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4"/>
  </p:sldMasterIdLst>
  <p:notesMasterIdLst>
    <p:notesMasterId r:id="rId21"/>
  </p:notesMasterIdLst>
  <p:handoutMasterIdLst>
    <p:handoutMasterId r:id="rId22"/>
  </p:handoutMasterIdLst>
  <p:sldIdLst>
    <p:sldId id="462" r:id="rId5"/>
    <p:sldId id="840" r:id="rId6"/>
    <p:sldId id="837" r:id="rId7"/>
    <p:sldId id="844" r:id="rId8"/>
    <p:sldId id="834" r:id="rId9"/>
    <p:sldId id="850" r:id="rId10"/>
    <p:sldId id="839" r:id="rId11"/>
    <p:sldId id="851" r:id="rId12"/>
    <p:sldId id="852" r:id="rId13"/>
    <p:sldId id="853" r:id="rId14"/>
    <p:sldId id="854" r:id="rId15"/>
    <p:sldId id="855" r:id="rId16"/>
    <p:sldId id="856" r:id="rId17"/>
    <p:sldId id="832" r:id="rId18"/>
    <p:sldId id="838" r:id="rId19"/>
    <p:sldId id="512" r:id="rId20"/>
  </p:sldIdLst>
  <p:sldSz cx="12239625" cy="6840538"/>
  <p:notesSz cx="6797675" cy="9928225"/>
  <p:custDataLst>
    <p:tags r:id="rId23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5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DEE27D4-7D94-F0A1-22B9-1983F428D68E}" name="Bonita Searle-Barnes" initials="BS" userId="S::Bonita.Searle-Barnes@eal.org.uk::e782127f-826a-4a83-a372-afedaa2e0d4f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3" clrIdx="0">
    <p:extLst>
      <p:ext uri="{19B8F6BF-5375-455C-9EA6-DF929625EA0E}">
        <p15:presenceInfo xmlns:p15="http://schemas.microsoft.com/office/powerpoint/2012/main" userId="Caroline Prodger" providerId="None"/>
      </p:ext>
    </p:extLst>
  </p:cmAuthor>
  <p:cmAuthor id="2" name="Anwen Roberts" initials="AR" lastIdx="4" clrIdx="1">
    <p:extLst>
      <p:ext uri="{19B8F6BF-5375-455C-9EA6-DF929625EA0E}">
        <p15:presenceInfo xmlns:p15="http://schemas.microsoft.com/office/powerpoint/2012/main" userId="acb94dfec5711bca" providerId="Windows Live"/>
      </p:ext>
    </p:extLst>
  </p:cmAuthor>
  <p:cmAuthor id="3" name="Grant Dodd" initials="GD" lastIdx="3" clrIdx="2">
    <p:extLst>
      <p:ext uri="{19B8F6BF-5375-455C-9EA6-DF929625EA0E}">
        <p15:presenceInfo xmlns:p15="http://schemas.microsoft.com/office/powerpoint/2012/main" userId="Grant Dodd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4421"/>
    <a:srgbClr val="D9D9D9"/>
    <a:srgbClr val="FFFFFF"/>
    <a:srgbClr val="000000"/>
    <a:srgbClr val="0077E3"/>
    <a:srgbClr val="E30613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1B86F3-3EEC-425A-E56D-313A2D5C61E7}" v="2" dt="2025-12-04T10:02:18.82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355" y="72"/>
      </p:cViewPr>
      <p:guideLst>
        <p:guide orient="horz" pos="2155"/>
        <p:guide pos="385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gs" Target="tags/tag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zell, Danielle" userId="16322be0-50ef-46ff-b0c0-d304bc10d5d2" providerId="ADAL" clId="{E6D12E1F-DF63-450C-A9ED-E72C5F6C045B}"/>
    <pc:docChg chg="undo custSel modSld modMainMaster">
      <pc:chgData name="Hazell, Danielle" userId="16322be0-50ef-46ff-b0c0-d304bc10d5d2" providerId="ADAL" clId="{E6D12E1F-DF63-450C-A9ED-E72C5F6C045B}" dt="2025-12-01T16:32:41.321" v="39" actId="20577"/>
      <pc:docMkLst>
        <pc:docMk/>
      </pc:docMkLst>
      <pc:sldChg chg="addSp modSp mod">
        <pc:chgData name="Hazell, Danielle" userId="16322be0-50ef-46ff-b0c0-d304bc10d5d2" providerId="ADAL" clId="{E6D12E1F-DF63-450C-A9ED-E72C5F6C045B}" dt="2025-12-01T14:50:23.750" v="3"/>
        <pc:sldMkLst>
          <pc:docMk/>
          <pc:sldMk cId="2402489006" sldId="512"/>
        </pc:sldMkLst>
        <pc:spChg chg="add mod">
          <ac:chgData name="Hazell, Danielle" userId="16322be0-50ef-46ff-b0c0-d304bc10d5d2" providerId="ADAL" clId="{E6D12E1F-DF63-450C-A9ED-E72C5F6C045B}" dt="2025-12-01T14:50:23.750" v="3"/>
          <ac:spMkLst>
            <pc:docMk/>
            <pc:sldMk cId="2402489006" sldId="512"/>
            <ac:spMk id="2" creationId="{87E60EDB-7C16-601D-B1F9-5A98BF90B2A2}"/>
          </ac:spMkLst>
        </pc:spChg>
        <pc:spChg chg="mod">
          <ac:chgData name="Hazell, Danielle" userId="16322be0-50ef-46ff-b0c0-d304bc10d5d2" providerId="ADAL" clId="{E6D12E1F-DF63-450C-A9ED-E72C5F6C045B}" dt="2025-12-01T14:50:22.721" v="2" actId="1076"/>
          <ac:spMkLst>
            <pc:docMk/>
            <pc:sldMk cId="2402489006" sldId="512"/>
            <ac:spMk id="3" creationId="{C100DF00-DDB1-9E17-D96C-C839324D3C8E}"/>
          </ac:spMkLst>
        </pc:spChg>
      </pc:sldChg>
      <pc:sldChg chg="modSp mod">
        <pc:chgData name="Hazell, Danielle" userId="16322be0-50ef-46ff-b0c0-d304bc10d5d2" providerId="ADAL" clId="{E6D12E1F-DF63-450C-A9ED-E72C5F6C045B}" dt="2025-12-01T14:51:22.701" v="11" actId="1076"/>
        <pc:sldMkLst>
          <pc:docMk/>
          <pc:sldMk cId="1753962167" sldId="834"/>
        </pc:sldMkLst>
        <pc:spChg chg="mod">
          <ac:chgData name="Hazell, Danielle" userId="16322be0-50ef-46ff-b0c0-d304bc10d5d2" providerId="ADAL" clId="{E6D12E1F-DF63-450C-A9ED-E72C5F6C045B}" dt="2025-12-01T14:51:19.275" v="10" actId="1076"/>
          <ac:spMkLst>
            <pc:docMk/>
            <pc:sldMk cId="1753962167" sldId="834"/>
            <ac:spMk id="2" creationId="{8A73EA40-4EAE-272A-D5C5-CE8DE51110B3}"/>
          </ac:spMkLst>
        </pc:spChg>
        <pc:spChg chg="mod">
          <ac:chgData name="Hazell, Danielle" userId="16322be0-50ef-46ff-b0c0-d304bc10d5d2" providerId="ADAL" clId="{E6D12E1F-DF63-450C-A9ED-E72C5F6C045B}" dt="2025-12-01T14:51:22.701" v="11" actId="1076"/>
          <ac:spMkLst>
            <pc:docMk/>
            <pc:sldMk cId="1753962167" sldId="834"/>
            <ac:spMk id="4" creationId="{8AF3A0ED-7251-D607-41B4-7FE5F0F138DB}"/>
          </ac:spMkLst>
        </pc:spChg>
      </pc:sldChg>
      <pc:sldChg chg="modSp mod">
        <pc:chgData name="Hazell, Danielle" userId="16322be0-50ef-46ff-b0c0-d304bc10d5d2" providerId="ADAL" clId="{E6D12E1F-DF63-450C-A9ED-E72C5F6C045B}" dt="2025-12-01T14:50:44.791" v="8" actId="20577"/>
        <pc:sldMkLst>
          <pc:docMk/>
          <pc:sldMk cId="3661908118" sldId="837"/>
        </pc:sldMkLst>
        <pc:spChg chg="mod">
          <ac:chgData name="Hazell, Danielle" userId="16322be0-50ef-46ff-b0c0-d304bc10d5d2" providerId="ADAL" clId="{E6D12E1F-DF63-450C-A9ED-E72C5F6C045B}" dt="2025-12-01T14:50:44.791" v="8" actId="20577"/>
          <ac:spMkLst>
            <pc:docMk/>
            <pc:sldMk cId="3661908118" sldId="837"/>
            <ac:spMk id="4" creationId="{BBFFC9DD-99F6-E5CA-5CF5-B1C6B4D6BBC1}"/>
          </ac:spMkLst>
        </pc:spChg>
      </pc:sldChg>
      <pc:sldChg chg="modSp mod">
        <pc:chgData name="Hazell, Danielle" userId="16322be0-50ef-46ff-b0c0-d304bc10d5d2" providerId="ADAL" clId="{E6D12E1F-DF63-450C-A9ED-E72C5F6C045B}" dt="2025-12-01T16:32:41.321" v="39" actId="20577"/>
        <pc:sldMkLst>
          <pc:docMk/>
          <pc:sldMk cId="3014219946" sldId="838"/>
        </pc:sldMkLst>
        <pc:spChg chg="mod">
          <ac:chgData name="Hazell, Danielle" userId="16322be0-50ef-46ff-b0c0-d304bc10d5d2" providerId="ADAL" clId="{E6D12E1F-DF63-450C-A9ED-E72C5F6C045B}" dt="2025-12-01T16:32:41.321" v="39" actId="20577"/>
          <ac:spMkLst>
            <pc:docMk/>
            <pc:sldMk cId="3014219946" sldId="838"/>
            <ac:spMk id="4" creationId="{93E98F04-331F-CCC4-AA81-C88F3473D389}"/>
          </ac:spMkLst>
        </pc:spChg>
      </pc:sldChg>
      <pc:sldChg chg="modSp mod">
        <pc:chgData name="Hazell, Danielle" userId="16322be0-50ef-46ff-b0c0-d304bc10d5d2" providerId="ADAL" clId="{E6D12E1F-DF63-450C-A9ED-E72C5F6C045B}" dt="2025-12-01T16:30:40.144" v="19" actId="20577"/>
        <pc:sldMkLst>
          <pc:docMk/>
          <pc:sldMk cId="3678393562" sldId="839"/>
        </pc:sldMkLst>
        <pc:spChg chg="mod">
          <ac:chgData name="Hazell, Danielle" userId="16322be0-50ef-46ff-b0c0-d304bc10d5d2" providerId="ADAL" clId="{E6D12E1F-DF63-450C-A9ED-E72C5F6C045B}" dt="2025-12-01T16:30:40.144" v="19" actId="20577"/>
          <ac:spMkLst>
            <pc:docMk/>
            <pc:sldMk cId="3678393562" sldId="839"/>
            <ac:spMk id="4" creationId="{B62CDF3C-4C26-FDC7-7CAC-49ECF1A35287}"/>
          </ac:spMkLst>
        </pc:spChg>
        <pc:picChg chg="mod">
          <ac:chgData name="Hazell, Danielle" userId="16322be0-50ef-46ff-b0c0-d304bc10d5d2" providerId="ADAL" clId="{E6D12E1F-DF63-450C-A9ED-E72C5F6C045B}" dt="2025-12-01T16:30:26.005" v="15" actId="1076"/>
          <ac:picMkLst>
            <pc:docMk/>
            <pc:sldMk cId="3678393562" sldId="839"/>
            <ac:picMk id="5" creationId="{069C59AC-C2CD-5E6D-625F-31B586D4153C}"/>
          </ac:picMkLst>
        </pc:picChg>
      </pc:sldChg>
      <pc:sldChg chg="modSp mod">
        <pc:chgData name="Hazell, Danielle" userId="16322be0-50ef-46ff-b0c0-d304bc10d5d2" providerId="ADAL" clId="{E6D12E1F-DF63-450C-A9ED-E72C5F6C045B}" dt="2025-12-01T14:50:33.153" v="4" actId="14100"/>
        <pc:sldMkLst>
          <pc:docMk/>
          <pc:sldMk cId="2808480706" sldId="840"/>
        </pc:sldMkLst>
        <pc:spChg chg="mod">
          <ac:chgData name="Hazell, Danielle" userId="16322be0-50ef-46ff-b0c0-d304bc10d5d2" providerId="ADAL" clId="{E6D12E1F-DF63-450C-A9ED-E72C5F6C045B}" dt="2025-12-01T14:50:33.153" v="4" actId="14100"/>
          <ac:spMkLst>
            <pc:docMk/>
            <pc:sldMk cId="2808480706" sldId="840"/>
            <ac:spMk id="4" creationId="{183CA12B-98D8-441B-A2DE-6FF2B2597824}"/>
          </ac:spMkLst>
        </pc:spChg>
      </pc:sldChg>
      <pc:sldChg chg="modSp mod">
        <pc:chgData name="Hazell, Danielle" userId="16322be0-50ef-46ff-b0c0-d304bc10d5d2" providerId="ADAL" clId="{E6D12E1F-DF63-450C-A9ED-E72C5F6C045B}" dt="2025-12-01T14:51:11.366" v="9" actId="14100"/>
        <pc:sldMkLst>
          <pc:docMk/>
          <pc:sldMk cId="859905571" sldId="844"/>
        </pc:sldMkLst>
        <pc:spChg chg="mod">
          <ac:chgData name="Hazell, Danielle" userId="16322be0-50ef-46ff-b0c0-d304bc10d5d2" providerId="ADAL" clId="{E6D12E1F-DF63-450C-A9ED-E72C5F6C045B}" dt="2025-12-01T14:51:11.366" v="9" actId="14100"/>
          <ac:spMkLst>
            <pc:docMk/>
            <pc:sldMk cId="859905571" sldId="844"/>
            <ac:spMk id="6" creationId="{63DEF0A9-7F3F-3D10-1348-19477BA25909}"/>
          </ac:spMkLst>
        </pc:spChg>
      </pc:sldChg>
      <pc:sldChg chg="modSp mod">
        <pc:chgData name="Hazell, Danielle" userId="16322be0-50ef-46ff-b0c0-d304bc10d5d2" providerId="ADAL" clId="{E6D12E1F-DF63-450C-A9ED-E72C5F6C045B}" dt="2025-12-01T16:30:03.303" v="12" actId="14100"/>
        <pc:sldMkLst>
          <pc:docMk/>
          <pc:sldMk cId="1762345833" sldId="850"/>
        </pc:sldMkLst>
        <pc:spChg chg="mod">
          <ac:chgData name="Hazell, Danielle" userId="16322be0-50ef-46ff-b0c0-d304bc10d5d2" providerId="ADAL" clId="{E6D12E1F-DF63-450C-A9ED-E72C5F6C045B}" dt="2025-12-01T16:30:03.303" v="12" actId="14100"/>
          <ac:spMkLst>
            <pc:docMk/>
            <pc:sldMk cId="1762345833" sldId="850"/>
            <ac:spMk id="6" creationId="{950ADB90-590A-D2F4-CDB6-B37812D551A8}"/>
          </ac:spMkLst>
        </pc:spChg>
      </pc:sldChg>
      <pc:sldChg chg="modSp mod">
        <pc:chgData name="Hazell, Danielle" userId="16322be0-50ef-46ff-b0c0-d304bc10d5d2" providerId="ADAL" clId="{E6D12E1F-DF63-450C-A9ED-E72C5F6C045B}" dt="2025-12-01T16:30:52.487" v="20" actId="14100"/>
        <pc:sldMkLst>
          <pc:docMk/>
          <pc:sldMk cId="2996475171" sldId="851"/>
        </pc:sldMkLst>
        <pc:spChg chg="mod">
          <ac:chgData name="Hazell, Danielle" userId="16322be0-50ef-46ff-b0c0-d304bc10d5d2" providerId="ADAL" clId="{E6D12E1F-DF63-450C-A9ED-E72C5F6C045B}" dt="2025-12-01T16:30:52.487" v="20" actId="14100"/>
          <ac:spMkLst>
            <pc:docMk/>
            <pc:sldMk cId="2996475171" sldId="851"/>
            <ac:spMk id="6" creationId="{DB52F9BE-0799-8D54-985D-594451E9D949}"/>
          </ac:spMkLst>
        </pc:spChg>
      </pc:sldChg>
      <pc:sldChg chg="modSp mod">
        <pc:chgData name="Hazell, Danielle" userId="16322be0-50ef-46ff-b0c0-d304bc10d5d2" providerId="ADAL" clId="{E6D12E1F-DF63-450C-A9ED-E72C5F6C045B}" dt="2025-12-01T16:31:08.361" v="23" actId="1076"/>
        <pc:sldMkLst>
          <pc:docMk/>
          <pc:sldMk cId="4215496774" sldId="852"/>
        </pc:sldMkLst>
        <pc:spChg chg="mod">
          <ac:chgData name="Hazell, Danielle" userId="16322be0-50ef-46ff-b0c0-d304bc10d5d2" providerId="ADAL" clId="{E6D12E1F-DF63-450C-A9ED-E72C5F6C045B}" dt="2025-12-01T16:31:03.339" v="21" actId="1076"/>
          <ac:spMkLst>
            <pc:docMk/>
            <pc:sldMk cId="4215496774" sldId="852"/>
            <ac:spMk id="2" creationId="{9192CF70-C109-6A8B-CE88-22B2F65D1E1B}"/>
          </ac:spMkLst>
        </pc:spChg>
        <pc:spChg chg="mod">
          <ac:chgData name="Hazell, Danielle" userId="16322be0-50ef-46ff-b0c0-d304bc10d5d2" providerId="ADAL" clId="{E6D12E1F-DF63-450C-A9ED-E72C5F6C045B}" dt="2025-12-01T16:31:08.361" v="23" actId="1076"/>
          <ac:spMkLst>
            <pc:docMk/>
            <pc:sldMk cId="4215496774" sldId="852"/>
            <ac:spMk id="4" creationId="{CCEC1C1C-3946-1E4F-FA08-F55249676140}"/>
          </ac:spMkLst>
        </pc:spChg>
        <pc:picChg chg="mod">
          <ac:chgData name="Hazell, Danielle" userId="16322be0-50ef-46ff-b0c0-d304bc10d5d2" providerId="ADAL" clId="{E6D12E1F-DF63-450C-A9ED-E72C5F6C045B}" dt="2025-12-01T16:31:05.106" v="22" actId="1076"/>
          <ac:picMkLst>
            <pc:docMk/>
            <pc:sldMk cId="4215496774" sldId="852"/>
            <ac:picMk id="5" creationId="{00482418-1079-B5A4-6A89-308965180756}"/>
          </ac:picMkLst>
        </pc:picChg>
      </pc:sldChg>
      <pc:sldChg chg="modSp mod">
        <pc:chgData name="Hazell, Danielle" userId="16322be0-50ef-46ff-b0c0-d304bc10d5d2" providerId="ADAL" clId="{E6D12E1F-DF63-450C-A9ED-E72C5F6C045B}" dt="2025-12-01T16:31:45.078" v="31" actId="6549"/>
        <pc:sldMkLst>
          <pc:docMk/>
          <pc:sldMk cId="3421632093" sldId="853"/>
        </pc:sldMkLst>
        <pc:spChg chg="mod">
          <ac:chgData name="Hazell, Danielle" userId="16322be0-50ef-46ff-b0c0-d304bc10d5d2" providerId="ADAL" clId="{E6D12E1F-DF63-450C-A9ED-E72C5F6C045B}" dt="2025-12-01T16:31:45.078" v="31" actId="6549"/>
          <ac:spMkLst>
            <pc:docMk/>
            <pc:sldMk cId="3421632093" sldId="853"/>
            <ac:spMk id="6" creationId="{E503A9F4-38DD-A9EA-D641-C596357F43B3}"/>
          </ac:spMkLst>
        </pc:spChg>
      </pc:sldChg>
      <pc:sldChg chg="modSp mod">
        <pc:chgData name="Hazell, Danielle" userId="16322be0-50ef-46ff-b0c0-d304bc10d5d2" providerId="ADAL" clId="{E6D12E1F-DF63-450C-A9ED-E72C5F6C045B}" dt="2025-12-01T16:32:06.978" v="33" actId="1076"/>
        <pc:sldMkLst>
          <pc:docMk/>
          <pc:sldMk cId="3383044611" sldId="854"/>
        </pc:sldMkLst>
        <pc:spChg chg="mod">
          <ac:chgData name="Hazell, Danielle" userId="16322be0-50ef-46ff-b0c0-d304bc10d5d2" providerId="ADAL" clId="{E6D12E1F-DF63-450C-A9ED-E72C5F6C045B}" dt="2025-12-01T16:32:06.978" v="33" actId="1076"/>
          <ac:spMkLst>
            <pc:docMk/>
            <pc:sldMk cId="3383044611" sldId="854"/>
            <ac:spMk id="4" creationId="{B2E98041-716F-FF77-3E01-635E89125AFF}"/>
          </ac:spMkLst>
        </pc:spChg>
        <pc:picChg chg="mod">
          <ac:chgData name="Hazell, Danielle" userId="16322be0-50ef-46ff-b0c0-d304bc10d5d2" providerId="ADAL" clId="{E6D12E1F-DF63-450C-A9ED-E72C5F6C045B}" dt="2025-12-01T16:32:02.946" v="32" actId="1076"/>
          <ac:picMkLst>
            <pc:docMk/>
            <pc:sldMk cId="3383044611" sldId="854"/>
            <ac:picMk id="6" creationId="{9EEE5E63-24FB-4837-498C-BEE262C34671}"/>
          </ac:picMkLst>
        </pc:picChg>
      </pc:sldChg>
      <pc:sldChg chg="modSp mod">
        <pc:chgData name="Hazell, Danielle" userId="16322be0-50ef-46ff-b0c0-d304bc10d5d2" providerId="ADAL" clId="{E6D12E1F-DF63-450C-A9ED-E72C5F6C045B}" dt="2025-12-01T16:32:16.473" v="34" actId="14100"/>
        <pc:sldMkLst>
          <pc:docMk/>
          <pc:sldMk cId="2163682442" sldId="855"/>
        </pc:sldMkLst>
        <pc:spChg chg="mod">
          <ac:chgData name="Hazell, Danielle" userId="16322be0-50ef-46ff-b0c0-d304bc10d5d2" providerId="ADAL" clId="{E6D12E1F-DF63-450C-A9ED-E72C5F6C045B}" dt="2025-12-01T16:32:16.473" v="34" actId="14100"/>
          <ac:spMkLst>
            <pc:docMk/>
            <pc:sldMk cId="2163682442" sldId="855"/>
            <ac:spMk id="6" creationId="{864F1508-7406-7C1D-7BB6-16F50DE4D952}"/>
          </ac:spMkLst>
        </pc:spChg>
      </pc:sldChg>
      <pc:sldChg chg="modSp mod">
        <pc:chgData name="Hazell, Danielle" userId="16322be0-50ef-46ff-b0c0-d304bc10d5d2" providerId="ADAL" clId="{E6D12E1F-DF63-450C-A9ED-E72C5F6C045B}" dt="2025-12-01T16:32:22.275" v="35" actId="1076"/>
        <pc:sldMkLst>
          <pc:docMk/>
          <pc:sldMk cId="2881170679" sldId="856"/>
        </pc:sldMkLst>
        <pc:spChg chg="mod">
          <ac:chgData name="Hazell, Danielle" userId="16322be0-50ef-46ff-b0c0-d304bc10d5d2" providerId="ADAL" clId="{E6D12E1F-DF63-450C-A9ED-E72C5F6C045B}" dt="2025-12-01T16:32:22.275" v="35" actId="1076"/>
          <ac:spMkLst>
            <pc:docMk/>
            <pc:sldMk cId="2881170679" sldId="856"/>
            <ac:spMk id="4" creationId="{9DC16B61-8EE6-A9C8-0483-0193200C78BF}"/>
          </ac:spMkLst>
        </pc:spChg>
      </pc:sldChg>
      <pc:sldMasterChg chg="addSp delSp modSp mod">
        <pc:chgData name="Hazell, Danielle" userId="16322be0-50ef-46ff-b0c0-d304bc10d5d2" providerId="ADAL" clId="{E6D12E1F-DF63-450C-A9ED-E72C5F6C045B}" dt="2025-12-01T14:50:04.324" v="1"/>
        <pc:sldMasterMkLst>
          <pc:docMk/>
          <pc:sldMasterMk cId="2966563060" sldId="2147483653"/>
        </pc:sldMasterMkLst>
        <pc:spChg chg="add mod">
          <ac:chgData name="Hazell, Danielle" userId="16322be0-50ef-46ff-b0c0-d304bc10d5d2" providerId="ADAL" clId="{E6D12E1F-DF63-450C-A9ED-E72C5F6C045B}" dt="2025-12-01T14:50:04.324" v="1"/>
          <ac:spMkLst>
            <pc:docMk/>
            <pc:sldMasterMk cId="2966563060" sldId="2147483653"/>
            <ac:spMk id="4" creationId="{CFD0F618-F10F-5AEC-0EDF-EE57C4CB848B}"/>
          </ac:spMkLst>
        </pc:spChg>
        <pc:picChg chg="add mod">
          <ac:chgData name="Hazell, Danielle" userId="16322be0-50ef-46ff-b0c0-d304bc10d5d2" providerId="ADAL" clId="{E6D12E1F-DF63-450C-A9ED-E72C5F6C045B}" dt="2025-12-01T14:50:04.324" v="1"/>
          <ac:picMkLst>
            <pc:docMk/>
            <pc:sldMasterMk cId="2966563060" sldId="2147483653"/>
            <ac:picMk id="2" creationId="{E580ACA5-2844-5069-4B84-2E191E21C5D9}"/>
          </ac:picMkLst>
        </pc:picChg>
        <pc:picChg chg="add mod">
          <ac:chgData name="Hazell, Danielle" userId="16322be0-50ef-46ff-b0c0-d304bc10d5d2" providerId="ADAL" clId="{E6D12E1F-DF63-450C-A9ED-E72C5F6C045B}" dt="2025-12-01T14:50:04.324" v="1"/>
          <ac:picMkLst>
            <pc:docMk/>
            <pc:sldMasterMk cId="2966563060" sldId="2147483653"/>
            <ac:picMk id="5" creationId="{A9F0F9E2-4053-954F-4D0A-E884597D4C17}"/>
          </ac:picMkLst>
        </pc:picChg>
        <pc:picChg chg="add mod">
          <ac:chgData name="Hazell, Danielle" userId="16322be0-50ef-46ff-b0c0-d304bc10d5d2" providerId="ADAL" clId="{E6D12E1F-DF63-450C-A9ED-E72C5F6C045B}" dt="2025-12-01T14:50:04.324" v="1"/>
          <ac:picMkLst>
            <pc:docMk/>
            <pc:sldMasterMk cId="2966563060" sldId="2147483653"/>
            <ac:picMk id="7" creationId="{62815848-FF2D-C6E2-995E-5F4BCB989F31}"/>
          </ac:picMkLst>
        </pc:picChg>
      </pc:sldMasterChg>
    </pc:docChg>
  </pc:docChgLst>
  <pc:docChgLst>
    <pc:chgData name="Andrasko, Rhiannon" userId="S::rhiannon.andrasko@wjec.co.uk::15be4c62-2de6-4343-a7f4-3c209826edd1" providerId="AD" clId="Web-{86F9EDB9-5433-6DF0-DCF4-824904C8A4E3}"/>
    <pc:docChg chg="mod">
      <pc:chgData name="Andrasko, Rhiannon" userId="S::rhiannon.andrasko@wjec.co.uk::15be4c62-2de6-4343-a7f4-3c209826edd1" providerId="AD" clId="Web-{86F9EDB9-5433-6DF0-DCF4-824904C8A4E3}" dt="2025-12-04T10:05:34.100" v="1" actId="33475"/>
      <pc:docMkLst>
        <pc:docMk/>
      </pc:docMkLst>
    </pc:docChg>
  </pc:docChgLst>
  <pc:docChgLst>
    <pc:chgData name="Andrasko, Rhiannon" userId="S::rhiannon.andrasko@wjec.co.uk::15be4c62-2de6-4343-a7f4-3c209826edd1" providerId="AD" clId="Web-{121B86F3-3EEC-425A-E56D-313A2D5C61E7}"/>
    <pc:docChg chg="modSld">
      <pc:chgData name="Andrasko, Rhiannon" userId="S::rhiannon.andrasko@wjec.co.uk::15be4c62-2de6-4343-a7f4-3c209826edd1" providerId="AD" clId="Web-{121B86F3-3EEC-425A-E56D-313A2D5C61E7}" dt="2025-12-04T10:02:18.829" v="1" actId="20577"/>
      <pc:docMkLst>
        <pc:docMk/>
      </pc:docMkLst>
      <pc:sldChg chg="modSp">
        <pc:chgData name="Andrasko, Rhiannon" userId="S::rhiannon.andrasko@wjec.co.uk::15be4c62-2de6-4343-a7f4-3c209826edd1" providerId="AD" clId="Web-{121B86F3-3EEC-425A-E56D-313A2D5C61E7}" dt="2025-12-04T10:01:34.012" v="0" actId="20577"/>
        <pc:sldMkLst>
          <pc:docMk/>
          <pc:sldMk cId="2996475171" sldId="851"/>
        </pc:sldMkLst>
        <pc:spChg chg="mod">
          <ac:chgData name="Andrasko, Rhiannon" userId="S::rhiannon.andrasko@wjec.co.uk::15be4c62-2de6-4343-a7f4-3c209826edd1" providerId="AD" clId="Web-{121B86F3-3EEC-425A-E56D-313A2D5C61E7}" dt="2025-12-04T10:01:34.012" v="0" actId="20577"/>
          <ac:spMkLst>
            <pc:docMk/>
            <pc:sldMk cId="2996475171" sldId="851"/>
            <ac:spMk id="6" creationId="{DB52F9BE-0799-8D54-985D-594451E9D949}"/>
          </ac:spMkLst>
        </pc:spChg>
      </pc:sldChg>
      <pc:sldChg chg="modSp">
        <pc:chgData name="Andrasko, Rhiannon" userId="S::rhiannon.andrasko@wjec.co.uk::15be4c62-2de6-4343-a7f4-3c209826edd1" providerId="AD" clId="Web-{121B86F3-3EEC-425A-E56D-313A2D5C61E7}" dt="2025-12-04T10:02:18.829" v="1" actId="20577"/>
        <pc:sldMkLst>
          <pc:docMk/>
          <pc:sldMk cId="3421632093" sldId="853"/>
        </pc:sldMkLst>
        <pc:spChg chg="mod">
          <ac:chgData name="Andrasko, Rhiannon" userId="S::rhiannon.andrasko@wjec.co.uk::15be4c62-2de6-4343-a7f4-3c209826edd1" providerId="AD" clId="Web-{121B86F3-3EEC-425A-E56D-313A2D5C61E7}" dt="2025-12-04T10:02:18.829" v="1" actId="20577"/>
          <ac:spMkLst>
            <pc:docMk/>
            <pc:sldMk cId="3421632093" sldId="853"/>
            <ac:spMk id="6" creationId="{E503A9F4-38DD-A9EA-D641-C596357F43B3}"/>
          </ac:spMkLst>
        </pc:spChg>
      </pc:sldChg>
    </pc:docChg>
  </pc:docChgLst>
  <pc:docChgLst>
    <pc:chgData name="Lee Guthrie" userId="1cb701bb-47c8-4e70-a967-200e600f3e71" providerId="ADAL" clId="{2E3988C0-49EB-4F2D-94F8-5ACA8DBCC780}"/>
    <pc:docChg chg="custSel modSld">
      <pc:chgData name="Lee Guthrie" userId="1cb701bb-47c8-4e70-a967-200e600f3e71" providerId="ADAL" clId="{2E3988C0-49EB-4F2D-94F8-5ACA8DBCC780}" dt="2025-11-25T14:45:44.101" v="98" actId="20577"/>
      <pc:docMkLst>
        <pc:docMk/>
      </pc:docMkLst>
      <pc:sldChg chg="modSp mod">
        <pc:chgData name="Lee Guthrie" userId="1cb701bb-47c8-4e70-a967-200e600f3e71" providerId="ADAL" clId="{2E3988C0-49EB-4F2D-94F8-5ACA8DBCC780}" dt="2025-11-25T12:10:06.356" v="45" actId="732"/>
        <pc:sldMkLst>
          <pc:docMk/>
          <pc:sldMk cId="1753962167" sldId="834"/>
        </pc:sldMkLst>
        <pc:picChg chg="mod modCrop">
          <ac:chgData name="Lee Guthrie" userId="1cb701bb-47c8-4e70-a967-200e600f3e71" providerId="ADAL" clId="{2E3988C0-49EB-4F2D-94F8-5ACA8DBCC780}" dt="2025-11-25T12:10:06.356" v="45" actId="732"/>
          <ac:picMkLst>
            <pc:docMk/>
            <pc:sldMk cId="1753962167" sldId="834"/>
            <ac:picMk id="5" creationId="{B8BB03EC-74A4-8766-5419-2990EFE5AFFE}"/>
          </ac:picMkLst>
        </pc:picChg>
      </pc:sldChg>
      <pc:sldChg chg="modSp mod">
        <pc:chgData name="Lee Guthrie" userId="1cb701bb-47c8-4e70-a967-200e600f3e71" providerId="ADAL" clId="{2E3988C0-49EB-4F2D-94F8-5ACA8DBCC780}" dt="2025-11-25T12:01:56.765" v="37" actId="20577"/>
        <pc:sldMkLst>
          <pc:docMk/>
          <pc:sldMk cId="3661908118" sldId="837"/>
        </pc:sldMkLst>
        <pc:spChg chg="mod">
          <ac:chgData name="Lee Guthrie" userId="1cb701bb-47c8-4e70-a967-200e600f3e71" providerId="ADAL" clId="{2E3988C0-49EB-4F2D-94F8-5ACA8DBCC780}" dt="2025-11-25T12:01:56.765" v="37" actId="20577"/>
          <ac:spMkLst>
            <pc:docMk/>
            <pc:sldMk cId="3661908118" sldId="837"/>
            <ac:spMk id="4" creationId="{BBFFC9DD-99F6-E5CA-5CF5-B1C6B4D6BBC1}"/>
          </ac:spMkLst>
        </pc:spChg>
      </pc:sldChg>
      <pc:sldChg chg="modSp mod">
        <pc:chgData name="Lee Guthrie" userId="1cb701bb-47c8-4e70-a967-200e600f3e71" providerId="ADAL" clId="{2E3988C0-49EB-4F2D-94F8-5ACA8DBCC780}" dt="2025-11-25T14:45:44.101" v="98" actId="20577"/>
        <pc:sldMkLst>
          <pc:docMk/>
          <pc:sldMk cId="3014219946" sldId="838"/>
        </pc:sldMkLst>
        <pc:spChg chg="mod">
          <ac:chgData name="Lee Guthrie" userId="1cb701bb-47c8-4e70-a967-200e600f3e71" providerId="ADAL" clId="{2E3988C0-49EB-4F2D-94F8-5ACA8DBCC780}" dt="2025-11-25T14:45:44.101" v="98" actId="20577"/>
          <ac:spMkLst>
            <pc:docMk/>
            <pc:sldMk cId="3014219946" sldId="838"/>
            <ac:spMk id="4" creationId="{93E98F04-331F-CCC4-AA81-C88F3473D389}"/>
          </ac:spMkLst>
        </pc:spChg>
      </pc:sldChg>
      <pc:sldChg chg="modSp mod">
        <pc:chgData name="Lee Guthrie" userId="1cb701bb-47c8-4e70-a967-200e600f3e71" providerId="ADAL" clId="{2E3988C0-49EB-4F2D-94F8-5ACA8DBCC780}" dt="2025-11-25T12:12:52.690" v="49" actId="1076"/>
        <pc:sldMkLst>
          <pc:docMk/>
          <pc:sldMk cId="3678393562" sldId="839"/>
        </pc:sldMkLst>
        <pc:picChg chg="mod">
          <ac:chgData name="Lee Guthrie" userId="1cb701bb-47c8-4e70-a967-200e600f3e71" providerId="ADAL" clId="{2E3988C0-49EB-4F2D-94F8-5ACA8DBCC780}" dt="2025-11-25T12:12:52.690" v="49" actId="1076"/>
          <ac:picMkLst>
            <pc:docMk/>
            <pc:sldMk cId="3678393562" sldId="839"/>
            <ac:picMk id="5" creationId="{069C59AC-C2CD-5E6D-625F-31B586D4153C}"/>
          </ac:picMkLst>
        </pc:picChg>
      </pc:sldChg>
      <pc:sldChg chg="modSp mod">
        <pc:chgData name="Lee Guthrie" userId="1cb701bb-47c8-4e70-a967-200e600f3e71" providerId="ADAL" clId="{2E3988C0-49EB-4F2D-94F8-5ACA8DBCC780}" dt="2025-11-25T12:01:12.922" v="34" actId="20577"/>
        <pc:sldMkLst>
          <pc:docMk/>
          <pc:sldMk cId="2808480706" sldId="840"/>
        </pc:sldMkLst>
        <pc:spChg chg="mod">
          <ac:chgData name="Lee Guthrie" userId="1cb701bb-47c8-4e70-a967-200e600f3e71" providerId="ADAL" clId="{2E3988C0-49EB-4F2D-94F8-5ACA8DBCC780}" dt="2025-11-25T12:01:12.922" v="34" actId="20577"/>
          <ac:spMkLst>
            <pc:docMk/>
            <pc:sldMk cId="2808480706" sldId="840"/>
            <ac:spMk id="4" creationId="{183CA12B-98D8-441B-A2DE-6FF2B2597824}"/>
          </ac:spMkLst>
        </pc:spChg>
      </pc:sldChg>
      <pc:sldChg chg="modSp mod">
        <pc:chgData name="Lee Guthrie" userId="1cb701bb-47c8-4e70-a967-200e600f3e71" providerId="ADAL" clId="{2E3988C0-49EB-4F2D-94F8-5ACA8DBCC780}" dt="2025-11-25T12:13:04.169" v="50" actId="20577"/>
        <pc:sldMkLst>
          <pc:docMk/>
          <pc:sldMk cId="2996475171" sldId="851"/>
        </pc:sldMkLst>
        <pc:spChg chg="mod">
          <ac:chgData name="Lee Guthrie" userId="1cb701bb-47c8-4e70-a967-200e600f3e71" providerId="ADAL" clId="{2E3988C0-49EB-4F2D-94F8-5ACA8DBCC780}" dt="2025-11-25T12:13:04.169" v="50" actId="20577"/>
          <ac:spMkLst>
            <pc:docMk/>
            <pc:sldMk cId="2996475171" sldId="851"/>
            <ac:spMk id="6" creationId="{DB52F9BE-0799-8D54-985D-594451E9D949}"/>
          </ac:spMkLst>
        </pc:spChg>
      </pc:sldChg>
      <pc:sldChg chg="addSp delSp modSp mod">
        <pc:chgData name="Lee Guthrie" userId="1cb701bb-47c8-4e70-a967-200e600f3e71" providerId="ADAL" clId="{2E3988C0-49EB-4F2D-94F8-5ACA8DBCC780}" dt="2025-11-25T12:18:08.892" v="65" actId="732"/>
        <pc:sldMkLst>
          <pc:docMk/>
          <pc:sldMk cId="4215496774" sldId="852"/>
        </pc:sldMkLst>
        <pc:picChg chg="add mod modCrop">
          <ac:chgData name="Lee Guthrie" userId="1cb701bb-47c8-4e70-a967-200e600f3e71" providerId="ADAL" clId="{2E3988C0-49EB-4F2D-94F8-5ACA8DBCC780}" dt="2025-11-25T12:18:08.892" v="65" actId="732"/>
          <ac:picMkLst>
            <pc:docMk/>
            <pc:sldMk cId="4215496774" sldId="852"/>
            <ac:picMk id="5" creationId="{00482418-1079-B5A4-6A89-308965180756}"/>
          </ac:picMkLst>
        </pc:picChg>
      </pc:sldChg>
      <pc:sldChg chg="addSp delSp modSp mod">
        <pc:chgData name="Lee Guthrie" userId="1cb701bb-47c8-4e70-a967-200e600f3e71" providerId="ADAL" clId="{2E3988C0-49EB-4F2D-94F8-5ACA8DBCC780}" dt="2025-11-25T12:20:37.886" v="78" actId="732"/>
        <pc:sldMkLst>
          <pc:docMk/>
          <pc:sldMk cId="3383044611" sldId="854"/>
        </pc:sldMkLst>
        <pc:picChg chg="add mod modCrop">
          <ac:chgData name="Lee Guthrie" userId="1cb701bb-47c8-4e70-a967-200e600f3e71" providerId="ADAL" clId="{2E3988C0-49EB-4F2D-94F8-5ACA8DBCC780}" dt="2025-11-25T12:20:37.886" v="78" actId="732"/>
          <ac:picMkLst>
            <pc:docMk/>
            <pc:sldMk cId="3383044611" sldId="854"/>
            <ac:picMk id="6" creationId="{9EEE5E63-24FB-4837-498C-BEE262C34671}"/>
          </ac:picMkLst>
        </pc:picChg>
      </pc:sldChg>
      <pc:sldChg chg="delSp modSp mod">
        <pc:chgData name="Lee Guthrie" userId="1cb701bb-47c8-4e70-a967-200e600f3e71" providerId="ADAL" clId="{2E3988C0-49EB-4F2D-94F8-5ACA8DBCC780}" dt="2025-11-25T14:45:34.715" v="97" actId="20577"/>
        <pc:sldMkLst>
          <pc:docMk/>
          <pc:sldMk cId="2881170679" sldId="856"/>
        </pc:sldMkLst>
        <pc:spChg chg="mod">
          <ac:chgData name="Lee Guthrie" userId="1cb701bb-47c8-4e70-a967-200e600f3e71" providerId="ADAL" clId="{2E3988C0-49EB-4F2D-94F8-5ACA8DBCC780}" dt="2025-11-25T14:45:34.715" v="97" actId="20577"/>
          <ac:spMkLst>
            <pc:docMk/>
            <pc:sldMk cId="2881170679" sldId="856"/>
            <ac:spMk id="4" creationId="{9DC16B61-8EE6-A9C8-0483-0193200C78BF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12/4/2025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9850" y="744538"/>
            <a:ext cx="665797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907"/>
            <a:ext cx="5438140" cy="4467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091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30091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1638" y="1106488"/>
            <a:ext cx="5994400" cy="33512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9371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1638" y="1106488"/>
            <a:ext cx="5994400" cy="33512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2593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1638" y="1106488"/>
            <a:ext cx="5994400" cy="33512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113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252000" y="990000"/>
            <a:ext cx="11628452" cy="584775"/>
          </a:xfrm>
          <a:noFill/>
        </p:spPr>
        <p:txBody>
          <a:bodyPr wrap="square">
            <a:spAutoFit/>
          </a:bodyPr>
          <a:lstStyle>
            <a:lvl1pPr>
              <a:defRPr lang="en-GB" dirty="0"/>
            </a:lvl1pPr>
          </a:lstStyle>
          <a:p>
            <a:pPr lvl="0"/>
            <a:r>
              <a:rPr lang="en-GB"/>
              <a:t>Add title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9360212" cy="4140000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 sz="2400"/>
            </a:lvl1pPr>
            <a:lvl2pPr>
              <a:buClr>
                <a:srgbClr val="FC4421"/>
              </a:buClr>
              <a:defRPr sz="2400"/>
            </a:lvl2pPr>
            <a:lvl3pPr>
              <a:defRPr sz="2400"/>
            </a:lvl3pPr>
            <a:lvl4pPr>
              <a:buClr>
                <a:srgbClr val="FC4421"/>
              </a:buCl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24361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252000" y="990000"/>
            <a:ext cx="11628452" cy="584775"/>
          </a:xfrm>
          <a:noFill/>
        </p:spPr>
        <p:txBody>
          <a:bodyPr wrap="square">
            <a:spAutoFit/>
          </a:bodyPr>
          <a:lstStyle>
            <a:lvl1pPr>
              <a:defRPr lang="en-GB" dirty="0"/>
            </a:lvl1pPr>
          </a:lstStyle>
          <a:p>
            <a:pPr lvl="0"/>
            <a:r>
              <a:rPr lang="en-GB"/>
              <a:t>Add title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7560000" cy="4140000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 sz="2400"/>
            </a:lvl1pPr>
            <a:lvl2pPr>
              <a:buClr>
                <a:srgbClr val="FC4421"/>
              </a:buClr>
              <a:defRPr sz="2400"/>
            </a:lvl2pPr>
            <a:lvl3pPr>
              <a:defRPr sz="2400"/>
            </a:lvl3pPr>
            <a:lvl4pPr>
              <a:buClr>
                <a:srgbClr val="FC4421"/>
              </a:buCl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5149BBC-E612-58D3-5504-2B010FA75EC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280052" y="1800000"/>
            <a:ext cx="3600798" cy="4139999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3668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252000" y="990000"/>
            <a:ext cx="11628452" cy="584775"/>
          </a:xfrm>
          <a:noFill/>
        </p:spPr>
        <p:txBody>
          <a:bodyPr wrap="square">
            <a:spAutoFit/>
          </a:bodyPr>
          <a:lstStyle>
            <a:lvl1pPr>
              <a:defRPr lang="en-GB" dirty="0"/>
            </a:lvl1pPr>
          </a:lstStyle>
          <a:p>
            <a:pPr lvl="0"/>
            <a:r>
              <a:rPr lang="en-GB"/>
              <a:t>Add title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320000" y="1799999"/>
            <a:ext cx="7560000" cy="4140000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 sz="2400"/>
            </a:lvl1pPr>
            <a:lvl2pPr>
              <a:buClr>
                <a:srgbClr val="FC4421"/>
              </a:buClr>
              <a:defRPr sz="2400"/>
            </a:lvl2pPr>
            <a:lvl3pPr>
              <a:defRPr sz="2400"/>
            </a:lvl3pPr>
            <a:lvl4pPr>
              <a:buClr>
                <a:srgbClr val="FC4421"/>
              </a:buCl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5149BBC-E612-58D3-5504-2B010FA75EC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60000" y="1800000"/>
            <a:ext cx="3600798" cy="4139999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9487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7DBAA5-A1A5-E447-B3A6-3E2DEB396A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59172" y="1260475"/>
            <a:ext cx="8640959" cy="4319588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61008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6036"/>
            <a:ext cx="12239625" cy="152012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7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252000" y="990000"/>
            <a:ext cx="11628000" cy="646331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361406" y="1800000"/>
            <a:ext cx="11520000" cy="41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6" name="Graphic 26">
            <a:extLst>
              <a:ext uri="{FF2B5EF4-FFF2-40B4-BE49-F238E27FC236}">
                <a16:creationId xmlns:a16="http://schemas.microsoft.com/office/drawing/2014/main" id="{4987E8D9-377B-AB1D-8A32-2882D85AB09F}"/>
              </a:ext>
            </a:extLst>
          </p:cNvPr>
          <p:cNvSpPr>
            <a:spLocks/>
          </p:cNvSpPr>
          <p:nvPr userDrawn="1"/>
        </p:nvSpPr>
        <p:spPr>
          <a:xfrm>
            <a:off x="6" y="756000"/>
            <a:ext cx="12239626" cy="36000"/>
          </a:xfrm>
          <a:custGeom>
            <a:avLst/>
            <a:gdLst/>
            <a:ahLst/>
            <a:cxnLst/>
            <a:rect l="l" t="t" r="r" b="b"/>
            <a:pathLst>
              <a:path w="15119985" h="127000">
                <a:moveTo>
                  <a:pt x="0" y="0"/>
                </a:moveTo>
                <a:lnTo>
                  <a:pt x="0" y="127000"/>
                </a:lnTo>
                <a:lnTo>
                  <a:pt x="15119985" y="127000"/>
                </a:lnTo>
                <a:lnTo>
                  <a:pt x="1511998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prstTxWarp prst="textNoShape">
              <a:avLst/>
            </a:prstTxWarp>
            <a:noAutofit/>
          </a:bodyPr>
          <a:lstStyle/>
          <a:p>
            <a:endParaRPr lang="en-GB" sz="2008"/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360000" y="6343435"/>
            <a:ext cx="58854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  <a:spAutoFit/>
          </a:bodyPr>
          <a:lstStyle/>
          <a:p>
            <a:pPr algn="l">
              <a:spcBef>
                <a:spcPts val="602"/>
              </a:spcBef>
            </a:pPr>
            <a:fld id="{6152C911-7D81-1845-9D20-613E63F035EB}" type="slidenum">
              <a:rPr lang="en-US" sz="1600" baseline="0" smtClean="0">
                <a:latin typeface="+mn-lt"/>
                <a:ea typeface="Arial" pitchFamily="-105" charset="0"/>
                <a:cs typeface="Arial" pitchFamily="-105" charset="0"/>
              </a:rPr>
              <a:pPr algn="l">
                <a:spcBef>
                  <a:spcPts val="602"/>
                </a:spcBef>
              </a:pPr>
              <a:t>‹#›</a:t>
            </a:fld>
            <a:endParaRPr lang="en-US" sz="1600" baseline="0" dirty="0">
              <a:latin typeface="+mn-lt"/>
              <a:ea typeface="Arial" pitchFamily="-105" charset="0"/>
              <a:cs typeface="Arial" pitchFamily="-105" charset="0"/>
            </a:endParaRPr>
          </a:p>
        </p:txBody>
      </p:sp>
      <p:pic>
        <p:nvPicPr>
          <p:cNvPr id="11" name="Picture 10" descr="A purple and white logo&#10;&#10;AI-generated content may be incorrect.">
            <a:extLst>
              <a:ext uri="{FF2B5EF4-FFF2-40B4-BE49-F238E27FC236}">
                <a16:creationId xmlns:a16="http://schemas.microsoft.com/office/drawing/2014/main" id="{FDCAB167-3DB8-1DBB-F44F-644CAB60BD4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60000" y="6228000"/>
            <a:ext cx="2520000" cy="45653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F6FB0EF-50E1-BEA5-42FC-4B590EC0611E}"/>
              </a:ext>
            </a:extLst>
          </p:cNvPr>
          <p:cNvCxnSpPr/>
          <p:nvPr userDrawn="1"/>
        </p:nvCxnSpPr>
        <p:spPr>
          <a:xfrm>
            <a:off x="0" y="6084000"/>
            <a:ext cx="12240000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2" name="Picture 1" descr="A red arrow pointing up&#10;&#10;AI-generated content may be incorrect.">
            <a:extLst>
              <a:ext uri="{FF2B5EF4-FFF2-40B4-BE49-F238E27FC236}">
                <a16:creationId xmlns:a16="http://schemas.microsoft.com/office/drawing/2014/main" id="{E580ACA5-2844-5069-4B84-2E191E21C5D9}"/>
              </a:ext>
            </a:extLst>
          </p:cNvPr>
          <p:cNvPicPr>
            <a:picLocks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7762" y="170588"/>
            <a:ext cx="591666" cy="43746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 Box 2">
            <a:extLst>
              <a:ext uri="{FF2B5EF4-FFF2-40B4-BE49-F238E27FC236}">
                <a16:creationId xmlns:a16="http://schemas.microsoft.com/office/drawing/2014/main" id="{CFD0F618-F10F-5AEC-0EDF-EE57C4CB848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848985" y="67612"/>
            <a:ext cx="5827751" cy="58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797" tIns="45899" rIns="91797" bIns="45899" anchor="t" anchorCtr="0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ts val="1305"/>
              </a:lnSpc>
              <a:spcBef>
                <a:spcPts val="402"/>
              </a:spcBef>
              <a:spcAft>
                <a:spcPts val="402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7013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T Level Technical Qualification in Building Services Engineering for Construction (Level 3)</a:t>
            </a:r>
          </a:p>
          <a:p>
            <a:pPr marL="0" marR="0" lvl="0" indent="0" algn="l" defTabSz="914400" rtl="0" eaLnBrk="1" fontAlgn="base" latinLnBrk="0" hangingPunct="1">
              <a:lnSpc>
                <a:spcPts val="1305"/>
              </a:lnSpc>
              <a:spcBef>
                <a:spcPts val="402"/>
              </a:spcBef>
              <a:spcAft>
                <a:spcPts val="402"/>
              </a:spcAft>
              <a:buClrTx/>
              <a:buSzTx/>
              <a:buFontTx/>
              <a:buNone/>
              <a:tabLst/>
              <a:defRPr/>
            </a:pPr>
            <a:r>
              <a:rPr lang="en-GB" sz="1400" b="1" i="0" dirty="0">
                <a:solidFill>
                  <a:srgbClr val="FC4421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Occupational Specialism: Gas Engineering </a:t>
            </a:r>
            <a:endParaRPr lang="en-GB" sz="1050" i="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A black and white logo&#10;&#10;AI-generated content may be incorrect.">
            <a:extLst>
              <a:ext uri="{FF2B5EF4-FFF2-40B4-BE49-F238E27FC236}">
                <a16:creationId xmlns:a16="http://schemas.microsoft.com/office/drawing/2014/main" id="{A9F0F9E2-4053-954F-4D0A-E884597D4C17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08368" y="157157"/>
            <a:ext cx="2563495" cy="49824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62815848-FF2D-C6E2-995E-5F4BCB989F31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84256" y="177135"/>
            <a:ext cx="2685203" cy="440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563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4" r:id="rId2"/>
    <p:sldLayoutId id="2147483659" r:id="rId3"/>
    <p:sldLayoutId id="2147483657" r:id="rId4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US" sz="3600" b="1" kern="1200" baseline="0" dirty="0">
          <a:solidFill>
            <a:srgbClr val="FC4421"/>
          </a:solidFill>
          <a:latin typeface="+mj-lt"/>
          <a:ea typeface="ＭＳ Ｐゴシック" pitchFamily="-105" charset="-128"/>
          <a:cs typeface="Arial" panose="020B0604020202020204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8983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6pPr>
      <a:lvl7pPr marL="917966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7pPr>
      <a:lvl8pPr marL="1376949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8pPr>
      <a:lvl9pPr marL="1835932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1" fontAlgn="base" hangingPunct="1">
        <a:lnSpc>
          <a:spcPts val="2409"/>
        </a:lnSpc>
        <a:spcBef>
          <a:spcPts val="1004"/>
        </a:spcBef>
        <a:spcAft>
          <a:spcPts val="1004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6742" indent="-216742" algn="l" rtl="0" eaLnBrk="1" fontAlgn="base" hangingPunct="1">
        <a:lnSpc>
          <a:spcPts val="2409"/>
        </a:lnSpc>
        <a:spcBef>
          <a:spcPts val="502"/>
        </a:spcBef>
        <a:spcAft>
          <a:spcPts val="502"/>
        </a:spcAft>
        <a:buClr>
          <a:srgbClr val="FC4421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1" fontAlgn="base" hangingPunct="1">
        <a:lnSpc>
          <a:spcPts val="2008"/>
        </a:lnSpc>
        <a:spcBef>
          <a:spcPts val="502"/>
        </a:spcBef>
        <a:spcAft>
          <a:spcPts val="502"/>
        </a:spcAft>
        <a:buFont typeface="Lucida Grande" pitchFamily="-105" charset="0"/>
        <a:defRPr lang="en-GB" sz="1606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6742" indent="-216742" algn="l" rtl="0" eaLnBrk="1" fontAlgn="base" hangingPunct="1">
        <a:lnSpc>
          <a:spcPts val="2008"/>
        </a:lnSpc>
        <a:spcBef>
          <a:spcPts val="502"/>
        </a:spcBef>
        <a:spcAft>
          <a:spcPts val="502"/>
        </a:spcAft>
        <a:buClr>
          <a:srgbClr val="FC4421"/>
        </a:buClr>
        <a:buFont typeface="Arial" pitchFamily="-105" charset="0"/>
        <a:buChar char="•"/>
        <a:defRPr lang="en-GB" sz="1606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3484" indent="-216742" algn="l" rtl="0" eaLnBrk="1" fontAlgn="base" hangingPunct="1">
        <a:lnSpc>
          <a:spcPts val="2008"/>
        </a:lnSpc>
        <a:spcBef>
          <a:spcPct val="0"/>
        </a:spcBef>
        <a:spcAft>
          <a:spcPts val="502"/>
        </a:spcAft>
        <a:buFont typeface="Arial" pitchFamily="-105" charset="0"/>
        <a:buChar char="–"/>
        <a:defRPr lang="en-US" sz="1606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8983" indent="-458983" algn="l" defTabSz="917966" rtl="0" eaLnBrk="1" fontAlgn="base" hangingPunct="1">
        <a:spcBef>
          <a:spcPct val="20000"/>
        </a:spcBef>
        <a:spcAft>
          <a:spcPct val="0"/>
        </a:spcAft>
        <a:buChar char="»"/>
        <a:defRPr lang="en-GB" sz="1606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83390" indent="-229492" algn="l" defTabSz="917966" rtl="0" eaLnBrk="1" fontAlgn="base" hangingPunct="1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6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42373" indent="-229492" algn="l" defTabSz="917966" rtl="0" eaLnBrk="1" fontAlgn="base" hangingPunct="1">
        <a:spcBef>
          <a:spcPct val="20000"/>
        </a:spcBef>
        <a:spcAft>
          <a:spcPct val="0"/>
        </a:spcAft>
        <a:buChar char="»"/>
        <a:defRPr lang="en-GB" sz="1606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901356" indent="-229492" algn="l" defTabSz="917966" rtl="0" eaLnBrk="1" fontAlgn="base" hangingPunct="1">
        <a:spcBef>
          <a:spcPct val="20000"/>
        </a:spcBef>
        <a:spcAft>
          <a:spcPct val="0"/>
        </a:spcAft>
        <a:buChar char="»"/>
        <a:defRPr lang="en-GB" sz="1004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1pPr>
      <a:lvl2pPr marL="458983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2pPr>
      <a:lvl3pPr marL="917966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3pPr>
      <a:lvl4pPr marL="1376949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4pPr>
      <a:lvl5pPr marL="1835932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5pPr>
      <a:lvl6pPr marL="2294915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6pPr>
      <a:lvl7pPr marL="2753898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7pPr>
      <a:lvl8pPr marL="3212882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8pPr>
      <a:lvl9pPr marL="3671865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71156A-2242-124B-AF49-34A979232ED8}"/>
              </a:ext>
            </a:extLst>
          </p:cNvPr>
          <p:cNvSpPr txBox="1">
            <a:spLocks/>
          </p:cNvSpPr>
          <p:nvPr/>
        </p:nvSpPr>
        <p:spPr>
          <a:xfrm>
            <a:off x="360000" y="1980110"/>
            <a:ext cx="11566529" cy="3779890"/>
          </a:xfrm>
          <a:prstGeom prst="rect">
            <a:avLst/>
          </a:prstGeom>
        </p:spPr>
        <p:txBody>
          <a:bodyPr lIns="0" tIns="0" rIns="0" bIns="0" anchor="t" anchorCtr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0803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2800" b="1" dirty="0">
                <a:solidFill>
                  <a:srgbClr val="17013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Occupational Specialism: Gas Engineering</a:t>
            </a:r>
          </a:p>
          <a:p>
            <a:pPr marL="0" indent="0">
              <a:buNone/>
            </a:pPr>
            <a:r>
              <a:rPr lang="en-GB" sz="28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K1.21 Types of fixtures and suitability for different building fabrics</a:t>
            </a:r>
          </a:p>
          <a:p>
            <a:pPr marL="0" indent="0">
              <a:buNone/>
            </a:pPr>
            <a:endParaRPr lang="en-GB" sz="2800" dirty="0">
              <a:solidFill>
                <a:srgbClr val="3432E1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800" b="1">
                <a:solidFill>
                  <a:srgbClr val="FC4421"/>
                </a:solidFill>
                <a:latin typeface="Arial"/>
                <a:ea typeface="ＭＳ Ｐゴシック"/>
                <a:cs typeface="Arial"/>
              </a:rPr>
              <a:t>PowerPoint 1.21a: Fixtures</a:t>
            </a:r>
          </a:p>
        </p:txBody>
      </p:sp>
    </p:spTree>
    <p:extLst>
      <p:ext uri="{BB962C8B-B14F-4D97-AF65-F5344CB8AC3E}">
        <p14:creationId xmlns:p14="http://schemas.microsoft.com/office/powerpoint/2010/main" val="4139293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141D65-B271-80F8-F408-865E61E10E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F8DB494-297F-8813-FEC4-227F38BF32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Plasterboard fixings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503A9F4-38DD-A9EA-D641-C596357F43B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1520453" cy="4140000"/>
          </a:xfrm>
        </p:spPr>
        <p:txBody>
          <a:bodyPr/>
          <a:lstStyle/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These fasteners are designed specifically for hollow or soft wall materials, such as plasterboard. </a:t>
            </a:r>
          </a:p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The types include:</a:t>
            </a:r>
            <a:endParaRPr lang="en-GB" sz="240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342900" indent="-342900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Self-drilling anchors</a:t>
            </a:r>
          </a:p>
          <a:p>
            <a:pPr marL="342900" indent="-342900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Toggle bolts</a:t>
            </a:r>
          </a:p>
          <a:p>
            <a:pPr marL="342900" indent="-342900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/>
                <a:ea typeface="ＭＳ Ｐゴシック"/>
              </a:rPr>
              <a:t>Spring toggles or snaptoggles</a:t>
            </a:r>
          </a:p>
        </p:txBody>
      </p:sp>
    </p:spTree>
    <p:extLst>
      <p:ext uri="{BB962C8B-B14F-4D97-AF65-F5344CB8AC3E}">
        <p14:creationId xmlns:p14="http://schemas.microsoft.com/office/powerpoint/2010/main" val="34216320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F78185-3482-4D86-EBF0-66354EEB4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26925A-8C94-CD2D-54C4-F47BEE1D78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Plasterboard fixings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E98041-716F-FF77-3E01-635E89125AF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185970" y="1605553"/>
            <a:ext cx="7560000" cy="4140000"/>
          </a:xfrm>
        </p:spPr>
        <p:txBody>
          <a:bodyPr/>
          <a:lstStyle/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Advantages:</a:t>
            </a:r>
          </a:p>
          <a:p>
            <a:pPr marL="342900" indent="-342900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Prevents the board from crumbling or experiencing pull-through.</a:t>
            </a:r>
          </a:p>
          <a:p>
            <a:pPr marL="342900" indent="-342900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Distributes weight over a wider surface area.</a:t>
            </a:r>
          </a:p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Suitable for:</a:t>
            </a:r>
          </a:p>
          <a:p>
            <a:pPr marL="342900" indent="-342900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Plasterboard walls: Ideal for installing shelves, curtain rods, or small fixtures.</a:t>
            </a:r>
          </a:p>
          <a:p>
            <a:pPr marL="342900" indent="-342900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Not recommended for use on brick or block walls.</a:t>
            </a:r>
          </a:p>
        </p:txBody>
      </p:sp>
      <p:pic>
        <p:nvPicPr>
          <p:cNvPr id="6" name="Picture 5" descr="A group of plastic dowels&#10;&#10;AI-generated content may be incorrect.">
            <a:extLst>
              <a:ext uri="{FF2B5EF4-FFF2-40B4-BE49-F238E27FC236}">
                <a16:creationId xmlns:a16="http://schemas.microsoft.com/office/drawing/2014/main" id="{9EEE5E63-24FB-4837-498C-BEE262C346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2000" y="1605553"/>
            <a:ext cx="3654275" cy="3992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0446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D4653F-E350-402C-6F1E-655DAC9E21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63FB8D3-4725-A339-6EFC-B4BB81756E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Security bolts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64F1508-7406-7C1D-7BB6-16F50DE4D95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1520453" cy="4140000"/>
          </a:xfrm>
        </p:spPr>
        <p:txBody>
          <a:bodyPr/>
          <a:lstStyle/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Security bolts are engineered to be resistant to tampering or tampering-proof.</a:t>
            </a:r>
          </a:p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Typically, they necessitate specialised tools and may feature anti-theft designs such as:</a:t>
            </a:r>
          </a:p>
          <a:p>
            <a:pPr marL="342900" indent="-342900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Clutch head screws</a:t>
            </a:r>
          </a:p>
          <a:p>
            <a:pPr marL="342900" indent="-342900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One-way bolts</a:t>
            </a:r>
          </a:p>
          <a:p>
            <a:pPr marL="342900" indent="-342900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Pin hex bolts</a:t>
            </a:r>
          </a:p>
        </p:txBody>
      </p:sp>
    </p:spTree>
    <p:extLst>
      <p:ext uri="{BB962C8B-B14F-4D97-AF65-F5344CB8AC3E}">
        <p14:creationId xmlns:p14="http://schemas.microsoft.com/office/powerpoint/2010/main" val="21636824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B37BA0-B4FC-B405-BF1C-5C50CA23F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E7D6E7-057F-63D2-1369-E864E7C74B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Security bolts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C16B61-8EE6-A9C8-0483-0193200C78B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80270" y="1605553"/>
            <a:ext cx="11500182" cy="4140000"/>
          </a:xfrm>
        </p:spPr>
        <p:txBody>
          <a:bodyPr/>
          <a:lstStyle/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Benefits:</a:t>
            </a:r>
            <a:endParaRPr lang="en-GB" sz="240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342900" indent="-342900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Prevent unauthorised entry or theft.</a:t>
            </a:r>
          </a:p>
          <a:p>
            <a:pPr marL="342900" indent="-342900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Offer a polished appearance while ensuring public safety.</a:t>
            </a:r>
          </a:p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Appropriate for:</a:t>
            </a:r>
            <a:endParaRPr lang="en-GB" sz="240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342900" indent="-342900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Brick or block walls: Ideal for securing outdoor or publicly accessible equipment.</a:t>
            </a:r>
          </a:p>
          <a:p>
            <a:pPr marL="342900" indent="-342900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Wooden surfaces: Useful for securing enclosures or panels.</a:t>
            </a:r>
          </a:p>
          <a:p>
            <a:pPr marL="342900" indent="-342900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Plasterboard (when using anchors): Suitable for tamper-resistant panels in commercial environments.</a:t>
            </a:r>
            <a:endParaRPr lang="en-GB" sz="2400" b="1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1706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24A531B5-36BD-B26E-667F-CD18503F4746}"/>
              </a:ext>
            </a:extLst>
          </p:cNvPr>
          <p:cNvSpPr txBox="1">
            <a:spLocks/>
          </p:cNvSpPr>
          <p:nvPr/>
        </p:nvSpPr>
        <p:spPr>
          <a:xfrm>
            <a:off x="252000" y="959222"/>
            <a:ext cx="11628452" cy="646331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>
            <a:lvl1pPr eaLnBrk="1" hangingPunct="1">
              <a:defRPr lang="en-GB" sz="3600" b="1" baseline="0" dirty="0">
                <a:solidFill>
                  <a:srgbClr val="FC4421"/>
                </a:solidFill>
                <a:latin typeface="+mj-lt"/>
                <a:cs typeface="Arial" panose="020B0604020202020204" pitchFamily="34" charset="0"/>
              </a:defRPr>
            </a:lvl1pPr>
            <a:lvl2pPr eaLnBrk="1" hangingPunct="1">
              <a:defRPr sz="2409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eaLnBrk="1" hangingPunct="1">
              <a:defRPr sz="2409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eaLnBrk="1" hangingPunct="1">
              <a:defRPr sz="2409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eaLnBrk="1" hangingPunct="1">
              <a:defRPr sz="2409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8983" algn="ctr" fontAlgn="base">
              <a:spcBef>
                <a:spcPct val="0"/>
              </a:spcBef>
              <a:spcAft>
                <a:spcPct val="0"/>
              </a:spcAft>
              <a:defRPr sz="4417">
                <a:solidFill>
                  <a:srgbClr val="CC0000"/>
                </a:solidFill>
                <a:latin typeface="Arial" charset="0"/>
              </a:defRPr>
            </a:lvl6pPr>
            <a:lvl7pPr marL="917966" algn="ctr" fontAlgn="base">
              <a:spcBef>
                <a:spcPct val="0"/>
              </a:spcBef>
              <a:spcAft>
                <a:spcPct val="0"/>
              </a:spcAft>
              <a:defRPr sz="4417">
                <a:solidFill>
                  <a:srgbClr val="CC0000"/>
                </a:solidFill>
                <a:latin typeface="Arial" charset="0"/>
              </a:defRPr>
            </a:lvl7pPr>
            <a:lvl8pPr marL="1376949" algn="ctr" fontAlgn="base">
              <a:spcBef>
                <a:spcPct val="0"/>
              </a:spcBef>
              <a:spcAft>
                <a:spcPct val="0"/>
              </a:spcAft>
              <a:defRPr sz="4417">
                <a:solidFill>
                  <a:srgbClr val="CC0000"/>
                </a:solidFill>
                <a:latin typeface="Arial" charset="0"/>
              </a:defRPr>
            </a:lvl8pPr>
            <a:lvl9pPr marL="1835932" algn="ctr" fontAlgn="base">
              <a:spcBef>
                <a:spcPct val="0"/>
              </a:spcBef>
              <a:spcAft>
                <a:spcPct val="0"/>
              </a:spcAft>
              <a:defRPr sz="4417">
                <a:solidFill>
                  <a:srgbClr val="CC0000"/>
                </a:solidFill>
                <a:latin typeface="Arial" charset="0"/>
              </a:defRPr>
            </a:lvl9pPr>
          </a:lstStyle>
          <a:p>
            <a:r>
              <a:rPr lang="en-GB" dirty="0"/>
              <a:t>Fixing type suitability overview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610EFE9-97C7-2FF9-E43E-A262F175DA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8846250"/>
              </p:ext>
            </p:extLst>
          </p:nvPr>
        </p:nvGraphicFramePr>
        <p:xfrm>
          <a:off x="845574" y="1980108"/>
          <a:ext cx="10097729" cy="3765879"/>
        </p:xfrm>
        <a:graphic>
          <a:graphicData uri="http://schemas.openxmlformats.org/drawingml/2006/table">
            <a:tbl>
              <a:tblPr firstRow="1"/>
              <a:tblGrid>
                <a:gridCol w="2559988">
                  <a:extLst>
                    <a:ext uri="{9D8B030D-6E8A-4147-A177-3AD203B41FA5}">
                      <a16:colId xmlns:a16="http://schemas.microsoft.com/office/drawing/2014/main" val="2371786127"/>
                    </a:ext>
                  </a:extLst>
                </a:gridCol>
                <a:gridCol w="2559988">
                  <a:extLst>
                    <a:ext uri="{9D8B030D-6E8A-4147-A177-3AD203B41FA5}">
                      <a16:colId xmlns:a16="http://schemas.microsoft.com/office/drawing/2014/main" val="496477837"/>
                    </a:ext>
                  </a:extLst>
                </a:gridCol>
                <a:gridCol w="2559988">
                  <a:extLst>
                    <a:ext uri="{9D8B030D-6E8A-4147-A177-3AD203B41FA5}">
                      <a16:colId xmlns:a16="http://schemas.microsoft.com/office/drawing/2014/main" val="823916480"/>
                    </a:ext>
                  </a:extLst>
                </a:gridCol>
                <a:gridCol w="2417765">
                  <a:extLst>
                    <a:ext uri="{9D8B030D-6E8A-4147-A177-3AD203B41FA5}">
                      <a16:colId xmlns:a16="http://schemas.microsoft.com/office/drawing/2014/main" val="3583127978"/>
                    </a:ext>
                  </a:extLst>
                </a:gridCol>
              </a:tblGrid>
              <a:tr h="5920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400" b="1" dirty="0">
                          <a:effectLst/>
                          <a:latin typeface="+mn-lt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Fixing type</a:t>
                      </a:r>
                      <a:endParaRPr lang="en-GB" sz="2400" b="1" dirty="0">
                        <a:effectLst/>
                        <a:latin typeface="+mn-lt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400" b="1">
                          <a:effectLst/>
                          <a:latin typeface="+mn-lt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Wood</a:t>
                      </a:r>
                      <a:endParaRPr lang="en-GB" sz="2400" b="1">
                        <a:effectLst/>
                        <a:latin typeface="+mn-lt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400" b="1">
                          <a:effectLst/>
                          <a:latin typeface="+mn-lt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Plasterboard</a:t>
                      </a:r>
                      <a:endParaRPr lang="en-GB" sz="2400" b="1">
                        <a:effectLst/>
                        <a:latin typeface="+mn-lt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400" b="1" dirty="0">
                          <a:effectLst/>
                          <a:latin typeface="+mn-lt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Brick/Block</a:t>
                      </a:r>
                      <a:endParaRPr lang="en-GB" sz="2400" b="1" dirty="0">
                        <a:effectLst/>
                        <a:latin typeface="+mn-lt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8442259"/>
                  </a:ext>
                </a:extLst>
              </a:tr>
              <a:tr h="5920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400" b="0" dirty="0">
                          <a:effectLst/>
                          <a:latin typeface="+mn-lt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Screws</a:t>
                      </a:r>
                      <a:endParaRPr lang="en-GB" sz="2400" b="0" dirty="0">
                        <a:effectLst/>
                        <a:latin typeface="+mn-lt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400">
                          <a:effectLst/>
                          <a:latin typeface="+mn-lt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✅</a:t>
                      </a:r>
                      <a:endParaRPr lang="en-GB" sz="2400">
                        <a:effectLst/>
                        <a:latin typeface="+mn-lt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400">
                          <a:effectLst/>
                          <a:latin typeface="+mn-lt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✅ (with plug)</a:t>
                      </a:r>
                      <a:endParaRPr lang="en-GB" sz="2400">
                        <a:effectLst/>
                        <a:latin typeface="+mn-lt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400">
                          <a:effectLst/>
                          <a:latin typeface="+mn-lt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✅ (with plug)</a:t>
                      </a:r>
                      <a:endParaRPr lang="en-GB" sz="2400">
                        <a:effectLst/>
                        <a:latin typeface="+mn-lt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8928149"/>
                  </a:ext>
                </a:extLst>
              </a:tr>
              <a:tr h="5920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400" b="0" dirty="0">
                          <a:effectLst/>
                          <a:latin typeface="+mn-lt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Nails</a:t>
                      </a:r>
                      <a:endParaRPr lang="en-GB" sz="2400" b="0" dirty="0">
                        <a:effectLst/>
                        <a:latin typeface="+mn-lt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400">
                          <a:effectLst/>
                          <a:latin typeface="+mn-lt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✅</a:t>
                      </a:r>
                      <a:endParaRPr lang="en-GB" sz="2400">
                        <a:effectLst/>
                        <a:latin typeface="+mn-lt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400">
                          <a:effectLst/>
                          <a:latin typeface="+mn-lt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❌</a:t>
                      </a:r>
                      <a:endParaRPr lang="en-GB" sz="2400">
                        <a:effectLst/>
                        <a:latin typeface="+mn-lt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400">
                          <a:effectLst/>
                          <a:latin typeface="+mn-lt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❌</a:t>
                      </a:r>
                      <a:endParaRPr lang="en-GB" sz="2400">
                        <a:effectLst/>
                        <a:latin typeface="+mn-lt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3987746"/>
                  </a:ext>
                </a:extLst>
              </a:tr>
              <a:tr h="5920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400" b="0" dirty="0">
                          <a:effectLst/>
                          <a:latin typeface="+mn-lt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Solid Wall Fixings</a:t>
                      </a:r>
                      <a:endParaRPr lang="en-GB" sz="2400" b="0" dirty="0">
                        <a:effectLst/>
                        <a:latin typeface="+mn-lt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400">
                          <a:effectLst/>
                          <a:latin typeface="+mn-lt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❌</a:t>
                      </a:r>
                      <a:endParaRPr lang="en-GB" sz="2400">
                        <a:effectLst/>
                        <a:latin typeface="+mn-lt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400">
                          <a:effectLst/>
                          <a:latin typeface="+mn-lt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❌</a:t>
                      </a:r>
                      <a:endParaRPr lang="en-GB" sz="2400">
                        <a:effectLst/>
                        <a:latin typeface="+mn-lt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400">
                          <a:effectLst/>
                          <a:latin typeface="+mn-lt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✅</a:t>
                      </a:r>
                      <a:endParaRPr lang="en-GB" sz="2400">
                        <a:effectLst/>
                        <a:latin typeface="+mn-lt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7729432"/>
                  </a:ext>
                </a:extLst>
              </a:tr>
              <a:tr h="7129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400" b="0" dirty="0">
                          <a:effectLst/>
                          <a:latin typeface="+mn-lt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Plasterboard Fixings</a:t>
                      </a:r>
                      <a:endParaRPr lang="en-GB" sz="2400" b="0" dirty="0">
                        <a:effectLst/>
                        <a:latin typeface="+mn-lt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400">
                          <a:effectLst/>
                          <a:latin typeface="+mn-lt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❌</a:t>
                      </a:r>
                      <a:endParaRPr lang="en-GB" sz="2400">
                        <a:effectLst/>
                        <a:latin typeface="+mn-lt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400">
                          <a:effectLst/>
                          <a:latin typeface="+mn-lt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✅</a:t>
                      </a:r>
                      <a:endParaRPr lang="en-GB" sz="2400">
                        <a:effectLst/>
                        <a:latin typeface="+mn-lt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400">
                          <a:effectLst/>
                          <a:latin typeface="+mn-lt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❌</a:t>
                      </a:r>
                      <a:endParaRPr lang="en-GB" sz="2400">
                        <a:effectLst/>
                        <a:latin typeface="+mn-lt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054197"/>
                  </a:ext>
                </a:extLst>
              </a:tr>
              <a:tr h="5920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400" b="0" dirty="0">
                          <a:effectLst/>
                          <a:latin typeface="+mn-lt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Security Bolts</a:t>
                      </a:r>
                      <a:endParaRPr lang="en-GB" sz="2400" b="0" dirty="0">
                        <a:effectLst/>
                        <a:latin typeface="+mn-lt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400">
                          <a:effectLst/>
                          <a:latin typeface="+mn-lt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✅</a:t>
                      </a:r>
                      <a:endParaRPr lang="en-GB" sz="2400">
                        <a:effectLst/>
                        <a:latin typeface="+mn-lt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400">
                          <a:effectLst/>
                          <a:latin typeface="+mn-lt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✅ (with anchor)</a:t>
                      </a:r>
                      <a:endParaRPr lang="en-GB" sz="2400">
                        <a:effectLst/>
                        <a:latin typeface="+mn-lt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400" dirty="0">
                          <a:effectLst/>
                          <a:latin typeface="+mn-lt"/>
                          <a:ea typeface="MS Mincho" panose="020B0400000000000000" pitchFamily="49" charset="-128"/>
                          <a:cs typeface="Times New Roman" panose="02020603050405020304" pitchFamily="18" charset="0"/>
                        </a:rPr>
                        <a:t>✅</a:t>
                      </a:r>
                      <a:endParaRPr lang="en-GB" sz="2400" dirty="0">
                        <a:effectLst/>
                        <a:latin typeface="+mn-lt"/>
                        <a:ea typeface="MS Mincho" panose="020B0400000000000000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90237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09640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2C644A-242E-ABA1-434F-9E6A4A35F9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A94B90A-30B6-56D1-21EB-457B88DBC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Summary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E98F04-331F-CCC4-AA81-C88F3473D38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1417133" cy="4140000"/>
          </a:xfrm>
        </p:spPr>
        <p:txBody>
          <a:bodyPr/>
          <a:lstStyle/>
          <a:p>
            <a:pPr algn="l">
              <a:buClr>
                <a:schemeClr val="tx1"/>
              </a:buClr>
            </a:pPr>
            <a:r>
              <a:rPr lang="en-GB" b="0" i="0" dirty="0">
                <a:effectLst/>
                <a:cs typeface="Arial"/>
              </a:rPr>
              <a:t>You should now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>
                <a:cs typeface="Arial"/>
              </a:rPr>
              <a:t>Identify</a:t>
            </a:r>
            <a:r>
              <a:rPr lang="en-GB" dirty="0">
                <a:cs typeface="Arial"/>
              </a:rPr>
              <a:t> the main types of fixings used in building construction (screws, nails, solid wall fixings, plasterboard fixings, security bolts).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>
                <a:cs typeface="Arial"/>
              </a:rPr>
              <a:t>Describe</a:t>
            </a:r>
            <a:r>
              <a:rPr lang="en-GB" dirty="0">
                <a:cs typeface="Arial"/>
              </a:rPr>
              <a:t> the properties and advantages of each fixing type.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>
                <a:cs typeface="Arial"/>
              </a:rPr>
              <a:t>Explain</a:t>
            </a:r>
            <a:r>
              <a:rPr lang="en-GB" dirty="0">
                <a:cs typeface="Arial"/>
              </a:rPr>
              <a:t> the basic characteristics of different building fabrics (wooden partitions, plasterboard walls, brick walls, block walls).</a:t>
            </a:r>
          </a:p>
        </p:txBody>
      </p:sp>
    </p:spTree>
    <p:extLst>
      <p:ext uri="{BB962C8B-B14F-4D97-AF65-F5344CB8AC3E}">
        <p14:creationId xmlns:p14="http://schemas.microsoft.com/office/powerpoint/2010/main" val="30142199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00DF00-DDB1-9E17-D96C-C839324D3C8E}"/>
              </a:ext>
            </a:extLst>
          </p:cNvPr>
          <p:cNvSpPr txBox="1"/>
          <p:nvPr/>
        </p:nvSpPr>
        <p:spPr>
          <a:xfrm>
            <a:off x="3599812" y="1519213"/>
            <a:ext cx="504000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5400" dirty="0">
                <a:solidFill>
                  <a:srgbClr val="FC4421"/>
                </a:solidFill>
              </a:rPr>
              <a:t>Any questions?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E60EDB-7C16-601D-B1F9-5A98BF90B2A2}"/>
              </a:ext>
            </a:extLst>
          </p:cNvPr>
          <p:cNvSpPr txBox="1"/>
          <p:nvPr/>
        </p:nvSpPr>
        <p:spPr>
          <a:xfrm>
            <a:off x="467358" y="3571368"/>
            <a:ext cx="11304908" cy="206210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  <a:ea typeface="ＭＳ Ｐゴシック"/>
              </a:rPr>
              <a:t>Copyright in this </a:t>
            </a:r>
            <a:r>
              <a:rPr lang="en-GB" sz="1800" dirty="0">
                <a:solidFill>
                  <a:srgbClr val="000000"/>
                </a:solidFill>
                <a:latin typeface="inherit"/>
                <a:ea typeface="ＭＳ Ｐゴシック"/>
              </a:rPr>
              <a:t>document</a:t>
            </a: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  <a:ea typeface="ＭＳ Ｐゴシック"/>
              </a:rPr>
              <a:t> belongs to and is used under licence from the Department for Education, © 2025.</a:t>
            </a: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  <a:ea typeface="ＭＳ Ｐゴシック"/>
            </a:endParaRPr>
          </a:p>
          <a:p>
            <a:pPr algn="l" fontAlgn="base">
              <a:buNone/>
            </a:pP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</a:endParaRPr>
          </a:p>
          <a:p>
            <a:pPr algn="l" fontAlgn="base">
              <a:buNone/>
            </a:pP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</a:rPr>
              <a:t>‘T-LEVELS’ and ‘T Level’ are registered trademarks of the Department for Education.</a:t>
            </a: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</a:endParaRPr>
          </a:p>
          <a:p>
            <a:pPr algn="l" fontAlgn="base">
              <a:buNone/>
            </a:pP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</a:endParaRPr>
          </a:p>
          <a:p>
            <a:pPr algn="l" fontAlgn="base">
              <a:buNone/>
            </a:pP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</a:rPr>
              <a:t>WJEC is authorised by the Department for Education to develop and deliver this T Level Technical Qualification.</a:t>
            </a:r>
          </a:p>
          <a:p>
            <a:pPr algn="l" fontAlgn="base">
              <a:buNone/>
            </a:pPr>
            <a:endParaRPr lang="en-GB" sz="1800" dirty="0">
              <a:solidFill>
                <a:srgbClr val="000000"/>
              </a:solidFill>
              <a:latin typeface="inherit"/>
            </a:endParaRPr>
          </a:p>
          <a:p>
            <a:r>
              <a:rPr lang="en-US" altLang="en-US" sz="1800" dirty="0">
                <a:solidFill>
                  <a:srgbClr val="000000"/>
                </a:solidFill>
                <a:latin typeface="inherit"/>
                <a:ea typeface="ＭＳ Ｐゴシック"/>
              </a:rPr>
              <a:t>WJEC operates in England under the name </a:t>
            </a:r>
            <a:r>
              <a:rPr lang="en-US" altLang="en-US" sz="1800" dirty="0" err="1">
                <a:solidFill>
                  <a:srgbClr val="000000"/>
                </a:solidFill>
                <a:latin typeface="inherit"/>
                <a:ea typeface="ＭＳ Ｐゴシック"/>
              </a:rPr>
              <a:t>Eduqas</a:t>
            </a:r>
            <a:r>
              <a:rPr lang="en-US" altLang="en-US" sz="1800" dirty="0">
                <a:solidFill>
                  <a:srgbClr val="000000"/>
                </a:solidFill>
                <a:latin typeface="inherit"/>
                <a:ea typeface="ＭＳ Ｐゴシック"/>
              </a:rPr>
              <a:t> which is a registered trademark of WJEC.</a:t>
            </a:r>
          </a:p>
        </p:txBody>
      </p:sp>
    </p:spTree>
    <p:extLst>
      <p:ext uri="{BB962C8B-B14F-4D97-AF65-F5344CB8AC3E}">
        <p14:creationId xmlns:p14="http://schemas.microsoft.com/office/powerpoint/2010/main" val="24024890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FFB772F-E825-9D87-9E8B-D04BC8A52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Starter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3CA12B-98D8-441B-A2DE-6FF2B25978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349400" cy="4140000"/>
          </a:xfrm>
        </p:spPr>
        <p:txBody>
          <a:bodyPr/>
          <a:lstStyle/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Today, we will examine the various types of fixings and the significance of selecting the appropriate one for each task.</a:t>
            </a:r>
          </a:p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Making the correct choice ensures safety, security, and compliance.</a:t>
            </a:r>
          </a:p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Reflecting on what you have previously learnt, can you identify the different types of fixings utilised in the gas industry?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84807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0792BCA-8AB6-0FDF-AC08-CE636D202B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Objectives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FFC9DD-99F6-E5CA-5CF5-B1C6B4D6BBC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1230867" cy="4140000"/>
          </a:xfrm>
        </p:spPr>
        <p:txBody>
          <a:bodyPr/>
          <a:lstStyle/>
          <a:p>
            <a:pPr algn="l"/>
            <a:r>
              <a:rPr lang="en-GB" dirty="0">
                <a:latin typeface="Arial"/>
                <a:cs typeface="Arial"/>
              </a:rPr>
              <a:t>By the end of this session, y</a:t>
            </a:r>
            <a:r>
              <a:rPr lang="en-GB" b="0" i="0" dirty="0">
                <a:effectLst/>
                <a:latin typeface="Arial"/>
                <a:cs typeface="Arial"/>
              </a:rPr>
              <a:t>ou should be able to: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1" i="0" dirty="0">
                <a:effectLst/>
                <a:latin typeface="Arial"/>
                <a:cs typeface="Arial"/>
              </a:rPr>
              <a:t>Identify</a:t>
            </a:r>
            <a:r>
              <a:rPr lang="en-GB" b="0" i="0" dirty="0">
                <a:effectLst/>
                <a:latin typeface="Arial"/>
                <a:cs typeface="Arial"/>
              </a:rPr>
              <a:t> the main types of fixings used in building construction (screws, nails, solid wall fixings, plasterboard fixings, security bolts).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1" i="0" dirty="0">
                <a:effectLst/>
                <a:latin typeface="Arial"/>
                <a:cs typeface="Arial"/>
              </a:rPr>
              <a:t>Describe</a:t>
            </a:r>
            <a:r>
              <a:rPr lang="en-GB" b="0" i="0" dirty="0">
                <a:effectLst/>
                <a:latin typeface="Arial"/>
                <a:cs typeface="Arial"/>
              </a:rPr>
              <a:t> the properties and advantages of each fixing type.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1" i="0" dirty="0">
                <a:effectLst/>
                <a:latin typeface="Arial"/>
                <a:cs typeface="Arial"/>
              </a:rPr>
              <a:t>Explain</a:t>
            </a:r>
            <a:r>
              <a:rPr lang="en-GB" b="0" i="0" dirty="0">
                <a:effectLst/>
                <a:latin typeface="Arial"/>
                <a:cs typeface="Arial"/>
              </a:rPr>
              <a:t> the basic characteristics of different building fabrics (wooden partitions, plasterboard walls, brick walls, block walls).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19081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77C994D-10BE-0914-16E5-B4836D05AF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Screws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3DEF0A9-7F3F-3D10-1348-19477BA2590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520452" cy="4140000"/>
          </a:xfrm>
        </p:spPr>
        <p:txBody>
          <a:bodyPr/>
          <a:lstStyle/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Screws are fasteners with threads that are driven into a material using either manual or electric screwdrivers.</a:t>
            </a:r>
          </a:p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They are available in multiple varieties (such as wood screws, self-tapping screws, and masonry screws) and sizes to suit different applications.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599055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73EA40-4EAE-272A-D5C5-CE8DE51110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9173" y="849155"/>
            <a:ext cx="11628452" cy="646331"/>
          </a:xfrm>
        </p:spPr>
        <p:txBody>
          <a:bodyPr/>
          <a:lstStyle/>
          <a:p>
            <a:r>
              <a:rPr lang="en-GB" dirty="0"/>
              <a:t>Screws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F3A0ED-7251-D607-41B4-7FE5F0F138D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173" y="1495486"/>
            <a:ext cx="7560000" cy="4140000"/>
          </a:xfrm>
        </p:spPr>
        <p:txBody>
          <a:bodyPr/>
          <a:lstStyle/>
          <a:p>
            <a:pPr marL="347472" indent="-347472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Appropriate for:</a:t>
            </a:r>
          </a:p>
          <a:p>
            <a:pPr marL="347472" indent="-347472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Wooden partitions: Wood screws provide a strong hold in timber, making them perfect for timber frames and battens.</a:t>
            </a:r>
          </a:p>
          <a:p>
            <a:pPr marL="347472" indent="-347472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Brick/block walls (using wall plugs): Screws can be paired with plastic wall plugs to secure them in masonry.</a:t>
            </a:r>
          </a:p>
          <a:p>
            <a:pPr marL="347472" indent="-347472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Plasterboard (with drywall plugs or anchors): Certain screws are specifically crafted for use in drywall when combined with appropriate fixings.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8BB03EC-74A4-8766-5419-2990EFE5AF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494"/>
          <a:stretch>
            <a:fillRect/>
          </a:stretch>
        </p:blipFill>
        <p:spPr>
          <a:xfrm>
            <a:off x="8026346" y="1973368"/>
            <a:ext cx="4172675" cy="3103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9621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9A1424-86A5-B221-6BAD-AE521CDB78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07B49FB-16CB-93B4-D91A-DF1DB24D3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Nails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50ADB90-590A-D2F4-CDB6-B37812D551A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1366333" cy="4140000"/>
          </a:xfrm>
        </p:spPr>
        <p:txBody>
          <a:bodyPr/>
          <a:lstStyle/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Nails are elongated metal rods featuring a pointed tip at one end and a flat head at the opposite end. </a:t>
            </a:r>
          </a:p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They are inserted into materials using a hammer or a nail gun.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23458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13B9E5-9CCE-2DF8-57C7-F8C0205A1A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69C59AC-C2CD-5E6D-625F-31B586D415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2000" y="1605553"/>
            <a:ext cx="2757785" cy="413667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DB6FA5-CD2C-CE62-E61B-9825E247CF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Nails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2CDF3C-4C26-FDC7-7CAC-49ECF1A3528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193558" y="970177"/>
            <a:ext cx="8686894" cy="4140000"/>
          </a:xfrm>
        </p:spPr>
        <p:txBody>
          <a:bodyPr/>
          <a:lstStyle/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Benefits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:</a:t>
            </a:r>
          </a:p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Simple and fast installation process.</a:t>
            </a:r>
          </a:p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Economical choice for extensive projects.</a:t>
            </a:r>
          </a:p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Offers greater flexibility under stress, which can be advantageous in specific wooden constructions.</a:t>
            </a:r>
          </a:p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Appropriate for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:</a:t>
            </a:r>
          </a:p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Wooden dividers: Frequently utilised for framing, panelling, and securing timber mouldings.</a:t>
            </a:r>
          </a:p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Unsuitable for solid walls or plasterboard because of insufficient grip and the risk of damaging the surface.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783935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DA36A7-AD16-5015-D141-9D20BF886B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616DD53-408B-1B67-ABC2-A979C91B57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Solid wall fixings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B52F9BE-0799-8D54-985D-594451E9D94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298600" cy="4140000"/>
          </a:xfrm>
        </p:spPr>
        <p:txBody>
          <a:bodyPr/>
          <a:lstStyle/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These fasteners are intended for use with heavy, solid materials such as concrete, brick, and stone. </a:t>
            </a:r>
          </a:p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Typical varieties consist of:</a:t>
            </a:r>
          </a:p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/>
                <a:ea typeface="ＭＳ Ｐゴシック"/>
              </a:rPr>
              <a:t> Wall plugs (also known as rawl plugs)</a:t>
            </a:r>
          </a:p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Sleeve anchors</a:t>
            </a:r>
          </a:p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Through bolts and shield anchors.</a:t>
            </a:r>
          </a:p>
        </p:txBody>
      </p:sp>
    </p:spTree>
    <p:extLst>
      <p:ext uri="{BB962C8B-B14F-4D97-AF65-F5344CB8AC3E}">
        <p14:creationId xmlns:p14="http://schemas.microsoft.com/office/powerpoint/2010/main" val="29964751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608286-4F20-2473-FD16-908E3C61F9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2CF70-C109-6A8B-CE88-22B2F65D1E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999" y="879993"/>
            <a:ext cx="11628452" cy="646331"/>
          </a:xfrm>
        </p:spPr>
        <p:txBody>
          <a:bodyPr/>
          <a:lstStyle/>
          <a:p>
            <a:r>
              <a:rPr lang="en-GB" dirty="0"/>
              <a:t>Solid wall fixings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EC1C1C-3946-1E4F-FA08-F5524967614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186537" y="1479626"/>
            <a:ext cx="7560000" cy="4140000"/>
          </a:xfrm>
        </p:spPr>
        <p:txBody>
          <a:bodyPr/>
          <a:lstStyle/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Advantages:</a:t>
            </a:r>
            <a:endParaRPr lang="en-GB" sz="240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342900" indent="-342900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Delivers an incredibly firm hold for challenging tasks.</a:t>
            </a:r>
          </a:p>
          <a:p>
            <a:pPr marL="342900" indent="-342900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Reliable in load-bearing structures.</a:t>
            </a:r>
          </a:p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Suitable for:</a:t>
            </a:r>
            <a:endParaRPr lang="en-GB" sz="240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342900" indent="-342900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Brick walls: Ideal for fastening cabinets, boilers, and radiators.</a:t>
            </a:r>
          </a:p>
          <a:p>
            <a:pPr marL="342900" indent="-342900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Block walls: Used in situations requiring strong and stable anchoring.</a:t>
            </a:r>
          </a:p>
          <a:p>
            <a:pPr marL="342900" indent="-342900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Not advisable for plasterboard or wooden surfaces.</a:t>
            </a:r>
          </a:p>
        </p:txBody>
      </p:sp>
      <p:pic>
        <p:nvPicPr>
          <p:cNvPr id="5" name="Picture 4" descr="A group of screws and bolts&#10;&#10;AI-generated content may be incorrect.">
            <a:extLst>
              <a:ext uri="{FF2B5EF4-FFF2-40B4-BE49-F238E27FC236}">
                <a16:creationId xmlns:a16="http://schemas.microsoft.com/office/drawing/2014/main" id="{00482418-1079-B5A4-6A89-3089651807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891"/>
          <a:stretch>
            <a:fillRect/>
          </a:stretch>
        </p:blipFill>
        <p:spPr>
          <a:xfrm>
            <a:off x="266999" y="1479626"/>
            <a:ext cx="3770625" cy="4480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49677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FFFF"/>
      </a:accent1>
      <a:accent2>
        <a:srgbClr val="FC4421"/>
      </a:accent2>
      <a:accent3>
        <a:srgbClr val="FFFFFF"/>
      </a:accent3>
      <a:accent4>
        <a:srgbClr val="000000"/>
      </a:accent4>
      <a:accent5>
        <a:srgbClr val="DAEDEF"/>
      </a:accent5>
      <a:accent6>
        <a:srgbClr val="FC4421"/>
      </a:accent6>
      <a:hlink>
        <a:srgbClr val="FC4421"/>
      </a:hlink>
      <a:folHlink>
        <a:srgbClr val="FC4421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1" id="{6B563CFC-CD60-4224-AB25-9DCADAE5E69D}" vid="{1152999A-4C62-4532-9CB6-CBBF7EC67142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DD05C0E7E0E414EB79F81A23986EA6A" ma:contentTypeVersion="11" ma:contentTypeDescription="Create a new document." ma:contentTypeScope="" ma:versionID="a6f930148186a8a3d9c5bc00b37c8558">
  <xsd:schema xmlns:xsd="http://www.w3.org/2001/XMLSchema" xmlns:xs="http://www.w3.org/2001/XMLSchema" xmlns:p="http://schemas.microsoft.com/office/2006/metadata/properties" xmlns:ns2="7c04300a-231c-4281-9146-a98f6f4a7aff" xmlns:ns3="01e15224-84b2-4570-bdea-a67bb94d0921" targetNamespace="http://schemas.microsoft.com/office/2006/metadata/properties" ma:root="true" ma:fieldsID="ef8fa4cbc806802382e5c5506b25357a" ns2:_="" ns3:_="">
    <xsd:import namespace="7c04300a-231c-4281-9146-a98f6f4a7aff"/>
    <xsd:import namespace="01e15224-84b2-4570-bdea-a67bb94d09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04300a-231c-4281-9146-a98f6f4a7a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fd004107-dac0-45af-83fb-11757b2c839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e15224-84b2-4570-bdea-a67bb94d0921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b8a52c73-49a1-4329-875b-4831fc8e3540}" ma:internalName="TaxCatchAll" ma:showField="CatchAllData" ma:web="01e15224-84b2-4570-bdea-a67bb94d092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1e15224-84b2-4570-bdea-a67bb94d0921" xsi:nil="true"/>
    <lcf76f155ced4ddcb4097134ff3c332f xmlns="7c04300a-231c-4281-9146-a98f6f4a7aff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F7D282AF-3624-45B9-804D-F764465AEF6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17AE50C-9AE9-47DB-82A2-CC9019E1776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c04300a-231c-4281-9146-a98f6f4a7aff"/>
    <ds:schemaRef ds:uri="01e15224-84b2-4570-bdea-a67bb94d09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5041F6D-BBDE-4B15-9860-57A05AB8973C}">
  <ds:schemaRefs>
    <ds:schemaRef ds:uri="http://schemas.microsoft.com/office/2006/documentManagement/types"/>
    <ds:schemaRef ds:uri="01e15224-84b2-4570-bdea-a67bb94d0921"/>
    <ds:schemaRef ds:uri="http://purl.org/dc/elements/1.1/"/>
    <ds:schemaRef ds:uri="http://schemas.microsoft.com/office/infopath/2007/PartnerControls"/>
    <ds:schemaRef ds:uri="http://purl.org/dc/dcmitype/"/>
    <ds:schemaRef ds:uri="http://schemas.microsoft.com/office/2006/metadata/properties"/>
    <ds:schemaRef ds:uri="http://purl.org/dc/terms/"/>
    <ds:schemaRef ds:uri="http://schemas.openxmlformats.org/package/2006/metadata/core-properties"/>
    <ds:schemaRef ds:uri="7c04300a-231c-4281-9146-a98f6f4a7aff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cdb5124c-a56e-47e1-8444-7a6f9085be98}" enabled="1" method="Standard" siteId="{0b26221c-c008-47b1-94c7-58a0b89761cc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T Levels Powerpoint Template</Template>
  <TotalTime>216</TotalTime>
  <Words>829</Words>
  <Application>Microsoft Office PowerPoint</Application>
  <PresentationFormat>Custom</PresentationFormat>
  <Paragraphs>114</Paragraphs>
  <Slides>16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1_Default Design</vt:lpstr>
      <vt:lpstr>PowerPoint Presentation</vt:lpstr>
      <vt:lpstr>Starter</vt:lpstr>
      <vt:lpstr>Objectives</vt:lpstr>
      <vt:lpstr>Screws</vt:lpstr>
      <vt:lpstr>Screws</vt:lpstr>
      <vt:lpstr>Nails</vt:lpstr>
      <vt:lpstr>Nails</vt:lpstr>
      <vt:lpstr>Solid wall fixings</vt:lpstr>
      <vt:lpstr>Solid wall fixings</vt:lpstr>
      <vt:lpstr>Plasterboard fixings</vt:lpstr>
      <vt:lpstr>Plasterboard fixings</vt:lpstr>
      <vt:lpstr>Security bolts</vt:lpstr>
      <vt:lpstr>Security bolts</vt:lpstr>
      <vt:lpstr>PowerPoint Presentation</vt:lpstr>
      <vt:lpstr>Summary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Mark Thirlwell</dc:creator>
  <cp:lastModifiedBy>Hazell, Danielle</cp:lastModifiedBy>
  <cp:revision>7</cp:revision>
  <cp:lastPrinted>2025-05-28T15:27:28Z</cp:lastPrinted>
  <dcterms:created xsi:type="dcterms:W3CDTF">2025-04-15T10:44:23Z</dcterms:created>
  <dcterms:modified xsi:type="dcterms:W3CDTF">2025-12-04T10:05:35Z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0x010100CDD05C0E7E0E414EB79F81A23986EA6A</vt:lpwstr>
  </property>
  <property fmtid="{D5CDD505-2E9C-101B-9397-08002B2CF9AE}" pid="3" name="MediaServiceImageTags">
    <vt:lpwstr/>
  </property>
  <property fmtid="{D5CDD505-2E9C-101B-9397-08002B2CF9AE}" pid="4" name="MSIP_Label_8330bda6-d095-477b-8893-df3ed8791773_Enabled">
    <vt:lpwstr>true</vt:lpwstr>
  </property>
  <property fmtid="{D5CDD505-2E9C-101B-9397-08002B2CF9AE}" pid="5" name="MSIP_Label_8330bda6-d095-477b-8893-df3ed8791773_SetDate">
    <vt:lpwstr>2025-12-04T10:05:34Z</vt:lpwstr>
  </property>
  <property fmtid="{D5CDD505-2E9C-101B-9397-08002B2CF9AE}" pid="6" name="MSIP_Label_8330bda6-d095-477b-8893-df3ed8791773_Method">
    <vt:lpwstr>Privileged</vt:lpwstr>
  </property>
  <property fmtid="{D5CDD505-2E9C-101B-9397-08002B2CF9AE}" pid="7" name="MSIP_Label_8330bda6-d095-477b-8893-df3ed8791773_Name">
    <vt:lpwstr>8330bda6-d095-477b-8893-df3ed8791773</vt:lpwstr>
  </property>
  <property fmtid="{D5CDD505-2E9C-101B-9397-08002B2CF9AE}" pid="8" name="MSIP_Label_8330bda6-d095-477b-8893-df3ed8791773_SiteId">
    <vt:lpwstr>b6d3492e-0aa1-4a60-840d-b706a96e670d</vt:lpwstr>
  </property>
  <property fmtid="{D5CDD505-2E9C-101B-9397-08002B2CF9AE}" pid="9" name="MSIP_Label_8330bda6-d095-477b-8893-df3ed8791773_ActionId">
    <vt:lpwstr>8311b724-da3a-4e62-8cbb-30b7cd3f7fb3</vt:lpwstr>
  </property>
  <property fmtid="{D5CDD505-2E9C-101B-9397-08002B2CF9AE}" pid="10" name="MSIP_Label_8330bda6-d095-477b-8893-df3ed8791773_ContentBits">
    <vt:lpwstr>0</vt:lpwstr>
  </property>
  <property fmtid="{D5CDD505-2E9C-101B-9397-08002B2CF9AE}" pid="11" name="MSIP_Label_8330bda6-d095-477b-8893-df3ed8791773_Tag">
    <vt:lpwstr>10, 0, 1, 2</vt:lpwstr>
  </property>
</Properties>
</file>