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37"/>
  </p:notesMasterIdLst>
  <p:handoutMasterIdLst>
    <p:handoutMasterId r:id="rId38"/>
  </p:handoutMasterIdLst>
  <p:sldIdLst>
    <p:sldId id="462" r:id="rId5"/>
    <p:sldId id="840" r:id="rId6"/>
    <p:sldId id="837" r:id="rId7"/>
    <p:sldId id="874" r:id="rId8"/>
    <p:sldId id="885" r:id="rId9"/>
    <p:sldId id="881" r:id="rId10"/>
    <p:sldId id="886" r:id="rId11"/>
    <p:sldId id="882" r:id="rId12"/>
    <p:sldId id="887" r:id="rId13"/>
    <p:sldId id="883" r:id="rId14"/>
    <p:sldId id="888" r:id="rId15"/>
    <p:sldId id="884" r:id="rId16"/>
    <p:sldId id="889" r:id="rId17"/>
    <p:sldId id="880" r:id="rId18"/>
    <p:sldId id="890" r:id="rId19"/>
    <p:sldId id="875" r:id="rId20"/>
    <p:sldId id="876" r:id="rId21"/>
    <p:sldId id="891" r:id="rId22"/>
    <p:sldId id="877" r:id="rId23"/>
    <p:sldId id="878" r:id="rId24"/>
    <p:sldId id="879" r:id="rId25"/>
    <p:sldId id="892" r:id="rId26"/>
    <p:sldId id="893" r:id="rId27"/>
    <p:sldId id="894" r:id="rId28"/>
    <p:sldId id="895" r:id="rId29"/>
    <p:sldId id="896" r:id="rId30"/>
    <p:sldId id="897" r:id="rId31"/>
    <p:sldId id="898" r:id="rId32"/>
    <p:sldId id="899" r:id="rId33"/>
    <p:sldId id="900" r:id="rId34"/>
    <p:sldId id="838" r:id="rId35"/>
    <p:sldId id="512" r:id="rId36"/>
  </p:sldIdLst>
  <p:sldSz cx="12239625" cy="6840538"/>
  <p:notesSz cx="6797675" cy="9928225"/>
  <p:custDataLst>
    <p:tags r:id="rId3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421"/>
    <a:srgbClr val="D9D9D9"/>
    <a:srgbClr val="FFFFFF"/>
    <a:srgbClr val="000000"/>
    <a:srgbClr val="0077E3"/>
    <a:srgbClr val="E30613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1584" y="552"/>
      </p:cViewPr>
      <p:guideLst>
        <p:guide orient="horz" pos="2155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gs" Target="tags/tag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commentAuthors" Target="commentAuthors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, Catherine" userId="36b10958-3fe6-4d82-9cee-736ae9074b3f" providerId="ADAL" clId="{7CE9EBFF-1EB6-4E95-820E-35801409E55C}"/>
    <pc:docChg chg="custSel mod modSld">
      <pc:chgData name="John, Catherine" userId="36b10958-3fe6-4d82-9cee-736ae9074b3f" providerId="ADAL" clId="{7CE9EBFF-1EB6-4E95-820E-35801409E55C}" dt="2025-12-04T13:12:12.258" v="33" actId="20577"/>
      <pc:docMkLst>
        <pc:docMk/>
      </pc:docMkLst>
      <pc:sldChg chg="modSp mod">
        <pc:chgData name="John, Catherine" userId="36b10958-3fe6-4d82-9cee-736ae9074b3f" providerId="ADAL" clId="{7CE9EBFF-1EB6-4E95-820E-35801409E55C}" dt="2025-12-04T13:04:43.493" v="25" actId="20577"/>
        <pc:sldMkLst>
          <pc:docMk/>
          <pc:sldMk cId="831204339" sldId="879"/>
        </pc:sldMkLst>
        <pc:spChg chg="mod">
          <ac:chgData name="John, Catherine" userId="36b10958-3fe6-4d82-9cee-736ae9074b3f" providerId="ADAL" clId="{7CE9EBFF-1EB6-4E95-820E-35801409E55C}" dt="2025-12-04T13:04:43.493" v="25" actId="20577"/>
          <ac:spMkLst>
            <pc:docMk/>
            <pc:sldMk cId="831204339" sldId="879"/>
            <ac:spMk id="4" creationId="{10298662-EF43-B0B4-C2B9-855E58614A80}"/>
          </ac:spMkLst>
        </pc:spChg>
      </pc:sldChg>
      <pc:sldChg chg="modSp mod">
        <pc:chgData name="John, Catherine" userId="36b10958-3fe6-4d82-9cee-736ae9074b3f" providerId="ADAL" clId="{7CE9EBFF-1EB6-4E95-820E-35801409E55C}" dt="2025-12-04T12:20:21.825" v="8" actId="20577"/>
        <pc:sldMkLst>
          <pc:docMk/>
          <pc:sldMk cId="1128117649" sldId="885"/>
        </pc:sldMkLst>
        <pc:spChg chg="mod">
          <ac:chgData name="John, Catherine" userId="36b10958-3fe6-4d82-9cee-736ae9074b3f" providerId="ADAL" clId="{7CE9EBFF-1EB6-4E95-820E-35801409E55C}" dt="2025-12-04T12:20:21.825" v="8" actId="20577"/>
          <ac:spMkLst>
            <pc:docMk/>
            <pc:sldMk cId="1128117649" sldId="885"/>
            <ac:spMk id="4" creationId="{06FA1DA3-3A26-3576-FDE1-B703B8168B3A}"/>
          </ac:spMkLst>
        </pc:spChg>
      </pc:sldChg>
      <pc:sldChg chg="modSp mod">
        <pc:chgData name="John, Catherine" userId="36b10958-3fe6-4d82-9cee-736ae9074b3f" providerId="ADAL" clId="{7CE9EBFF-1EB6-4E95-820E-35801409E55C}" dt="2025-12-04T13:12:12.258" v="33" actId="20577"/>
        <pc:sldMkLst>
          <pc:docMk/>
          <pc:sldMk cId="36767492" sldId="889"/>
        </pc:sldMkLst>
        <pc:spChg chg="mod">
          <ac:chgData name="John, Catherine" userId="36b10958-3fe6-4d82-9cee-736ae9074b3f" providerId="ADAL" clId="{7CE9EBFF-1EB6-4E95-820E-35801409E55C}" dt="2025-12-04T13:12:12.258" v="33" actId="20577"/>
          <ac:spMkLst>
            <pc:docMk/>
            <pc:sldMk cId="36767492" sldId="889"/>
            <ac:spMk id="4" creationId="{95148C1F-6EE9-CBA4-8EDC-78B100DCFCE2}"/>
          </ac:spMkLst>
        </pc:spChg>
      </pc:sldChg>
      <pc:sldChg chg="modSp mod">
        <pc:chgData name="John, Catherine" userId="36b10958-3fe6-4d82-9cee-736ae9074b3f" providerId="ADAL" clId="{7CE9EBFF-1EB6-4E95-820E-35801409E55C}" dt="2025-12-04T13:11:58.527" v="29" actId="20577"/>
        <pc:sldMkLst>
          <pc:docMk/>
          <pc:sldMk cId="3120855855" sldId="896"/>
        </pc:sldMkLst>
        <pc:spChg chg="mod">
          <ac:chgData name="John, Catherine" userId="36b10958-3fe6-4d82-9cee-736ae9074b3f" providerId="ADAL" clId="{7CE9EBFF-1EB6-4E95-820E-35801409E55C}" dt="2025-12-04T13:11:58.527" v="29" actId="20577"/>
          <ac:spMkLst>
            <pc:docMk/>
            <pc:sldMk cId="3120855855" sldId="896"/>
            <ac:spMk id="4" creationId="{0C8A3DC7-DD79-A272-9722-1F7F37415C57}"/>
          </ac:spMkLst>
        </pc:spChg>
      </pc:sldChg>
    </pc:docChg>
  </pc:docChgLst>
  <pc:docChgLst>
    <pc:chgData name="Bonita Searle-Barnes" userId="S::bonita.searle-barnes@eal.org.uk::e782127f-826a-4a83-a372-afedaa2e0d4f" providerId="AD" clId="Web-{743F9562-49EA-715D-AE7A-03556085C251}"/>
    <pc:docChg chg="modSld">
      <pc:chgData name="Bonita Searle-Barnes" userId="S::bonita.searle-barnes@eal.org.uk::e782127f-826a-4a83-a372-afedaa2e0d4f" providerId="AD" clId="Web-{743F9562-49EA-715D-AE7A-03556085C251}" dt="2025-11-26T10:25:39.827" v="19" actId="20577"/>
      <pc:docMkLst>
        <pc:docMk/>
      </pc:docMkLst>
      <pc:sldChg chg="modSp">
        <pc:chgData name="Bonita Searle-Barnes" userId="S::bonita.searle-barnes@eal.org.uk::e782127f-826a-4a83-a372-afedaa2e0d4f" providerId="AD" clId="Web-{743F9562-49EA-715D-AE7A-03556085C251}" dt="2025-11-26T10:25:39.827" v="19" actId="20577"/>
        <pc:sldMkLst>
          <pc:docMk/>
          <pc:sldMk cId="2776538620" sldId="887"/>
        </pc:sldMkLst>
        <pc:spChg chg="mod">
          <ac:chgData name="Bonita Searle-Barnes" userId="S::bonita.searle-barnes@eal.org.uk::e782127f-826a-4a83-a372-afedaa2e0d4f" providerId="AD" clId="Web-{743F9562-49EA-715D-AE7A-03556085C251}" dt="2025-11-26T10:25:39.827" v="19" actId="20577"/>
          <ac:spMkLst>
            <pc:docMk/>
            <pc:sldMk cId="2776538620" sldId="887"/>
            <ac:spMk id="4" creationId="{1C669223-6F94-DF5F-02DF-E26A31CA6DC3}"/>
          </ac:spMkLst>
        </pc:spChg>
      </pc:sldChg>
    </pc:docChg>
  </pc:docChgLst>
  <pc:docChgLst>
    <pc:chgData name="Hazell, Danielle" userId="16322be0-50ef-46ff-b0c0-d304bc10d5d2" providerId="ADAL" clId="{E6D12E1F-DF63-450C-A9ED-E72C5F6C045B}"/>
    <pc:docChg chg="custSel modSld modMainMaster">
      <pc:chgData name="Hazell, Danielle" userId="16322be0-50ef-46ff-b0c0-d304bc10d5d2" providerId="ADAL" clId="{E6D12E1F-DF63-450C-A9ED-E72C5F6C045B}" dt="2025-12-01T20:21:57.367" v="62" actId="20577"/>
      <pc:docMkLst>
        <pc:docMk/>
      </pc:docMkLst>
      <pc:sldChg chg="addSp modSp mod">
        <pc:chgData name="Hazell, Danielle" userId="16322be0-50ef-46ff-b0c0-d304bc10d5d2" providerId="ADAL" clId="{E6D12E1F-DF63-450C-A9ED-E72C5F6C045B}" dt="2025-12-01T20:16:44.671" v="1"/>
        <pc:sldMkLst>
          <pc:docMk/>
          <pc:sldMk cId="2402489006" sldId="512"/>
        </pc:sldMkLst>
        <pc:spChg chg="add mod">
          <ac:chgData name="Hazell, Danielle" userId="16322be0-50ef-46ff-b0c0-d304bc10d5d2" providerId="ADAL" clId="{E6D12E1F-DF63-450C-A9ED-E72C5F6C045B}" dt="2025-12-01T20:16:44.671" v="1"/>
          <ac:spMkLst>
            <pc:docMk/>
            <pc:sldMk cId="2402489006" sldId="512"/>
            <ac:spMk id="2" creationId="{1A8C6954-EAC7-49BA-03F2-EA0CFB998FA2}"/>
          </ac:spMkLst>
        </pc:spChg>
        <pc:spChg chg="mod">
          <ac:chgData name="Hazell, Danielle" userId="16322be0-50ef-46ff-b0c0-d304bc10d5d2" providerId="ADAL" clId="{E6D12E1F-DF63-450C-A9ED-E72C5F6C045B}" dt="2025-12-01T20:16:43.766" v="0" actId="1076"/>
          <ac:spMkLst>
            <pc:docMk/>
            <pc:sldMk cId="2402489006" sldId="512"/>
            <ac:spMk id="3" creationId="{C100DF00-DDB1-9E17-D96C-C839324D3C8E}"/>
          </ac:spMkLst>
        </pc:spChg>
      </pc:sldChg>
      <pc:sldChg chg="modSp mod">
        <pc:chgData name="Hazell, Danielle" userId="16322be0-50ef-46ff-b0c0-d304bc10d5d2" providerId="ADAL" clId="{E6D12E1F-DF63-450C-A9ED-E72C5F6C045B}" dt="2025-12-01T20:17:21.003" v="8" actId="20577"/>
        <pc:sldMkLst>
          <pc:docMk/>
          <pc:sldMk cId="3661908118" sldId="837"/>
        </pc:sldMkLst>
        <pc:spChg chg="mod">
          <ac:chgData name="Hazell, Danielle" userId="16322be0-50ef-46ff-b0c0-d304bc10d5d2" providerId="ADAL" clId="{E6D12E1F-DF63-450C-A9ED-E72C5F6C045B}" dt="2025-12-01T20:17:21.003" v="8" actId="20577"/>
          <ac:spMkLst>
            <pc:docMk/>
            <pc:sldMk cId="3661908118" sldId="837"/>
            <ac:spMk id="4" creationId="{BBFFC9DD-99F6-E5CA-5CF5-B1C6B4D6BBC1}"/>
          </ac:spMkLst>
        </pc:spChg>
      </pc:sldChg>
      <pc:sldChg chg="modSp mod">
        <pc:chgData name="Hazell, Danielle" userId="16322be0-50ef-46ff-b0c0-d304bc10d5d2" providerId="ADAL" clId="{E6D12E1F-DF63-450C-A9ED-E72C5F6C045B}" dt="2025-12-01T20:21:57.367" v="62" actId="20577"/>
        <pc:sldMkLst>
          <pc:docMk/>
          <pc:sldMk cId="3014219946" sldId="838"/>
        </pc:sldMkLst>
        <pc:spChg chg="mod">
          <ac:chgData name="Hazell, Danielle" userId="16322be0-50ef-46ff-b0c0-d304bc10d5d2" providerId="ADAL" clId="{E6D12E1F-DF63-450C-A9ED-E72C5F6C045B}" dt="2025-12-01T20:21:57.367" v="62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 mod">
        <pc:chgData name="Hazell, Danielle" userId="16322be0-50ef-46ff-b0c0-d304bc10d5d2" providerId="ADAL" clId="{E6D12E1F-DF63-450C-A9ED-E72C5F6C045B}" dt="2025-12-01T20:17:25.153" v="9" actId="14100"/>
        <pc:sldMkLst>
          <pc:docMk/>
          <pc:sldMk cId="806870733" sldId="874"/>
        </pc:sldMkLst>
        <pc:spChg chg="mod">
          <ac:chgData name="Hazell, Danielle" userId="16322be0-50ef-46ff-b0c0-d304bc10d5d2" providerId="ADAL" clId="{E6D12E1F-DF63-450C-A9ED-E72C5F6C045B}" dt="2025-12-01T20:17:25.153" v="9" actId="14100"/>
          <ac:spMkLst>
            <pc:docMk/>
            <pc:sldMk cId="806870733" sldId="874"/>
            <ac:spMk id="4" creationId="{347E0DF8-B848-7F3B-86DD-4F33ABC0CC1B}"/>
          </ac:spMkLst>
        </pc:spChg>
      </pc:sldChg>
      <pc:sldChg chg="modSp mod">
        <pc:chgData name="Hazell, Danielle" userId="16322be0-50ef-46ff-b0c0-d304bc10d5d2" providerId="ADAL" clId="{E6D12E1F-DF63-450C-A9ED-E72C5F6C045B}" dt="2025-12-01T20:19:15.754" v="31" actId="20577"/>
        <pc:sldMkLst>
          <pc:docMk/>
          <pc:sldMk cId="1471405404" sldId="875"/>
        </pc:sldMkLst>
        <pc:spChg chg="mod">
          <ac:chgData name="Hazell, Danielle" userId="16322be0-50ef-46ff-b0c0-d304bc10d5d2" providerId="ADAL" clId="{E6D12E1F-DF63-450C-A9ED-E72C5F6C045B}" dt="2025-12-01T20:19:15.754" v="31" actId="20577"/>
          <ac:spMkLst>
            <pc:docMk/>
            <pc:sldMk cId="1471405404" sldId="875"/>
            <ac:spMk id="4" creationId="{B32A7CCA-F17E-FCF0-B9DE-E24318498E31}"/>
          </ac:spMkLst>
        </pc:spChg>
      </pc:sldChg>
      <pc:sldChg chg="modSp mod">
        <pc:chgData name="Hazell, Danielle" userId="16322be0-50ef-46ff-b0c0-d304bc10d5d2" providerId="ADAL" clId="{E6D12E1F-DF63-450C-A9ED-E72C5F6C045B}" dt="2025-12-01T20:19:25.198" v="34" actId="20577"/>
        <pc:sldMkLst>
          <pc:docMk/>
          <pc:sldMk cId="1855576599" sldId="876"/>
        </pc:sldMkLst>
        <pc:spChg chg="mod">
          <ac:chgData name="Hazell, Danielle" userId="16322be0-50ef-46ff-b0c0-d304bc10d5d2" providerId="ADAL" clId="{E6D12E1F-DF63-450C-A9ED-E72C5F6C045B}" dt="2025-12-01T20:19:25.198" v="34" actId="20577"/>
          <ac:spMkLst>
            <pc:docMk/>
            <pc:sldMk cId="1855576599" sldId="876"/>
            <ac:spMk id="4" creationId="{1DEB5AF9-150B-CC5A-D7E2-64F2F17FBCC7}"/>
          </ac:spMkLst>
        </pc:spChg>
      </pc:sldChg>
      <pc:sldChg chg="modSp mod">
        <pc:chgData name="Hazell, Danielle" userId="16322be0-50ef-46ff-b0c0-d304bc10d5d2" providerId="ADAL" clId="{E6D12E1F-DF63-450C-A9ED-E72C5F6C045B}" dt="2025-12-01T20:19:46.448" v="40" actId="20577"/>
        <pc:sldMkLst>
          <pc:docMk/>
          <pc:sldMk cId="1992369266" sldId="878"/>
        </pc:sldMkLst>
        <pc:spChg chg="mod">
          <ac:chgData name="Hazell, Danielle" userId="16322be0-50ef-46ff-b0c0-d304bc10d5d2" providerId="ADAL" clId="{E6D12E1F-DF63-450C-A9ED-E72C5F6C045B}" dt="2025-12-01T20:19:46.448" v="40" actId="20577"/>
          <ac:spMkLst>
            <pc:docMk/>
            <pc:sldMk cId="1992369266" sldId="878"/>
            <ac:spMk id="4" creationId="{532D08E0-933C-43F3-26F1-E922E119F5F3}"/>
          </ac:spMkLst>
        </pc:spChg>
      </pc:sldChg>
      <pc:sldChg chg="modSp mod">
        <pc:chgData name="Hazell, Danielle" userId="16322be0-50ef-46ff-b0c0-d304bc10d5d2" providerId="ADAL" clId="{E6D12E1F-DF63-450C-A9ED-E72C5F6C045B}" dt="2025-12-01T20:18:59.463" v="28" actId="14100"/>
        <pc:sldMkLst>
          <pc:docMk/>
          <pc:sldMk cId="2854224598" sldId="880"/>
        </pc:sldMkLst>
        <pc:spChg chg="mod">
          <ac:chgData name="Hazell, Danielle" userId="16322be0-50ef-46ff-b0c0-d304bc10d5d2" providerId="ADAL" clId="{E6D12E1F-DF63-450C-A9ED-E72C5F6C045B}" dt="2025-12-01T20:18:59.463" v="28" actId="14100"/>
          <ac:spMkLst>
            <pc:docMk/>
            <pc:sldMk cId="2854224598" sldId="880"/>
            <ac:spMk id="4" creationId="{FE73A57C-3A09-C98D-7CBE-153541B10E88}"/>
          </ac:spMkLst>
        </pc:spChg>
      </pc:sldChg>
      <pc:sldChg chg="modSp mod">
        <pc:chgData name="Hazell, Danielle" userId="16322be0-50ef-46ff-b0c0-d304bc10d5d2" providerId="ADAL" clId="{E6D12E1F-DF63-450C-A9ED-E72C5F6C045B}" dt="2025-12-01T20:17:40.433" v="11" actId="14100"/>
        <pc:sldMkLst>
          <pc:docMk/>
          <pc:sldMk cId="3884236015" sldId="881"/>
        </pc:sldMkLst>
        <pc:spChg chg="mod">
          <ac:chgData name="Hazell, Danielle" userId="16322be0-50ef-46ff-b0c0-d304bc10d5d2" providerId="ADAL" clId="{E6D12E1F-DF63-450C-A9ED-E72C5F6C045B}" dt="2025-12-01T20:17:40.433" v="11" actId="14100"/>
          <ac:spMkLst>
            <pc:docMk/>
            <pc:sldMk cId="3884236015" sldId="881"/>
            <ac:spMk id="4" creationId="{03FD7E1A-CC7A-2281-F85F-19F2A5C7494E}"/>
          </ac:spMkLst>
        </pc:spChg>
      </pc:sldChg>
      <pc:sldChg chg="modSp mod">
        <pc:chgData name="Hazell, Danielle" userId="16322be0-50ef-46ff-b0c0-d304bc10d5d2" providerId="ADAL" clId="{E6D12E1F-DF63-450C-A9ED-E72C5F6C045B}" dt="2025-12-01T20:17:54.734" v="13" actId="14100"/>
        <pc:sldMkLst>
          <pc:docMk/>
          <pc:sldMk cId="3014585742" sldId="882"/>
        </pc:sldMkLst>
        <pc:spChg chg="mod">
          <ac:chgData name="Hazell, Danielle" userId="16322be0-50ef-46ff-b0c0-d304bc10d5d2" providerId="ADAL" clId="{E6D12E1F-DF63-450C-A9ED-E72C5F6C045B}" dt="2025-12-01T20:17:54.734" v="13" actId="14100"/>
          <ac:spMkLst>
            <pc:docMk/>
            <pc:sldMk cId="3014585742" sldId="882"/>
            <ac:spMk id="4" creationId="{F3F65B55-EB39-59CF-0704-936A383235C5}"/>
          </ac:spMkLst>
        </pc:spChg>
      </pc:sldChg>
      <pc:sldChg chg="modSp mod">
        <pc:chgData name="Hazell, Danielle" userId="16322be0-50ef-46ff-b0c0-d304bc10d5d2" providerId="ADAL" clId="{E6D12E1F-DF63-450C-A9ED-E72C5F6C045B}" dt="2025-12-01T20:18:10.122" v="17" actId="20577"/>
        <pc:sldMkLst>
          <pc:docMk/>
          <pc:sldMk cId="2222379735" sldId="883"/>
        </pc:sldMkLst>
        <pc:spChg chg="mod">
          <ac:chgData name="Hazell, Danielle" userId="16322be0-50ef-46ff-b0c0-d304bc10d5d2" providerId="ADAL" clId="{E6D12E1F-DF63-450C-A9ED-E72C5F6C045B}" dt="2025-12-01T20:18:10.122" v="17" actId="20577"/>
          <ac:spMkLst>
            <pc:docMk/>
            <pc:sldMk cId="2222379735" sldId="883"/>
            <ac:spMk id="4" creationId="{6E6DDBD0-0B6D-12D3-E63C-E5BD34287CDD}"/>
          </ac:spMkLst>
        </pc:spChg>
      </pc:sldChg>
      <pc:sldChg chg="modSp mod">
        <pc:chgData name="Hazell, Danielle" userId="16322be0-50ef-46ff-b0c0-d304bc10d5d2" providerId="ADAL" clId="{E6D12E1F-DF63-450C-A9ED-E72C5F6C045B}" dt="2025-12-01T20:18:32.333" v="22" actId="1076"/>
        <pc:sldMkLst>
          <pc:docMk/>
          <pc:sldMk cId="72389658" sldId="884"/>
        </pc:sldMkLst>
        <pc:spChg chg="mod">
          <ac:chgData name="Hazell, Danielle" userId="16322be0-50ef-46ff-b0c0-d304bc10d5d2" providerId="ADAL" clId="{E6D12E1F-DF63-450C-A9ED-E72C5F6C045B}" dt="2025-12-01T20:18:24.213" v="20" actId="1076"/>
          <ac:spMkLst>
            <pc:docMk/>
            <pc:sldMk cId="72389658" sldId="884"/>
            <ac:spMk id="3" creationId="{FF23F5D7-E9BA-93C6-C965-31EE06B5F513}"/>
          </ac:spMkLst>
        </pc:spChg>
        <pc:spChg chg="mod">
          <ac:chgData name="Hazell, Danielle" userId="16322be0-50ef-46ff-b0c0-d304bc10d5d2" providerId="ADAL" clId="{E6D12E1F-DF63-450C-A9ED-E72C5F6C045B}" dt="2025-12-01T20:18:32.333" v="22" actId="1076"/>
          <ac:spMkLst>
            <pc:docMk/>
            <pc:sldMk cId="72389658" sldId="884"/>
            <ac:spMk id="4" creationId="{5F946F7A-664C-7BDE-146A-A8BC633F4572}"/>
          </ac:spMkLst>
        </pc:spChg>
      </pc:sldChg>
      <pc:sldChg chg="modSp mod">
        <pc:chgData name="Hazell, Danielle" userId="16322be0-50ef-46ff-b0c0-d304bc10d5d2" providerId="ADAL" clId="{E6D12E1F-DF63-450C-A9ED-E72C5F6C045B}" dt="2025-12-01T20:17:32.794" v="10" actId="14100"/>
        <pc:sldMkLst>
          <pc:docMk/>
          <pc:sldMk cId="1128117649" sldId="885"/>
        </pc:sldMkLst>
        <pc:spChg chg="mod">
          <ac:chgData name="Hazell, Danielle" userId="16322be0-50ef-46ff-b0c0-d304bc10d5d2" providerId="ADAL" clId="{E6D12E1F-DF63-450C-A9ED-E72C5F6C045B}" dt="2025-12-01T20:17:32.794" v="10" actId="14100"/>
          <ac:spMkLst>
            <pc:docMk/>
            <pc:sldMk cId="1128117649" sldId="885"/>
            <ac:spMk id="4" creationId="{06FA1DA3-3A26-3576-FDE1-B703B8168B3A}"/>
          </ac:spMkLst>
        </pc:spChg>
      </pc:sldChg>
      <pc:sldChg chg="modSp mod">
        <pc:chgData name="Hazell, Danielle" userId="16322be0-50ef-46ff-b0c0-d304bc10d5d2" providerId="ADAL" clId="{E6D12E1F-DF63-450C-A9ED-E72C5F6C045B}" dt="2025-12-01T20:17:46.611" v="12" actId="20577"/>
        <pc:sldMkLst>
          <pc:docMk/>
          <pc:sldMk cId="377556908" sldId="886"/>
        </pc:sldMkLst>
        <pc:spChg chg="mod">
          <ac:chgData name="Hazell, Danielle" userId="16322be0-50ef-46ff-b0c0-d304bc10d5d2" providerId="ADAL" clId="{E6D12E1F-DF63-450C-A9ED-E72C5F6C045B}" dt="2025-12-01T20:17:46.611" v="12" actId="20577"/>
          <ac:spMkLst>
            <pc:docMk/>
            <pc:sldMk cId="377556908" sldId="886"/>
            <ac:spMk id="4" creationId="{9D6A3BD8-8F72-9ABF-51A9-C6998B51B4EA}"/>
          </ac:spMkLst>
        </pc:spChg>
      </pc:sldChg>
      <pc:sldChg chg="modSp mod">
        <pc:chgData name="Hazell, Danielle" userId="16322be0-50ef-46ff-b0c0-d304bc10d5d2" providerId="ADAL" clId="{E6D12E1F-DF63-450C-A9ED-E72C5F6C045B}" dt="2025-12-01T20:18:01.657" v="15" actId="20577"/>
        <pc:sldMkLst>
          <pc:docMk/>
          <pc:sldMk cId="2776538620" sldId="887"/>
        </pc:sldMkLst>
        <pc:spChg chg="mod">
          <ac:chgData name="Hazell, Danielle" userId="16322be0-50ef-46ff-b0c0-d304bc10d5d2" providerId="ADAL" clId="{E6D12E1F-DF63-450C-A9ED-E72C5F6C045B}" dt="2025-12-01T20:18:01.657" v="15" actId="20577"/>
          <ac:spMkLst>
            <pc:docMk/>
            <pc:sldMk cId="2776538620" sldId="887"/>
            <ac:spMk id="4" creationId="{1C669223-6F94-DF5F-02DF-E26A31CA6DC3}"/>
          </ac:spMkLst>
        </pc:spChg>
      </pc:sldChg>
      <pc:sldChg chg="modSp mod">
        <pc:chgData name="Hazell, Danielle" userId="16322be0-50ef-46ff-b0c0-d304bc10d5d2" providerId="ADAL" clId="{E6D12E1F-DF63-450C-A9ED-E72C5F6C045B}" dt="2025-12-01T20:18:17.901" v="19" actId="20577"/>
        <pc:sldMkLst>
          <pc:docMk/>
          <pc:sldMk cId="1036798986" sldId="888"/>
        </pc:sldMkLst>
        <pc:spChg chg="mod">
          <ac:chgData name="Hazell, Danielle" userId="16322be0-50ef-46ff-b0c0-d304bc10d5d2" providerId="ADAL" clId="{E6D12E1F-DF63-450C-A9ED-E72C5F6C045B}" dt="2025-12-01T20:18:17.901" v="19" actId="20577"/>
          <ac:spMkLst>
            <pc:docMk/>
            <pc:sldMk cId="1036798986" sldId="888"/>
            <ac:spMk id="4" creationId="{CD7D3ED3-CDEA-FF34-180F-207C28B0D15E}"/>
          </ac:spMkLst>
        </pc:spChg>
      </pc:sldChg>
      <pc:sldChg chg="modSp mod">
        <pc:chgData name="Hazell, Danielle" userId="16322be0-50ef-46ff-b0c0-d304bc10d5d2" providerId="ADAL" clId="{E6D12E1F-DF63-450C-A9ED-E72C5F6C045B}" dt="2025-12-01T20:18:52.376" v="27" actId="20577"/>
        <pc:sldMkLst>
          <pc:docMk/>
          <pc:sldMk cId="36767492" sldId="889"/>
        </pc:sldMkLst>
        <pc:spChg chg="mod">
          <ac:chgData name="Hazell, Danielle" userId="16322be0-50ef-46ff-b0c0-d304bc10d5d2" providerId="ADAL" clId="{E6D12E1F-DF63-450C-A9ED-E72C5F6C045B}" dt="2025-12-01T20:18:45.222" v="24" actId="1076"/>
          <ac:spMkLst>
            <pc:docMk/>
            <pc:sldMk cId="36767492" sldId="889"/>
            <ac:spMk id="3" creationId="{E0D7B54A-F302-8D34-403B-7517335C39CF}"/>
          </ac:spMkLst>
        </pc:spChg>
        <pc:spChg chg="mod">
          <ac:chgData name="Hazell, Danielle" userId="16322be0-50ef-46ff-b0c0-d304bc10d5d2" providerId="ADAL" clId="{E6D12E1F-DF63-450C-A9ED-E72C5F6C045B}" dt="2025-12-01T20:18:52.376" v="27" actId="20577"/>
          <ac:spMkLst>
            <pc:docMk/>
            <pc:sldMk cId="36767492" sldId="889"/>
            <ac:spMk id="4" creationId="{95148C1F-6EE9-CBA4-8EDC-78B100DCFCE2}"/>
          </ac:spMkLst>
        </pc:spChg>
      </pc:sldChg>
      <pc:sldChg chg="modSp mod">
        <pc:chgData name="Hazell, Danielle" userId="16322be0-50ef-46ff-b0c0-d304bc10d5d2" providerId="ADAL" clId="{E6D12E1F-DF63-450C-A9ED-E72C5F6C045B}" dt="2025-12-01T20:19:06.052" v="29" actId="14100"/>
        <pc:sldMkLst>
          <pc:docMk/>
          <pc:sldMk cId="1339492623" sldId="890"/>
        </pc:sldMkLst>
        <pc:spChg chg="mod">
          <ac:chgData name="Hazell, Danielle" userId="16322be0-50ef-46ff-b0c0-d304bc10d5d2" providerId="ADAL" clId="{E6D12E1F-DF63-450C-A9ED-E72C5F6C045B}" dt="2025-12-01T20:19:06.052" v="29" actId="14100"/>
          <ac:spMkLst>
            <pc:docMk/>
            <pc:sldMk cId="1339492623" sldId="890"/>
            <ac:spMk id="4" creationId="{34AA8F3B-1DC6-1C76-7D7A-80502F2F36AB}"/>
          </ac:spMkLst>
        </pc:spChg>
      </pc:sldChg>
      <pc:sldChg chg="modSp mod">
        <pc:chgData name="Hazell, Danielle" userId="16322be0-50ef-46ff-b0c0-d304bc10d5d2" providerId="ADAL" clId="{E6D12E1F-DF63-450C-A9ED-E72C5F6C045B}" dt="2025-12-01T20:19:56.084" v="44" actId="20577"/>
        <pc:sldMkLst>
          <pc:docMk/>
          <pc:sldMk cId="1581018481" sldId="892"/>
        </pc:sldMkLst>
        <pc:spChg chg="mod">
          <ac:chgData name="Hazell, Danielle" userId="16322be0-50ef-46ff-b0c0-d304bc10d5d2" providerId="ADAL" clId="{E6D12E1F-DF63-450C-A9ED-E72C5F6C045B}" dt="2025-12-01T20:19:56.084" v="44" actId="20577"/>
          <ac:spMkLst>
            <pc:docMk/>
            <pc:sldMk cId="1581018481" sldId="892"/>
            <ac:spMk id="4" creationId="{2A7867D0-AFBF-8A14-8DC3-3553BFD07CF8}"/>
          </ac:spMkLst>
        </pc:spChg>
      </pc:sldChg>
      <pc:sldChg chg="modSp mod">
        <pc:chgData name="Hazell, Danielle" userId="16322be0-50ef-46ff-b0c0-d304bc10d5d2" providerId="ADAL" clId="{E6D12E1F-DF63-450C-A9ED-E72C5F6C045B}" dt="2025-12-01T20:20:18.678" v="47" actId="1076"/>
        <pc:sldMkLst>
          <pc:docMk/>
          <pc:sldMk cId="2804405233" sldId="893"/>
        </pc:sldMkLst>
        <pc:graphicFrameChg chg="mod modGraphic">
          <ac:chgData name="Hazell, Danielle" userId="16322be0-50ef-46ff-b0c0-d304bc10d5d2" providerId="ADAL" clId="{E6D12E1F-DF63-450C-A9ED-E72C5F6C045B}" dt="2025-12-01T20:20:18.678" v="47" actId="1076"/>
          <ac:graphicFrameMkLst>
            <pc:docMk/>
            <pc:sldMk cId="2804405233" sldId="893"/>
            <ac:graphicFrameMk id="2" creationId="{2303C617-F466-341A-C726-51CAF529116F}"/>
          </ac:graphicFrameMkLst>
        </pc:graphicFrameChg>
      </pc:sldChg>
      <pc:sldChg chg="modSp mod">
        <pc:chgData name="Hazell, Danielle" userId="16322be0-50ef-46ff-b0c0-d304bc10d5d2" providerId="ADAL" clId="{E6D12E1F-DF63-450C-A9ED-E72C5F6C045B}" dt="2025-12-01T20:20:45.420" v="52" actId="255"/>
        <pc:sldMkLst>
          <pc:docMk/>
          <pc:sldMk cId="3205366778" sldId="894"/>
        </pc:sldMkLst>
        <pc:spChg chg="mod">
          <ac:chgData name="Hazell, Danielle" userId="16322be0-50ef-46ff-b0c0-d304bc10d5d2" providerId="ADAL" clId="{E6D12E1F-DF63-450C-A9ED-E72C5F6C045B}" dt="2025-12-01T20:20:35.597" v="50" actId="1076"/>
          <ac:spMkLst>
            <pc:docMk/>
            <pc:sldMk cId="3205366778" sldId="894"/>
            <ac:spMk id="3" creationId="{92C92F1C-AD30-1FD2-E861-2498580D15F2}"/>
          </ac:spMkLst>
        </pc:spChg>
        <pc:spChg chg="mod">
          <ac:chgData name="Hazell, Danielle" userId="16322be0-50ef-46ff-b0c0-d304bc10d5d2" providerId="ADAL" clId="{E6D12E1F-DF63-450C-A9ED-E72C5F6C045B}" dt="2025-12-01T20:20:45.420" v="52" actId="255"/>
          <ac:spMkLst>
            <pc:docMk/>
            <pc:sldMk cId="3205366778" sldId="894"/>
            <ac:spMk id="4" creationId="{4C29C7A8-6389-AAD5-95F8-4FC73D33B64E}"/>
          </ac:spMkLst>
        </pc:spChg>
      </pc:sldChg>
      <pc:sldChg chg="modSp mod">
        <pc:chgData name="Hazell, Danielle" userId="16322be0-50ef-46ff-b0c0-d304bc10d5d2" providerId="ADAL" clId="{E6D12E1F-DF63-450C-A9ED-E72C5F6C045B}" dt="2025-12-01T20:20:58.317" v="53" actId="20577"/>
        <pc:sldMkLst>
          <pc:docMk/>
          <pc:sldMk cId="3120855855" sldId="896"/>
        </pc:sldMkLst>
        <pc:spChg chg="mod">
          <ac:chgData name="Hazell, Danielle" userId="16322be0-50ef-46ff-b0c0-d304bc10d5d2" providerId="ADAL" clId="{E6D12E1F-DF63-450C-A9ED-E72C5F6C045B}" dt="2025-12-01T20:20:58.317" v="53" actId="20577"/>
          <ac:spMkLst>
            <pc:docMk/>
            <pc:sldMk cId="3120855855" sldId="896"/>
            <ac:spMk id="4" creationId="{0C8A3DC7-DD79-A272-9722-1F7F37415C57}"/>
          </ac:spMkLst>
        </pc:spChg>
      </pc:sldChg>
      <pc:sldChg chg="modSp mod">
        <pc:chgData name="Hazell, Danielle" userId="16322be0-50ef-46ff-b0c0-d304bc10d5d2" providerId="ADAL" clId="{E6D12E1F-DF63-450C-A9ED-E72C5F6C045B}" dt="2025-12-01T20:21:06.608" v="56" actId="20577"/>
        <pc:sldMkLst>
          <pc:docMk/>
          <pc:sldMk cId="722503473" sldId="897"/>
        </pc:sldMkLst>
        <pc:spChg chg="mod">
          <ac:chgData name="Hazell, Danielle" userId="16322be0-50ef-46ff-b0c0-d304bc10d5d2" providerId="ADAL" clId="{E6D12E1F-DF63-450C-A9ED-E72C5F6C045B}" dt="2025-12-01T20:21:06.608" v="56" actId="20577"/>
          <ac:spMkLst>
            <pc:docMk/>
            <pc:sldMk cId="722503473" sldId="897"/>
            <ac:spMk id="4" creationId="{114A1A7A-562B-4CB2-1728-A09A317B188D}"/>
          </ac:spMkLst>
        </pc:spChg>
      </pc:sldChg>
      <pc:sldChg chg="modSp mod">
        <pc:chgData name="Hazell, Danielle" userId="16322be0-50ef-46ff-b0c0-d304bc10d5d2" providerId="ADAL" clId="{E6D12E1F-DF63-450C-A9ED-E72C5F6C045B}" dt="2025-12-01T20:21:24.655" v="58" actId="20577"/>
        <pc:sldMkLst>
          <pc:docMk/>
          <pc:sldMk cId="2716966506" sldId="898"/>
        </pc:sldMkLst>
        <pc:spChg chg="mod">
          <ac:chgData name="Hazell, Danielle" userId="16322be0-50ef-46ff-b0c0-d304bc10d5d2" providerId="ADAL" clId="{E6D12E1F-DF63-450C-A9ED-E72C5F6C045B}" dt="2025-12-01T20:21:24.655" v="58" actId="20577"/>
          <ac:spMkLst>
            <pc:docMk/>
            <pc:sldMk cId="2716966506" sldId="898"/>
            <ac:spMk id="4" creationId="{61DE0C43-D051-6E5D-C20C-D9A8C0091D71}"/>
          </ac:spMkLst>
        </pc:spChg>
      </pc:sldChg>
      <pc:sldChg chg="modSp mod">
        <pc:chgData name="Hazell, Danielle" userId="16322be0-50ef-46ff-b0c0-d304bc10d5d2" providerId="ADAL" clId="{E6D12E1F-DF63-450C-A9ED-E72C5F6C045B}" dt="2025-12-01T20:21:45.162" v="59" actId="20577"/>
        <pc:sldMkLst>
          <pc:docMk/>
          <pc:sldMk cId="446704351" sldId="899"/>
        </pc:sldMkLst>
        <pc:spChg chg="mod">
          <ac:chgData name="Hazell, Danielle" userId="16322be0-50ef-46ff-b0c0-d304bc10d5d2" providerId="ADAL" clId="{E6D12E1F-DF63-450C-A9ED-E72C5F6C045B}" dt="2025-12-01T20:21:45.162" v="59" actId="20577"/>
          <ac:spMkLst>
            <pc:docMk/>
            <pc:sldMk cId="446704351" sldId="899"/>
            <ac:spMk id="4" creationId="{F874B3F1-AC2C-0B12-08B7-63D8A97EFB2D}"/>
          </ac:spMkLst>
        </pc:spChg>
      </pc:sldChg>
      <pc:sldMasterChg chg="addSp delSp modSp mod">
        <pc:chgData name="Hazell, Danielle" userId="16322be0-50ef-46ff-b0c0-d304bc10d5d2" providerId="ADAL" clId="{E6D12E1F-DF63-450C-A9ED-E72C5F6C045B}" dt="2025-12-01T20:17:02.179" v="3"/>
        <pc:sldMasterMkLst>
          <pc:docMk/>
          <pc:sldMasterMk cId="2966563060" sldId="2147483653"/>
        </pc:sldMasterMkLst>
        <pc:spChg chg="add mod">
          <ac:chgData name="Hazell, Danielle" userId="16322be0-50ef-46ff-b0c0-d304bc10d5d2" providerId="ADAL" clId="{E6D12E1F-DF63-450C-A9ED-E72C5F6C045B}" dt="2025-12-01T20:17:02.179" v="3"/>
          <ac:spMkLst>
            <pc:docMk/>
            <pc:sldMasterMk cId="2966563060" sldId="2147483653"/>
            <ac:spMk id="4" creationId="{E240C433-DC02-8C25-F558-92CDA7CEDA2A}"/>
          </ac:spMkLst>
        </pc:spChg>
        <pc:picChg chg="add mod">
          <ac:chgData name="Hazell, Danielle" userId="16322be0-50ef-46ff-b0c0-d304bc10d5d2" providerId="ADAL" clId="{E6D12E1F-DF63-450C-A9ED-E72C5F6C045B}" dt="2025-12-01T20:17:02.179" v="3"/>
          <ac:picMkLst>
            <pc:docMk/>
            <pc:sldMasterMk cId="2966563060" sldId="2147483653"/>
            <ac:picMk id="2" creationId="{FDC35278-96CA-64BF-A1C7-52FA6C5410D7}"/>
          </ac:picMkLst>
        </pc:picChg>
        <pc:picChg chg="add mod">
          <ac:chgData name="Hazell, Danielle" userId="16322be0-50ef-46ff-b0c0-d304bc10d5d2" providerId="ADAL" clId="{E6D12E1F-DF63-450C-A9ED-E72C5F6C045B}" dt="2025-12-01T20:17:02.179" v="3"/>
          <ac:picMkLst>
            <pc:docMk/>
            <pc:sldMasterMk cId="2966563060" sldId="2147483653"/>
            <ac:picMk id="5" creationId="{8FCB1954-B943-C2A7-0E5F-10BCBB0EACFD}"/>
          </ac:picMkLst>
        </pc:picChg>
        <pc:picChg chg="add mod">
          <ac:chgData name="Hazell, Danielle" userId="16322be0-50ef-46ff-b0c0-d304bc10d5d2" providerId="ADAL" clId="{E6D12E1F-DF63-450C-A9ED-E72C5F6C045B}" dt="2025-12-01T20:17:02.179" v="3"/>
          <ac:picMkLst>
            <pc:docMk/>
            <pc:sldMasterMk cId="2966563060" sldId="2147483653"/>
            <ac:picMk id="7" creationId="{DEE2E7B4-F576-34E0-0752-CCCFD6D4B71D}"/>
          </ac:picMkLst>
        </pc:picChg>
      </pc:sldMasterChg>
    </pc:docChg>
  </pc:docChgLst>
  <pc:docChgLst>
    <pc:chgData name="Bonita Searle-Barnes" userId="e782127f-826a-4a83-a372-afedaa2e0d4f" providerId="ADAL" clId="{FA3BD239-4B9A-4CBA-8CF5-F7BFBEA885D5}"/>
    <pc:docChg chg="undo custSel modSld">
      <pc:chgData name="Bonita Searle-Barnes" userId="e782127f-826a-4a83-a372-afedaa2e0d4f" providerId="ADAL" clId="{FA3BD239-4B9A-4CBA-8CF5-F7BFBEA885D5}" dt="2025-11-26T12:36:07.247" v="136" actId="20577"/>
      <pc:docMkLst>
        <pc:docMk/>
      </pc:docMkLst>
      <pc:sldChg chg="modSp mod">
        <pc:chgData name="Bonita Searle-Barnes" userId="e782127f-826a-4a83-a372-afedaa2e0d4f" providerId="ADAL" clId="{FA3BD239-4B9A-4CBA-8CF5-F7BFBEA885D5}" dt="2025-11-26T12:27:42.049" v="0" actId="115"/>
        <pc:sldMkLst>
          <pc:docMk/>
          <pc:sldMk cId="2808480706" sldId="840"/>
        </pc:sldMkLst>
        <pc:spChg chg="mod">
          <ac:chgData name="Bonita Searle-Barnes" userId="e782127f-826a-4a83-a372-afedaa2e0d4f" providerId="ADAL" clId="{FA3BD239-4B9A-4CBA-8CF5-F7BFBEA885D5}" dt="2025-11-26T12:27:42.049" v="0" actId="115"/>
          <ac:spMkLst>
            <pc:docMk/>
            <pc:sldMk cId="2808480706" sldId="840"/>
            <ac:spMk id="4" creationId="{183CA12B-98D8-441B-A2DE-6FF2B2597824}"/>
          </ac:spMkLst>
        </pc:spChg>
      </pc:sldChg>
      <pc:sldChg chg="modSp mod">
        <pc:chgData name="Bonita Searle-Barnes" userId="e782127f-826a-4a83-a372-afedaa2e0d4f" providerId="ADAL" clId="{FA3BD239-4B9A-4CBA-8CF5-F7BFBEA885D5}" dt="2025-11-26T12:27:59.721" v="3" actId="20577"/>
        <pc:sldMkLst>
          <pc:docMk/>
          <pc:sldMk cId="806870733" sldId="874"/>
        </pc:sldMkLst>
        <pc:spChg chg="mod">
          <ac:chgData name="Bonita Searle-Barnes" userId="e782127f-826a-4a83-a372-afedaa2e0d4f" providerId="ADAL" clId="{FA3BD239-4B9A-4CBA-8CF5-F7BFBEA885D5}" dt="2025-11-26T12:27:59.721" v="3" actId="20577"/>
          <ac:spMkLst>
            <pc:docMk/>
            <pc:sldMk cId="806870733" sldId="874"/>
            <ac:spMk id="4" creationId="{347E0DF8-B848-7F3B-86DD-4F33ABC0CC1B}"/>
          </ac:spMkLst>
        </pc:spChg>
      </pc:sldChg>
      <pc:sldChg chg="modSp mod">
        <pc:chgData name="Bonita Searle-Barnes" userId="e782127f-826a-4a83-a372-afedaa2e0d4f" providerId="ADAL" clId="{FA3BD239-4B9A-4CBA-8CF5-F7BFBEA885D5}" dt="2025-11-26T12:31:41.133" v="45" actId="948"/>
        <pc:sldMkLst>
          <pc:docMk/>
          <pc:sldMk cId="1471405404" sldId="875"/>
        </pc:sldMkLst>
        <pc:spChg chg="mod">
          <ac:chgData name="Bonita Searle-Barnes" userId="e782127f-826a-4a83-a372-afedaa2e0d4f" providerId="ADAL" clId="{FA3BD239-4B9A-4CBA-8CF5-F7BFBEA885D5}" dt="2025-11-26T12:31:41.133" v="45" actId="948"/>
          <ac:spMkLst>
            <pc:docMk/>
            <pc:sldMk cId="1471405404" sldId="875"/>
            <ac:spMk id="4" creationId="{B32A7CCA-F17E-FCF0-B9DE-E24318498E31}"/>
          </ac:spMkLst>
        </pc:spChg>
      </pc:sldChg>
      <pc:sldChg chg="modSp mod">
        <pc:chgData name="Bonita Searle-Barnes" userId="e782127f-826a-4a83-a372-afedaa2e0d4f" providerId="ADAL" clId="{FA3BD239-4B9A-4CBA-8CF5-F7BFBEA885D5}" dt="2025-11-26T12:32:06.213" v="59" actId="20577"/>
        <pc:sldMkLst>
          <pc:docMk/>
          <pc:sldMk cId="825842280" sldId="877"/>
        </pc:sldMkLst>
        <pc:spChg chg="mod">
          <ac:chgData name="Bonita Searle-Barnes" userId="e782127f-826a-4a83-a372-afedaa2e0d4f" providerId="ADAL" clId="{FA3BD239-4B9A-4CBA-8CF5-F7BFBEA885D5}" dt="2025-11-26T12:32:06.213" v="59" actId="20577"/>
          <ac:spMkLst>
            <pc:docMk/>
            <pc:sldMk cId="825842280" sldId="877"/>
            <ac:spMk id="3" creationId="{61DB43D5-3387-262A-49EC-4FE6AB33ABD4}"/>
          </ac:spMkLst>
        </pc:spChg>
      </pc:sldChg>
      <pc:sldChg chg="modSp mod">
        <pc:chgData name="Bonita Searle-Barnes" userId="e782127f-826a-4a83-a372-afedaa2e0d4f" providerId="ADAL" clId="{FA3BD239-4B9A-4CBA-8CF5-F7BFBEA885D5}" dt="2025-11-26T12:32:59" v="88" actId="20577"/>
        <pc:sldMkLst>
          <pc:docMk/>
          <pc:sldMk cId="1992369266" sldId="878"/>
        </pc:sldMkLst>
        <pc:spChg chg="mod">
          <ac:chgData name="Bonita Searle-Barnes" userId="e782127f-826a-4a83-a372-afedaa2e0d4f" providerId="ADAL" clId="{FA3BD239-4B9A-4CBA-8CF5-F7BFBEA885D5}" dt="2025-11-26T12:32:59" v="88" actId="20577"/>
          <ac:spMkLst>
            <pc:docMk/>
            <pc:sldMk cId="1992369266" sldId="878"/>
            <ac:spMk id="4" creationId="{532D08E0-933C-43F3-26F1-E922E119F5F3}"/>
          </ac:spMkLst>
        </pc:spChg>
      </pc:sldChg>
      <pc:sldChg chg="modSp mod">
        <pc:chgData name="Bonita Searle-Barnes" userId="e782127f-826a-4a83-a372-afedaa2e0d4f" providerId="ADAL" clId="{FA3BD239-4B9A-4CBA-8CF5-F7BFBEA885D5}" dt="2025-11-26T12:33:11.103" v="92" actId="20577"/>
        <pc:sldMkLst>
          <pc:docMk/>
          <pc:sldMk cId="831204339" sldId="879"/>
        </pc:sldMkLst>
        <pc:spChg chg="mod">
          <ac:chgData name="Bonita Searle-Barnes" userId="e782127f-826a-4a83-a372-afedaa2e0d4f" providerId="ADAL" clId="{FA3BD239-4B9A-4CBA-8CF5-F7BFBEA885D5}" dt="2025-11-26T12:33:11.103" v="92" actId="20577"/>
          <ac:spMkLst>
            <pc:docMk/>
            <pc:sldMk cId="831204339" sldId="879"/>
            <ac:spMk id="4" creationId="{10298662-EF43-B0B4-C2B9-855E58614A80}"/>
          </ac:spMkLst>
        </pc:spChg>
      </pc:sldChg>
      <pc:sldChg chg="modSp mod">
        <pc:chgData name="Bonita Searle-Barnes" userId="e782127f-826a-4a83-a372-afedaa2e0d4f" providerId="ADAL" clId="{FA3BD239-4B9A-4CBA-8CF5-F7BFBEA885D5}" dt="2025-11-26T12:29:43.950" v="26" actId="20577"/>
        <pc:sldMkLst>
          <pc:docMk/>
          <pc:sldMk cId="2222379735" sldId="883"/>
        </pc:sldMkLst>
        <pc:spChg chg="mod">
          <ac:chgData name="Bonita Searle-Barnes" userId="e782127f-826a-4a83-a372-afedaa2e0d4f" providerId="ADAL" clId="{FA3BD239-4B9A-4CBA-8CF5-F7BFBEA885D5}" dt="2025-11-26T12:29:43.950" v="26" actId="20577"/>
          <ac:spMkLst>
            <pc:docMk/>
            <pc:sldMk cId="2222379735" sldId="883"/>
            <ac:spMk id="4" creationId="{6E6DDBD0-0B6D-12D3-E63C-E5BD34287CDD}"/>
          </ac:spMkLst>
        </pc:spChg>
      </pc:sldChg>
      <pc:sldChg chg="modSp mod">
        <pc:chgData name="Bonita Searle-Barnes" userId="e782127f-826a-4a83-a372-afedaa2e0d4f" providerId="ADAL" clId="{FA3BD239-4B9A-4CBA-8CF5-F7BFBEA885D5}" dt="2025-11-26T12:28:12.121" v="6" actId="20577"/>
        <pc:sldMkLst>
          <pc:docMk/>
          <pc:sldMk cId="1128117649" sldId="885"/>
        </pc:sldMkLst>
        <pc:spChg chg="mod">
          <ac:chgData name="Bonita Searle-Barnes" userId="e782127f-826a-4a83-a372-afedaa2e0d4f" providerId="ADAL" clId="{FA3BD239-4B9A-4CBA-8CF5-F7BFBEA885D5}" dt="2025-11-26T12:28:12.121" v="6" actId="20577"/>
          <ac:spMkLst>
            <pc:docMk/>
            <pc:sldMk cId="1128117649" sldId="885"/>
            <ac:spMk id="4" creationId="{06FA1DA3-3A26-3576-FDE1-B703B8168B3A}"/>
          </ac:spMkLst>
        </pc:spChg>
      </pc:sldChg>
      <pc:sldChg chg="modSp mod">
        <pc:chgData name="Bonita Searle-Barnes" userId="e782127f-826a-4a83-a372-afedaa2e0d4f" providerId="ADAL" clId="{FA3BD239-4B9A-4CBA-8CF5-F7BFBEA885D5}" dt="2025-11-26T12:28:54.686" v="19" actId="14100"/>
        <pc:sldMkLst>
          <pc:docMk/>
          <pc:sldMk cId="377556908" sldId="886"/>
        </pc:sldMkLst>
        <pc:spChg chg="mod">
          <ac:chgData name="Bonita Searle-Barnes" userId="e782127f-826a-4a83-a372-afedaa2e0d4f" providerId="ADAL" clId="{FA3BD239-4B9A-4CBA-8CF5-F7BFBEA885D5}" dt="2025-11-26T12:28:54.686" v="19" actId="14100"/>
          <ac:spMkLst>
            <pc:docMk/>
            <pc:sldMk cId="377556908" sldId="886"/>
            <ac:spMk id="4" creationId="{9D6A3BD8-8F72-9ABF-51A9-C6998B51B4EA}"/>
          </ac:spMkLst>
        </pc:spChg>
      </pc:sldChg>
      <pc:sldChg chg="modSp mod">
        <pc:chgData name="Bonita Searle-Barnes" userId="e782127f-826a-4a83-a372-afedaa2e0d4f" providerId="ADAL" clId="{FA3BD239-4B9A-4CBA-8CF5-F7BFBEA885D5}" dt="2025-11-26T12:29:04.887" v="22" actId="20577"/>
        <pc:sldMkLst>
          <pc:docMk/>
          <pc:sldMk cId="2776538620" sldId="887"/>
        </pc:sldMkLst>
        <pc:spChg chg="mod">
          <ac:chgData name="Bonita Searle-Barnes" userId="e782127f-826a-4a83-a372-afedaa2e0d4f" providerId="ADAL" clId="{FA3BD239-4B9A-4CBA-8CF5-F7BFBEA885D5}" dt="2025-11-26T12:29:04.887" v="22" actId="20577"/>
          <ac:spMkLst>
            <pc:docMk/>
            <pc:sldMk cId="2776538620" sldId="887"/>
            <ac:spMk id="4" creationId="{1C669223-6F94-DF5F-02DF-E26A31CA6DC3}"/>
          </ac:spMkLst>
        </pc:spChg>
      </pc:sldChg>
      <pc:sldChg chg="modSp mod">
        <pc:chgData name="Bonita Searle-Barnes" userId="e782127f-826a-4a83-a372-afedaa2e0d4f" providerId="ADAL" clId="{FA3BD239-4B9A-4CBA-8CF5-F7BFBEA885D5}" dt="2025-11-26T12:29:54.143" v="29" actId="20577"/>
        <pc:sldMkLst>
          <pc:docMk/>
          <pc:sldMk cId="1036798986" sldId="888"/>
        </pc:sldMkLst>
        <pc:spChg chg="mod">
          <ac:chgData name="Bonita Searle-Barnes" userId="e782127f-826a-4a83-a372-afedaa2e0d4f" providerId="ADAL" clId="{FA3BD239-4B9A-4CBA-8CF5-F7BFBEA885D5}" dt="2025-11-26T12:29:54.143" v="29" actId="20577"/>
          <ac:spMkLst>
            <pc:docMk/>
            <pc:sldMk cId="1036798986" sldId="888"/>
            <ac:spMk id="4" creationId="{CD7D3ED3-CDEA-FF34-180F-207C28B0D15E}"/>
          </ac:spMkLst>
        </pc:spChg>
      </pc:sldChg>
      <pc:sldChg chg="modSp mod">
        <pc:chgData name="Bonita Searle-Barnes" userId="e782127f-826a-4a83-a372-afedaa2e0d4f" providerId="ADAL" clId="{FA3BD239-4B9A-4CBA-8CF5-F7BFBEA885D5}" dt="2025-11-26T12:30:23.694" v="35" actId="179"/>
        <pc:sldMkLst>
          <pc:docMk/>
          <pc:sldMk cId="36767492" sldId="889"/>
        </pc:sldMkLst>
        <pc:spChg chg="mod">
          <ac:chgData name="Bonita Searle-Barnes" userId="e782127f-826a-4a83-a372-afedaa2e0d4f" providerId="ADAL" clId="{FA3BD239-4B9A-4CBA-8CF5-F7BFBEA885D5}" dt="2025-11-26T12:30:23.694" v="35" actId="179"/>
          <ac:spMkLst>
            <pc:docMk/>
            <pc:sldMk cId="36767492" sldId="889"/>
            <ac:spMk id="4" creationId="{95148C1F-6EE9-CBA4-8EDC-78B100DCFCE2}"/>
          </ac:spMkLst>
        </pc:spChg>
      </pc:sldChg>
      <pc:sldChg chg="modSp mod">
        <pc:chgData name="Bonita Searle-Barnes" userId="e782127f-826a-4a83-a372-afedaa2e0d4f" providerId="ADAL" clId="{FA3BD239-4B9A-4CBA-8CF5-F7BFBEA885D5}" dt="2025-11-26T12:33:45.583" v="98" actId="20577"/>
        <pc:sldMkLst>
          <pc:docMk/>
          <pc:sldMk cId="1581018481" sldId="892"/>
        </pc:sldMkLst>
        <pc:spChg chg="mod">
          <ac:chgData name="Bonita Searle-Barnes" userId="e782127f-826a-4a83-a372-afedaa2e0d4f" providerId="ADAL" clId="{FA3BD239-4B9A-4CBA-8CF5-F7BFBEA885D5}" dt="2025-11-26T12:33:45.583" v="98" actId="20577"/>
          <ac:spMkLst>
            <pc:docMk/>
            <pc:sldMk cId="1581018481" sldId="892"/>
            <ac:spMk id="3" creationId="{61C29CE0-B010-636F-C32F-D014C84BA094}"/>
          </ac:spMkLst>
        </pc:spChg>
        <pc:spChg chg="mod">
          <ac:chgData name="Bonita Searle-Barnes" userId="e782127f-826a-4a83-a372-afedaa2e0d4f" providerId="ADAL" clId="{FA3BD239-4B9A-4CBA-8CF5-F7BFBEA885D5}" dt="2025-11-26T12:33:43.236" v="96" actId="20577"/>
          <ac:spMkLst>
            <pc:docMk/>
            <pc:sldMk cId="1581018481" sldId="892"/>
            <ac:spMk id="4" creationId="{2A7867D0-AFBF-8A14-8DC3-3553BFD07CF8}"/>
          </ac:spMkLst>
        </pc:spChg>
      </pc:sldChg>
      <pc:sldChg chg="modSp mod">
        <pc:chgData name="Bonita Searle-Barnes" userId="e782127f-826a-4a83-a372-afedaa2e0d4f" providerId="ADAL" clId="{FA3BD239-4B9A-4CBA-8CF5-F7BFBEA885D5}" dt="2025-11-26T12:34:34.348" v="108" actId="403"/>
        <pc:sldMkLst>
          <pc:docMk/>
          <pc:sldMk cId="2804405233" sldId="893"/>
        </pc:sldMkLst>
        <pc:spChg chg="mod">
          <ac:chgData name="Bonita Searle-Barnes" userId="e782127f-826a-4a83-a372-afedaa2e0d4f" providerId="ADAL" clId="{FA3BD239-4B9A-4CBA-8CF5-F7BFBEA885D5}" dt="2025-11-26T12:33:51.603" v="100" actId="20577"/>
          <ac:spMkLst>
            <pc:docMk/>
            <pc:sldMk cId="2804405233" sldId="893"/>
            <ac:spMk id="3" creationId="{49447DCD-F872-86EF-C065-D6B488BDA784}"/>
          </ac:spMkLst>
        </pc:spChg>
        <pc:graphicFrameChg chg="modGraphic">
          <ac:chgData name="Bonita Searle-Barnes" userId="e782127f-826a-4a83-a372-afedaa2e0d4f" providerId="ADAL" clId="{FA3BD239-4B9A-4CBA-8CF5-F7BFBEA885D5}" dt="2025-11-26T12:34:34.348" v="108" actId="403"/>
          <ac:graphicFrameMkLst>
            <pc:docMk/>
            <pc:sldMk cId="2804405233" sldId="893"/>
            <ac:graphicFrameMk id="2" creationId="{2303C617-F466-341A-C726-51CAF529116F}"/>
          </ac:graphicFrameMkLst>
        </pc:graphicFrameChg>
      </pc:sldChg>
      <pc:sldChg chg="modSp mod">
        <pc:chgData name="Bonita Searle-Barnes" userId="e782127f-826a-4a83-a372-afedaa2e0d4f" providerId="ADAL" clId="{FA3BD239-4B9A-4CBA-8CF5-F7BFBEA885D5}" dt="2025-11-26T12:36:07.247" v="136" actId="20577"/>
        <pc:sldMkLst>
          <pc:docMk/>
          <pc:sldMk cId="260282489" sldId="900"/>
        </pc:sldMkLst>
        <pc:spChg chg="mod">
          <ac:chgData name="Bonita Searle-Barnes" userId="e782127f-826a-4a83-a372-afedaa2e0d4f" providerId="ADAL" clId="{FA3BD239-4B9A-4CBA-8CF5-F7BFBEA885D5}" dt="2025-11-26T12:35:08.552" v="120" actId="20577"/>
          <ac:spMkLst>
            <pc:docMk/>
            <pc:sldMk cId="260282489" sldId="900"/>
            <ac:spMk id="3" creationId="{DD423BCA-4065-FA1D-421D-13DC02390DA6}"/>
          </ac:spMkLst>
        </pc:spChg>
        <pc:spChg chg="mod">
          <ac:chgData name="Bonita Searle-Barnes" userId="e782127f-826a-4a83-a372-afedaa2e0d4f" providerId="ADAL" clId="{FA3BD239-4B9A-4CBA-8CF5-F7BFBEA885D5}" dt="2025-11-26T12:36:07.247" v="136" actId="20577"/>
          <ac:spMkLst>
            <pc:docMk/>
            <pc:sldMk cId="260282489" sldId="900"/>
            <ac:spMk id="4" creationId="{8210DED0-8D79-F2C7-2331-E23BDBD271F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" y="744538"/>
            <a:ext cx="66579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37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113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360212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6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0052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66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20000" y="1799999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000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48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DBAA5-A1A5-E447-B3A6-3E2DEB396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172" y="1260475"/>
            <a:ext cx="8640959" cy="4319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100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6036"/>
            <a:ext cx="12239625" cy="152012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7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252000" y="990000"/>
            <a:ext cx="11628000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361406" y="1800000"/>
            <a:ext cx="115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Graphic 26">
            <a:extLst>
              <a:ext uri="{FF2B5EF4-FFF2-40B4-BE49-F238E27FC236}">
                <a16:creationId xmlns:a16="http://schemas.microsoft.com/office/drawing/2014/main" id="{4987E8D9-377B-AB1D-8A32-2882D85AB09F}"/>
              </a:ext>
            </a:extLst>
          </p:cNvPr>
          <p:cNvSpPr>
            <a:spLocks/>
          </p:cNvSpPr>
          <p:nvPr userDrawn="1"/>
        </p:nvSpPr>
        <p:spPr>
          <a:xfrm>
            <a:off x="6" y="756000"/>
            <a:ext cx="12239626" cy="36000"/>
          </a:xfrm>
          <a:custGeom>
            <a:avLst/>
            <a:gdLst/>
            <a:ahLst/>
            <a:cxnLst/>
            <a:rect l="l" t="t" r="r" b="b"/>
            <a:pathLst>
              <a:path w="15119985" h="127000">
                <a:moveTo>
                  <a:pt x="0" y="0"/>
                </a:moveTo>
                <a:lnTo>
                  <a:pt x="0" y="127000"/>
                </a:lnTo>
                <a:lnTo>
                  <a:pt x="15119985" y="127000"/>
                </a:lnTo>
                <a:lnTo>
                  <a:pt x="1511998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endParaRPr lang="en-GB" sz="2008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360000" y="6343435"/>
            <a:ext cx="5885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>
              <a:spcBef>
                <a:spcPts val="602"/>
              </a:spcBef>
            </a:pPr>
            <a:fld id="{6152C911-7D81-1845-9D20-613E63F035EB}" type="slidenum">
              <a:rPr lang="en-US" sz="1600" baseline="0" smtClean="0">
                <a:latin typeface="+mn-lt"/>
                <a:ea typeface="Arial" pitchFamily="-105" charset="0"/>
                <a:cs typeface="Arial" pitchFamily="-105" charset="0"/>
              </a:rPr>
              <a:pPr algn="l">
                <a:spcBef>
                  <a:spcPts val="602"/>
                </a:spcBef>
              </a:pPr>
              <a:t>‹#›</a:t>
            </a:fld>
            <a:endParaRPr lang="en-US" sz="1600" baseline="0">
              <a:latin typeface="+mn-lt"/>
              <a:ea typeface="Arial" pitchFamily="-105" charset="0"/>
              <a:cs typeface="Arial" pitchFamily="-105" charset="0"/>
            </a:endParaRPr>
          </a:p>
        </p:txBody>
      </p:sp>
      <p:pic>
        <p:nvPicPr>
          <p:cNvPr id="11" name="Picture 10" descr="A purple and white logo&#10;&#10;AI-generated content may be incorrect.">
            <a:extLst>
              <a:ext uri="{FF2B5EF4-FFF2-40B4-BE49-F238E27FC236}">
                <a16:creationId xmlns:a16="http://schemas.microsoft.com/office/drawing/2014/main" id="{FDCAB167-3DB8-1DBB-F44F-644CAB60BD4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00" y="6228000"/>
            <a:ext cx="2520000" cy="456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F6FB0EF-50E1-BEA5-42FC-4B590EC0611E}"/>
              </a:ext>
            </a:extLst>
          </p:cNvPr>
          <p:cNvCxnSpPr/>
          <p:nvPr userDrawn="1"/>
        </p:nvCxnSpPr>
        <p:spPr>
          <a:xfrm>
            <a:off x="0" y="6084000"/>
            <a:ext cx="12240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Picture 1" descr="A red arrow pointing up&#10;&#10;AI-generated content may be incorrect.">
            <a:extLst>
              <a:ext uri="{FF2B5EF4-FFF2-40B4-BE49-F238E27FC236}">
                <a16:creationId xmlns:a16="http://schemas.microsoft.com/office/drawing/2014/main" id="{FDC35278-96CA-64BF-A1C7-52FA6C5410D7}"/>
              </a:ext>
            </a:extLst>
          </p:cNvPr>
          <p:cNvPicPr>
            <a:picLocks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762" y="170588"/>
            <a:ext cx="591666" cy="4374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E240C433-DC02-8C25-F558-92CDA7CEDA2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48985" y="67612"/>
            <a:ext cx="5827751" cy="5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797" tIns="45899" rIns="91797" bIns="45899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Level Technical Qualification in 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i="0" dirty="0">
                <a:solidFill>
                  <a:srgbClr val="FC442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Occupational Specialism: Gas Engineering </a:t>
            </a:r>
            <a:endParaRPr lang="en-GB" sz="1050" i="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8FCB1954-B943-C2A7-0E5F-10BCBB0EACF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368" y="157157"/>
            <a:ext cx="2563495" cy="498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DEE2E7B4-F576-34E0-0752-CCCFD6D4B71D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4256" y="177135"/>
            <a:ext cx="2685203" cy="4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6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4" r:id="rId2"/>
    <p:sldLayoutId id="2147483659" r:id="rId3"/>
    <p:sldLayoutId id="2147483657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600" b="1" kern="1200" baseline="0" dirty="0">
          <a:solidFill>
            <a:srgbClr val="FC4421"/>
          </a:solidFill>
          <a:latin typeface="+mj-lt"/>
          <a:ea typeface="ＭＳ Ｐゴシック" pitchFamily="-105" charset="-128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8983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6pPr>
      <a:lvl7pPr marL="917966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7pPr>
      <a:lvl8pPr marL="1376949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8pPr>
      <a:lvl9pPr marL="1835932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9"/>
        </a:lnSpc>
        <a:spcBef>
          <a:spcPts val="1004"/>
        </a:spcBef>
        <a:spcAft>
          <a:spcPts val="1004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6742" indent="-216742" algn="l" rtl="0" eaLnBrk="1" fontAlgn="base" hangingPunct="1">
        <a:lnSpc>
          <a:spcPts val="2409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Font typeface="Lucida Grande" pitchFamily="-105" charset="0"/>
        <a:defRPr lang="en-GB" sz="1606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6742" indent="-216742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3484" indent="-216742" algn="l" rtl="0" eaLnBrk="1" fontAlgn="base" hangingPunct="1">
        <a:lnSpc>
          <a:spcPts val="2008"/>
        </a:lnSpc>
        <a:spcBef>
          <a:spcPct val="0"/>
        </a:spcBef>
        <a:spcAft>
          <a:spcPts val="502"/>
        </a:spcAft>
        <a:buFont typeface="Arial" pitchFamily="-105" charset="0"/>
        <a:buChar char="–"/>
        <a:defRPr lang="en-US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8983" indent="-458983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83390" indent="-229492" algn="l" defTabSz="917966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42373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901356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004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1156A-2242-124B-AF49-34A979232ED8}"/>
              </a:ext>
            </a:extLst>
          </p:cNvPr>
          <p:cNvSpPr txBox="1">
            <a:spLocks/>
          </p:cNvSpPr>
          <p:nvPr/>
        </p:nvSpPr>
        <p:spPr>
          <a:xfrm>
            <a:off x="360000" y="1980110"/>
            <a:ext cx="11566529" cy="3779890"/>
          </a:xfrm>
          <a:prstGeom prst="rect">
            <a:avLst/>
          </a:prstGeom>
        </p:spPr>
        <p:txBody>
          <a:bodyPr lIns="0" tIns="0" rIns="0" bIns="0"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800" b="1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Occupational Specialism: Gas Engineering</a:t>
            </a:r>
          </a:p>
          <a:p>
            <a:pPr marL="0" indent="0">
              <a:buNone/>
            </a:pPr>
            <a:r>
              <a:rPr lang="en-GB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K1.5 Operation and handling requirements of tools, equipment and materials</a:t>
            </a:r>
          </a:p>
          <a:p>
            <a:pPr marL="0" indent="0">
              <a:buNone/>
            </a:pPr>
            <a:endParaRPr lang="en-GB" sz="2394">
              <a:solidFill>
                <a:srgbClr val="3432E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b="1">
                <a:solidFill>
                  <a:srgbClr val="FC4421"/>
                </a:solidFill>
                <a:latin typeface="Arial"/>
                <a:ea typeface="ＭＳ Ｐゴシック"/>
                <a:cs typeface="Arial"/>
              </a:rPr>
              <a:t>PowerPoint 1.5a: </a:t>
            </a:r>
            <a:r>
              <a:rPr lang="en-GB" sz="2800" b="1">
                <a:solidFill>
                  <a:srgbClr val="FC4421"/>
                </a:solidFill>
                <a:latin typeface="Arial"/>
                <a:ea typeface="ＭＳ Ｐゴシック"/>
                <a:cs typeface="Arial"/>
              </a:rPr>
              <a:t>Safe use of gas engineering tools and equipment</a:t>
            </a:r>
            <a:endParaRPr lang="en-US" sz="2800" b="1">
              <a:solidFill>
                <a:srgbClr val="FC4421"/>
              </a:solidFill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3929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81D46-0214-1B9F-1B15-74F1EB2FF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E5B9B13-1C50-2446-4887-C320C33BE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Multimeter (Gas engineering-safe type)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DDBD0-0B6D-12D3-E63C-E5BD34287CD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264733" cy="4140000"/>
          </a:xfrm>
        </p:spPr>
        <p:txBody>
          <a:bodyPr/>
          <a:lstStyle/>
          <a:p>
            <a:r>
              <a:rPr lang="en-GB" b="1" dirty="0"/>
              <a:t>Function: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Checks electrical characteristics: voltage (AC/DC), continuity, resistance, and sometimes current.</a:t>
            </a:r>
          </a:p>
          <a:p>
            <a:r>
              <a:rPr lang="en-GB" b="1" dirty="0"/>
              <a:t>Usage examples: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Testing thermocouples or flame rectification circuits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Checking PCB connections and power to fans or solenoids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Verifying correct polarity and earthing</a:t>
            </a:r>
          </a:p>
        </p:txBody>
      </p:sp>
    </p:spTree>
    <p:extLst>
      <p:ext uri="{BB962C8B-B14F-4D97-AF65-F5344CB8AC3E}">
        <p14:creationId xmlns:p14="http://schemas.microsoft.com/office/powerpoint/2010/main" val="2222379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6EF05D-6080-9E7C-74BE-5DAB8A5B5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CE9038-87CE-EAC5-ACFA-489AAB7C6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Multimeter (Gas engineering-safe type)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7D3ED3-CDEA-FF34-180F-207C28B0D15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374800" cy="4140000"/>
          </a:xfrm>
        </p:spPr>
        <p:txBody>
          <a:bodyPr/>
          <a:lstStyle/>
          <a:p>
            <a:r>
              <a:rPr lang="en-GB" b="1" dirty="0"/>
              <a:t>Best practice: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 only Gas-Safe-rated </a:t>
            </a:r>
            <a:r>
              <a:rPr lang="en-GB" dirty="0" err="1"/>
              <a:t>multimeters</a:t>
            </a:r>
            <a:r>
              <a:rPr lang="en-GB" dirty="0"/>
              <a:t> with insulated probes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Check meter settings carefully before testing</a:t>
            </a:r>
          </a:p>
          <a:p>
            <a:r>
              <a:rPr lang="en-GB" b="1" dirty="0"/>
              <a:t>Tip:</a:t>
            </a:r>
            <a:r>
              <a:rPr lang="en-GB" dirty="0"/>
              <a:t> Always isolate appliances before electrical diagnosis unless a live test is required (with appropriate PPE and training).</a:t>
            </a:r>
          </a:p>
        </p:txBody>
      </p:sp>
    </p:spTree>
    <p:extLst>
      <p:ext uri="{BB962C8B-B14F-4D97-AF65-F5344CB8AC3E}">
        <p14:creationId xmlns:p14="http://schemas.microsoft.com/office/powerpoint/2010/main" val="10367989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0EC691-B4A1-7247-67F6-0134C70A39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F23F5D7-E9BA-93C6-C965-31EE06B5F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86" y="883022"/>
            <a:ext cx="11628452" cy="646331"/>
          </a:xfrm>
        </p:spPr>
        <p:txBody>
          <a:bodyPr/>
          <a:lstStyle/>
          <a:p>
            <a:r>
              <a:rPr lang="en-GB" dirty="0"/>
              <a:t>Flue Gas Analyser (FGA)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946F7A-664C-7BDE-146A-A8BC633F457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10799" y="1529353"/>
            <a:ext cx="11129267" cy="4140000"/>
          </a:xfrm>
        </p:spPr>
        <p:txBody>
          <a:bodyPr/>
          <a:lstStyle/>
          <a:p>
            <a:r>
              <a:rPr lang="en-GB" dirty="0"/>
              <a:t>Measures and analyses the gases emitted from flues to assess combustion efficiency and safety.</a:t>
            </a:r>
          </a:p>
          <a:p>
            <a:r>
              <a:rPr lang="en-GB" b="1" dirty="0"/>
              <a:t>What it measures:</a:t>
            </a:r>
            <a:endParaRPr lang="en-GB"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O₂ (Oxygen)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CO (Carbon Monoxide)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CO₂ (Carbon Dioxide)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Flue gas temperature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Excess air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Combustion efficiency (%)</a:t>
            </a:r>
          </a:p>
        </p:txBody>
      </p:sp>
    </p:spTree>
    <p:extLst>
      <p:ext uri="{BB962C8B-B14F-4D97-AF65-F5344CB8AC3E}">
        <p14:creationId xmlns:p14="http://schemas.microsoft.com/office/powerpoint/2010/main" val="72389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2014E5-095F-5599-A18E-2635D9DF1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D7B54A-F302-8D34-403B-7517335C3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86" y="857622"/>
            <a:ext cx="11628452" cy="646331"/>
          </a:xfrm>
        </p:spPr>
        <p:txBody>
          <a:bodyPr/>
          <a:lstStyle/>
          <a:p>
            <a:r>
              <a:rPr lang="en-GB" dirty="0"/>
              <a:t>Flue Gas Analyser (FGA)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148C1F-6EE9-CBA4-8EDC-78B100DCFCE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01506" y="1503953"/>
            <a:ext cx="11257094" cy="4140000"/>
          </a:xfrm>
        </p:spPr>
        <p:txBody>
          <a:bodyPr/>
          <a:lstStyle/>
          <a:p>
            <a:r>
              <a:rPr lang="en-GB" b="1" dirty="0"/>
              <a:t>Usage examples: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Boiler servicing and commissioning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Diagnosing poor combustion or blocked flues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Checking whether appliances are burning fuel correctly</a:t>
            </a:r>
          </a:p>
          <a:p>
            <a:r>
              <a:rPr lang="en-GB" b="1" dirty="0"/>
              <a:t>Best practice: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Calibrate annually</a:t>
            </a:r>
            <a:r>
              <a:rPr lang="en-GB"/>
              <a:t>, zero </a:t>
            </a:r>
            <a:r>
              <a:rPr lang="en-GB" dirty="0"/>
              <a:t>before use in fresh air</a:t>
            </a:r>
            <a:r>
              <a:rPr lang="en-GB"/>
              <a:t>, insert </a:t>
            </a:r>
            <a:r>
              <a:rPr lang="en-GB" dirty="0"/>
              <a:t>probe into flue sampling point following manufacturer’s guidelines.</a:t>
            </a:r>
          </a:p>
          <a:p>
            <a:pPr marL="627063" indent="-627063"/>
            <a:r>
              <a:rPr lang="en-GB" b="1" dirty="0"/>
              <a:t>Tip:</a:t>
            </a:r>
            <a:r>
              <a:rPr lang="en-GB" dirty="0"/>
              <a:t> Many analysers allow you to print or store readings – ideal for service reports or Gas Safe evidence.</a:t>
            </a:r>
          </a:p>
        </p:txBody>
      </p:sp>
    </p:spTree>
    <p:extLst>
      <p:ext uri="{BB962C8B-B14F-4D97-AF65-F5344CB8AC3E}">
        <p14:creationId xmlns:p14="http://schemas.microsoft.com/office/powerpoint/2010/main" val="367674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834C2-9029-8260-F54D-475535B26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4070841-5729-BB64-8F3E-A24AB49CC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Manufacturer’s instructions and legal compliance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73A57C-3A09-C98D-7CBE-153541B10E8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98600" cy="4140000"/>
          </a:xfrm>
        </p:spPr>
        <p:txBody>
          <a:bodyPr/>
          <a:lstStyle/>
          <a:p>
            <a:r>
              <a:rPr lang="en-GB" dirty="0"/>
              <a:t>Gas engineers must never rely on experience alone. </a:t>
            </a:r>
          </a:p>
          <a:p>
            <a:r>
              <a:rPr lang="en-GB" dirty="0"/>
              <a:t>Manufacturer’s instructions are a </a:t>
            </a:r>
            <a:r>
              <a:rPr lang="en-GB" b="1" dirty="0"/>
              <a:t>primary source of compliance</a:t>
            </a:r>
            <a:r>
              <a:rPr lang="en-GB" dirty="0"/>
              <a:t>, and ignoring them can lead to </a:t>
            </a:r>
            <a:r>
              <a:rPr lang="en-GB" b="1" dirty="0"/>
              <a:t>unsafe situations</a:t>
            </a:r>
            <a:r>
              <a:rPr lang="en-GB" dirty="0"/>
              <a:t>, legal consequences, and breach of certification standards.</a:t>
            </a:r>
          </a:p>
        </p:txBody>
      </p:sp>
    </p:spTree>
    <p:extLst>
      <p:ext uri="{BB962C8B-B14F-4D97-AF65-F5344CB8AC3E}">
        <p14:creationId xmlns:p14="http://schemas.microsoft.com/office/powerpoint/2010/main" val="28542245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35373F-3D14-45CE-9733-192B26F10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7D03321-0024-93F9-54C4-12039A56B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Why follow the manufacturer’s instructions?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AA8F3B-1DC6-1C76-7D7A-80502F2F36A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112333" cy="4140000"/>
          </a:xfrm>
        </p:spPr>
        <p:txBody>
          <a:bodyPr/>
          <a:lstStyle/>
          <a:p>
            <a:r>
              <a:rPr lang="en-GB" dirty="0"/>
              <a:t>Each tool, appliance, or component is designed with specific handling, usage, and maintenance procedures.</a:t>
            </a:r>
          </a:p>
          <a:p>
            <a:r>
              <a:rPr lang="en-GB" dirty="0"/>
              <a:t>These instructions ensure the product is used safely, correctly, and within its limits.</a:t>
            </a:r>
          </a:p>
          <a:p>
            <a:r>
              <a:rPr lang="en-GB" dirty="0"/>
              <a:t>Ignoring guidance may invalidate warranties, cause damage, or result in non-compliance with regulations.</a:t>
            </a:r>
          </a:p>
        </p:txBody>
      </p:sp>
    </p:spTree>
    <p:extLst>
      <p:ext uri="{BB962C8B-B14F-4D97-AF65-F5344CB8AC3E}">
        <p14:creationId xmlns:p14="http://schemas.microsoft.com/office/powerpoint/2010/main" val="1339492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E2910-DF60-1045-1DC3-9F8262A5E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B7A7571-AADA-BB67-72BA-381229B24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sz="3600" b="1">
                <a:solidFill>
                  <a:srgbClr val="FC4421"/>
                </a:solidFill>
                <a:effectLst/>
                <a:latin typeface="Arial" panose="020B0604020202020204" pitchFamily="34" charset="0"/>
              </a:rPr>
              <a:t>Legal requirements: GSIUR Regulations 26 &amp; 27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2A7CCA-F17E-FCF0-B9DE-E24318498E3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43066" y="1681467"/>
            <a:ext cx="11226850" cy="4140000"/>
          </a:xfrm>
        </p:spPr>
        <p:txBody>
          <a:bodyPr/>
          <a:lstStyle/>
          <a:p>
            <a:pPr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latin typeface="Arial" panose="020B0604020202020204" pitchFamily="34" charset="0"/>
              </a:rPr>
              <a:t>Regulation 26 – General safety</a:t>
            </a:r>
            <a:endParaRPr lang="en-US" altLang="en-US" dirty="0">
              <a:latin typeface="Arial" panose="020B0604020202020204" pitchFamily="34" charset="0"/>
            </a:endParaRPr>
          </a:p>
          <a:p>
            <a:pPr lvl="0" eaLnBrk="0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Arial" panose="020B0604020202020204" pitchFamily="34" charset="0"/>
              </a:rPr>
              <a:t>Requires all gas work to be carried out in a way that does </a:t>
            </a:r>
            <a:r>
              <a:rPr lang="en-US" altLang="en-US" b="1" dirty="0">
                <a:latin typeface="Arial" panose="020B0604020202020204" pitchFamily="34" charset="0"/>
              </a:rPr>
              <a:t>not cause danger</a:t>
            </a:r>
            <a:r>
              <a:rPr lang="en-US" altLang="en-US" dirty="0">
                <a:latin typeface="Arial" panose="020B0604020202020204" pitchFamily="34" charset="0"/>
              </a:rPr>
              <a:t> to any person. </a:t>
            </a:r>
          </a:p>
          <a:p>
            <a:pPr lvl="0" eaLnBrk="0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latin typeface="Arial" panose="020B0604020202020204" pitchFamily="34" charset="0"/>
              </a:rPr>
              <a:t>This includes using </a:t>
            </a:r>
            <a:r>
              <a:rPr lang="en-US" altLang="en-US" b="1" dirty="0">
                <a:latin typeface="Arial" panose="020B0604020202020204" pitchFamily="34" charset="0"/>
              </a:rPr>
              <a:t>tools and equipment</a:t>
            </a:r>
            <a:r>
              <a:rPr lang="en-US" altLang="en-US" dirty="0">
                <a:latin typeface="Arial" panose="020B0604020202020204" pitchFamily="34" charset="0"/>
              </a:rPr>
              <a:t> in line with professional standards and the manufacturer’s requirements.</a:t>
            </a:r>
          </a:p>
          <a:p>
            <a:pPr lvl="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en-US" dirty="0">
              <a:latin typeface="Arial" panose="020B0604020202020204" pitchFamily="34" charset="0"/>
            </a:endParaRPr>
          </a:p>
          <a:p>
            <a:pPr lvl="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latin typeface="Arial" panose="020B0604020202020204" pitchFamily="34" charset="0"/>
              </a:rPr>
              <a:t>Regulation 27 – Examination of appliances</a:t>
            </a:r>
            <a:endParaRPr lang="en-US" altLang="en-US" dirty="0">
              <a:latin typeface="Arial" panose="020B0604020202020204" pitchFamily="34" charset="0"/>
            </a:endParaRPr>
          </a:p>
          <a:p>
            <a:pPr lvl="0" ea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altLang="en-US" dirty="0">
                <a:latin typeface="Arial" panose="020B0604020202020204" pitchFamily="34" charset="0"/>
              </a:rPr>
              <a:t>Mandates that engineers must:</a:t>
            </a:r>
          </a:p>
          <a:p>
            <a:pPr marL="342900" lvl="0" indent="-34290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Check appliances are </a:t>
            </a:r>
            <a:r>
              <a:rPr lang="en-US" altLang="en-US" b="1" dirty="0">
                <a:latin typeface="Arial" panose="020B0604020202020204" pitchFamily="34" charset="0"/>
              </a:rPr>
              <a:t>safe to use</a:t>
            </a:r>
            <a:endParaRPr lang="en-US" altLang="en-US" dirty="0">
              <a:latin typeface="Arial" panose="020B0604020202020204" pitchFamily="34" charset="0"/>
            </a:endParaRPr>
          </a:p>
          <a:p>
            <a:pPr marL="342900" lvl="0" indent="-34290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Ensure appliances </a:t>
            </a:r>
            <a:r>
              <a:rPr lang="en-US" altLang="en-US" b="1" dirty="0">
                <a:latin typeface="Arial" panose="020B0604020202020204" pitchFamily="34" charset="0"/>
              </a:rPr>
              <a:t>operate properly and efficiently</a:t>
            </a:r>
            <a:endParaRPr lang="en-US" altLang="en-US" dirty="0">
              <a:latin typeface="Arial" panose="020B0604020202020204" pitchFamily="34" charset="0"/>
            </a:endParaRPr>
          </a:p>
          <a:p>
            <a:pPr marL="342900" lvl="0" indent="-34290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Take </a:t>
            </a:r>
            <a:r>
              <a:rPr lang="en-US" altLang="en-US" b="1" dirty="0">
                <a:latin typeface="Arial" panose="020B0604020202020204" pitchFamily="34" charset="0"/>
              </a:rPr>
              <a:t>appropriate action</a:t>
            </a:r>
            <a:r>
              <a:rPr lang="en-US" altLang="en-US" dirty="0">
                <a:latin typeface="Arial" panose="020B0604020202020204" pitchFamily="34" charset="0"/>
              </a:rPr>
              <a:t> if an appliance is unsafe or installed incorrectly.</a:t>
            </a:r>
          </a:p>
          <a:p>
            <a:pPr lvl="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14054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7AD25-4822-60CD-89ED-A56E421F8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C24D88-A74C-1FB5-1A4D-C8ECF1446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sz="3600" b="1">
                <a:solidFill>
                  <a:srgbClr val="FC4421"/>
                </a:solidFill>
                <a:effectLst/>
                <a:latin typeface="Arial" panose="020B0604020202020204" pitchFamily="34" charset="0"/>
              </a:rPr>
              <a:t>IGEM G/11 – Industry Standard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EB5AF9-150B-CC5A-D7E2-64F2F17FBCC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26850" cy="4140000"/>
          </a:xfrm>
        </p:spPr>
        <p:txBody>
          <a:bodyPr/>
          <a:lstStyle/>
          <a:p>
            <a:r>
              <a:rPr lang="en-GB" dirty="0"/>
              <a:t>The </a:t>
            </a:r>
            <a:r>
              <a:rPr lang="en-GB" b="1" dirty="0"/>
              <a:t>Institution of Gas Engineers and Managers (IGEM) G/11</a:t>
            </a:r>
            <a:r>
              <a:rPr lang="en-GB" dirty="0"/>
              <a:t> standard reinforces the importance of: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Using tools and equipment that are </a:t>
            </a:r>
            <a:r>
              <a:rPr lang="en-GB" b="1" dirty="0"/>
              <a:t>suitable, safe, and serviceable.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Following </a:t>
            </a:r>
            <a:r>
              <a:rPr lang="en-GB" b="1" dirty="0"/>
              <a:t>manufacturer instructions</a:t>
            </a:r>
            <a:r>
              <a:rPr lang="en-GB" dirty="0"/>
              <a:t> at all stages (installation, commissioning, servicing).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Keeping </a:t>
            </a:r>
            <a:r>
              <a:rPr lang="en-GB" b="1" dirty="0"/>
              <a:t>records</a:t>
            </a:r>
            <a:r>
              <a:rPr lang="en-GB" dirty="0"/>
              <a:t> to demonstrate compliance and defend against liability.</a:t>
            </a:r>
          </a:p>
        </p:txBody>
      </p:sp>
    </p:spTree>
    <p:extLst>
      <p:ext uri="{BB962C8B-B14F-4D97-AF65-F5344CB8AC3E}">
        <p14:creationId xmlns:p14="http://schemas.microsoft.com/office/powerpoint/2010/main" val="18555765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90745-FA4F-F23C-2A69-9E80D3AFD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99EEA2F-CB53-0F6D-7156-E05FF1F6C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sz="3600" b="1">
                <a:solidFill>
                  <a:srgbClr val="FC4421"/>
                </a:solidFill>
                <a:effectLst/>
                <a:latin typeface="Arial" panose="020B0604020202020204" pitchFamily="34" charset="0"/>
              </a:rPr>
              <a:t>IGEM G/11 – Industry Standard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A23765-F169-62D6-DBB3-F640638DCD6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26850" cy="4140000"/>
          </a:xfrm>
        </p:spPr>
        <p:txBody>
          <a:bodyPr/>
          <a:lstStyle/>
          <a:p>
            <a:r>
              <a:rPr lang="en-GB" b="1" i="1"/>
              <a:t>G/11 </a:t>
            </a:r>
            <a:r>
              <a:rPr lang="en-GB" i="1"/>
              <a:t>also classifies unsafe situations</a:t>
            </a:r>
            <a:r>
              <a:rPr lang="en-GB"/>
              <a:t>, which could result from: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Using out-of-date tools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Ignoring instructions on flue sampling locations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Skipping required checks (e.g. analyser readings, tightness tests)</a:t>
            </a:r>
          </a:p>
        </p:txBody>
      </p:sp>
    </p:spTree>
    <p:extLst>
      <p:ext uri="{BB962C8B-B14F-4D97-AF65-F5344CB8AC3E}">
        <p14:creationId xmlns:p14="http://schemas.microsoft.com/office/powerpoint/2010/main" val="24234274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BEDA80-6349-BAA7-D198-0F5CFB5B38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DB43D5-3387-262A-49EC-4FE6AB33A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Case study 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4DE902-A6B9-0A23-B6BB-CAB0D961869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26850" cy="4140000"/>
          </a:xfrm>
        </p:spPr>
        <p:txBody>
          <a:bodyPr/>
          <a:lstStyle/>
          <a:p>
            <a:r>
              <a:rPr lang="en-GB" b="1"/>
              <a:t>Scenario</a:t>
            </a:r>
            <a:br>
              <a:rPr lang="en-GB"/>
            </a:br>
            <a:r>
              <a:rPr lang="en-GB"/>
              <a:t>Georgia installs a new gas boiler and flue but ignores the manufacturer's minimum flue clearance guidance. The flue terminates too close to a window.</a:t>
            </a:r>
          </a:p>
          <a:p>
            <a:r>
              <a:rPr lang="en-GB" b="1"/>
              <a:t>Result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Dangerous combustion products may enter the building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GSIUR and Building Regs Part J breached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Classified as </a:t>
            </a:r>
            <a:r>
              <a:rPr lang="en-GB" i="1"/>
              <a:t>Immediately Dangerous</a:t>
            </a:r>
            <a:r>
              <a:rPr lang="en-GB"/>
              <a:t> (ID) under IGEM G/11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Risk of enforcement, fine, or de-registration from Gas Safe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5842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FB772F-E825-9D87-9E8B-D04BC8A52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Introduction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CA12B-98D8-441B-A2DE-6FF2B25978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619474" cy="4140000"/>
          </a:xfrm>
        </p:spPr>
        <p:txBody>
          <a:bodyPr/>
          <a:lstStyle/>
          <a:p>
            <a:r>
              <a:rPr lang="en-GB" dirty="0"/>
              <a:t>Before any installation, service, or repair takes place, every gas engineer must ensure they have the </a:t>
            </a:r>
            <a:r>
              <a:rPr lang="en-GB" b="1" dirty="0"/>
              <a:t>right tools for the job </a:t>
            </a:r>
            <a:r>
              <a:rPr lang="en-GB" dirty="0"/>
              <a:t>and, more importantly, that they </a:t>
            </a:r>
            <a:r>
              <a:rPr lang="en-GB" b="1" dirty="0"/>
              <a:t>know how to use and care for them</a:t>
            </a:r>
            <a:r>
              <a:rPr lang="en-GB" dirty="0"/>
              <a:t> properly.</a:t>
            </a:r>
          </a:p>
          <a:p>
            <a:r>
              <a:rPr lang="en-GB" dirty="0"/>
              <a:t>Gas engineering requires precision, safety, and compliance, and the tools we carry directly affect all three. But what makes a tool “essential”? Is it how often it’s used, how specialised it is, or how crucial it is for safety?</a:t>
            </a:r>
          </a:p>
          <a:p>
            <a:r>
              <a:rPr lang="en-GB" dirty="0"/>
              <a:t>Let’s start by reflecting on your own experience and the knowledge you have in your toolkit. </a:t>
            </a:r>
            <a:r>
              <a:rPr lang="en-GB" b="1" dirty="0"/>
              <a:t>“What are the most important tools in your gas toolkit?”</a:t>
            </a:r>
          </a:p>
        </p:txBody>
      </p:sp>
    </p:spTree>
    <p:extLst>
      <p:ext uri="{BB962C8B-B14F-4D97-AF65-F5344CB8AC3E}">
        <p14:creationId xmlns:p14="http://schemas.microsoft.com/office/powerpoint/2010/main" val="28084807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701A2-3C29-19D9-2EB4-562CE1767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6370969-0DB0-1EC2-CE6F-996FF041C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sz="3600" b="1">
                <a:solidFill>
                  <a:srgbClr val="FC4421"/>
                </a:solidFill>
                <a:effectLst/>
                <a:latin typeface="Arial" panose="020B0604020202020204" pitchFamily="34" charset="0"/>
              </a:rPr>
              <a:t>Best practice summary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2D08E0-933C-43F3-26F1-E922E119F5F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26850" cy="4140000"/>
          </a:xfrm>
        </p:spPr>
        <p:txBody>
          <a:bodyPr/>
          <a:lstStyle/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Always read and follow tool/appliance instructions.</a:t>
            </a: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Keep manuals in a digital folder or printed on-site.</a:t>
            </a: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Check GSIUR Regs and IGEM guidance if unsure.</a:t>
            </a: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Record actions and settings during commissioning.</a:t>
            </a: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Use instructions to justify decisions in audits or investigations.</a:t>
            </a:r>
          </a:p>
        </p:txBody>
      </p:sp>
    </p:spTree>
    <p:extLst>
      <p:ext uri="{BB962C8B-B14F-4D97-AF65-F5344CB8AC3E}">
        <p14:creationId xmlns:p14="http://schemas.microsoft.com/office/powerpoint/2010/main" val="19923692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3DE891-FC6D-EC47-1CD5-F2C30125E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512BC27-020D-6397-149D-C50CF3EFF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Storage and on-the-job care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298662-EF43-B0B4-C2B9-855E58614A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26850" cy="4140000"/>
          </a:xfrm>
        </p:spPr>
        <p:txBody>
          <a:bodyPr/>
          <a:lstStyle/>
          <a:p>
            <a:r>
              <a:rPr lang="en-GB" dirty="0"/>
              <a:t>Even the best tools can become useless – or dangerous – if they are not stored, transported, or looked after properly. </a:t>
            </a:r>
          </a:p>
          <a:p>
            <a:r>
              <a:rPr lang="en-GB" dirty="0"/>
              <a:t>Good storage and tool care routines show professionalism, improve efficiency, and ensure compliance with safety expectations in real-world gas engineering environments.</a:t>
            </a:r>
          </a:p>
        </p:txBody>
      </p:sp>
    </p:spTree>
    <p:extLst>
      <p:ext uri="{BB962C8B-B14F-4D97-AF65-F5344CB8AC3E}">
        <p14:creationId xmlns:p14="http://schemas.microsoft.com/office/powerpoint/2010/main" val="8312043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07CE3-06A5-16E1-194E-5FE01EAFF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C29CE0-B010-636F-C32F-D014C84BA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Van / toolkit storage: Safe transport of equipment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7867D0-AFBF-8A14-8DC3-3553BFD07CF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26850" cy="4140000"/>
          </a:xfrm>
        </p:spPr>
        <p:txBody>
          <a:bodyPr/>
          <a:lstStyle/>
          <a:p>
            <a:r>
              <a:rPr lang="en-GB" dirty="0"/>
              <a:t>When transporting gas tools between jobs: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Use secure toolboxes, lockable drawers, or racking systems</a:t>
            </a:r>
            <a:r>
              <a:rPr lang="en-GB" dirty="0"/>
              <a:t> in the van to prevent movement during transit.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Ensure heavier items are </a:t>
            </a:r>
            <a:r>
              <a:rPr lang="en-GB" b="1" dirty="0"/>
              <a:t>stored low and secured</a:t>
            </a:r>
            <a:r>
              <a:rPr lang="en-GB" dirty="0"/>
              <a:t> to avoid injuries or tool damage during sudden braking.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Label equipment cases clearly — especially those containing </a:t>
            </a:r>
            <a:r>
              <a:rPr lang="en-GB" b="1" dirty="0"/>
              <a:t>calibrated instruments</a:t>
            </a:r>
            <a:r>
              <a:rPr lang="en-GB" dirty="0"/>
              <a:t> like flue gas analysers and manometers.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Separate </a:t>
            </a:r>
            <a:r>
              <a:rPr lang="en-GB" b="1" dirty="0"/>
              <a:t>clean</a:t>
            </a:r>
            <a:r>
              <a:rPr lang="en-GB" dirty="0"/>
              <a:t> and </a:t>
            </a:r>
            <a:r>
              <a:rPr lang="en-GB" b="1" dirty="0"/>
              <a:t>dirty/wet tools</a:t>
            </a:r>
            <a:r>
              <a:rPr lang="en-GB" dirty="0"/>
              <a:t> to avoid corrosion or contamination.</a:t>
            </a:r>
          </a:p>
        </p:txBody>
      </p:sp>
    </p:spTree>
    <p:extLst>
      <p:ext uri="{BB962C8B-B14F-4D97-AF65-F5344CB8AC3E}">
        <p14:creationId xmlns:p14="http://schemas.microsoft.com/office/powerpoint/2010/main" val="15810184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0F99ED-E1AC-A66B-6BD4-2E0268544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9447DCD-F872-86EF-C065-D6B488BDA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Tool protection: Magnetic strips, foam inserts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D6B12B-159D-4975-E098-D8A2E20EB12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26850" cy="4140000"/>
          </a:xfrm>
        </p:spPr>
        <p:txBody>
          <a:bodyPr/>
          <a:lstStyle/>
          <a:p>
            <a:pPr marL="0" indent="0" algn="l" rtl="0" eaLnBrk="0" hangingPunct="0"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Organising and safeguarding tools on-site can greatly minimise wear and tear:</a:t>
            </a:r>
          </a:p>
          <a:p>
            <a:pPr marL="0" indent="0" algn="l" rtl="0" eaLnBrk="0" hangingPunct="0"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These methods also promote 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efficient work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allowing for faster retrieval and storage of tools during tasks.</a:t>
            </a:r>
          </a:p>
          <a:p>
            <a:pPr marL="0" indent="0" algn="l" rtl="0" eaLnBrk="0" hangingPunct="0"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endParaRPr lang="en-GB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303C617-F466-341A-C726-51CAF52911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358782"/>
              </p:ext>
            </p:extLst>
          </p:nvPr>
        </p:nvGraphicFramePr>
        <p:xfrm>
          <a:off x="360000" y="3227280"/>
          <a:ext cx="11518899" cy="271272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3839633">
                  <a:extLst>
                    <a:ext uri="{9D8B030D-6E8A-4147-A177-3AD203B41FA5}">
                      <a16:colId xmlns:a16="http://schemas.microsoft.com/office/drawing/2014/main" val="401528260"/>
                    </a:ext>
                  </a:extLst>
                </a:gridCol>
                <a:gridCol w="3839633">
                  <a:extLst>
                    <a:ext uri="{9D8B030D-6E8A-4147-A177-3AD203B41FA5}">
                      <a16:colId xmlns:a16="http://schemas.microsoft.com/office/drawing/2014/main" val="3334078320"/>
                    </a:ext>
                  </a:extLst>
                </a:gridCol>
                <a:gridCol w="3839633">
                  <a:extLst>
                    <a:ext uri="{9D8B030D-6E8A-4147-A177-3AD203B41FA5}">
                      <a16:colId xmlns:a16="http://schemas.microsoft.com/office/drawing/2014/main" val="18160965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/>
                        <a:t>Storage method</a:t>
                      </a:r>
                      <a:endParaRPr lang="en-GB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200" b="1" dirty="0"/>
                        <a:t>Purpose</a:t>
                      </a:r>
                      <a:endParaRPr lang="en-GB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200" b="1" dirty="0"/>
                        <a:t>Example use</a:t>
                      </a:r>
                      <a:endParaRPr lang="en-GB" sz="2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824969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2200" b="1" dirty="0"/>
                        <a:t>Magnetic strips</a:t>
                      </a:r>
                      <a:endParaRPr lang="en-GB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200"/>
                        <a:t>Keep lightweight hand tools visible and secure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200"/>
                        <a:t>Spanners, screwdrivers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25692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2200" b="1" dirty="0"/>
                        <a:t>Foam casing</a:t>
                      </a:r>
                      <a:endParaRPr lang="en-GB" sz="2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200" dirty="0"/>
                        <a:t>Prevent shock damage to sensitive devices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200"/>
                        <a:t>Digital manometers, FGAs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651394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2200" b="1"/>
                        <a:t>Lockboxes</a:t>
                      </a:r>
                      <a:endParaRPr lang="en-GB" sz="2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200" dirty="0"/>
                        <a:t>Secure high-value or calibrated tools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2200" dirty="0" err="1"/>
                        <a:t>Multimeters</a:t>
                      </a:r>
                      <a:r>
                        <a:rPr lang="en-GB" sz="2200" dirty="0"/>
                        <a:t>, leak detectors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7842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44052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A061BB-6928-68C4-D46C-40152689F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C92F1C-AD30-1FD2-E861-2498580D1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586" y="832222"/>
            <a:ext cx="11628452" cy="646331"/>
          </a:xfrm>
        </p:spPr>
        <p:txBody>
          <a:bodyPr/>
          <a:lstStyle/>
          <a:p>
            <a:r>
              <a:rPr lang="en-GB"/>
              <a:t>Preventing damage on site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29C7A8-6389-AAD5-95F8-4FC73D33B64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93040" y="1478553"/>
            <a:ext cx="11226850" cy="4140000"/>
          </a:xfrm>
        </p:spPr>
        <p:txBody>
          <a:bodyPr/>
          <a:lstStyle/>
          <a:p>
            <a:r>
              <a:rPr lang="en-GB" sz="2200" dirty="0"/>
              <a:t>Tool care must continue during active work, especially in dusty, wet or hazardous environments:</a:t>
            </a:r>
          </a:p>
          <a:p>
            <a:r>
              <a:rPr lang="en-GB" sz="2200" b="1" dirty="0"/>
              <a:t>Use mats, kneeling pads, or folding tables</a:t>
            </a:r>
            <a:r>
              <a:rPr lang="en-GB" sz="2200" dirty="0"/>
              <a:t> to keep tools off wet or dirty ground.</a:t>
            </a:r>
          </a:p>
          <a:p>
            <a:r>
              <a:rPr lang="en-GB" sz="2200" dirty="0"/>
              <a:t>Don’t leave delicate instruments (e.g. gas analysers) exposed — return them to cases after each reading.</a:t>
            </a:r>
          </a:p>
          <a:p>
            <a:r>
              <a:rPr lang="en-GB" sz="2200" dirty="0"/>
              <a:t>Avoid placing tools where they might </a:t>
            </a:r>
            <a:r>
              <a:rPr lang="en-GB" sz="2200" b="1" dirty="0"/>
              <a:t>fall, be kicked, or run over</a:t>
            </a:r>
            <a:r>
              <a:rPr lang="en-GB" sz="2200" dirty="0"/>
              <a:t> (e.g. under floorboards, scaffold boards). Inspect and clean tools before returning them to storage.</a:t>
            </a:r>
          </a:p>
          <a:p>
            <a:r>
              <a:rPr lang="en-GB" sz="2200" b="1" dirty="0"/>
              <a:t>Tip:</a:t>
            </a:r>
            <a:r>
              <a:rPr lang="en-GB" sz="2200" dirty="0"/>
              <a:t> Create a habit of doing a </a:t>
            </a:r>
            <a:r>
              <a:rPr lang="en-GB" sz="2200" b="1" dirty="0"/>
              <a:t>'Tool Check'</a:t>
            </a:r>
            <a:r>
              <a:rPr lang="en-GB" sz="2200" dirty="0"/>
              <a:t> at the start and end of each job — like a pilot’s pre-flight checklist.</a:t>
            </a:r>
          </a:p>
        </p:txBody>
      </p:sp>
    </p:spTree>
    <p:extLst>
      <p:ext uri="{BB962C8B-B14F-4D97-AF65-F5344CB8AC3E}">
        <p14:creationId xmlns:p14="http://schemas.microsoft.com/office/powerpoint/2010/main" val="32053667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3BA51-5DE9-AE84-CA89-49B5F20D9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4A54E5-AA8A-FC3D-16AD-D82CD2592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Common risks and accidents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1E0ACE-6B17-4B7B-5811-C61774584D1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26850" cy="4140000"/>
          </a:xfrm>
        </p:spPr>
        <p:txBody>
          <a:bodyPr/>
          <a:lstStyle/>
          <a:p>
            <a:r>
              <a:rPr lang="en-GB"/>
              <a:t>Even experienced engineers can cause faults or hazards when tools are </a:t>
            </a:r>
            <a:r>
              <a:rPr lang="en-GB" b="1"/>
              <a:t>misused, damaged, or poorly maintained</a:t>
            </a:r>
            <a:r>
              <a:rPr lang="en-GB"/>
              <a:t>. </a:t>
            </a:r>
          </a:p>
          <a:p>
            <a:r>
              <a:rPr lang="en-GB"/>
              <a:t>Understanding these common risks helps learners avoid accidents, work professionally, and meet industry standards.</a:t>
            </a:r>
            <a:endParaRPr lang="en-GB" sz="1600" i="1"/>
          </a:p>
        </p:txBody>
      </p:sp>
    </p:spTree>
    <p:extLst>
      <p:ext uri="{BB962C8B-B14F-4D97-AF65-F5344CB8AC3E}">
        <p14:creationId xmlns:p14="http://schemas.microsoft.com/office/powerpoint/2010/main" val="38374342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1F32C-5674-B53A-B32D-D41645BF7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E7F5C9C-AC59-4DB8-D5A8-2C35555CD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Dropped gauges and instruments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8A3DC7-DD79-A272-9722-1F7F37415C5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26850" cy="4140000"/>
          </a:xfrm>
        </p:spPr>
        <p:txBody>
          <a:bodyPr/>
          <a:lstStyle/>
          <a:p>
            <a:r>
              <a:rPr lang="en-GB" b="1" dirty="0"/>
              <a:t>What happens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Pressure gauges, digital manometers, and flue gas analysers are sensitive.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Dropping them — even from a short height — can affect </a:t>
            </a:r>
            <a:r>
              <a:rPr lang="en-GB" b="1" dirty="0"/>
              <a:t>internal calibration or cause invisible cracks</a:t>
            </a:r>
            <a:r>
              <a:rPr lang="en-GB" dirty="0"/>
              <a:t>.</a:t>
            </a:r>
          </a:p>
          <a:p>
            <a:r>
              <a:rPr lang="en-GB" b="1" dirty="0"/>
              <a:t>Consequences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False readings</a:t>
            </a:r>
            <a:r>
              <a:rPr lang="en-GB" dirty="0"/>
              <a:t> during tightness tests or combustion checks, misdiagnosis of faults, unsafe installations, voided calibration certificates.</a:t>
            </a:r>
          </a:p>
        </p:txBody>
      </p:sp>
    </p:spTree>
    <p:extLst>
      <p:ext uri="{BB962C8B-B14F-4D97-AF65-F5344CB8AC3E}">
        <p14:creationId xmlns:p14="http://schemas.microsoft.com/office/powerpoint/2010/main" val="31208558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D0D5E-8F38-AC0B-E20A-B9087AB46A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88C3CBB-2470-73C9-411F-3F4BC2C2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Dropped gauges and instruments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4A1A7A-562B-4CB2-1728-A09A317B188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26850" cy="4140000"/>
          </a:xfrm>
        </p:spPr>
        <p:txBody>
          <a:bodyPr/>
          <a:lstStyle/>
          <a:p>
            <a:r>
              <a:rPr lang="en-GB" b="1" dirty="0"/>
              <a:t>Preventive action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Always return instruments to </a:t>
            </a:r>
            <a:r>
              <a:rPr lang="en-GB" b="1" dirty="0"/>
              <a:t>padded cases.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Don’t carry tools in back pockets or on ladders.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 </a:t>
            </a:r>
            <a:r>
              <a:rPr lang="en-GB" b="1" dirty="0"/>
              <a:t>lanyards</a:t>
            </a:r>
            <a:r>
              <a:rPr lang="en-GB" dirty="0"/>
              <a:t> or anti-drop straps when working at height.</a:t>
            </a:r>
          </a:p>
        </p:txBody>
      </p:sp>
    </p:spTree>
    <p:extLst>
      <p:ext uri="{BB962C8B-B14F-4D97-AF65-F5344CB8AC3E}">
        <p14:creationId xmlns:p14="http://schemas.microsoft.com/office/powerpoint/2010/main" val="7225034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3EDF8-3A85-8B88-A03B-7EF8E2B61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F11AD7-811C-8198-126C-B983D600B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Incorrect hose use (gas test hoses)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DE0C43-D051-6E5D-C20C-D9A8C0091D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8466" y="1673000"/>
            <a:ext cx="11226850" cy="4140000"/>
          </a:xfrm>
        </p:spPr>
        <p:txBody>
          <a:bodyPr/>
          <a:lstStyle/>
          <a:p>
            <a:r>
              <a:rPr lang="en-GB" b="1" dirty="0"/>
              <a:t>What happens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Hoses may become </a:t>
            </a:r>
            <a:r>
              <a:rPr lang="en-GB" b="1" dirty="0"/>
              <a:t>cracked, brittle, or contaminated</a:t>
            </a:r>
            <a:r>
              <a:rPr lang="en-GB" dirty="0"/>
              <a:t> over time.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Some engineers use incorrect size hoses, causing </a:t>
            </a:r>
            <a:r>
              <a:rPr lang="en-GB" b="1" dirty="0"/>
              <a:t>loose connections or leaks</a:t>
            </a:r>
            <a:r>
              <a:rPr lang="en-GB" dirty="0"/>
              <a:t>.</a:t>
            </a:r>
          </a:p>
          <a:p>
            <a:r>
              <a:rPr lang="en-GB" b="1" dirty="0"/>
              <a:t>Consequences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Gas leaks during pressure testing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Exposure to flammable gases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Failed tightness tests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Breach of GSIUR and IGEM standards.</a:t>
            </a:r>
          </a:p>
        </p:txBody>
      </p:sp>
    </p:spTree>
    <p:extLst>
      <p:ext uri="{BB962C8B-B14F-4D97-AF65-F5344CB8AC3E}">
        <p14:creationId xmlns:p14="http://schemas.microsoft.com/office/powerpoint/2010/main" val="27169665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F17FD8-8A0A-3705-9404-48BCC82B4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0CDBC1E-002B-0BC1-721C-506AF3470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Incorrect hose use (gas test hoses)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74B3F1-AC2C-0B12-08B7-63D8A97EFB2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26850" cy="4140000"/>
          </a:xfrm>
        </p:spPr>
        <p:txBody>
          <a:bodyPr/>
          <a:lstStyle/>
          <a:p>
            <a:r>
              <a:rPr lang="en-GB" b="1" dirty="0"/>
              <a:t>Preventive action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Check hoses for wear before every job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 the correct </a:t>
            </a:r>
            <a:r>
              <a:rPr lang="en-GB" b="1" dirty="0"/>
              <a:t>hose diameter</a:t>
            </a:r>
            <a:r>
              <a:rPr lang="en-GB" dirty="0"/>
              <a:t> for the test point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Replace hoses as per manufacturer guidance.</a:t>
            </a:r>
          </a:p>
        </p:txBody>
      </p:sp>
    </p:spTree>
    <p:extLst>
      <p:ext uri="{BB962C8B-B14F-4D97-AF65-F5344CB8AC3E}">
        <p14:creationId xmlns:p14="http://schemas.microsoft.com/office/powerpoint/2010/main" val="446704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92BCA-8AB6-0FDF-AC08-CE636D202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FC9DD-99F6-E5CA-5CF5-B1C6B4D6BBC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/>
            <a:r>
              <a:rPr lang="en-GB" dirty="0">
                <a:latin typeface="Arial"/>
                <a:cs typeface="Arial"/>
              </a:rPr>
              <a:t>By the end of this session, y</a:t>
            </a:r>
            <a:r>
              <a:rPr lang="en-GB" b="0" i="0" dirty="0">
                <a:effectLst/>
                <a:latin typeface="Arial"/>
                <a:cs typeface="Arial"/>
              </a:rPr>
              <a:t>ou should be able to: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i="0" dirty="0">
                <a:effectLst/>
                <a:latin typeface="Arial"/>
                <a:cs typeface="Arial"/>
              </a:rPr>
              <a:t>Identify</a:t>
            </a:r>
            <a:r>
              <a:rPr lang="en-GB" b="0" i="0" dirty="0">
                <a:effectLst/>
                <a:latin typeface="Arial"/>
                <a:cs typeface="Arial"/>
              </a:rPr>
              <a:t> tools commonly used in gas engineering.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i="0" dirty="0">
                <a:effectLst/>
                <a:latin typeface="Arial"/>
                <a:cs typeface="Arial"/>
              </a:rPr>
              <a:t>Explain</a:t>
            </a:r>
            <a:r>
              <a:rPr lang="en-GB" b="0" i="0" dirty="0">
                <a:effectLst/>
                <a:latin typeface="Arial"/>
                <a:cs typeface="Arial"/>
              </a:rPr>
              <a:t> how to use and handle tools safely.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i="0" dirty="0">
                <a:effectLst/>
                <a:latin typeface="Arial"/>
                <a:cs typeface="Arial"/>
              </a:rPr>
              <a:t>Recognise</a:t>
            </a:r>
            <a:r>
              <a:rPr lang="en-GB" b="0" i="0" dirty="0">
                <a:effectLst/>
                <a:latin typeface="Arial"/>
                <a:cs typeface="Arial"/>
              </a:rPr>
              <a:t> the risks of poor handling.</a:t>
            </a:r>
          </a:p>
        </p:txBody>
      </p:sp>
    </p:spTree>
    <p:extLst>
      <p:ext uri="{BB962C8B-B14F-4D97-AF65-F5344CB8AC3E}">
        <p14:creationId xmlns:p14="http://schemas.microsoft.com/office/powerpoint/2010/main" val="36619081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829F2-DCC8-DA9B-0FCF-4C18E0313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423BCA-4065-FA1D-421D-13DC02390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Case study 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10DED0-8D79-F2C7-2331-E23BDBD271F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26850" cy="4140000"/>
          </a:xfrm>
        </p:spPr>
        <p:txBody>
          <a:bodyPr/>
          <a:lstStyle/>
          <a:p>
            <a:pPr lvl="0" eaLnBrk="0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latin typeface="Arial" panose="020B0604020202020204" pitchFamily="34" charset="0"/>
              </a:rPr>
              <a:t>Simon</a:t>
            </a:r>
            <a:r>
              <a:rPr lang="en-US" altLang="en-US" dirty="0">
                <a:latin typeface="Arial" panose="020B0604020202020204" pitchFamily="34" charset="0"/>
              </a:rPr>
              <a:t>, a junior gas engineer, accidentally drops a digital manometer onto a concrete floor. He uses it anyway, unaware that the internal sensor is damaged. His pressure reading shows 21mbar when it should be 26mbar. He leaves a boiler commissioned incorrectly.</a:t>
            </a:r>
          </a:p>
          <a:p>
            <a:pPr lvl="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altLang="en-US" dirty="0">
              <a:latin typeface="Arial" panose="020B0604020202020204" pitchFamily="34" charset="0"/>
            </a:endParaRPr>
          </a:p>
          <a:p>
            <a:pPr lvl="0" eaLnBrk="0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latin typeface="Arial" panose="020B0604020202020204" pitchFamily="34" charset="0"/>
              </a:rPr>
              <a:t>Discussion questions:</a:t>
            </a:r>
            <a:endParaRPr lang="en-US" altLang="en-US" dirty="0">
              <a:latin typeface="Arial" panose="020B0604020202020204" pitchFamily="34" charset="0"/>
            </a:endParaRPr>
          </a:p>
          <a:p>
            <a:pPr marL="342900" lvl="0" indent="-342900" ea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What went wrong?</a:t>
            </a:r>
          </a:p>
          <a:p>
            <a:pPr marL="342900" lvl="0" indent="-342900" ea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Who is responsible?</a:t>
            </a:r>
          </a:p>
          <a:p>
            <a:pPr marL="342900" lvl="0" indent="-342900" ea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What could Simon have done differently?</a:t>
            </a:r>
          </a:p>
          <a:p>
            <a:pPr marL="342900" lvl="0" indent="-342900" ea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How should his employer respond?</a:t>
            </a:r>
          </a:p>
        </p:txBody>
      </p:sp>
    </p:spTree>
    <p:extLst>
      <p:ext uri="{BB962C8B-B14F-4D97-AF65-F5344CB8AC3E}">
        <p14:creationId xmlns:p14="http://schemas.microsoft.com/office/powerpoint/2010/main" val="2602824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644A-242E-ABA1-434F-9E6A4A35F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94B90A-30B6-56D1-21EB-457B88DBC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98F04-331F-CCC4-AA81-C88F3473D3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936276" cy="4140000"/>
          </a:xfrm>
        </p:spPr>
        <p:txBody>
          <a:bodyPr/>
          <a:lstStyle/>
          <a:p>
            <a:r>
              <a:rPr lang="en-GB" dirty="0"/>
              <a:t>You should now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cs typeface="Arial"/>
              </a:rPr>
              <a:t>Identify</a:t>
            </a:r>
            <a:r>
              <a:rPr lang="en-GB" dirty="0">
                <a:cs typeface="Arial"/>
              </a:rPr>
              <a:t> tools commonly used in gas engineering.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cs typeface="Arial"/>
              </a:rPr>
              <a:t>Explain</a:t>
            </a:r>
            <a:r>
              <a:rPr lang="en-GB" dirty="0">
                <a:cs typeface="Arial"/>
              </a:rPr>
              <a:t> how to use and handle tools safely.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cs typeface="Arial"/>
              </a:rPr>
              <a:t>Recognise</a:t>
            </a:r>
            <a:r>
              <a:rPr lang="en-GB" dirty="0">
                <a:cs typeface="Arial"/>
              </a:rPr>
              <a:t> the risks of poor handling.</a:t>
            </a:r>
          </a:p>
        </p:txBody>
      </p:sp>
    </p:spTree>
    <p:extLst>
      <p:ext uri="{BB962C8B-B14F-4D97-AF65-F5344CB8AC3E}">
        <p14:creationId xmlns:p14="http://schemas.microsoft.com/office/powerpoint/2010/main" val="30142199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00DF00-DDB1-9E17-D96C-C839324D3C8E}"/>
              </a:ext>
            </a:extLst>
          </p:cNvPr>
          <p:cNvSpPr txBox="1"/>
          <p:nvPr/>
        </p:nvSpPr>
        <p:spPr>
          <a:xfrm>
            <a:off x="3599812" y="1510747"/>
            <a:ext cx="504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5400" dirty="0">
                <a:solidFill>
                  <a:srgbClr val="FC4421"/>
                </a:solidFill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8C6954-EAC7-49BA-03F2-EA0CFB998FA2}"/>
              </a:ext>
            </a:extLst>
          </p:cNvPr>
          <p:cNvSpPr txBox="1"/>
          <p:nvPr/>
        </p:nvSpPr>
        <p:spPr>
          <a:xfrm>
            <a:off x="467358" y="3571368"/>
            <a:ext cx="11304908" cy="20621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Copyright in this </a:t>
            </a:r>
            <a:r>
              <a:rPr lang="en-GB" sz="1800" dirty="0">
                <a:solidFill>
                  <a:srgbClr val="000000"/>
                </a:solidFill>
                <a:latin typeface="inherit"/>
                <a:ea typeface="ＭＳ Ｐゴシック"/>
              </a:rPr>
              <a:t>document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 belongs to and is used under licence from the Department for Education, © 2025.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  <a:ea typeface="ＭＳ Ｐゴシック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‘T-LEVELS’ and ‘T Level’ are registered trademarks of the Department for Education.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WJEC is authorised by the Department for Education to develop and deliver this T Level Technical Qualification.</a:t>
            </a:r>
          </a:p>
          <a:p>
            <a:pPr algn="l" fontAlgn="base">
              <a:buNone/>
            </a:pPr>
            <a:endParaRPr lang="en-GB" sz="1800" dirty="0">
              <a:solidFill>
                <a:srgbClr val="000000"/>
              </a:solidFill>
              <a:latin typeface="inherit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WJEC operates in England under the name </a:t>
            </a:r>
            <a:r>
              <a:rPr lang="en-US" altLang="en-US" sz="1800" dirty="0" err="1">
                <a:solidFill>
                  <a:srgbClr val="000000"/>
                </a:solidFill>
                <a:latin typeface="inherit"/>
                <a:ea typeface="ＭＳ Ｐゴシック"/>
              </a:rPr>
              <a:t>Eduqas</a:t>
            </a:r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 which is a registered trademark of WJEC.</a:t>
            </a:r>
          </a:p>
        </p:txBody>
      </p:sp>
    </p:spTree>
    <p:extLst>
      <p:ext uri="{BB962C8B-B14F-4D97-AF65-F5344CB8AC3E}">
        <p14:creationId xmlns:p14="http://schemas.microsoft.com/office/powerpoint/2010/main" val="2402489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40E8B0-376D-181A-FDC7-656848362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DEBF91D-2A29-7B3B-A842-21CD54AF0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Digital </a:t>
            </a:r>
            <a:r>
              <a:rPr lang="en-GB" err="1"/>
              <a:t>manomenter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7E0DF8-B848-7F3B-86DD-4F33ABC0CC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442533" cy="4140000"/>
          </a:xfrm>
        </p:spPr>
        <p:txBody>
          <a:bodyPr/>
          <a:lstStyle/>
          <a:p>
            <a:r>
              <a:rPr lang="en-GB" dirty="0"/>
              <a:t>Measures gas pressure (usually in mbar or Pa). Used for checking standing pressure, working pressure, and pressure drops across components.</a:t>
            </a:r>
          </a:p>
          <a:p>
            <a:r>
              <a:rPr lang="en-GB" b="1" dirty="0"/>
              <a:t>Usage examples: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Measuring the working pressure at a gas meter outlet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Checking inlet pressure on appliances (e.g. boilers, cookers)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Diagnosing drop due to undersized pipework or restrictions</a:t>
            </a:r>
          </a:p>
        </p:txBody>
      </p:sp>
    </p:spTree>
    <p:extLst>
      <p:ext uri="{BB962C8B-B14F-4D97-AF65-F5344CB8AC3E}">
        <p14:creationId xmlns:p14="http://schemas.microsoft.com/office/powerpoint/2010/main" val="806870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C986C0-8B98-EBAA-66C2-33F08175D8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20DDC81-F471-7549-BD47-0665BBF0A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Digital </a:t>
            </a:r>
            <a:r>
              <a:rPr lang="en-GB" err="1"/>
              <a:t>manomenter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FA1DA3-3A26-3576-FDE1-B703B8168B3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315533" cy="4140000"/>
          </a:xfrm>
        </p:spPr>
        <p:txBody>
          <a:bodyPr/>
          <a:lstStyle/>
          <a:p>
            <a:r>
              <a:rPr lang="en-GB" b="1" dirty="0"/>
              <a:t>Best practice: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Always zero the device before use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 appropriate tubing and ensure a gas-tight connection to the test nipple</a:t>
            </a:r>
          </a:p>
          <a:p>
            <a:r>
              <a:rPr lang="en-GB" b="1" dirty="0"/>
              <a:t>Tip:</a:t>
            </a:r>
            <a:r>
              <a:rPr lang="en-GB" dirty="0"/>
              <a:t> Keep spare batteries in your kit – a low battery affects accuracy</a:t>
            </a:r>
          </a:p>
        </p:txBody>
      </p:sp>
    </p:spTree>
    <p:extLst>
      <p:ext uri="{BB962C8B-B14F-4D97-AF65-F5344CB8AC3E}">
        <p14:creationId xmlns:p14="http://schemas.microsoft.com/office/powerpoint/2010/main" val="1128117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B29458-3591-AE10-E7A5-A8CE8BE43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CE8E26F-0AC6-6BD9-6E42-6A902FD21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Adjustable and Fixed spanners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FD7E1A-CC7A-2281-F85F-19F2A5C7494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587400" cy="4140000"/>
          </a:xfrm>
        </p:spPr>
        <p:txBody>
          <a:bodyPr/>
          <a:lstStyle/>
          <a:p>
            <a:r>
              <a:rPr lang="en-GB" dirty="0"/>
              <a:t>Used to tighten or loosen compression joints, unions, flanges, and nuts.</a:t>
            </a:r>
          </a:p>
          <a:p>
            <a:r>
              <a:rPr lang="en-GB" b="1" dirty="0"/>
              <a:t>Types: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Adjustable crescent spanner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Box spanner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Open-ended and ring spanners</a:t>
            </a:r>
          </a:p>
        </p:txBody>
      </p:sp>
    </p:spTree>
    <p:extLst>
      <p:ext uri="{BB962C8B-B14F-4D97-AF65-F5344CB8AC3E}">
        <p14:creationId xmlns:p14="http://schemas.microsoft.com/office/powerpoint/2010/main" val="3884236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4D925-1CDB-5047-4F84-DD43ED851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099578-A7FE-FB21-78BB-736AB451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Adjustable and Fixed spanners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6A3BD8-8F72-9ABF-51A9-C6998B51B4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9948921" cy="4140000"/>
          </a:xfrm>
        </p:spPr>
        <p:txBody>
          <a:bodyPr/>
          <a:lstStyle/>
          <a:p>
            <a:r>
              <a:rPr lang="en-GB" b="1" dirty="0"/>
              <a:t>Usage examples: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Installing a hob’s pipework or servicing a boiler gas valve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Undoing union fittings on test points</a:t>
            </a:r>
          </a:p>
          <a:p>
            <a:r>
              <a:rPr lang="en-GB" b="1" dirty="0"/>
              <a:t>Best practice: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 the correct size to avoid rounding nuts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Apply steady pressure—avoid overtightening</a:t>
            </a:r>
          </a:p>
          <a:p>
            <a:r>
              <a:rPr lang="en-GB" b="1" dirty="0"/>
              <a:t>Tip:</a:t>
            </a:r>
            <a:r>
              <a:rPr lang="en-GB" dirty="0"/>
              <a:t> Use insulated versions when working around electrical components.</a:t>
            </a:r>
          </a:p>
        </p:txBody>
      </p:sp>
    </p:spTree>
    <p:extLst>
      <p:ext uri="{BB962C8B-B14F-4D97-AF65-F5344CB8AC3E}">
        <p14:creationId xmlns:p14="http://schemas.microsoft.com/office/powerpoint/2010/main" val="377556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5633D2-EAAD-72DB-DE3A-CB27A98665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8C4D68-E7D6-51CD-C436-4D5660F41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Pressure testers (U-gauge, tightness testing kit)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F65B55-EB39-59CF-0704-936A383235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349400" cy="4140000"/>
          </a:xfrm>
        </p:spPr>
        <p:txBody>
          <a:bodyPr/>
          <a:lstStyle/>
          <a:p>
            <a:r>
              <a:rPr lang="en-GB" b="1" dirty="0"/>
              <a:t>Function: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Used for tightness testing new or modified gas pipework to ensure no leaks exist before live gas connection.</a:t>
            </a:r>
          </a:p>
          <a:p>
            <a:r>
              <a:rPr lang="en-GB" b="1" dirty="0"/>
              <a:t>Usage examples: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2-minute let-by and 1-minute stabilisation test during initial install.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1-minute tightness test under live conditions.</a:t>
            </a:r>
          </a:p>
        </p:txBody>
      </p:sp>
    </p:spTree>
    <p:extLst>
      <p:ext uri="{BB962C8B-B14F-4D97-AF65-F5344CB8AC3E}">
        <p14:creationId xmlns:p14="http://schemas.microsoft.com/office/powerpoint/2010/main" val="3014585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8833BA-22B3-2D94-73B9-66C77C94D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5052CD3-9997-A009-49C5-ED21282E0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Pressure testers (U-gauge, tightness testing kit)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669223-6F94-DF5F-02DF-E26A31CA6DC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197000" cy="4140000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Best practice: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Connect at the meter test point using flexible tubing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Perform tests in accordance with GSIUR &amp; IGEM/UP/1B for dwellings</a:t>
            </a:r>
          </a:p>
          <a:p>
            <a:r>
              <a:rPr lang="en-GB" b="1" dirty="0">
                <a:ea typeface="ＭＳ Ｐゴシック"/>
              </a:rPr>
              <a:t>Tip:</a:t>
            </a:r>
            <a:r>
              <a:rPr lang="en-GB" dirty="0">
                <a:ea typeface="ＭＳ Ｐゴシック"/>
              </a:rPr>
              <a:t> Use soapy water on fittings for a visual leak check if readings drop. This is a non-aggressive leak detection fluid.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65386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e15224-84b2-4570-bdea-a67bb94d0921" xsi:nil="true"/>
    <lcf76f155ced4ddcb4097134ff3c332f xmlns="7c04300a-231c-4281-9146-a98f6f4a7aff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a6f930148186a8a3d9c5bc00b37c8558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ef8fa4cbc806802382e5c5506b25357a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041F6D-BBDE-4B15-9860-57A05AB8973C}">
  <ds:schemaRefs>
    <ds:schemaRef ds:uri="7c04300a-231c-4281-9146-a98f6f4a7aff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2006/metadata/properties"/>
    <ds:schemaRef ds:uri="01e15224-84b2-4570-bdea-a67bb94d0921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1C7F237-6C11-4912-B66C-89F158DCFF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04300a-231c-4281-9146-a98f6f4a7aff"/>
    <ds:schemaRef ds:uri="01e15224-84b2-4570-bdea-a67bb94d0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db5124c-a56e-47e1-8444-7a6f9085be98}" enabled="1" method="Standard" siteId="{0b26221c-c008-47b1-94c7-58a0b89761c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 Levels Powerpoint Template</Template>
  <TotalTime>76</TotalTime>
  <Words>1824</Words>
  <Application>Microsoft Office PowerPoint</Application>
  <PresentationFormat>Custom</PresentationFormat>
  <Paragraphs>200</Paragraphs>
  <Slides>32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ＭＳ Ｐゴシック</vt:lpstr>
      <vt:lpstr>Aptos</vt:lpstr>
      <vt:lpstr>Arial</vt:lpstr>
      <vt:lpstr>inherit</vt:lpstr>
      <vt:lpstr>Lucida Grande</vt:lpstr>
      <vt:lpstr>1_Default Design</vt:lpstr>
      <vt:lpstr>PowerPoint Presentation</vt:lpstr>
      <vt:lpstr>Introduction</vt:lpstr>
      <vt:lpstr>Objectives</vt:lpstr>
      <vt:lpstr>Digital manomenter</vt:lpstr>
      <vt:lpstr>Digital manomenter</vt:lpstr>
      <vt:lpstr>Adjustable and Fixed spanners</vt:lpstr>
      <vt:lpstr>Adjustable and Fixed spanners</vt:lpstr>
      <vt:lpstr>Pressure testers (U-gauge, tightness testing kit)</vt:lpstr>
      <vt:lpstr>Pressure testers (U-gauge, tightness testing kit)</vt:lpstr>
      <vt:lpstr>Multimeter (Gas engineering-safe type)</vt:lpstr>
      <vt:lpstr>Multimeter (Gas engineering-safe type)</vt:lpstr>
      <vt:lpstr>Flue Gas Analyser (FGA)</vt:lpstr>
      <vt:lpstr>Flue Gas Analyser (FGA)</vt:lpstr>
      <vt:lpstr>Manufacturer’s instructions and legal compliance</vt:lpstr>
      <vt:lpstr>Why follow the manufacturer’s instructions?</vt:lpstr>
      <vt:lpstr>Legal requirements: GSIUR Regulations 26 &amp; 27</vt:lpstr>
      <vt:lpstr>IGEM G/11 – Industry Standard</vt:lpstr>
      <vt:lpstr>IGEM G/11 – Industry Standard</vt:lpstr>
      <vt:lpstr>Case study 1</vt:lpstr>
      <vt:lpstr>Best practice summary</vt:lpstr>
      <vt:lpstr>Storage and on-the-job care</vt:lpstr>
      <vt:lpstr>Van / toolkit storage: Safe transport of equipment</vt:lpstr>
      <vt:lpstr>Tool protection: Magnetic strips, foam inserts</vt:lpstr>
      <vt:lpstr>Preventing damage on site</vt:lpstr>
      <vt:lpstr>Common risks and accidents</vt:lpstr>
      <vt:lpstr>Dropped gauges and instruments</vt:lpstr>
      <vt:lpstr>Dropped gauges and instruments</vt:lpstr>
      <vt:lpstr>Incorrect hose use (gas test hoses)</vt:lpstr>
      <vt:lpstr>Incorrect hose use (gas test hoses)</vt:lpstr>
      <vt:lpstr>Case study 2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Thirlwell</dc:creator>
  <cp:lastModifiedBy>John, Catherine</cp:lastModifiedBy>
  <cp:revision>8</cp:revision>
  <cp:lastPrinted>2025-05-28T15:27:28Z</cp:lastPrinted>
  <dcterms:created xsi:type="dcterms:W3CDTF">2025-04-15T10:44:23Z</dcterms:created>
  <dcterms:modified xsi:type="dcterms:W3CDTF">2025-12-04T13:12:13Z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0x010100CDD05C0E7E0E414EB79F81A23986EA6A</vt:lpwstr>
  </property>
  <property fmtid="{D5CDD505-2E9C-101B-9397-08002B2CF9AE}" pid="3" name="MediaServiceImageTags">
    <vt:lpwstr/>
  </property>
  <property fmtid="{D5CDD505-2E9C-101B-9397-08002B2CF9AE}" pid="4" name="MSIP_Label_8330bda6-d095-477b-8893-df3ed8791773_Enabled">
    <vt:lpwstr>true</vt:lpwstr>
  </property>
  <property fmtid="{D5CDD505-2E9C-101B-9397-08002B2CF9AE}" pid="5" name="MSIP_Label_8330bda6-d095-477b-8893-df3ed8791773_SetDate">
    <vt:lpwstr>2025-12-04T12:00:26Z</vt:lpwstr>
  </property>
  <property fmtid="{D5CDD505-2E9C-101B-9397-08002B2CF9AE}" pid="6" name="MSIP_Label_8330bda6-d095-477b-8893-df3ed8791773_Method">
    <vt:lpwstr>Privileged</vt:lpwstr>
  </property>
  <property fmtid="{D5CDD505-2E9C-101B-9397-08002B2CF9AE}" pid="7" name="MSIP_Label_8330bda6-d095-477b-8893-df3ed8791773_Name">
    <vt:lpwstr>8330bda6-d095-477b-8893-df3ed8791773</vt:lpwstr>
  </property>
  <property fmtid="{D5CDD505-2E9C-101B-9397-08002B2CF9AE}" pid="8" name="MSIP_Label_8330bda6-d095-477b-8893-df3ed8791773_SiteId">
    <vt:lpwstr>b6d3492e-0aa1-4a60-840d-b706a96e670d</vt:lpwstr>
  </property>
  <property fmtid="{D5CDD505-2E9C-101B-9397-08002B2CF9AE}" pid="9" name="MSIP_Label_8330bda6-d095-477b-8893-df3ed8791773_ActionId">
    <vt:lpwstr>6dfa80c1-02d0-4622-bbe4-92c0fc908cb0</vt:lpwstr>
  </property>
  <property fmtid="{D5CDD505-2E9C-101B-9397-08002B2CF9AE}" pid="10" name="MSIP_Label_8330bda6-d095-477b-8893-df3ed8791773_ContentBits">
    <vt:lpwstr>0</vt:lpwstr>
  </property>
  <property fmtid="{D5CDD505-2E9C-101B-9397-08002B2CF9AE}" pid="11" name="MSIP_Label_8330bda6-d095-477b-8893-df3ed8791773_Tag">
    <vt:lpwstr>10, 0, 1, 1</vt:lpwstr>
  </property>
</Properties>
</file>