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46"/>
  </p:notesMasterIdLst>
  <p:handoutMasterIdLst>
    <p:handoutMasterId r:id="rId47"/>
  </p:handoutMasterIdLst>
  <p:sldIdLst>
    <p:sldId id="462" r:id="rId5"/>
    <p:sldId id="837" r:id="rId6"/>
    <p:sldId id="903" r:id="rId7"/>
    <p:sldId id="879" r:id="rId8"/>
    <p:sldId id="904" r:id="rId9"/>
    <p:sldId id="905" r:id="rId10"/>
    <p:sldId id="844" r:id="rId11"/>
    <p:sldId id="906" r:id="rId12"/>
    <p:sldId id="907" r:id="rId13"/>
    <p:sldId id="908" r:id="rId14"/>
    <p:sldId id="880" r:id="rId15"/>
    <p:sldId id="909" r:id="rId16"/>
    <p:sldId id="910" r:id="rId17"/>
    <p:sldId id="927" r:id="rId18"/>
    <p:sldId id="911" r:id="rId19"/>
    <p:sldId id="928" r:id="rId20"/>
    <p:sldId id="929" r:id="rId21"/>
    <p:sldId id="852" r:id="rId22"/>
    <p:sldId id="912" r:id="rId23"/>
    <p:sldId id="913" r:id="rId24"/>
    <p:sldId id="914" r:id="rId25"/>
    <p:sldId id="882" r:id="rId26"/>
    <p:sldId id="915" r:id="rId27"/>
    <p:sldId id="878" r:id="rId28"/>
    <p:sldId id="883" r:id="rId29"/>
    <p:sldId id="916" r:id="rId30"/>
    <p:sldId id="917" r:id="rId31"/>
    <p:sldId id="918" r:id="rId32"/>
    <p:sldId id="919" r:id="rId33"/>
    <p:sldId id="884" r:id="rId34"/>
    <p:sldId id="920" r:id="rId35"/>
    <p:sldId id="885" r:id="rId36"/>
    <p:sldId id="921" r:id="rId37"/>
    <p:sldId id="922" r:id="rId38"/>
    <p:sldId id="923" r:id="rId39"/>
    <p:sldId id="924" r:id="rId40"/>
    <p:sldId id="887" r:id="rId41"/>
    <p:sldId id="930" r:id="rId42"/>
    <p:sldId id="886" r:id="rId43"/>
    <p:sldId id="838" r:id="rId44"/>
    <p:sldId id="512" r:id="rId45"/>
  </p:sldIdLst>
  <p:sldSz cx="12239625" cy="6840538"/>
  <p:notesSz cx="6797675" cy="9928225"/>
  <p:custDataLst>
    <p:tags r:id="rId4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55" userDrawn="1">
          <p15:clr>
            <a:srgbClr val="A4A3A4"/>
          </p15:clr>
        </p15:guide>
        <p15:guide id="2" pos="3855" userDrawn="1">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D82555-537F-E2F1-613C-D8E839C8829C}" name="Andrasko, Rhiannon" initials="AR" userId="S::rhiannon.andrasko@wjec.co.uk::15be4c62-2de6-4343-a7f4-3c209826edd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3" clrIdx="0">
    <p:extLst>
      <p:ext uri="{19B8F6BF-5375-455C-9EA6-DF929625EA0E}">
        <p15:presenceInfo xmlns:p15="http://schemas.microsoft.com/office/powerpoint/2012/main" userId="Caroline Prodger" providerId="None"/>
      </p:ext>
    </p:extLst>
  </p:cmAuthor>
  <p:cmAuthor id="2" name="Anwen Roberts" initials="AR" lastIdx="4" clrIdx="1">
    <p:extLst>
      <p:ext uri="{19B8F6BF-5375-455C-9EA6-DF929625EA0E}">
        <p15:presenceInfo xmlns:p15="http://schemas.microsoft.com/office/powerpoint/2012/main" userId="acb94dfec5711bca" providerId="Windows Live"/>
      </p:ext>
    </p:extLst>
  </p:cmAuthor>
  <p:cmAuthor id="3" name="Grant Dodd" initials="GD" lastIdx="3" clrIdx="2">
    <p:extLst>
      <p:ext uri="{19B8F6BF-5375-455C-9EA6-DF929625EA0E}">
        <p15:presenceInfo xmlns:p15="http://schemas.microsoft.com/office/powerpoint/2012/main" userId="Grant Dod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E9E8"/>
    <a:srgbClr val="D9D9D9"/>
    <a:srgbClr val="FFFFFF"/>
    <a:srgbClr val="FC4421"/>
    <a:srgbClr val="000000"/>
    <a:srgbClr val="0077E3"/>
    <a:srgbClr val="E30613"/>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7" d="100"/>
          <a:sy n="77" d="100"/>
        </p:scale>
        <p:origin x="62" y="365"/>
      </p:cViewPr>
      <p:guideLst>
        <p:guide orient="horz" pos="2155"/>
        <p:guide pos="3855"/>
      </p:guideLst>
    </p:cSldViewPr>
  </p:slideViewPr>
  <p:notesTextViewPr>
    <p:cViewPr>
      <p:scale>
        <a:sx n="3" d="2"/>
        <a:sy n="3" d="2"/>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presProps" Target="presProps.xml"/><Relationship Id="rId55"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Thirlwell" userId="0eea46bc-1a08-4dae-8290-d9217da89020" providerId="ADAL" clId="{A74DFD5C-A00E-4D75-B54F-AE1372332AAE}"/>
    <pc:docChg chg="undo custSel addSld delSld modSld">
      <pc:chgData name="Mark Thirlwell" userId="0eea46bc-1a08-4dae-8290-d9217da89020" providerId="ADAL" clId="{A74DFD5C-A00E-4D75-B54F-AE1372332AAE}" dt="2025-11-21T15:43:31.966" v="1111" actId="47"/>
      <pc:docMkLst>
        <pc:docMk/>
      </pc:docMkLst>
      <pc:sldChg chg="modSp mod">
        <pc:chgData name="Mark Thirlwell" userId="0eea46bc-1a08-4dae-8290-d9217da89020" providerId="ADAL" clId="{A74DFD5C-A00E-4D75-B54F-AE1372332AAE}" dt="2025-11-21T12:54:34.650" v="9" actId="948"/>
        <pc:sldMkLst>
          <pc:docMk/>
          <pc:sldMk cId="4139293381" sldId="462"/>
        </pc:sldMkLst>
        <pc:spChg chg="mod">
          <ac:chgData name="Mark Thirlwell" userId="0eea46bc-1a08-4dae-8290-d9217da89020" providerId="ADAL" clId="{A74DFD5C-A00E-4D75-B54F-AE1372332AAE}" dt="2025-11-21T12:54:34.650" v="9" actId="948"/>
          <ac:spMkLst>
            <pc:docMk/>
            <pc:sldMk cId="4139293381" sldId="462"/>
            <ac:spMk id="3" creationId="{C071156A-2242-124B-AF49-34A979232ED8}"/>
          </ac:spMkLst>
        </pc:spChg>
      </pc:sldChg>
      <pc:sldChg chg="modSp mod">
        <pc:chgData name="Mark Thirlwell" userId="0eea46bc-1a08-4dae-8290-d9217da89020" providerId="ADAL" clId="{A74DFD5C-A00E-4D75-B54F-AE1372332AAE}" dt="2025-11-21T15:28:32.946" v="1110" actId="948"/>
        <pc:sldMkLst>
          <pc:docMk/>
          <pc:sldMk cId="3661908118" sldId="837"/>
        </pc:sldMkLst>
        <pc:spChg chg="mod">
          <ac:chgData name="Mark Thirlwell" userId="0eea46bc-1a08-4dae-8290-d9217da89020" providerId="ADAL" clId="{A74DFD5C-A00E-4D75-B54F-AE1372332AAE}" dt="2025-11-21T12:55:50.078" v="70"/>
          <ac:spMkLst>
            <pc:docMk/>
            <pc:sldMk cId="3661908118" sldId="837"/>
            <ac:spMk id="3" creationId="{F0792BCA-8AB6-0FDF-AC08-CE636D202BE9}"/>
          </ac:spMkLst>
        </pc:spChg>
        <pc:spChg chg="mod">
          <ac:chgData name="Mark Thirlwell" userId="0eea46bc-1a08-4dae-8290-d9217da89020" providerId="ADAL" clId="{A74DFD5C-A00E-4D75-B54F-AE1372332AAE}" dt="2025-11-21T15:28:32.946" v="1110" actId="948"/>
          <ac:spMkLst>
            <pc:docMk/>
            <pc:sldMk cId="3661908118" sldId="837"/>
            <ac:spMk id="4" creationId="{BBFFC9DD-99F6-E5CA-5CF5-B1C6B4D6BBC1}"/>
          </ac:spMkLst>
        </pc:spChg>
      </pc:sldChg>
      <pc:sldChg chg="modSp mod">
        <pc:chgData name="Mark Thirlwell" userId="0eea46bc-1a08-4dae-8290-d9217da89020" providerId="ADAL" clId="{A74DFD5C-A00E-4D75-B54F-AE1372332AAE}" dt="2025-11-21T15:06:53.563" v="975" actId="948"/>
        <pc:sldMkLst>
          <pc:docMk/>
          <pc:sldMk cId="3014219946" sldId="838"/>
        </pc:sldMkLst>
        <pc:spChg chg="mod">
          <ac:chgData name="Mark Thirlwell" userId="0eea46bc-1a08-4dae-8290-d9217da89020" providerId="ADAL" clId="{A74DFD5C-A00E-4D75-B54F-AE1372332AAE}" dt="2025-11-21T12:57:43.198" v="864"/>
          <ac:spMkLst>
            <pc:docMk/>
            <pc:sldMk cId="3014219946" sldId="838"/>
            <ac:spMk id="3" creationId="{3A94B90A-30B6-56D1-21EB-457B88DBC0F3}"/>
          </ac:spMkLst>
        </pc:spChg>
        <pc:spChg chg="mod">
          <ac:chgData name="Mark Thirlwell" userId="0eea46bc-1a08-4dae-8290-d9217da89020" providerId="ADAL" clId="{A74DFD5C-A00E-4D75-B54F-AE1372332AAE}" dt="2025-11-21T15:06:53.563" v="975" actId="948"/>
          <ac:spMkLst>
            <pc:docMk/>
            <pc:sldMk cId="3014219946" sldId="838"/>
            <ac:spMk id="4" creationId="{93E98F04-331F-CCC4-AA81-C88F3473D389}"/>
          </ac:spMkLst>
        </pc:spChg>
      </pc:sldChg>
      <pc:sldChg chg="modSp mod">
        <pc:chgData name="Mark Thirlwell" userId="0eea46bc-1a08-4dae-8290-d9217da89020" providerId="ADAL" clId="{A74DFD5C-A00E-4D75-B54F-AE1372332AAE}" dt="2025-11-21T12:56:06.678" v="182"/>
        <pc:sldMkLst>
          <pc:docMk/>
          <pc:sldMk cId="859905571" sldId="844"/>
        </pc:sldMkLst>
        <pc:spChg chg="mod">
          <ac:chgData name="Mark Thirlwell" userId="0eea46bc-1a08-4dae-8290-d9217da89020" providerId="ADAL" clId="{A74DFD5C-A00E-4D75-B54F-AE1372332AAE}" dt="2025-11-21T12:56:06.678" v="182"/>
          <ac:spMkLst>
            <pc:docMk/>
            <pc:sldMk cId="859905571" sldId="844"/>
            <ac:spMk id="5" creationId="{977C994D-10BE-0914-16E5-B4836D05AFF2}"/>
          </ac:spMkLst>
        </pc:spChg>
      </pc:sldChg>
      <pc:sldChg chg="modSp mod">
        <pc:chgData name="Mark Thirlwell" userId="0eea46bc-1a08-4dae-8290-d9217da89020" providerId="ADAL" clId="{A74DFD5C-A00E-4D75-B54F-AE1372332AAE}" dt="2025-11-21T14:50:34.054" v="878" actId="14100"/>
        <pc:sldMkLst>
          <pc:docMk/>
          <pc:sldMk cId="391676609" sldId="852"/>
        </pc:sldMkLst>
        <pc:spChg chg="mod">
          <ac:chgData name="Mark Thirlwell" userId="0eea46bc-1a08-4dae-8290-d9217da89020" providerId="ADAL" clId="{A74DFD5C-A00E-4D75-B54F-AE1372332AAE}" dt="2025-11-21T12:56:37.364" v="421"/>
          <ac:spMkLst>
            <pc:docMk/>
            <pc:sldMk cId="391676609" sldId="852"/>
            <ac:spMk id="5" creationId="{8AFB77E0-8A2C-46A1-B6C7-C01864882624}"/>
          </ac:spMkLst>
        </pc:spChg>
        <pc:spChg chg="mod">
          <ac:chgData name="Mark Thirlwell" userId="0eea46bc-1a08-4dae-8290-d9217da89020" providerId="ADAL" clId="{A74DFD5C-A00E-4D75-B54F-AE1372332AAE}" dt="2025-11-21T14:50:34.054" v="878" actId="14100"/>
          <ac:spMkLst>
            <pc:docMk/>
            <pc:sldMk cId="391676609" sldId="852"/>
            <ac:spMk id="6" creationId="{03A7179F-EB83-9653-C0F9-B73822C92522}"/>
          </ac:spMkLst>
        </pc:spChg>
      </pc:sldChg>
      <pc:sldChg chg="modSp mod">
        <pc:chgData name="Mark Thirlwell" userId="0eea46bc-1a08-4dae-8290-d9217da89020" providerId="ADAL" clId="{A74DFD5C-A00E-4D75-B54F-AE1372332AAE}" dt="2025-11-21T14:51:35.133" v="883" actId="1076"/>
        <pc:sldMkLst>
          <pc:docMk/>
          <pc:sldMk cId="4095941420" sldId="878"/>
        </pc:sldMkLst>
        <pc:spChg chg="mod">
          <ac:chgData name="Mark Thirlwell" userId="0eea46bc-1a08-4dae-8290-d9217da89020" providerId="ADAL" clId="{A74DFD5C-A00E-4D75-B54F-AE1372332AAE}" dt="2025-11-21T12:56:55.826" v="526"/>
          <ac:spMkLst>
            <pc:docMk/>
            <pc:sldMk cId="4095941420" sldId="878"/>
            <ac:spMk id="5" creationId="{7C2FB474-10B6-7743-E5E3-95CEDDE50235}"/>
          </ac:spMkLst>
        </pc:spChg>
        <pc:graphicFrameChg chg="mod">
          <ac:chgData name="Mark Thirlwell" userId="0eea46bc-1a08-4dae-8290-d9217da89020" providerId="ADAL" clId="{A74DFD5C-A00E-4D75-B54F-AE1372332AAE}" dt="2025-11-21T14:51:35.133" v="883" actId="1076"/>
          <ac:graphicFrameMkLst>
            <pc:docMk/>
            <pc:sldMk cId="4095941420" sldId="878"/>
            <ac:graphicFrameMk id="4" creationId="{B17AB78D-CE35-44BE-2F35-E2E7C9307483}"/>
          </ac:graphicFrameMkLst>
        </pc:graphicFrameChg>
      </pc:sldChg>
      <pc:sldChg chg="modSp mod">
        <pc:chgData name="Mark Thirlwell" userId="0eea46bc-1a08-4dae-8290-d9217da89020" providerId="ADAL" clId="{A74DFD5C-A00E-4D75-B54F-AE1372332AAE}" dt="2025-11-21T12:55:54.993" v="122"/>
        <pc:sldMkLst>
          <pc:docMk/>
          <pc:sldMk cId="2117383685" sldId="879"/>
        </pc:sldMkLst>
        <pc:spChg chg="mod">
          <ac:chgData name="Mark Thirlwell" userId="0eea46bc-1a08-4dae-8290-d9217da89020" providerId="ADAL" clId="{A74DFD5C-A00E-4D75-B54F-AE1372332AAE}" dt="2025-11-21T12:55:54.993" v="122"/>
          <ac:spMkLst>
            <pc:docMk/>
            <pc:sldMk cId="2117383685" sldId="879"/>
            <ac:spMk id="5" creationId="{11B76BA5-9CFB-706A-BFE4-F272764370FE}"/>
          </ac:spMkLst>
        </pc:spChg>
      </pc:sldChg>
      <pc:sldChg chg="modSp mod">
        <pc:chgData name="Mark Thirlwell" userId="0eea46bc-1a08-4dae-8290-d9217da89020" providerId="ADAL" clId="{A74DFD5C-A00E-4D75-B54F-AE1372332AAE}" dt="2025-11-21T14:49:32.079" v="872" actId="404"/>
        <pc:sldMkLst>
          <pc:docMk/>
          <pc:sldMk cId="3971495763" sldId="880"/>
        </pc:sldMkLst>
        <pc:spChg chg="mod">
          <ac:chgData name="Mark Thirlwell" userId="0eea46bc-1a08-4dae-8290-d9217da89020" providerId="ADAL" clId="{A74DFD5C-A00E-4D75-B54F-AE1372332AAE}" dt="2025-11-21T14:49:32.079" v="872" actId="404"/>
          <ac:spMkLst>
            <pc:docMk/>
            <pc:sldMk cId="3971495763" sldId="880"/>
            <ac:spMk id="5" creationId="{2F1EB103-1FF9-6652-4392-D2EA9CBD2CEC}"/>
          </ac:spMkLst>
        </pc:spChg>
      </pc:sldChg>
      <pc:sldChg chg="modSp mod">
        <pc:chgData name="Mark Thirlwell" userId="0eea46bc-1a08-4dae-8290-d9217da89020" providerId="ADAL" clId="{A74DFD5C-A00E-4D75-B54F-AE1372332AAE}" dt="2025-11-21T12:56:51.379" v="496"/>
        <pc:sldMkLst>
          <pc:docMk/>
          <pc:sldMk cId="2259900384" sldId="882"/>
        </pc:sldMkLst>
        <pc:spChg chg="mod">
          <ac:chgData name="Mark Thirlwell" userId="0eea46bc-1a08-4dae-8290-d9217da89020" providerId="ADAL" clId="{A74DFD5C-A00E-4D75-B54F-AE1372332AAE}" dt="2025-11-21T12:56:51.379" v="496"/>
          <ac:spMkLst>
            <pc:docMk/>
            <pc:sldMk cId="2259900384" sldId="882"/>
            <ac:spMk id="5" creationId="{2CE5FDFC-10D4-B3DE-C5C5-189B6B90BF6C}"/>
          </ac:spMkLst>
        </pc:spChg>
      </pc:sldChg>
      <pc:sldChg chg="modSp mod">
        <pc:chgData name="Mark Thirlwell" userId="0eea46bc-1a08-4dae-8290-d9217da89020" providerId="ADAL" clId="{A74DFD5C-A00E-4D75-B54F-AE1372332AAE}" dt="2025-11-21T14:51:52.888" v="895" actId="20577"/>
        <pc:sldMkLst>
          <pc:docMk/>
          <pc:sldMk cId="345220986" sldId="883"/>
        </pc:sldMkLst>
        <pc:spChg chg="mod">
          <ac:chgData name="Mark Thirlwell" userId="0eea46bc-1a08-4dae-8290-d9217da89020" providerId="ADAL" clId="{A74DFD5C-A00E-4D75-B54F-AE1372332AAE}" dt="2025-11-21T12:56:57.906" v="554"/>
          <ac:spMkLst>
            <pc:docMk/>
            <pc:sldMk cId="345220986" sldId="883"/>
            <ac:spMk id="5" creationId="{19700955-DBB2-B787-0F6A-FECBB197509F}"/>
          </ac:spMkLst>
        </pc:spChg>
        <pc:spChg chg="mod">
          <ac:chgData name="Mark Thirlwell" userId="0eea46bc-1a08-4dae-8290-d9217da89020" providerId="ADAL" clId="{A74DFD5C-A00E-4D75-B54F-AE1372332AAE}" dt="2025-11-21T14:51:52.888" v="895" actId="20577"/>
          <ac:spMkLst>
            <pc:docMk/>
            <pc:sldMk cId="345220986" sldId="883"/>
            <ac:spMk id="6" creationId="{480917B8-9572-9194-F502-D13D91DF150F}"/>
          </ac:spMkLst>
        </pc:spChg>
      </pc:sldChg>
      <pc:sldChg chg="modSp mod">
        <pc:chgData name="Mark Thirlwell" userId="0eea46bc-1a08-4dae-8290-d9217da89020" providerId="ADAL" clId="{A74DFD5C-A00E-4D75-B54F-AE1372332AAE}" dt="2025-11-21T12:57:12.126" v="666"/>
        <pc:sldMkLst>
          <pc:docMk/>
          <pc:sldMk cId="3070547056" sldId="884"/>
        </pc:sldMkLst>
        <pc:spChg chg="mod">
          <ac:chgData name="Mark Thirlwell" userId="0eea46bc-1a08-4dae-8290-d9217da89020" providerId="ADAL" clId="{A74DFD5C-A00E-4D75-B54F-AE1372332AAE}" dt="2025-11-21T12:57:12.126" v="666"/>
          <ac:spMkLst>
            <pc:docMk/>
            <pc:sldMk cId="3070547056" sldId="884"/>
            <ac:spMk id="5" creationId="{A81E63EA-072D-C6C2-C530-BC7E25092B85}"/>
          </ac:spMkLst>
        </pc:spChg>
      </pc:sldChg>
      <pc:sldChg chg="modSp mod">
        <pc:chgData name="Mark Thirlwell" userId="0eea46bc-1a08-4dae-8290-d9217da89020" providerId="ADAL" clId="{A74DFD5C-A00E-4D75-B54F-AE1372332AAE}" dt="2025-11-21T15:27:38.860" v="1103" actId="20577"/>
        <pc:sldMkLst>
          <pc:docMk/>
          <pc:sldMk cId="793638679" sldId="885"/>
        </pc:sldMkLst>
        <pc:spChg chg="mod">
          <ac:chgData name="Mark Thirlwell" userId="0eea46bc-1a08-4dae-8290-d9217da89020" providerId="ADAL" clId="{A74DFD5C-A00E-4D75-B54F-AE1372332AAE}" dt="2025-11-21T12:57:17.160" v="703" actId="1076"/>
          <ac:spMkLst>
            <pc:docMk/>
            <pc:sldMk cId="793638679" sldId="885"/>
            <ac:spMk id="5" creationId="{9EBCE04F-7D05-FC7A-BFEA-DE3E3C2AF09D}"/>
          </ac:spMkLst>
        </pc:spChg>
        <pc:spChg chg="mod">
          <ac:chgData name="Mark Thirlwell" userId="0eea46bc-1a08-4dae-8290-d9217da89020" providerId="ADAL" clId="{A74DFD5C-A00E-4D75-B54F-AE1372332AAE}" dt="2025-11-21T15:27:38.860" v="1103" actId="20577"/>
          <ac:spMkLst>
            <pc:docMk/>
            <pc:sldMk cId="793638679" sldId="885"/>
            <ac:spMk id="6" creationId="{C5B26AC7-560E-AD5C-DE37-F98A626D232C}"/>
          </ac:spMkLst>
        </pc:spChg>
      </pc:sldChg>
      <pc:sldChg chg="modSp mod">
        <pc:chgData name="Mark Thirlwell" userId="0eea46bc-1a08-4dae-8290-d9217da89020" providerId="ADAL" clId="{A74DFD5C-A00E-4D75-B54F-AE1372332AAE}" dt="2025-11-21T15:06:10.223" v="967" actId="20577"/>
        <pc:sldMkLst>
          <pc:docMk/>
          <pc:sldMk cId="249157778" sldId="886"/>
        </pc:sldMkLst>
        <pc:spChg chg="mod">
          <ac:chgData name="Mark Thirlwell" userId="0eea46bc-1a08-4dae-8290-d9217da89020" providerId="ADAL" clId="{A74DFD5C-A00E-4D75-B54F-AE1372332AAE}" dt="2025-11-21T12:57:39.112" v="849"/>
          <ac:spMkLst>
            <pc:docMk/>
            <pc:sldMk cId="249157778" sldId="886"/>
            <ac:spMk id="5" creationId="{89A81F16-A90D-4CB9-7A88-5067E9A82599}"/>
          </ac:spMkLst>
        </pc:spChg>
        <pc:spChg chg="mod">
          <ac:chgData name="Mark Thirlwell" userId="0eea46bc-1a08-4dae-8290-d9217da89020" providerId="ADAL" clId="{A74DFD5C-A00E-4D75-B54F-AE1372332AAE}" dt="2025-11-21T15:06:10.223" v="967" actId="20577"/>
          <ac:spMkLst>
            <pc:docMk/>
            <pc:sldMk cId="249157778" sldId="886"/>
            <ac:spMk id="6" creationId="{C8EB2403-9EC4-0A39-78FF-4EFD051982DD}"/>
          </ac:spMkLst>
        </pc:spChg>
      </pc:sldChg>
      <pc:sldChg chg="modSp mod">
        <pc:chgData name="Mark Thirlwell" userId="0eea46bc-1a08-4dae-8290-d9217da89020" providerId="ADAL" clId="{A74DFD5C-A00E-4D75-B54F-AE1372332AAE}" dt="2025-11-21T15:09:00.148" v="1005" actId="948"/>
        <pc:sldMkLst>
          <pc:docMk/>
          <pc:sldMk cId="1417390555" sldId="887"/>
        </pc:sldMkLst>
        <pc:spChg chg="mod">
          <ac:chgData name="Mark Thirlwell" userId="0eea46bc-1a08-4dae-8290-d9217da89020" providerId="ADAL" clId="{A74DFD5C-A00E-4D75-B54F-AE1372332AAE}" dt="2025-11-21T12:57:31.393" v="793"/>
          <ac:spMkLst>
            <pc:docMk/>
            <pc:sldMk cId="1417390555" sldId="887"/>
            <ac:spMk id="5" creationId="{7D7FCC7E-5B9F-7CBB-04C2-A0F7C4D690A7}"/>
          </ac:spMkLst>
        </pc:spChg>
        <pc:spChg chg="mod">
          <ac:chgData name="Mark Thirlwell" userId="0eea46bc-1a08-4dae-8290-d9217da89020" providerId="ADAL" clId="{A74DFD5C-A00E-4D75-B54F-AE1372332AAE}" dt="2025-11-21T15:09:00.148" v="1005" actId="948"/>
          <ac:spMkLst>
            <pc:docMk/>
            <pc:sldMk cId="1417390555" sldId="887"/>
            <ac:spMk id="6" creationId="{524201C9-BD18-5649-E226-BD101D3BC4AE}"/>
          </ac:spMkLst>
        </pc:spChg>
      </pc:sldChg>
      <pc:sldChg chg="modSp mod">
        <pc:chgData name="Mark Thirlwell" userId="0eea46bc-1a08-4dae-8290-d9217da89020" providerId="ADAL" clId="{A74DFD5C-A00E-4D75-B54F-AE1372332AAE}" dt="2025-11-21T12:55:52.639" v="92" actId="1076"/>
        <pc:sldMkLst>
          <pc:docMk/>
          <pc:sldMk cId="1789091353" sldId="903"/>
        </pc:sldMkLst>
        <pc:spChg chg="mod">
          <ac:chgData name="Mark Thirlwell" userId="0eea46bc-1a08-4dae-8290-d9217da89020" providerId="ADAL" clId="{A74DFD5C-A00E-4D75-B54F-AE1372332AAE}" dt="2025-11-21T12:55:52.639" v="92" actId="1076"/>
          <ac:spMkLst>
            <pc:docMk/>
            <pc:sldMk cId="1789091353" sldId="903"/>
            <ac:spMk id="5" creationId="{ED08CA1A-EC63-EFBB-AE93-2DEE43BB7797}"/>
          </ac:spMkLst>
        </pc:spChg>
      </pc:sldChg>
      <pc:sldChg chg="modSp mod">
        <pc:chgData name="Mark Thirlwell" userId="0eea46bc-1a08-4dae-8290-d9217da89020" providerId="ADAL" clId="{A74DFD5C-A00E-4D75-B54F-AE1372332AAE}" dt="2025-11-21T12:55:58.737" v="137"/>
        <pc:sldMkLst>
          <pc:docMk/>
          <pc:sldMk cId="36082893" sldId="904"/>
        </pc:sldMkLst>
        <pc:spChg chg="mod">
          <ac:chgData name="Mark Thirlwell" userId="0eea46bc-1a08-4dae-8290-d9217da89020" providerId="ADAL" clId="{A74DFD5C-A00E-4D75-B54F-AE1372332AAE}" dt="2025-11-21T12:55:58.737" v="137"/>
          <ac:spMkLst>
            <pc:docMk/>
            <pc:sldMk cId="36082893" sldId="904"/>
            <ac:spMk id="5" creationId="{C0FBBB73-6FE0-1756-B203-AB98A29A0629}"/>
          </ac:spMkLst>
        </pc:spChg>
      </pc:sldChg>
      <pc:sldChg chg="modSp mod">
        <pc:chgData name="Mark Thirlwell" userId="0eea46bc-1a08-4dae-8290-d9217da89020" providerId="ADAL" clId="{A74DFD5C-A00E-4D75-B54F-AE1372332AAE}" dt="2025-11-21T12:56:02.042" v="167"/>
        <pc:sldMkLst>
          <pc:docMk/>
          <pc:sldMk cId="3949346070" sldId="905"/>
        </pc:sldMkLst>
        <pc:spChg chg="mod">
          <ac:chgData name="Mark Thirlwell" userId="0eea46bc-1a08-4dae-8290-d9217da89020" providerId="ADAL" clId="{A74DFD5C-A00E-4D75-B54F-AE1372332AAE}" dt="2025-11-21T12:56:02.042" v="167"/>
          <ac:spMkLst>
            <pc:docMk/>
            <pc:sldMk cId="3949346070" sldId="905"/>
            <ac:spMk id="5" creationId="{B8212897-F306-85B0-4433-D852E03DDB71}"/>
          </ac:spMkLst>
        </pc:spChg>
      </pc:sldChg>
      <pc:sldChg chg="modSp mod">
        <pc:chgData name="Mark Thirlwell" userId="0eea46bc-1a08-4dae-8290-d9217da89020" providerId="ADAL" clId="{A74DFD5C-A00E-4D75-B54F-AE1372332AAE}" dt="2025-11-21T12:56:09.091" v="197"/>
        <pc:sldMkLst>
          <pc:docMk/>
          <pc:sldMk cId="361558460" sldId="906"/>
        </pc:sldMkLst>
        <pc:spChg chg="mod">
          <ac:chgData name="Mark Thirlwell" userId="0eea46bc-1a08-4dae-8290-d9217da89020" providerId="ADAL" clId="{A74DFD5C-A00E-4D75-B54F-AE1372332AAE}" dt="2025-11-21T12:56:09.091" v="197"/>
          <ac:spMkLst>
            <pc:docMk/>
            <pc:sldMk cId="361558460" sldId="906"/>
            <ac:spMk id="5" creationId="{A6925FB7-31E9-2E2B-E8FD-DB2CA106DBA4}"/>
          </ac:spMkLst>
        </pc:spChg>
      </pc:sldChg>
      <pc:sldChg chg="modSp mod">
        <pc:chgData name="Mark Thirlwell" userId="0eea46bc-1a08-4dae-8290-d9217da89020" providerId="ADAL" clId="{A74DFD5C-A00E-4D75-B54F-AE1372332AAE}" dt="2025-11-21T14:48:57.200" v="871" actId="20577"/>
        <pc:sldMkLst>
          <pc:docMk/>
          <pc:sldMk cId="1388915527" sldId="907"/>
        </pc:sldMkLst>
        <pc:spChg chg="mod">
          <ac:chgData name="Mark Thirlwell" userId="0eea46bc-1a08-4dae-8290-d9217da89020" providerId="ADAL" clId="{A74DFD5C-A00E-4D75-B54F-AE1372332AAE}" dt="2025-11-21T12:56:11.836" v="227"/>
          <ac:spMkLst>
            <pc:docMk/>
            <pc:sldMk cId="1388915527" sldId="907"/>
            <ac:spMk id="5" creationId="{34C58760-6EB7-D852-1695-ED7127308E62}"/>
          </ac:spMkLst>
        </pc:spChg>
        <pc:spChg chg="mod">
          <ac:chgData name="Mark Thirlwell" userId="0eea46bc-1a08-4dae-8290-d9217da89020" providerId="ADAL" clId="{A74DFD5C-A00E-4D75-B54F-AE1372332AAE}" dt="2025-11-21T14:48:57.200" v="871" actId="20577"/>
          <ac:spMkLst>
            <pc:docMk/>
            <pc:sldMk cId="1388915527" sldId="907"/>
            <ac:spMk id="6" creationId="{82FECE09-D163-292A-3569-57440BE222F0}"/>
          </ac:spMkLst>
        </pc:spChg>
      </pc:sldChg>
      <pc:sldChg chg="modSp mod">
        <pc:chgData name="Mark Thirlwell" userId="0eea46bc-1a08-4dae-8290-d9217da89020" providerId="ADAL" clId="{A74DFD5C-A00E-4D75-B54F-AE1372332AAE}" dt="2025-11-21T12:56:14.278" v="242"/>
        <pc:sldMkLst>
          <pc:docMk/>
          <pc:sldMk cId="630708660" sldId="908"/>
        </pc:sldMkLst>
        <pc:spChg chg="mod">
          <ac:chgData name="Mark Thirlwell" userId="0eea46bc-1a08-4dae-8290-d9217da89020" providerId="ADAL" clId="{A74DFD5C-A00E-4D75-B54F-AE1372332AAE}" dt="2025-11-21T12:56:14.278" v="242"/>
          <ac:spMkLst>
            <pc:docMk/>
            <pc:sldMk cId="630708660" sldId="908"/>
            <ac:spMk id="5" creationId="{FADC0881-68CE-0DB2-0AD8-A08635C6A26A}"/>
          </ac:spMkLst>
        </pc:spChg>
      </pc:sldChg>
      <pc:sldChg chg="modSp mod">
        <pc:chgData name="Mark Thirlwell" userId="0eea46bc-1a08-4dae-8290-d9217da89020" providerId="ADAL" clId="{A74DFD5C-A00E-4D75-B54F-AE1372332AAE}" dt="2025-11-21T14:49:40.952" v="873" actId="404"/>
        <pc:sldMkLst>
          <pc:docMk/>
          <pc:sldMk cId="421409053" sldId="909"/>
        </pc:sldMkLst>
        <pc:spChg chg="mod">
          <ac:chgData name="Mark Thirlwell" userId="0eea46bc-1a08-4dae-8290-d9217da89020" providerId="ADAL" clId="{A74DFD5C-A00E-4D75-B54F-AE1372332AAE}" dt="2025-11-21T14:49:40.952" v="873" actId="404"/>
          <ac:spMkLst>
            <pc:docMk/>
            <pc:sldMk cId="421409053" sldId="909"/>
            <ac:spMk id="5" creationId="{747C9122-A6A9-37C1-74C2-5E3CEABFDF96}"/>
          </ac:spMkLst>
        </pc:spChg>
      </pc:sldChg>
      <pc:sldChg chg="modSp mod">
        <pc:chgData name="Mark Thirlwell" userId="0eea46bc-1a08-4dae-8290-d9217da89020" providerId="ADAL" clId="{A74DFD5C-A00E-4D75-B54F-AE1372332AAE}" dt="2025-11-21T14:49:45.710" v="874" actId="404"/>
        <pc:sldMkLst>
          <pc:docMk/>
          <pc:sldMk cId="626558884" sldId="910"/>
        </pc:sldMkLst>
        <pc:spChg chg="mod">
          <ac:chgData name="Mark Thirlwell" userId="0eea46bc-1a08-4dae-8290-d9217da89020" providerId="ADAL" clId="{A74DFD5C-A00E-4D75-B54F-AE1372332AAE}" dt="2025-11-21T14:49:45.710" v="874" actId="404"/>
          <ac:spMkLst>
            <pc:docMk/>
            <pc:sldMk cId="626558884" sldId="910"/>
            <ac:spMk id="5" creationId="{A24020E4-AB33-483F-5AE2-274387E4AB3D}"/>
          </ac:spMkLst>
        </pc:spChg>
      </pc:sldChg>
      <pc:sldChg chg="modSp mod">
        <pc:chgData name="Mark Thirlwell" userId="0eea46bc-1a08-4dae-8290-d9217da89020" providerId="ADAL" clId="{A74DFD5C-A00E-4D75-B54F-AE1372332AAE}" dt="2025-11-21T12:56:28.440" v="369" actId="1076"/>
        <pc:sldMkLst>
          <pc:docMk/>
          <pc:sldMk cId="2966985962" sldId="911"/>
        </pc:sldMkLst>
        <pc:spChg chg="mod">
          <ac:chgData name="Mark Thirlwell" userId="0eea46bc-1a08-4dae-8290-d9217da89020" providerId="ADAL" clId="{A74DFD5C-A00E-4D75-B54F-AE1372332AAE}" dt="2025-11-21T12:56:28.440" v="369" actId="1076"/>
          <ac:spMkLst>
            <pc:docMk/>
            <pc:sldMk cId="2966985962" sldId="911"/>
            <ac:spMk id="5" creationId="{D9C00B74-4B6A-8C87-F661-C527B898F1E6}"/>
          </ac:spMkLst>
        </pc:spChg>
      </pc:sldChg>
      <pc:sldChg chg="modSp mod">
        <pc:chgData name="Mark Thirlwell" userId="0eea46bc-1a08-4dae-8290-d9217da89020" providerId="ADAL" clId="{A74DFD5C-A00E-4D75-B54F-AE1372332AAE}" dt="2025-11-21T12:56:40.455" v="436"/>
        <pc:sldMkLst>
          <pc:docMk/>
          <pc:sldMk cId="4190209875" sldId="912"/>
        </pc:sldMkLst>
        <pc:spChg chg="mod">
          <ac:chgData name="Mark Thirlwell" userId="0eea46bc-1a08-4dae-8290-d9217da89020" providerId="ADAL" clId="{A74DFD5C-A00E-4D75-B54F-AE1372332AAE}" dt="2025-11-21T12:56:40.455" v="436"/>
          <ac:spMkLst>
            <pc:docMk/>
            <pc:sldMk cId="4190209875" sldId="912"/>
            <ac:spMk id="5" creationId="{8CB1D0EF-8855-8457-E9F9-6167316630BB}"/>
          </ac:spMkLst>
        </pc:spChg>
      </pc:sldChg>
      <pc:sldChg chg="modSp mod">
        <pc:chgData name="Mark Thirlwell" userId="0eea46bc-1a08-4dae-8290-d9217da89020" providerId="ADAL" clId="{A74DFD5C-A00E-4D75-B54F-AE1372332AAE}" dt="2025-11-21T12:56:44.209" v="466"/>
        <pc:sldMkLst>
          <pc:docMk/>
          <pc:sldMk cId="3073304395" sldId="913"/>
        </pc:sldMkLst>
        <pc:spChg chg="mod">
          <ac:chgData name="Mark Thirlwell" userId="0eea46bc-1a08-4dae-8290-d9217da89020" providerId="ADAL" clId="{A74DFD5C-A00E-4D75-B54F-AE1372332AAE}" dt="2025-11-21T12:56:44.209" v="466"/>
          <ac:spMkLst>
            <pc:docMk/>
            <pc:sldMk cId="3073304395" sldId="913"/>
            <ac:spMk id="5" creationId="{0757E27F-AD08-8357-2A1F-D9EDC1187492}"/>
          </ac:spMkLst>
        </pc:spChg>
      </pc:sldChg>
      <pc:sldChg chg="modSp mod">
        <pc:chgData name="Mark Thirlwell" userId="0eea46bc-1a08-4dae-8290-d9217da89020" providerId="ADAL" clId="{A74DFD5C-A00E-4D75-B54F-AE1372332AAE}" dt="2025-11-21T12:56:48.832" v="481"/>
        <pc:sldMkLst>
          <pc:docMk/>
          <pc:sldMk cId="1917125962" sldId="914"/>
        </pc:sldMkLst>
        <pc:spChg chg="mod">
          <ac:chgData name="Mark Thirlwell" userId="0eea46bc-1a08-4dae-8290-d9217da89020" providerId="ADAL" clId="{A74DFD5C-A00E-4D75-B54F-AE1372332AAE}" dt="2025-11-21T12:56:48.832" v="481"/>
          <ac:spMkLst>
            <pc:docMk/>
            <pc:sldMk cId="1917125962" sldId="914"/>
            <ac:spMk id="5" creationId="{DBB0D0F1-CCC5-73FE-57E3-F3D5FBE20910}"/>
          </ac:spMkLst>
        </pc:spChg>
      </pc:sldChg>
      <pc:sldChg chg="modSp mod">
        <pc:chgData name="Mark Thirlwell" userId="0eea46bc-1a08-4dae-8290-d9217da89020" providerId="ADAL" clId="{A74DFD5C-A00E-4D75-B54F-AE1372332AAE}" dt="2025-11-21T12:56:53.658" v="511"/>
        <pc:sldMkLst>
          <pc:docMk/>
          <pc:sldMk cId="1640258404" sldId="915"/>
        </pc:sldMkLst>
        <pc:spChg chg="mod">
          <ac:chgData name="Mark Thirlwell" userId="0eea46bc-1a08-4dae-8290-d9217da89020" providerId="ADAL" clId="{A74DFD5C-A00E-4D75-B54F-AE1372332AAE}" dt="2025-11-21T12:56:53.658" v="511"/>
          <ac:spMkLst>
            <pc:docMk/>
            <pc:sldMk cId="1640258404" sldId="915"/>
            <ac:spMk id="5" creationId="{3F97D42C-5FD9-EBA9-EB09-335E819383A4}"/>
          </ac:spMkLst>
        </pc:spChg>
      </pc:sldChg>
      <pc:sldChg chg="modSp mod">
        <pc:chgData name="Mark Thirlwell" userId="0eea46bc-1a08-4dae-8290-d9217da89020" providerId="ADAL" clId="{A74DFD5C-A00E-4D75-B54F-AE1372332AAE}" dt="2025-11-21T14:52:36.752" v="920" actId="1076"/>
        <pc:sldMkLst>
          <pc:docMk/>
          <pc:sldMk cId="747842530" sldId="916"/>
        </pc:sldMkLst>
        <pc:spChg chg="mod">
          <ac:chgData name="Mark Thirlwell" userId="0eea46bc-1a08-4dae-8290-d9217da89020" providerId="ADAL" clId="{A74DFD5C-A00E-4D75-B54F-AE1372332AAE}" dt="2025-11-21T12:57:01.363" v="582"/>
          <ac:spMkLst>
            <pc:docMk/>
            <pc:sldMk cId="747842530" sldId="916"/>
            <ac:spMk id="5" creationId="{9187DBE8-6245-A50E-F5D2-C3126F82DCA3}"/>
          </ac:spMkLst>
        </pc:spChg>
        <pc:spChg chg="mod">
          <ac:chgData name="Mark Thirlwell" userId="0eea46bc-1a08-4dae-8290-d9217da89020" providerId="ADAL" clId="{A74DFD5C-A00E-4D75-B54F-AE1372332AAE}" dt="2025-11-21T14:52:36.752" v="920" actId="1076"/>
          <ac:spMkLst>
            <pc:docMk/>
            <pc:sldMk cId="747842530" sldId="916"/>
            <ac:spMk id="6" creationId="{908185EB-9F8A-887E-C26F-DE652CE2508D}"/>
          </ac:spMkLst>
        </pc:spChg>
      </pc:sldChg>
      <pc:sldChg chg="modSp mod">
        <pc:chgData name="Mark Thirlwell" userId="0eea46bc-1a08-4dae-8290-d9217da89020" providerId="ADAL" clId="{A74DFD5C-A00E-4D75-B54F-AE1372332AAE}" dt="2025-11-21T14:52:29.887" v="913" actId="1076"/>
        <pc:sldMkLst>
          <pc:docMk/>
          <pc:sldMk cId="448620157" sldId="917"/>
        </pc:sldMkLst>
        <pc:spChg chg="mod">
          <ac:chgData name="Mark Thirlwell" userId="0eea46bc-1a08-4dae-8290-d9217da89020" providerId="ADAL" clId="{A74DFD5C-A00E-4D75-B54F-AE1372332AAE}" dt="2025-11-21T12:57:03.707" v="610"/>
          <ac:spMkLst>
            <pc:docMk/>
            <pc:sldMk cId="448620157" sldId="917"/>
            <ac:spMk id="5" creationId="{5F262DA4-E598-47B6-B9C3-A56D44D003AC}"/>
          </ac:spMkLst>
        </pc:spChg>
        <pc:spChg chg="mod">
          <ac:chgData name="Mark Thirlwell" userId="0eea46bc-1a08-4dae-8290-d9217da89020" providerId="ADAL" clId="{A74DFD5C-A00E-4D75-B54F-AE1372332AAE}" dt="2025-11-21T14:52:29.887" v="913" actId="1076"/>
          <ac:spMkLst>
            <pc:docMk/>
            <pc:sldMk cId="448620157" sldId="917"/>
            <ac:spMk id="6" creationId="{884B7A7B-5B3C-DC90-E2D6-2FE79FD0C782}"/>
          </ac:spMkLst>
        </pc:spChg>
      </pc:sldChg>
      <pc:sldChg chg="modSp mod">
        <pc:chgData name="Mark Thirlwell" userId="0eea46bc-1a08-4dae-8290-d9217da89020" providerId="ADAL" clId="{A74DFD5C-A00E-4D75-B54F-AE1372332AAE}" dt="2025-11-21T14:52:59.527" v="933" actId="20577"/>
        <pc:sldMkLst>
          <pc:docMk/>
          <pc:sldMk cId="836472113" sldId="918"/>
        </pc:sldMkLst>
        <pc:spChg chg="mod">
          <ac:chgData name="Mark Thirlwell" userId="0eea46bc-1a08-4dae-8290-d9217da89020" providerId="ADAL" clId="{A74DFD5C-A00E-4D75-B54F-AE1372332AAE}" dt="2025-11-21T12:57:06.364" v="623"/>
          <ac:spMkLst>
            <pc:docMk/>
            <pc:sldMk cId="836472113" sldId="918"/>
            <ac:spMk id="5" creationId="{DDDB51C4-7B19-BB34-8E25-2E92C3A24566}"/>
          </ac:spMkLst>
        </pc:spChg>
        <pc:spChg chg="mod">
          <ac:chgData name="Mark Thirlwell" userId="0eea46bc-1a08-4dae-8290-d9217da89020" providerId="ADAL" clId="{A74DFD5C-A00E-4D75-B54F-AE1372332AAE}" dt="2025-11-21T14:52:59.527" v="933" actId="20577"/>
          <ac:spMkLst>
            <pc:docMk/>
            <pc:sldMk cId="836472113" sldId="918"/>
            <ac:spMk id="6" creationId="{52EF59A7-37C7-B7A0-850B-3CD158289861}"/>
          </ac:spMkLst>
        </pc:spChg>
      </pc:sldChg>
      <pc:sldChg chg="modSp mod">
        <pc:chgData name="Mark Thirlwell" userId="0eea46bc-1a08-4dae-8290-d9217da89020" providerId="ADAL" clId="{A74DFD5C-A00E-4D75-B54F-AE1372332AAE}" dt="2025-11-21T14:55:46.776" v="938" actId="14100"/>
        <pc:sldMkLst>
          <pc:docMk/>
          <pc:sldMk cId="1340314041" sldId="919"/>
        </pc:sldMkLst>
        <pc:spChg chg="mod">
          <ac:chgData name="Mark Thirlwell" userId="0eea46bc-1a08-4dae-8290-d9217da89020" providerId="ADAL" clId="{A74DFD5C-A00E-4D75-B54F-AE1372332AAE}" dt="2025-11-21T12:57:08.374" v="651"/>
          <ac:spMkLst>
            <pc:docMk/>
            <pc:sldMk cId="1340314041" sldId="919"/>
            <ac:spMk id="5" creationId="{538119D8-EB61-6C97-9314-A6F0ECA9D41B}"/>
          </ac:spMkLst>
        </pc:spChg>
        <pc:spChg chg="mod">
          <ac:chgData name="Mark Thirlwell" userId="0eea46bc-1a08-4dae-8290-d9217da89020" providerId="ADAL" clId="{A74DFD5C-A00E-4D75-B54F-AE1372332AAE}" dt="2025-11-21T14:55:46.776" v="938" actId="14100"/>
          <ac:spMkLst>
            <pc:docMk/>
            <pc:sldMk cId="1340314041" sldId="919"/>
            <ac:spMk id="6" creationId="{79378A54-D0BB-006D-FF2F-A912E3C8EC0D}"/>
          </ac:spMkLst>
        </pc:spChg>
      </pc:sldChg>
      <pc:sldChg chg="modSp mod">
        <pc:chgData name="Mark Thirlwell" userId="0eea46bc-1a08-4dae-8290-d9217da89020" providerId="ADAL" clId="{A74DFD5C-A00E-4D75-B54F-AE1372332AAE}" dt="2025-11-21T12:57:14.976" v="681"/>
        <pc:sldMkLst>
          <pc:docMk/>
          <pc:sldMk cId="1707089267" sldId="920"/>
        </pc:sldMkLst>
        <pc:spChg chg="mod">
          <ac:chgData name="Mark Thirlwell" userId="0eea46bc-1a08-4dae-8290-d9217da89020" providerId="ADAL" clId="{A74DFD5C-A00E-4D75-B54F-AE1372332AAE}" dt="2025-11-21T12:57:14.976" v="681"/>
          <ac:spMkLst>
            <pc:docMk/>
            <pc:sldMk cId="1707089267" sldId="920"/>
            <ac:spMk id="5" creationId="{49EA8697-AA53-B1A9-2AFE-66B5C9FBFBF0}"/>
          </ac:spMkLst>
        </pc:spChg>
      </pc:sldChg>
      <pc:sldChg chg="modSp mod">
        <pc:chgData name="Mark Thirlwell" userId="0eea46bc-1a08-4dae-8290-d9217da89020" providerId="ADAL" clId="{A74DFD5C-A00E-4D75-B54F-AE1372332AAE}" dt="2025-11-21T15:27:41.571" v="1104" actId="20577"/>
        <pc:sldMkLst>
          <pc:docMk/>
          <pc:sldMk cId="1000474445" sldId="921"/>
        </pc:sldMkLst>
        <pc:spChg chg="mod">
          <ac:chgData name="Mark Thirlwell" userId="0eea46bc-1a08-4dae-8290-d9217da89020" providerId="ADAL" clId="{A74DFD5C-A00E-4D75-B54F-AE1372332AAE}" dt="2025-11-21T12:57:19.140" v="718"/>
          <ac:spMkLst>
            <pc:docMk/>
            <pc:sldMk cId="1000474445" sldId="921"/>
            <ac:spMk id="5" creationId="{111A7FCD-EC1B-28B4-5CD9-8E8ABA500F1D}"/>
          </ac:spMkLst>
        </pc:spChg>
        <pc:spChg chg="mod">
          <ac:chgData name="Mark Thirlwell" userId="0eea46bc-1a08-4dae-8290-d9217da89020" providerId="ADAL" clId="{A74DFD5C-A00E-4D75-B54F-AE1372332AAE}" dt="2025-11-21T15:27:41.571" v="1104" actId="20577"/>
          <ac:spMkLst>
            <pc:docMk/>
            <pc:sldMk cId="1000474445" sldId="921"/>
            <ac:spMk id="6" creationId="{FC086555-AD16-F35F-389A-C75066448F9F}"/>
          </ac:spMkLst>
        </pc:spChg>
      </pc:sldChg>
      <pc:sldChg chg="modSp mod">
        <pc:chgData name="Mark Thirlwell" userId="0eea46bc-1a08-4dae-8290-d9217da89020" providerId="ADAL" clId="{A74DFD5C-A00E-4D75-B54F-AE1372332AAE}" dt="2025-11-21T15:27:43.604" v="1105" actId="20577"/>
        <pc:sldMkLst>
          <pc:docMk/>
          <pc:sldMk cId="3972872580" sldId="922"/>
        </pc:sldMkLst>
        <pc:spChg chg="mod">
          <ac:chgData name="Mark Thirlwell" userId="0eea46bc-1a08-4dae-8290-d9217da89020" providerId="ADAL" clId="{A74DFD5C-A00E-4D75-B54F-AE1372332AAE}" dt="2025-11-21T12:57:21.771" v="733"/>
          <ac:spMkLst>
            <pc:docMk/>
            <pc:sldMk cId="3972872580" sldId="922"/>
            <ac:spMk id="5" creationId="{1A4C54F1-6C69-1A78-08C8-82C2131D9C89}"/>
          </ac:spMkLst>
        </pc:spChg>
        <pc:spChg chg="mod">
          <ac:chgData name="Mark Thirlwell" userId="0eea46bc-1a08-4dae-8290-d9217da89020" providerId="ADAL" clId="{A74DFD5C-A00E-4D75-B54F-AE1372332AAE}" dt="2025-11-21T15:27:43.604" v="1105" actId="20577"/>
          <ac:spMkLst>
            <pc:docMk/>
            <pc:sldMk cId="3972872580" sldId="922"/>
            <ac:spMk id="6" creationId="{21B8E879-2235-C3BF-3E94-E1F4DA248694}"/>
          </ac:spMkLst>
        </pc:spChg>
      </pc:sldChg>
      <pc:sldChg chg="modSp mod">
        <pc:chgData name="Mark Thirlwell" userId="0eea46bc-1a08-4dae-8290-d9217da89020" providerId="ADAL" clId="{A74DFD5C-A00E-4D75-B54F-AE1372332AAE}" dt="2025-11-21T15:27:46.301" v="1106" actId="20577"/>
        <pc:sldMkLst>
          <pc:docMk/>
          <pc:sldMk cId="1456750973" sldId="923"/>
        </pc:sldMkLst>
        <pc:spChg chg="mod">
          <ac:chgData name="Mark Thirlwell" userId="0eea46bc-1a08-4dae-8290-d9217da89020" providerId="ADAL" clId="{A74DFD5C-A00E-4D75-B54F-AE1372332AAE}" dt="2025-11-21T12:57:24.353" v="748"/>
          <ac:spMkLst>
            <pc:docMk/>
            <pc:sldMk cId="1456750973" sldId="923"/>
            <ac:spMk id="5" creationId="{D0D52AEE-0AFB-18AF-AD1A-552A4231C79B}"/>
          </ac:spMkLst>
        </pc:spChg>
        <pc:spChg chg="mod">
          <ac:chgData name="Mark Thirlwell" userId="0eea46bc-1a08-4dae-8290-d9217da89020" providerId="ADAL" clId="{A74DFD5C-A00E-4D75-B54F-AE1372332AAE}" dt="2025-11-21T15:27:46.301" v="1106" actId="20577"/>
          <ac:spMkLst>
            <pc:docMk/>
            <pc:sldMk cId="1456750973" sldId="923"/>
            <ac:spMk id="6" creationId="{2F58EC98-E1C1-97D1-2C98-A2303568C4B1}"/>
          </ac:spMkLst>
        </pc:spChg>
      </pc:sldChg>
      <pc:sldChg chg="modSp mod">
        <pc:chgData name="Mark Thirlwell" userId="0eea46bc-1a08-4dae-8290-d9217da89020" providerId="ADAL" clId="{A74DFD5C-A00E-4D75-B54F-AE1372332AAE}" dt="2025-11-21T14:56:31.434" v="940" actId="20577"/>
        <pc:sldMkLst>
          <pc:docMk/>
          <pc:sldMk cId="2551218188" sldId="924"/>
        </pc:sldMkLst>
        <pc:spChg chg="mod">
          <ac:chgData name="Mark Thirlwell" userId="0eea46bc-1a08-4dae-8290-d9217da89020" providerId="ADAL" clId="{A74DFD5C-A00E-4D75-B54F-AE1372332AAE}" dt="2025-11-21T12:57:29.005" v="778"/>
          <ac:spMkLst>
            <pc:docMk/>
            <pc:sldMk cId="2551218188" sldId="924"/>
            <ac:spMk id="5" creationId="{1CCFC7E7-AEE7-BA8A-3372-2D143B81C69D}"/>
          </ac:spMkLst>
        </pc:spChg>
        <pc:spChg chg="mod">
          <ac:chgData name="Mark Thirlwell" userId="0eea46bc-1a08-4dae-8290-d9217da89020" providerId="ADAL" clId="{A74DFD5C-A00E-4D75-B54F-AE1372332AAE}" dt="2025-11-21T14:56:31.434" v="940" actId="20577"/>
          <ac:spMkLst>
            <pc:docMk/>
            <pc:sldMk cId="2551218188" sldId="924"/>
            <ac:spMk id="6" creationId="{B8E5DC44-F1C8-2FCE-DC33-C21EE44A463A}"/>
          </ac:spMkLst>
        </pc:spChg>
      </pc:sldChg>
      <pc:sldChg chg="modSp mod">
        <pc:chgData name="Mark Thirlwell" userId="0eea46bc-1a08-4dae-8290-d9217da89020" providerId="ADAL" clId="{A74DFD5C-A00E-4D75-B54F-AE1372332AAE}" dt="2025-11-21T15:12:35.195" v="1007" actId="20577"/>
        <pc:sldMkLst>
          <pc:docMk/>
          <pc:sldMk cId="3799712483" sldId="926"/>
        </pc:sldMkLst>
        <pc:spChg chg="mod">
          <ac:chgData name="Mark Thirlwell" userId="0eea46bc-1a08-4dae-8290-d9217da89020" providerId="ADAL" clId="{A74DFD5C-A00E-4D75-B54F-AE1372332AAE}" dt="2025-11-21T12:57:36.849" v="838"/>
          <ac:spMkLst>
            <pc:docMk/>
            <pc:sldMk cId="3799712483" sldId="926"/>
            <ac:spMk id="5" creationId="{15D00C2B-7360-92B3-83BE-9CC0CF1F99E7}"/>
          </ac:spMkLst>
        </pc:spChg>
        <pc:spChg chg="mod">
          <ac:chgData name="Mark Thirlwell" userId="0eea46bc-1a08-4dae-8290-d9217da89020" providerId="ADAL" clId="{A74DFD5C-A00E-4D75-B54F-AE1372332AAE}" dt="2025-11-21T15:12:35.195" v="1007" actId="20577"/>
          <ac:spMkLst>
            <pc:docMk/>
            <pc:sldMk cId="3799712483" sldId="926"/>
            <ac:spMk id="6" creationId="{E4145BDB-CC47-D05F-6FD1-BD71960CCA37}"/>
          </ac:spMkLst>
        </pc:spChg>
      </pc:sldChg>
      <pc:sldChg chg="modSp mod">
        <pc:chgData name="Mark Thirlwell" userId="0eea46bc-1a08-4dae-8290-d9217da89020" providerId="ADAL" clId="{A74DFD5C-A00E-4D75-B54F-AE1372332AAE}" dt="2025-11-21T14:50:01.717" v="877" actId="1076"/>
        <pc:sldMkLst>
          <pc:docMk/>
          <pc:sldMk cId="4086234879" sldId="927"/>
        </pc:sldMkLst>
        <pc:spChg chg="mod">
          <ac:chgData name="Mark Thirlwell" userId="0eea46bc-1a08-4dae-8290-d9217da89020" providerId="ADAL" clId="{A74DFD5C-A00E-4D75-B54F-AE1372332AAE}" dt="2025-11-21T12:56:25.316" v="347"/>
          <ac:spMkLst>
            <pc:docMk/>
            <pc:sldMk cId="4086234879" sldId="927"/>
            <ac:spMk id="5" creationId="{24C841A0-F4A0-8DD5-EC8C-2B08FF572648}"/>
          </ac:spMkLst>
        </pc:spChg>
        <pc:spChg chg="mod">
          <ac:chgData name="Mark Thirlwell" userId="0eea46bc-1a08-4dae-8290-d9217da89020" providerId="ADAL" clId="{A74DFD5C-A00E-4D75-B54F-AE1372332AAE}" dt="2025-11-21T14:50:01.717" v="877" actId="1076"/>
          <ac:spMkLst>
            <pc:docMk/>
            <pc:sldMk cId="4086234879" sldId="927"/>
            <ac:spMk id="6" creationId="{AF15179C-8DC2-2542-6A66-EB736705198C}"/>
          </ac:spMkLst>
        </pc:spChg>
      </pc:sldChg>
      <pc:sldChg chg="modSp mod">
        <pc:chgData name="Mark Thirlwell" userId="0eea46bc-1a08-4dae-8290-d9217da89020" providerId="ADAL" clId="{A74DFD5C-A00E-4D75-B54F-AE1372332AAE}" dt="2025-11-21T12:56:31.088" v="384"/>
        <pc:sldMkLst>
          <pc:docMk/>
          <pc:sldMk cId="3874802657" sldId="928"/>
        </pc:sldMkLst>
        <pc:spChg chg="mod">
          <ac:chgData name="Mark Thirlwell" userId="0eea46bc-1a08-4dae-8290-d9217da89020" providerId="ADAL" clId="{A74DFD5C-A00E-4D75-B54F-AE1372332AAE}" dt="2025-11-21T12:56:31.088" v="384"/>
          <ac:spMkLst>
            <pc:docMk/>
            <pc:sldMk cId="3874802657" sldId="928"/>
            <ac:spMk id="5" creationId="{053200EC-D252-37C1-5908-338AEC3FA6C2}"/>
          </ac:spMkLst>
        </pc:spChg>
      </pc:sldChg>
      <pc:sldChg chg="modSp mod">
        <pc:chgData name="Mark Thirlwell" userId="0eea46bc-1a08-4dae-8290-d9217da89020" providerId="ADAL" clId="{A74DFD5C-A00E-4D75-B54F-AE1372332AAE}" dt="2025-11-21T12:56:34.965" v="406" actId="1076"/>
        <pc:sldMkLst>
          <pc:docMk/>
          <pc:sldMk cId="523789486" sldId="929"/>
        </pc:sldMkLst>
        <pc:spChg chg="mod">
          <ac:chgData name="Mark Thirlwell" userId="0eea46bc-1a08-4dae-8290-d9217da89020" providerId="ADAL" clId="{A74DFD5C-A00E-4D75-B54F-AE1372332AAE}" dt="2025-11-21T12:56:34.965" v="406" actId="1076"/>
          <ac:spMkLst>
            <pc:docMk/>
            <pc:sldMk cId="523789486" sldId="929"/>
            <ac:spMk id="5" creationId="{7C6A715F-23B6-17A6-EBCA-275DCE61E0D0}"/>
          </ac:spMkLst>
        </pc:spChg>
      </pc:sldChg>
      <pc:sldChg chg="addSp modSp add mod">
        <pc:chgData name="Mark Thirlwell" userId="0eea46bc-1a08-4dae-8290-d9217da89020" providerId="ADAL" clId="{A74DFD5C-A00E-4D75-B54F-AE1372332AAE}" dt="2025-11-21T15:26:33.554" v="1102" actId="20577"/>
        <pc:sldMkLst>
          <pc:docMk/>
          <pc:sldMk cId="4101822288" sldId="930"/>
        </pc:sldMkLst>
        <pc:spChg chg="mod">
          <ac:chgData name="Mark Thirlwell" userId="0eea46bc-1a08-4dae-8290-d9217da89020" providerId="ADAL" clId="{A74DFD5C-A00E-4D75-B54F-AE1372332AAE}" dt="2025-11-21T15:26:33.554" v="1102" actId="20577"/>
          <ac:spMkLst>
            <pc:docMk/>
            <pc:sldMk cId="4101822288" sldId="930"/>
            <ac:spMk id="6" creationId="{1355EC57-9127-85A1-F5E6-D93FA681CD2A}"/>
          </ac:spMkLst>
        </pc:spChg>
        <pc:graphicFrameChg chg="add mod modGraphic">
          <ac:chgData name="Mark Thirlwell" userId="0eea46bc-1a08-4dae-8290-d9217da89020" providerId="ADAL" clId="{A74DFD5C-A00E-4D75-B54F-AE1372332AAE}" dt="2025-11-21T15:22:27.349" v="1060" actId="2062"/>
          <ac:graphicFrameMkLst>
            <pc:docMk/>
            <pc:sldMk cId="4101822288" sldId="930"/>
            <ac:graphicFrameMk id="2" creationId="{0EE57D3A-2EE3-C150-9D9E-97941F30BF3B}"/>
          </ac:graphicFrameMkLst>
        </pc:graphicFrameChg>
      </pc:sldChg>
    </pc:docChg>
  </pc:docChgLst>
  <pc:docChgLst>
    <pc:chgData name="Andrasko, Rhiannon" userId="S::rhiannon.andrasko@wjec.co.uk::15be4c62-2de6-4343-a7f4-3c209826edd1" providerId="AD" clId="Web-{FFC675B9-D30F-6BAA-0B4C-90E11EF1B3EA}"/>
    <pc:docChg chg="mod modSld">
      <pc:chgData name="Andrasko, Rhiannon" userId="S::rhiannon.andrasko@wjec.co.uk::15be4c62-2de6-4343-a7f4-3c209826edd1" providerId="AD" clId="Web-{FFC675B9-D30F-6BAA-0B4C-90E11EF1B3EA}" dt="2025-12-08T11:01:03.364" v="49" actId="33475"/>
      <pc:docMkLst>
        <pc:docMk/>
      </pc:docMkLst>
      <pc:sldChg chg="modSp">
        <pc:chgData name="Andrasko, Rhiannon" userId="S::rhiannon.andrasko@wjec.co.uk::15be4c62-2de6-4343-a7f4-3c209826edd1" providerId="AD" clId="Web-{FFC675B9-D30F-6BAA-0B4C-90E11EF1B3EA}" dt="2025-12-08T10:18:12.399" v="1" actId="20577"/>
        <pc:sldMkLst>
          <pc:docMk/>
          <pc:sldMk cId="2117383685" sldId="879"/>
        </pc:sldMkLst>
        <pc:spChg chg="mod">
          <ac:chgData name="Andrasko, Rhiannon" userId="S::rhiannon.andrasko@wjec.co.uk::15be4c62-2de6-4343-a7f4-3c209826edd1" providerId="AD" clId="Web-{FFC675B9-D30F-6BAA-0B4C-90E11EF1B3EA}" dt="2025-12-08T10:18:12.399" v="1" actId="20577"/>
          <ac:spMkLst>
            <pc:docMk/>
            <pc:sldMk cId="2117383685" sldId="879"/>
            <ac:spMk id="6" creationId="{34662C18-D7DD-493D-DBB5-CA76ABCAD15A}"/>
          </ac:spMkLst>
        </pc:spChg>
      </pc:sldChg>
      <pc:sldChg chg="modSp">
        <pc:chgData name="Andrasko, Rhiannon" userId="S::rhiannon.andrasko@wjec.co.uk::15be4c62-2de6-4343-a7f4-3c209826edd1" providerId="AD" clId="Web-{FFC675B9-D30F-6BAA-0B4C-90E11EF1B3EA}" dt="2025-12-08T10:39:58.879" v="31" actId="20577"/>
        <pc:sldMkLst>
          <pc:docMk/>
          <pc:sldMk cId="2259900384" sldId="882"/>
        </pc:sldMkLst>
        <pc:spChg chg="mod">
          <ac:chgData name="Andrasko, Rhiannon" userId="S::rhiannon.andrasko@wjec.co.uk::15be4c62-2de6-4343-a7f4-3c209826edd1" providerId="AD" clId="Web-{FFC675B9-D30F-6BAA-0B4C-90E11EF1B3EA}" dt="2025-12-08T10:39:58.879" v="31" actId="20577"/>
          <ac:spMkLst>
            <pc:docMk/>
            <pc:sldMk cId="2259900384" sldId="882"/>
            <ac:spMk id="6" creationId="{29A626FC-1B9B-AEC5-31AB-3BDAD4E64C08}"/>
          </ac:spMkLst>
        </pc:spChg>
      </pc:sldChg>
      <pc:sldChg chg="modSp">
        <pc:chgData name="Andrasko, Rhiannon" userId="S::rhiannon.andrasko@wjec.co.uk::15be4c62-2de6-4343-a7f4-3c209826edd1" providerId="AD" clId="Web-{FFC675B9-D30F-6BAA-0B4C-90E11EF1B3EA}" dt="2025-12-08T10:49:30.114" v="34" actId="20577"/>
        <pc:sldMkLst>
          <pc:docMk/>
          <pc:sldMk cId="3070547056" sldId="884"/>
        </pc:sldMkLst>
        <pc:spChg chg="mod">
          <ac:chgData name="Andrasko, Rhiannon" userId="S::rhiannon.andrasko@wjec.co.uk::15be4c62-2de6-4343-a7f4-3c209826edd1" providerId="AD" clId="Web-{FFC675B9-D30F-6BAA-0B4C-90E11EF1B3EA}" dt="2025-12-08T10:49:30.114" v="34" actId="20577"/>
          <ac:spMkLst>
            <pc:docMk/>
            <pc:sldMk cId="3070547056" sldId="884"/>
            <ac:spMk id="6" creationId="{7324D215-863A-DB72-41D6-7AC023AED9EC}"/>
          </ac:spMkLst>
        </pc:spChg>
      </pc:sldChg>
      <pc:sldChg chg="modSp">
        <pc:chgData name="Andrasko, Rhiannon" userId="S::rhiannon.andrasko@wjec.co.uk::15be4c62-2de6-4343-a7f4-3c209826edd1" providerId="AD" clId="Web-{FFC675B9-D30F-6BAA-0B4C-90E11EF1B3EA}" dt="2025-12-08T10:17:56.914" v="0" actId="20577"/>
        <pc:sldMkLst>
          <pc:docMk/>
          <pc:sldMk cId="1789091353" sldId="903"/>
        </pc:sldMkLst>
        <pc:spChg chg="mod">
          <ac:chgData name="Andrasko, Rhiannon" userId="S::rhiannon.andrasko@wjec.co.uk::15be4c62-2de6-4343-a7f4-3c209826edd1" providerId="AD" clId="Web-{FFC675B9-D30F-6BAA-0B4C-90E11EF1B3EA}" dt="2025-12-08T10:17:56.914" v="0" actId="20577"/>
          <ac:spMkLst>
            <pc:docMk/>
            <pc:sldMk cId="1789091353" sldId="903"/>
            <ac:spMk id="6" creationId="{FAECE10C-5E41-7E49-3DB6-6FD4DD6D9155}"/>
          </ac:spMkLst>
        </pc:spChg>
      </pc:sldChg>
      <pc:sldChg chg="modSp">
        <pc:chgData name="Andrasko, Rhiannon" userId="S::rhiannon.andrasko@wjec.co.uk::15be4c62-2de6-4343-a7f4-3c209826edd1" providerId="AD" clId="Web-{FFC675B9-D30F-6BAA-0B4C-90E11EF1B3EA}" dt="2025-12-08T10:18:28.571" v="5" actId="20577"/>
        <pc:sldMkLst>
          <pc:docMk/>
          <pc:sldMk cId="36082893" sldId="904"/>
        </pc:sldMkLst>
        <pc:spChg chg="mod">
          <ac:chgData name="Andrasko, Rhiannon" userId="S::rhiannon.andrasko@wjec.co.uk::15be4c62-2de6-4343-a7f4-3c209826edd1" providerId="AD" clId="Web-{FFC675B9-D30F-6BAA-0B4C-90E11EF1B3EA}" dt="2025-12-08T10:18:28.571" v="5" actId="20577"/>
          <ac:spMkLst>
            <pc:docMk/>
            <pc:sldMk cId="36082893" sldId="904"/>
            <ac:spMk id="6" creationId="{96DA4B59-4FDB-B260-F7C3-24CB8B2A0821}"/>
          </ac:spMkLst>
        </pc:spChg>
      </pc:sldChg>
      <pc:sldChg chg="modSp">
        <pc:chgData name="Andrasko, Rhiannon" userId="S::rhiannon.andrasko@wjec.co.uk::15be4c62-2de6-4343-a7f4-3c209826edd1" providerId="AD" clId="Web-{FFC675B9-D30F-6BAA-0B4C-90E11EF1B3EA}" dt="2025-12-08T10:18:53.477" v="8" actId="20577"/>
        <pc:sldMkLst>
          <pc:docMk/>
          <pc:sldMk cId="3949346070" sldId="905"/>
        </pc:sldMkLst>
        <pc:spChg chg="mod">
          <ac:chgData name="Andrasko, Rhiannon" userId="S::rhiannon.andrasko@wjec.co.uk::15be4c62-2de6-4343-a7f4-3c209826edd1" providerId="AD" clId="Web-{FFC675B9-D30F-6BAA-0B4C-90E11EF1B3EA}" dt="2025-12-08T10:18:53.477" v="8" actId="20577"/>
          <ac:spMkLst>
            <pc:docMk/>
            <pc:sldMk cId="3949346070" sldId="905"/>
            <ac:spMk id="6" creationId="{2BCFD346-285F-2581-9AF6-806A1C4B3B71}"/>
          </ac:spMkLst>
        </pc:spChg>
      </pc:sldChg>
      <pc:sldChg chg="modSp">
        <pc:chgData name="Andrasko, Rhiannon" userId="S::rhiannon.andrasko@wjec.co.uk::15be4c62-2de6-4343-a7f4-3c209826edd1" providerId="AD" clId="Web-{FFC675B9-D30F-6BAA-0B4C-90E11EF1B3EA}" dt="2025-12-08T10:19:25.415" v="13" actId="20577"/>
        <pc:sldMkLst>
          <pc:docMk/>
          <pc:sldMk cId="361558460" sldId="906"/>
        </pc:sldMkLst>
        <pc:spChg chg="mod">
          <ac:chgData name="Andrasko, Rhiannon" userId="S::rhiannon.andrasko@wjec.co.uk::15be4c62-2de6-4343-a7f4-3c209826edd1" providerId="AD" clId="Web-{FFC675B9-D30F-6BAA-0B4C-90E11EF1B3EA}" dt="2025-12-08T10:19:25.415" v="13" actId="20577"/>
          <ac:spMkLst>
            <pc:docMk/>
            <pc:sldMk cId="361558460" sldId="906"/>
            <ac:spMk id="6" creationId="{1EE0B8B2-D8F4-32E6-D140-1AA48C08CDF8}"/>
          </ac:spMkLst>
        </pc:spChg>
      </pc:sldChg>
      <pc:sldChg chg="modSp">
        <pc:chgData name="Andrasko, Rhiannon" userId="S::rhiannon.andrasko@wjec.co.uk::15be4c62-2de6-4343-a7f4-3c209826edd1" providerId="AD" clId="Web-{FFC675B9-D30F-6BAA-0B4C-90E11EF1B3EA}" dt="2025-12-08T10:20:47.127" v="17" actId="20577"/>
        <pc:sldMkLst>
          <pc:docMk/>
          <pc:sldMk cId="421409053" sldId="909"/>
        </pc:sldMkLst>
        <pc:spChg chg="mod">
          <ac:chgData name="Andrasko, Rhiannon" userId="S::rhiannon.andrasko@wjec.co.uk::15be4c62-2de6-4343-a7f4-3c209826edd1" providerId="AD" clId="Web-{FFC675B9-D30F-6BAA-0B4C-90E11EF1B3EA}" dt="2025-12-08T10:20:47.127" v="17" actId="20577"/>
          <ac:spMkLst>
            <pc:docMk/>
            <pc:sldMk cId="421409053" sldId="909"/>
            <ac:spMk id="6" creationId="{0969E6FC-DB55-ABD0-7610-4599CB1D75DF}"/>
          </ac:spMkLst>
        </pc:spChg>
      </pc:sldChg>
      <pc:sldChg chg="modSp">
        <pc:chgData name="Andrasko, Rhiannon" userId="S::rhiannon.andrasko@wjec.co.uk::15be4c62-2de6-4343-a7f4-3c209826edd1" providerId="AD" clId="Web-{FFC675B9-D30F-6BAA-0B4C-90E11EF1B3EA}" dt="2025-12-08T10:27:44.804" v="20" actId="20577"/>
        <pc:sldMkLst>
          <pc:docMk/>
          <pc:sldMk cId="626558884" sldId="910"/>
        </pc:sldMkLst>
        <pc:spChg chg="mod">
          <ac:chgData name="Andrasko, Rhiannon" userId="S::rhiannon.andrasko@wjec.co.uk::15be4c62-2de6-4343-a7f4-3c209826edd1" providerId="AD" clId="Web-{FFC675B9-D30F-6BAA-0B4C-90E11EF1B3EA}" dt="2025-12-08T10:27:44.804" v="20" actId="20577"/>
          <ac:spMkLst>
            <pc:docMk/>
            <pc:sldMk cId="626558884" sldId="910"/>
            <ac:spMk id="6" creationId="{2F3AB6CF-AB92-AE07-7C68-895EB9A61EA1}"/>
          </ac:spMkLst>
        </pc:spChg>
      </pc:sldChg>
      <pc:sldChg chg="modSp">
        <pc:chgData name="Andrasko, Rhiannon" userId="S::rhiannon.andrasko@wjec.co.uk::15be4c62-2de6-4343-a7f4-3c209826edd1" providerId="AD" clId="Web-{FFC675B9-D30F-6BAA-0B4C-90E11EF1B3EA}" dt="2025-12-08T10:39:22.376" v="28" actId="20577"/>
        <pc:sldMkLst>
          <pc:docMk/>
          <pc:sldMk cId="1917125962" sldId="914"/>
        </pc:sldMkLst>
        <pc:spChg chg="mod">
          <ac:chgData name="Andrasko, Rhiannon" userId="S::rhiannon.andrasko@wjec.co.uk::15be4c62-2de6-4343-a7f4-3c209826edd1" providerId="AD" clId="Web-{FFC675B9-D30F-6BAA-0B4C-90E11EF1B3EA}" dt="2025-12-08T10:39:22.376" v="28" actId="20577"/>
          <ac:spMkLst>
            <pc:docMk/>
            <pc:sldMk cId="1917125962" sldId="914"/>
            <ac:spMk id="5" creationId="{DBB0D0F1-CCC5-73FE-57E3-F3D5FBE20910}"/>
          </ac:spMkLst>
        </pc:spChg>
      </pc:sldChg>
      <pc:sldChg chg="modSp">
        <pc:chgData name="Andrasko, Rhiannon" userId="S::rhiannon.andrasko@wjec.co.uk::15be4c62-2de6-4343-a7f4-3c209826edd1" providerId="AD" clId="Web-{FFC675B9-D30F-6BAA-0B4C-90E11EF1B3EA}" dt="2025-12-08T10:40:05.098" v="33" actId="20577"/>
        <pc:sldMkLst>
          <pc:docMk/>
          <pc:sldMk cId="1640258404" sldId="915"/>
        </pc:sldMkLst>
        <pc:spChg chg="mod">
          <ac:chgData name="Andrasko, Rhiannon" userId="S::rhiannon.andrasko@wjec.co.uk::15be4c62-2de6-4343-a7f4-3c209826edd1" providerId="AD" clId="Web-{FFC675B9-D30F-6BAA-0B4C-90E11EF1B3EA}" dt="2025-12-08T10:40:05.098" v="33" actId="20577"/>
          <ac:spMkLst>
            <pc:docMk/>
            <pc:sldMk cId="1640258404" sldId="915"/>
            <ac:spMk id="6" creationId="{4CAB9C10-7B4C-9917-D929-77AC8BE519A8}"/>
          </ac:spMkLst>
        </pc:spChg>
      </pc:sldChg>
      <pc:sldChg chg="modSp">
        <pc:chgData name="Andrasko, Rhiannon" userId="S::rhiannon.andrasko@wjec.co.uk::15be4c62-2de6-4343-a7f4-3c209826edd1" providerId="AD" clId="Web-{FFC675B9-D30F-6BAA-0B4C-90E11EF1B3EA}" dt="2025-12-08T10:50:06.208" v="37" actId="20577"/>
        <pc:sldMkLst>
          <pc:docMk/>
          <pc:sldMk cId="1707089267" sldId="920"/>
        </pc:sldMkLst>
        <pc:spChg chg="mod">
          <ac:chgData name="Andrasko, Rhiannon" userId="S::rhiannon.andrasko@wjec.co.uk::15be4c62-2de6-4343-a7f4-3c209826edd1" providerId="AD" clId="Web-{FFC675B9-D30F-6BAA-0B4C-90E11EF1B3EA}" dt="2025-12-08T10:50:06.208" v="37" actId="20577"/>
          <ac:spMkLst>
            <pc:docMk/>
            <pc:sldMk cId="1707089267" sldId="920"/>
            <ac:spMk id="6" creationId="{5209AE28-50A4-3D96-BCCE-CF449670D1E9}"/>
          </ac:spMkLst>
        </pc:spChg>
      </pc:sldChg>
      <pc:sldChg chg="modSp">
        <pc:chgData name="Andrasko, Rhiannon" userId="S::rhiannon.andrasko@wjec.co.uk::15be4c62-2de6-4343-a7f4-3c209826edd1" providerId="AD" clId="Web-{FFC675B9-D30F-6BAA-0B4C-90E11EF1B3EA}" dt="2025-12-08T10:57:16.871" v="46" actId="20577"/>
        <pc:sldMkLst>
          <pc:docMk/>
          <pc:sldMk cId="3799712483" sldId="926"/>
        </pc:sldMkLst>
        <pc:spChg chg="mod">
          <ac:chgData name="Andrasko, Rhiannon" userId="S::rhiannon.andrasko@wjec.co.uk::15be4c62-2de6-4343-a7f4-3c209826edd1" providerId="AD" clId="Web-{FFC675B9-D30F-6BAA-0B4C-90E11EF1B3EA}" dt="2025-12-08T10:57:16.871" v="46" actId="20577"/>
          <ac:spMkLst>
            <pc:docMk/>
            <pc:sldMk cId="3799712483" sldId="926"/>
            <ac:spMk id="6" creationId="{E4145BDB-CC47-D05F-6FD1-BD71960CCA37}"/>
          </ac:spMkLst>
        </pc:spChg>
      </pc:sldChg>
      <pc:sldChg chg="modSp">
        <pc:chgData name="Andrasko, Rhiannon" userId="S::rhiannon.andrasko@wjec.co.uk::15be4c62-2de6-4343-a7f4-3c209826edd1" providerId="AD" clId="Web-{FFC675B9-D30F-6BAA-0B4C-90E11EF1B3EA}" dt="2025-12-08T10:31:17.527" v="22" actId="20577"/>
        <pc:sldMkLst>
          <pc:docMk/>
          <pc:sldMk cId="4086234879" sldId="927"/>
        </pc:sldMkLst>
        <pc:spChg chg="mod">
          <ac:chgData name="Andrasko, Rhiannon" userId="S::rhiannon.andrasko@wjec.co.uk::15be4c62-2de6-4343-a7f4-3c209826edd1" providerId="AD" clId="Web-{FFC675B9-D30F-6BAA-0B4C-90E11EF1B3EA}" dt="2025-12-08T10:31:17.527" v="22" actId="20577"/>
          <ac:spMkLst>
            <pc:docMk/>
            <pc:sldMk cId="4086234879" sldId="927"/>
            <ac:spMk id="6" creationId="{AF15179C-8DC2-2542-6A66-EB736705198C}"/>
          </ac:spMkLst>
        </pc:spChg>
      </pc:sldChg>
      <pc:sldChg chg="modSp">
        <pc:chgData name="Andrasko, Rhiannon" userId="S::rhiannon.andrasko@wjec.co.uk::15be4c62-2de6-4343-a7f4-3c209826edd1" providerId="AD" clId="Web-{FFC675B9-D30F-6BAA-0B4C-90E11EF1B3EA}" dt="2025-12-08T10:36:46.239" v="23" actId="20577"/>
        <pc:sldMkLst>
          <pc:docMk/>
          <pc:sldMk cId="3874802657" sldId="928"/>
        </pc:sldMkLst>
        <pc:spChg chg="mod">
          <ac:chgData name="Andrasko, Rhiannon" userId="S::rhiannon.andrasko@wjec.co.uk::15be4c62-2de6-4343-a7f4-3c209826edd1" providerId="AD" clId="Web-{FFC675B9-D30F-6BAA-0B4C-90E11EF1B3EA}" dt="2025-12-08T10:36:46.239" v="23" actId="20577"/>
          <ac:spMkLst>
            <pc:docMk/>
            <pc:sldMk cId="3874802657" sldId="928"/>
            <ac:spMk id="6" creationId="{2F031DBA-570F-CDBF-984B-B745FF0C0248}"/>
          </ac:spMkLst>
        </pc:spChg>
      </pc:sldChg>
      <pc:sldChg chg="modSp">
        <pc:chgData name="Andrasko, Rhiannon" userId="S::rhiannon.andrasko@wjec.co.uk::15be4c62-2de6-4343-a7f4-3c209826edd1" providerId="AD" clId="Web-{FFC675B9-D30F-6BAA-0B4C-90E11EF1B3EA}" dt="2025-12-08T10:38:02.543" v="26" actId="20577"/>
        <pc:sldMkLst>
          <pc:docMk/>
          <pc:sldMk cId="523789486" sldId="929"/>
        </pc:sldMkLst>
        <pc:spChg chg="mod">
          <ac:chgData name="Andrasko, Rhiannon" userId="S::rhiannon.andrasko@wjec.co.uk::15be4c62-2de6-4343-a7f4-3c209826edd1" providerId="AD" clId="Web-{FFC675B9-D30F-6BAA-0B4C-90E11EF1B3EA}" dt="2025-12-08T10:38:02.543" v="26" actId="20577"/>
          <ac:spMkLst>
            <pc:docMk/>
            <pc:sldMk cId="523789486" sldId="929"/>
            <ac:spMk id="6" creationId="{1C171D85-8133-88A4-A023-FD2A905C5FE2}"/>
          </ac:spMkLst>
        </pc:spChg>
      </pc:sldChg>
      <pc:sldChg chg="modSp">
        <pc:chgData name="Andrasko, Rhiannon" userId="S::rhiannon.andrasko@wjec.co.uk::15be4c62-2de6-4343-a7f4-3c209826edd1" providerId="AD" clId="Web-{FFC675B9-D30F-6BAA-0B4C-90E11EF1B3EA}" dt="2025-12-08T10:56:39.056" v="42" actId="20577"/>
        <pc:sldMkLst>
          <pc:docMk/>
          <pc:sldMk cId="4101822288" sldId="930"/>
        </pc:sldMkLst>
        <pc:spChg chg="mod">
          <ac:chgData name="Andrasko, Rhiannon" userId="S::rhiannon.andrasko@wjec.co.uk::15be4c62-2de6-4343-a7f4-3c209826edd1" providerId="AD" clId="Web-{FFC675B9-D30F-6BAA-0B4C-90E11EF1B3EA}" dt="2025-12-08T10:56:39.056" v="42" actId="20577"/>
          <ac:spMkLst>
            <pc:docMk/>
            <pc:sldMk cId="4101822288" sldId="930"/>
            <ac:spMk id="6" creationId="{1355EC57-9127-85A1-F5E6-D93FA681CD2A}"/>
          </ac:spMkLst>
        </pc:spChg>
      </pc:sldChg>
    </pc:docChg>
  </pc:docChgLst>
  <pc:docChgLst>
    <pc:chgData name="Hazell, Danielle" userId="16322be0-50ef-46ff-b0c0-d304bc10d5d2" providerId="ADAL" clId="{E6D12E1F-DF63-450C-A9ED-E72C5F6C045B}"/>
    <pc:docChg chg="custSel delSld modSld modMainMaster">
      <pc:chgData name="Hazell, Danielle" userId="16322be0-50ef-46ff-b0c0-d304bc10d5d2" providerId="ADAL" clId="{E6D12E1F-DF63-450C-A9ED-E72C5F6C045B}" dt="2025-12-12T11:53:24.950" v="31" actId="2696"/>
      <pc:docMkLst>
        <pc:docMk/>
      </pc:docMkLst>
      <pc:sldChg chg="addSp modSp mod">
        <pc:chgData name="Hazell, Danielle" userId="16322be0-50ef-46ff-b0c0-d304bc10d5d2" providerId="ADAL" clId="{E6D12E1F-DF63-450C-A9ED-E72C5F6C045B}" dt="2025-12-02T13:40:24.986" v="3"/>
        <pc:sldMkLst>
          <pc:docMk/>
          <pc:sldMk cId="2402489006" sldId="512"/>
        </pc:sldMkLst>
        <pc:spChg chg="add mod">
          <ac:chgData name="Hazell, Danielle" userId="16322be0-50ef-46ff-b0c0-d304bc10d5d2" providerId="ADAL" clId="{E6D12E1F-DF63-450C-A9ED-E72C5F6C045B}" dt="2025-12-02T13:40:24.986" v="3"/>
          <ac:spMkLst>
            <pc:docMk/>
            <pc:sldMk cId="2402489006" sldId="512"/>
            <ac:spMk id="2" creationId="{E48EC45A-9FB9-D336-3224-7A837DD80D54}"/>
          </ac:spMkLst>
        </pc:spChg>
        <pc:spChg chg="mod">
          <ac:chgData name="Hazell, Danielle" userId="16322be0-50ef-46ff-b0c0-d304bc10d5d2" providerId="ADAL" clId="{E6D12E1F-DF63-450C-A9ED-E72C5F6C045B}" dt="2025-12-02T13:40:23.763" v="2" actId="1076"/>
          <ac:spMkLst>
            <pc:docMk/>
            <pc:sldMk cId="2402489006" sldId="512"/>
            <ac:spMk id="3" creationId="{C100DF00-DDB1-9E17-D96C-C839324D3C8E}"/>
          </ac:spMkLst>
        </pc:spChg>
      </pc:sldChg>
      <pc:sldChg chg="modSp mod">
        <pc:chgData name="Hazell, Danielle" userId="16322be0-50ef-46ff-b0c0-d304bc10d5d2" providerId="ADAL" clId="{E6D12E1F-DF63-450C-A9ED-E72C5F6C045B}" dt="2025-12-02T13:40:37.049" v="8" actId="20577"/>
        <pc:sldMkLst>
          <pc:docMk/>
          <pc:sldMk cId="3661908118" sldId="837"/>
        </pc:sldMkLst>
        <pc:spChg chg="mod">
          <ac:chgData name="Hazell, Danielle" userId="16322be0-50ef-46ff-b0c0-d304bc10d5d2" providerId="ADAL" clId="{E6D12E1F-DF63-450C-A9ED-E72C5F6C045B}" dt="2025-12-02T13:40:37.049" v="8" actId="20577"/>
          <ac:spMkLst>
            <pc:docMk/>
            <pc:sldMk cId="3661908118" sldId="837"/>
            <ac:spMk id="4" creationId="{BBFFC9DD-99F6-E5CA-5CF5-B1C6B4D6BBC1}"/>
          </ac:spMkLst>
        </pc:spChg>
      </pc:sldChg>
      <pc:sldChg chg="modSp mod">
        <pc:chgData name="Hazell, Danielle" userId="16322be0-50ef-46ff-b0c0-d304bc10d5d2" providerId="ADAL" clId="{E6D12E1F-DF63-450C-A9ED-E72C5F6C045B}" dt="2025-12-02T15:51:54.067" v="30" actId="14100"/>
        <pc:sldMkLst>
          <pc:docMk/>
          <pc:sldMk cId="3014219946" sldId="838"/>
        </pc:sldMkLst>
        <pc:spChg chg="mod">
          <ac:chgData name="Hazell, Danielle" userId="16322be0-50ef-46ff-b0c0-d304bc10d5d2" providerId="ADAL" clId="{E6D12E1F-DF63-450C-A9ED-E72C5F6C045B}" dt="2025-12-02T15:51:54.067" v="30" actId="14100"/>
          <ac:spMkLst>
            <pc:docMk/>
            <pc:sldMk cId="3014219946" sldId="838"/>
            <ac:spMk id="4" creationId="{93E98F04-331F-CCC4-AA81-C88F3473D389}"/>
          </ac:spMkLst>
        </pc:spChg>
      </pc:sldChg>
      <pc:sldChg chg="modSp mod">
        <pc:chgData name="Hazell, Danielle" userId="16322be0-50ef-46ff-b0c0-d304bc10d5d2" providerId="ADAL" clId="{E6D12E1F-DF63-450C-A9ED-E72C5F6C045B}" dt="2025-12-02T13:40:54.676" v="13" actId="14100"/>
        <pc:sldMkLst>
          <pc:docMk/>
          <pc:sldMk cId="859905571" sldId="844"/>
        </pc:sldMkLst>
        <pc:spChg chg="mod">
          <ac:chgData name="Hazell, Danielle" userId="16322be0-50ef-46ff-b0c0-d304bc10d5d2" providerId="ADAL" clId="{E6D12E1F-DF63-450C-A9ED-E72C5F6C045B}" dt="2025-12-02T13:40:54.676" v="13" actId="14100"/>
          <ac:spMkLst>
            <pc:docMk/>
            <pc:sldMk cId="859905571" sldId="844"/>
            <ac:spMk id="6" creationId="{63DEF0A9-7F3F-3D10-1348-19477BA25909}"/>
          </ac:spMkLst>
        </pc:spChg>
      </pc:sldChg>
      <pc:sldChg chg="modSp mod">
        <pc:chgData name="Hazell, Danielle" userId="16322be0-50ef-46ff-b0c0-d304bc10d5d2" providerId="ADAL" clId="{E6D12E1F-DF63-450C-A9ED-E72C5F6C045B}" dt="2025-12-02T15:51:06.838" v="23" actId="1076"/>
        <pc:sldMkLst>
          <pc:docMk/>
          <pc:sldMk cId="4095941420" sldId="878"/>
        </pc:sldMkLst>
        <pc:spChg chg="mod">
          <ac:chgData name="Hazell, Danielle" userId="16322be0-50ef-46ff-b0c0-d304bc10d5d2" providerId="ADAL" clId="{E6D12E1F-DF63-450C-A9ED-E72C5F6C045B}" dt="2025-12-02T15:51:04.348" v="22" actId="1076"/>
          <ac:spMkLst>
            <pc:docMk/>
            <pc:sldMk cId="4095941420" sldId="878"/>
            <ac:spMk id="5" creationId="{7C2FB474-10B6-7743-E5E3-95CEDDE50235}"/>
          </ac:spMkLst>
        </pc:spChg>
        <pc:graphicFrameChg chg="mod modGraphic">
          <ac:chgData name="Hazell, Danielle" userId="16322be0-50ef-46ff-b0c0-d304bc10d5d2" providerId="ADAL" clId="{E6D12E1F-DF63-450C-A9ED-E72C5F6C045B}" dt="2025-12-02T15:51:06.838" v="23" actId="1076"/>
          <ac:graphicFrameMkLst>
            <pc:docMk/>
            <pc:sldMk cId="4095941420" sldId="878"/>
            <ac:graphicFrameMk id="4" creationId="{B17AB78D-CE35-44BE-2F35-E2E7C9307483}"/>
          </ac:graphicFrameMkLst>
        </pc:graphicFrameChg>
      </pc:sldChg>
      <pc:sldChg chg="modSp mod">
        <pc:chgData name="Hazell, Danielle" userId="16322be0-50ef-46ff-b0c0-d304bc10d5d2" providerId="ADAL" clId="{E6D12E1F-DF63-450C-A9ED-E72C5F6C045B}" dt="2025-12-02T13:40:44.222" v="10" actId="14100"/>
        <pc:sldMkLst>
          <pc:docMk/>
          <pc:sldMk cId="2117383685" sldId="879"/>
        </pc:sldMkLst>
        <pc:spChg chg="mod">
          <ac:chgData name="Hazell, Danielle" userId="16322be0-50ef-46ff-b0c0-d304bc10d5d2" providerId="ADAL" clId="{E6D12E1F-DF63-450C-A9ED-E72C5F6C045B}" dt="2025-12-02T13:40:44.222" v="10" actId="14100"/>
          <ac:spMkLst>
            <pc:docMk/>
            <pc:sldMk cId="2117383685" sldId="879"/>
            <ac:spMk id="6" creationId="{34662C18-D7DD-493D-DBB5-CA76ABCAD15A}"/>
          </ac:spMkLst>
        </pc:spChg>
      </pc:sldChg>
      <pc:sldChg chg="modSp mod">
        <pc:chgData name="Hazell, Danielle" userId="16322be0-50ef-46ff-b0c0-d304bc10d5d2" providerId="ADAL" clId="{E6D12E1F-DF63-450C-A9ED-E72C5F6C045B}" dt="2025-12-02T13:41:08.468" v="15" actId="14100"/>
        <pc:sldMkLst>
          <pc:docMk/>
          <pc:sldMk cId="3971495763" sldId="880"/>
        </pc:sldMkLst>
        <pc:spChg chg="mod">
          <ac:chgData name="Hazell, Danielle" userId="16322be0-50ef-46ff-b0c0-d304bc10d5d2" providerId="ADAL" clId="{E6D12E1F-DF63-450C-A9ED-E72C5F6C045B}" dt="2025-12-02T13:41:08.468" v="15" actId="14100"/>
          <ac:spMkLst>
            <pc:docMk/>
            <pc:sldMk cId="3971495763" sldId="880"/>
            <ac:spMk id="6" creationId="{48D2ED73-A488-D8BF-B478-FD35E62F0680}"/>
          </ac:spMkLst>
        </pc:spChg>
      </pc:sldChg>
      <pc:sldChg chg="modSp mod">
        <pc:chgData name="Hazell, Danielle" userId="16322be0-50ef-46ff-b0c0-d304bc10d5d2" providerId="ADAL" clId="{E6D12E1F-DF63-450C-A9ED-E72C5F6C045B}" dt="2025-12-02T15:51:30.750" v="25" actId="1076"/>
        <pc:sldMkLst>
          <pc:docMk/>
          <pc:sldMk cId="1417390555" sldId="887"/>
        </pc:sldMkLst>
        <pc:spChg chg="mod">
          <ac:chgData name="Hazell, Danielle" userId="16322be0-50ef-46ff-b0c0-d304bc10d5d2" providerId="ADAL" clId="{E6D12E1F-DF63-450C-A9ED-E72C5F6C045B}" dt="2025-12-02T15:51:30.750" v="25" actId="1076"/>
          <ac:spMkLst>
            <pc:docMk/>
            <pc:sldMk cId="1417390555" sldId="887"/>
            <ac:spMk id="6" creationId="{524201C9-BD18-5649-E226-BD101D3BC4AE}"/>
          </ac:spMkLst>
        </pc:spChg>
      </pc:sldChg>
      <pc:sldChg chg="modSp mod">
        <pc:chgData name="Hazell, Danielle" userId="16322be0-50ef-46ff-b0c0-d304bc10d5d2" providerId="ADAL" clId="{E6D12E1F-DF63-450C-A9ED-E72C5F6C045B}" dt="2025-12-02T13:40:40.069" v="9" actId="14100"/>
        <pc:sldMkLst>
          <pc:docMk/>
          <pc:sldMk cId="1789091353" sldId="903"/>
        </pc:sldMkLst>
        <pc:spChg chg="mod">
          <ac:chgData name="Hazell, Danielle" userId="16322be0-50ef-46ff-b0c0-d304bc10d5d2" providerId="ADAL" clId="{E6D12E1F-DF63-450C-A9ED-E72C5F6C045B}" dt="2025-12-02T13:40:40.069" v="9" actId="14100"/>
          <ac:spMkLst>
            <pc:docMk/>
            <pc:sldMk cId="1789091353" sldId="903"/>
            <ac:spMk id="6" creationId="{FAECE10C-5E41-7E49-3DB6-6FD4DD6D9155}"/>
          </ac:spMkLst>
        </pc:spChg>
      </pc:sldChg>
      <pc:sldChg chg="modSp mod">
        <pc:chgData name="Hazell, Danielle" userId="16322be0-50ef-46ff-b0c0-d304bc10d5d2" providerId="ADAL" clId="{E6D12E1F-DF63-450C-A9ED-E72C5F6C045B}" dt="2025-12-02T13:40:47.844" v="11" actId="14100"/>
        <pc:sldMkLst>
          <pc:docMk/>
          <pc:sldMk cId="36082893" sldId="904"/>
        </pc:sldMkLst>
        <pc:spChg chg="mod">
          <ac:chgData name="Hazell, Danielle" userId="16322be0-50ef-46ff-b0c0-d304bc10d5d2" providerId="ADAL" clId="{E6D12E1F-DF63-450C-A9ED-E72C5F6C045B}" dt="2025-12-02T13:40:47.844" v="11" actId="14100"/>
          <ac:spMkLst>
            <pc:docMk/>
            <pc:sldMk cId="36082893" sldId="904"/>
            <ac:spMk id="6" creationId="{96DA4B59-4FDB-B260-F7C3-24CB8B2A0821}"/>
          </ac:spMkLst>
        </pc:spChg>
      </pc:sldChg>
      <pc:sldChg chg="modSp mod">
        <pc:chgData name="Hazell, Danielle" userId="16322be0-50ef-46ff-b0c0-d304bc10d5d2" providerId="ADAL" clId="{E6D12E1F-DF63-450C-A9ED-E72C5F6C045B}" dt="2025-12-02T13:40:50.739" v="12" actId="14100"/>
        <pc:sldMkLst>
          <pc:docMk/>
          <pc:sldMk cId="3949346070" sldId="905"/>
        </pc:sldMkLst>
        <pc:spChg chg="mod">
          <ac:chgData name="Hazell, Danielle" userId="16322be0-50ef-46ff-b0c0-d304bc10d5d2" providerId="ADAL" clId="{E6D12E1F-DF63-450C-A9ED-E72C5F6C045B}" dt="2025-12-02T13:40:50.739" v="12" actId="14100"/>
          <ac:spMkLst>
            <pc:docMk/>
            <pc:sldMk cId="3949346070" sldId="905"/>
            <ac:spMk id="6" creationId="{2BCFD346-285F-2581-9AF6-806A1C4B3B71}"/>
          </ac:spMkLst>
        </pc:spChg>
      </pc:sldChg>
      <pc:sldChg chg="modSp mod">
        <pc:chgData name="Hazell, Danielle" userId="16322be0-50ef-46ff-b0c0-d304bc10d5d2" providerId="ADAL" clId="{E6D12E1F-DF63-450C-A9ED-E72C5F6C045B}" dt="2025-12-02T13:41:01.405" v="14" actId="14100"/>
        <pc:sldMkLst>
          <pc:docMk/>
          <pc:sldMk cId="630708660" sldId="908"/>
        </pc:sldMkLst>
        <pc:spChg chg="mod">
          <ac:chgData name="Hazell, Danielle" userId="16322be0-50ef-46ff-b0c0-d304bc10d5d2" providerId="ADAL" clId="{E6D12E1F-DF63-450C-A9ED-E72C5F6C045B}" dt="2025-12-02T13:41:01.405" v="14" actId="14100"/>
          <ac:spMkLst>
            <pc:docMk/>
            <pc:sldMk cId="630708660" sldId="908"/>
            <ac:spMk id="6" creationId="{41FEE198-FC13-6478-D3F7-8DA281BB9AC1}"/>
          </ac:spMkLst>
        </pc:spChg>
      </pc:sldChg>
      <pc:sldChg chg="modSp mod">
        <pc:chgData name="Hazell, Danielle" userId="16322be0-50ef-46ff-b0c0-d304bc10d5d2" providerId="ADAL" clId="{E6D12E1F-DF63-450C-A9ED-E72C5F6C045B}" dt="2025-12-02T13:41:12.252" v="16" actId="14100"/>
        <pc:sldMkLst>
          <pc:docMk/>
          <pc:sldMk cId="421409053" sldId="909"/>
        </pc:sldMkLst>
        <pc:spChg chg="mod">
          <ac:chgData name="Hazell, Danielle" userId="16322be0-50ef-46ff-b0c0-d304bc10d5d2" providerId="ADAL" clId="{E6D12E1F-DF63-450C-A9ED-E72C5F6C045B}" dt="2025-12-02T13:41:12.252" v="16" actId="14100"/>
          <ac:spMkLst>
            <pc:docMk/>
            <pc:sldMk cId="421409053" sldId="909"/>
            <ac:spMk id="6" creationId="{0969E6FC-DB55-ABD0-7610-4599CB1D75DF}"/>
          </ac:spMkLst>
        </pc:spChg>
      </pc:sldChg>
      <pc:sldChg chg="modSp mod">
        <pc:chgData name="Hazell, Danielle" userId="16322be0-50ef-46ff-b0c0-d304bc10d5d2" providerId="ADAL" clId="{E6D12E1F-DF63-450C-A9ED-E72C5F6C045B}" dt="2025-12-02T13:41:15.467" v="17" actId="14100"/>
        <pc:sldMkLst>
          <pc:docMk/>
          <pc:sldMk cId="626558884" sldId="910"/>
        </pc:sldMkLst>
        <pc:spChg chg="mod">
          <ac:chgData name="Hazell, Danielle" userId="16322be0-50ef-46ff-b0c0-d304bc10d5d2" providerId="ADAL" clId="{E6D12E1F-DF63-450C-A9ED-E72C5F6C045B}" dt="2025-12-02T13:41:15.467" v="17" actId="14100"/>
          <ac:spMkLst>
            <pc:docMk/>
            <pc:sldMk cId="626558884" sldId="910"/>
            <ac:spMk id="6" creationId="{2F3AB6CF-AB92-AE07-7C68-895EB9A61EA1}"/>
          </ac:spMkLst>
        </pc:spChg>
      </pc:sldChg>
      <pc:sldChg chg="modSp mod">
        <pc:chgData name="Hazell, Danielle" userId="16322be0-50ef-46ff-b0c0-d304bc10d5d2" providerId="ADAL" clId="{E6D12E1F-DF63-450C-A9ED-E72C5F6C045B}" dt="2025-12-02T15:50:40.799" v="18" actId="14100"/>
        <pc:sldMkLst>
          <pc:docMk/>
          <pc:sldMk cId="4190209875" sldId="912"/>
        </pc:sldMkLst>
        <pc:spChg chg="mod">
          <ac:chgData name="Hazell, Danielle" userId="16322be0-50ef-46ff-b0c0-d304bc10d5d2" providerId="ADAL" clId="{E6D12E1F-DF63-450C-A9ED-E72C5F6C045B}" dt="2025-12-02T15:50:40.799" v="18" actId="14100"/>
          <ac:spMkLst>
            <pc:docMk/>
            <pc:sldMk cId="4190209875" sldId="912"/>
            <ac:spMk id="6" creationId="{6446CC82-F26B-38C1-D8B3-EF8103ACC13B}"/>
          </ac:spMkLst>
        </pc:spChg>
      </pc:sldChg>
      <pc:sldChg chg="modSp mod">
        <pc:chgData name="Hazell, Danielle" userId="16322be0-50ef-46ff-b0c0-d304bc10d5d2" providerId="ADAL" clId="{E6D12E1F-DF63-450C-A9ED-E72C5F6C045B}" dt="2025-12-02T15:50:47.031" v="19" actId="14100"/>
        <pc:sldMkLst>
          <pc:docMk/>
          <pc:sldMk cId="3073304395" sldId="913"/>
        </pc:sldMkLst>
        <pc:spChg chg="mod">
          <ac:chgData name="Hazell, Danielle" userId="16322be0-50ef-46ff-b0c0-d304bc10d5d2" providerId="ADAL" clId="{E6D12E1F-DF63-450C-A9ED-E72C5F6C045B}" dt="2025-12-02T15:50:47.031" v="19" actId="14100"/>
          <ac:spMkLst>
            <pc:docMk/>
            <pc:sldMk cId="3073304395" sldId="913"/>
            <ac:spMk id="6" creationId="{84F063B5-54E2-D5A5-19D0-37FBF0C71C67}"/>
          </ac:spMkLst>
        </pc:spChg>
      </pc:sldChg>
      <pc:sldChg chg="modSp mod">
        <pc:chgData name="Hazell, Danielle" userId="16322be0-50ef-46ff-b0c0-d304bc10d5d2" providerId="ADAL" clId="{E6D12E1F-DF63-450C-A9ED-E72C5F6C045B}" dt="2025-12-02T15:50:53.366" v="20" actId="14100"/>
        <pc:sldMkLst>
          <pc:docMk/>
          <pc:sldMk cId="1917125962" sldId="914"/>
        </pc:sldMkLst>
        <pc:spChg chg="mod">
          <ac:chgData name="Hazell, Danielle" userId="16322be0-50ef-46ff-b0c0-d304bc10d5d2" providerId="ADAL" clId="{E6D12E1F-DF63-450C-A9ED-E72C5F6C045B}" dt="2025-12-02T15:50:53.366" v="20" actId="14100"/>
          <ac:spMkLst>
            <pc:docMk/>
            <pc:sldMk cId="1917125962" sldId="914"/>
            <ac:spMk id="6" creationId="{4AC01EB8-3676-6103-6160-6319D867D8FB}"/>
          </ac:spMkLst>
        </pc:spChg>
      </pc:sldChg>
      <pc:sldChg chg="modSp mod">
        <pc:chgData name="Hazell, Danielle" userId="16322be0-50ef-46ff-b0c0-d304bc10d5d2" providerId="ADAL" clId="{E6D12E1F-DF63-450C-A9ED-E72C5F6C045B}" dt="2025-12-02T15:51:25.672" v="24" actId="14100"/>
        <pc:sldMkLst>
          <pc:docMk/>
          <pc:sldMk cId="2551218188" sldId="924"/>
        </pc:sldMkLst>
        <pc:spChg chg="mod">
          <ac:chgData name="Hazell, Danielle" userId="16322be0-50ef-46ff-b0c0-d304bc10d5d2" providerId="ADAL" clId="{E6D12E1F-DF63-450C-A9ED-E72C5F6C045B}" dt="2025-12-02T15:51:25.672" v="24" actId="14100"/>
          <ac:spMkLst>
            <pc:docMk/>
            <pc:sldMk cId="2551218188" sldId="924"/>
            <ac:spMk id="6" creationId="{B8E5DC44-F1C8-2FCE-DC33-C21EE44A463A}"/>
          </ac:spMkLst>
        </pc:spChg>
      </pc:sldChg>
      <pc:sldChg chg="modSp del mod">
        <pc:chgData name="Hazell, Danielle" userId="16322be0-50ef-46ff-b0c0-d304bc10d5d2" providerId="ADAL" clId="{E6D12E1F-DF63-450C-A9ED-E72C5F6C045B}" dt="2025-12-12T11:53:24.950" v="31" actId="2696"/>
        <pc:sldMkLst>
          <pc:docMk/>
          <pc:sldMk cId="3799712483" sldId="926"/>
        </pc:sldMkLst>
        <pc:spChg chg="mod">
          <ac:chgData name="Hazell, Danielle" userId="16322be0-50ef-46ff-b0c0-d304bc10d5d2" providerId="ADAL" clId="{E6D12E1F-DF63-450C-A9ED-E72C5F6C045B}" dt="2025-12-02T15:51:34.658" v="26" actId="1076"/>
          <ac:spMkLst>
            <pc:docMk/>
            <pc:sldMk cId="3799712483" sldId="926"/>
            <ac:spMk id="5" creationId="{15D00C2B-7360-92B3-83BE-9CC0CF1F99E7}"/>
          </ac:spMkLst>
        </pc:spChg>
        <pc:spChg chg="mod">
          <ac:chgData name="Hazell, Danielle" userId="16322be0-50ef-46ff-b0c0-d304bc10d5d2" providerId="ADAL" clId="{E6D12E1F-DF63-450C-A9ED-E72C5F6C045B}" dt="2025-12-02T15:51:37.078" v="27" actId="1076"/>
          <ac:spMkLst>
            <pc:docMk/>
            <pc:sldMk cId="3799712483" sldId="926"/>
            <ac:spMk id="6" creationId="{E4145BDB-CC47-D05F-6FD1-BD71960CCA37}"/>
          </ac:spMkLst>
        </pc:spChg>
      </pc:sldChg>
      <pc:sldChg chg="modSp mod">
        <pc:chgData name="Hazell, Danielle" userId="16322be0-50ef-46ff-b0c0-d304bc10d5d2" providerId="ADAL" clId="{E6D12E1F-DF63-450C-A9ED-E72C5F6C045B}" dt="2025-12-02T15:51:44.757" v="29" actId="207"/>
        <pc:sldMkLst>
          <pc:docMk/>
          <pc:sldMk cId="4101822288" sldId="930"/>
        </pc:sldMkLst>
        <pc:graphicFrameChg chg="modGraphic">
          <ac:chgData name="Hazell, Danielle" userId="16322be0-50ef-46ff-b0c0-d304bc10d5d2" providerId="ADAL" clId="{E6D12E1F-DF63-450C-A9ED-E72C5F6C045B}" dt="2025-12-02T15:51:44.757" v="29" actId="207"/>
          <ac:graphicFrameMkLst>
            <pc:docMk/>
            <pc:sldMk cId="4101822288" sldId="930"/>
            <ac:graphicFrameMk id="2" creationId="{0EE57D3A-2EE3-C150-9D9E-97941F30BF3B}"/>
          </ac:graphicFrameMkLst>
        </pc:graphicFrameChg>
      </pc:sldChg>
      <pc:sldMasterChg chg="addSp delSp modSp mod">
        <pc:chgData name="Hazell, Danielle" userId="16322be0-50ef-46ff-b0c0-d304bc10d5d2" providerId="ADAL" clId="{E6D12E1F-DF63-450C-A9ED-E72C5F6C045B}" dt="2025-12-02T13:40:07.382" v="1"/>
        <pc:sldMasterMkLst>
          <pc:docMk/>
          <pc:sldMasterMk cId="2966563060" sldId="2147483653"/>
        </pc:sldMasterMkLst>
        <pc:spChg chg="add mod">
          <ac:chgData name="Hazell, Danielle" userId="16322be0-50ef-46ff-b0c0-d304bc10d5d2" providerId="ADAL" clId="{E6D12E1F-DF63-450C-A9ED-E72C5F6C045B}" dt="2025-12-02T13:40:07.382" v="1"/>
          <ac:spMkLst>
            <pc:docMk/>
            <pc:sldMasterMk cId="2966563060" sldId="2147483653"/>
            <ac:spMk id="4" creationId="{DB8E3CDB-17D0-E2AE-4905-C86DC1D7D702}"/>
          </ac:spMkLst>
        </pc:spChg>
        <pc:picChg chg="add mod">
          <ac:chgData name="Hazell, Danielle" userId="16322be0-50ef-46ff-b0c0-d304bc10d5d2" providerId="ADAL" clId="{E6D12E1F-DF63-450C-A9ED-E72C5F6C045B}" dt="2025-12-02T13:40:07.382" v="1"/>
          <ac:picMkLst>
            <pc:docMk/>
            <pc:sldMasterMk cId="2966563060" sldId="2147483653"/>
            <ac:picMk id="2" creationId="{07F4CA9B-480E-8936-E8E9-1EA968484927}"/>
          </ac:picMkLst>
        </pc:picChg>
        <pc:picChg chg="add mod">
          <ac:chgData name="Hazell, Danielle" userId="16322be0-50ef-46ff-b0c0-d304bc10d5d2" providerId="ADAL" clId="{E6D12E1F-DF63-450C-A9ED-E72C5F6C045B}" dt="2025-12-02T13:40:07.382" v="1"/>
          <ac:picMkLst>
            <pc:docMk/>
            <pc:sldMasterMk cId="2966563060" sldId="2147483653"/>
            <ac:picMk id="5" creationId="{0C09981B-EF12-A618-567B-115618BBF80A}"/>
          </ac:picMkLst>
        </pc:picChg>
        <pc:picChg chg="add mod">
          <ac:chgData name="Hazell, Danielle" userId="16322be0-50ef-46ff-b0c0-d304bc10d5d2" providerId="ADAL" clId="{E6D12E1F-DF63-450C-A9ED-E72C5F6C045B}" dt="2025-12-02T13:40:07.382" v="1"/>
          <ac:picMkLst>
            <pc:docMk/>
            <pc:sldMasterMk cId="2966563060" sldId="2147483653"/>
            <ac:picMk id="7" creationId="{0C980DBB-4E8C-CFFC-1DF2-EFD613294D98}"/>
          </ac:picMkLst>
        </pc:picChg>
      </pc:sldMasterChg>
    </pc:docChg>
  </pc:docChgLst>
  <pc:docChgLst>
    <pc:chgData name="toml2020" userId="S::toml2020_live.co.uk#ext#@semta.onmicrosoft.com::8bd8c1d7-a4e2-43ef-aea0-9e7095d42c47" providerId="AD" clId="Web-{0D5CBDB2-40CE-BF51-DA3C-2B76D5DA40FF}"/>
    <pc:docChg chg="addSld delSld modSld">
      <pc:chgData name="toml2020" userId="S::toml2020_live.co.uk#ext#@semta.onmicrosoft.com::8bd8c1d7-a4e2-43ef-aea0-9e7095d42c47" providerId="AD" clId="Web-{0D5CBDB2-40CE-BF51-DA3C-2B76D5DA40FF}" dt="2025-11-18T17:53:42.986" v="150" actId="20577"/>
      <pc:docMkLst>
        <pc:docMk/>
      </pc:docMkLst>
      <pc:sldChg chg="modSp">
        <pc:chgData name="toml2020" userId="S::toml2020_live.co.uk#ext#@semta.onmicrosoft.com::8bd8c1d7-a4e2-43ef-aea0-9e7095d42c47" providerId="AD" clId="Web-{0D5CBDB2-40CE-BF51-DA3C-2B76D5DA40FF}" dt="2025-11-18T17:53:24.079" v="141" actId="20577"/>
        <pc:sldMkLst>
          <pc:docMk/>
          <pc:sldMk cId="4139293381" sldId="462"/>
        </pc:sldMkLst>
        <pc:spChg chg="mod">
          <ac:chgData name="toml2020" userId="S::toml2020_live.co.uk#ext#@semta.onmicrosoft.com::8bd8c1d7-a4e2-43ef-aea0-9e7095d42c47" providerId="AD" clId="Web-{0D5CBDB2-40CE-BF51-DA3C-2B76D5DA40FF}" dt="2025-11-18T17:53:24.079" v="141" actId="20577"/>
          <ac:spMkLst>
            <pc:docMk/>
            <pc:sldMk cId="4139293381" sldId="462"/>
            <ac:spMk id="3" creationId="{C071156A-2242-124B-AF49-34A979232ED8}"/>
          </ac:spMkLst>
        </pc:spChg>
      </pc:sldChg>
      <pc:sldChg chg="modSp">
        <pc:chgData name="toml2020" userId="S::toml2020_live.co.uk#ext#@semta.onmicrosoft.com::8bd8c1d7-a4e2-43ef-aea0-9e7095d42c47" providerId="AD" clId="Web-{0D5CBDB2-40CE-BF51-DA3C-2B76D5DA40FF}" dt="2025-11-18T17:53:42.986" v="150" actId="20577"/>
        <pc:sldMkLst>
          <pc:docMk/>
          <pc:sldMk cId="3661908118" sldId="837"/>
        </pc:sldMkLst>
        <pc:spChg chg="mod">
          <ac:chgData name="toml2020" userId="S::toml2020_live.co.uk#ext#@semta.onmicrosoft.com::8bd8c1d7-a4e2-43ef-aea0-9e7095d42c47" providerId="AD" clId="Web-{0D5CBDB2-40CE-BF51-DA3C-2B76D5DA40FF}" dt="2025-11-18T17:53:42.986" v="150" actId="20577"/>
          <ac:spMkLst>
            <pc:docMk/>
            <pc:sldMk cId="3661908118" sldId="837"/>
            <ac:spMk id="4" creationId="{BBFFC9DD-99F6-E5CA-5CF5-B1C6B4D6BBC1}"/>
          </ac:spMkLst>
        </pc:spChg>
      </pc:sldChg>
      <pc:sldChg chg="modSp">
        <pc:chgData name="toml2020" userId="S::toml2020_live.co.uk#ext#@semta.onmicrosoft.com::8bd8c1d7-a4e2-43ef-aea0-9e7095d42c47" providerId="AD" clId="Web-{0D5CBDB2-40CE-BF51-DA3C-2B76D5DA40FF}" dt="2025-11-18T17:53:11.017" v="130" actId="20577"/>
        <pc:sldMkLst>
          <pc:docMk/>
          <pc:sldMk cId="3014219946" sldId="838"/>
        </pc:sldMkLst>
        <pc:spChg chg="mod">
          <ac:chgData name="toml2020" userId="S::toml2020_live.co.uk#ext#@semta.onmicrosoft.com::8bd8c1d7-a4e2-43ef-aea0-9e7095d42c47" providerId="AD" clId="Web-{0D5CBDB2-40CE-BF51-DA3C-2B76D5DA40FF}" dt="2025-11-18T17:53:11.017" v="130" actId="20577"/>
          <ac:spMkLst>
            <pc:docMk/>
            <pc:sldMk cId="3014219946" sldId="838"/>
            <ac:spMk id="4" creationId="{93E98F04-331F-CCC4-AA81-C88F3473D389}"/>
          </ac:spMkLst>
        </pc:spChg>
      </pc:sldChg>
      <pc:sldChg chg="modSp">
        <pc:chgData name="toml2020" userId="S::toml2020_live.co.uk#ext#@semta.onmicrosoft.com::8bd8c1d7-a4e2-43ef-aea0-9e7095d42c47" providerId="AD" clId="Web-{0D5CBDB2-40CE-BF51-DA3C-2B76D5DA40FF}" dt="2025-11-18T17:23:34.984" v="9" actId="20577"/>
        <pc:sldMkLst>
          <pc:docMk/>
          <pc:sldMk cId="859905571" sldId="844"/>
        </pc:sldMkLst>
        <pc:spChg chg="mod">
          <ac:chgData name="toml2020" userId="S::toml2020_live.co.uk#ext#@semta.onmicrosoft.com::8bd8c1d7-a4e2-43ef-aea0-9e7095d42c47" providerId="AD" clId="Web-{0D5CBDB2-40CE-BF51-DA3C-2B76D5DA40FF}" dt="2025-11-18T17:23:19.859" v="6" actId="20577"/>
          <ac:spMkLst>
            <pc:docMk/>
            <pc:sldMk cId="859905571" sldId="844"/>
            <ac:spMk id="5" creationId="{977C994D-10BE-0914-16E5-B4836D05AFF2}"/>
          </ac:spMkLst>
        </pc:spChg>
        <pc:spChg chg="mod">
          <ac:chgData name="toml2020" userId="S::toml2020_live.co.uk#ext#@semta.onmicrosoft.com::8bd8c1d7-a4e2-43ef-aea0-9e7095d42c47" providerId="AD" clId="Web-{0D5CBDB2-40CE-BF51-DA3C-2B76D5DA40FF}" dt="2025-11-18T17:23:34.984" v="9" actId="20577"/>
          <ac:spMkLst>
            <pc:docMk/>
            <pc:sldMk cId="859905571" sldId="844"/>
            <ac:spMk id="6" creationId="{63DEF0A9-7F3F-3D10-1348-19477BA25909}"/>
          </ac:spMkLst>
        </pc:spChg>
      </pc:sldChg>
      <pc:sldChg chg="modSp">
        <pc:chgData name="toml2020" userId="S::toml2020_live.co.uk#ext#@semta.onmicrosoft.com::8bd8c1d7-a4e2-43ef-aea0-9e7095d42c47" providerId="AD" clId="Web-{0D5CBDB2-40CE-BF51-DA3C-2B76D5DA40FF}" dt="2025-11-18T17:51:12.687" v="106"/>
        <pc:sldMkLst>
          <pc:docMk/>
          <pc:sldMk cId="4095941420" sldId="878"/>
        </pc:sldMkLst>
        <pc:graphicFrameChg chg="mod modGraphic">
          <ac:chgData name="toml2020" userId="S::toml2020_live.co.uk#ext#@semta.onmicrosoft.com::8bd8c1d7-a4e2-43ef-aea0-9e7095d42c47" providerId="AD" clId="Web-{0D5CBDB2-40CE-BF51-DA3C-2B76D5DA40FF}" dt="2025-11-18T17:51:12.687" v="106"/>
          <ac:graphicFrameMkLst>
            <pc:docMk/>
            <pc:sldMk cId="4095941420" sldId="878"/>
            <ac:graphicFrameMk id="4" creationId="{B17AB78D-CE35-44BE-2F35-E2E7C9307483}"/>
          </ac:graphicFrameMkLst>
        </pc:graphicFrameChg>
      </pc:sldChg>
      <pc:sldChg chg="modSp">
        <pc:chgData name="toml2020" userId="S::toml2020_live.co.uk#ext#@semta.onmicrosoft.com::8bd8c1d7-a4e2-43ef-aea0-9e7095d42c47" providerId="AD" clId="Web-{0D5CBDB2-40CE-BF51-DA3C-2B76D5DA40FF}" dt="2025-11-18T17:24:43.938" v="25" actId="20577"/>
        <pc:sldMkLst>
          <pc:docMk/>
          <pc:sldMk cId="3971495763" sldId="880"/>
        </pc:sldMkLst>
        <pc:spChg chg="mod">
          <ac:chgData name="toml2020" userId="S::toml2020_live.co.uk#ext#@semta.onmicrosoft.com::8bd8c1d7-a4e2-43ef-aea0-9e7095d42c47" providerId="AD" clId="Web-{0D5CBDB2-40CE-BF51-DA3C-2B76D5DA40FF}" dt="2025-11-18T17:24:22.719" v="18" actId="20577"/>
          <ac:spMkLst>
            <pc:docMk/>
            <pc:sldMk cId="3971495763" sldId="880"/>
            <ac:spMk id="5" creationId="{2F1EB103-1FF9-6652-4392-D2EA9CBD2CEC}"/>
          </ac:spMkLst>
        </pc:spChg>
        <pc:spChg chg="mod">
          <ac:chgData name="toml2020" userId="S::toml2020_live.co.uk#ext#@semta.onmicrosoft.com::8bd8c1d7-a4e2-43ef-aea0-9e7095d42c47" providerId="AD" clId="Web-{0D5CBDB2-40CE-BF51-DA3C-2B76D5DA40FF}" dt="2025-11-18T17:24:43.938" v="25" actId="20577"/>
          <ac:spMkLst>
            <pc:docMk/>
            <pc:sldMk cId="3971495763" sldId="880"/>
            <ac:spMk id="6" creationId="{48D2ED73-A488-D8BF-B478-FD35E62F0680}"/>
          </ac:spMkLst>
        </pc:spChg>
      </pc:sldChg>
      <pc:sldChg chg="modSp">
        <pc:chgData name="toml2020" userId="S::toml2020_live.co.uk#ext#@semta.onmicrosoft.com::8bd8c1d7-a4e2-43ef-aea0-9e7095d42c47" providerId="AD" clId="Web-{0D5CBDB2-40CE-BF51-DA3C-2B76D5DA40FF}" dt="2025-11-18T17:51:30.687" v="107" actId="20577"/>
        <pc:sldMkLst>
          <pc:docMk/>
          <pc:sldMk cId="345220986" sldId="883"/>
        </pc:sldMkLst>
        <pc:spChg chg="mod">
          <ac:chgData name="toml2020" userId="S::toml2020_live.co.uk#ext#@semta.onmicrosoft.com::8bd8c1d7-a4e2-43ef-aea0-9e7095d42c47" providerId="AD" clId="Web-{0D5CBDB2-40CE-BF51-DA3C-2B76D5DA40FF}" dt="2025-11-18T17:51:30.687" v="107" actId="20577"/>
          <ac:spMkLst>
            <pc:docMk/>
            <pc:sldMk cId="345220986" sldId="883"/>
            <ac:spMk id="6" creationId="{480917B8-9572-9194-F502-D13D91DF150F}"/>
          </ac:spMkLst>
        </pc:spChg>
      </pc:sldChg>
      <pc:sldChg chg="modSp">
        <pc:chgData name="toml2020" userId="S::toml2020_live.co.uk#ext#@semta.onmicrosoft.com::8bd8c1d7-a4e2-43ef-aea0-9e7095d42c47" providerId="AD" clId="Web-{0D5CBDB2-40CE-BF51-DA3C-2B76D5DA40FF}" dt="2025-11-18T17:52:45.532" v="120" actId="20577"/>
        <pc:sldMkLst>
          <pc:docMk/>
          <pc:sldMk cId="249157778" sldId="886"/>
        </pc:sldMkLst>
        <pc:spChg chg="mod">
          <ac:chgData name="toml2020" userId="S::toml2020_live.co.uk#ext#@semta.onmicrosoft.com::8bd8c1d7-a4e2-43ef-aea0-9e7095d42c47" providerId="AD" clId="Web-{0D5CBDB2-40CE-BF51-DA3C-2B76D5DA40FF}" dt="2025-11-18T17:52:45.532" v="120" actId="20577"/>
          <ac:spMkLst>
            <pc:docMk/>
            <pc:sldMk cId="249157778" sldId="886"/>
            <ac:spMk id="6" creationId="{C8EB2403-9EC4-0A39-78FF-4EFD051982DD}"/>
          </ac:spMkLst>
        </pc:spChg>
      </pc:sldChg>
      <pc:sldChg chg="modSp">
        <pc:chgData name="toml2020" userId="S::toml2020_live.co.uk#ext#@semta.onmicrosoft.com::8bd8c1d7-a4e2-43ef-aea0-9e7095d42c47" providerId="AD" clId="Web-{0D5CBDB2-40CE-BF51-DA3C-2B76D5DA40FF}" dt="2025-11-18T17:22:48.843" v="4" actId="20577"/>
        <pc:sldMkLst>
          <pc:docMk/>
          <pc:sldMk cId="36082893" sldId="904"/>
        </pc:sldMkLst>
        <pc:spChg chg="mod">
          <ac:chgData name="toml2020" userId="S::toml2020_live.co.uk#ext#@semta.onmicrosoft.com::8bd8c1d7-a4e2-43ef-aea0-9e7095d42c47" providerId="AD" clId="Web-{0D5CBDB2-40CE-BF51-DA3C-2B76D5DA40FF}" dt="2025-11-18T17:22:48.843" v="4" actId="20577"/>
          <ac:spMkLst>
            <pc:docMk/>
            <pc:sldMk cId="36082893" sldId="904"/>
            <ac:spMk id="6" creationId="{96DA4B59-4FDB-B260-F7C3-24CB8B2A0821}"/>
          </ac:spMkLst>
        </pc:spChg>
      </pc:sldChg>
      <pc:sldChg chg="modSp">
        <pc:chgData name="toml2020" userId="S::toml2020_live.co.uk#ext#@semta.onmicrosoft.com::8bd8c1d7-a4e2-43ef-aea0-9e7095d42c47" providerId="AD" clId="Web-{0D5CBDB2-40CE-BF51-DA3C-2B76D5DA40FF}" dt="2025-11-18T17:23:43.812" v="11" actId="20577"/>
        <pc:sldMkLst>
          <pc:docMk/>
          <pc:sldMk cId="361558460" sldId="906"/>
        </pc:sldMkLst>
        <pc:spChg chg="mod">
          <ac:chgData name="toml2020" userId="S::toml2020_live.co.uk#ext#@semta.onmicrosoft.com::8bd8c1d7-a4e2-43ef-aea0-9e7095d42c47" providerId="AD" clId="Web-{0D5CBDB2-40CE-BF51-DA3C-2B76D5DA40FF}" dt="2025-11-18T17:23:43.812" v="11" actId="20577"/>
          <ac:spMkLst>
            <pc:docMk/>
            <pc:sldMk cId="361558460" sldId="906"/>
            <ac:spMk id="5" creationId="{A6925FB7-31E9-2E2B-E8FD-DB2CA106DBA4}"/>
          </ac:spMkLst>
        </pc:spChg>
      </pc:sldChg>
      <pc:sldChg chg="modSp">
        <pc:chgData name="toml2020" userId="S::toml2020_live.co.uk#ext#@semta.onmicrosoft.com::8bd8c1d7-a4e2-43ef-aea0-9e7095d42c47" providerId="AD" clId="Web-{0D5CBDB2-40CE-BF51-DA3C-2B76D5DA40FF}" dt="2025-11-18T17:23:56.750" v="14" actId="20577"/>
        <pc:sldMkLst>
          <pc:docMk/>
          <pc:sldMk cId="1388915527" sldId="907"/>
        </pc:sldMkLst>
        <pc:spChg chg="mod">
          <ac:chgData name="toml2020" userId="S::toml2020_live.co.uk#ext#@semta.onmicrosoft.com::8bd8c1d7-a4e2-43ef-aea0-9e7095d42c47" providerId="AD" clId="Web-{0D5CBDB2-40CE-BF51-DA3C-2B76D5DA40FF}" dt="2025-11-18T17:23:56.750" v="14" actId="20577"/>
          <ac:spMkLst>
            <pc:docMk/>
            <pc:sldMk cId="1388915527" sldId="907"/>
            <ac:spMk id="5" creationId="{34C58760-6EB7-D852-1695-ED7127308E62}"/>
          </ac:spMkLst>
        </pc:spChg>
      </pc:sldChg>
      <pc:sldChg chg="modSp">
        <pc:chgData name="toml2020" userId="S::toml2020_live.co.uk#ext#@semta.onmicrosoft.com::8bd8c1d7-a4e2-43ef-aea0-9e7095d42c47" providerId="AD" clId="Web-{0D5CBDB2-40CE-BF51-DA3C-2B76D5DA40FF}" dt="2025-11-18T17:24:04.297" v="16" actId="20577"/>
        <pc:sldMkLst>
          <pc:docMk/>
          <pc:sldMk cId="630708660" sldId="908"/>
        </pc:sldMkLst>
        <pc:spChg chg="mod">
          <ac:chgData name="toml2020" userId="S::toml2020_live.co.uk#ext#@semta.onmicrosoft.com::8bd8c1d7-a4e2-43ef-aea0-9e7095d42c47" providerId="AD" clId="Web-{0D5CBDB2-40CE-BF51-DA3C-2B76D5DA40FF}" dt="2025-11-18T17:24:04.297" v="16" actId="20577"/>
          <ac:spMkLst>
            <pc:docMk/>
            <pc:sldMk cId="630708660" sldId="908"/>
            <ac:spMk id="5" creationId="{FADC0881-68CE-0DB2-0AD8-A08635C6A26A}"/>
          </ac:spMkLst>
        </pc:spChg>
      </pc:sldChg>
      <pc:sldChg chg="modSp">
        <pc:chgData name="toml2020" userId="S::toml2020_live.co.uk#ext#@semta.onmicrosoft.com::8bd8c1d7-a4e2-43ef-aea0-9e7095d42c47" providerId="AD" clId="Web-{0D5CBDB2-40CE-BF51-DA3C-2B76D5DA40FF}" dt="2025-11-18T17:24:49.297" v="27" actId="20577"/>
        <pc:sldMkLst>
          <pc:docMk/>
          <pc:sldMk cId="421409053" sldId="909"/>
        </pc:sldMkLst>
        <pc:spChg chg="mod">
          <ac:chgData name="toml2020" userId="S::toml2020_live.co.uk#ext#@semta.onmicrosoft.com::8bd8c1d7-a4e2-43ef-aea0-9e7095d42c47" providerId="AD" clId="Web-{0D5CBDB2-40CE-BF51-DA3C-2B76D5DA40FF}" dt="2025-11-18T17:24:49.297" v="27" actId="20577"/>
          <ac:spMkLst>
            <pc:docMk/>
            <pc:sldMk cId="421409053" sldId="909"/>
            <ac:spMk id="5" creationId="{747C9122-A6A9-37C1-74C2-5E3CEABFDF96}"/>
          </ac:spMkLst>
        </pc:spChg>
      </pc:sldChg>
      <pc:sldChg chg="modSp">
        <pc:chgData name="toml2020" userId="S::toml2020_live.co.uk#ext#@semta.onmicrosoft.com::8bd8c1d7-a4e2-43ef-aea0-9e7095d42c47" providerId="AD" clId="Web-{0D5CBDB2-40CE-BF51-DA3C-2B76D5DA40FF}" dt="2025-11-18T17:25:10.219" v="30" actId="20577"/>
        <pc:sldMkLst>
          <pc:docMk/>
          <pc:sldMk cId="626558884" sldId="910"/>
        </pc:sldMkLst>
        <pc:spChg chg="mod">
          <ac:chgData name="toml2020" userId="S::toml2020_live.co.uk#ext#@semta.onmicrosoft.com::8bd8c1d7-a4e2-43ef-aea0-9e7095d42c47" providerId="AD" clId="Web-{0D5CBDB2-40CE-BF51-DA3C-2B76D5DA40FF}" dt="2025-11-18T17:25:10.219" v="30" actId="20577"/>
          <ac:spMkLst>
            <pc:docMk/>
            <pc:sldMk cId="626558884" sldId="910"/>
            <ac:spMk id="5" creationId="{A24020E4-AB33-483F-5AE2-274387E4AB3D}"/>
          </ac:spMkLst>
        </pc:spChg>
      </pc:sldChg>
      <pc:sldChg chg="modSp">
        <pc:chgData name="toml2020" userId="S::toml2020_live.co.uk#ext#@semta.onmicrosoft.com::8bd8c1d7-a4e2-43ef-aea0-9e7095d42c47" providerId="AD" clId="Web-{0D5CBDB2-40CE-BF51-DA3C-2B76D5DA40FF}" dt="2025-11-18T17:31:12.891" v="49" actId="20577"/>
        <pc:sldMkLst>
          <pc:docMk/>
          <pc:sldMk cId="2966985962" sldId="911"/>
        </pc:sldMkLst>
        <pc:spChg chg="mod">
          <ac:chgData name="toml2020" userId="S::toml2020_live.co.uk#ext#@semta.onmicrosoft.com::8bd8c1d7-a4e2-43ef-aea0-9e7095d42c47" providerId="AD" clId="Web-{0D5CBDB2-40CE-BF51-DA3C-2B76D5DA40FF}" dt="2025-11-18T17:31:12.891" v="49" actId="20577"/>
          <ac:spMkLst>
            <pc:docMk/>
            <pc:sldMk cId="2966985962" sldId="911"/>
            <ac:spMk id="6" creationId="{077B44DA-C490-BE12-2C95-7DA68F08DC36}"/>
          </ac:spMkLst>
        </pc:spChg>
      </pc:sldChg>
      <pc:sldChg chg="modSp add replId">
        <pc:chgData name="toml2020" userId="S::toml2020_live.co.uk#ext#@semta.onmicrosoft.com::8bd8c1d7-a4e2-43ef-aea0-9e7095d42c47" providerId="AD" clId="Web-{0D5CBDB2-40CE-BF51-DA3C-2B76D5DA40FF}" dt="2025-11-18T17:30:00.779" v="40" actId="20577"/>
        <pc:sldMkLst>
          <pc:docMk/>
          <pc:sldMk cId="4086234879" sldId="927"/>
        </pc:sldMkLst>
        <pc:spChg chg="mod">
          <ac:chgData name="toml2020" userId="S::toml2020_live.co.uk#ext#@semta.onmicrosoft.com::8bd8c1d7-a4e2-43ef-aea0-9e7095d42c47" providerId="AD" clId="Web-{0D5CBDB2-40CE-BF51-DA3C-2B76D5DA40FF}" dt="2025-11-18T17:30:00.779" v="40" actId="20577"/>
          <ac:spMkLst>
            <pc:docMk/>
            <pc:sldMk cId="4086234879" sldId="927"/>
            <ac:spMk id="6" creationId="{AF15179C-8DC2-2542-6A66-EB736705198C}"/>
          </ac:spMkLst>
        </pc:spChg>
      </pc:sldChg>
      <pc:sldChg chg="modSp add replId">
        <pc:chgData name="toml2020" userId="S::toml2020_live.co.uk#ext#@semta.onmicrosoft.com::8bd8c1d7-a4e2-43ef-aea0-9e7095d42c47" providerId="AD" clId="Web-{0D5CBDB2-40CE-BF51-DA3C-2B76D5DA40FF}" dt="2025-11-18T17:31:53.283" v="54" actId="20577"/>
        <pc:sldMkLst>
          <pc:docMk/>
          <pc:sldMk cId="3874802657" sldId="928"/>
        </pc:sldMkLst>
        <pc:spChg chg="mod">
          <ac:chgData name="toml2020" userId="S::toml2020_live.co.uk#ext#@semta.onmicrosoft.com::8bd8c1d7-a4e2-43ef-aea0-9e7095d42c47" providerId="AD" clId="Web-{0D5CBDB2-40CE-BF51-DA3C-2B76D5DA40FF}" dt="2025-11-18T17:31:53.283" v="54" actId="20577"/>
          <ac:spMkLst>
            <pc:docMk/>
            <pc:sldMk cId="3874802657" sldId="928"/>
            <ac:spMk id="6" creationId="{2F031DBA-570F-CDBF-984B-B745FF0C0248}"/>
          </ac:spMkLst>
        </pc:spChg>
      </pc:sldChg>
      <pc:sldChg chg="modSp add replId">
        <pc:chgData name="toml2020" userId="S::toml2020_live.co.uk#ext#@semta.onmicrosoft.com::8bd8c1d7-a4e2-43ef-aea0-9e7095d42c47" providerId="AD" clId="Web-{0D5CBDB2-40CE-BF51-DA3C-2B76D5DA40FF}" dt="2025-11-18T17:34:00.864" v="76" actId="20577"/>
        <pc:sldMkLst>
          <pc:docMk/>
          <pc:sldMk cId="523789486" sldId="929"/>
        </pc:sldMkLst>
        <pc:spChg chg="mod">
          <ac:chgData name="toml2020" userId="S::toml2020_live.co.uk#ext#@semta.onmicrosoft.com::8bd8c1d7-a4e2-43ef-aea0-9e7095d42c47" providerId="AD" clId="Web-{0D5CBDB2-40CE-BF51-DA3C-2B76D5DA40FF}" dt="2025-11-18T17:34:00.864" v="76" actId="20577"/>
          <ac:spMkLst>
            <pc:docMk/>
            <pc:sldMk cId="523789486" sldId="929"/>
            <ac:spMk id="6" creationId="{1C171D85-8133-88A4-A023-FD2A905C5FE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50443" y="0"/>
            <a:ext cx="2945659" cy="496411"/>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12/12/2025</a:t>
            </a:fld>
            <a:endParaRPr lang="en-US"/>
          </a:p>
        </p:txBody>
      </p:sp>
      <p:sp>
        <p:nvSpPr>
          <p:cNvPr id="4" name="Footer Placeholder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50443" y="9430091"/>
            <a:ext cx="2945659" cy="496411"/>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50443" y="0"/>
            <a:ext cx="2945659" cy="4964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69850" y="744538"/>
            <a:ext cx="665797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907"/>
            <a:ext cx="5438140" cy="446770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30091"/>
            <a:ext cx="2945659"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50443" y="9430091"/>
            <a:ext cx="2945659"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1638" y="1106488"/>
            <a:ext cx="5994400" cy="3351212"/>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7FF5B3C-53B5-664F-A361-196110A59AE4}" type="slidenum">
              <a:rPr lang="en-US" smtClean="0"/>
              <a:t>1</a:t>
            </a:fld>
            <a:endParaRPr lang="en-US"/>
          </a:p>
        </p:txBody>
      </p:sp>
    </p:spTree>
    <p:extLst>
      <p:ext uri="{BB962C8B-B14F-4D97-AF65-F5344CB8AC3E}">
        <p14:creationId xmlns:p14="http://schemas.microsoft.com/office/powerpoint/2010/main" val="1736937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1638" y="1106488"/>
            <a:ext cx="5994400" cy="3351212"/>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7FF5B3C-53B5-664F-A361-196110A59AE4}" type="slidenum">
              <a:rPr lang="en-US" smtClean="0"/>
              <a:t>41</a:t>
            </a:fld>
            <a:endParaRPr lang="en-US"/>
          </a:p>
        </p:txBody>
      </p:sp>
    </p:spTree>
    <p:extLst>
      <p:ext uri="{BB962C8B-B14F-4D97-AF65-F5344CB8AC3E}">
        <p14:creationId xmlns:p14="http://schemas.microsoft.com/office/powerpoint/2010/main" val="4138113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52000" y="990000"/>
            <a:ext cx="11628452" cy="584775"/>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360000" y="1800000"/>
            <a:ext cx="9360212" cy="4140000"/>
          </a:xfrm>
        </p:spPr>
        <p:txBody>
          <a:bodyPr/>
          <a:lstStyle>
            <a:lvl1pPr>
              <a:lnSpc>
                <a:spcPct val="110000"/>
              </a:lnSpc>
              <a:spcBef>
                <a:spcPts val="0"/>
              </a:spcBef>
              <a:spcAft>
                <a:spcPts val="1200"/>
              </a:spcAft>
              <a:defRPr sz="2400"/>
            </a:lvl1pPr>
            <a:lvl2pPr>
              <a:buClr>
                <a:srgbClr val="FC4421"/>
              </a:buClr>
              <a:defRPr sz="2400"/>
            </a:lvl2pPr>
            <a:lvl3pPr>
              <a:defRPr sz="2400"/>
            </a:lvl3pPr>
            <a:lvl4pPr>
              <a:buClr>
                <a:srgbClr val="FC4421"/>
              </a:buClr>
              <a:defRPr sz="2400"/>
            </a:lvl4pPr>
            <a:lvl5pPr>
              <a:defRPr sz="2400"/>
            </a:lvl5pPr>
          </a:lstStyle>
          <a:p>
            <a:pPr lvl="0"/>
            <a:r>
              <a:rPr lang="en-GB"/>
              <a:t>Click to edit Master text styles</a:t>
            </a:r>
          </a:p>
        </p:txBody>
      </p:sp>
    </p:spTree>
    <p:extLst>
      <p:ext uri="{BB962C8B-B14F-4D97-AF65-F5344CB8AC3E}">
        <p14:creationId xmlns:p14="http://schemas.microsoft.com/office/powerpoint/2010/main" val="36243618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52000" y="990000"/>
            <a:ext cx="11628452" cy="584775"/>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360000" y="1800000"/>
            <a:ext cx="7560000" cy="4140000"/>
          </a:xfrm>
        </p:spPr>
        <p:txBody>
          <a:bodyPr/>
          <a:lstStyle>
            <a:lvl1pPr>
              <a:lnSpc>
                <a:spcPct val="110000"/>
              </a:lnSpc>
              <a:spcBef>
                <a:spcPts val="0"/>
              </a:spcBef>
              <a:spcAft>
                <a:spcPts val="1200"/>
              </a:spcAft>
              <a:defRPr sz="2400"/>
            </a:lvl1pPr>
            <a:lvl2pPr>
              <a:buClr>
                <a:srgbClr val="FC4421"/>
              </a:buClr>
              <a:defRPr sz="2400"/>
            </a:lvl2pPr>
            <a:lvl3pPr>
              <a:defRPr sz="2400"/>
            </a:lvl3pPr>
            <a:lvl4pPr>
              <a:buClr>
                <a:srgbClr val="FC4421"/>
              </a:buClr>
              <a:defRPr sz="2400"/>
            </a:lvl4pPr>
            <a:lvl5pPr>
              <a:defRPr sz="2400"/>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8280052" y="1800000"/>
            <a:ext cx="3600798" cy="4139999"/>
          </a:xfrm>
        </p:spPr>
        <p:txBody>
          <a:bodyPr/>
          <a:lstStyle/>
          <a:p>
            <a:endParaRPr lang="en-GB"/>
          </a:p>
        </p:txBody>
      </p:sp>
    </p:spTree>
    <p:extLst>
      <p:ext uri="{BB962C8B-B14F-4D97-AF65-F5344CB8AC3E}">
        <p14:creationId xmlns:p14="http://schemas.microsoft.com/office/powerpoint/2010/main" val="893668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left an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252000" y="990000"/>
            <a:ext cx="11628452" cy="584775"/>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20000" y="1799999"/>
            <a:ext cx="7560000" cy="4140000"/>
          </a:xfrm>
        </p:spPr>
        <p:txBody>
          <a:bodyPr/>
          <a:lstStyle>
            <a:lvl1pPr>
              <a:lnSpc>
                <a:spcPct val="110000"/>
              </a:lnSpc>
              <a:spcBef>
                <a:spcPts val="0"/>
              </a:spcBef>
              <a:spcAft>
                <a:spcPts val="1200"/>
              </a:spcAft>
              <a:defRPr sz="2400"/>
            </a:lvl1pPr>
            <a:lvl2pPr>
              <a:buClr>
                <a:srgbClr val="FC4421"/>
              </a:buClr>
              <a:defRPr sz="2400"/>
            </a:lvl2pPr>
            <a:lvl3pPr>
              <a:defRPr sz="2400"/>
            </a:lvl3pPr>
            <a:lvl4pPr>
              <a:buClr>
                <a:srgbClr val="FC4421"/>
              </a:buClr>
              <a:defRPr sz="2400"/>
            </a:lvl4pPr>
            <a:lvl5pPr>
              <a:defRPr sz="2400"/>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360000" y="1800000"/>
            <a:ext cx="3600798" cy="4139999"/>
          </a:xfrm>
        </p:spPr>
        <p:txBody>
          <a:bodyPr/>
          <a:lstStyle/>
          <a:p>
            <a:endParaRPr lang="en-GB"/>
          </a:p>
        </p:txBody>
      </p:sp>
    </p:spTree>
    <p:extLst>
      <p:ext uri="{BB962C8B-B14F-4D97-AF65-F5344CB8AC3E}">
        <p14:creationId xmlns:p14="http://schemas.microsoft.com/office/powerpoint/2010/main" val="4089487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7DBAA5-A1A5-E447-B3A6-3E2DEB396A51}"/>
              </a:ext>
            </a:extLst>
          </p:cNvPr>
          <p:cNvSpPr>
            <a:spLocks noGrp="1"/>
          </p:cNvSpPr>
          <p:nvPr>
            <p:ph type="body" sz="quarter" idx="10"/>
          </p:nvPr>
        </p:nvSpPr>
        <p:spPr>
          <a:xfrm>
            <a:off x="359172" y="1260475"/>
            <a:ext cx="8640959" cy="4319588"/>
          </a:xfrm>
        </p:spPr>
        <p:txBody>
          <a:bodyPr/>
          <a:lstStyle>
            <a:lvl1pPr>
              <a:defRPr sz="2400"/>
            </a:lvl1pPr>
          </a:lstStyle>
          <a:p>
            <a:pPr lvl="0"/>
            <a:r>
              <a:rPr lang="en-GB"/>
              <a:t>Click to edit Master text styles</a:t>
            </a:r>
          </a:p>
        </p:txBody>
      </p:sp>
    </p:spTree>
    <p:extLst>
      <p:ext uri="{BB962C8B-B14F-4D97-AF65-F5344CB8AC3E}">
        <p14:creationId xmlns:p14="http://schemas.microsoft.com/office/powerpoint/2010/main" val="29610080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6036"/>
            <a:ext cx="12239625" cy="152012"/>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7">
                <a:solidFill>
                  <a:srgbClr val="D9D9D9"/>
                </a:solidFill>
                <a:cs typeface="Arial" charset="0"/>
              </a:rPr>
              <a:t> </a:t>
            </a:r>
          </a:p>
        </p:txBody>
      </p:sp>
      <p:sp>
        <p:nvSpPr>
          <p:cNvPr id="1035" name="Title Placeholder 10"/>
          <p:cNvSpPr>
            <a:spLocks noGrp="1"/>
          </p:cNvSpPr>
          <p:nvPr>
            <p:ph type="title"/>
          </p:nvPr>
        </p:nvSpPr>
        <p:spPr bwMode="auto">
          <a:xfrm>
            <a:off x="252000" y="990000"/>
            <a:ext cx="11628000" cy="646331"/>
          </a:xfrm>
          <a:prstGeom prst="rect">
            <a:avLst/>
          </a:prstGeom>
          <a:noFill/>
        </p:spPr>
        <p:txBody>
          <a:bodyPr wrap="square" anchor="ctr" anchorCtr="0">
            <a:spAutoFit/>
          </a:bodyPr>
          <a:lstStyle/>
          <a:p>
            <a:pPr lvl="0"/>
            <a:r>
              <a:rPr lang="en-GB"/>
              <a:t>Click to edit Master title style</a:t>
            </a:r>
            <a:endParaRPr lang="en-US"/>
          </a:p>
        </p:txBody>
      </p:sp>
      <p:sp>
        <p:nvSpPr>
          <p:cNvPr id="1036" name="Text Placeholder 13"/>
          <p:cNvSpPr>
            <a:spLocks noGrp="1"/>
          </p:cNvSpPr>
          <p:nvPr>
            <p:ph type="body" idx="1"/>
          </p:nvPr>
        </p:nvSpPr>
        <p:spPr bwMode="auto">
          <a:xfrm>
            <a:off x="361406" y="1800000"/>
            <a:ext cx="11520000" cy="4140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6" y="756000"/>
            <a:ext cx="12239626" cy="3600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sz="2008"/>
          </a:p>
        </p:txBody>
      </p:sp>
      <p:sp>
        <p:nvSpPr>
          <p:cNvPr id="12" name="Text Box 11"/>
          <p:cNvSpPr txBox="1">
            <a:spLocks noChangeArrowheads="1"/>
          </p:cNvSpPr>
          <p:nvPr userDrawn="1"/>
        </p:nvSpPr>
        <p:spPr bwMode="auto">
          <a:xfrm>
            <a:off x="360000" y="6343435"/>
            <a:ext cx="588541" cy="246221"/>
          </a:xfrm>
          <a:prstGeom prst="rect">
            <a:avLst/>
          </a:prstGeom>
          <a:noFill/>
          <a:ln w="9525">
            <a:noFill/>
            <a:miter lim="800000"/>
            <a:headEnd/>
            <a:tailEnd/>
          </a:ln>
        </p:spPr>
        <p:txBody>
          <a:bodyPr lIns="0" tIns="0" rIns="0" bIns="0" anchor="ctr">
            <a:prstTxWarp prst="textNoShape">
              <a:avLst/>
            </a:prstTxWarp>
            <a:spAutoFit/>
          </a:bodyPr>
          <a:lstStyle/>
          <a:p>
            <a:pPr algn="l">
              <a:spcBef>
                <a:spcPts val="602"/>
              </a:spcBef>
            </a:pPr>
            <a:fld id="{6152C911-7D81-1845-9D20-613E63F035EB}" type="slidenum">
              <a:rPr lang="en-US" sz="1600" baseline="0" smtClean="0">
                <a:latin typeface="+mn-lt"/>
                <a:ea typeface="Arial" pitchFamily="-105" charset="0"/>
                <a:cs typeface="Arial" pitchFamily="-105" charset="0"/>
              </a:rPr>
              <a:pPr algn="l">
                <a:spcBef>
                  <a:spcPts val="602"/>
                </a:spcBef>
              </a:pPr>
              <a:t>‹#›</a:t>
            </a:fld>
            <a:endParaRPr lang="en-US" sz="1600" baseline="0" dirty="0">
              <a:latin typeface="+mn-lt"/>
              <a:ea typeface="Arial" pitchFamily="-105" charset="0"/>
              <a:cs typeface="Arial" pitchFamily="-105" charset="0"/>
            </a:endParaRPr>
          </a:p>
        </p:txBody>
      </p:sp>
      <p:pic>
        <p:nvPicPr>
          <p:cNvPr id="11" name="Picture 10" descr="A purple and white logo&#10;&#10;AI-generated content may be incorrect.">
            <a:extLst>
              <a:ext uri="{FF2B5EF4-FFF2-40B4-BE49-F238E27FC236}">
                <a16:creationId xmlns:a16="http://schemas.microsoft.com/office/drawing/2014/main" id="{FDCAB167-3DB8-1DBB-F44F-644CAB60BD46}"/>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360000" y="6228000"/>
            <a:ext cx="2520000" cy="456536"/>
          </a:xfrm>
          <a:prstGeom prst="rect">
            <a:avLst/>
          </a:prstGeom>
          <a:noFill/>
          <a:ln>
            <a:noFill/>
          </a:ln>
        </p:spPr>
      </p:pic>
      <p:cxnSp>
        <p:nvCxnSpPr>
          <p:cNvPr id="3" name="Straight Connector 2">
            <a:extLst>
              <a:ext uri="{FF2B5EF4-FFF2-40B4-BE49-F238E27FC236}">
                <a16:creationId xmlns:a16="http://schemas.microsoft.com/office/drawing/2014/main" id="{4F6FB0EF-50E1-BEA5-42FC-4B590EC0611E}"/>
              </a:ext>
            </a:extLst>
          </p:cNvPr>
          <p:cNvCxnSpPr/>
          <p:nvPr userDrawn="1"/>
        </p:nvCxnSpPr>
        <p:spPr>
          <a:xfrm>
            <a:off x="0" y="6084000"/>
            <a:ext cx="12240000" cy="0"/>
          </a:xfrm>
          <a:prstGeom prst="line">
            <a:avLst/>
          </a:prstGeom>
          <a:ln>
            <a:solidFill>
              <a:srgbClr val="000000"/>
            </a:solidFill>
          </a:ln>
        </p:spPr>
        <p:style>
          <a:lnRef idx="1">
            <a:schemeClr val="accent6"/>
          </a:lnRef>
          <a:fillRef idx="0">
            <a:schemeClr val="accent6"/>
          </a:fillRef>
          <a:effectRef idx="0">
            <a:schemeClr val="accent6"/>
          </a:effectRef>
          <a:fontRef idx="minor">
            <a:schemeClr val="tx1"/>
          </a:fontRef>
        </p:style>
      </p:cxnSp>
      <p:pic>
        <p:nvPicPr>
          <p:cNvPr id="2" name="Picture 1" descr="A red arrow pointing up&#10;&#10;AI-generated content may be incorrect.">
            <a:extLst>
              <a:ext uri="{FF2B5EF4-FFF2-40B4-BE49-F238E27FC236}">
                <a16:creationId xmlns:a16="http://schemas.microsoft.com/office/drawing/2014/main" id="{07F4CA9B-480E-8936-E8E9-1EA968484927}"/>
              </a:ext>
            </a:extLst>
          </p:cNvPr>
          <p:cNvPicPr>
            <a:picLocks/>
          </p:cNvPicPr>
          <p:nvPr userDrawn="1"/>
        </p:nvPicPr>
        <p:blipFill>
          <a:blip r:embed="rId7" cstate="print">
            <a:extLst>
              <a:ext uri="{28A0092B-C50C-407E-A947-70E740481C1C}">
                <a14:useLocalDpi xmlns:a14="http://schemas.microsoft.com/office/drawing/2010/main"/>
              </a:ext>
            </a:extLst>
          </a:blip>
          <a:srcRect/>
          <a:stretch>
            <a:fillRect/>
          </a:stretch>
        </p:blipFill>
        <p:spPr bwMode="auto">
          <a:xfrm>
            <a:off x="267762" y="170588"/>
            <a:ext cx="591666" cy="437463"/>
          </a:xfrm>
          <a:prstGeom prst="rect">
            <a:avLst/>
          </a:prstGeom>
          <a:noFill/>
          <a:ln>
            <a:noFill/>
          </a:ln>
        </p:spPr>
      </p:pic>
      <p:sp>
        <p:nvSpPr>
          <p:cNvPr id="4" name="Text Box 2">
            <a:extLst>
              <a:ext uri="{FF2B5EF4-FFF2-40B4-BE49-F238E27FC236}">
                <a16:creationId xmlns:a16="http://schemas.microsoft.com/office/drawing/2014/main" id="{DB8E3CDB-17D0-E2AE-4905-C86DC1D7D702}"/>
              </a:ext>
            </a:extLst>
          </p:cNvPr>
          <p:cNvSpPr txBox="1">
            <a:spLocks noChangeArrowheads="1"/>
          </p:cNvSpPr>
          <p:nvPr userDrawn="1"/>
        </p:nvSpPr>
        <p:spPr bwMode="auto">
          <a:xfrm>
            <a:off x="3848985" y="67612"/>
            <a:ext cx="5827751" cy="589388"/>
          </a:xfrm>
          <a:prstGeom prst="rect">
            <a:avLst/>
          </a:prstGeom>
          <a:noFill/>
          <a:ln w="9525">
            <a:noFill/>
            <a:miter lim="800000"/>
            <a:headEnd/>
            <a:tailEnd/>
          </a:ln>
        </p:spPr>
        <p:txBody>
          <a:bodyPr rot="0" vert="horz" wrap="square" lIns="91797" tIns="45899" rIns="91797" bIns="45899" anchor="t" anchorCtr="0">
            <a:noAutofit/>
          </a:bodyPr>
          <a:lstStyle/>
          <a:p>
            <a:pPr marL="0" marR="0" lvl="0" indent="0" algn="l" defTabSz="914400" rtl="0" eaLnBrk="1" fontAlgn="base" latinLnBrk="0" hangingPunct="1">
              <a:lnSpc>
                <a:spcPts val="1305"/>
              </a:lnSpc>
              <a:spcBef>
                <a:spcPts val="402"/>
              </a:spcBef>
              <a:spcAft>
                <a:spcPts val="402"/>
              </a:spcAft>
              <a:buClrTx/>
              <a:buSzTx/>
              <a:buFontTx/>
              <a:buNone/>
              <a:tabLst/>
              <a:defRPr/>
            </a:pPr>
            <a:r>
              <a:rPr lang="en-GB" sz="14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914400" rtl="0" eaLnBrk="1" fontAlgn="base" latinLnBrk="0" hangingPunct="1">
              <a:lnSpc>
                <a:spcPts val="1305"/>
              </a:lnSpc>
              <a:spcBef>
                <a:spcPts val="402"/>
              </a:spcBef>
              <a:spcAft>
                <a:spcPts val="402"/>
              </a:spcAft>
              <a:buClrTx/>
              <a:buSzTx/>
              <a:buFontTx/>
              <a:buNone/>
              <a:tabLst/>
              <a:defRPr/>
            </a:pPr>
            <a:r>
              <a:rPr lang="en-GB" sz="1400" b="1" i="0" dirty="0">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Gas Engineering </a:t>
            </a:r>
            <a:endParaRPr lang="en-GB" sz="1050" i="0" dirty="0">
              <a:effectLst/>
              <a:latin typeface="Arial" panose="020B0604020202020204" pitchFamily="34" charset="0"/>
              <a:ea typeface="Cambria" panose="02040503050406030204" pitchFamily="18" charset="0"/>
              <a:cs typeface="Times New Roman" panose="02020603050405020304" pitchFamily="18" charset="0"/>
            </a:endParaRPr>
          </a:p>
        </p:txBody>
      </p:sp>
      <p:pic>
        <p:nvPicPr>
          <p:cNvPr id="5" name="Picture 4" descr="A black and white logo&#10;&#10;AI-generated content may be incorrect.">
            <a:extLst>
              <a:ext uri="{FF2B5EF4-FFF2-40B4-BE49-F238E27FC236}">
                <a16:creationId xmlns:a16="http://schemas.microsoft.com/office/drawing/2014/main" id="{0C09981B-EF12-A618-567B-115618BBF80A}"/>
              </a:ext>
            </a:extLst>
          </p:cNvPr>
          <p:cNvPicPr>
            <a:picLocks noChangeAspect="1"/>
          </p:cNvPicPr>
          <p:nvPr userDrawn="1"/>
        </p:nvPicPr>
        <p:blipFill>
          <a:blip r:embed="rId8" cstate="print">
            <a:extLst>
              <a:ext uri="{28A0092B-C50C-407E-A947-70E740481C1C}">
                <a14:useLocalDpi xmlns:a14="http://schemas.microsoft.com/office/drawing/2010/main"/>
              </a:ext>
            </a:extLst>
          </a:blip>
          <a:srcRect/>
          <a:stretch>
            <a:fillRect/>
          </a:stretch>
        </p:blipFill>
        <p:spPr bwMode="auto">
          <a:xfrm>
            <a:off x="9408368" y="157157"/>
            <a:ext cx="2563495" cy="498243"/>
          </a:xfrm>
          <a:prstGeom prst="rect">
            <a:avLst/>
          </a:prstGeom>
          <a:noFill/>
          <a:ln>
            <a:noFill/>
          </a:ln>
        </p:spPr>
      </p:pic>
      <p:pic>
        <p:nvPicPr>
          <p:cNvPr id="7" name="Picture 6" descr="A black background with a black square&#10;&#10;AI-generated content may be incorrect.">
            <a:extLst>
              <a:ext uri="{FF2B5EF4-FFF2-40B4-BE49-F238E27FC236}">
                <a16:creationId xmlns:a16="http://schemas.microsoft.com/office/drawing/2014/main" id="{0C980DBB-4E8C-CFFC-1DF2-EFD613294D98}"/>
              </a:ext>
            </a:extLst>
          </p:cNvPr>
          <p:cNvPicPr>
            <a:picLocks noChangeAspect="1"/>
          </p:cNvPicPr>
          <p:nvPr userDrawn="1"/>
        </p:nvPicPr>
        <p:blipFill>
          <a:blip r:embed="rId9"/>
          <a:stretch>
            <a:fillRect/>
          </a:stretch>
        </p:blipFill>
        <p:spPr>
          <a:xfrm>
            <a:off x="984256" y="177135"/>
            <a:ext cx="2685203" cy="440679"/>
          </a:xfrm>
          <a:prstGeom prst="rect">
            <a:avLst/>
          </a:prstGeom>
        </p:spPr>
      </p:pic>
    </p:spTree>
    <p:extLst>
      <p:ext uri="{BB962C8B-B14F-4D97-AF65-F5344CB8AC3E}">
        <p14:creationId xmlns:p14="http://schemas.microsoft.com/office/powerpoint/2010/main" val="2966563060"/>
      </p:ext>
    </p:extLst>
  </p:cSld>
  <p:clrMap bg1="lt1" tx1="dk1" bg2="lt2" tx2="dk2" accent1="accent1" accent2="accent2" accent3="accent3" accent4="accent4" accent5="accent5" accent6="accent6" hlink="hlink" folHlink="folHlink"/>
  <p:sldLayoutIdLst>
    <p:sldLayoutId id="2147483658" r:id="rId1"/>
    <p:sldLayoutId id="2147483654" r:id="rId2"/>
    <p:sldLayoutId id="2147483659" r:id="rId3"/>
    <p:sldLayoutId id="2147483657" r:id="rId4"/>
  </p:sldLayoutIdLst>
  <p:hf hdr="0" ftr="0" dt="0"/>
  <p:txStyles>
    <p:titleStyle>
      <a:lvl1pPr algn="l" rtl="0" eaLnBrk="1" fontAlgn="base" hangingPunct="1">
        <a:spcBef>
          <a:spcPct val="0"/>
        </a:spcBef>
        <a:spcAft>
          <a:spcPct val="0"/>
        </a:spcAft>
        <a:defRPr lang="en-US" sz="3600" b="1" kern="1200" baseline="0" dirty="0">
          <a:solidFill>
            <a:srgbClr val="FC4421"/>
          </a:solidFill>
          <a:latin typeface="+mj-lt"/>
          <a:ea typeface="ＭＳ Ｐゴシック" pitchFamily="-105" charset="-128"/>
          <a:cs typeface="Arial" panose="020B0604020202020204" pitchFamily="34" charset="0"/>
        </a:defRPr>
      </a:lvl1pPr>
      <a:lvl2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409" b="1">
          <a:solidFill>
            <a:srgbClr val="E30613"/>
          </a:solidFill>
          <a:latin typeface="Arial" charset="0"/>
          <a:ea typeface="ＭＳ Ｐゴシック" charset="-128"/>
          <a:cs typeface="ＭＳ Ｐゴシック" charset="-128"/>
        </a:defRPr>
      </a:lvl5pPr>
      <a:lvl6pPr marL="458983" algn="ctr" rtl="0" eaLnBrk="1" fontAlgn="base" hangingPunct="1">
        <a:spcBef>
          <a:spcPct val="0"/>
        </a:spcBef>
        <a:spcAft>
          <a:spcPct val="0"/>
        </a:spcAft>
        <a:defRPr sz="4417">
          <a:solidFill>
            <a:srgbClr val="CC0000"/>
          </a:solidFill>
          <a:latin typeface="Arial" charset="0"/>
        </a:defRPr>
      </a:lvl6pPr>
      <a:lvl7pPr marL="917966" algn="ctr" rtl="0" eaLnBrk="1" fontAlgn="base" hangingPunct="1">
        <a:spcBef>
          <a:spcPct val="0"/>
        </a:spcBef>
        <a:spcAft>
          <a:spcPct val="0"/>
        </a:spcAft>
        <a:defRPr sz="4417">
          <a:solidFill>
            <a:srgbClr val="CC0000"/>
          </a:solidFill>
          <a:latin typeface="Arial" charset="0"/>
        </a:defRPr>
      </a:lvl7pPr>
      <a:lvl8pPr marL="1376949" algn="ctr" rtl="0" eaLnBrk="1" fontAlgn="base" hangingPunct="1">
        <a:spcBef>
          <a:spcPct val="0"/>
        </a:spcBef>
        <a:spcAft>
          <a:spcPct val="0"/>
        </a:spcAft>
        <a:defRPr sz="4417">
          <a:solidFill>
            <a:srgbClr val="CC0000"/>
          </a:solidFill>
          <a:latin typeface="Arial" charset="0"/>
        </a:defRPr>
      </a:lvl8pPr>
      <a:lvl9pPr marL="1835932" algn="ctr" rtl="0" eaLnBrk="1" fontAlgn="base" hangingPunct="1">
        <a:spcBef>
          <a:spcPct val="0"/>
        </a:spcBef>
        <a:spcAft>
          <a:spcPct val="0"/>
        </a:spcAft>
        <a:defRPr sz="4417">
          <a:solidFill>
            <a:srgbClr val="CC0000"/>
          </a:solidFill>
          <a:latin typeface="Arial" charset="0"/>
        </a:defRPr>
      </a:lvl9pPr>
    </p:titleStyle>
    <p:bodyStyle>
      <a:lvl1pPr marL="0" indent="0" algn="l" rtl="0" eaLnBrk="1" fontAlgn="base" hangingPunct="1">
        <a:lnSpc>
          <a:spcPts val="2409"/>
        </a:lnSpc>
        <a:spcBef>
          <a:spcPts val="1004"/>
        </a:spcBef>
        <a:spcAft>
          <a:spcPts val="1004"/>
        </a:spcAft>
        <a:defRPr lang="en-GB" sz="2000" dirty="0">
          <a:solidFill>
            <a:schemeClr val="tx1"/>
          </a:solidFill>
          <a:latin typeface="+mn-lt"/>
          <a:ea typeface="ＭＳ Ｐゴシック" charset="-128"/>
          <a:cs typeface="ＭＳ Ｐゴシック" charset="-128"/>
        </a:defRPr>
      </a:lvl1pPr>
      <a:lvl2pPr marL="216742" indent="-216742" algn="l" rtl="0" eaLnBrk="1" fontAlgn="base" hangingPunct="1">
        <a:lnSpc>
          <a:spcPts val="2409"/>
        </a:lnSpc>
        <a:spcBef>
          <a:spcPts val="502"/>
        </a:spcBef>
        <a:spcAft>
          <a:spcPts val="502"/>
        </a:spcAft>
        <a:buClr>
          <a:srgbClr val="FC4421"/>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8"/>
        </a:lnSpc>
        <a:spcBef>
          <a:spcPts val="502"/>
        </a:spcBef>
        <a:spcAft>
          <a:spcPts val="502"/>
        </a:spcAft>
        <a:buFont typeface="Lucida Grande" pitchFamily="-105" charset="0"/>
        <a:defRPr lang="en-GB" sz="1606" dirty="0">
          <a:solidFill>
            <a:schemeClr val="tx1"/>
          </a:solidFill>
          <a:latin typeface="+mn-lt"/>
          <a:ea typeface="ＭＳ Ｐゴシック" charset="-128"/>
          <a:cs typeface="+mn-cs"/>
        </a:defRPr>
      </a:lvl3pPr>
      <a:lvl4pPr marL="216742" indent="-216742" algn="l" rtl="0" eaLnBrk="1" fontAlgn="base" hangingPunct="1">
        <a:lnSpc>
          <a:spcPts val="2008"/>
        </a:lnSpc>
        <a:spcBef>
          <a:spcPts val="502"/>
        </a:spcBef>
        <a:spcAft>
          <a:spcPts val="502"/>
        </a:spcAft>
        <a:buClr>
          <a:srgbClr val="FC4421"/>
        </a:buClr>
        <a:buFont typeface="Arial" pitchFamily="-105" charset="0"/>
        <a:buChar char="•"/>
        <a:defRPr lang="en-GB" sz="1606" dirty="0">
          <a:solidFill>
            <a:schemeClr val="tx1"/>
          </a:solidFill>
          <a:latin typeface="+mn-lt"/>
          <a:ea typeface="ＭＳ Ｐゴシック" charset="-128"/>
          <a:cs typeface="ＭＳ Ｐゴシック" charset="-128"/>
        </a:defRPr>
      </a:lvl4pPr>
      <a:lvl5pPr marL="433484" indent="-216742" algn="l" rtl="0" eaLnBrk="1" fontAlgn="base" hangingPunct="1">
        <a:lnSpc>
          <a:spcPts val="2008"/>
        </a:lnSpc>
        <a:spcBef>
          <a:spcPct val="0"/>
        </a:spcBef>
        <a:spcAft>
          <a:spcPts val="502"/>
        </a:spcAft>
        <a:buFont typeface="Arial" pitchFamily="-105" charset="0"/>
        <a:buChar char="–"/>
        <a:defRPr lang="en-US" sz="1606" dirty="0">
          <a:solidFill>
            <a:schemeClr val="tx1"/>
          </a:solidFill>
          <a:latin typeface="+mn-lt"/>
          <a:ea typeface="ＭＳ Ｐゴシック" charset="-128"/>
          <a:cs typeface="ＭＳ Ｐゴシック" charset="-128"/>
        </a:defRPr>
      </a:lvl5pPr>
      <a:lvl6pPr marL="458983" indent="-458983" algn="l" defTabSz="917966" rtl="0" eaLnBrk="1" fontAlgn="base" hangingPunct="1">
        <a:spcBef>
          <a:spcPct val="20000"/>
        </a:spcBef>
        <a:spcAft>
          <a:spcPct val="0"/>
        </a:spcAft>
        <a:buChar char="»"/>
        <a:defRPr lang="en-GB" sz="1606" kern="0" baseline="0" dirty="0" smtClean="0">
          <a:solidFill>
            <a:schemeClr val="tx1"/>
          </a:solidFill>
          <a:latin typeface="+mn-lt"/>
          <a:ea typeface="ＭＳ Ｐゴシック" charset="-128"/>
          <a:cs typeface="ＭＳ Ｐゴシック" charset="-128"/>
        </a:defRPr>
      </a:lvl6pPr>
      <a:lvl7pPr marL="2983390" indent="-229492" algn="l" defTabSz="917966" rtl="0" eaLnBrk="1" fontAlgn="base" hangingPunct="1">
        <a:spcBef>
          <a:spcPct val="20000"/>
        </a:spcBef>
        <a:spcAft>
          <a:spcPct val="0"/>
        </a:spcAft>
        <a:buClr>
          <a:srgbClr val="E30613"/>
        </a:buClr>
        <a:buChar char="»"/>
        <a:defRPr lang="en-GB" sz="1606" kern="0" baseline="0" dirty="0" smtClean="0">
          <a:solidFill>
            <a:schemeClr val="tx1"/>
          </a:solidFill>
          <a:latin typeface="+mn-lt"/>
          <a:ea typeface="ＭＳ Ｐゴシック" charset="-128"/>
          <a:cs typeface="ＭＳ Ｐゴシック" charset="-128"/>
        </a:defRPr>
      </a:lvl7pPr>
      <a:lvl8pPr marL="3442373" indent="-229492" algn="l" defTabSz="917966" rtl="0" eaLnBrk="1" fontAlgn="base" hangingPunct="1">
        <a:spcBef>
          <a:spcPct val="20000"/>
        </a:spcBef>
        <a:spcAft>
          <a:spcPct val="0"/>
        </a:spcAft>
        <a:buChar char="»"/>
        <a:defRPr lang="en-GB" sz="1606" kern="0" dirty="0" smtClean="0">
          <a:solidFill>
            <a:schemeClr val="tx1"/>
          </a:solidFill>
          <a:latin typeface="+mn-lt"/>
          <a:ea typeface="ＭＳ Ｐゴシック" charset="-128"/>
          <a:cs typeface="ＭＳ Ｐゴシック" charset="-128"/>
        </a:defRPr>
      </a:lvl8pPr>
      <a:lvl9pPr marL="3901356" indent="-229492" algn="l" defTabSz="917966" rtl="0" eaLnBrk="1" fontAlgn="base" hangingPunct="1">
        <a:spcBef>
          <a:spcPct val="20000"/>
        </a:spcBef>
        <a:spcAft>
          <a:spcPct val="0"/>
        </a:spcAft>
        <a:buChar char="»"/>
        <a:defRPr lang="en-GB" sz="1004"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8983" rtl="0" eaLnBrk="1" latinLnBrk="0" hangingPunct="1">
        <a:defRPr sz="1807" kern="1200">
          <a:solidFill>
            <a:schemeClr val="tx1"/>
          </a:solidFill>
          <a:latin typeface="+mn-lt"/>
          <a:ea typeface="+mn-ea"/>
          <a:cs typeface="+mn-cs"/>
        </a:defRPr>
      </a:lvl1pPr>
      <a:lvl2pPr marL="458983" algn="l" defTabSz="458983" rtl="0" eaLnBrk="1" latinLnBrk="0" hangingPunct="1">
        <a:defRPr sz="1807" kern="1200">
          <a:solidFill>
            <a:schemeClr val="tx1"/>
          </a:solidFill>
          <a:latin typeface="+mn-lt"/>
          <a:ea typeface="+mn-ea"/>
          <a:cs typeface="+mn-cs"/>
        </a:defRPr>
      </a:lvl2pPr>
      <a:lvl3pPr marL="917966" algn="l" defTabSz="458983" rtl="0" eaLnBrk="1" latinLnBrk="0" hangingPunct="1">
        <a:defRPr sz="1807" kern="1200">
          <a:solidFill>
            <a:schemeClr val="tx1"/>
          </a:solidFill>
          <a:latin typeface="+mn-lt"/>
          <a:ea typeface="+mn-ea"/>
          <a:cs typeface="+mn-cs"/>
        </a:defRPr>
      </a:lvl3pPr>
      <a:lvl4pPr marL="1376949" algn="l" defTabSz="458983" rtl="0" eaLnBrk="1" latinLnBrk="0" hangingPunct="1">
        <a:defRPr sz="1807" kern="1200">
          <a:solidFill>
            <a:schemeClr val="tx1"/>
          </a:solidFill>
          <a:latin typeface="+mn-lt"/>
          <a:ea typeface="+mn-ea"/>
          <a:cs typeface="+mn-cs"/>
        </a:defRPr>
      </a:lvl4pPr>
      <a:lvl5pPr marL="1835932" algn="l" defTabSz="458983" rtl="0" eaLnBrk="1" latinLnBrk="0" hangingPunct="1">
        <a:defRPr sz="1807" kern="1200">
          <a:solidFill>
            <a:schemeClr val="tx1"/>
          </a:solidFill>
          <a:latin typeface="+mn-lt"/>
          <a:ea typeface="+mn-ea"/>
          <a:cs typeface="+mn-cs"/>
        </a:defRPr>
      </a:lvl5pPr>
      <a:lvl6pPr marL="2294915" algn="l" defTabSz="458983" rtl="0" eaLnBrk="1" latinLnBrk="0" hangingPunct="1">
        <a:defRPr sz="1807" kern="1200">
          <a:solidFill>
            <a:schemeClr val="tx1"/>
          </a:solidFill>
          <a:latin typeface="+mn-lt"/>
          <a:ea typeface="+mn-ea"/>
          <a:cs typeface="+mn-cs"/>
        </a:defRPr>
      </a:lvl6pPr>
      <a:lvl7pPr marL="2753898" algn="l" defTabSz="458983" rtl="0" eaLnBrk="1" latinLnBrk="0" hangingPunct="1">
        <a:defRPr sz="1807" kern="1200">
          <a:solidFill>
            <a:schemeClr val="tx1"/>
          </a:solidFill>
          <a:latin typeface="+mn-lt"/>
          <a:ea typeface="+mn-ea"/>
          <a:cs typeface="+mn-cs"/>
        </a:defRPr>
      </a:lvl7pPr>
      <a:lvl8pPr marL="3212882" algn="l" defTabSz="458983" rtl="0" eaLnBrk="1" latinLnBrk="0" hangingPunct="1">
        <a:defRPr sz="1807" kern="1200">
          <a:solidFill>
            <a:schemeClr val="tx1"/>
          </a:solidFill>
          <a:latin typeface="+mn-lt"/>
          <a:ea typeface="+mn-ea"/>
          <a:cs typeface="+mn-cs"/>
        </a:defRPr>
      </a:lvl8pPr>
      <a:lvl9pPr marL="3671865" algn="l" defTabSz="458983" rtl="0" eaLnBrk="1" latinLnBrk="0" hangingPunct="1">
        <a:defRPr sz="180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071156A-2242-124B-AF49-34A979232ED8}"/>
              </a:ext>
            </a:extLst>
          </p:cNvPr>
          <p:cNvSpPr txBox="1">
            <a:spLocks/>
          </p:cNvSpPr>
          <p:nvPr/>
        </p:nvSpPr>
        <p:spPr>
          <a:xfrm>
            <a:off x="360000" y="1800000"/>
            <a:ext cx="10800000" cy="3779890"/>
          </a:xfrm>
          <a:prstGeom prst="rect">
            <a:avLst/>
          </a:prstGeom>
        </p:spPr>
        <p:txBody>
          <a:bodyPr lIns="0" tIns="0" rIns="0" bIns="0" anchor="t" anchorCtr="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bg1"/>
                </a:solidFill>
                <a:latin typeface="Poppins" pitchFamily="2" charset="77"/>
                <a:ea typeface="+mn-ea"/>
                <a:cs typeface="Poppins" pitchFamily="2" charset="77"/>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bg1"/>
                </a:solidFill>
                <a:latin typeface="Poppins" pitchFamily="2" charset="77"/>
                <a:ea typeface="+mn-ea"/>
                <a:cs typeface="Poppins" pitchFamily="2" charset="77"/>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solidFill>
                <a:latin typeface="Poppins" pitchFamily="2" charset="77"/>
                <a:ea typeface="+mn-ea"/>
                <a:cs typeface="Poppins" pitchFamily="2" charset="77"/>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030" fontAlgn="auto">
              <a:lnSpc>
                <a:spcPct val="100000"/>
              </a:lnSpc>
              <a:spcBef>
                <a:spcPts val="0"/>
              </a:spcBef>
              <a:spcAft>
                <a:spcPts val="1200"/>
              </a:spcAft>
              <a:buNone/>
              <a:defRPr/>
            </a:pPr>
            <a:r>
              <a:rPr lang="en-GB" sz="28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Occupational Specialism: Gas Engineering</a:t>
            </a:r>
          </a:p>
          <a:p>
            <a:pPr marL="0" indent="0">
              <a:spcAft>
                <a:spcPts val="1200"/>
              </a:spcAft>
              <a:buNone/>
            </a:pPr>
            <a:r>
              <a:rPr lang="en-GB" sz="28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K1.6 Types of components and their suitability for different appliances and types of systems</a:t>
            </a:r>
            <a:endParaRPr lang="en-GB" sz="2800" dirty="0">
              <a:solidFill>
                <a:srgbClr val="3432E1"/>
              </a:solidFill>
              <a:latin typeface="Arial" panose="020B0604020202020204" pitchFamily="34" charset="0"/>
              <a:ea typeface="ＭＳ Ｐゴシック" panose="020B0600070205080204" pitchFamily="34" charset="-128"/>
              <a:cs typeface="Arial" panose="020B0604020202020204" pitchFamily="34" charset="0"/>
            </a:endParaRPr>
          </a:p>
          <a:p>
            <a:pPr marL="0" indent="0">
              <a:buNone/>
            </a:pPr>
            <a:r>
              <a:rPr lang="en-US" sz="2800" b="1" dirty="0">
                <a:solidFill>
                  <a:srgbClr val="FC4421"/>
                </a:solidFill>
                <a:latin typeface="Arial"/>
                <a:ea typeface="ＭＳ Ｐゴシック"/>
                <a:cs typeface="Arial"/>
              </a:rPr>
              <a:t>PowerPoint 1.6b: </a:t>
            </a:r>
            <a:r>
              <a:rPr lang="en-GB" sz="2800" b="1" dirty="0">
                <a:solidFill>
                  <a:srgbClr val="FC4421"/>
                </a:solidFill>
                <a:latin typeface="Arial"/>
                <a:ea typeface="ＭＳ Ｐゴシック"/>
                <a:cs typeface="Arial"/>
              </a:rPr>
              <a:t>Gas valves, ratio controls &amp; multifunctional gas valves</a:t>
            </a:r>
            <a:endParaRPr lang="en-US" sz="2800" b="1" dirty="0">
              <a:solidFill>
                <a:srgbClr val="FC4421"/>
              </a:solidFill>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139293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2F0EA1-29AD-E5E2-A81F-855A4E75EF3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ADC0881-68CE-0DB2-0AD8-A08635C6A26A}"/>
              </a:ext>
            </a:extLst>
          </p:cNvPr>
          <p:cNvSpPr>
            <a:spLocks noGrp="1"/>
          </p:cNvSpPr>
          <p:nvPr>
            <p:ph type="title"/>
          </p:nvPr>
        </p:nvSpPr>
        <p:spPr>
          <a:xfrm>
            <a:off x="252000" y="972000"/>
            <a:ext cx="11628452" cy="646331"/>
          </a:xfrm>
        </p:spPr>
        <p:txBody>
          <a:bodyPr wrap="square" lIns="91440" tIns="45720" rIns="91440" bIns="45720" anchor="ctr" anchorCtr="0">
            <a:spAutoFit/>
          </a:bodyPr>
          <a:lstStyle/>
          <a:p>
            <a:r>
              <a:rPr lang="en-GB" dirty="0">
                <a:ea typeface="ＭＳ Ｐゴシック"/>
                <a:cs typeface="Arial"/>
              </a:rPr>
              <a:t>Multifunctional gas valve (Multiblock)</a:t>
            </a:r>
          </a:p>
        </p:txBody>
      </p:sp>
      <p:sp>
        <p:nvSpPr>
          <p:cNvPr id="6" name="Content Placeholder 5">
            <a:extLst>
              <a:ext uri="{FF2B5EF4-FFF2-40B4-BE49-F238E27FC236}">
                <a16:creationId xmlns:a16="http://schemas.microsoft.com/office/drawing/2014/main" id="{41FEE198-FC13-6478-D3F7-8DA281BB9AC1}"/>
              </a:ext>
            </a:extLst>
          </p:cNvPr>
          <p:cNvSpPr>
            <a:spLocks noGrp="1"/>
          </p:cNvSpPr>
          <p:nvPr>
            <p:ph sz="quarter" idx="10"/>
          </p:nvPr>
        </p:nvSpPr>
        <p:spPr>
          <a:xfrm>
            <a:off x="360000" y="1800000"/>
            <a:ext cx="11060856" cy="4140000"/>
          </a:xfrm>
        </p:spPr>
        <p:txBody>
          <a:bodyPr/>
          <a:lstStyle/>
          <a:p>
            <a:r>
              <a:rPr lang="en-GB" dirty="0"/>
              <a:t>Common in traditional domestic boilers, cookers, gas fires, and warm air heaters. </a:t>
            </a:r>
          </a:p>
          <a:p>
            <a:r>
              <a:rPr lang="en-GB" dirty="0"/>
              <a:t>Manufacturer's instructions are essential for correct pressure settings and replacement procedures.</a:t>
            </a:r>
          </a:p>
        </p:txBody>
      </p:sp>
    </p:spTree>
    <p:extLst>
      <p:ext uri="{BB962C8B-B14F-4D97-AF65-F5344CB8AC3E}">
        <p14:creationId xmlns:p14="http://schemas.microsoft.com/office/powerpoint/2010/main" val="6307086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A868FE-2953-ECBB-5D54-FD738EE8479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F1EB103-1FF9-6652-4392-D2EA9CBD2CEC}"/>
              </a:ext>
            </a:extLst>
          </p:cNvPr>
          <p:cNvSpPr>
            <a:spLocks noGrp="1"/>
          </p:cNvSpPr>
          <p:nvPr>
            <p:ph type="title"/>
          </p:nvPr>
        </p:nvSpPr>
        <p:spPr>
          <a:xfrm>
            <a:off x="252000" y="1002778"/>
            <a:ext cx="11628452" cy="584775"/>
          </a:xfrm>
        </p:spPr>
        <p:txBody>
          <a:bodyPr wrap="square" lIns="91440" tIns="45720" rIns="91440" bIns="45720" anchor="ctr" anchorCtr="0">
            <a:spAutoFit/>
          </a:bodyPr>
          <a:lstStyle/>
          <a:p>
            <a:r>
              <a:rPr lang="en-GB" sz="3200" dirty="0">
                <a:cs typeface="Arial"/>
              </a:rPr>
              <a:t>Multifunctional gas valve (Multiblock)</a:t>
            </a:r>
            <a:r>
              <a:rPr lang="en-GB" sz="3200" dirty="0">
                <a:ea typeface="ＭＳ Ｐゴシック"/>
                <a:cs typeface="Arial"/>
              </a:rPr>
              <a:t>: Detailed anatomy</a:t>
            </a:r>
            <a:endParaRPr lang="en-US" sz="3200" dirty="0">
              <a:ea typeface="ＭＳ Ｐゴシック"/>
              <a:cs typeface="Arial"/>
            </a:endParaRPr>
          </a:p>
        </p:txBody>
      </p:sp>
      <p:sp>
        <p:nvSpPr>
          <p:cNvPr id="6" name="Content Placeholder 5">
            <a:extLst>
              <a:ext uri="{FF2B5EF4-FFF2-40B4-BE49-F238E27FC236}">
                <a16:creationId xmlns:a16="http://schemas.microsoft.com/office/drawing/2014/main" id="{48D2ED73-A488-D8BF-B478-FD35E62F0680}"/>
              </a:ext>
            </a:extLst>
          </p:cNvPr>
          <p:cNvSpPr>
            <a:spLocks noGrp="1"/>
          </p:cNvSpPr>
          <p:nvPr>
            <p:ph sz="quarter" idx="10"/>
          </p:nvPr>
        </p:nvSpPr>
        <p:spPr>
          <a:xfrm>
            <a:off x="360000" y="1800000"/>
            <a:ext cx="11015136" cy="4140000"/>
          </a:xfrm>
        </p:spPr>
        <p:txBody>
          <a:bodyPr/>
          <a:lstStyle/>
          <a:p>
            <a:r>
              <a:rPr lang="en-GB" dirty="0">
                <a:ea typeface="ＭＳ Ｐゴシック"/>
              </a:rPr>
              <a:t>The multifunctional gas valve represents a significant advancement in gas control technology, integrating multiple functions that previously required separate components. </a:t>
            </a:r>
          </a:p>
          <a:p>
            <a:r>
              <a:rPr lang="en-GB" dirty="0"/>
              <a:t>Understanding the internal structure is essential for proper diagnosis and maintenance.</a:t>
            </a:r>
          </a:p>
        </p:txBody>
      </p:sp>
    </p:spTree>
    <p:extLst>
      <p:ext uri="{BB962C8B-B14F-4D97-AF65-F5344CB8AC3E}">
        <p14:creationId xmlns:p14="http://schemas.microsoft.com/office/powerpoint/2010/main" val="39714957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BC272F-80EA-DBD0-ECBA-E21A358B1DE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47C9122-A6A9-37C1-74C2-5E3CEABFDF96}"/>
              </a:ext>
            </a:extLst>
          </p:cNvPr>
          <p:cNvSpPr>
            <a:spLocks noGrp="1"/>
          </p:cNvSpPr>
          <p:nvPr>
            <p:ph type="title"/>
          </p:nvPr>
        </p:nvSpPr>
        <p:spPr>
          <a:xfrm>
            <a:off x="252000" y="1002778"/>
            <a:ext cx="11628452" cy="584775"/>
          </a:xfrm>
        </p:spPr>
        <p:txBody>
          <a:bodyPr wrap="square" lIns="91440" tIns="45720" rIns="91440" bIns="45720" anchor="ctr" anchorCtr="0">
            <a:spAutoFit/>
          </a:bodyPr>
          <a:lstStyle/>
          <a:p>
            <a:r>
              <a:rPr lang="en-GB" sz="3200" dirty="0">
                <a:cs typeface="Arial"/>
              </a:rPr>
              <a:t>Multifunctional gas valve (Multiblock)</a:t>
            </a:r>
            <a:r>
              <a:rPr lang="en-GB" sz="3200" dirty="0">
                <a:ea typeface="ＭＳ Ｐゴシック"/>
                <a:cs typeface="Arial"/>
              </a:rPr>
              <a:t>: Detailed anatomy</a:t>
            </a:r>
            <a:endParaRPr lang="en-US" sz="3200" dirty="0">
              <a:ea typeface="ＭＳ Ｐゴシック"/>
              <a:cs typeface="Arial"/>
            </a:endParaRPr>
          </a:p>
        </p:txBody>
      </p:sp>
      <p:sp>
        <p:nvSpPr>
          <p:cNvPr id="6" name="Content Placeholder 5">
            <a:extLst>
              <a:ext uri="{FF2B5EF4-FFF2-40B4-BE49-F238E27FC236}">
                <a16:creationId xmlns:a16="http://schemas.microsoft.com/office/drawing/2014/main" id="{0969E6FC-DB55-ABD0-7610-4599CB1D75DF}"/>
              </a:ext>
            </a:extLst>
          </p:cNvPr>
          <p:cNvSpPr>
            <a:spLocks noGrp="1"/>
          </p:cNvSpPr>
          <p:nvPr>
            <p:ph sz="quarter" idx="10"/>
          </p:nvPr>
        </p:nvSpPr>
        <p:spPr>
          <a:xfrm>
            <a:off x="360000" y="1800000"/>
            <a:ext cx="11234592" cy="4140000"/>
          </a:xfrm>
        </p:spPr>
        <p:txBody>
          <a:bodyPr/>
          <a:lstStyle/>
          <a:p>
            <a:r>
              <a:rPr lang="en-GB" dirty="0"/>
              <a:t>Key structural elements include:</a:t>
            </a:r>
          </a:p>
          <a:p>
            <a:r>
              <a:rPr lang="en-GB" b="1" dirty="0">
                <a:ea typeface="ＭＳ Ｐゴシック"/>
              </a:rPr>
              <a:t>Inlet chamber:</a:t>
            </a:r>
            <a:r>
              <a:rPr lang="en-GB" dirty="0">
                <a:ea typeface="ＭＳ Ｐゴシック"/>
              </a:rPr>
              <a:t> Where gas enters the valve at supply pressure.</a:t>
            </a:r>
          </a:p>
          <a:p>
            <a:r>
              <a:rPr lang="en-GB" b="1" dirty="0">
                <a:ea typeface="ＭＳ Ｐゴシック"/>
              </a:rPr>
              <a:t>Regulator section:</a:t>
            </a:r>
            <a:r>
              <a:rPr lang="en-GB" dirty="0">
                <a:ea typeface="ＭＳ Ｐゴシック"/>
              </a:rPr>
              <a:t> Contains diaphragm, spring assembly and adjustment screw.</a:t>
            </a:r>
            <a:endParaRPr lang="en-GB" dirty="0"/>
          </a:p>
          <a:p>
            <a:r>
              <a:rPr lang="en-GB" b="1" dirty="0">
                <a:ea typeface="ＭＳ Ｐゴシック"/>
              </a:rPr>
              <a:t>Solenoid chambers:</a:t>
            </a:r>
            <a:r>
              <a:rPr lang="en-GB" dirty="0">
                <a:ea typeface="ＭＳ Ｐゴシック"/>
              </a:rPr>
              <a:t> Houses electromagnetic coils that lift valve seats when energised.</a:t>
            </a:r>
            <a:endParaRPr lang="en-GB" dirty="0"/>
          </a:p>
          <a:p>
            <a:r>
              <a:rPr lang="en-GB" b="1" dirty="0">
                <a:ea typeface="ＭＳ Ｐゴシック"/>
              </a:rPr>
              <a:t>Filter mesh:</a:t>
            </a:r>
            <a:r>
              <a:rPr lang="en-GB" dirty="0">
                <a:ea typeface="ＭＳ Ｐゴシック"/>
              </a:rPr>
              <a:t> Typically 50-100 micron filtration to prevent debris reaching valve seats.</a:t>
            </a:r>
            <a:endParaRPr lang="en-GB" dirty="0"/>
          </a:p>
        </p:txBody>
      </p:sp>
    </p:spTree>
    <p:extLst>
      <p:ext uri="{BB962C8B-B14F-4D97-AF65-F5344CB8AC3E}">
        <p14:creationId xmlns:p14="http://schemas.microsoft.com/office/powerpoint/2010/main" val="4214090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838206-B074-9509-3613-1DD59D7CDED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24020E4-AB33-483F-5AE2-274387E4AB3D}"/>
              </a:ext>
            </a:extLst>
          </p:cNvPr>
          <p:cNvSpPr>
            <a:spLocks noGrp="1"/>
          </p:cNvSpPr>
          <p:nvPr>
            <p:ph type="title"/>
          </p:nvPr>
        </p:nvSpPr>
        <p:spPr>
          <a:xfrm>
            <a:off x="252000" y="1002778"/>
            <a:ext cx="11628452" cy="584775"/>
          </a:xfrm>
        </p:spPr>
        <p:txBody>
          <a:bodyPr wrap="square" lIns="91440" tIns="45720" rIns="91440" bIns="45720" anchor="ctr" anchorCtr="0">
            <a:spAutoFit/>
          </a:bodyPr>
          <a:lstStyle/>
          <a:p>
            <a:r>
              <a:rPr lang="en-GB" sz="3200" dirty="0">
                <a:cs typeface="Arial"/>
              </a:rPr>
              <a:t>Multifunctional gas valve (Multiblock): Detailed anatomy</a:t>
            </a:r>
            <a:endParaRPr lang="en-US" sz="3200" dirty="0"/>
          </a:p>
        </p:txBody>
      </p:sp>
      <p:sp>
        <p:nvSpPr>
          <p:cNvPr id="6" name="Content Placeholder 5">
            <a:extLst>
              <a:ext uri="{FF2B5EF4-FFF2-40B4-BE49-F238E27FC236}">
                <a16:creationId xmlns:a16="http://schemas.microsoft.com/office/drawing/2014/main" id="{2F3AB6CF-AB92-AE07-7C68-895EB9A61EA1}"/>
              </a:ext>
            </a:extLst>
          </p:cNvPr>
          <p:cNvSpPr>
            <a:spLocks noGrp="1"/>
          </p:cNvSpPr>
          <p:nvPr>
            <p:ph sz="quarter" idx="10"/>
          </p:nvPr>
        </p:nvSpPr>
        <p:spPr>
          <a:xfrm>
            <a:off x="360000" y="1800000"/>
            <a:ext cx="11115720" cy="4140000"/>
          </a:xfrm>
        </p:spPr>
        <p:txBody>
          <a:bodyPr/>
          <a:lstStyle/>
          <a:p>
            <a:r>
              <a:rPr lang="en-GB" b="1" dirty="0">
                <a:ea typeface="ＭＳ Ｐゴシック"/>
              </a:rPr>
              <a:t>Outlet chamber:</a:t>
            </a:r>
            <a:r>
              <a:rPr lang="en-GB" dirty="0">
                <a:ea typeface="ＭＳ Ｐゴシック"/>
              </a:rPr>
              <a:t> Where regulated gas exits at the correct working pressure.</a:t>
            </a:r>
            <a:endParaRPr lang="en-GB" dirty="0"/>
          </a:p>
          <a:p>
            <a:r>
              <a:rPr lang="en-GB" b="1" dirty="0">
                <a:ea typeface="ＭＳ Ｐゴシック"/>
              </a:rPr>
              <a:t>Test nipples:</a:t>
            </a:r>
            <a:r>
              <a:rPr lang="en-GB" dirty="0">
                <a:ea typeface="ＭＳ Ｐゴシック"/>
              </a:rPr>
              <a:t> Sealed points for pressure gauge connection.</a:t>
            </a:r>
            <a:endParaRPr lang="en-GB" dirty="0"/>
          </a:p>
          <a:p>
            <a:r>
              <a:rPr lang="en-GB" dirty="0"/>
              <a:t>Engineers must be able to identify these components for effective fault diagnosis and maintenance.</a:t>
            </a:r>
          </a:p>
        </p:txBody>
      </p:sp>
    </p:spTree>
    <p:extLst>
      <p:ext uri="{BB962C8B-B14F-4D97-AF65-F5344CB8AC3E}">
        <p14:creationId xmlns:p14="http://schemas.microsoft.com/office/powerpoint/2010/main" val="6265588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74B36-CC8D-30E1-482D-88B2E93727C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4C841A0-F4A0-8DD5-EC8C-2B08FF572648}"/>
              </a:ext>
            </a:extLst>
          </p:cNvPr>
          <p:cNvSpPr>
            <a:spLocks noGrp="1"/>
          </p:cNvSpPr>
          <p:nvPr>
            <p:ph type="title"/>
          </p:nvPr>
        </p:nvSpPr>
        <p:spPr>
          <a:xfrm>
            <a:off x="252000" y="972000"/>
            <a:ext cx="11628452" cy="646331"/>
          </a:xfrm>
        </p:spPr>
        <p:txBody>
          <a:bodyPr/>
          <a:lstStyle/>
          <a:p>
            <a:r>
              <a:rPr lang="en-GB" dirty="0"/>
              <a:t>Air/Gas ratio control valve</a:t>
            </a:r>
          </a:p>
        </p:txBody>
      </p:sp>
      <p:sp>
        <p:nvSpPr>
          <p:cNvPr id="6" name="Content Placeholder 5">
            <a:extLst>
              <a:ext uri="{FF2B5EF4-FFF2-40B4-BE49-F238E27FC236}">
                <a16:creationId xmlns:a16="http://schemas.microsoft.com/office/drawing/2014/main" id="{AF15179C-8DC2-2542-6A66-EB736705198C}"/>
              </a:ext>
            </a:extLst>
          </p:cNvPr>
          <p:cNvSpPr>
            <a:spLocks noGrp="1"/>
          </p:cNvSpPr>
          <p:nvPr>
            <p:ph sz="quarter" idx="10"/>
          </p:nvPr>
        </p:nvSpPr>
        <p:spPr>
          <a:xfrm>
            <a:off x="359999" y="1800000"/>
            <a:ext cx="11319519" cy="4140000"/>
          </a:xfrm>
        </p:spPr>
        <p:txBody>
          <a:bodyPr/>
          <a:lstStyle/>
          <a:p>
            <a:r>
              <a:rPr lang="en-GB" b="1" dirty="0"/>
              <a:t>Purpose and application:</a:t>
            </a:r>
          </a:p>
          <a:p>
            <a:r>
              <a:rPr lang="en-GB" dirty="0">
                <a:ea typeface="+mn-lt"/>
                <a:cs typeface="+mn-lt"/>
              </a:rPr>
              <a:t>Air/gas ratio valves maintain a precise balance between combustion air and fuel gas to ensure efficient, safe, and low-emission burner operation. They are commonly found in modern condensing boilers, industrial burners, and premix combustion systems.</a:t>
            </a:r>
            <a:endParaRPr lang="en-GB" dirty="0"/>
          </a:p>
          <a:p>
            <a:r>
              <a:rPr lang="en-GB" dirty="0">
                <a:ea typeface="+mn-lt"/>
                <a:cs typeface="+mn-lt"/>
              </a:rPr>
              <a:t>Air/gas ratio valves, also known as ratio regulators or cross-connected regulators, are designed to modulate the gas flow in direct proportion to the airflow. This ensures the burner receives the correct fuel-to-air mixture across its entire operating range. </a:t>
            </a:r>
            <a:endParaRPr lang="en-GB" dirty="0"/>
          </a:p>
          <a:p>
            <a:endParaRPr lang="en-GB" sz="2000" dirty="0">
              <a:solidFill>
                <a:srgbClr val="000000"/>
              </a:solidFill>
              <a:effectLst/>
              <a:latin typeface="Arial" panose="020B0604020202020204" pitchFamily="34" charset="0"/>
            </a:endParaRPr>
          </a:p>
          <a:p>
            <a:endParaRPr lang="en-GB" dirty="0">
              <a:solidFill>
                <a:srgbClr val="000000"/>
              </a:solidFill>
              <a:latin typeface="Arial" panose="020B0604020202020204" pitchFamily="34" charset="0"/>
            </a:endParaRPr>
          </a:p>
        </p:txBody>
      </p:sp>
    </p:spTree>
    <p:extLst>
      <p:ext uri="{BB962C8B-B14F-4D97-AF65-F5344CB8AC3E}">
        <p14:creationId xmlns:p14="http://schemas.microsoft.com/office/powerpoint/2010/main" val="40862348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290BAC-1BC4-4B17-7F7F-E2DA9E2E2F7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9C00B74-4B6A-8C87-F661-C527B898F1E6}"/>
              </a:ext>
            </a:extLst>
          </p:cNvPr>
          <p:cNvSpPr>
            <a:spLocks noGrp="1"/>
          </p:cNvSpPr>
          <p:nvPr>
            <p:ph type="title"/>
          </p:nvPr>
        </p:nvSpPr>
        <p:spPr>
          <a:xfrm>
            <a:off x="252000" y="972000"/>
            <a:ext cx="11628452" cy="646331"/>
          </a:xfrm>
        </p:spPr>
        <p:txBody>
          <a:bodyPr/>
          <a:lstStyle/>
          <a:p>
            <a:r>
              <a:rPr lang="en-GB" dirty="0"/>
              <a:t>Air/Gas ratio control valve</a:t>
            </a:r>
          </a:p>
        </p:txBody>
      </p:sp>
      <p:sp>
        <p:nvSpPr>
          <p:cNvPr id="6" name="Content Placeholder 5">
            <a:extLst>
              <a:ext uri="{FF2B5EF4-FFF2-40B4-BE49-F238E27FC236}">
                <a16:creationId xmlns:a16="http://schemas.microsoft.com/office/drawing/2014/main" id="{077B44DA-C490-BE12-2C95-7DA68F08DC36}"/>
              </a:ext>
            </a:extLst>
          </p:cNvPr>
          <p:cNvSpPr>
            <a:spLocks noGrp="1"/>
          </p:cNvSpPr>
          <p:nvPr>
            <p:ph sz="quarter" idx="10"/>
          </p:nvPr>
        </p:nvSpPr>
        <p:spPr>
          <a:xfrm>
            <a:off x="359999" y="1800000"/>
            <a:ext cx="11319519" cy="4140000"/>
          </a:xfrm>
        </p:spPr>
        <p:txBody>
          <a:bodyPr/>
          <a:lstStyle/>
          <a:p>
            <a:r>
              <a:rPr lang="en-GB" b="1" dirty="0">
                <a:ea typeface="ＭＳ Ｐゴシック"/>
              </a:rPr>
              <a:t>Operational principles: </a:t>
            </a:r>
            <a:endParaRPr lang="en-GB" dirty="0">
              <a:ea typeface="ＭＳ Ｐゴシック"/>
            </a:endParaRPr>
          </a:p>
          <a:p>
            <a:r>
              <a:rPr lang="en-GB" b="1" dirty="0">
                <a:solidFill>
                  <a:srgbClr val="000000"/>
                </a:solidFill>
                <a:ea typeface="+mn-lt"/>
                <a:cs typeface="+mn-lt"/>
              </a:rPr>
              <a:t>Impulse Control:</a:t>
            </a:r>
            <a:r>
              <a:rPr lang="en-GB" dirty="0">
                <a:solidFill>
                  <a:srgbClr val="000000"/>
                </a:solidFill>
                <a:ea typeface="+mn-lt"/>
                <a:cs typeface="+mn-lt"/>
              </a:rPr>
              <a:t> A pressure impulse line connects the air supply to the gas valve. As airflow increases, the pressure in the impulse line rises, prompting the valve to open proportionally and allow more gas through.</a:t>
            </a:r>
            <a:endParaRPr lang="en-GB" dirty="0"/>
          </a:p>
          <a:p>
            <a:r>
              <a:rPr lang="en-GB" b="1" dirty="0">
                <a:solidFill>
                  <a:srgbClr val="000000"/>
                </a:solidFill>
                <a:ea typeface="+mn-lt"/>
                <a:cs typeface="+mn-lt"/>
              </a:rPr>
              <a:t>Maintaining Stoichiometry</a:t>
            </a:r>
            <a:r>
              <a:rPr lang="en-GB" dirty="0">
                <a:solidFill>
                  <a:srgbClr val="000000"/>
                </a:solidFill>
                <a:ea typeface="+mn-lt"/>
                <a:cs typeface="+mn-lt"/>
              </a:rPr>
              <a:t>: The goal is to approach the ideal combustion ratio (10:1 air to natural gas by volume), though real-world systems often run slightly lean or rich depending on application needs.</a:t>
            </a:r>
            <a:endParaRPr lang="en-GB" dirty="0"/>
          </a:p>
        </p:txBody>
      </p:sp>
    </p:spTree>
    <p:extLst>
      <p:ext uri="{BB962C8B-B14F-4D97-AF65-F5344CB8AC3E}">
        <p14:creationId xmlns:p14="http://schemas.microsoft.com/office/powerpoint/2010/main" val="29669859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AA447-2FD8-615C-D4B8-534825FD443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53200EC-D252-37C1-5908-338AEC3FA6C2}"/>
              </a:ext>
            </a:extLst>
          </p:cNvPr>
          <p:cNvSpPr>
            <a:spLocks noGrp="1"/>
          </p:cNvSpPr>
          <p:nvPr>
            <p:ph type="title"/>
          </p:nvPr>
        </p:nvSpPr>
        <p:spPr>
          <a:xfrm>
            <a:off x="252000" y="972000"/>
            <a:ext cx="11628452" cy="646331"/>
          </a:xfrm>
        </p:spPr>
        <p:txBody>
          <a:bodyPr/>
          <a:lstStyle/>
          <a:p>
            <a:r>
              <a:rPr lang="en-GB" dirty="0"/>
              <a:t>Air/Gas ratio control valve</a:t>
            </a:r>
          </a:p>
        </p:txBody>
      </p:sp>
      <p:sp>
        <p:nvSpPr>
          <p:cNvPr id="6" name="Content Placeholder 5">
            <a:extLst>
              <a:ext uri="{FF2B5EF4-FFF2-40B4-BE49-F238E27FC236}">
                <a16:creationId xmlns:a16="http://schemas.microsoft.com/office/drawing/2014/main" id="{2F031DBA-570F-CDBF-984B-B745FF0C0248}"/>
              </a:ext>
            </a:extLst>
          </p:cNvPr>
          <p:cNvSpPr>
            <a:spLocks noGrp="1"/>
          </p:cNvSpPr>
          <p:nvPr>
            <p:ph sz="quarter" idx="10"/>
          </p:nvPr>
        </p:nvSpPr>
        <p:spPr>
          <a:xfrm>
            <a:off x="359999" y="1800000"/>
            <a:ext cx="11319519" cy="4140000"/>
          </a:xfrm>
        </p:spPr>
        <p:txBody>
          <a:bodyPr/>
          <a:lstStyle/>
          <a:p>
            <a:r>
              <a:rPr lang="en-GB" b="1" dirty="0">
                <a:ea typeface="ＭＳ Ｐゴシック"/>
              </a:rPr>
              <a:t>Operational principles: </a:t>
            </a:r>
            <a:endParaRPr lang="en-GB" dirty="0">
              <a:ea typeface="ＭＳ Ｐゴシック"/>
            </a:endParaRPr>
          </a:p>
          <a:p>
            <a:r>
              <a:rPr lang="en-GB" b="1" dirty="0">
                <a:solidFill>
                  <a:srgbClr val="000000"/>
                </a:solidFill>
                <a:ea typeface="+mn-lt"/>
                <a:cs typeface="+mn-lt"/>
              </a:rPr>
              <a:t>Modulation:</a:t>
            </a:r>
            <a:r>
              <a:rPr lang="en-GB" dirty="0">
                <a:solidFill>
                  <a:srgbClr val="000000"/>
                </a:solidFill>
                <a:ea typeface="+mn-lt"/>
                <a:cs typeface="+mn-lt"/>
              </a:rPr>
              <a:t> In modulating appliances, the fan speed is varied to adjust airflow. The air/gas valve responds automatically, maintaining the correct ratio without manual adjustment.</a:t>
            </a:r>
            <a:endParaRPr lang="en-GB" dirty="0">
              <a:ea typeface="+mn-lt"/>
              <a:cs typeface="+mn-lt"/>
            </a:endParaRPr>
          </a:p>
          <a:p>
            <a:r>
              <a:rPr lang="en-GB" b="1" dirty="0">
                <a:solidFill>
                  <a:srgbClr val="000000"/>
                </a:solidFill>
                <a:ea typeface="+mn-lt"/>
                <a:cs typeface="+mn-lt"/>
              </a:rPr>
              <a:t>Fail-Safe Design:</a:t>
            </a:r>
            <a:r>
              <a:rPr lang="en-GB" dirty="0">
                <a:solidFill>
                  <a:srgbClr val="000000"/>
                </a:solidFill>
                <a:ea typeface="+mn-lt"/>
                <a:cs typeface="+mn-lt"/>
              </a:rPr>
              <a:t> If airflow stops or drops below a threshold, the valve restricts or shuts off gas flow to prevent unsafe combustion or unburned gas release.</a:t>
            </a:r>
            <a:endParaRPr lang="en-GB" dirty="0"/>
          </a:p>
        </p:txBody>
      </p:sp>
    </p:spTree>
    <p:extLst>
      <p:ext uri="{BB962C8B-B14F-4D97-AF65-F5344CB8AC3E}">
        <p14:creationId xmlns:p14="http://schemas.microsoft.com/office/powerpoint/2010/main" val="38748026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EE887-4FDB-3655-2BB2-28F383958B3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C6A715F-23B6-17A6-EBCA-275DCE61E0D0}"/>
              </a:ext>
            </a:extLst>
          </p:cNvPr>
          <p:cNvSpPr>
            <a:spLocks noGrp="1"/>
          </p:cNvSpPr>
          <p:nvPr>
            <p:ph type="title"/>
          </p:nvPr>
        </p:nvSpPr>
        <p:spPr>
          <a:xfrm>
            <a:off x="252000" y="972000"/>
            <a:ext cx="11628452" cy="646331"/>
          </a:xfrm>
        </p:spPr>
        <p:txBody>
          <a:bodyPr/>
          <a:lstStyle/>
          <a:p>
            <a:r>
              <a:rPr lang="en-GB" dirty="0"/>
              <a:t>Air/Gas ratio control valve</a:t>
            </a:r>
          </a:p>
        </p:txBody>
      </p:sp>
      <p:sp>
        <p:nvSpPr>
          <p:cNvPr id="6" name="Content Placeholder 5">
            <a:extLst>
              <a:ext uri="{FF2B5EF4-FFF2-40B4-BE49-F238E27FC236}">
                <a16:creationId xmlns:a16="http://schemas.microsoft.com/office/drawing/2014/main" id="{1C171D85-8133-88A4-A023-FD2A905C5FE2}"/>
              </a:ext>
            </a:extLst>
          </p:cNvPr>
          <p:cNvSpPr>
            <a:spLocks noGrp="1"/>
          </p:cNvSpPr>
          <p:nvPr>
            <p:ph sz="quarter" idx="10"/>
          </p:nvPr>
        </p:nvSpPr>
        <p:spPr>
          <a:xfrm>
            <a:off x="359999" y="1800000"/>
            <a:ext cx="11319519" cy="4140000"/>
          </a:xfrm>
        </p:spPr>
        <p:txBody>
          <a:bodyPr/>
          <a:lstStyle/>
          <a:p>
            <a:r>
              <a:rPr lang="en-GB" dirty="0">
                <a:solidFill>
                  <a:srgbClr val="000000"/>
                </a:solidFill>
                <a:ea typeface="+mn-lt"/>
                <a:cs typeface="+mn-lt"/>
              </a:rPr>
              <a:t>Air/gas ratio valves are integral to systems where combustion efficiency, emissions control, and safety are critical. Common applications include:</a:t>
            </a:r>
          </a:p>
          <a:p>
            <a:pPr marL="342900" indent="-342900">
              <a:buFont typeface="Arial"/>
              <a:buChar char="•"/>
            </a:pPr>
            <a:r>
              <a:rPr lang="en-GB" dirty="0">
                <a:ea typeface="+mn-lt"/>
                <a:cs typeface="+mn-lt"/>
              </a:rPr>
              <a:t>Condensing Boilers: Especially SEDBUK Band A-rated models; ensures optimal combustion across modulation range.</a:t>
            </a:r>
          </a:p>
          <a:p>
            <a:pPr marL="342900" indent="-342900">
              <a:buFont typeface="Arial"/>
              <a:buChar char="•"/>
            </a:pPr>
            <a:r>
              <a:rPr lang="en-GB" dirty="0">
                <a:ea typeface="+mn-lt"/>
                <a:cs typeface="+mn-lt"/>
              </a:rPr>
              <a:t>Premix Combustion Systems: Found in gas-fired water heaters, warm air units, and some CHP systems.</a:t>
            </a:r>
            <a:endParaRPr lang="en-GB" dirty="0"/>
          </a:p>
          <a:p>
            <a:pPr marL="342900" indent="-342900">
              <a:buFont typeface="Arial"/>
              <a:buChar char="•"/>
            </a:pPr>
            <a:r>
              <a:rPr lang="en-GB" dirty="0">
                <a:ea typeface="+mn-lt"/>
                <a:cs typeface="+mn-lt"/>
              </a:rPr>
              <a:t>Industrial Burners &amp; Furnaces.</a:t>
            </a:r>
          </a:p>
          <a:p>
            <a:pPr marL="342900" indent="-342900">
              <a:buFont typeface="Arial"/>
              <a:buChar char="•"/>
            </a:pPr>
            <a:r>
              <a:rPr lang="en-GB" dirty="0">
                <a:ea typeface="+mn-lt"/>
                <a:cs typeface="+mn-lt"/>
              </a:rPr>
              <a:t>Commercial Catering Equipment.</a:t>
            </a:r>
            <a:endParaRPr lang="en-GB" dirty="0"/>
          </a:p>
          <a:p>
            <a:endParaRPr lang="en-GB" dirty="0">
              <a:cs typeface="Arial"/>
            </a:endParaRPr>
          </a:p>
        </p:txBody>
      </p:sp>
    </p:spTree>
    <p:extLst>
      <p:ext uri="{BB962C8B-B14F-4D97-AF65-F5344CB8AC3E}">
        <p14:creationId xmlns:p14="http://schemas.microsoft.com/office/powerpoint/2010/main" val="5237894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B74184-C590-1446-3938-62738299352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AFB77E0-8A2C-46A1-B6C7-C01864882624}"/>
              </a:ext>
            </a:extLst>
          </p:cNvPr>
          <p:cNvSpPr>
            <a:spLocks noGrp="1"/>
          </p:cNvSpPr>
          <p:nvPr>
            <p:ph type="title"/>
          </p:nvPr>
        </p:nvSpPr>
        <p:spPr>
          <a:xfrm>
            <a:off x="252000" y="972000"/>
            <a:ext cx="11628452" cy="646331"/>
          </a:xfrm>
        </p:spPr>
        <p:txBody>
          <a:bodyPr/>
          <a:lstStyle/>
          <a:p>
            <a:r>
              <a:rPr lang="en-GB" dirty="0"/>
              <a:t>Fan-assisted appliances: Ratio Control operation</a:t>
            </a:r>
          </a:p>
        </p:txBody>
      </p:sp>
      <p:sp>
        <p:nvSpPr>
          <p:cNvPr id="6" name="Content Placeholder 5">
            <a:extLst>
              <a:ext uri="{FF2B5EF4-FFF2-40B4-BE49-F238E27FC236}">
                <a16:creationId xmlns:a16="http://schemas.microsoft.com/office/drawing/2014/main" id="{03A7179F-EB83-9653-C0F9-B73822C92522}"/>
              </a:ext>
            </a:extLst>
          </p:cNvPr>
          <p:cNvSpPr>
            <a:spLocks noGrp="1"/>
          </p:cNvSpPr>
          <p:nvPr>
            <p:ph sz="quarter" idx="10"/>
          </p:nvPr>
        </p:nvSpPr>
        <p:spPr>
          <a:xfrm>
            <a:off x="359999" y="1800000"/>
            <a:ext cx="10732543" cy="4140000"/>
          </a:xfrm>
        </p:spPr>
        <p:txBody>
          <a:bodyPr/>
          <a:lstStyle/>
          <a:p>
            <a:r>
              <a:rPr lang="en-GB" b="1" dirty="0"/>
              <a:t>Fan operation</a:t>
            </a:r>
          </a:p>
          <a:p>
            <a:r>
              <a:rPr lang="en-GB" dirty="0"/>
              <a:t>The fan creates negative pressure that draws in combustion air. </a:t>
            </a:r>
          </a:p>
          <a:p>
            <a:r>
              <a:rPr lang="en-GB" dirty="0"/>
              <a:t>Fan speed may vary based on demand signals from the PCB.</a:t>
            </a:r>
          </a:p>
          <a:p>
            <a:r>
              <a:rPr lang="en-GB" dirty="0"/>
              <a:t>The air pressure generated becomes the reference signal for the ratio valve.</a:t>
            </a:r>
          </a:p>
        </p:txBody>
      </p:sp>
    </p:spTree>
    <p:extLst>
      <p:ext uri="{BB962C8B-B14F-4D97-AF65-F5344CB8AC3E}">
        <p14:creationId xmlns:p14="http://schemas.microsoft.com/office/powerpoint/2010/main" val="3916766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C50238-F2F6-70EF-B233-DA708E49884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CB1D0EF-8855-8457-E9F9-6167316630BB}"/>
              </a:ext>
            </a:extLst>
          </p:cNvPr>
          <p:cNvSpPr>
            <a:spLocks noGrp="1"/>
          </p:cNvSpPr>
          <p:nvPr>
            <p:ph type="title"/>
          </p:nvPr>
        </p:nvSpPr>
        <p:spPr>
          <a:xfrm>
            <a:off x="252000" y="972000"/>
            <a:ext cx="11628452" cy="646331"/>
          </a:xfrm>
        </p:spPr>
        <p:txBody>
          <a:bodyPr/>
          <a:lstStyle/>
          <a:p>
            <a:r>
              <a:rPr lang="en-GB" dirty="0"/>
              <a:t>Fan-assisted appliances: Ratio Control operation</a:t>
            </a:r>
          </a:p>
        </p:txBody>
      </p:sp>
      <p:sp>
        <p:nvSpPr>
          <p:cNvPr id="6" name="Content Placeholder 5">
            <a:extLst>
              <a:ext uri="{FF2B5EF4-FFF2-40B4-BE49-F238E27FC236}">
                <a16:creationId xmlns:a16="http://schemas.microsoft.com/office/drawing/2014/main" id="{6446CC82-F26B-38C1-D8B3-EF8103ACC13B}"/>
              </a:ext>
            </a:extLst>
          </p:cNvPr>
          <p:cNvSpPr>
            <a:spLocks noGrp="1"/>
          </p:cNvSpPr>
          <p:nvPr>
            <p:ph sz="quarter" idx="10"/>
          </p:nvPr>
        </p:nvSpPr>
        <p:spPr>
          <a:xfrm>
            <a:off x="360000" y="1800000"/>
            <a:ext cx="10905408" cy="4140000"/>
          </a:xfrm>
        </p:spPr>
        <p:txBody>
          <a:bodyPr/>
          <a:lstStyle/>
          <a:p>
            <a:r>
              <a:rPr lang="en-GB" b="1" dirty="0"/>
              <a:t>Ratio valve response</a:t>
            </a:r>
          </a:p>
          <a:p>
            <a:r>
              <a:rPr lang="en-GB" dirty="0"/>
              <a:t>The valve receives the air pressure signal and adjusts the gas diaphragm accordingly.</a:t>
            </a:r>
          </a:p>
          <a:p>
            <a:r>
              <a:rPr lang="en-GB" dirty="0"/>
              <a:t>Higher air pressure = more gas flow; lower pressure = reduced gas flow.</a:t>
            </a:r>
          </a:p>
        </p:txBody>
      </p:sp>
    </p:spTree>
    <p:extLst>
      <p:ext uri="{BB962C8B-B14F-4D97-AF65-F5344CB8AC3E}">
        <p14:creationId xmlns:p14="http://schemas.microsoft.com/office/powerpoint/2010/main" val="41902098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792BCA-8AB6-0FDF-AC08-CE636D202BE9}"/>
              </a:ext>
            </a:extLst>
          </p:cNvPr>
          <p:cNvSpPr>
            <a:spLocks noGrp="1"/>
          </p:cNvSpPr>
          <p:nvPr>
            <p:ph type="title"/>
          </p:nvPr>
        </p:nvSpPr>
        <p:spPr>
          <a:xfrm>
            <a:off x="252000" y="972000"/>
            <a:ext cx="11628452" cy="646331"/>
          </a:xfrm>
        </p:spPr>
        <p:txBody>
          <a:bodyPr/>
          <a:lstStyle/>
          <a:p>
            <a:r>
              <a:rPr lang="en-GB" dirty="0"/>
              <a:t>Objectives</a:t>
            </a:r>
          </a:p>
        </p:txBody>
      </p:sp>
      <p:sp>
        <p:nvSpPr>
          <p:cNvPr id="4" name="Content Placeholder 3">
            <a:extLst>
              <a:ext uri="{FF2B5EF4-FFF2-40B4-BE49-F238E27FC236}">
                <a16:creationId xmlns:a16="http://schemas.microsoft.com/office/drawing/2014/main" id="{BBFFC9DD-99F6-E5CA-5CF5-B1C6B4D6BBC1}"/>
              </a:ext>
            </a:extLst>
          </p:cNvPr>
          <p:cNvSpPr>
            <a:spLocks noGrp="1"/>
          </p:cNvSpPr>
          <p:nvPr>
            <p:ph sz="quarter" idx="10"/>
          </p:nvPr>
        </p:nvSpPr>
        <p:spPr>
          <a:xfrm>
            <a:off x="359999" y="1800000"/>
            <a:ext cx="11367013" cy="4140000"/>
          </a:xfrm>
        </p:spPr>
        <p:txBody>
          <a:bodyPr>
            <a:normAutofit/>
          </a:bodyPr>
          <a:lstStyle/>
          <a:p>
            <a:r>
              <a:rPr lang="en-GB" dirty="0"/>
              <a:t>By the end of this session, you should be able to:</a:t>
            </a:r>
          </a:p>
          <a:p>
            <a:pPr marL="342900" lvl="0" indent="-342900">
              <a:buFont typeface="Arial" panose="020B0604020202020204" pitchFamily="34" charset="0"/>
              <a:buChar char="•"/>
            </a:pPr>
            <a:r>
              <a:rPr lang="en-GB" b="1" dirty="0"/>
              <a:t>Identify</a:t>
            </a:r>
            <a:r>
              <a:rPr lang="en-GB" dirty="0"/>
              <a:t> key control components in gas appliances.</a:t>
            </a:r>
          </a:p>
          <a:p>
            <a:pPr marL="342900" indent="-342900">
              <a:buFont typeface="Arial" panose="020B0604020202020204" pitchFamily="34" charset="0"/>
              <a:buChar char="•"/>
            </a:pPr>
            <a:r>
              <a:rPr lang="en-GB" b="1" dirty="0">
                <a:ea typeface="ＭＳ Ｐゴシック"/>
              </a:rPr>
              <a:t>Explain</a:t>
            </a:r>
            <a:r>
              <a:rPr lang="en-GB" dirty="0">
                <a:ea typeface="ＭＳ Ｐゴシック"/>
              </a:rPr>
              <a:t> how multifunctional gas valves and air/gas ratio controls function.</a:t>
            </a:r>
          </a:p>
          <a:p>
            <a:pPr marL="342900" lvl="0" indent="-342900">
              <a:spcAft>
                <a:spcPts val="1800"/>
              </a:spcAft>
              <a:buFont typeface="Arial" panose="020B0604020202020204" pitchFamily="34" charset="0"/>
              <a:buChar char="•"/>
            </a:pPr>
            <a:r>
              <a:rPr lang="en-GB" b="1" dirty="0"/>
              <a:t>Describe</a:t>
            </a:r>
            <a:r>
              <a:rPr lang="en-GB" dirty="0"/>
              <a:t> the sequence of gas delivery in controlled appliances.</a:t>
            </a:r>
          </a:p>
          <a:p>
            <a:r>
              <a:rPr lang="en-GB" dirty="0"/>
              <a:t>You might also be able to:</a:t>
            </a:r>
          </a:p>
          <a:p>
            <a:pPr marL="342900" lvl="0" indent="-342900">
              <a:buFont typeface="Arial" panose="020B0604020202020204" pitchFamily="34" charset="0"/>
              <a:buChar char="•"/>
            </a:pPr>
            <a:r>
              <a:rPr lang="en-GB" b="1" dirty="0"/>
              <a:t>Compare</a:t>
            </a:r>
            <a:r>
              <a:rPr lang="en-GB" dirty="0"/>
              <a:t> control setups between open and room-sealed appliances.</a:t>
            </a:r>
          </a:p>
          <a:p>
            <a:pPr marL="342900" lvl="0" indent="-342900">
              <a:buFont typeface="Arial" panose="020B0604020202020204" pitchFamily="34" charset="0"/>
              <a:buChar char="•"/>
            </a:pPr>
            <a:r>
              <a:rPr lang="en-GB" b="1" dirty="0"/>
              <a:t>Diagnose</a:t>
            </a:r>
            <a:r>
              <a:rPr lang="en-GB" dirty="0"/>
              <a:t> how valve or control failure would present.</a:t>
            </a:r>
          </a:p>
        </p:txBody>
      </p:sp>
    </p:spTree>
    <p:extLst>
      <p:ext uri="{BB962C8B-B14F-4D97-AF65-F5344CB8AC3E}">
        <p14:creationId xmlns:p14="http://schemas.microsoft.com/office/powerpoint/2010/main" val="36619081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E3271E-5D94-79C8-857D-1E6BBE757DF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757E27F-AD08-8357-2A1F-D9EDC1187492}"/>
              </a:ext>
            </a:extLst>
          </p:cNvPr>
          <p:cNvSpPr>
            <a:spLocks noGrp="1"/>
          </p:cNvSpPr>
          <p:nvPr>
            <p:ph type="title"/>
          </p:nvPr>
        </p:nvSpPr>
        <p:spPr>
          <a:xfrm>
            <a:off x="252000" y="972000"/>
            <a:ext cx="11628452" cy="646331"/>
          </a:xfrm>
        </p:spPr>
        <p:txBody>
          <a:bodyPr/>
          <a:lstStyle/>
          <a:p>
            <a:r>
              <a:rPr lang="en-GB" dirty="0"/>
              <a:t>Fan-assisted appliances: Ratio Control operation</a:t>
            </a:r>
          </a:p>
        </p:txBody>
      </p:sp>
      <p:sp>
        <p:nvSpPr>
          <p:cNvPr id="6" name="Content Placeholder 5">
            <a:extLst>
              <a:ext uri="{FF2B5EF4-FFF2-40B4-BE49-F238E27FC236}">
                <a16:creationId xmlns:a16="http://schemas.microsoft.com/office/drawing/2014/main" id="{84F063B5-54E2-D5A5-19D0-37FBF0C71C67}"/>
              </a:ext>
            </a:extLst>
          </p:cNvPr>
          <p:cNvSpPr>
            <a:spLocks noGrp="1"/>
          </p:cNvSpPr>
          <p:nvPr>
            <p:ph sz="quarter" idx="10"/>
          </p:nvPr>
        </p:nvSpPr>
        <p:spPr>
          <a:xfrm>
            <a:off x="360000" y="1800000"/>
            <a:ext cx="10631088" cy="4140000"/>
          </a:xfrm>
        </p:spPr>
        <p:txBody>
          <a:bodyPr/>
          <a:lstStyle/>
          <a:p>
            <a:r>
              <a:rPr lang="en-GB" b="1" dirty="0"/>
              <a:t>Combustion control</a:t>
            </a:r>
          </a:p>
          <a:p>
            <a:r>
              <a:rPr lang="en-GB" dirty="0"/>
              <a:t>The burner receives the precisely proportioned mixture, maintaining a consistent air-to-gas ratio (typically 10:1).</a:t>
            </a:r>
          </a:p>
          <a:p>
            <a:r>
              <a:rPr lang="en-GB" dirty="0"/>
              <a:t>This ensures complete combustion across the entire modulation range.</a:t>
            </a:r>
          </a:p>
        </p:txBody>
      </p:sp>
    </p:spTree>
    <p:extLst>
      <p:ext uri="{BB962C8B-B14F-4D97-AF65-F5344CB8AC3E}">
        <p14:creationId xmlns:p14="http://schemas.microsoft.com/office/powerpoint/2010/main" val="30733043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7C7FD0-14A5-2E7E-21A5-6EB34BD5954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BB0D0F1-CCC5-73FE-57E3-F3D5FBE20910}"/>
              </a:ext>
            </a:extLst>
          </p:cNvPr>
          <p:cNvSpPr>
            <a:spLocks noGrp="1"/>
          </p:cNvSpPr>
          <p:nvPr>
            <p:ph type="title"/>
          </p:nvPr>
        </p:nvSpPr>
        <p:spPr>
          <a:xfrm>
            <a:off x="252000" y="972000"/>
            <a:ext cx="11628452" cy="646331"/>
          </a:xfrm>
        </p:spPr>
        <p:txBody>
          <a:bodyPr wrap="square" lIns="91440" tIns="45720" rIns="91440" bIns="45720" anchor="ctr" anchorCtr="0">
            <a:spAutoFit/>
          </a:bodyPr>
          <a:lstStyle/>
          <a:p>
            <a:r>
              <a:rPr lang="en-GB">
                <a:ea typeface="ＭＳ Ｐゴシック"/>
                <a:cs typeface="Arial"/>
              </a:rPr>
              <a:t>Fan-assisted appliances: Ratio Control operation</a:t>
            </a:r>
          </a:p>
        </p:txBody>
      </p:sp>
      <p:sp>
        <p:nvSpPr>
          <p:cNvPr id="6" name="Content Placeholder 5">
            <a:extLst>
              <a:ext uri="{FF2B5EF4-FFF2-40B4-BE49-F238E27FC236}">
                <a16:creationId xmlns:a16="http://schemas.microsoft.com/office/drawing/2014/main" id="{4AC01EB8-3676-6103-6160-6319D867D8FB}"/>
              </a:ext>
            </a:extLst>
          </p:cNvPr>
          <p:cNvSpPr>
            <a:spLocks noGrp="1"/>
          </p:cNvSpPr>
          <p:nvPr>
            <p:ph sz="quarter" idx="10"/>
          </p:nvPr>
        </p:nvSpPr>
        <p:spPr>
          <a:xfrm>
            <a:off x="360000" y="1800000"/>
            <a:ext cx="11143152" cy="4140000"/>
          </a:xfrm>
        </p:spPr>
        <p:txBody>
          <a:bodyPr/>
          <a:lstStyle/>
          <a:p>
            <a:r>
              <a:rPr lang="en-GB" dirty="0"/>
              <a:t>The PCB (Printed Circuit Board) serves as the orchestrator of this process, monitoring multiple parameters including flow temperature, return temperature, and user demand settings to determine the appropriate modulation level.</a:t>
            </a:r>
          </a:p>
          <a:p>
            <a:r>
              <a:rPr lang="en-GB" dirty="0"/>
              <a:t>This dynamic system is far more responsive than traditional fixed-pressure regulators, allowing modern appliances to achieve higher efficiencies and lower emissions.</a:t>
            </a:r>
          </a:p>
        </p:txBody>
      </p:sp>
    </p:spTree>
    <p:extLst>
      <p:ext uri="{BB962C8B-B14F-4D97-AF65-F5344CB8AC3E}">
        <p14:creationId xmlns:p14="http://schemas.microsoft.com/office/powerpoint/2010/main" val="19171259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59D9E4-270C-F3DE-456C-44A206342CE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CE5FDFC-10D4-B3DE-C5C5-189B6B90BF6C}"/>
              </a:ext>
            </a:extLst>
          </p:cNvPr>
          <p:cNvSpPr>
            <a:spLocks noGrp="1"/>
          </p:cNvSpPr>
          <p:nvPr>
            <p:ph type="title"/>
          </p:nvPr>
        </p:nvSpPr>
        <p:spPr>
          <a:xfrm>
            <a:off x="252000" y="972000"/>
            <a:ext cx="11628452" cy="646331"/>
          </a:xfrm>
        </p:spPr>
        <p:txBody>
          <a:bodyPr/>
          <a:lstStyle/>
          <a:p>
            <a:r>
              <a:rPr lang="en-GB" dirty="0"/>
              <a:t>Sequence of operation: Room-sealed boiler</a:t>
            </a:r>
          </a:p>
        </p:txBody>
      </p:sp>
      <p:sp>
        <p:nvSpPr>
          <p:cNvPr id="6" name="Content Placeholder 5">
            <a:extLst>
              <a:ext uri="{FF2B5EF4-FFF2-40B4-BE49-F238E27FC236}">
                <a16:creationId xmlns:a16="http://schemas.microsoft.com/office/drawing/2014/main" id="{29A626FC-1B9B-AEC5-31AB-3BDAD4E64C08}"/>
              </a:ext>
            </a:extLst>
          </p:cNvPr>
          <p:cNvSpPr>
            <a:spLocks noGrp="1"/>
          </p:cNvSpPr>
          <p:nvPr>
            <p:ph sz="quarter" idx="10"/>
          </p:nvPr>
        </p:nvSpPr>
        <p:spPr>
          <a:xfrm>
            <a:off x="359999" y="1793632"/>
            <a:ext cx="11343053" cy="4146368"/>
          </a:xfrm>
        </p:spPr>
        <p:txBody>
          <a:bodyPr/>
          <a:lstStyle/>
          <a:p>
            <a:pPr marL="457200" indent="-457200">
              <a:buFont typeface="+mj-lt"/>
              <a:buAutoNum type="arabicPeriod"/>
            </a:pPr>
            <a:r>
              <a:rPr lang="en-GB" b="1" dirty="0">
                <a:ea typeface="ＭＳ Ｐゴシック"/>
              </a:rPr>
              <a:t>Demand signal - </a:t>
            </a:r>
            <a:r>
              <a:rPr lang="en-GB" dirty="0">
                <a:ea typeface="ＭＳ Ｐゴシック"/>
              </a:rPr>
              <a:t>Thermostat or programmer initiates call for heat, sending a signal to the boiler PCB.</a:t>
            </a:r>
            <a:endParaRPr lang="en-GB" dirty="0"/>
          </a:p>
          <a:p>
            <a:pPr marL="457200" indent="-457200">
              <a:buFont typeface="+mj-lt"/>
              <a:buAutoNum type="arabicPeriod"/>
            </a:pPr>
            <a:r>
              <a:rPr lang="en-GB" b="1" dirty="0">
                <a:ea typeface="ＭＳ Ｐゴシック"/>
              </a:rPr>
              <a:t>Pre-purge phase - </a:t>
            </a:r>
            <a:r>
              <a:rPr lang="en-GB" dirty="0">
                <a:ea typeface="ＭＳ Ｐゴシック"/>
              </a:rPr>
              <a:t>Fan activates at high speed to clear combustion chamber of any residual gases (typically 10-30 seconds).</a:t>
            </a:r>
            <a:endParaRPr lang="en-GB" dirty="0"/>
          </a:p>
          <a:p>
            <a:pPr marL="457200" indent="-457200">
              <a:buFont typeface="+mj-lt"/>
              <a:buAutoNum type="arabicPeriod"/>
            </a:pPr>
            <a:r>
              <a:rPr lang="en-GB" b="1" dirty="0">
                <a:ea typeface="ＭＳ Ｐゴシック"/>
              </a:rPr>
              <a:t>Air pressure verification - </a:t>
            </a:r>
            <a:r>
              <a:rPr lang="en-GB" dirty="0">
                <a:ea typeface="ＭＳ Ｐゴシック"/>
              </a:rPr>
              <a:t>Air pressure switch closes, confirming sufficient air </a:t>
            </a:r>
            <a:r>
              <a:rPr lang="en-GB">
                <a:ea typeface="ＭＳ Ｐゴシック"/>
              </a:rPr>
              <a:t>flow for safe combustion.</a:t>
            </a:r>
            <a:endParaRPr lang="en-GB" dirty="0"/>
          </a:p>
          <a:p>
            <a:pPr marL="457200" indent="-457200">
              <a:buFont typeface="+mj-lt"/>
              <a:buAutoNum type="arabicPeriod"/>
            </a:pPr>
            <a:r>
              <a:rPr lang="en-GB" b="1" dirty="0">
                <a:ea typeface="ＭＳ Ｐゴシック"/>
              </a:rPr>
              <a:t>Control activation - </a:t>
            </a:r>
            <a:r>
              <a:rPr lang="en-GB" dirty="0">
                <a:ea typeface="ＭＳ Ｐゴシック"/>
              </a:rPr>
              <a:t>PCB sends a signal to activate the ratio valve and prepare for gas flow.</a:t>
            </a:r>
            <a:endParaRPr lang="en-GB" dirty="0"/>
          </a:p>
        </p:txBody>
      </p:sp>
    </p:spTree>
    <p:extLst>
      <p:ext uri="{BB962C8B-B14F-4D97-AF65-F5344CB8AC3E}">
        <p14:creationId xmlns:p14="http://schemas.microsoft.com/office/powerpoint/2010/main" val="22599003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C13EA-D571-DF06-8A3D-18D8187DD16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F97D42C-5FD9-EBA9-EB09-335E819383A4}"/>
              </a:ext>
            </a:extLst>
          </p:cNvPr>
          <p:cNvSpPr>
            <a:spLocks noGrp="1"/>
          </p:cNvSpPr>
          <p:nvPr>
            <p:ph type="title"/>
          </p:nvPr>
        </p:nvSpPr>
        <p:spPr>
          <a:xfrm>
            <a:off x="252000" y="972000"/>
            <a:ext cx="11628452" cy="646331"/>
          </a:xfrm>
        </p:spPr>
        <p:txBody>
          <a:bodyPr/>
          <a:lstStyle/>
          <a:p>
            <a:r>
              <a:rPr lang="en-GB" dirty="0"/>
              <a:t>Sequence of operation: Room-sealed boiler</a:t>
            </a:r>
          </a:p>
        </p:txBody>
      </p:sp>
      <p:sp>
        <p:nvSpPr>
          <p:cNvPr id="6" name="Content Placeholder 5">
            <a:extLst>
              <a:ext uri="{FF2B5EF4-FFF2-40B4-BE49-F238E27FC236}">
                <a16:creationId xmlns:a16="http://schemas.microsoft.com/office/drawing/2014/main" id="{4CAB9C10-7B4C-9917-D929-77AC8BE519A8}"/>
              </a:ext>
            </a:extLst>
          </p:cNvPr>
          <p:cNvSpPr>
            <a:spLocks noGrp="1"/>
          </p:cNvSpPr>
          <p:nvPr>
            <p:ph sz="quarter" idx="10"/>
          </p:nvPr>
        </p:nvSpPr>
        <p:spPr>
          <a:xfrm>
            <a:off x="359999" y="1793632"/>
            <a:ext cx="11343053" cy="4146368"/>
          </a:xfrm>
        </p:spPr>
        <p:txBody>
          <a:bodyPr/>
          <a:lstStyle/>
          <a:p>
            <a:pPr marL="457200" indent="-457200">
              <a:buFont typeface="+mj-lt"/>
              <a:buAutoNum type="arabicPeriod" startAt="5"/>
            </a:pPr>
            <a:r>
              <a:rPr lang="en-GB" b="1" dirty="0">
                <a:ea typeface="ＭＳ Ｐゴシック"/>
              </a:rPr>
              <a:t>Ignition sequence - </a:t>
            </a:r>
            <a:r>
              <a:rPr lang="en-GB" dirty="0">
                <a:ea typeface="ＭＳ Ｐゴシック"/>
              </a:rPr>
              <a:t>Spark electrode generates ignition spark while gas is released via ratio valve.</a:t>
            </a:r>
            <a:endParaRPr lang="en-GB" dirty="0"/>
          </a:p>
          <a:p>
            <a:pPr marL="457200" indent="-457200">
              <a:buFont typeface="+mj-lt"/>
              <a:buAutoNum type="arabicPeriod" startAt="5"/>
            </a:pPr>
            <a:r>
              <a:rPr lang="en-GB" b="1" dirty="0">
                <a:ea typeface="ＭＳ Ｐゴシック"/>
              </a:rPr>
              <a:t>Flame establishment - </a:t>
            </a:r>
            <a:r>
              <a:rPr lang="en-GB" dirty="0">
                <a:ea typeface="ＭＳ Ｐゴシック"/>
              </a:rPr>
              <a:t>Flame detection electrode confirms successful ignition, allowing continued operation.</a:t>
            </a:r>
          </a:p>
          <a:p>
            <a:pPr marL="457200" indent="-457200">
              <a:buFont typeface="+mj-lt"/>
              <a:buAutoNum type="arabicPeriod" startAt="5"/>
            </a:pPr>
            <a:r>
              <a:rPr lang="en-GB" b="1" dirty="0">
                <a:ea typeface="ＭＳ Ｐゴシック"/>
              </a:rPr>
              <a:t>Modulation phase - </a:t>
            </a:r>
            <a:r>
              <a:rPr lang="en-GB" dirty="0">
                <a:ea typeface="ＭＳ Ｐゴシック"/>
              </a:rPr>
              <a:t>System modulates output based on demand, with ratio valve maintaining correct air-gas proportion.</a:t>
            </a:r>
            <a:endParaRPr lang="en-GB" dirty="0"/>
          </a:p>
          <a:p>
            <a:r>
              <a:rPr lang="en-GB" dirty="0"/>
              <a:t>If any stage fails, the system will typically lock out after several attempts, requiring a manual reset. This sequence highlights the interdependent nature of control components.</a:t>
            </a:r>
          </a:p>
        </p:txBody>
      </p:sp>
    </p:spTree>
    <p:extLst>
      <p:ext uri="{BB962C8B-B14F-4D97-AF65-F5344CB8AC3E}">
        <p14:creationId xmlns:p14="http://schemas.microsoft.com/office/powerpoint/2010/main" val="16402584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B4AC25-0C00-9E29-D648-39B53B70E15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C2FB474-10B6-7743-E5E3-95CEDDE50235}"/>
              </a:ext>
            </a:extLst>
          </p:cNvPr>
          <p:cNvSpPr>
            <a:spLocks noGrp="1"/>
          </p:cNvSpPr>
          <p:nvPr>
            <p:ph type="title"/>
          </p:nvPr>
        </p:nvSpPr>
        <p:spPr>
          <a:xfrm>
            <a:off x="305586" y="837938"/>
            <a:ext cx="11628452" cy="646331"/>
          </a:xfrm>
        </p:spPr>
        <p:txBody>
          <a:bodyPr/>
          <a:lstStyle/>
          <a:p>
            <a:r>
              <a:rPr lang="en-GB" dirty="0"/>
              <a:t>Comparative analysis: Multiblock vs ratio valve</a:t>
            </a:r>
          </a:p>
        </p:txBody>
      </p:sp>
      <p:graphicFrame>
        <p:nvGraphicFramePr>
          <p:cNvPr id="4" name="Table 3">
            <a:extLst>
              <a:ext uri="{FF2B5EF4-FFF2-40B4-BE49-F238E27FC236}">
                <a16:creationId xmlns:a16="http://schemas.microsoft.com/office/drawing/2014/main" id="{B17AB78D-CE35-44BE-2F35-E2E7C9307483}"/>
              </a:ext>
            </a:extLst>
          </p:cNvPr>
          <p:cNvGraphicFramePr>
            <a:graphicFrameLocks noGrp="1"/>
          </p:cNvGraphicFramePr>
          <p:nvPr>
            <p:extLst>
              <p:ext uri="{D42A27DB-BD31-4B8C-83A1-F6EECF244321}">
                <p14:modId xmlns:p14="http://schemas.microsoft.com/office/powerpoint/2010/main" val="1637645876"/>
              </p:ext>
            </p:extLst>
          </p:nvPr>
        </p:nvGraphicFramePr>
        <p:xfrm>
          <a:off x="305586" y="1555416"/>
          <a:ext cx="11628453" cy="4346600"/>
        </p:xfrm>
        <a:graphic>
          <a:graphicData uri="http://schemas.openxmlformats.org/drawingml/2006/table">
            <a:tbl>
              <a:tblPr>
                <a:tableStyleId>{8A107856-5554-42FB-B03E-39F5DBC370BA}</a:tableStyleId>
              </a:tblPr>
              <a:tblGrid>
                <a:gridCol w="2674363">
                  <a:extLst>
                    <a:ext uri="{9D8B030D-6E8A-4147-A177-3AD203B41FA5}">
                      <a16:colId xmlns:a16="http://schemas.microsoft.com/office/drawing/2014/main" val="503326586"/>
                    </a:ext>
                  </a:extLst>
                </a:gridCol>
                <a:gridCol w="4148468">
                  <a:extLst>
                    <a:ext uri="{9D8B030D-6E8A-4147-A177-3AD203B41FA5}">
                      <a16:colId xmlns:a16="http://schemas.microsoft.com/office/drawing/2014/main" val="2375782249"/>
                    </a:ext>
                  </a:extLst>
                </a:gridCol>
                <a:gridCol w="4805622">
                  <a:extLst>
                    <a:ext uri="{9D8B030D-6E8A-4147-A177-3AD203B41FA5}">
                      <a16:colId xmlns:a16="http://schemas.microsoft.com/office/drawing/2014/main" val="933578239"/>
                    </a:ext>
                  </a:extLst>
                </a:gridCol>
              </a:tblGrid>
              <a:tr h="290436">
                <a:tc>
                  <a:txBody>
                    <a:bodyPr/>
                    <a:lstStyle/>
                    <a:p>
                      <a:pPr>
                        <a:buNone/>
                      </a:pPr>
                      <a:r>
                        <a:rPr lang="en-GB" sz="1600" b="1" dirty="0"/>
                        <a:t>Feature</a:t>
                      </a:r>
                      <a:endParaRPr lang="en-GB" sz="1600" dirty="0"/>
                    </a:p>
                  </a:txBody>
                  <a:tcPr marL="72395" marR="72395" marT="36198" marB="36198" anchor="ctr"/>
                </a:tc>
                <a:tc>
                  <a:txBody>
                    <a:bodyPr/>
                    <a:lstStyle/>
                    <a:p>
                      <a:pPr>
                        <a:buNone/>
                      </a:pPr>
                      <a:r>
                        <a:rPr lang="en-GB" sz="1600" b="1" dirty="0"/>
                        <a:t>Multifunctional gas valve</a:t>
                      </a:r>
                      <a:endParaRPr lang="en-GB" sz="1600" dirty="0"/>
                    </a:p>
                  </a:txBody>
                  <a:tcPr marL="72395" marR="72395" marT="36198" marB="36198" anchor="ctr"/>
                </a:tc>
                <a:tc>
                  <a:txBody>
                    <a:bodyPr/>
                    <a:lstStyle/>
                    <a:p>
                      <a:pPr>
                        <a:buNone/>
                      </a:pPr>
                      <a:r>
                        <a:rPr lang="en-GB" sz="1600" b="1" dirty="0"/>
                        <a:t>Ratio valve</a:t>
                      </a:r>
                      <a:endParaRPr lang="en-GB" sz="1600" dirty="0"/>
                    </a:p>
                  </a:txBody>
                  <a:tcPr marL="72395" marR="72395" marT="36198" marB="36198" anchor="ctr"/>
                </a:tc>
                <a:extLst>
                  <a:ext uri="{0D108BD9-81ED-4DB2-BD59-A6C34878D82A}">
                    <a16:rowId xmlns:a16="http://schemas.microsoft.com/office/drawing/2014/main" val="3117276364"/>
                  </a:ext>
                </a:extLst>
              </a:tr>
              <a:tr h="508475">
                <a:tc>
                  <a:txBody>
                    <a:bodyPr/>
                    <a:lstStyle/>
                    <a:p>
                      <a:pPr>
                        <a:buNone/>
                      </a:pPr>
                      <a:r>
                        <a:rPr lang="en-GB" sz="1600" dirty="0"/>
                        <a:t>Common Applications</a:t>
                      </a:r>
                    </a:p>
                  </a:txBody>
                  <a:tcPr marL="72395" marR="72395" marT="36198" marB="36198" anchor="ctr"/>
                </a:tc>
                <a:tc>
                  <a:txBody>
                    <a:bodyPr/>
                    <a:lstStyle/>
                    <a:p>
                      <a:pPr>
                        <a:buNone/>
                      </a:pPr>
                      <a:r>
                        <a:rPr lang="en-GB" sz="1600" dirty="0"/>
                        <a:t>Older conventional boilers, gas fires, cookers, warm air units</a:t>
                      </a:r>
                    </a:p>
                  </a:txBody>
                  <a:tcPr marL="72395" marR="72395" marT="36198" marB="36198" anchor="ctr"/>
                </a:tc>
                <a:tc>
                  <a:txBody>
                    <a:bodyPr/>
                    <a:lstStyle/>
                    <a:p>
                      <a:pPr>
                        <a:buNone/>
                      </a:pPr>
                      <a:r>
                        <a:rPr lang="en-GB" sz="1600" dirty="0"/>
                        <a:t>Modern condensing boilers, high-efficiency systems</a:t>
                      </a:r>
                    </a:p>
                  </a:txBody>
                  <a:tcPr marL="72395" marR="72395" marT="36198" marB="36198" anchor="ctr"/>
                </a:tc>
                <a:extLst>
                  <a:ext uri="{0D108BD9-81ED-4DB2-BD59-A6C34878D82A}">
                    <a16:rowId xmlns:a16="http://schemas.microsoft.com/office/drawing/2014/main" val="2228058590"/>
                  </a:ext>
                </a:extLst>
              </a:tr>
              <a:tr h="508475">
                <a:tc>
                  <a:txBody>
                    <a:bodyPr/>
                    <a:lstStyle/>
                    <a:p>
                      <a:pPr>
                        <a:buNone/>
                      </a:pPr>
                      <a:r>
                        <a:rPr lang="en-GB" sz="1600" dirty="0"/>
                        <a:t>Operational Principle</a:t>
                      </a:r>
                    </a:p>
                  </a:txBody>
                  <a:tcPr marL="72395" marR="72395" marT="36198" marB="36198" anchor="ctr"/>
                </a:tc>
                <a:tc>
                  <a:txBody>
                    <a:bodyPr/>
                    <a:lstStyle/>
                    <a:p>
                      <a:pPr>
                        <a:buNone/>
                      </a:pPr>
                      <a:r>
                        <a:rPr lang="en-GB" sz="1600" dirty="0"/>
                        <a:t>Primarily mechanical/electromechanical</a:t>
                      </a:r>
                    </a:p>
                  </a:txBody>
                  <a:tcPr marL="72395" marR="72395" marT="36198" marB="36198" anchor="ctr"/>
                </a:tc>
                <a:tc>
                  <a:txBody>
                    <a:bodyPr/>
                    <a:lstStyle/>
                    <a:p>
                      <a:pPr>
                        <a:buNone/>
                      </a:pPr>
                      <a:r>
                        <a:rPr lang="en-GB" sz="1600" dirty="0"/>
                        <a:t>Pneumatic with electronic control</a:t>
                      </a:r>
                    </a:p>
                  </a:txBody>
                  <a:tcPr marL="72395" marR="72395" marT="36198" marB="36198" anchor="ctr"/>
                </a:tc>
                <a:extLst>
                  <a:ext uri="{0D108BD9-81ED-4DB2-BD59-A6C34878D82A}">
                    <a16:rowId xmlns:a16="http://schemas.microsoft.com/office/drawing/2014/main" val="3661221795"/>
                  </a:ext>
                </a:extLst>
              </a:tr>
              <a:tr h="508475">
                <a:tc>
                  <a:txBody>
                    <a:bodyPr/>
                    <a:lstStyle/>
                    <a:p>
                      <a:pPr>
                        <a:buNone/>
                      </a:pPr>
                      <a:r>
                        <a:rPr lang="en-GB" sz="1600" dirty="0"/>
                        <a:t>Pressure Regulation</a:t>
                      </a:r>
                    </a:p>
                  </a:txBody>
                  <a:tcPr marL="72395" marR="72395" marT="36198" marB="36198" anchor="ctr"/>
                </a:tc>
                <a:tc>
                  <a:txBody>
                    <a:bodyPr/>
                    <a:lstStyle/>
                    <a:p>
                      <a:pPr>
                        <a:buNone/>
                      </a:pPr>
                      <a:r>
                        <a:rPr lang="en-GB" sz="1600" dirty="0"/>
                        <a:t>Fixed or step regulation</a:t>
                      </a:r>
                    </a:p>
                  </a:txBody>
                  <a:tcPr marL="72395" marR="72395" marT="36198" marB="36198" anchor="ctr"/>
                </a:tc>
                <a:tc>
                  <a:txBody>
                    <a:bodyPr/>
                    <a:lstStyle/>
                    <a:p>
                      <a:pPr>
                        <a:buNone/>
                      </a:pPr>
                      <a:r>
                        <a:rPr lang="en-GB" sz="1600" dirty="0"/>
                        <a:t>Continuous modulation based on air pressure</a:t>
                      </a:r>
                    </a:p>
                  </a:txBody>
                  <a:tcPr marL="72395" marR="72395" marT="36198" marB="36198" anchor="ctr"/>
                </a:tc>
                <a:extLst>
                  <a:ext uri="{0D108BD9-81ED-4DB2-BD59-A6C34878D82A}">
                    <a16:rowId xmlns:a16="http://schemas.microsoft.com/office/drawing/2014/main" val="193861497"/>
                  </a:ext>
                </a:extLst>
              </a:tr>
              <a:tr h="508475">
                <a:tc>
                  <a:txBody>
                    <a:bodyPr/>
                    <a:lstStyle/>
                    <a:p>
                      <a:pPr>
                        <a:buNone/>
                      </a:pPr>
                      <a:r>
                        <a:rPr lang="en-GB" sz="1600" dirty="0"/>
                        <a:t>Fuel Compatibility</a:t>
                      </a:r>
                    </a:p>
                  </a:txBody>
                  <a:tcPr marL="72395" marR="72395" marT="36198" marB="36198" anchor="ctr"/>
                </a:tc>
                <a:tc>
                  <a:txBody>
                    <a:bodyPr/>
                    <a:lstStyle/>
                    <a:p>
                      <a:pPr>
                        <a:buNone/>
                      </a:pPr>
                      <a:r>
                        <a:rPr lang="en-GB" sz="1600" dirty="0"/>
                        <a:t>Natural Gas, LPG (requires conversion)</a:t>
                      </a:r>
                    </a:p>
                  </a:txBody>
                  <a:tcPr marL="72395" marR="72395" marT="36198" marB="36198" anchor="ctr"/>
                </a:tc>
                <a:tc>
                  <a:txBody>
                    <a:bodyPr/>
                    <a:lstStyle/>
                    <a:p>
                      <a:pPr>
                        <a:buNone/>
                      </a:pPr>
                      <a:r>
                        <a:rPr lang="en-GB" sz="1600" dirty="0"/>
                        <a:t>Natural Gas, LPG (requires conversion)</a:t>
                      </a:r>
                    </a:p>
                  </a:txBody>
                  <a:tcPr marL="72395" marR="72395" marT="36198" marB="36198" anchor="ctr"/>
                </a:tc>
                <a:extLst>
                  <a:ext uri="{0D108BD9-81ED-4DB2-BD59-A6C34878D82A}">
                    <a16:rowId xmlns:a16="http://schemas.microsoft.com/office/drawing/2014/main" val="870470467"/>
                  </a:ext>
                </a:extLst>
              </a:tr>
              <a:tr h="508475">
                <a:tc>
                  <a:txBody>
                    <a:bodyPr/>
                    <a:lstStyle/>
                    <a:p>
                      <a:pPr>
                        <a:buNone/>
                      </a:pPr>
                      <a:r>
                        <a:rPr lang="en-GB" sz="1600" dirty="0"/>
                        <a:t>Safety Features</a:t>
                      </a:r>
                    </a:p>
                  </a:txBody>
                  <a:tcPr marL="72395" marR="72395" marT="36198" marB="36198" anchor="ctr"/>
                </a:tc>
                <a:tc>
                  <a:txBody>
                    <a:bodyPr/>
                    <a:lstStyle/>
                    <a:p>
                      <a:pPr>
                        <a:buNone/>
                      </a:pPr>
                      <a:r>
                        <a:rPr lang="en-GB" sz="1600" dirty="0"/>
                        <a:t>Manual reset, solenoid valves, flame failure device</a:t>
                      </a:r>
                    </a:p>
                  </a:txBody>
                  <a:tcPr marL="72395" marR="72395" marT="36198" marB="36198" anchor="ctr"/>
                </a:tc>
                <a:tc>
                  <a:txBody>
                    <a:bodyPr/>
                    <a:lstStyle/>
                    <a:p>
                      <a:pPr>
                        <a:buNone/>
                      </a:pPr>
                      <a:r>
                        <a:rPr lang="en-GB" sz="1600" dirty="0"/>
                        <a:t>Integrated with PCB, air pressure monitoring, proportional control</a:t>
                      </a:r>
                    </a:p>
                  </a:txBody>
                  <a:tcPr marL="72395" marR="72395" marT="36198" marB="36198" anchor="ctr"/>
                </a:tc>
                <a:extLst>
                  <a:ext uri="{0D108BD9-81ED-4DB2-BD59-A6C34878D82A}">
                    <a16:rowId xmlns:a16="http://schemas.microsoft.com/office/drawing/2014/main" val="1122173670"/>
                  </a:ext>
                </a:extLst>
              </a:tr>
              <a:tr h="508475">
                <a:tc>
                  <a:txBody>
                    <a:bodyPr/>
                    <a:lstStyle/>
                    <a:p>
                      <a:pPr>
                        <a:buNone/>
                      </a:pPr>
                      <a:r>
                        <a:rPr lang="en-GB" sz="1600" dirty="0"/>
                        <a:t>Modulation Capability</a:t>
                      </a:r>
                    </a:p>
                  </a:txBody>
                  <a:tcPr marL="72395" marR="72395" marT="36198" marB="36198" anchor="ctr"/>
                </a:tc>
                <a:tc>
                  <a:txBody>
                    <a:bodyPr/>
                    <a:lstStyle/>
                    <a:p>
                      <a:pPr>
                        <a:buNone/>
                      </a:pPr>
                      <a:r>
                        <a:rPr lang="en-GB" sz="1600" dirty="0"/>
                        <a:t>Limited/stepped (high/low)</a:t>
                      </a:r>
                    </a:p>
                  </a:txBody>
                  <a:tcPr marL="72395" marR="72395" marT="36198" marB="36198" anchor="ctr"/>
                </a:tc>
                <a:tc>
                  <a:txBody>
                    <a:bodyPr/>
                    <a:lstStyle/>
                    <a:p>
                      <a:pPr>
                        <a:buNone/>
                      </a:pPr>
                      <a:r>
                        <a:rPr lang="en-GB" sz="1600" dirty="0"/>
                        <a:t>Continuous across wide range (typically 30-100%)</a:t>
                      </a:r>
                    </a:p>
                  </a:txBody>
                  <a:tcPr marL="72395" marR="72395" marT="36198" marB="36198" anchor="ctr"/>
                </a:tc>
                <a:extLst>
                  <a:ext uri="{0D108BD9-81ED-4DB2-BD59-A6C34878D82A}">
                    <a16:rowId xmlns:a16="http://schemas.microsoft.com/office/drawing/2014/main" val="903426070"/>
                  </a:ext>
                </a:extLst>
              </a:tr>
              <a:tr h="508475">
                <a:tc>
                  <a:txBody>
                    <a:bodyPr/>
                    <a:lstStyle/>
                    <a:p>
                      <a:pPr>
                        <a:buNone/>
                      </a:pPr>
                      <a:r>
                        <a:rPr lang="en-GB" sz="1600" dirty="0"/>
                        <a:t>Response to Varying Conditions</a:t>
                      </a:r>
                    </a:p>
                  </a:txBody>
                  <a:tcPr marL="72395" marR="72395" marT="36198" marB="36198" anchor="ctr"/>
                </a:tc>
                <a:tc>
                  <a:txBody>
                    <a:bodyPr/>
                    <a:lstStyle/>
                    <a:p>
                      <a:pPr>
                        <a:buNone/>
                      </a:pPr>
                      <a:r>
                        <a:rPr lang="en-GB" sz="1600" dirty="0"/>
                        <a:t>Limited - maintains set pressure</a:t>
                      </a:r>
                    </a:p>
                  </a:txBody>
                  <a:tcPr marL="72395" marR="72395" marT="36198" marB="36198" anchor="ctr"/>
                </a:tc>
                <a:tc>
                  <a:txBody>
                    <a:bodyPr/>
                    <a:lstStyle/>
                    <a:p>
                      <a:pPr>
                        <a:buNone/>
                      </a:pPr>
                      <a:r>
                        <a:rPr lang="en-GB" sz="1600" dirty="0"/>
                        <a:t>Dynamic - adjusts to changing conditions</a:t>
                      </a:r>
                    </a:p>
                  </a:txBody>
                  <a:tcPr marL="72395" marR="72395" marT="36198" marB="36198" anchor="ctr"/>
                </a:tc>
                <a:extLst>
                  <a:ext uri="{0D108BD9-81ED-4DB2-BD59-A6C34878D82A}">
                    <a16:rowId xmlns:a16="http://schemas.microsoft.com/office/drawing/2014/main" val="3616927638"/>
                  </a:ext>
                </a:extLst>
              </a:tr>
              <a:tr h="290436">
                <a:tc>
                  <a:txBody>
                    <a:bodyPr/>
                    <a:lstStyle/>
                    <a:p>
                      <a:pPr>
                        <a:buNone/>
                      </a:pPr>
                      <a:r>
                        <a:rPr lang="en-GB" sz="1600" dirty="0"/>
                        <a:t>Installation Complexity</a:t>
                      </a:r>
                    </a:p>
                  </a:txBody>
                  <a:tcPr marL="72395" marR="72395" marT="36198" marB="36198" anchor="ctr"/>
                </a:tc>
                <a:tc>
                  <a:txBody>
                    <a:bodyPr/>
                    <a:lstStyle/>
                    <a:p>
                      <a:pPr>
                        <a:buNone/>
                      </a:pPr>
                      <a:r>
                        <a:rPr lang="en-GB" sz="1600" dirty="0"/>
                        <a:t>Moderate - mechanical settings</a:t>
                      </a:r>
                    </a:p>
                  </a:txBody>
                  <a:tcPr marL="72395" marR="72395" marT="36198" marB="36198" anchor="ctr"/>
                </a:tc>
                <a:tc>
                  <a:txBody>
                    <a:bodyPr/>
                    <a:lstStyle/>
                    <a:p>
                      <a:pPr>
                        <a:buNone/>
                      </a:pPr>
                      <a:r>
                        <a:rPr lang="en-GB" sz="1600" dirty="0"/>
                        <a:t>Higher - electronic integration</a:t>
                      </a:r>
                    </a:p>
                  </a:txBody>
                  <a:tcPr marL="72395" marR="72395" marT="36198" marB="36198" anchor="ctr"/>
                </a:tc>
                <a:extLst>
                  <a:ext uri="{0D108BD9-81ED-4DB2-BD59-A6C34878D82A}">
                    <a16:rowId xmlns:a16="http://schemas.microsoft.com/office/drawing/2014/main" val="2260763099"/>
                  </a:ext>
                </a:extLst>
              </a:tr>
            </a:tbl>
          </a:graphicData>
        </a:graphic>
      </p:graphicFrame>
    </p:spTree>
    <p:extLst>
      <p:ext uri="{BB962C8B-B14F-4D97-AF65-F5344CB8AC3E}">
        <p14:creationId xmlns:p14="http://schemas.microsoft.com/office/powerpoint/2010/main" val="40959414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1B0C54-F4FD-F476-12C4-37F749811C2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9700955-DBB2-B787-0F6A-FECBB197509F}"/>
              </a:ext>
            </a:extLst>
          </p:cNvPr>
          <p:cNvSpPr>
            <a:spLocks noGrp="1"/>
          </p:cNvSpPr>
          <p:nvPr>
            <p:ph type="title"/>
          </p:nvPr>
        </p:nvSpPr>
        <p:spPr>
          <a:xfrm>
            <a:off x="252000" y="972000"/>
            <a:ext cx="11628452" cy="646331"/>
          </a:xfrm>
        </p:spPr>
        <p:txBody>
          <a:bodyPr/>
          <a:lstStyle/>
          <a:p>
            <a:r>
              <a:rPr lang="en-GB" dirty="0"/>
              <a:t>Component failure: recognition and risk assessment</a:t>
            </a:r>
          </a:p>
        </p:txBody>
      </p:sp>
      <p:sp>
        <p:nvSpPr>
          <p:cNvPr id="6" name="Content Placeholder 5">
            <a:extLst>
              <a:ext uri="{FF2B5EF4-FFF2-40B4-BE49-F238E27FC236}">
                <a16:creationId xmlns:a16="http://schemas.microsoft.com/office/drawing/2014/main" id="{480917B8-9572-9194-F502-D13D91DF150F}"/>
              </a:ext>
            </a:extLst>
          </p:cNvPr>
          <p:cNvSpPr>
            <a:spLocks noGrp="1"/>
          </p:cNvSpPr>
          <p:nvPr>
            <p:ph sz="quarter" idx="10"/>
          </p:nvPr>
        </p:nvSpPr>
        <p:spPr>
          <a:xfrm>
            <a:off x="359172" y="1800000"/>
            <a:ext cx="11234113" cy="4140000"/>
          </a:xfrm>
        </p:spPr>
        <p:txBody>
          <a:bodyPr/>
          <a:lstStyle/>
          <a:p>
            <a:r>
              <a:rPr lang="en-GB" b="1" dirty="0">
                <a:ea typeface="ＭＳ Ｐゴシック"/>
              </a:rPr>
              <a:t>Multifunctional gas valve failures</a:t>
            </a:r>
          </a:p>
          <a:p>
            <a:r>
              <a:rPr lang="en-GB" b="1" dirty="0"/>
              <a:t>Symptoms:</a:t>
            </a:r>
            <a:r>
              <a:rPr lang="en-GB" dirty="0"/>
              <a:t> No gas to burner, no ignition, lockout condition.</a:t>
            </a:r>
          </a:p>
          <a:p>
            <a:r>
              <a:rPr lang="en-GB" b="1" dirty="0"/>
              <a:t>Causes:</a:t>
            </a:r>
            <a:r>
              <a:rPr lang="en-GB" dirty="0"/>
              <a:t> Blocked filter, seized regulator, faulty solenoid.</a:t>
            </a:r>
          </a:p>
          <a:p>
            <a:r>
              <a:rPr lang="en-GB" b="1" dirty="0"/>
              <a:t>Risk level:</a:t>
            </a:r>
            <a:r>
              <a:rPr lang="en-GB" dirty="0"/>
              <a:t> ID (Immediately Dangerous) if gas leak is present.</a:t>
            </a:r>
          </a:p>
          <a:p>
            <a:r>
              <a:rPr lang="en-GB" b="1" dirty="0"/>
              <a:t>Diagnosis:</a:t>
            </a:r>
            <a:r>
              <a:rPr lang="en-GB" dirty="0"/>
              <a:t> Check inlet/outlet pressures, solenoid resistance, manual operation.</a:t>
            </a:r>
          </a:p>
        </p:txBody>
      </p:sp>
    </p:spTree>
    <p:extLst>
      <p:ext uri="{BB962C8B-B14F-4D97-AF65-F5344CB8AC3E}">
        <p14:creationId xmlns:p14="http://schemas.microsoft.com/office/powerpoint/2010/main" val="3452209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9633FF-7DE6-D441-E44B-C92C5A90889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187DBE8-6245-A50E-F5D2-C3126F82DCA3}"/>
              </a:ext>
            </a:extLst>
          </p:cNvPr>
          <p:cNvSpPr>
            <a:spLocks noGrp="1"/>
          </p:cNvSpPr>
          <p:nvPr>
            <p:ph type="title"/>
          </p:nvPr>
        </p:nvSpPr>
        <p:spPr>
          <a:xfrm>
            <a:off x="252000" y="972000"/>
            <a:ext cx="11628452" cy="646331"/>
          </a:xfrm>
        </p:spPr>
        <p:txBody>
          <a:bodyPr/>
          <a:lstStyle/>
          <a:p>
            <a:r>
              <a:rPr lang="en-GB" dirty="0"/>
              <a:t>Component failure: recognition and risk assessment</a:t>
            </a:r>
          </a:p>
        </p:txBody>
      </p:sp>
      <p:sp>
        <p:nvSpPr>
          <p:cNvPr id="6" name="Content Placeholder 5">
            <a:extLst>
              <a:ext uri="{FF2B5EF4-FFF2-40B4-BE49-F238E27FC236}">
                <a16:creationId xmlns:a16="http://schemas.microsoft.com/office/drawing/2014/main" id="{908185EB-9F8A-887E-C26F-DE652CE2508D}"/>
              </a:ext>
            </a:extLst>
          </p:cNvPr>
          <p:cNvSpPr>
            <a:spLocks noGrp="1"/>
          </p:cNvSpPr>
          <p:nvPr>
            <p:ph sz="quarter" idx="10"/>
          </p:nvPr>
        </p:nvSpPr>
        <p:spPr>
          <a:xfrm>
            <a:off x="359172" y="1800000"/>
            <a:ext cx="11521279" cy="4140000"/>
          </a:xfrm>
        </p:spPr>
        <p:txBody>
          <a:bodyPr/>
          <a:lstStyle/>
          <a:p>
            <a:r>
              <a:rPr lang="en-GB" b="1" dirty="0"/>
              <a:t>Ratio valve failures</a:t>
            </a:r>
          </a:p>
          <a:p>
            <a:r>
              <a:rPr lang="en-GB" b="1" dirty="0"/>
              <a:t>Symptoms:</a:t>
            </a:r>
            <a:r>
              <a:rPr lang="en-GB" dirty="0"/>
              <a:t> Yellow flame, unstable burning, fluctuating output.</a:t>
            </a:r>
          </a:p>
          <a:p>
            <a:r>
              <a:rPr lang="en-GB" b="1" dirty="0"/>
              <a:t>Causes:</a:t>
            </a:r>
            <a:r>
              <a:rPr lang="en-GB" dirty="0"/>
              <a:t> Blocked air reference tube, damaged diaphragm, electronic fault.</a:t>
            </a:r>
          </a:p>
          <a:p>
            <a:r>
              <a:rPr lang="en-GB" b="1" dirty="0"/>
              <a:t>Risk level:</a:t>
            </a:r>
            <a:r>
              <a:rPr lang="en-GB" dirty="0"/>
              <a:t> AR (At Risk) or ID - depending on CO production.</a:t>
            </a:r>
          </a:p>
          <a:p>
            <a:r>
              <a:rPr lang="en-GB" b="1" dirty="0"/>
              <a:t>Diagnosis:</a:t>
            </a:r>
            <a:r>
              <a:rPr lang="en-GB" dirty="0"/>
              <a:t> Combustion analysis, check reference pressures, electronic continuity.</a:t>
            </a:r>
          </a:p>
          <a:p>
            <a:pPr lvl="0"/>
            <a:endParaRPr lang="en-GB" dirty="0"/>
          </a:p>
        </p:txBody>
      </p:sp>
    </p:spTree>
    <p:extLst>
      <p:ext uri="{BB962C8B-B14F-4D97-AF65-F5344CB8AC3E}">
        <p14:creationId xmlns:p14="http://schemas.microsoft.com/office/powerpoint/2010/main" val="7478425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994FC0-027A-147F-7ECB-CA7A5F63388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F262DA4-E598-47B6-B9C3-A56D44D003AC}"/>
              </a:ext>
            </a:extLst>
          </p:cNvPr>
          <p:cNvSpPr>
            <a:spLocks noGrp="1"/>
          </p:cNvSpPr>
          <p:nvPr>
            <p:ph type="title"/>
          </p:nvPr>
        </p:nvSpPr>
        <p:spPr>
          <a:xfrm>
            <a:off x="252000" y="972000"/>
            <a:ext cx="11628452" cy="646331"/>
          </a:xfrm>
        </p:spPr>
        <p:txBody>
          <a:bodyPr/>
          <a:lstStyle/>
          <a:p>
            <a:r>
              <a:rPr lang="en-GB" dirty="0"/>
              <a:t>Component failure: recognition and risk assessment</a:t>
            </a:r>
          </a:p>
        </p:txBody>
      </p:sp>
      <p:sp>
        <p:nvSpPr>
          <p:cNvPr id="6" name="Content Placeholder 5">
            <a:extLst>
              <a:ext uri="{FF2B5EF4-FFF2-40B4-BE49-F238E27FC236}">
                <a16:creationId xmlns:a16="http://schemas.microsoft.com/office/drawing/2014/main" id="{884B7A7B-5B3C-DC90-E2D6-2FE79FD0C782}"/>
              </a:ext>
            </a:extLst>
          </p:cNvPr>
          <p:cNvSpPr>
            <a:spLocks noGrp="1"/>
          </p:cNvSpPr>
          <p:nvPr>
            <p:ph sz="quarter" idx="10"/>
          </p:nvPr>
        </p:nvSpPr>
        <p:spPr>
          <a:xfrm>
            <a:off x="359172" y="1800000"/>
            <a:ext cx="10385027" cy="4140000"/>
          </a:xfrm>
        </p:spPr>
        <p:txBody>
          <a:bodyPr/>
          <a:lstStyle/>
          <a:p>
            <a:r>
              <a:rPr lang="en-GB" b="1" dirty="0"/>
              <a:t>Solenoid failures</a:t>
            </a:r>
          </a:p>
          <a:p>
            <a:r>
              <a:rPr lang="en-GB" b="1" dirty="0"/>
              <a:t>Symptoms:</a:t>
            </a:r>
            <a:r>
              <a:rPr lang="en-GB" dirty="0"/>
              <a:t> Pilot won't light, intermittent operation, lockout.</a:t>
            </a:r>
          </a:p>
          <a:p>
            <a:r>
              <a:rPr lang="en-GB" b="1" dirty="0"/>
              <a:t>Causes:</a:t>
            </a:r>
            <a:r>
              <a:rPr lang="en-GB" dirty="0"/>
              <a:t> Burnt out coil, debris on valve seat, control circuit fault.</a:t>
            </a:r>
          </a:p>
          <a:p>
            <a:r>
              <a:rPr lang="en-GB" b="1" dirty="0"/>
              <a:t>Risk level:</a:t>
            </a:r>
            <a:r>
              <a:rPr lang="en-GB" dirty="0"/>
              <a:t> AR (At Risk).</a:t>
            </a:r>
          </a:p>
          <a:p>
            <a:r>
              <a:rPr lang="en-GB" b="1" dirty="0"/>
              <a:t>Diagnosis:</a:t>
            </a:r>
            <a:r>
              <a:rPr lang="en-GB" dirty="0"/>
              <a:t> Measure coil resistance, check for clicking sound on activation.</a:t>
            </a:r>
          </a:p>
          <a:p>
            <a:pPr lvl="0"/>
            <a:endParaRPr lang="en-GB" dirty="0"/>
          </a:p>
        </p:txBody>
      </p:sp>
    </p:spTree>
    <p:extLst>
      <p:ext uri="{BB962C8B-B14F-4D97-AF65-F5344CB8AC3E}">
        <p14:creationId xmlns:p14="http://schemas.microsoft.com/office/powerpoint/2010/main" val="4486201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EA414-1F22-B3D2-90FE-74A9593383C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DDB51C4-7B19-BB34-8E25-2E92C3A24566}"/>
              </a:ext>
            </a:extLst>
          </p:cNvPr>
          <p:cNvSpPr>
            <a:spLocks noGrp="1"/>
          </p:cNvSpPr>
          <p:nvPr>
            <p:ph type="title"/>
          </p:nvPr>
        </p:nvSpPr>
        <p:spPr>
          <a:xfrm>
            <a:off x="252000" y="972000"/>
            <a:ext cx="11628452" cy="646331"/>
          </a:xfrm>
        </p:spPr>
        <p:txBody>
          <a:bodyPr/>
          <a:lstStyle/>
          <a:p>
            <a:r>
              <a:rPr lang="en-GB" dirty="0"/>
              <a:t>Component failure: recognition and risk assessment</a:t>
            </a:r>
          </a:p>
        </p:txBody>
      </p:sp>
      <p:sp>
        <p:nvSpPr>
          <p:cNvPr id="6" name="Content Placeholder 5">
            <a:extLst>
              <a:ext uri="{FF2B5EF4-FFF2-40B4-BE49-F238E27FC236}">
                <a16:creationId xmlns:a16="http://schemas.microsoft.com/office/drawing/2014/main" id="{52EF59A7-37C7-B7A0-850B-3CD158289861}"/>
              </a:ext>
            </a:extLst>
          </p:cNvPr>
          <p:cNvSpPr>
            <a:spLocks noGrp="1"/>
          </p:cNvSpPr>
          <p:nvPr>
            <p:ph sz="quarter" idx="10"/>
          </p:nvPr>
        </p:nvSpPr>
        <p:spPr>
          <a:xfrm>
            <a:off x="359172" y="1800000"/>
            <a:ext cx="11234113" cy="4140000"/>
          </a:xfrm>
        </p:spPr>
        <p:txBody>
          <a:bodyPr/>
          <a:lstStyle/>
          <a:p>
            <a:r>
              <a:rPr lang="en-GB" b="1" dirty="0"/>
              <a:t>Pressure regulator failures</a:t>
            </a:r>
          </a:p>
          <a:p>
            <a:r>
              <a:rPr lang="en-GB" b="1" dirty="0"/>
              <a:t>Symptoms:</a:t>
            </a:r>
            <a:r>
              <a:rPr lang="en-GB" dirty="0"/>
              <a:t> Over-pressure, explosive ignition, </a:t>
            </a:r>
            <a:r>
              <a:rPr lang="en-GB" dirty="0" err="1"/>
              <a:t>sooting</a:t>
            </a:r>
            <a:r>
              <a:rPr lang="en-GB" dirty="0"/>
              <a:t>, incomplete combustion.</a:t>
            </a:r>
          </a:p>
          <a:p>
            <a:r>
              <a:rPr lang="en-GB" b="1" dirty="0"/>
              <a:t>Causes:</a:t>
            </a:r>
            <a:r>
              <a:rPr lang="en-GB" dirty="0"/>
              <a:t> Perforated diaphragm, incorrectly adjusted spring, seized components.</a:t>
            </a:r>
          </a:p>
          <a:p>
            <a:r>
              <a:rPr lang="en-GB" b="1" dirty="0"/>
              <a:t>Risk level:</a:t>
            </a:r>
            <a:r>
              <a:rPr lang="en-GB" dirty="0"/>
              <a:t> ID (Immediately Dangerous) due to CO risk.</a:t>
            </a:r>
          </a:p>
          <a:p>
            <a:r>
              <a:rPr lang="en-GB" b="1" dirty="0"/>
              <a:t>Diagnosis:</a:t>
            </a:r>
            <a:r>
              <a:rPr lang="en-GB" dirty="0"/>
              <a:t> Measure working pressure, check regulation under varying loads.</a:t>
            </a:r>
          </a:p>
          <a:p>
            <a:pPr lvl="0"/>
            <a:endParaRPr lang="en-GB" dirty="0"/>
          </a:p>
        </p:txBody>
      </p:sp>
    </p:spTree>
    <p:extLst>
      <p:ext uri="{BB962C8B-B14F-4D97-AF65-F5344CB8AC3E}">
        <p14:creationId xmlns:p14="http://schemas.microsoft.com/office/powerpoint/2010/main" val="8364721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E08CE-2079-6C41-839B-6D15926B453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38119D8-EB61-6C97-9314-A6F0ECA9D41B}"/>
              </a:ext>
            </a:extLst>
          </p:cNvPr>
          <p:cNvSpPr>
            <a:spLocks noGrp="1"/>
          </p:cNvSpPr>
          <p:nvPr>
            <p:ph type="title"/>
          </p:nvPr>
        </p:nvSpPr>
        <p:spPr>
          <a:xfrm>
            <a:off x="252000" y="972000"/>
            <a:ext cx="11628452" cy="646331"/>
          </a:xfrm>
        </p:spPr>
        <p:txBody>
          <a:bodyPr/>
          <a:lstStyle/>
          <a:p>
            <a:r>
              <a:rPr lang="en-GB" dirty="0"/>
              <a:t>Component failure: recognition and risk assessment</a:t>
            </a:r>
          </a:p>
        </p:txBody>
      </p:sp>
      <p:sp>
        <p:nvSpPr>
          <p:cNvPr id="6" name="Content Placeholder 5">
            <a:extLst>
              <a:ext uri="{FF2B5EF4-FFF2-40B4-BE49-F238E27FC236}">
                <a16:creationId xmlns:a16="http://schemas.microsoft.com/office/drawing/2014/main" id="{79378A54-D0BB-006D-FF2F-A912E3C8EC0D}"/>
              </a:ext>
            </a:extLst>
          </p:cNvPr>
          <p:cNvSpPr>
            <a:spLocks noGrp="1"/>
          </p:cNvSpPr>
          <p:nvPr>
            <p:ph sz="quarter" idx="10"/>
          </p:nvPr>
        </p:nvSpPr>
        <p:spPr>
          <a:xfrm>
            <a:off x="359999" y="1800000"/>
            <a:ext cx="10645457" cy="3098592"/>
          </a:xfrm>
        </p:spPr>
        <p:txBody>
          <a:bodyPr/>
          <a:lstStyle/>
          <a:p>
            <a:r>
              <a:rPr lang="en-GB" dirty="0"/>
              <a:t>Under the Gas Industry Unsafe Situations Procedure (GIUSP), engineers are required to appropriately classify faults and take necessary actions.</a:t>
            </a:r>
          </a:p>
        </p:txBody>
      </p:sp>
    </p:spTree>
    <p:extLst>
      <p:ext uri="{BB962C8B-B14F-4D97-AF65-F5344CB8AC3E}">
        <p14:creationId xmlns:p14="http://schemas.microsoft.com/office/powerpoint/2010/main" val="13403140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107D8-96E3-8C61-EDB0-6B76D9990E1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D08CA1A-EC63-EFBB-AE93-2DEE43BB7797}"/>
              </a:ext>
            </a:extLst>
          </p:cNvPr>
          <p:cNvSpPr>
            <a:spLocks noGrp="1"/>
          </p:cNvSpPr>
          <p:nvPr>
            <p:ph type="title"/>
          </p:nvPr>
        </p:nvSpPr>
        <p:spPr>
          <a:xfrm>
            <a:off x="252000" y="972000"/>
            <a:ext cx="11628452" cy="646331"/>
          </a:xfrm>
        </p:spPr>
        <p:txBody>
          <a:bodyPr/>
          <a:lstStyle/>
          <a:p>
            <a:r>
              <a:rPr lang="en-GB" dirty="0"/>
              <a:t>Control components: foundation concepts</a:t>
            </a:r>
          </a:p>
        </p:txBody>
      </p:sp>
      <p:sp>
        <p:nvSpPr>
          <p:cNvPr id="6" name="Content Placeholder 5">
            <a:extLst>
              <a:ext uri="{FF2B5EF4-FFF2-40B4-BE49-F238E27FC236}">
                <a16:creationId xmlns:a16="http://schemas.microsoft.com/office/drawing/2014/main" id="{FAECE10C-5E41-7E49-3DB6-6FD4DD6D9155}"/>
              </a:ext>
            </a:extLst>
          </p:cNvPr>
          <p:cNvSpPr>
            <a:spLocks noGrp="1"/>
          </p:cNvSpPr>
          <p:nvPr>
            <p:ph sz="quarter" idx="10"/>
          </p:nvPr>
        </p:nvSpPr>
        <p:spPr>
          <a:xfrm>
            <a:off x="360000" y="1800000"/>
            <a:ext cx="11161440" cy="4140000"/>
          </a:xfrm>
        </p:spPr>
        <p:txBody>
          <a:bodyPr/>
          <a:lstStyle/>
          <a:p>
            <a:r>
              <a:rPr lang="en-GB" b="1" dirty="0"/>
              <a:t>Definition and purpose:</a:t>
            </a:r>
          </a:p>
          <a:p>
            <a:r>
              <a:rPr lang="en-GB" dirty="0"/>
              <a:t>Control components are the regulatory elements that manage and coordinate the safe and efficient delivery of gas to the burner. </a:t>
            </a:r>
          </a:p>
          <a:p>
            <a:r>
              <a:rPr lang="en-GB" dirty="0"/>
              <a:t>They ensure proper combustion by:</a:t>
            </a:r>
          </a:p>
          <a:p>
            <a:pPr marL="342900" indent="-342900">
              <a:buFont typeface="Arial" panose="020B0604020202020204" pitchFamily="34" charset="0"/>
              <a:buChar char="•"/>
            </a:pPr>
            <a:r>
              <a:rPr lang="en-GB" dirty="0"/>
              <a:t>Regulating gas flow rates and pressures</a:t>
            </a:r>
          </a:p>
          <a:p>
            <a:pPr marL="342900" indent="-342900">
              <a:buFont typeface="Arial" panose="020B0604020202020204" pitchFamily="34" charset="0"/>
              <a:buChar char="•"/>
            </a:pPr>
            <a:r>
              <a:rPr lang="en-GB" dirty="0"/>
              <a:t>Controlling air/gas mixture ratios</a:t>
            </a:r>
          </a:p>
          <a:p>
            <a:pPr marL="342900" indent="-342900">
              <a:buFont typeface="Arial" panose="020B0604020202020204" pitchFamily="34" charset="0"/>
              <a:buChar char="•"/>
            </a:pPr>
            <a:r>
              <a:rPr lang="en-GB" dirty="0">
                <a:ea typeface="ＭＳ Ｐゴシック"/>
              </a:rPr>
              <a:t>Managing the ignition sequence.</a:t>
            </a:r>
            <a:endParaRPr lang="en-GB" dirty="0"/>
          </a:p>
        </p:txBody>
      </p:sp>
    </p:spTree>
    <p:extLst>
      <p:ext uri="{BB962C8B-B14F-4D97-AF65-F5344CB8AC3E}">
        <p14:creationId xmlns:p14="http://schemas.microsoft.com/office/powerpoint/2010/main" val="1789091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0D95B2-AEC8-2449-AFE1-4A5B74D416F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81E63EA-072D-C6C2-C530-BC7E25092B85}"/>
              </a:ext>
            </a:extLst>
          </p:cNvPr>
          <p:cNvSpPr>
            <a:spLocks noGrp="1"/>
          </p:cNvSpPr>
          <p:nvPr>
            <p:ph type="title"/>
          </p:nvPr>
        </p:nvSpPr>
        <p:spPr>
          <a:xfrm>
            <a:off x="252000" y="972000"/>
            <a:ext cx="11628452" cy="646331"/>
          </a:xfrm>
        </p:spPr>
        <p:txBody>
          <a:bodyPr/>
          <a:lstStyle/>
          <a:p>
            <a:r>
              <a:rPr lang="en-GB" dirty="0"/>
              <a:t>Diagnostic scenario: Georgia’s lockout</a:t>
            </a:r>
          </a:p>
        </p:txBody>
      </p:sp>
      <p:sp>
        <p:nvSpPr>
          <p:cNvPr id="6" name="Content Placeholder 5">
            <a:extLst>
              <a:ext uri="{FF2B5EF4-FFF2-40B4-BE49-F238E27FC236}">
                <a16:creationId xmlns:a16="http://schemas.microsoft.com/office/drawing/2014/main" id="{7324D215-863A-DB72-41D6-7AC023AED9EC}"/>
              </a:ext>
            </a:extLst>
          </p:cNvPr>
          <p:cNvSpPr>
            <a:spLocks noGrp="1"/>
          </p:cNvSpPr>
          <p:nvPr>
            <p:ph sz="quarter" idx="10"/>
          </p:nvPr>
        </p:nvSpPr>
        <p:spPr/>
        <p:txBody>
          <a:bodyPr/>
          <a:lstStyle/>
          <a:p>
            <a:r>
              <a:rPr lang="en-GB" b="1" dirty="0"/>
              <a:t>Scenario</a:t>
            </a:r>
          </a:p>
          <a:p>
            <a:r>
              <a:rPr lang="en-GB" dirty="0"/>
              <a:t>Georgia reports that her boiler:</a:t>
            </a:r>
          </a:p>
          <a:p>
            <a:pPr marL="457200" indent="-457200">
              <a:buFont typeface="+mj-lt"/>
              <a:buAutoNum type="arabicPeriod"/>
            </a:pPr>
            <a:r>
              <a:rPr lang="en-GB" dirty="0"/>
              <a:t>Starts the fan when there is a call for heat</a:t>
            </a:r>
          </a:p>
          <a:p>
            <a:pPr marL="457200" indent="-457200">
              <a:buFont typeface="+mj-lt"/>
              <a:buAutoNum type="arabicPeriod"/>
            </a:pPr>
            <a:r>
              <a:rPr lang="en-GB" dirty="0"/>
              <a:t>Makes clicking sounds during ignition attempt</a:t>
            </a:r>
          </a:p>
          <a:p>
            <a:pPr marL="457200" indent="-457200">
              <a:buFont typeface="+mj-lt"/>
              <a:buAutoNum type="arabicPeriod"/>
            </a:pPr>
            <a:r>
              <a:rPr lang="en-GB" dirty="0"/>
              <a:t>Fails to ignite the burner</a:t>
            </a:r>
          </a:p>
          <a:p>
            <a:pPr marL="457200" indent="-457200">
              <a:buFont typeface="+mj-lt"/>
              <a:buAutoNum type="arabicPeriod"/>
            </a:pPr>
            <a:r>
              <a:rPr lang="en-GB" dirty="0">
                <a:ea typeface="ＭＳ Ｐゴシック"/>
              </a:rPr>
              <a:t>Eventually displays "flame failure" error and locks out.</a:t>
            </a:r>
            <a:endParaRPr lang="en-GB" dirty="0"/>
          </a:p>
          <a:p>
            <a:pPr lvl="0"/>
            <a:endParaRPr lang="en-GB" dirty="0"/>
          </a:p>
        </p:txBody>
      </p:sp>
    </p:spTree>
    <p:extLst>
      <p:ext uri="{BB962C8B-B14F-4D97-AF65-F5344CB8AC3E}">
        <p14:creationId xmlns:p14="http://schemas.microsoft.com/office/powerpoint/2010/main" val="30705470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543B6D-699D-67B7-2B66-472716E3274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9EA8697-AA53-B1A9-2AFE-66B5C9FBFBF0}"/>
              </a:ext>
            </a:extLst>
          </p:cNvPr>
          <p:cNvSpPr>
            <a:spLocks noGrp="1"/>
          </p:cNvSpPr>
          <p:nvPr>
            <p:ph type="title"/>
          </p:nvPr>
        </p:nvSpPr>
        <p:spPr>
          <a:xfrm>
            <a:off x="252000" y="972000"/>
            <a:ext cx="11628452" cy="646331"/>
          </a:xfrm>
        </p:spPr>
        <p:txBody>
          <a:bodyPr/>
          <a:lstStyle/>
          <a:p>
            <a:r>
              <a:rPr lang="en-GB" dirty="0"/>
              <a:t>Diagnostic scenario: Georgia’s lockout</a:t>
            </a:r>
          </a:p>
        </p:txBody>
      </p:sp>
      <p:sp>
        <p:nvSpPr>
          <p:cNvPr id="6" name="Content Placeholder 5">
            <a:extLst>
              <a:ext uri="{FF2B5EF4-FFF2-40B4-BE49-F238E27FC236}">
                <a16:creationId xmlns:a16="http://schemas.microsoft.com/office/drawing/2014/main" id="{5209AE28-50A4-3D96-BCCE-CF449670D1E9}"/>
              </a:ext>
            </a:extLst>
          </p:cNvPr>
          <p:cNvSpPr>
            <a:spLocks noGrp="1"/>
          </p:cNvSpPr>
          <p:nvPr>
            <p:ph sz="quarter" idx="10"/>
          </p:nvPr>
        </p:nvSpPr>
        <p:spPr>
          <a:xfrm>
            <a:off x="360000" y="1800000"/>
            <a:ext cx="11342562" cy="4140000"/>
          </a:xfrm>
        </p:spPr>
        <p:txBody>
          <a:bodyPr/>
          <a:lstStyle/>
          <a:p>
            <a:r>
              <a:rPr lang="en-GB" dirty="0"/>
              <a:t>The clicking sound suggests that the ignition sequence is initiating and the solenoid valve is attempting to open. This narrows the potential faults to:</a:t>
            </a:r>
          </a:p>
          <a:p>
            <a:r>
              <a:rPr lang="en-GB" b="1" dirty="0">
                <a:ea typeface="ＭＳ Ｐゴシック"/>
              </a:rPr>
              <a:t>Gas supply issues:</a:t>
            </a:r>
            <a:r>
              <a:rPr lang="en-GB" dirty="0">
                <a:ea typeface="ＭＳ Ｐゴシック"/>
              </a:rPr>
              <a:t> Check gas meter, emergency control valve, and supply pressure.</a:t>
            </a:r>
            <a:endParaRPr lang="en-GB" dirty="0"/>
          </a:p>
          <a:p>
            <a:r>
              <a:rPr lang="en-GB" b="1" dirty="0">
                <a:ea typeface="ＭＳ Ｐゴシック"/>
              </a:rPr>
              <a:t>Solenoid valve failure:</a:t>
            </a:r>
            <a:r>
              <a:rPr lang="en-GB" dirty="0">
                <a:ea typeface="ＭＳ Ｐゴシック"/>
              </a:rPr>
              <a:t> Opening electrically but not mechanically.</a:t>
            </a:r>
            <a:endParaRPr lang="en-GB" dirty="0"/>
          </a:p>
          <a:p>
            <a:r>
              <a:rPr lang="en-GB" b="1" dirty="0">
                <a:ea typeface="ＭＳ Ｐゴシック"/>
              </a:rPr>
              <a:t>Blocked gas filter:</a:t>
            </a:r>
            <a:r>
              <a:rPr lang="en-GB">
                <a:ea typeface="ＭＳ Ｐゴシック"/>
              </a:rPr>
              <a:t> Preventing adequate gas flow despite valve opening.</a:t>
            </a:r>
            <a:endParaRPr lang="en-GB" dirty="0"/>
          </a:p>
          <a:p>
            <a:r>
              <a:rPr lang="en-GB" b="1" dirty="0">
                <a:ea typeface="ＭＳ Ｐゴシック"/>
              </a:rPr>
              <a:t>Ignition electrode issues:</a:t>
            </a:r>
            <a:r>
              <a:rPr lang="en-GB">
                <a:ea typeface="ＭＳ Ｐゴシック"/>
              </a:rPr>
              <a:t> Improper gap, carbon fouling, or cracked ceramic.</a:t>
            </a:r>
            <a:endParaRPr lang="en-GB" dirty="0"/>
          </a:p>
          <a:p>
            <a:r>
              <a:rPr lang="en-GB" b="1" dirty="0">
                <a:ea typeface="ＭＳ Ｐゴシック"/>
              </a:rPr>
              <a:t>PCB fault:</a:t>
            </a:r>
            <a:r>
              <a:rPr lang="en-GB" dirty="0">
                <a:ea typeface="ＭＳ Ｐゴシック"/>
              </a:rPr>
              <a:t> Not maintaining solenoid activation long enough.</a:t>
            </a:r>
            <a:endParaRPr lang="en-GB" dirty="0"/>
          </a:p>
          <a:p>
            <a:pPr lvl="0"/>
            <a:endParaRPr lang="en-GB" dirty="0"/>
          </a:p>
        </p:txBody>
      </p:sp>
    </p:spTree>
    <p:extLst>
      <p:ext uri="{BB962C8B-B14F-4D97-AF65-F5344CB8AC3E}">
        <p14:creationId xmlns:p14="http://schemas.microsoft.com/office/powerpoint/2010/main" val="17070892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5C32CC-015C-33C7-A196-D4F5CC43F33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EBCE04F-7D05-FC7A-BFEA-DE3E3C2AF09D}"/>
              </a:ext>
            </a:extLst>
          </p:cNvPr>
          <p:cNvSpPr>
            <a:spLocks noGrp="1"/>
          </p:cNvSpPr>
          <p:nvPr>
            <p:ph type="title"/>
          </p:nvPr>
        </p:nvSpPr>
        <p:spPr>
          <a:xfrm>
            <a:off x="252000" y="972000"/>
            <a:ext cx="11628452" cy="646331"/>
          </a:xfrm>
        </p:spPr>
        <p:txBody>
          <a:bodyPr/>
          <a:lstStyle/>
          <a:p>
            <a:r>
              <a:rPr lang="en-GB" dirty="0"/>
              <a:t>Diagnostic workflow for control component faults</a:t>
            </a:r>
          </a:p>
        </p:txBody>
      </p:sp>
      <p:sp>
        <p:nvSpPr>
          <p:cNvPr id="6" name="Content Placeholder 5">
            <a:extLst>
              <a:ext uri="{FF2B5EF4-FFF2-40B4-BE49-F238E27FC236}">
                <a16:creationId xmlns:a16="http://schemas.microsoft.com/office/drawing/2014/main" id="{C5B26AC7-560E-AD5C-DE37-F98A626D232C}"/>
              </a:ext>
            </a:extLst>
          </p:cNvPr>
          <p:cNvSpPr>
            <a:spLocks noGrp="1"/>
          </p:cNvSpPr>
          <p:nvPr>
            <p:ph sz="quarter" idx="10"/>
          </p:nvPr>
        </p:nvSpPr>
        <p:spPr/>
        <p:txBody>
          <a:bodyPr/>
          <a:lstStyle/>
          <a:p>
            <a:r>
              <a:rPr lang="en-GB" b="1" dirty="0"/>
              <a:t>Initial assessment</a:t>
            </a:r>
          </a:p>
          <a:p>
            <a:pPr marL="342900" indent="-342900">
              <a:buFont typeface="Arial" panose="020B0604020202020204" pitchFamily="34" charset="0"/>
              <a:buChar char="•"/>
            </a:pPr>
            <a:r>
              <a:rPr lang="en-GB" dirty="0"/>
              <a:t>Gather customer information about fault symptoms</a:t>
            </a:r>
          </a:p>
          <a:p>
            <a:pPr marL="342900" indent="-342900">
              <a:buFont typeface="Arial" panose="020B0604020202020204" pitchFamily="34" charset="0"/>
              <a:buChar char="•"/>
            </a:pPr>
            <a:r>
              <a:rPr lang="en-GB" dirty="0"/>
              <a:t>Check error codes and operational history</a:t>
            </a:r>
          </a:p>
          <a:p>
            <a:pPr marL="342900" indent="-342900">
              <a:buFont typeface="Arial" panose="020B0604020202020204" pitchFamily="34" charset="0"/>
              <a:buChar char="•"/>
            </a:pPr>
            <a:r>
              <a:rPr lang="en-GB" dirty="0"/>
              <a:t>Verify gas supply to property</a:t>
            </a:r>
          </a:p>
          <a:p>
            <a:pPr marL="342900" indent="-342900">
              <a:buFont typeface="Arial" panose="020B0604020202020204" pitchFamily="34" charset="0"/>
              <a:buChar char="•"/>
            </a:pPr>
            <a:r>
              <a:rPr lang="en-GB" dirty="0"/>
              <a:t>Review appliance documentation.</a:t>
            </a:r>
          </a:p>
          <a:p>
            <a:pPr lvl="0"/>
            <a:endParaRPr lang="en-GB" dirty="0"/>
          </a:p>
        </p:txBody>
      </p:sp>
    </p:spTree>
    <p:extLst>
      <p:ext uri="{BB962C8B-B14F-4D97-AF65-F5344CB8AC3E}">
        <p14:creationId xmlns:p14="http://schemas.microsoft.com/office/powerpoint/2010/main" val="7936386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869778-96E8-BEB2-1189-83A80A408E9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11A7FCD-EC1B-28B4-5CD9-8E8ABA500F1D}"/>
              </a:ext>
            </a:extLst>
          </p:cNvPr>
          <p:cNvSpPr>
            <a:spLocks noGrp="1"/>
          </p:cNvSpPr>
          <p:nvPr>
            <p:ph type="title"/>
          </p:nvPr>
        </p:nvSpPr>
        <p:spPr>
          <a:xfrm>
            <a:off x="252000" y="972000"/>
            <a:ext cx="11628452" cy="646331"/>
          </a:xfrm>
        </p:spPr>
        <p:txBody>
          <a:bodyPr/>
          <a:lstStyle/>
          <a:p>
            <a:r>
              <a:rPr lang="en-GB" dirty="0"/>
              <a:t>Diagnostic workflow for control component faults</a:t>
            </a:r>
          </a:p>
        </p:txBody>
      </p:sp>
      <p:sp>
        <p:nvSpPr>
          <p:cNvPr id="6" name="Content Placeholder 5">
            <a:extLst>
              <a:ext uri="{FF2B5EF4-FFF2-40B4-BE49-F238E27FC236}">
                <a16:creationId xmlns:a16="http://schemas.microsoft.com/office/drawing/2014/main" id="{FC086555-AD16-F35F-389A-C75066448F9F}"/>
              </a:ext>
            </a:extLst>
          </p:cNvPr>
          <p:cNvSpPr>
            <a:spLocks noGrp="1"/>
          </p:cNvSpPr>
          <p:nvPr>
            <p:ph sz="quarter" idx="10"/>
          </p:nvPr>
        </p:nvSpPr>
        <p:spPr/>
        <p:txBody>
          <a:bodyPr/>
          <a:lstStyle/>
          <a:p>
            <a:r>
              <a:rPr lang="en-GB" b="1" dirty="0"/>
              <a:t>Visual inspection</a:t>
            </a:r>
          </a:p>
          <a:p>
            <a:pPr marL="342900" indent="-342900">
              <a:buFont typeface="Arial" panose="020B0604020202020204" pitchFamily="34" charset="0"/>
              <a:buChar char="•"/>
            </a:pPr>
            <a:r>
              <a:rPr lang="en-GB" dirty="0"/>
              <a:t>Inspect for obvious damage or water ingress</a:t>
            </a:r>
          </a:p>
          <a:p>
            <a:pPr marL="342900" indent="-342900">
              <a:buFont typeface="Arial" panose="020B0604020202020204" pitchFamily="34" charset="0"/>
              <a:buChar char="•"/>
            </a:pPr>
            <a:r>
              <a:rPr lang="en-GB" dirty="0"/>
              <a:t>Check electrical connections</a:t>
            </a:r>
          </a:p>
          <a:p>
            <a:pPr marL="342900" indent="-342900">
              <a:buFont typeface="Arial" panose="020B0604020202020204" pitchFamily="34" charset="0"/>
              <a:buChar char="•"/>
            </a:pPr>
            <a:r>
              <a:rPr lang="en-GB" dirty="0"/>
              <a:t>Look for signs of overheating</a:t>
            </a:r>
          </a:p>
          <a:p>
            <a:pPr marL="342900" indent="-342900">
              <a:buFont typeface="Arial" panose="020B0604020202020204" pitchFamily="34" charset="0"/>
              <a:buChar char="•"/>
            </a:pPr>
            <a:r>
              <a:rPr lang="en-GB" dirty="0"/>
              <a:t>Identify any modifications or prior repairs.</a:t>
            </a:r>
          </a:p>
          <a:p>
            <a:pPr lvl="0"/>
            <a:endParaRPr lang="en-GB" dirty="0"/>
          </a:p>
        </p:txBody>
      </p:sp>
    </p:spTree>
    <p:extLst>
      <p:ext uri="{BB962C8B-B14F-4D97-AF65-F5344CB8AC3E}">
        <p14:creationId xmlns:p14="http://schemas.microsoft.com/office/powerpoint/2010/main" val="10004744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DFA3FD-C1B8-97F2-C82A-AA2FF262248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A4C54F1-6C69-1A78-08C8-82C2131D9C89}"/>
              </a:ext>
            </a:extLst>
          </p:cNvPr>
          <p:cNvSpPr>
            <a:spLocks noGrp="1"/>
          </p:cNvSpPr>
          <p:nvPr>
            <p:ph type="title"/>
          </p:nvPr>
        </p:nvSpPr>
        <p:spPr>
          <a:xfrm>
            <a:off x="252000" y="972000"/>
            <a:ext cx="11628452" cy="646331"/>
          </a:xfrm>
        </p:spPr>
        <p:txBody>
          <a:bodyPr/>
          <a:lstStyle/>
          <a:p>
            <a:r>
              <a:rPr lang="en-GB" dirty="0"/>
              <a:t>Diagnostic workflow for control component faults</a:t>
            </a:r>
          </a:p>
        </p:txBody>
      </p:sp>
      <p:sp>
        <p:nvSpPr>
          <p:cNvPr id="6" name="Content Placeholder 5">
            <a:extLst>
              <a:ext uri="{FF2B5EF4-FFF2-40B4-BE49-F238E27FC236}">
                <a16:creationId xmlns:a16="http://schemas.microsoft.com/office/drawing/2014/main" id="{21B8E879-2235-C3BF-3E94-E1F4DA248694}"/>
              </a:ext>
            </a:extLst>
          </p:cNvPr>
          <p:cNvSpPr>
            <a:spLocks noGrp="1"/>
          </p:cNvSpPr>
          <p:nvPr>
            <p:ph sz="quarter" idx="10"/>
          </p:nvPr>
        </p:nvSpPr>
        <p:spPr/>
        <p:txBody>
          <a:bodyPr/>
          <a:lstStyle/>
          <a:p>
            <a:r>
              <a:rPr lang="en-GB" b="1" dirty="0"/>
              <a:t>Basic testing</a:t>
            </a:r>
          </a:p>
          <a:p>
            <a:pPr marL="342900" indent="-342900">
              <a:buFont typeface="Arial" panose="020B0604020202020204" pitchFamily="34" charset="0"/>
              <a:buChar char="•"/>
            </a:pPr>
            <a:r>
              <a:rPr lang="en-GB" dirty="0"/>
              <a:t>Measure standing and working pressures</a:t>
            </a:r>
          </a:p>
          <a:p>
            <a:pPr marL="342900" indent="-342900">
              <a:buFont typeface="Arial" panose="020B0604020202020204" pitchFamily="34" charset="0"/>
              <a:buChar char="•"/>
            </a:pPr>
            <a:r>
              <a:rPr lang="en-GB" dirty="0"/>
              <a:t>Check voltage to control components</a:t>
            </a:r>
          </a:p>
          <a:p>
            <a:pPr marL="342900" indent="-342900">
              <a:buFont typeface="Arial" panose="020B0604020202020204" pitchFamily="34" charset="0"/>
              <a:buChar char="•"/>
            </a:pPr>
            <a:r>
              <a:rPr lang="en-GB" dirty="0"/>
              <a:t>Listen for normal operational sounds</a:t>
            </a:r>
          </a:p>
          <a:p>
            <a:pPr marL="342900" indent="-342900">
              <a:buFont typeface="Arial" panose="020B0604020202020204" pitchFamily="34" charset="0"/>
              <a:buChar char="•"/>
            </a:pPr>
            <a:r>
              <a:rPr lang="en-GB" dirty="0"/>
              <a:t>Observe ignition attempt sequence.</a:t>
            </a:r>
          </a:p>
          <a:p>
            <a:pPr lvl="0"/>
            <a:endParaRPr lang="en-GB" dirty="0"/>
          </a:p>
        </p:txBody>
      </p:sp>
    </p:spTree>
    <p:extLst>
      <p:ext uri="{BB962C8B-B14F-4D97-AF65-F5344CB8AC3E}">
        <p14:creationId xmlns:p14="http://schemas.microsoft.com/office/powerpoint/2010/main" val="39728725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AF25CE-B079-3390-4D73-4D3817F16E2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0D52AEE-0AFB-18AF-AD1A-552A4231C79B}"/>
              </a:ext>
            </a:extLst>
          </p:cNvPr>
          <p:cNvSpPr>
            <a:spLocks noGrp="1"/>
          </p:cNvSpPr>
          <p:nvPr>
            <p:ph type="title"/>
          </p:nvPr>
        </p:nvSpPr>
        <p:spPr>
          <a:xfrm>
            <a:off x="252000" y="972000"/>
            <a:ext cx="11628452" cy="646331"/>
          </a:xfrm>
        </p:spPr>
        <p:txBody>
          <a:bodyPr/>
          <a:lstStyle/>
          <a:p>
            <a:r>
              <a:rPr lang="en-GB" dirty="0"/>
              <a:t>Diagnostic workflow for control component faults</a:t>
            </a:r>
          </a:p>
        </p:txBody>
      </p:sp>
      <p:sp>
        <p:nvSpPr>
          <p:cNvPr id="6" name="Content Placeholder 5">
            <a:extLst>
              <a:ext uri="{FF2B5EF4-FFF2-40B4-BE49-F238E27FC236}">
                <a16:creationId xmlns:a16="http://schemas.microsoft.com/office/drawing/2014/main" id="{2F58EC98-E1C1-97D1-2C98-A2303568C4B1}"/>
              </a:ext>
            </a:extLst>
          </p:cNvPr>
          <p:cNvSpPr>
            <a:spLocks noGrp="1"/>
          </p:cNvSpPr>
          <p:nvPr>
            <p:ph sz="quarter" idx="10"/>
          </p:nvPr>
        </p:nvSpPr>
        <p:spPr/>
        <p:txBody>
          <a:bodyPr/>
          <a:lstStyle/>
          <a:p>
            <a:r>
              <a:rPr lang="en-GB" b="1" dirty="0"/>
              <a:t>Advanced diagnostics</a:t>
            </a:r>
          </a:p>
          <a:p>
            <a:pPr marL="342900" indent="-342900">
              <a:buFont typeface="Arial" panose="020B0604020202020204" pitchFamily="34" charset="0"/>
              <a:buChar char="•"/>
            </a:pPr>
            <a:r>
              <a:rPr lang="en-GB" dirty="0"/>
              <a:t>Test solenoid resistance values</a:t>
            </a:r>
          </a:p>
          <a:p>
            <a:pPr marL="342900" indent="-342900">
              <a:buFont typeface="Arial" panose="020B0604020202020204" pitchFamily="34" charset="0"/>
              <a:buChar char="•"/>
            </a:pPr>
            <a:r>
              <a:rPr lang="en-GB" dirty="0"/>
              <a:t>Perform combustion analysis</a:t>
            </a:r>
          </a:p>
          <a:p>
            <a:pPr marL="342900" indent="-342900">
              <a:buFont typeface="Arial" panose="020B0604020202020204" pitchFamily="34" charset="0"/>
              <a:buChar char="•"/>
            </a:pPr>
            <a:r>
              <a:rPr lang="en-GB" dirty="0"/>
              <a:t>Check air pressure switch operation</a:t>
            </a:r>
          </a:p>
          <a:p>
            <a:pPr marL="342900" indent="-342900">
              <a:buFont typeface="Arial" panose="020B0604020202020204" pitchFamily="34" charset="0"/>
              <a:buChar char="•"/>
            </a:pPr>
            <a:r>
              <a:rPr lang="en-GB" dirty="0"/>
              <a:t>Verify proper PCB function.</a:t>
            </a:r>
          </a:p>
          <a:p>
            <a:pPr lvl="0"/>
            <a:endParaRPr lang="en-GB" dirty="0"/>
          </a:p>
        </p:txBody>
      </p:sp>
    </p:spTree>
    <p:extLst>
      <p:ext uri="{BB962C8B-B14F-4D97-AF65-F5344CB8AC3E}">
        <p14:creationId xmlns:p14="http://schemas.microsoft.com/office/powerpoint/2010/main" val="14567509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42AFAC-1F5A-CB44-A518-33245C487DB0}"/>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CCFC7E7-AEE7-BA8A-3372-2D143B81C69D}"/>
              </a:ext>
            </a:extLst>
          </p:cNvPr>
          <p:cNvSpPr>
            <a:spLocks noGrp="1"/>
          </p:cNvSpPr>
          <p:nvPr>
            <p:ph type="title"/>
          </p:nvPr>
        </p:nvSpPr>
        <p:spPr>
          <a:xfrm>
            <a:off x="252000" y="972000"/>
            <a:ext cx="11628452" cy="646331"/>
          </a:xfrm>
        </p:spPr>
        <p:txBody>
          <a:bodyPr/>
          <a:lstStyle/>
          <a:p>
            <a:r>
              <a:rPr lang="en-GB" dirty="0"/>
              <a:t>Diagnostic workflow for control component faults</a:t>
            </a:r>
          </a:p>
        </p:txBody>
      </p:sp>
      <p:sp>
        <p:nvSpPr>
          <p:cNvPr id="6" name="Content Placeholder 5">
            <a:extLst>
              <a:ext uri="{FF2B5EF4-FFF2-40B4-BE49-F238E27FC236}">
                <a16:creationId xmlns:a16="http://schemas.microsoft.com/office/drawing/2014/main" id="{B8E5DC44-F1C8-2FCE-DC33-C21EE44A463A}"/>
              </a:ext>
            </a:extLst>
          </p:cNvPr>
          <p:cNvSpPr>
            <a:spLocks noGrp="1"/>
          </p:cNvSpPr>
          <p:nvPr>
            <p:ph sz="quarter" idx="10"/>
          </p:nvPr>
        </p:nvSpPr>
        <p:spPr>
          <a:xfrm>
            <a:off x="359999" y="1800000"/>
            <a:ext cx="11280313" cy="4140000"/>
          </a:xfrm>
        </p:spPr>
        <p:txBody>
          <a:bodyPr/>
          <a:lstStyle/>
          <a:p>
            <a:r>
              <a:rPr lang="en-GB" b="1" dirty="0"/>
              <a:t>Resolution</a:t>
            </a:r>
          </a:p>
          <a:p>
            <a:pPr marL="342900" indent="-342900">
              <a:buFont typeface="Arial" panose="020B0604020202020204" pitchFamily="34" charset="0"/>
              <a:buChar char="•"/>
            </a:pPr>
            <a:r>
              <a:rPr lang="en-GB" dirty="0"/>
              <a:t>Replace faulty components as identified</a:t>
            </a:r>
          </a:p>
          <a:p>
            <a:pPr marL="342900" indent="-342900">
              <a:buFont typeface="Arial" panose="020B0604020202020204" pitchFamily="34" charset="0"/>
              <a:buChar char="•"/>
            </a:pPr>
            <a:r>
              <a:rPr lang="en-GB" dirty="0"/>
              <a:t>Adjust pressures to manufacturer specifications</a:t>
            </a:r>
          </a:p>
          <a:p>
            <a:pPr marL="342900" indent="-342900">
              <a:buFont typeface="Arial" panose="020B0604020202020204" pitchFamily="34" charset="0"/>
              <a:buChar char="•"/>
            </a:pPr>
            <a:r>
              <a:rPr lang="en-GB" dirty="0"/>
              <a:t>Verify proper operation after repair</a:t>
            </a:r>
          </a:p>
          <a:p>
            <a:pPr marL="342900" indent="-342900">
              <a:buFont typeface="Arial" panose="020B0604020202020204" pitchFamily="34" charset="0"/>
              <a:buChar char="•"/>
            </a:pPr>
            <a:r>
              <a:rPr lang="en-GB" dirty="0"/>
              <a:t>Document all work performed.</a:t>
            </a:r>
          </a:p>
          <a:p>
            <a:r>
              <a:rPr lang="en-GB" dirty="0"/>
              <a:t>Always adhere to the manufacturer's instructions when testing and replacing control components. Remember that diagnostic results must be thoroughly documented to comply with Gas Safe registration requirements.</a:t>
            </a:r>
          </a:p>
          <a:p>
            <a:endParaRPr lang="en-GB" dirty="0"/>
          </a:p>
          <a:p>
            <a:pPr lvl="0"/>
            <a:endParaRPr lang="en-GB" dirty="0"/>
          </a:p>
        </p:txBody>
      </p:sp>
    </p:spTree>
    <p:extLst>
      <p:ext uri="{BB962C8B-B14F-4D97-AF65-F5344CB8AC3E}">
        <p14:creationId xmlns:p14="http://schemas.microsoft.com/office/powerpoint/2010/main" val="25512181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6E9CBA-5857-3349-1ED5-205646AFC00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D7FCC7E-5B9F-7CBB-04C2-A0F7C4D690A7}"/>
              </a:ext>
            </a:extLst>
          </p:cNvPr>
          <p:cNvSpPr>
            <a:spLocks noGrp="1"/>
          </p:cNvSpPr>
          <p:nvPr>
            <p:ph type="title"/>
          </p:nvPr>
        </p:nvSpPr>
        <p:spPr>
          <a:xfrm>
            <a:off x="252000" y="972000"/>
            <a:ext cx="11628452" cy="646331"/>
          </a:xfrm>
        </p:spPr>
        <p:txBody>
          <a:bodyPr/>
          <a:lstStyle/>
          <a:p>
            <a:r>
              <a:rPr lang="en-GB" dirty="0"/>
              <a:t>Air/Gas ratio control: Pneumatic principles</a:t>
            </a:r>
          </a:p>
        </p:txBody>
      </p:sp>
      <p:sp>
        <p:nvSpPr>
          <p:cNvPr id="6" name="Content Placeholder 5">
            <a:extLst>
              <a:ext uri="{FF2B5EF4-FFF2-40B4-BE49-F238E27FC236}">
                <a16:creationId xmlns:a16="http://schemas.microsoft.com/office/drawing/2014/main" id="{524201C9-BD18-5649-E226-BD101D3BC4AE}"/>
              </a:ext>
            </a:extLst>
          </p:cNvPr>
          <p:cNvSpPr>
            <a:spLocks noGrp="1"/>
          </p:cNvSpPr>
          <p:nvPr>
            <p:ph sz="quarter" idx="10"/>
          </p:nvPr>
        </p:nvSpPr>
        <p:spPr>
          <a:xfrm>
            <a:off x="360000" y="1728538"/>
            <a:ext cx="11157086" cy="4140000"/>
          </a:xfrm>
        </p:spPr>
        <p:txBody>
          <a:bodyPr/>
          <a:lstStyle/>
          <a:p>
            <a:r>
              <a:rPr lang="en-GB" sz="2300" dirty="0"/>
              <a:t>The air/gas ratio valve uses a pneumatic feedback system to maintain proportional control.</a:t>
            </a:r>
          </a:p>
          <a:p>
            <a:r>
              <a:rPr lang="en-GB" sz="2300" b="1" dirty="0"/>
              <a:t>Reference pressure:</a:t>
            </a:r>
            <a:r>
              <a:rPr lang="en-GB" sz="2300" dirty="0"/>
              <a:t> The fan creates an air pressure signal that serves as the control reference.</a:t>
            </a:r>
          </a:p>
          <a:p>
            <a:r>
              <a:rPr lang="en-GB" sz="2300" b="1" dirty="0"/>
              <a:t>Gas diaphragm:</a:t>
            </a:r>
            <a:r>
              <a:rPr lang="en-GB" sz="2300" dirty="0"/>
              <a:t> A flexible membrane responds to the air pressure signal.</a:t>
            </a:r>
          </a:p>
          <a:p>
            <a:r>
              <a:rPr lang="en-GB" sz="2300" b="1" dirty="0"/>
              <a:t>Proportional valve:</a:t>
            </a:r>
            <a:r>
              <a:rPr lang="en-GB" sz="2300" dirty="0"/>
              <a:t> The diaphragm position controls the size of the gas aperture.</a:t>
            </a:r>
          </a:p>
          <a:p>
            <a:r>
              <a:rPr lang="en-GB" sz="2300" b="1" dirty="0"/>
              <a:t>Feedback loop:</a:t>
            </a:r>
            <a:r>
              <a:rPr lang="en-GB" sz="2300" dirty="0"/>
              <a:t> As air pressure changes, gas flow adjusts automatically.</a:t>
            </a:r>
          </a:p>
          <a:p>
            <a:r>
              <a:rPr lang="en-GB" sz="2300" dirty="0"/>
              <a:t>This creates a self-regulating system that maintains the correct stoichiometric ratio across varying load conditions without additional adjustment.</a:t>
            </a:r>
          </a:p>
          <a:p>
            <a:endParaRPr lang="en-GB" sz="2300" dirty="0"/>
          </a:p>
          <a:p>
            <a:pPr lvl="0"/>
            <a:endParaRPr lang="en-GB" sz="2300" dirty="0"/>
          </a:p>
        </p:txBody>
      </p:sp>
    </p:spTree>
    <p:extLst>
      <p:ext uri="{BB962C8B-B14F-4D97-AF65-F5344CB8AC3E}">
        <p14:creationId xmlns:p14="http://schemas.microsoft.com/office/powerpoint/2010/main" val="14173905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98173-FC94-9475-8D93-968248D4E92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D656750-854A-3B83-A42C-6B37FF88F1F3}"/>
              </a:ext>
            </a:extLst>
          </p:cNvPr>
          <p:cNvSpPr>
            <a:spLocks noGrp="1"/>
          </p:cNvSpPr>
          <p:nvPr>
            <p:ph type="title"/>
          </p:nvPr>
        </p:nvSpPr>
        <p:spPr>
          <a:xfrm>
            <a:off x="252000" y="972000"/>
            <a:ext cx="11628452" cy="646331"/>
          </a:xfrm>
        </p:spPr>
        <p:txBody>
          <a:bodyPr/>
          <a:lstStyle/>
          <a:p>
            <a:r>
              <a:rPr lang="en-GB" dirty="0"/>
              <a:t>Air/Gas ratio control: Pneumatic principles</a:t>
            </a:r>
          </a:p>
        </p:txBody>
      </p:sp>
      <p:sp>
        <p:nvSpPr>
          <p:cNvPr id="6" name="Content Placeholder 5">
            <a:extLst>
              <a:ext uri="{FF2B5EF4-FFF2-40B4-BE49-F238E27FC236}">
                <a16:creationId xmlns:a16="http://schemas.microsoft.com/office/drawing/2014/main" id="{1355EC57-9127-85A1-F5E6-D93FA681CD2A}"/>
              </a:ext>
            </a:extLst>
          </p:cNvPr>
          <p:cNvSpPr>
            <a:spLocks noGrp="1"/>
          </p:cNvSpPr>
          <p:nvPr>
            <p:ph sz="quarter" idx="10"/>
          </p:nvPr>
        </p:nvSpPr>
        <p:spPr>
          <a:xfrm>
            <a:off x="360000" y="4968000"/>
            <a:ext cx="11520452" cy="1017904"/>
          </a:xfrm>
        </p:spPr>
        <p:txBody>
          <a:bodyPr/>
          <a:lstStyle/>
          <a:p>
            <a:r>
              <a:rPr lang="en-GB" sz="2000" dirty="0">
                <a:ea typeface="ＭＳ Ｐゴシック"/>
              </a:rPr>
              <a:t>Understanding these pneumatic principles is essential for correctly diagnosing issues related to combustion quality and appliance modulation problems. Engineers must be able to check reference pressures and </a:t>
            </a:r>
            <a:r>
              <a:rPr lang="en-GB" sz="2000" dirty="0">
                <a:ea typeface="ＭＳ Ｐゴシック"/>
                <a:cs typeface="Arial"/>
              </a:rPr>
              <a:t>verify the proper operation of ratio valves during service visits.</a:t>
            </a:r>
          </a:p>
          <a:p>
            <a:endParaRPr lang="en-GB" sz="2000" dirty="0"/>
          </a:p>
        </p:txBody>
      </p:sp>
      <p:graphicFrame>
        <p:nvGraphicFramePr>
          <p:cNvPr id="2" name="Table 1">
            <a:extLst>
              <a:ext uri="{FF2B5EF4-FFF2-40B4-BE49-F238E27FC236}">
                <a16:creationId xmlns:a16="http://schemas.microsoft.com/office/drawing/2014/main" id="{0EE57D3A-2EE3-C150-9D9E-97941F30BF3B}"/>
              </a:ext>
            </a:extLst>
          </p:cNvPr>
          <p:cNvGraphicFramePr>
            <a:graphicFrameLocks noGrp="1"/>
          </p:cNvGraphicFramePr>
          <p:nvPr>
            <p:extLst>
              <p:ext uri="{D42A27DB-BD31-4B8C-83A1-F6EECF244321}">
                <p14:modId xmlns:p14="http://schemas.microsoft.com/office/powerpoint/2010/main" val="111427547"/>
              </p:ext>
            </p:extLst>
          </p:nvPr>
        </p:nvGraphicFramePr>
        <p:xfrm>
          <a:off x="360000" y="1798271"/>
          <a:ext cx="9468944" cy="3024000"/>
        </p:xfrm>
        <a:graphic>
          <a:graphicData uri="http://schemas.openxmlformats.org/drawingml/2006/table">
            <a:tbl>
              <a:tblPr firstRow="1" bandRow="1">
                <a:tableStyleId>{8A107856-5554-42FB-B03E-39F5DBC370BA}</a:tableStyleId>
              </a:tblPr>
              <a:tblGrid>
                <a:gridCol w="3297600">
                  <a:extLst>
                    <a:ext uri="{9D8B030D-6E8A-4147-A177-3AD203B41FA5}">
                      <a16:colId xmlns:a16="http://schemas.microsoft.com/office/drawing/2014/main" val="2019389281"/>
                    </a:ext>
                  </a:extLst>
                </a:gridCol>
                <a:gridCol w="6171344">
                  <a:extLst>
                    <a:ext uri="{9D8B030D-6E8A-4147-A177-3AD203B41FA5}">
                      <a16:colId xmlns:a16="http://schemas.microsoft.com/office/drawing/2014/main" val="1849643344"/>
                    </a:ext>
                  </a:extLst>
                </a:gridCol>
              </a:tblGrid>
              <a:tr h="432000">
                <a:tc gridSpan="2">
                  <a:txBody>
                    <a:bodyPr/>
                    <a:lstStyle/>
                    <a:p>
                      <a:pPr marL="0" marR="0" lvl="0" indent="0" algn="l" defTabSz="458983" rtl="0" eaLnBrk="1" fontAlgn="auto" latinLnBrk="0" hangingPunct="1">
                        <a:lnSpc>
                          <a:spcPct val="100000"/>
                        </a:lnSpc>
                        <a:spcBef>
                          <a:spcPts val="0"/>
                        </a:spcBef>
                        <a:spcAft>
                          <a:spcPts val="0"/>
                        </a:spcAft>
                        <a:buClrTx/>
                        <a:buSzTx/>
                        <a:buFontTx/>
                        <a:buNone/>
                        <a:tabLst/>
                        <a:defRPr/>
                      </a:pPr>
                      <a:r>
                        <a:rPr lang="en-GB" sz="1800" b="1" dirty="0"/>
                        <a:t>Key technical specifications:</a:t>
                      </a:r>
                    </a:p>
                  </a:txBody>
                  <a:tcPr anchor="ctr">
                    <a:solidFill>
                      <a:srgbClr val="FEE9E8"/>
                    </a:solidFill>
                  </a:tcPr>
                </a:tc>
                <a:tc hMerge="1">
                  <a:txBody>
                    <a:bodyPr/>
                    <a:lstStyle/>
                    <a:p>
                      <a:endParaRPr lang="en-GB" dirty="0"/>
                    </a:p>
                  </a:txBody>
                  <a:tcPr/>
                </a:tc>
                <a:extLst>
                  <a:ext uri="{0D108BD9-81ED-4DB2-BD59-A6C34878D82A}">
                    <a16:rowId xmlns:a16="http://schemas.microsoft.com/office/drawing/2014/main" val="685198146"/>
                  </a:ext>
                </a:extLst>
              </a:tr>
              <a:tr h="432000">
                <a:tc>
                  <a:txBody>
                    <a:bodyPr/>
                    <a:lstStyle/>
                    <a:p>
                      <a:r>
                        <a:rPr lang="en-GB" sz="1800" b="1" dirty="0"/>
                        <a:t>Typical Ratio:</a:t>
                      </a:r>
                      <a:r>
                        <a:rPr lang="en-GB" sz="1800" dirty="0"/>
                        <a:t> </a:t>
                      </a:r>
                    </a:p>
                  </a:txBody>
                  <a:tcPr anchor="ctr">
                    <a:solidFill>
                      <a:srgbClr val="FEE9E8"/>
                    </a:solidFill>
                  </a:tcPr>
                </a:tc>
                <a:tc>
                  <a:txBody>
                    <a:bodyPr/>
                    <a:lstStyle/>
                    <a:p>
                      <a:pPr marL="0" marR="0" lvl="0" indent="0" algn="l" defTabSz="458983" rtl="0" eaLnBrk="1" fontAlgn="auto" latinLnBrk="0" hangingPunct="1">
                        <a:lnSpc>
                          <a:spcPct val="100000"/>
                        </a:lnSpc>
                        <a:spcBef>
                          <a:spcPts val="0"/>
                        </a:spcBef>
                        <a:spcAft>
                          <a:spcPts val="0"/>
                        </a:spcAft>
                        <a:buClrTx/>
                        <a:buSzTx/>
                        <a:buFontTx/>
                        <a:buNone/>
                        <a:tabLst/>
                        <a:defRPr/>
                      </a:pPr>
                      <a:r>
                        <a:rPr lang="en-GB" sz="1800" dirty="0"/>
                        <a:t>~10:1 air-to-gas (varies by appliance)</a:t>
                      </a:r>
                    </a:p>
                  </a:txBody>
                  <a:tcPr anchor="ctr">
                    <a:solidFill>
                      <a:srgbClr val="FEE9E8"/>
                    </a:solidFill>
                  </a:tcPr>
                </a:tc>
                <a:extLst>
                  <a:ext uri="{0D108BD9-81ED-4DB2-BD59-A6C34878D82A}">
                    <a16:rowId xmlns:a16="http://schemas.microsoft.com/office/drawing/2014/main" val="1675345217"/>
                  </a:ext>
                </a:extLst>
              </a:tr>
              <a:tr h="432000">
                <a:tc>
                  <a:txBody>
                    <a:bodyPr/>
                    <a:lstStyle/>
                    <a:p>
                      <a:r>
                        <a:rPr lang="en-GB" sz="1800" b="1" dirty="0"/>
                        <a:t>Modulation Range:</a:t>
                      </a:r>
                      <a:r>
                        <a:rPr lang="en-GB" sz="1800" dirty="0"/>
                        <a:t> </a:t>
                      </a:r>
                    </a:p>
                  </a:txBody>
                  <a:tcPr anchor="ctr">
                    <a:solidFill>
                      <a:srgbClr val="FEE9E8"/>
                    </a:solidFill>
                  </a:tcPr>
                </a:tc>
                <a:tc>
                  <a:txBody>
                    <a:bodyPr/>
                    <a:lstStyle/>
                    <a:p>
                      <a:pPr marL="0" marR="0" lvl="0" indent="0" algn="l" defTabSz="458983" rtl="0" eaLnBrk="1" fontAlgn="auto" latinLnBrk="0" hangingPunct="1">
                        <a:lnSpc>
                          <a:spcPct val="100000"/>
                        </a:lnSpc>
                        <a:spcBef>
                          <a:spcPts val="0"/>
                        </a:spcBef>
                        <a:spcAft>
                          <a:spcPts val="0"/>
                        </a:spcAft>
                        <a:buClrTx/>
                        <a:buSzTx/>
                        <a:buFontTx/>
                        <a:buNone/>
                        <a:tabLst/>
                        <a:defRPr/>
                      </a:pPr>
                      <a:r>
                        <a:rPr lang="en-GB" sz="1800" dirty="0"/>
                        <a:t>30-100% of rated output</a:t>
                      </a:r>
                    </a:p>
                  </a:txBody>
                  <a:tcPr anchor="ctr">
                    <a:solidFill>
                      <a:srgbClr val="FEE9E8"/>
                    </a:solidFill>
                  </a:tcPr>
                </a:tc>
                <a:extLst>
                  <a:ext uri="{0D108BD9-81ED-4DB2-BD59-A6C34878D82A}">
                    <a16:rowId xmlns:a16="http://schemas.microsoft.com/office/drawing/2014/main" val="4218747467"/>
                  </a:ext>
                </a:extLst>
              </a:tr>
              <a:tr h="432000">
                <a:tc>
                  <a:txBody>
                    <a:bodyPr/>
                    <a:lstStyle/>
                    <a:p>
                      <a:r>
                        <a:rPr lang="en-GB" sz="1800" b="1" dirty="0"/>
                        <a:t>Response Time:</a:t>
                      </a:r>
                      <a:r>
                        <a:rPr lang="en-GB" sz="1800" dirty="0"/>
                        <a:t> </a:t>
                      </a:r>
                    </a:p>
                  </a:txBody>
                  <a:tcPr anchor="ctr">
                    <a:solidFill>
                      <a:srgbClr val="FEE9E8"/>
                    </a:solidFill>
                  </a:tcPr>
                </a:tc>
                <a:tc>
                  <a:txBody>
                    <a:bodyPr/>
                    <a:lstStyle/>
                    <a:p>
                      <a:pPr marL="0" marR="0" lvl="0" indent="0" algn="l" defTabSz="458983" rtl="0" eaLnBrk="1" fontAlgn="auto" latinLnBrk="0" hangingPunct="1">
                        <a:lnSpc>
                          <a:spcPct val="100000"/>
                        </a:lnSpc>
                        <a:spcBef>
                          <a:spcPts val="0"/>
                        </a:spcBef>
                        <a:spcAft>
                          <a:spcPts val="0"/>
                        </a:spcAft>
                        <a:buClrTx/>
                        <a:buSzTx/>
                        <a:buFontTx/>
                        <a:buNone/>
                        <a:tabLst/>
                        <a:defRPr/>
                      </a:pPr>
                      <a:r>
                        <a:rPr lang="en-GB" sz="1800" dirty="0"/>
                        <a:t>&lt; 1 second to pressure changes</a:t>
                      </a:r>
                    </a:p>
                  </a:txBody>
                  <a:tcPr anchor="ctr">
                    <a:solidFill>
                      <a:srgbClr val="FEE9E8"/>
                    </a:solidFill>
                  </a:tcPr>
                </a:tc>
                <a:extLst>
                  <a:ext uri="{0D108BD9-81ED-4DB2-BD59-A6C34878D82A}">
                    <a16:rowId xmlns:a16="http://schemas.microsoft.com/office/drawing/2014/main" val="53579729"/>
                  </a:ext>
                </a:extLst>
              </a:tr>
              <a:tr h="432000">
                <a:tc>
                  <a:txBody>
                    <a:bodyPr/>
                    <a:lstStyle/>
                    <a:p>
                      <a:r>
                        <a:rPr lang="en-GB" sz="1800" b="1" dirty="0"/>
                        <a:t>Operating Temperature:</a:t>
                      </a:r>
                      <a:r>
                        <a:rPr lang="en-GB" sz="1800" dirty="0"/>
                        <a:t> </a:t>
                      </a:r>
                    </a:p>
                  </a:txBody>
                  <a:tcPr anchor="ctr">
                    <a:solidFill>
                      <a:srgbClr val="FEE9E8"/>
                    </a:solidFill>
                  </a:tcPr>
                </a:tc>
                <a:tc>
                  <a:txBody>
                    <a:bodyPr/>
                    <a:lstStyle/>
                    <a:p>
                      <a:pPr marL="0" marR="0" lvl="0" indent="0" algn="l" defTabSz="458983" rtl="0" eaLnBrk="1" fontAlgn="auto" latinLnBrk="0" hangingPunct="1">
                        <a:lnSpc>
                          <a:spcPct val="100000"/>
                        </a:lnSpc>
                        <a:spcBef>
                          <a:spcPts val="0"/>
                        </a:spcBef>
                        <a:spcAft>
                          <a:spcPts val="0"/>
                        </a:spcAft>
                        <a:buClrTx/>
                        <a:buSzTx/>
                        <a:buFontTx/>
                        <a:buNone/>
                        <a:tabLst/>
                        <a:defRPr/>
                      </a:pPr>
                      <a:r>
                        <a:rPr lang="en-GB" sz="1800" dirty="0"/>
                        <a:t>-15°C to 60°C</a:t>
                      </a:r>
                    </a:p>
                  </a:txBody>
                  <a:tcPr anchor="ctr">
                    <a:solidFill>
                      <a:srgbClr val="FEE9E8"/>
                    </a:solidFill>
                  </a:tcPr>
                </a:tc>
                <a:extLst>
                  <a:ext uri="{0D108BD9-81ED-4DB2-BD59-A6C34878D82A}">
                    <a16:rowId xmlns:a16="http://schemas.microsoft.com/office/drawing/2014/main" val="1435456053"/>
                  </a:ext>
                </a:extLst>
              </a:tr>
              <a:tr h="432000">
                <a:tc>
                  <a:txBody>
                    <a:bodyPr/>
                    <a:lstStyle/>
                    <a:p>
                      <a:r>
                        <a:rPr lang="en-GB" sz="1800" b="1" dirty="0"/>
                        <a:t>Reference Pressure Range:</a:t>
                      </a:r>
                      <a:r>
                        <a:rPr lang="en-GB" sz="1800" dirty="0"/>
                        <a:t> </a:t>
                      </a:r>
                    </a:p>
                  </a:txBody>
                  <a:tcPr anchor="ctr">
                    <a:solidFill>
                      <a:srgbClr val="FEE9E8"/>
                    </a:solidFill>
                  </a:tcPr>
                </a:tc>
                <a:tc>
                  <a:txBody>
                    <a:bodyPr/>
                    <a:lstStyle/>
                    <a:p>
                      <a:pPr marL="0" marR="0" lvl="0" indent="0" algn="l" defTabSz="458983" rtl="0" eaLnBrk="1" fontAlgn="auto" latinLnBrk="0" hangingPunct="1">
                        <a:lnSpc>
                          <a:spcPct val="100000"/>
                        </a:lnSpc>
                        <a:spcBef>
                          <a:spcPts val="0"/>
                        </a:spcBef>
                        <a:spcAft>
                          <a:spcPts val="0"/>
                        </a:spcAft>
                        <a:buClrTx/>
                        <a:buSzTx/>
                        <a:buFontTx/>
                        <a:buNone/>
                        <a:tabLst/>
                        <a:defRPr/>
                      </a:pPr>
                      <a:r>
                        <a:rPr lang="en-GB" sz="1800" dirty="0"/>
                        <a:t>Typically 0.5-10 mbar</a:t>
                      </a:r>
                    </a:p>
                  </a:txBody>
                  <a:tcPr anchor="ctr">
                    <a:solidFill>
                      <a:srgbClr val="FEE9E8"/>
                    </a:solidFill>
                  </a:tcPr>
                </a:tc>
                <a:extLst>
                  <a:ext uri="{0D108BD9-81ED-4DB2-BD59-A6C34878D82A}">
                    <a16:rowId xmlns:a16="http://schemas.microsoft.com/office/drawing/2014/main" val="1679137903"/>
                  </a:ext>
                </a:extLst>
              </a:tr>
              <a:tr h="432000">
                <a:tc>
                  <a:txBody>
                    <a:bodyPr/>
                    <a:lstStyle/>
                    <a:p>
                      <a:r>
                        <a:rPr lang="en-GB" sz="1800" b="1" dirty="0"/>
                        <a:t>Electrical Requirements:</a:t>
                      </a:r>
                      <a:r>
                        <a:rPr lang="en-GB" sz="1800" dirty="0"/>
                        <a:t> </a:t>
                      </a:r>
                    </a:p>
                  </a:txBody>
                  <a:tcPr anchor="ctr">
                    <a:solidFill>
                      <a:srgbClr val="FEE9E8"/>
                    </a:solidFill>
                  </a:tcPr>
                </a:tc>
                <a:tc>
                  <a:txBody>
                    <a:bodyPr/>
                    <a:lstStyle/>
                    <a:p>
                      <a:pPr marL="0" marR="0" lvl="0" indent="0" algn="l" defTabSz="458983" rtl="0" eaLnBrk="1" fontAlgn="auto" latinLnBrk="0" hangingPunct="1">
                        <a:lnSpc>
                          <a:spcPct val="100000"/>
                        </a:lnSpc>
                        <a:spcBef>
                          <a:spcPts val="0"/>
                        </a:spcBef>
                        <a:spcAft>
                          <a:spcPts val="0"/>
                        </a:spcAft>
                        <a:buClrTx/>
                        <a:buSzTx/>
                        <a:buFontTx/>
                        <a:buNone/>
                        <a:tabLst/>
                        <a:defRPr/>
                      </a:pPr>
                      <a:r>
                        <a:rPr lang="en-GB" sz="1800" dirty="0"/>
                        <a:t>24V DC for electronic models</a:t>
                      </a:r>
                    </a:p>
                  </a:txBody>
                  <a:tcPr anchor="ctr">
                    <a:solidFill>
                      <a:srgbClr val="FEE9E8"/>
                    </a:solidFill>
                  </a:tcPr>
                </a:tc>
                <a:extLst>
                  <a:ext uri="{0D108BD9-81ED-4DB2-BD59-A6C34878D82A}">
                    <a16:rowId xmlns:a16="http://schemas.microsoft.com/office/drawing/2014/main" val="3154969876"/>
                  </a:ext>
                </a:extLst>
              </a:tr>
            </a:tbl>
          </a:graphicData>
        </a:graphic>
      </p:graphicFrame>
    </p:spTree>
    <p:extLst>
      <p:ext uri="{BB962C8B-B14F-4D97-AF65-F5344CB8AC3E}">
        <p14:creationId xmlns:p14="http://schemas.microsoft.com/office/powerpoint/2010/main" val="41018222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F46146-AF1E-37A7-51E6-6763F8B6FE7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9A81F16-A90D-4CB9-7A88-5067E9A82599}"/>
              </a:ext>
            </a:extLst>
          </p:cNvPr>
          <p:cNvSpPr>
            <a:spLocks noGrp="1"/>
          </p:cNvSpPr>
          <p:nvPr>
            <p:ph type="title"/>
          </p:nvPr>
        </p:nvSpPr>
        <p:spPr>
          <a:xfrm>
            <a:off x="252000" y="972000"/>
            <a:ext cx="11628452" cy="646331"/>
          </a:xfrm>
        </p:spPr>
        <p:txBody>
          <a:bodyPr/>
          <a:lstStyle/>
          <a:p>
            <a:r>
              <a:rPr lang="en-GB" dirty="0"/>
              <a:t>Key learning points</a:t>
            </a:r>
          </a:p>
        </p:txBody>
      </p:sp>
      <p:sp>
        <p:nvSpPr>
          <p:cNvPr id="6" name="Content Placeholder 5">
            <a:extLst>
              <a:ext uri="{FF2B5EF4-FFF2-40B4-BE49-F238E27FC236}">
                <a16:creationId xmlns:a16="http://schemas.microsoft.com/office/drawing/2014/main" id="{C8EB2403-9EC4-0A39-78FF-4EFD051982DD}"/>
              </a:ext>
            </a:extLst>
          </p:cNvPr>
          <p:cNvSpPr>
            <a:spLocks noGrp="1"/>
          </p:cNvSpPr>
          <p:nvPr>
            <p:ph sz="quarter" idx="10"/>
          </p:nvPr>
        </p:nvSpPr>
        <p:spPr>
          <a:xfrm>
            <a:off x="359173" y="1800000"/>
            <a:ext cx="11408284" cy="4140000"/>
          </a:xfrm>
        </p:spPr>
        <p:txBody>
          <a:bodyPr/>
          <a:lstStyle/>
          <a:p>
            <a:pPr marL="342900" indent="-342900">
              <a:buFont typeface="Arial" panose="020B0604020202020204" pitchFamily="34" charset="0"/>
              <a:buChar char="•"/>
            </a:pPr>
            <a:r>
              <a:rPr lang="en-GB" sz="2200" dirty="0"/>
              <a:t>Control components regulate gas flow, air mix, sequence of ignition, and burner behaviour.</a:t>
            </a:r>
          </a:p>
          <a:p>
            <a:pPr marL="342900" indent="-342900">
              <a:buFont typeface="Arial" panose="020B0604020202020204" pitchFamily="34" charset="0"/>
              <a:buChar char="•"/>
            </a:pPr>
            <a:r>
              <a:rPr lang="en-GB" sz="2200" dirty="0">
                <a:ea typeface="ＭＳ Ｐゴシック"/>
              </a:rPr>
              <a:t>Multifunctional gas valves integrate multiple functions including shut-off, regulation, and safety features.</a:t>
            </a:r>
          </a:p>
          <a:p>
            <a:pPr marL="342900" indent="-342900">
              <a:buFont typeface="Arial" panose="020B0604020202020204" pitchFamily="34" charset="0"/>
              <a:buChar char="•"/>
            </a:pPr>
            <a:r>
              <a:rPr lang="en-GB" sz="2200" dirty="0"/>
              <a:t>Air/gas ratio valves ensure proper combustion by maintaining the correct stoichiometric mix.</a:t>
            </a:r>
          </a:p>
          <a:p>
            <a:pPr marL="342900" indent="-342900">
              <a:buFont typeface="Arial" panose="020B0604020202020204" pitchFamily="34" charset="0"/>
              <a:buChar char="•"/>
            </a:pPr>
            <a:r>
              <a:rPr lang="en-GB" sz="2200" dirty="0"/>
              <a:t>The sequence of operation in modern appliances involves multiple control components working in coordination.</a:t>
            </a:r>
          </a:p>
          <a:p>
            <a:pPr marL="342900" indent="-342900">
              <a:buFont typeface="Arial" panose="020B0604020202020204" pitchFamily="34" charset="0"/>
              <a:buChar char="•"/>
            </a:pPr>
            <a:r>
              <a:rPr lang="en-GB" sz="2200" dirty="0"/>
              <a:t>Different types of appliances use different control strategies appropriate to their design.</a:t>
            </a:r>
          </a:p>
          <a:p>
            <a:pPr lvl="0"/>
            <a:endParaRPr lang="en-GB" sz="2200" dirty="0"/>
          </a:p>
        </p:txBody>
      </p:sp>
    </p:spTree>
    <p:extLst>
      <p:ext uri="{BB962C8B-B14F-4D97-AF65-F5344CB8AC3E}">
        <p14:creationId xmlns:p14="http://schemas.microsoft.com/office/powerpoint/2010/main" val="2491577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A09AD-C07D-33DC-956F-88668DECFBB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1B76BA5-9CFB-706A-BFE4-F272764370FE}"/>
              </a:ext>
            </a:extLst>
          </p:cNvPr>
          <p:cNvSpPr>
            <a:spLocks noGrp="1"/>
          </p:cNvSpPr>
          <p:nvPr>
            <p:ph type="title"/>
          </p:nvPr>
        </p:nvSpPr>
        <p:spPr>
          <a:xfrm>
            <a:off x="252000" y="972000"/>
            <a:ext cx="11628452" cy="646331"/>
          </a:xfrm>
        </p:spPr>
        <p:txBody>
          <a:bodyPr/>
          <a:lstStyle/>
          <a:p>
            <a:r>
              <a:rPr lang="en-GB" dirty="0"/>
              <a:t>Control components: foundation concepts</a:t>
            </a:r>
          </a:p>
        </p:txBody>
      </p:sp>
      <p:sp>
        <p:nvSpPr>
          <p:cNvPr id="6" name="Content Placeholder 5">
            <a:extLst>
              <a:ext uri="{FF2B5EF4-FFF2-40B4-BE49-F238E27FC236}">
                <a16:creationId xmlns:a16="http://schemas.microsoft.com/office/drawing/2014/main" id="{34662C18-D7DD-493D-DBB5-CA76ABCAD15A}"/>
              </a:ext>
            </a:extLst>
          </p:cNvPr>
          <p:cNvSpPr>
            <a:spLocks noGrp="1"/>
          </p:cNvSpPr>
          <p:nvPr>
            <p:ph sz="quarter" idx="10"/>
          </p:nvPr>
        </p:nvSpPr>
        <p:spPr>
          <a:xfrm>
            <a:off x="360000" y="1800000"/>
            <a:ext cx="11243736" cy="4140000"/>
          </a:xfrm>
        </p:spPr>
        <p:txBody>
          <a:bodyPr/>
          <a:lstStyle/>
          <a:p>
            <a:r>
              <a:rPr lang="en-GB" b="1" dirty="0"/>
              <a:t>Definition and purpose:</a:t>
            </a:r>
          </a:p>
          <a:p>
            <a:pPr marL="342900" indent="-342900">
              <a:buFont typeface="Arial" panose="020B0604020202020204" pitchFamily="34" charset="0"/>
              <a:buChar char="•"/>
            </a:pPr>
            <a:r>
              <a:rPr lang="en-GB" dirty="0"/>
              <a:t>Modulating output based on demand</a:t>
            </a:r>
          </a:p>
          <a:p>
            <a:pPr marL="342900" indent="-342900">
              <a:buFont typeface="Arial" panose="020B0604020202020204" pitchFamily="34" charset="0"/>
              <a:buChar char="•"/>
            </a:pPr>
            <a:r>
              <a:rPr lang="en-GB" dirty="0">
                <a:ea typeface="ＭＳ Ｐゴシック"/>
              </a:rPr>
              <a:t>Providing safety shutoff mechanisms.</a:t>
            </a:r>
            <a:endParaRPr lang="en-GB" dirty="0"/>
          </a:p>
          <a:p>
            <a:r>
              <a:rPr lang="en-GB" dirty="0"/>
              <a:t>These components must operate with exceptional reliability as they are the primary defence against unsafe combustion conditions.</a:t>
            </a:r>
          </a:p>
        </p:txBody>
      </p:sp>
    </p:spTree>
    <p:extLst>
      <p:ext uri="{BB962C8B-B14F-4D97-AF65-F5344CB8AC3E}">
        <p14:creationId xmlns:p14="http://schemas.microsoft.com/office/powerpoint/2010/main" val="21173836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C644A-242E-ABA1-434F-9E6A4A35F9E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A94B90A-30B6-56D1-21EB-457B88DBC0F3}"/>
              </a:ext>
            </a:extLst>
          </p:cNvPr>
          <p:cNvSpPr>
            <a:spLocks noGrp="1"/>
          </p:cNvSpPr>
          <p:nvPr>
            <p:ph type="title"/>
          </p:nvPr>
        </p:nvSpPr>
        <p:spPr>
          <a:xfrm>
            <a:off x="252000" y="972000"/>
            <a:ext cx="11628452" cy="646331"/>
          </a:xfrm>
        </p:spPr>
        <p:txBody>
          <a:bodyPr/>
          <a:lstStyle/>
          <a:p>
            <a:r>
              <a:rPr lang="en-GB" dirty="0"/>
              <a:t>Summary</a:t>
            </a:r>
          </a:p>
        </p:txBody>
      </p:sp>
      <p:sp>
        <p:nvSpPr>
          <p:cNvPr id="4" name="Content Placeholder 3">
            <a:extLst>
              <a:ext uri="{FF2B5EF4-FFF2-40B4-BE49-F238E27FC236}">
                <a16:creationId xmlns:a16="http://schemas.microsoft.com/office/drawing/2014/main" id="{93E98F04-331F-CCC4-AA81-C88F3473D389}"/>
              </a:ext>
            </a:extLst>
          </p:cNvPr>
          <p:cNvSpPr>
            <a:spLocks noGrp="1"/>
          </p:cNvSpPr>
          <p:nvPr>
            <p:ph sz="quarter" idx="10"/>
          </p:nvPr>
        </p:nvSpPr>
        <p:spPr>
          <a:xfrm>
            <a:off x="359999" y="1800000"/>
            <a:ext cx="11520453" cy="4140000"/>
          </a:xfrm>
        </p:spPr>
        <p:txBody>
          <a:bodyPr/>
          <a:lstStyle/>
          <a:p>
            <a:r>
              <a:rPr lang="en-GB" dirty="0"/>
              <a:t>You should now be able to:</a:t>
            </a:r>
          </a:p>
          <a:p>
            <a:pPr marL="342900" lvl="0" indent="-342900">
              <a:buFont typeface="Arial" panose="020B0604020202020204" pitchFamily="34" charset="0"/>
              <a:buChar char="•"/>
            </a:pPr>
            <a:r>
              <a:rPr lang="en-GB" b="1" dirty="0"/>
              <a:t>Identify</a:t>
            </a:r>
            <a:r>
              <a:rPr lang="en-GB" dirty="0"/>
              <a:t> key control components in gas appliances.</a:t>
            </a:r>
          </a:p>
          <a:p>
            <a:pPr marL="342900" indent="-342900">
              <a:buFont typeface="Arial" panose="020B0604020202020204" pitchFamily="34" charset="0"/>
              <a:buChar char="•"/>
            </a:pPr>
            <a:r>
              <a:rPr lang="en-GB" b="1" dirty="0">
                <a:ea typeface="ＭＳ Ｐゴシック"/>
              </a:rPr>
              <a:t>Explain</a:t>
            </a:r>
            <a:r>
              <a:rPr lang="en-GB" dirty="0">
                <a:ea typeface="ＭＳ Ｐゴシック"/>
              </a:rPr>
              <a:t> how multifunctional gas valves and air/gas ratio controls function.</a:t>
            </a:r>
          </a:p>
          <a:p>
            <a:pPr marL="342900" lvl="0" indent="-342900">
              <a:spcAft>
                <a:spcPts val="1800"/>
              </a:spcAft>
              <a:buFont typeface="Arial" panose="020B0604020202020204" pitchFamily="34" charset="0"/>
              <a:buChar char="•"/>
            </a:pPr>
            <a:r>
              <a:rPr lang="en-GB" b="1" dirty="0"/>
              <a:t>Describe</a:t>
            </a:r>
            <a:r>
              <a:rPr lang="en-GB" dirty="0"/>
              <a:t> the sequence of gas delivery in controlled appliances.</a:t>
            </a:r>
          </a:p>
          <a:p>
            <a:r>
              <a:rPr lang="en-GB" dirty="0">
                <a:ea typeface="ＭＳ Ｐゴシック"/>
              </a:rPr>
              <a:t>You might also be able to:</a:t>
            </a:r>
          </a:p>
          <a:p>
            <a:pPr marL="342900" lvl="0" indent="-342900">
              <a:buFont typeface="Arial" panose="020B0604020202020204" pitchFamily="34" charset="0"/>
              <a:buChar char="•"/>
            </a:pPr>
            <a:r>
              <a:rPr lang="en-GB" b="1" dirty="0"/>
              <a:t>Compare</a:t>
            </a:r>
            <a:r>
              <a:rPr lang="en-GB" dirty="0"/>
              <a:t> control setups between open and room-sealed appliances.</a:t>
            </a:r>
          </a:p>
          <a:p>
            <a:pPr marL="342900" lvl="0" indent="-342900">
              <a:buFont typeface="Arial" panose="020B0604020202020204" pitchFamily="34" charset="0"/>
              <a:buChar char="•"/>
            </a:pPr>
            <a:r>
              <a:rPr lang="en-GB" b="1" dirty="0"/>
              <a:t>Diagnose</a:t>
            </a:r>
            <a:r>
              <a:rPr lang="en-GB" dirty="0"/>
              <a:t> how valve or control failure would present.</a:t>
            </a:r>
          </a:p>
          <a:p>
            <a:endParaRPr lang="en-GB" sz="2200" dirty="0"/>
          </a:p>
        </p:txBody>
      </p:sp>
    </p:spTree>
    <p:extLst>
      <p:ext uri="{BB962C8B-B14F-4D97-AF65-F5344CB8AC3E}">
        <p14:creationId xmlns:p14="http://schemas.microsoft.com/office/powerpoint/2010/main" val="30142199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00DF00-DDB1-9E17-D96C-C839324D3C8E}"/>
              </a:ext>
            </a:extLst>
          </p:cNvPr>
          <p:cNvSpPr txBox="1"/>
          <p:nvPr/>
        </p:nvSpPr>
        <p:spPr>
          <a:xfrm>
            <a:off x="3599812" y="1325157"/>
            <a:ext cx="5040000" cy="923330"/>
          </a:xfrm>
          <a:prstGeom prst="rect">
            <a:avLst/>
          </a:prstGeom>
          <a:noFill/>
        </p:spPr>
        <p:txBody>
          <a:bodyPr wrap="none" rtlCol="0">
            <a:spAutoFit/>
          </a:bodyPr>
          <a:lstStyle/>
          <a:p>
            <a:pPr algn="ctr"/>
            <a:r>
              <a:rPr lang="en-GB" sz="5400" dirty="0">
                <a:solidFill>
                  <a:srgbClr val="FC4421"/>
                </a:solidFill>
              </a:rPr>
              <a:t>Any questions?</a:t>
            </a:r>
          </a:p>
        </p:txBody>
      </p:sp>
      <p:sp>
        <p:nvSpPr>
          <p:cNvPr id="2" name="TextBox 1">
            <a:extLst>
              <a:ext uri="{FF2B5EF4-FFF2-40B4-BE49-F238E27FC236}">
                <a16:creationId xmlns:a16="http://schemas.microsoft.com/office/drawing/2014/main" id="{E48EC45A-9FB9-D336-3224-7A837DD80D54}"/>
              </a:ext>
            </a:extLst>
          </p:cNvPr>
          <p:cNvSpPr txBox="1"/>
          <p:nvPr/>
        </p:nvSpPr>
        <p:spPr>
          <a:xfrm>
            <a:off x="467358" y="3571368"/>
            <a:ext cx="11304908" cy="2062103"/>
          </a:xfrm>
          <a:prstGeom prst="rect">
            <a:avLst/>
          </a:prstGeom>
          <a:noFill/>
        </p:spPr>
        <p:txBody>
          <a:bodyPr wrap="square" lIns="91440" tIns="45720" rIns="91440" bIns="45720" anchor="t">
            <a:spAutoFit/>
          </a:bodyPr>
          <a:lstStyle/>
          <a:p>
            <a:r>
              <a:rPr lang="en-GB" sz="1800" b="0" i="0" dirty="0">
                <a:solidFill>
                  <a:srgbClr val="000000"/>
                </a:solidFill>
                <a:effectLst/>
                <a:latin typeface="inherit"/>
                <a:ea typeface="ＭＳ Ｐゴシック"/>
              </a:rPr>
              <a:t>Copyright in this </a:t>
            </a:r>
            <a:r>
              <a:rPr lang="en-GB" sz="1800" dirty="0">
                <a:solidFill>
                  <a:srgbClr val="000000"/>
                </a:solidFill>
                <a:latin typeface="inherit"/>
                <a:ea typeface="ＭＳ Ｐゴシック"/>
              </a:rPr>
              <a:t>document</a:t>
            </a:r>
            <a:r>
              <a:rPr lang="en-GB" sz="1800" b="0" i="0" dirty="0">
                <a:solidFill>
                  <a:srgbClr val="000000"/>
                </a:solidFill>
                <a:effectLst/>
                <a:latin typeface="inherit"/>
                <a:ea typeface="ＭＳ Ｐゴシック"/>
              </a:rPr>
              <a:t> belongs to and is used under licence from the Department for Education, © 2025.</a:t>
            </a:r>
            <a:endParaRPr lang="en-GB" sz="1800" b="0" i="0" dirty="0">
              <a:solidFill>
                <a:srgbClr val="242424"/>
              </a:solidFill>
              <a:effectLst/>
              <a:latin typeface="Aptos" panose="020B0004020202020204" pitchFamily="34" charset="0"/>
              <a:ea typeface="ＭＳ Ｐゴシック"/>
            </a:endParaRPr>
          </a:p>
          <a:p>
            <a:pPr algn="l" fontAlgn="base">
              <a:buNone/>
            </a:pP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‘T-LEVELS’ and ‘T Level’ are registered trademarks of the Department for Education.</a:t>
            </a:r>
            <a:endParaRPr lang="en-GB" sz="1800" b="0" i="0" dirty="0">
              <a:solidFill>
                <a:srgbClr val="242424"/>
              </a:solidFill>
              <a:effectLst/>
              <a:latin typeface="Aptos" panose="020B0004020202020204" pitchFamily="34" charset="0"/>
            </a:endParaRPr>
          </a:p>
          <a:p>
            <a:pPr algn="l" fontAlgn="base">
              <a:buNone/>
            </a:pP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WJEC is authorised by the Department for Education to develop and deliver this T Level Technical Qualification.</a:t>
            </a:r>
          </a:p>
          <a:p>
            <a:pPr algn="l" fontAlgn="base">
              <a:buNone/>
            </a:pPr>
            <a:endParaRPr lang="en-GB" sz="1800" dirty="0">
              <a:solidFill>
                <a:srgbClr val="000000"/>
              </a:solidFill>
              <a:latin typeface="inherit"/>
            </a:endParaRPr>
          </a:p>
          <a:p>
            <a:r>
              <a:rPr lang="en-US" altLang="en-US" sz="1800" dirty="0">
                <a:solidFill>
                  <a:srgbClr val="000000"/>
                </a:solidFill>
                <a:latin typeface="inherit"/>
                <a:ea typeface="ＭＳ Ｐゴシック"/>
              </a:rPr>
              <a:t>WJEC operates in England under the name </a:t>
            </a:r>
            <a:r>
              <a:rPr lang="en-US" altLang="en-US" sz="1800" dirty="0" err="1">
                <a:solidFill>
                  <a:srgbClr val="000000"/>
                </a:solidFill>
                <a:latin typeface="inherit"/>
                <a:ea typeface="ＭＳ Ｐゴシック"/>
              </a:rPr>
              <a:t>Eduqas</a:t>
            </a:r>
            <a:r>
              <a:rPr lang="en-US" altLang="en-US" sz="1800" dirty="0">
                <a:solidFill>
                  <a:srgbClr val="000000"/>
                </a:solidFill>
                <a:latin typeface="inherit"/>
                <a:ea typeface="ＭＳ Ｐゴシック"/>
              </a:rPr>
              <a:t> which is a registered trademark of WJEC.</a:t>
            </a:r>
          </a:p>
        </p:txBody>
      </p:sp>
    </p:spTree>
    <p:extLst>
      <p:ext uri="{BB962C8B-B14F-4D97-AF65-F5344CB8AC3E}">
        <p14:creationId xmlns:p14="http://schemas.microsoft.com/office/powerpoint/2010/main" val="24024890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7F35E-8270-526B-5618-1C698742262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0FBBB73-6FE0-1756-B203-AB98A29A0629}"/>
              </a:ext>
            </a:extLst>
          </p:cNvPr>
          <p:cNvSpPr>
            <a:spLocks noGrp="1"/>
          </p:cNvSpPr>
          <p:nvPr>
            <p:ph type="title"/>
          </p:nvPr>
        </p:nvSpPr>
        <p:spPr>
          <a:xfrm>
            <a:off x="252000" y="972000"/>
            <a:ext cx="11628452" cy="646331"/>
          </a:xfrm>
        </p:spPr>
        <p:txBody>
          <a:bodyPr/>
          <a:lstStyle/>
          <a:p>
            <a:r>
              <a:rPr lang="en-GB" dirty="0"/>
              <a:t>Control components: foundation concepts</a:t>
            </a:r>
          </a:p>
        </p:txBody>
      </p:sp>
      <p:sp>
        <p:nvSpPr>
          <p:cNvPr id="6" name="Content Placeholder 5">
            <a:extLst>
              <a:ext uri="{FF2B5EF4-FFF2-40B4-BE49-F238E27FC236}">
                <a16:creationId xmlns:a16="http://schemas.microsoft.com/office/drawing/2014/main" id="{96DA4B59-4FDB-B260-F7C3-24CB8B2A0821}"/>
              </a:ext>
            </a:extLst>
          </p:cNvPr>
          <p:cNvSpPr>
            <a:spLocks noGrp="1"/>
          </p:cNvSpPr>
          <p:nvPr>
            <p:ph sz="quarter" idx="10"/>
          </p:nvPr>
        </p:nvSpPr>
        <p:spPr>
          <a:xfrm>
            <a:off x="360000" y="1800000"/>
            <a:ext cx="11115720" cy="4140000"/>
          </a:xfrm>
        </p:spPr>
        <p:txBody>
          <a:bodyPr/>
          <a:lstStyle/>
          <a:p>
            <a:r>
              <a:rPr lang="en-GB" b="1" dirty="0"/>
              <a:t>Key control components:</a:t>
            </a:r>
          </a:p>
          <a:p>
            <a:r>
              <a:rPr lang="en-GB" b="1" dirty="0">
                <a:ea typeface="ＭＳ Ｐゴシック"/>
                <a:cs typeface="Arial"/>
              </a:rPr>
              <a:t>Multifunctional gas valve</a:t>
            </a:r>
            <a:r>
              <a:rPr lang="en-GB" b="1" dirty="0">
                <a:ea typeface="ＭＳ Ｐゴシック"/>
              </a:rPr>
              <a:t>:</a:t>
            </a:r>
            <a:r>
              <a:rPr lang="en-GB" dirty="0">
                <a:ea typeface="ＭＳ Ｐゴシック"/>
              </a:rPr>
              <a:t> Integrated control unit combining multiple gas management functions.</a:t>
            </a:r>
            <a:endParaRPr lang="en-GB" dirty="0"/>
          </a:p>
          <a:p>
            <a:r>
              <a:rPr lang="en-GB" b="1" dirty="0">
                <a:ea typeface="ＭＳ Ｐゴシック"/>
              </a:rPr>
              <a:t>Air/gas ratio valve:</a:t>
            </a:r>
            <a:r>
              <a:rPr lang="en-GB" dirty="0">
                <a:ea typeface="ＭＳ Ｐゴシック"/>
              </a:rPr>
              <a:t> Ensures proportional mixing for stoichiometric combustion.</a:t>
            </a:r>
            <a:endParaRPr lang="en-GB" dirty="0"/>
          </a:p>
          <a:p>
            <a:r>
              <a:rPr lang="en-GB" b="1" dirty="0">
                <a:ea typeface="ＭＳ Ｐゴシック"/>
              </a:rPr>
              <a:t>Modulating gas valve:</a:t>
            </a:r>
            <a:r>
              <a:rPr lang="en-GB" dirty="0">
                <a:ea typeface="ＭＳ Ｐゴシック"/>
              </a:rPr>
              <a:t> Varies the gas flow to match output requirements.</a:t>
            </a:r>
            <a:endParaRPr lang="en-GB" dirty="0"/>
          </a:p>
          <a:p>
            <a:r>
              <a:rPr lang="en-GB" b="1" dirty="0">
                <a:ea typeface="ＭＳ Ｐゴシック"/>
              </a:rPr>
              <a:t>Servo pressure regulator:</a:t>
            </a:r>
            <a:r>
              <a:rPr lang="en-GB" dirty="0">
                <a:ea typeface="ＭＳ Ｐゴシック"/>
              </a:rPr>
              <a:t> Adjusts gas pressure based on air input signals.</a:t>
            </a:r>
            <a:endParaRPr lang="en-GB" dirty="0"/>
          </a:p>
        </p:txBody>
      </p:sp>
    </p:spTree>
    <p:extLst>
      <p:ext uri="{BB962C8B-B14F-4D97-AF65-F5344CB8AC3E}">
        <p14:creationId xmlns:p14="http://schemas.microsoft.com/office/powerpoint/2010/main" val="360828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50BDDB-5516-9ED7-E255-FC6467960E1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8212897-F306-85B0-4433-D852E03DDB71}"/>
              </a:ext>
            </a:extLst>
          </p:cNvPr>
          <p:cNvSpPr>
            <a:spLocks noGrp="1"/>
          </p:cNvSpPr>
          <p:nvPr>
            <p:ph type="title"/>
          </p:nvPr>
        </p:nvSpPr>
        <p:spPr>
          <a:xfrm>
            <a:off x="252000" y="972000"/>
            <a:ext cx="11628452" cy="646331"/>
          </a:xfrm>
        </p:spPr>
        <p:txBody>
          <a:bodyPr/>
          <a:lstStyle/>
          <a:p>
            <a:r>
              <a:rPr lang="en-GB" dirty="0"/>
              <a:t>Control components: foundation concepts</a:t>
            </a:r>
          </a:p>
        </p:txBody>
      </p:sp>
      <p:sp>
        <p:nvSpPr>
          <p:cNvPr id="6" name="Content Placeholder 5">
            <a:extLst>
              <a:ext uri="{FF2B5EF4-FFF2-40B4-BE49-F238E27FC236}">
                <a16:creationId xmlns:a16="http://schemas.microsoft.com/office/drawing/2014/main" id="{2BCFD346-285F-2581-9AF6-806A1C4B3B71}"/>
              </a:ext>
            </a:extLst>
          </p:cNvPr>
          <p:cNvSpPr>
            <a:spLocks noGrp="1"/>
          </p:cNvSpPr>
          <p:nvPr>
            <p:ph sz="quarter" idx="10"/>
          </p:nvPr>
        </p:nvSpPr>
        <p:spPr>
          <a:xfrm>
            <a:off x="360000" y="1800000"/>
            <a:ext cx="11106576" cy="4140000"/>
          </a:xfrm>
        </p:spPr>
        <p:txBody>
          <a:bodyPr/>
          <a:lstStyle/>
          <a:p>
            <a:r>
              <a:rPr lang="en-GB" b="1" dirty="0"/>
              <a:t>Key control components:</a:t>
            </a:r>
          </a:p>
          <a:p>
            <a:r>
              <a:rPr lang="en-GB" b="1" dirty="0">
                <a:ea typeface="ＭＳ Ｐゴシック"/>
              </a:rPr>
              <a:t>Solenoid valves:</a:t>
            </a:r>
            <a:r>
              <a:rPr lang="en-GB" dirty="0">
                <a:ea typeface="ＭＳ Ｐゴシック"/>
              </a:rPr>
              <a:t> Electromagnetic valves for on/off control.</a:t>
            </a:r>
            <a:endParaRPr lang="en-GB" dirty="0"/>
          </a:p>
          <a:p>
            <a:r>
              <a:rPr lang="en-GB" b="1" dirty="0">
                <a:ea typeface="ＭＳ Ｐゴシック"/>
              </a:rPr>
              <a:t>Pressure switches:</a:t>
            </a:r>
            <a:r>
              <a:rPr lang="en-GB" dirty="0">
                <a:ea typeface="ＭＳ Ｐゴシック"/>
              </a:rPr>
              <a:t> Monitor pressure conditions and provide feedback.</a:t>
            </a:r>
            <a:endParaRPr lang="en-GB" dirty="0"/>
          </a:p>
          <a:p>
            <a:r>
              <a:rPr lang="en-GB" dirty="0"/>
              <a:t>Understanding these components is essential for diagnosing faults, performing maintenance, and ensuring appliances meet current UK gas safety regulations.</a:t>
            </a:r>
          </a:p>
        </p:txBody>
      </p:sp>
    </p:spTree>
    <p:extLst>
      <p:ext uri="{BB962C8B-B14F-4D97-AF65-F5344CB8AC3E}">
        <p14:creationId xmlns:p14="http://schemas.microsoft.com/office/powerpoint/2010/main" val="39493460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77C994D-10BE-0914-16E5-B4836D05AFF2}"/>
              </a:ext>
            </a:extLst>
          </p:cNvPr>
          <p:cNvSpPr>
            <a:spLocks noGrp="1"/>
          </p:cNvSpPr>
          <p:nvPr>
            <p:ph type="title"/>
          </p:nvPr>
        </p:nvSpPr>
        <p:spPr>
          <a:xfrm>
            <a:off x="252000" y="972000"/>
            <a:ext cx="11628452" cy="646331"/>
          </a:xfrm>
        </p:spPr>
        <p:txBody>
          <a:bodyPr wrap="square" lIns="91440" tIns="45720" rIns="91440" bIns="45720" anchor="ctr" anchorCtr="0">
            <a:spAutoFit/>
          </a:bodyPr>
          <a:lstStyle/>
          <a:p>
            <a:r>
              <a:rPr lang="en-GB" dirty="0">
                <a:ea typeface="ＭＳ Ｐゴシック"/>
                <a:cs typeface="Arial"/>
              </a:rPr>
              <a:t>Multifunctional gas valve (Multiblock)</a:t>
            </a:r>
          </a:p>
        </p:txBody>
      </p:sp>
      <p:sp>
        <p:nvSpPr>
          <p:cNvPr id="6" name="Content Placeholder 5">
            <a:extLst>
              <a:ext uri="{FF2B5EF4-FFF2-40B4-BE49-F238E27FC236}">
                <a16:creationId xmlns:a16="http://schemas.microsoft.com/office/drawing/2014/main" id="{63DEF0A9-7F3F-3D10-1348-19477BA25909}"/>
              </a:ext>
            </a:extLst>
          </p:cNvPr>
          <p:cNvSpPr>
            <a:spLocks noGrp="1"/>
          </p:cNvSpPr>
          <p:nvPr>
            <p:ph sz="quarter" idx="10"/>
          </p:nvPr>
        </p:nvSpPr>
        <p:spPr>
          <a:xfrm>
            <a:off x="360000" y="1800000"/>
            <a:ext cx="11170584" cy="4140000"/>
          </a:xfrm>
        </p:spPr>
        <p:txBody>
          <a:bodyPr/>
          <a:lstStyle/>
          <a:p>
            <a:r>
              <a:rPr lang="en-GB" dirty="0">
                <a:ea typeface="ＭＳ Ｐゴシック"/>
              </a:rPr>
              <a:t>A </a:t>
            </a:r>
            <a:r>
              <a:rPr lang="en-GB" dirty="0">
                <a:ea typeface="ＭＳ Ｐゴシック"/>
                <a:cs typeface="Arial"/>
              </a:rPr>
              <a:t>multifunctional gas valve</a:t>
            </a:r>
            <a:r>
              <a:rPr lang="en-GB" dirty="0">
                <a:ea typeface="ＭＳ Ｐゴシック"/>
              </a:rPr>
              <a:t> is an integrated gas control assembly that combines multiple functions into a single unit. </a:t>
            </a:r>
          </a:p>
          <a:p>
            <a:r>
              <a:rPr lang="en-GB" dirty="0"/>
              <a:t>It serves as the central hub for gas management in many appliances.</a:t>
            </a:r>
          </a:p>
        </p:txBody>
      </p:sp>
    </p:spTree>
    <p:extLst>
      <p:ext uri="{BB962C8B-B14F-4D97-AF65-F5344CB8AC3E}">
        <p14:creationId xmlns:p14="http://schemas.microsoft.com/office/powerpoint/2010/main" val="8599055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E27108-A677-F26B-ADEF-E7C5361FE5D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A6925FB7-31E9-2E2B-E8FD-DB2CA106DBA4}"/>
              </a:ext>
            </a:extLst>
          </p:cNvPr>
          <p:cNvSpPr>
            <a:spLocks noGrp="1"/>
          </p:cNvSpPr>
          <p:nvPr>
            <p:ph type="title"/>
          </p:nvPr>
        </p:nvSpPr>
        <p:spPr>
          <a:xfrm>
            <a:off x="252000" y="972000"/>
            <a:ext cx="11628452" cy="646331"/>
          </a:xfrm>
        </p:spPr>
        <p:txBody>
          <a:bodyPr wrap="square" lIns="91440" tIns="45720" rIns="91440" bIns="45720" anchor="ctr" anchorCtr="0">
            <a:spAutoFit/>
          </a:bodyPr>
          <a:lstStyle/>
          <a:p>
            <a:r>
              <a:rPr lang="en-GB" dirty="0">
                <a:ea typeface="ＭＳ Ｐゴシック"/>
                <a:cs typeface="Arial"/>
              </a:rPr>
              <a:t>Multifunctional gas valve (Multiblock)</a:t>
            </a:r>
          </a:p>
        </p:txBody>
      </p:sp>
      <p:sp>
        <p:nvSpPr>
          <p:cNvPr id="6" name="Content Placeholder 5">
            <a:extLst>
              <a:ext uri="{FF2B5EF4-FFF2-40B4-BE49-F238E27FC236}">
                <a16:creationId xmlns:a16="http://schemas.microsoft.com/office/drawing/2014/main" id="{1EE0B8B2-D8F4-32E6-D140-1AA48C08CDF8}"/>
              </a:ext>
            </a:extLst>
          </p:cNvPr>
          <p:cNvSpPr>
            <a:spLocks noGrp="1"/>
          </p:cNvSpPr>
          <p:nvPr>
            <p:ph sz="quarter" idx="10"/>
          </p:nvPr>
        </p:nvSpPr>
        <p:spPr/>
        <p:txBody>
          <a:bodyPr/>
          <a:lstStyle/>
          <a:p>
            <a:r>
              <a:rPr lang="en-GB" b="1" dirty="0"/>
              <a:t>Key components:</a:t>
            </a:r>
          </a:p>
          <a:p>
            <a:r>
              <a:rPr lang="en-GB" b="1" dirty="0">
                <a:ea typeface="ＭＳ Ｐゴシック"/>
              </a:rPr>
              <a:t>Manual shut-off valve:</a:t>
            </a:r>
            <a:r>
              <a:rPr lang="en-GB" dirty="0">
                <a:ea typeface="ＭＳ Ｐゴシック"/>
              </a:rPr>
              <a:t> For service isolation.</a:t>
            </a:r>
            <a:endParaRPr lang="en-GB" dirty="0"/>
          </a:p>
          <a:p>
            <a:r>
              <a:rPr lang="en-GB" b="1" dirty="0">
                <a:ea typeface="ＭＳ Ｐゴシック"/>
              </a:rPr>
              <a:t>Solenoid valves:</a:t>
            </a:r>
            <a:r>
              <a:rPr lang="en-GB" dirty="0">
                <a:ea typeface="ＭＳ Ｐゴシック"/>
              </a:rPr>
              <a:t> For main and pilot gas control.</a:t>
            </a:r>
            <a:endParaRPr lang="en-GB" dirty="0"/>
          </a:p>
          <a:p>
            <a:r>
              <a:rPr lang="en-GB" b="1" dirty="0">
                <a:ea typeface="ＭＳ Ｐゴシック"/>
              </a:rPr>
              <a:t>Pressure regulator:</a:t>
            </a:r>
            <a:r>
              <a:rPr lang="en-GB" dirty="0">
                <a:ea typeface="ＭＳ Ｐゴシック"/>
              </a:rPr>
              <a:t> With adjustable spring and diaphragm.</a:t>
            </a:r>
            <a:endParaRPr lang="en-GB" dirty="0"/>
          </a:p>
          <a:p>
            <a:r>
              <a:rPr lang="en-GB" b="1" dirty="0">
                <a:ea typeface="ＭＳ Ｐゴシック"/>
              </a:rPr>
              <a:t>Gas filter:</a:t>
            </a:r>
            <a:r>
              <a:rPr lang="en-GB" dirty="0">
                <a:ea typeface="ＭＳ Ｐゴシック"/>
              </a:rPr>
              <a:t> To prevent contaminant ingress.</a:t>
            </a:r>
            <a:endParaRPr lang="en-GB" dirty="0"/>
          </a:p>
          <a:p>
            <a:r>
              <a:rPr lang="en-GB" b="1" dirty="0">
                <a:ea typeface="ＭＳ Ｐゴシック"/>
              </a:rPr>
              <a:t>Test points:</a:t>
            </a:r>
            <a:r>
              <a:rPr lang="en-GB" dirty="0">
                <a:ea typeface="ＭＳ Ｐゴシック"/>
              </a:rPr>
              <a:t> For pressure measurement and verification.</a:t>
            </a:r>
            <a:endParaRPr lang="en-GB" dirty="0"/>
          </a:p>
          <a:p>
            <a:r>
              <a:rPr lang="en-GB" b="1" dirty="0">
                <a:ea typeface="ＭＳ Ｐゴシック"/>
              </a:rPr>
              <a:t>Thermoelectric device:</a:t>
            </a:r>
            <a:r>
              <a:rPr lang="en-GB" dirty="0">
                <a:ea typeface="ＭＳ Ｐゴシック"/>
              </a:rPr>
              <a:t> In some models for flame supervision.</a:t>
            </a:r>
            <a:endParaRPr lang="en-GB" dirty="0"/>
          </a:p>
        </p:txBody>
      </p:sp>
    </p:spTree>
    <p:extLst>
      <p:ext uri="{BB962C8B-B14F-4D97-AF65-F5344CB8AC3E}">
        <p14:creationId xmlns:p14="http://schemas.microsoft.com/office/powerpoint/2010/main" val="3615584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74FEE4-70D8-B460-69C8-50FEBDCF3DC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4C58760-6EB7-D852-1695-ED7127308E62}"/>
              </a:ext>
            </a:extLst>
          </p:cNvPr>
          <p:cNvSpPr>
            <a:spLocks noGrp="1"/>
          </p:cNvSpPr>
          <p:nvPr>
            <p:ph type="title"/>
          </p:nvPr>
        </p:nvSpPr>
        <p:spPr>
          <a:xfrm>
            <a:off x="252000" y="972000"/>
            <a:ext cx="11628452" cy="646331"/>
          </a:xfrm>
        </p:spPr>
        <p:txBody>
          <a:bodyPr wrap="square" lIns="91440" tIns="45720" rIns="91440" bIns="45720" anchor="ctr" anchorCtr="0">
            <a:spAutoFit/>
          </a:bodyPr>
          <a:lstStyle/>
          <a:p>
            <a:r>
              <a:rPr lang="en-GB" dirty="0">
                <a:ea typeface="ＭＳ Ｐゴシック"/>
                <a:cs typeface="Arial"/>
              </a:rPr>
              <a:t>Multifunctional gas valve (Multiblock)</a:t>
            </a:r>
          </a:p>
        </p:txBody>
      </p:sp>
      <p:sp>
        <p:nvSpPr>
          <p:cNvPr id="6" name="Content Placeholder 5">
            <a:extLst>
              <a:ext uri="{FF2B5EF4-FFF2-40B4-BE49-F238E27FC236}">
                <a16:creationId xmlns:a16="http://schemas.microsoft.com/office/drawing/2014/main" id="{82FECE09-D163-292A-3569-57440BE222F0}"/>
              </a:ext>
            </a:extLst>
          </p:cNvPr>
          <p:cNvSpPr>
            <a:spLocks noGrp="1"/>
          </p:cNvSpPr>
          <p:nvPr>
            <p:ph sz="quarter" idx="10"/>
          </p:nvPr>
        </p:nvSpPr>
        <p:spPr/>
        <p:txBody>
          <a:bodyPr/>
          <a:lstStyle/>
          <a:p>
            <a:r>
              <a:rPr lang="en-GB" b="1" dirty="0"/>
              <a:t>Operation sequence:</a:t>
            </a:r>
          </a:p>
          <a:p>
            <a:pPr marL="457200" indent="-457200">
              <a:buFont typeface="+mj-lt"/>
              <a:buAutoNum type="arabicPeriod"/>
            </a:pPr>
            <a:r>
              <a:rPr lang="en-GB" dirty="0"/>
              <a:t>Call for heat activates the control circuit.</a:t>
            </a:r>
          </a:p>
          <a:p>
            <a:pPr marL="457200" indent="-457200">
              <a:buFont typeface="+mj-lt"/>
              <a:buAutoNum type="arabicPeriod"/>
            </a:pPr>
            <a:r>
              <a:rPr lang="en-GB" dirty="0"/>
              <a:t>Pilot solenoid opens to supply pilot burner.</a:t>
            </a:r>
          </a:p>
          <a:p>
            <a:pPr marL="457200" indent="-457200">
              <a:buFont typeface="+mj-lt"/>
              <a:buAutoNum type="arabicPeriod"/>
            </a:pPr>
            <a:r>
              <a:rPr lang="en-GB" dirty="0"/>
              <a:t>Flame detection confirms pilot ignition.</a:t>
            </a:r>
          </a:p>
          <a:p>
            <a:pPr marL="457200" indent="-457200">
              <a:buFont typeface="+mj-lt"/>
              <a:buAutoNum type="arabicPeriod"/>
            </a:pPr>
            <a:r>
              <a:rPr lang="en-GB" dirty="0"/>
              <a:t>Main solenoid opens to supply main burner.</a:t>
            </a:r>
          </a:p>
          <a:p>
            <a:pPr marL="457200" indent="-457200">
              <a:buFont typeface="+mj-lt"/>
              <a:buAutoNum type="arabicPeriod"/>
            </a:pPr>
            <a:r>
              <a:rPr lang="en-GB" dirty="0"/>
              <a:t>Pressure regulator maintains set working pressure.</a:t>
            </a:r>
          </a:p>
          <a:p>
            <a:pPr marL="457200" indent="-457200">
              <a:buFont typeface="+mj-lt"/>
              <a:buAutoNum type="arabicPeriod"/>
            </a:pPr>
            <a:r>
              <a:rPr lang="en-GB" dirty="0"/>
              <a:t>On shut-down, solenoids close to stop gas flow.</a:t>
            </a:r>
          </a:p>
        </p:txBody>
      </p:sp>
    </p:spTree>
    <p:extLst>
      <p:ext uri="{BB962C8B-B14F-4D97-AF65-F5344CB8AC3E}">
        <p14:creationId xmlns:p14="http://schemas.microsoft.com/office/powerpoint/2010/main" val="13889155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1e15224-84b2-4570-bdea-a67bb94d0921" xsi:nil="true"/>
    <lcf76f155ced4ddcb4097134ff3c332f xmlns="7c04300a-231c-4281-9146-a98f6f4a7aff">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DD05C0E7E0E414EB79F81A23986EA6A" ma:contentTypeVersion="11" ma:contentTypeDescription="Create a new document." ma:contentTypeScope="" ma:versionID="a6f930148186a8a3d9c5bc00b37c8558">
  <xsd:schema xmlns:xsd="http://www.w3.org/2001/XMLSchema" xmlns:xs="http://www.w3.org/2001/XMLSchema" xmlns:p="http://schemas.microsoft.com/office/2006/metadata/properties" xmlns:ns2="7c04300a-231c-4281-9146-a98f6f4a7aff" xmlns:ns3="01e15224-84b2-4570-bdea-a67bb94d0921" targetNamespace="http://schemas.microsoft.com/office/2006/metadata/properties" ma:root="true" ma:fieldsID="ef8fa4cbc806802382e5c5506b25357a" ns2:_="" ns3:_="">
    <xsd:import namespace="7c04300a-231c-4281-9146-a98f6f4a7aff"/>
    <xsd:import namespace="01e15224-84b2-4570-bdea-a67bb94d09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300a-231c-4281-9146-a98f6f4a7a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e15224-84b2-4570-bdea-a67bb94d092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8a52c73-49a1-4329-875b-4831fc8e3540}" ma:internalName="TaxCatchAll" ma:showField="CatchAllData" ma:web="01e15224-84b2-4570-bdea-a67bb94d0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5041F6D-BBDE-4B15-9860-57A05AB8973C}">
  <ds:schemaRefs>
    <ds:schemaRef ds:uri="http://schemas.microsoft.com/office/infopath/2007/PartnerControls"/>
    <ds:schemaRef ds:uri="http://schemas.openxmlformats.org/package/2006/metadata/core-properties"/>
    <ds:schemaRef ds:uri="http://schemas.microsoft.com/office/2006/documentManagement/types"/>
    <ds:schemaRef ds:uri="http://schemas.microsoft.com/office/2006/metadata/properties"/>
    <ds:schemaRef ds:uri="http://purl.org/dc/elements/1.1/"/>
    <ds:schemaRef ds:uri="http://purl.org/dc/terms/"/>
    <ds:schemaRef ds:uri="http://purl.org/dc/dcmitype/"/>
    <ds:schemaRef ds:uri="01e15224-84b2-4570-bdea-a67bb94d0921"/>
    <ds:schemaRef ds:uri="7c04300a-231c-4281-9146-a98f6f4a7aff"/>
    <ds:schemaRef ds:uri="http://www.w3.org/XML/1998/namespace"/>
  </ds:schemaRefs>
</ds:datastoreItem>
</file>

<file path=customXml/itemProps2.xml><?xml version="1.0" encoding="utf-8"?>
<ds:datastoreItem xmlns:ds="http://schemas.openxmlformats.org/officeDocument/2006/customXml" ds:itemID="{F7D282AF-3624-45B9-804D-F764465AEF68}">
  <ds:schemaRefs>
    <ds:schemaRef ds:uri="http://schemas.microsoft.com/sharepoint/v3/contenttype/forms"/>
  </ds:schemaRefs>
</ds:datastoreItem>
</file>

<file path=customXml/itemProps3.xml><?xml version="1.0" encoding="utf-8"?>
<ds:datastoreItem xmlns:ds="http://schemas.openxmlformats.org/officeDocument/2006/customXml" ds:itemID="{DE421E73-CDD7-4583-B094-9CEBC9BFDD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04300a-231c-4281-9146-a98f6f4a7aff"/>
    <ds:schemaRef ds:uri="01e15224-84b2-4570-bdea-a67bb94d0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db5124c-a56e-47e1-8444-7a6f9085be98}" enabled="1" method="Standard" siteId="{0b26221c-c008-47b1-94c7-58a0b89761cc}" removed="0"/>
</clbl:labelList>
</file>

<file path=docProps/app.xml><?xml version="1.0" encoding="utf-8"?>
<Properties xmlns="http://schemas.openxmlformats.org/officeDocument/2006/extended-properties" xmlns:vt="http://schemas.openxmlformats.org/officeDocument/2006/docPropsVTypes">
  <Template>T Levels Powerpoint Template</Template>
  <TotalTime>565</TotalTime>
  <Words>2453</Words>
  <Application>Microsoft Office PowerPoint</Application>
  <PresentationFormat>Custom</PresentationFormat>
  <Paragraphs>258</Paragraphs>
  <Slides>41</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ＭＳ Ｐゴシック</vt:lpstr>
      <vt:lpstr>Aptos</vt:lpstr>
      <vt:lpstr>Arial</vt:lpstr>
      <vt:lpstr>inherit</vt:lpstr>
      <vt:lpstr>Lucida Grande</vt:lpstr>
      <vt:lpstr>1_Default Design</vt:lpstr>
      <vt:lpstr>PowerPoint Presentation</vt:lpstr>
      <vt:lpstr>Objectives</vt:lpstr>
      <vt:lpstr>Control components: foundation concepts</vt:lpstr>
      <vt:lpstr>Control components: foundation concepts</vt:lpstr>
      <vt:lpstr>Control components: foundation concepts</vt:lpstr>
      <vt:lpstr>Control components: foundation concepts</vt:lpstr>
      <vt:lpstr>Multifunctional gas valve (Multiblock)</vt:lpstr>
      <vt:lpstr>Multifunctional gas valve (Multiblock)</vt:lpstr>
      <vt:lpstr>Multifunctional gas valve (Multiblock)</vt:lpstr>
      <vt:lpstr>Multifunctional gas valve (Multiblock)</vt:lpstr>
      <vt:lpstr>Multifunctional gas valve (Multiblock): Detailed anatomy</vt:lpstr>
      <vt:lpstr>Multifunctional gas valve (Multiblock): Detailed anatomy</vt:lpstr>
      <vt:lpstr>Multifunctional gas valve (Multiblock): Detailed anatomy</vt:lpstr>
      <vt:lpstr>Air/Gas ratio control valve</vt:lpstr>
      <vt:lpstr>Air/Gas ratio control valve</vt:lpstr>
      <vt:lpstr>Air/Gas ratio control valve</vt:lpstr>
      <vt:lpstr>Air/Gas ratio control valve</vt:lpstr>
      <vt:lpstr>Fan-assisted appliances: Ratio Control operation</vt:lpstr>
      <vt:lpstr>Fan-assisted appliances: Ratio Control operation</vt:lpstr>
      <vt:lpstr>Fan-assisted appliances: Ratio Control operation</vt:lpstr>
      <vt:lpstr>Fan-assisted appliances: Ratio Control operation</vt:lpstr>
      <vt:lpstr>Sequence of operation: Room-sealed boiler</vt:lpstr>
      <vt:lpstr>Sequence of operation: Room-sealed boiler</vt:lpstr>
      <vt:lpstr>Comparative analysis: Multiblock vs ratio valve</vt:lpstr>
      <vt:lpstr>Component failure: recognition and risk assessment</vt:lpstr>
      <vt:lpstr>Component failure: recognition and risk assessment</vt:lpstr>
      <vt:lpstr>Component failure: recognition and risk assessment</vt:lpstr>
      <vt:lpstr>Component failure: recognition and risk assessment</vt:lpstr>
      <vt:lpstr>Component failure: recognition and risk assessment</vt:lpstr>
      <vt:lpstr>Diagnostic scenario: Georgia’s lockout</vt:lpstr>
      <vt:lpstr>Diagnostic scenario: Georgia’s lockout</vt:lpstr>
      <vt:lpstr>Diagnostic workflow for control component faults</vt:lpstr>
      <vt:lpstr>Diagnostic workflow for control component faults</vt:lpstr>
      <vt:lpstr>Diagnostic workflow for control component faults</vt:lpstr>
      <vt:lpstr>Diagnostic workflow for control component faults</vt:lpstr>
      <vt:lpstr>Diagnostic workflow for control component faults</vt:lpstr>
      <vt:lpstr>Air/Gas ratio control: Pneumatic principles</vt:lpstr>
      <vt:lpstr>Air/Gas ratio control: Pneumatic principles</vt:lpstr>
      <vt:lpstr>Key learning points</vt:lpstr>
      <vt:lpstr>Summary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Mark Thirlwell</dc:creator>
  <cp:lastModifiedBy>Hazell, Danielle</cp:lastModifiedBy>
  <cp:revision>59</cp:revision>
  <cp:lastPrinted>2025-05-28T15:27:28Z</cp:lastPrinted>
  <dcterms:created xsi:type="dcterms:W3CDTF">2025-04-15T10:44:23Z</dcterms:created>
  <dcterms:modified xsi:type="dcterms:W3CDTF">2025-12-12T11:53:29Z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0x010100CDD05C0E7E0E414EB79F81A23986EA6A</vt:lpwstr>
  </property>
  <property fmtid="{D5CDD505-2E9C-101B-9397-08002B2CF9AE}" pid="3" name="MediaServiceImageTags">
    <vt:lpwstr/>
  </property>
  <property fmtid="{D5CDD505-2E9C-101B-9397-08002B2CF9AE}" pid="4" name="MSIP_Label_8330bda6-d095-477b-8893-df3ed8791773_SetDate">
    <vt:lpwstr>2025-12-08T11:01:03Z</vt:lpwstr>
  </property>
  <property fmtid="{D5CDD505-2E9C-101B-9397-08002B2CF9AE}" pid="5" name="MSIP_Label_8330bda6-d095-477b-8893-df3ed8791773_Enabled">
    <vt:lpwstr>true</vt:lpwstr>
  </property>
  <property fmtid="{D5CDD505-2E9C-101B-9397-08002B2CF9AE}" pid="6" name="MSIP_Label_8330bda6-d095-477b-8893-df3ed8791773_ActionId">
    <vt:lpwstr>3769f948-029a-42f7-98fe-d9c9afa77edb</vt:lpwstr>
  </property>
  <property fmtid="{D5CDD505-2E9C-101B-9397-08002B2CF9AE}" pid="7" name="MSIP_Label_8330bda6-d095-477b-8893-df3ed8791773_Name">
    <vt:lpwstr>8330bda6-d095-477b-8893-df3ed8791773</vt:lpwstr>
  </property>
  <property fmtid="{D5CDD505-2E9C-101B-9397-08002B2CF9AE}" pid="8" name="MSIP_Label_8330bda6-d095-477b-8893-df3ed8791773_ContentBits">
    <vt:lpwstr>0</vt:lpwstr>
  </property>
  <property fmtid="{D5CDD505-2E9C-101B-9397-08002B2CF9AE}" pid="9" name="MSIP_Label_8330bda6-d095-477b-8893-df3ed8791773_Method">
    <vt:lpwstr>Privileged</vt:lpwstr>
  </property>
  <property fmtid="{D5CDD505-2E9C-101B-9397-08002B2CF9AE}" pid="10" name="MSIP_Label_8330bda6-d095-477b-8893-df3ed8791773_Tag">
    <vt:lpwstr>10, 0, 1, 2</vt:lpwstr>
  </property>
  <property fmtid="{D5CDD505-2E9C-101B-9397-08002B2CF9AE}" pid="11" name="MSIP_Label_8330bda6-d095-477b-8893-df3ed8791773_SiteId">
    <vt:lpwstr>b6d3492e-0aa1-4a60-840d-b706a96e670d</vt:lpwstr>
  </property>
</Properties>
</file>