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40"/>
  </p:notesMasterIdLst>
  <p:handoutMasterIdLst>
    <p:handoutMasterId r:id="rId41"/>
  </p:handoutMasterIdLst>
  <p:sldIdLst>
    <p:sldId id="462" r:id="rId5"/>
    <p:sldId id="840" r:id="rId6"/>
    <p:sldId id="837" r:id="rId7"/>
    <p:sldId id="1020" r:id="rId8"/>
    <p:sldId id="1044" r:id="rId9"/>
    <p:sldId id="958" r:id="rId10"/>
    <p:sldId id="1031" r:id="rId11"/>
    <p:sldId id="1045" r:id="rId12"/>
    <p:sldId id="1021" r:id="rId13"/>
    <p:sldId id="1032" r:id="rId14"/>
    <p:sldId id="908" r:id="rId15"/>
    <p:sldId id="1033" r:id="rId16"/>
    <p:sldId id="1046" r:id="rId17"/>
    <p:sldId id="1047" r:id="rId18"/>
    <p:sldId id="1034" r:id="rId19"/>
    <p:sldId id="1048" r:id="rId20"/>
    <p:sldId id="1035" r:id="rId21"/>
    <p:sldId id="1049" r:id="rId22"/>
    <p:sldId id="1050" r:id="rId23"/>
    <p:sldId id="960" r:id="rId24"/>
    <p:sldId id="1036" r:id="rId25"/>
    <p:sldId id="961" r:id="rId26"/>
    <p:sldId id="1051" r:id="rId27"/>
    <p:sldId id="1023" r:id="rId28"/>
    <p:sldId id="1052" r:id="rId29"/>
    <p:sldId id="1037" r:id="rId30"/>
    <p:sldId id="1053" r:id="rId31"/>
    <p:sldId id="962" r:id="rId32"/>
    <p:sldId id="1055" r:id="rId33"/>
    <p:sldId id="1054" r:id="rId34"/>
    <p:sldId id="1056" r:id="rId35"/>
    <p:sldId id="1038" r:id="rId36"/>
    <p:sldId id="1057" r:id="rId37"/>
    <p:sldId id="838" r:id="rId38"/>
    <p:sldId id="512" r:id="rId39"/>
  </p:sldIdLst>
  <p:sldSz cx="12239625" cy="6840538"/>
  <p:notesSz cx="6858000" cy="9144000"/>
  <p:custDataLst>
    <p:tags r:id="rId4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gs" Target="tags/tag1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commentAuthors" Target="commentAuthors.xml"/><Relationship Id="rId48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nita Searle-Barnes" userId="S::bonita.searle-barnes@eal.org.uk::e782127f-826a-4a83-a372-afedaa2e0d4f" providerId="AD" clId="Web-{F0A20417-B427-034B-1FA3-D742E219D8F0}"/>
    <pc:docChg chg="modSld">
      <pc:chgData name="Bonita Searle-Barnes" userId="S::bonita.searle-barnes@eal.org.uk::e782127f-826a-4a83-a372-afedaa2e0d4f" providerId="AD" clId="Web-{F0A20417-B427-034B-1FA3-D742E219D8F0}" dt="2025-11-26T14:40:49.753" v="0" actId="20577"/>
      <pc:docMkLst>
        <pc:docMk/>
      </pc:docMkLst>
      <pc:sldChg chg="modSp">
        <pc:chgData name="Bonita Searle-Barnes" userId="S::bonita.searle-barnes@eal.org.uk::e782127f-826a-4a83-a372-afedaa2e0d4f" providerId="AD" clId="Web-{F0A20417-B427-034B-1FA3-D742E219D8F0}" dt="2025-11-26T14:40:49.753" v="0" actId="20577"/>
        <pc:sldMkLst>
          <pc:docMk/>
          <pc:sldMk cId="4139293381" sldId="462"/>
        </pc:sldMkLst>
        <pc:spChg chg="mod">
          <ac:chgData name="Bonita Searle-Barnes" userId="S::bonita.searle-barnes@eal.org.uk::e782127f-826a-4a83-a372-afedaa2e0d4f" providerId="AD" clId="Web-{F0A20417-B427-034B-1FA3-D742E219D8F0}" dt="2025-11-26T14:40:49.753" v="0" actId="20577"/>
          <ac:spMkLst>
            <pc:docMk/>
            <pc:sldMk cId="4139293381" sldId="462"/>
            <ac:spMk id="3" creationId="{C071156A-2242-124B-AF49-34A979232ED8}"/>
          </ac:spMkLst>
        </pc:spChg>
      </pc:sldChg>
    </pc:docChg>
  </pc:docChgLst>
  <pc:docChgLst>
    <pc:chgData name="John, Catherine" userId="36b10958-3fe6-4d82-9cee-736ae9074b3f" providerId="ADAL" clId="{7CE9EBFF-1EB6-4E95-820E-35801409E55C}"/>
    <pc:docChg chg="custSel mod modSld">
      <pc:chgData name="John, Catherine" userId="36b10958-3fe6-4d82-9cee-736ae9074b3f" providerId="ADAL" clId="{7CE9EBFF-1EB6-4E95-820E-35801409E55C}" dt="2025-12-04T18:35:36.275" v="50" actId="20577"/>
      <pc:docMkLst>
        <pc:docMk/>
      </pc:docMkLst>
      <pc:sldChg chg="modSp mod">
        <pc:chgData name="John, Catherine" userId="36b10958-3fe6-4d82-9cee-736ae9074b3f" providerId="ADAL" clId="{7CE9EBFF-1EB6-4E95-820E-35801409E55C}" dt="2025-12-04T18:28:34.365" v="8" actId="20577"/>
        <pc:sldMkLst>
          <pc:docMk/>
          <pc:sldMk cId="4173707910" sldId="1020"/>
        </pc:sldMkLst>
        <pc:spChg chg="mod">
          <ac:chgData name="John, Catherine" userId="36b10958-3fe6-4d82-9cee-736ae9074b3f" providerId="ADAL" clId="{7CE9EBFF-1EB6-4E95-820E-35801409E55C}" dt="2025-12-04T18:28:34.365" v="8" actId="20577"/>
          <ac:spMkLst>
            <pc:docMk/>
            <pc:sldMk cId="4173707910" sldId="1020"/>
            <ac:spMk id="6" creationId="{9E12931C-27DA-551E-A19D-E0026B9AA3DA}"/>
          </ac:spMkLst>
        </pc:spChg>
      </pc:sldChg>
      <pc:sldChg chg="modSp mod">
        <pc:chgData name="John, Catherine" userId="36b10958-3fe6-4d82-9cee-736ae9074b3f" providerId="ADAL" clId="{7CE9EBFF-1EB6-4E95-820E-35801409E55C}" dt="2025-12-04T18:35:36.275" v="50" actId="20577"/>
        <pc:sldMkLst>
          <pc:docMk/>
          <pc:sldMk cId="4039597395" sldId="1032"/>
        </pc:sldMkLst>
        <pc:graphicFrameChg chg="modGraphic">
          <ac:chgData name="John, Catherine" userId="36b10958-3fe6-4d82-9cee-736ae9074b3f" providerId="ADAL" clId="{7CE9EBFF-1EB6-4E95-820E-35801409E55C}" dt="2025-12-04T18:35:36.275" v="50" actId="20577"/>
          <ac:graphicFrameMkLst>
            <pc:docMk/>
            <pc:sldMk cId="4039597395" sldId="1032"/>
            <ac:graphicFrameMk id="4" creationId="{E9A6FBC0-82B3-4B96-6C3B-F1AABA124D94}"/>
          </ac:graphicFrameMkLst>
        </pc:graphicFrameChg>
      </pc:sldChg>
      <pc:sldChg chg="modSp mod">
        <pc:chgData name="John, Catherine" userId="36b10958-3fe6-4d82-9cee-736ae9074b3f" providerId="ADAL" clId="{7CE9EBFF-1EB6-4E95-820E-35801409E55C}" dt="2025-12-04T18:33:10.437" v="40" actId="20577"/>
        <pc:sldMkLst>
          <pc:docMk/>
          <pc:sldMk cId="1938036678" sldId="1034"/>
        </pc:sldMkLst>
        <pc:spChg chg="mod">
          <ac:chgData name="John, Catherine" userId="36b10958-3fe6-4d82-9cee-736ae9074b3f" providerId="ADAL" clId="{7CE9EBFF-1EB6-4E95-820E-35801409E55C}" dt="2025-12-04T18:33:10.437" v="40" actId="20577"/>
          <ac:spMkLst>
            <pc:docMk/>
            <pc:sldMk cId="1938036678" sldId="1034"/>
            <ac:spMk id="6" creationId="{BC59AEBE-0306-53E5-68A4-CBBA8BE84B28}"/>
          </ac:spMkLst>
        </pc:spChg>
      </pc:sldChg>
      <pc:sldChg chg="modSp mod">
        <pc:chgData name="John, Catherine" userId="36b10958-3fe6-4d82-9cee-736ae9074b3f" providerId="ADAL" clId="{7CE9EBFF-1EB6-4E95-820E-35801409E55C}" dt="2025-12-04T18:28:59.888" v="15" actId="20577"/>
        <pc:sldMkLst>
          <pc:docMk/>
          <pc:sldMk cId="3220143338" sldId="1044"/>
        </pc:sldMkLst>
        <pc:spChg chg="mod">
          <ac:chgData name="John, Catherine" userId="36b10958-3fe6-4d82-9cee-736ae9074b3f" providerId="ADAL" clId="{7CE9EBFF-1EB6-4E95-820E-35801409E55C}" dt="2025-12-04T18:28:59.888" v="15" actId="20577"/>
          <ac:spMkLst>
            <pc:docMk/>
            <pc:sldMk cId="3220143338" sldId="1044"/>
            <ac:spMk id="6" creationId="{E2D4F51F-36F4-5BFE-D2BD-C31DCF88771C}"/>
          </ac:spMkLst>
        </pc:spChg>
      </pc:sldChg>
      <pc:sldChg chg="modSp mod">
        <pc:chgData name="John, Catherine" userId="36b10958-3fe6-4d82-9cee-736ae9074b3f" providerId="ADAL" clId="{7CE9EBFF-1EB6-4E95-820E-35801409E55C}" dt="2025-12-04T18:34:38.778" v="46" actId="20577"/>
        <pc:sldMkLst>
          <pc:docMk/>
          <pc:sldMk cId="4077457432" sldId="1050"/>
        </pc:sldMkLst>
        <pc:spChg chg="mod">
          <ac:chgData name="John, Catherine" userId="36b10958-3fe6-4d82-9cee-736ae9074b3f" providerId="ADAL" clId="{7CE9EBFF-1EB6-4E95-820E-35801409E55C}" dt="2025-12-04T18:34:38.778" v="46" actId="20577"/>
          <ac:spMkLst>
            <pc:docMk/>
            <pc:sldMk cId="4077457432" sldId="1050"/>
            <ac:spMk id="6" creationId="{2FD3F896-D566-3F62-83B4-C3B58EBEBBC8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2T09:46:41.992" v="37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2T09:43:46.355" v="3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09:43:46.355" v="3"/>
          <ac:spMkLst>
            <pc:docMk/>
            <pc:sldMk cId="2402489006" sldId="512"/>
            <ac:spMk id="2" creationId="{FB62ED7F-880A-CE3F-63E8-A79AA95C8024}"/>
          </ac:spMkLst>
        </pc:spChg>
        <pc:spChg chg="mod">
          <ac:chgData name="Hazell, Danielle" userId="16322be0-50ef-46ff-b0c0-d304bc10d5d2" providerId="ADAL" clId="{E6D12E1F-DF63-450C-A9ED-E72C5F6C045B}" dt="2025-12-02T09:43:45.833" v="2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09:44:02.720" v="8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2T09:44:02.720" v="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2T09:46:41.992" v="37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2T09:46:41.992" v="37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2T09:43:54.538" v="4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2T09:43:54.538" v="4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2T09:45:37.036" v="24" actId="1076"/>
        <pc:sldMkLst>
          <pc:docMk/>
          <pc:sldMk cId="2752023176" sldId="960"/>
        </pc:sldMkLst>
        <pc:spChg chg="mod">
          <ac:chgData name="Hazell, Danielle" userId="16322be0-50ef-46ff-b0c0-d304bc10d5d2" providerId="ADAL" clId="{E6D12E1F-DF63-450C-A9ED-E72C5F6C045B}" dt="2025-12-02T09:45:37.036" v="24" actId="1076"/>
          <ac:spMkLst>
            <pc:docMk/>
            <pc:sldMk cId="2752023176" sldId="960"/>
            <ac:spMk id="4" creationId="{6A724656-44B7-ED72-58DF-814E1B1B6013}"/>
          </ac:spMkLst>
        </pc:spChg>
        <pc:graphicFrameChg chg="mod modGraphic">
          <ac:chgData name="Hazell, Danielle" userId="16322be0-50ef-46ff-b0c0-d304bc10d5d2" providerId="ADAL" clId="{E6D12E1F-DF63-450C-A9ED-E72C5F6C045B}" dt="2025-12-02T09:45:34.328" v="23" actId="12385"/>
          <ac:graphicFrameMkLst>
            <pc:docMk/>
            <pc:sldMk cId="2752023176" sldId="960"/>
            <ac:graphicFrameMk id="2" creationId="{FF1A64AF-A97F-05EB-DB57-B6B2DCBF8737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09:45:48.300" v="26" actId="14100"/>
        <pc:sldMkLst>
          <pc:docMk/>
          <pc:sldMk cId="1374481651" sldId="961"/>
        </pc:sldMkLst>
        <pc:spChg chg="mod">
          <ac:chgData name="Hazell, Danielle" userId="16322be0-50ef-46ff-b0c0-d304bc10d5d2" providerId="ADAL" clId="{E6D12E1F-DF63-450C-A9ED-E72C5F6C045B}" dt="2025-12-02T09:45:48.300" v="26" actId="14100"/>
          <ac:spMkLst>
            <pc:docMk/>
            <pc:sldMk cId="1374481651" sldId="961"/>
            <ac:spMk id="6" creationId="{83196FA6-C9B1-52A6-25BF-F10CFB4ECD19}"/>
          </ac:spMkLst>
        </pc:spChg>
      </pc:sldChg>
      <pc:sldChg chg="modSp mod">
        <pc:chgData name="Hazell, Danielle" userId="16322be0-50ef-46ff-b0c0-d304bc10d5d2" providerId="ADAL" clId="{E6D12E1F-DF63-450C-A9ED-E72C5F6C045B}" dt="2025-12-02T09:44:06.083" v="9" actId="1076"/>
        <pc:sldMkLst>
          <pc:docMk/>
          <pc:sldMk cId="4173707910" sldId="1020"/>
        </pc:sldMkLst>
        <pc:spChg chg="mod">
          <ac:chgData name="Hazell, Danielle" userId="16322be0-50ef-46ff-b0c0-d304bc10d5d2" providerId="ADAL" clId="{E6D12E1F-DF63-450C-A9ED-E72C5F6C045B}" dt="2025-12-02T09:44:06.083" v="9" actId="1076"/>
          <ac:spMkLst>
            <pc:docMk/>
            <pc:sldMk cId="4173707910" sldId="1020"/>
            <ac:spMk id="6" creationId="{9E12931C-27DA-551E-A19D-E0026B9AA3DA}"/>
          </ac:spMkLst>
        </pc:spChg>
      </pc:sldChg>
      <pc:sldChg chg="modSp mod">
        <pc:chgData name="Hazell, Danielle" userId="16322be0-50ef-46ff-b0c0-d304bc10d5d2" providerId="ADAL" clId="{E6D12E1F-DF63-450C-A9ED-E72C5F6C045B}" dt="2025-12-02T09:44:38.868" v="13" actId="1076"/>
        <pc:sldMkLst>
          <pc:docMk/>
          <pc:sldMk cId="3848464664" sldId="1021"/>
        </pc:sldMkLst>
        <pc:spChg chg="mod">
          <ac:chgData name="Hazell, Danielle" userId="16322be0-50ef-46ff-b0c0-d304bc10d5d2" providerId="ADAL" clId="{E6D12E1F-DF63-450C-A9ED-E72C5F6C045B}" dt="2025-12-02T09:44:38.868" v="13" actId="1076"/>
          <ac:spMkLst>
            <pc:docMk/>
            <pc:sldMk cId="3848464664" sldId="1021"/>
            <ac:spMk id="3" creationId="{59D13B6D-2449-BE11-EF45-D3C6F4D2D1D4}"/>
          </ac:spMkLst>
        </pc:spChg>
        <pc:picChg chg="mod">
          <ac:chgData name="Hazell, Danielle" userId="16322be0-50ef-46ff-b0c0-d304bc10d5d2" providerId="ADAL" clId="{E6D12E1F-DF63-450C-A9ED-E72C5F6C045B}" dt="2025-12-02T09:44:35.293" v="12" actId="1076"/>
          <ac:picMkLst>
            <pc:docMk/>
            <pc:sldMk cId="3848464664" sldId="1021"/>
            <ac:picMk id="7" creationId="{64E41EE6-54C2-7911-8AC0-712150804F81}"/>
          </ac:picMkLst>
        </pc:picChg>
      </pc:sldChg>
      <pc:sldChg chg="modSp mod">
        <pc:chgData name="Hazell, Danielle" userId="16322be0-50ef-46ff-b0c0-d304bc10d5d2" providerId="ADAL" clId="{E6D12E1F-DF63-450C-A9ED-E72C5F6C045B}" dt="2025-12-02T09:45:57.670" v="28" actId="14100"/>
        <pc:sldMkLst>
          <pc:docMk/>
          <pc:sldMk cId="2658523676" sldId="1023"/>
        </pc:sldMkLst>
        <pc:spChg chg="mod">
          <ac:chgData name="Hazell, Danielle" userId="16322be0-50ef-46ff-b0c0-d304bc10d5d2" providerId="ADAL" clId="{E6D12E1F-DF63-450C-A9ED-E72C5F6C045B}" dt="2025-12-02T09:45:57.670" v="28" actId="14100"/>
          <ac:spMkLst>
            <pc:docMk/>
            <pc:sldMk cId="2658523676" sldId="1023"/>
            <ac:spMk id="6" creationId="{A480B120-4659-C45E-4FD7-5C4897E77BFE}"/>
          </ac:spMkLst>
        </pc:spChg>
      </pc:sldChg>
      <pc:sldChg chg="modSp mod">
        <pc:chgData name="Hazell, Danielle" userId="16322be0-50ef-46ff-b0c0-d304bc10d5d2" providerId="ADAL" clId="{E6D12E1F-DF63-450C-A9ED-E72C5F6C045B}" dt="2025-12-02T09:44:14.904" v="10" actId="14100"/>
        <pc:sldMkLst>
          <pc:docMk/>
          <pc:sldMk cId="3798001537" sldId="1031"/>
        </pc:sldMkLst>
        <pc:spChg chg="mod">
          <ac:chgData name="Hazell, Danielle" userId="16322be0-50ef-46ff-b0c0-d304bc10d5d2" providerId="ADAL" clId="{E6D12E1F-DF63-450C-A9ED-E72C5F6C045B}" dt="2025-12-02T09:44:14.904" v="10" actId="14100"/>
          <ac:spMkLst>
            <pc:docMk/>
            <pc:sldMk cId="3798001537" sldId="1031"/>
            <ac:spMk id="6" creationId="{EE280FDF-38D9-21AC-14FC-C856D09ABF55}"/>
          </ac:spMkLst>
        </pc:spChg>
      </pc:sldChg>
      <pc:sldChg chg="modSp mod">
        <pc:chgData name="Hazell, Danielle" userId="16322be0-50ef-46ff-b0c0-d304bc10d5d2" providerId="ADAL" clId="{E6D12E1F-DF63-450C-A9ED-E72C5F6C045B}" dt="2025-12-02T09:44:50.531" v="16" actId="1076"/>
        <pc:sldMkLst>
          <pc:docMk/>
          <pc:sldMk cId="4039597395" sldId="1032"/>
        </pc:sldMkLst>
        <pc:spChg chg="mod">
          <ac:chgData name="Hazell, Danielle" userId="16322be0-50ef-46ff-b0c0-d304bc10d5d2" providerId="ADAL" clId="{E6D12E1F-DF63-450C-A9ED-E72C5F6C045B}" dt="2025-12-02T09:44:50.531" v="16" actId="1076"/>
          <ac:spMkLst>
            <pc:docMk/>
            <pc:sldMk cId="4039597395" sldId="1032"/>
            <ac:spMk id="8" creationId="{FD8B87A7-BA71-3FDA-628A-474949C4EE76}"/>
          </ac:spMkLst>
        </pc:spChg>
        <pc:graphicFrameChg chg="mod modGraphic">
          <ac:chgData name="Hazell, Danielle" userId="16322be0-50ef-46ff-b0c0-d304bc10d5d2" providerId="ADAL" clId="{E6D12E1F-DF63-450C-A9ED-E72C5F6C045B}" dt="2025-12-02T09:44:48.242" v="15" actId="12385"/>
          <ac:graphicFrameMkLst>
            <pc:docMk/>
            <pc:sldMk cId="4039597395" sldId="1032"/>
            <ac:graphicFrameMk id="4" creationId="{E9A6FBC0-82B3-4B96-6C3B-F1AABA124D94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09:45:11.444" v="18" actId="14100"/>
        <pc:sldMkLst>
          <pc:docMk/>
          <pc:sldMk cId="1938036678" sldId="1034"/>
        </pc:sldMkLst>
        <pc:spChg chg="mod">
          <ac:chgData name="Hazell, Danielle" userId="16322be0-50ef-46ff-b0c0-d304bc10d5d2" providerId="ADAL" clId="{E6D12E1F-DF63-450C-A9ED-E72C5F6C045B}" dt="2025-12-02T09:45:11.444" v="18" actId="14100"/>
          <ac:spMkLst>
            <pc:docMk/>
            <pc:sldMk cId="1938036678" sldId="1034"/>
            <ac:spMk id="6" creationId="{BC59AEBE-0306-53E5-68A4-CBBA8BE84B28}"/>
          </ac:spMkLst>
        </pc:spChg>
      </pc:sldChg>
      <pc:sldChg chg="modSp mod">
        <pc:chgData name="Hazell, Danielle" userId="16322be0-50ef-46ff-b0c0-d304bc10d5d2" providerId="ADAL" clId="{E6D12E1F-DF63-450C-A9ED-E72C5F6C045B}" dt="2025-12-02T09:45:18.356" v="19" actId="14100"/>
        <pc:sldMkLst>
          <pc:docMk/>
          <pc:sldMk cId="1199109692" sldId="1035"/>
        </pc:sldMkLst>
        <pc:spChg chg="mod">
          <ac:chgData name="Hazell, Danielle" userId="16322be0-50ef-46ff-b0c0-d304bc10d5d2" providerId="ADAL" clId="{E6D12E1F-DF63-450C-A9ED-E72C5F6C045B}" dt="2025-12-02T09:45:18.356" v="19" actId="14100"/>
          <ac:spMkLst>
            <pc:docMk/>
            <pc:sldMk cId="1199109692" sldId="1035"/>
            <ac:spMk id="6" creationId="{79526D3B-9181-3C02-BFD7-0DF0F1530EA6}"/>
          </ac:spMkLst>
        </pc:spChg>
      </pc:sldChg>
      <pc:sldChg chg="modSp mod">
        <pc:chgData name="Hazell, Danielle" userId="16322be0-50ef-46ff-b0c0-d304bc10d5d2" providerId="ADAL" clId="{E6D12E1F-DF63-450C-A9ED-E72C5F6C045B}" dt="2025-12-02T09:45:42.515" v="25" actId="14100"/>
        <pc:sldMkLst>
          <pc:docMk/>
          <pc:sldMk cId="652933972" sldId="1036"/>
        </pc:sldMkLst>
        <pc:spChg chg="mod">
          <ac:chgData name="Hazell, Danielle" userId="16322be0-50ef-46ff-b0c0-d304bc10d5d2" providerId="ADAL" clId="{E6D12E1F-DF63-450C-A9ED-E72C5F6C045B}" dt="2025-12-02T09:45:42.515" v="25" actId="14100"/>
          <ac:spMkLst>
            <pc:docMk/>
            <pc:sldMk cId="652933972" sldId="1036"/>
            <ac:spMk id="6" creationId="{DB6AF959-2DAE-D6E6-149D-1D9093EA1C1B}"/>
          </ac:spMkLst>
        </pc:spChg>
      </pc:sldChg>
      <pc:sldChg chg="modSp mod">
        <pc:chgData name="Hazell, Danielle" userId="16322be0-50ef-46ff-b0c0-d304bc10d5d2" providerId="ADAL" clId="{E6D12E1F-DF63-450C-A9ED-E72C5F6C045B}" dt="2025-12-02T09:46:17.427" v="31" actId="1076"/>
        <pc:sldMkLst>
          <pc:docMk/>
          <pc:sldMk cId="197071928" sldId="1037"/>
        </pc:sldMkLst>
        <pc:spChg chg="mod">
          <ac:chgData name="Hazell, Danielle" userId="16322be0-50ef-46ff-b0c0-d304bc10d5d2" providerId="ADAL" clId="{E6D12E1F-DF63-450C-A9ED-E72C5F6C045B}" dt="2025-12-02T09:46:17.427" v="31" actId="1076"/>
          <ac:spMkLst>
            <pc:docMk/>
            <pc:sldMk cId="197071928" sldId="1037"/>
            <ac:spMk id="6" creationId="{32B74E3C-9BD7-8637-90BC-C0A379040D7C}"/>
          </ac:spMkLst>
        </pc:spChg>
      </pc:sldChg>
      <pc:sldChg chg="modSp mod">
        <pc:chgData name="Hazell, Danielle" userId="16322be0-50ef-46ff-b0c0-d304bc10d5d2" providerId="ADAL" clId="{E6D12E1F-DF63-450C-A9ED-E72C5F6C045B}" dt="2025-12-02T09:44:19.269" v="11" actId="14100"/>
        <pc:sldMkLst>
          <pc:docMk/>
          <pc:sldMk cId="1823245526" sldId="1045"/>
        </pc:sldMkLst>
        <pc:spChg chg="mod">
          <ac:chgData name="Hazell, Danielle" userId="16322be0-50ef-46ff-b0c0-d304bc10d5d2" providerId="ADAL" clId="{E6D12E1F-DF63-450C-A9ED-E72C5F6C045B}" dt="2025-12-02T09:44:19.269" v="11" actId="14100"/>
          <ac:spMkLst>
            <pc:docMk/>
            <pc:sldMk cId="1823245526" sldId="1045"/>
            <ac:spMk id="6" creationId="{949752DD-857F-E6D7-DBCA-CE2A950DD201}"/>
          </ac:spMkLst>
        </pc:spChg>
      </pc:sldChg>
      <pc:sldChg chg="modSp mod">
        <pc:chgData name="Hazell, Danielle" userId="16322be0-50ef-46ff-b0c0-d304bc10d5d2" providerId="ADAL" clId="{E6D12E1F-DF63-450C-A9ED-E72C5F6C045B}" dt="2025-12-02T09:45:07.339" v="17" actId="14100"/>
        <pc:sldMkLst>
          <pc:docMk/>
          <pc:sldMk cId="2780509244" sldId="1047"/>
        </pc:sldMkLst>
        <pc:spChg chg="mod">
          <ac:chgData name="Hazell, Danielle" userId="16322be0-50ef-46ff-b0c0-d304bc10d5d2" providerId="ADAL" clId="{E6D12E1F-DF63-450C-A9ED-E72C5F6C045B}" dt="2025-12-02T09:45:07.339" v="17" actId="14100"/>
          <ac:spMkLst>
            <pc:docMk/>
            <pc:sldMk cId="2780509244" sldId="1047"/>
            <ac:spMk id="6" creationId="{C6157CBF-1473-E2E5-4971-2C384618FF14}"/>
          </ac:spMkLst>
        </pc:spChg>
      </pc:sldChg>
      <pc:sldChg chg="modSp mod">
        <pc:chgData name="Hazell, Danielle" userId="16322be0-50ef-46ff-b0c0-d304bc10d5d2" providerId="ADAL" clId="{E6D12E1F-DF63-450C-A9ED-E72C5F6C045B}" dt="2025-12-02T09:45:22.507" v="20" actId="14100"/>
        <pc:sldMkLst>
          <pc:docMk/>
          <pc:sldMk cId="1355216665" sldId="1049"/>
        </pc:sldMkLst>
        <pc:spChg chg="mod">
          <ac:chgData name="Hazell, Danielle" userId="16322be0-50ef-46ff-b0c0-d304bc10d5d2" providerId="ADAL" clId="{E6D12E1F-DF63-450C-A9ED-E72C5F6C045B}" dt="2025-12-02T09:45:22.507" v="20" actId="14100"/>
          <ac:spMkLst>
            <pc:docMk/>
            <pc:sldMk cId="1355216665" sldId="1049"/>
            <ac:spMk id="6" creationId="{C7A62684-CC1E-318B-DD1A-FB7A5EB8C660}"/>
          </ac:spMkLst>
        </pc:spChg>
      </pc:sldChg>
      <pc:sldChg chg="modSp mod">
        <pc:chgData name="Hazell, Danielle" userId="16322be0-50ef-46ff-b0c0-d304bc10d5d2" providerId="ADAL" clId="{E6D12E1F-DF63-450C-A9ED-E72C5F6C045B}" dt="2025-12-02T09:45:26.475" v="21" actId="14100"/>
        <pc:sldMkLst>
          <pc:docMk/>
          <pc:sldMk cId="4077457432" sldId="1050"/>
        </pc:sldMkLst>
        <pc:spChg chg="mod">
          <ac:chgData name="Hazell, Danielle" userId="16322be0-50ef-46ff-b0c0-d304bc10d5d2" providerId="ADAL" clId="{E6D12E1F-DF63-450C-A9ED-E72C5F6C045B}" dt="2025-12-02T09:45:26.475" v="21" actId="14100"/>
          <ac:spMkLst>
            <pc:docMk/>
            <pc:sldMk cId="4077457432" sldId="1050"/>
            <ac:spMk id="6" creationId="{2FD3F896-D566-3F62-83B4-C3B58EBEBBC8}"/>
          </ac:spMkLst>
        </pc:spChg>
      </pc:sldChg>
      <pc:sldChg chg="modSp mod">
        <pc:chgData name="Hazell, Danielle" userId="16322be0-50ef-46ff-b0c0-d304bc10d5d2" providerId="ADAL" clId="{E6D12E1F-DF63-450C-A9ED-E72C5F6C045B}" dt="2025-12-02T09:45:51.708" v="27" actId="14100"/>
        <pc:sldMkLst>
          <pc:docMk/>
          <pc:sldMk cId="3297206465" sldId="1051"/>
        </pc:sldMkLst>
        <pc:spChg chg="mod">
          <ac:chgData name="Hazell, Danielle" userId="16322be0-50ef-46ff-b0c0-d304bc10d5d2" providerId="ADAL" clId="{E6D12E1F-DF63-450C-A9ED-E72C5F6C045B}" dt="2025-12-02T09:45:51.708" v="27" actId="14100"/>
          <ac:spMkLst>
            <pc:docMk/>
            <pc:sldMk cId="3297206465" sldId="1051"/>
            <ac:spMk id="6" creationId="{FD6153E5-F182-3F0B-00A4-4C06EB0B4AEE}"/>
          </ac:spMkLst>
        </pc:spChg>
      </pc:sldChg>
      <pc:sldChg chg="modSp mod">
        <pc:chgData name="Hazell, Danielle" userId="16322be0-50ef-46ff-b0c0-d304bc10d5d2" providerId="ADAL" clId="{E6D12E1F-DF63-450C-A9ED-E72C5F6C045B}" dt="2025-12-02T09:46:03.380" v="29" actId="12"/>
        <pc:sldMkLst>
          <pc:docMk/>
          <pc:sldMk cId="2333270716" sldId="1052"/>
        </pc:sldMkLst>
        <pc:spChg chg="mod">
          <ac:chgData name="Hazell, Danielle" userId="16322be0-50ef-46ff-b0c0-d304bc10d5d2" providerId="ADAL" clId="{E6D12E1F-DF63-450C-A9ED-E72C5F6C045B}" dt="2025-12-02T09:46:03.380" v="29" actId="12"/>
          <ac:spMkLst>
            <pc:docMk/>
            <pc:sldMk cId="2333270716" sldId="1052"/>
            <ac:spMk id="6" creationId="{3F48CB9E-31F5-E349-BB93-8FAF0D24F5FE}"/>
          </ac:spMkLst>
        </pc:spChg>
      </pc:sldChg>
      <pc:sldChg chg="modSp mod">
        <pc:chgData name="Hazell, Danielle" userId="16322be0-50ef-46ff-b0c0-d304bc10d5d2" providerId="ADAL" clId="{E6D12E1F-DF63-450C-A9ED-E72C5F6C045B}" dt="2025-12-02T09:46:20.732" v="32" actId="14100"/>
        <pc:sldMkLst>
          <pc:docMk/>
          <pc:sldMk cId="1865465454" sldId="1053"/>
        </pc:sldMkLst>
        <pc:spChg chg="mod">
          <ac:chgData name="Hazell, Danielle" userId="16322be0-50ef-46ff-b0c0-d304bc10d5d2" providerId="ADAL" clId="{E6D12E1F-DF63-450C-A9ED-E72C5F6C045B}" dt="2025-12-02T09:46:20.732" v="32" actId="14100"/>
          <ac:spMkLst>
            <pc:docMk/>
            <pc:sldMk cId="1865465454" sldId="1053"/>
            <ac:spMk id="6" creationId="{FEFA25E1-57AA-001F-EFE1-8BDA0DF3E810}"/>
          </ac:spMkLst>
        </pc:spChg>
      </pc:sldChg>
      <pc:sldChg chg="modSp mod">
        <pc:chgData name="Hazell, Danielle" userId="16322be0-50ef-46ff-b0c0-d304bc10d5d2" providerId="ADAL" clId="{E6D12E1F-DF63-450C-A9ED-E72C5F6C045B}" dt="2025-12-02T09:46:34.299" v="33" actId="14100"/>
        <pc:sldMkLst>
          <pc:docMk/>
          <pc:sldMk cId="387423445" sldId="1057"/>
        </pc:sldMkLst>
        <pc:spChg chg="mod">
          <ac:chgData name="Hazell, Danielle" userId="16322be0-50ef-46ff-b0c0-d304bc10d5d2" providerId="ADAL" clId="{E6D12E1F-DF63-450C-A9ED-E72C5F6C045B}" dt="2025-12-02T09:46:34.299" v="33" actId="14100"/>
          <ac:spMkLst>
            <pc:docMk/>
            <pc:sldMk cId="387423445" sldId="1057"/>
            <ac:spMk id="6" creationId="{5E7300FD-842A-04A3-A31E-1AA671D40C0D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09:43:31.974" v="1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09:43:31.974" v="1"/>
          <ac:spMkLst>
            <pc:docMk/>
            <pc:sldMasterMk cId="2966563060" sldId="2147483653"/>
            <ac:spMk id="4" creationId="{97EBE003-3B0B-FC63-1FBC-0E7C543E5D13}"/>
          </ac:spMkLst>
        </pc:spChg>
        <pc:picChg chg="add mod">
          <ac:chgData name="Hazell, Danielle" userId="16322be0-50ef-46ff-b0c0-d304bc10d5d2" providerId="ADAL" clId="{E6D12E1F-DF63-450C-A9ED-E72C5F6C045B}" dt="2025-12-02T09:43:31.974" v="1"/>
          <ac:picMkLst>
            <pc:docMk/>
            <pc:sldMasterMk cId="2966563060" sldId="2147483653"/>
            <ac:picMk id="2" creationId="{9957E4B0-584A-4E5A-828A-3780EC4DEE3E}"/>
          </ac:picMkLst>
        </pc:picChg>
        <pc:picChg chg="add mod">
          <ac:chgData name="Hazell, Danielle" userId="16322be0-50ef-46ff-b0c0-d304bc10d5d2" providerId="ADAL" clId="{E6D12E1F-DF63-450C-A9ED-E72C5F6C045B}" dt="2025-12-02T09:43:31.974" v="1"/>
          <ac:picMkLst>
            <pc:docMk/>
            <pc:sldMasterMk cId="2966563060" sldId="2147483653"/>
            <ac:picMk id="5" creationId="{CE0F36BA-7657-2436-BDD5-77A7D5BDEBFD}"/>
          </ac:picMkLst>
        </pc:picChg>
        <pc:picChg chg="add mod">
          <ac:chgData name="Hazell, Danielle" userId="16322be0-50ef-46ff-b0c0-d304bc10d5d2" providerId="ADAL" clId="{E6D12E1F-DF63-450C-A9ED-E72C5F6C045B}" dt="2025-12-02T09:43:31.974" v="1"/>
          <ac:picMkLst>
            <pc:docMk/>
            <pc:sldMasterMk cId="2966563060" sldId="2147483653"/>
            <ac:picMk id="7" creationId="{15862F7F-C484-A3AA-D8C6-A441B9136807}"/>
          </ac:picMkLst>
        </pc:picChg>
      </pc:sldMasterChg>
    </pc:docChg>
  </pc:docChgLst>
  <pc:docChgLst>
    <pc:chgData name="Bonita Searle-Barnes" userId="e782127f-826a-4a83-a372-afedaa2e0d4f" providerId="ADAL" clId="{FA3BD239-4B9A-4CBA-8CF5-F7BFBEA885D5}"/>
    <pc:docChg chg="modSld modMainMaster">
      <pc:chgData name="Bonita Searle-Barnes" userId="e782127f-826a-4a83-a372-afedaa2e0d4f" providerId="ADAL" clId="{FA3BD239-4B9A-4CBA-8CF5-F7BFBEA885D5}" dt="2025-11-25T12:49:10.348" v="186" actId="1076"/>
      <pc:docMkLst>
        <pc:docMk/>
      </pc:docMkLst>
      <pc:sldChg chg="modSp mod">
        <pc:chgData name="Bonita Searle-Barnes" userId="e782127f-826a-4a83-a372-afedaa2e0d4f" providerId="ADAL" clId="{FA3BD239-4B9A-4CBA-8CF5-F7BFBEA885D5}" dt="2025-11-25T12:16:47.033" v="178" actId="6549"/>
        <pc:sldMkLst>
          <pc:docMk/>
          <pc:sldMk cId="4139293381" sldId="462"/>
        </pc:sldMkLst>
        <pc:spChg chg="mod">
          <ac:chgData name="Bonita Searle-Barnes" userId="e782127f-826a-4a83-a372-afedaa2e0d4f" providerId="ADAL" clId="{FA3BD239-4B9A-4CBA-8CF5-F7BFBEA885D5}" dt="2025-11-25T12:16:47.033" v="178" actId="6549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Bonita Searle-Barnes" userId="e782127f-826a-4a83-a372-afedaa2e0d4f" providerId="ADAL" clId="{FA3BD239-4B9A-4CBA-8CF5-F7BFBEA885D5}" dt="2025-11-24T16:20:01.027" v="159" actId="20577"/>
        <pc:sldMkLst>
          <pc:docMk/>
          <pc:sldMk cId="3014219946" sldId="838"/>
        </pc:sldMkLst>
        <pc:spChg chg="mod">
          <ac:chgData name="Bonita Searle-Barnes" userId="e782127f-826a-4a83-a372-afedaa2e0d4f" providerId="ADAL" clId="{FA3BD239-4B9A-4CBA-8CF5-F7BFBEA885D5}" dt="2025-11-24T16:20:01.027" v="159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Bonita Searle-Barnes" userId="e782127f-826a-4a83-a372-afedaa2e0d4f" providerId="ADAL" clId="{FA3BD239-4B9A-4CBA-8CF5-F7BFBEA885D5}" dt="2025-11-25T12:49:10.348" v="186" actId="1076"/>
        <pc:sldMkLst>
          <pc:docMk/>
          <pc:sldMk cId="2808480706" sldId="840"/>
        </pc:sldMkLst>
        <pc:spChg chg="mod">
          <ac:chgData name="Bonita Searle-Barnes" userId="e782127f-826a-4a83-a372-afedaa2e0d4f" providerId="ADAL" clId="{FA3BD239-4B9A-4CBA-8CF5-F7BFBEA885D5}" dt="2025-11-24T15:43:05.291" v="7" actId="6549"/>
          <ac:spMkLst>
            <pc:docMk/>
            <pc:sldMk cId="2808480706" sldId="840"/>
            <ac:spMk id="3" creationId="{6FFB772F-E825-9D87-9E8B-D04BC8A5280C}"/>
          </ac:spMkLst>
        </pc:spChg>
        <pc:picChg chg="mod">
          <ac:chgData name="Bonita Searle-Barnes" userId="e782127f-826a-4a83-a372-afedaa2e0d4f" providerId="ADAL" clId="{FA3BD239-4B9A-4CBA-8CF5-F7BFBEA885D5}" dt="2025-11-25T12:49:10.348" v="186" actId="1076"/>
          <ac:picMkLst>
            <pc:docMk/>
            <pc:sldMk cId="2808480706" sldId="840"/>
            <ac:picMk id="14" creationId="{CE058C6C-9686-F03F-3059-0D4015DCD514}"/>
          </ac:picMkLst>
        </pc:picChg>
      </pc:sldChg>
      <pc:sldChg chg="modSp">
        <pc:chgData name="Bonita Searle-Barnes" userId="e782127f-826a-4a83-a372-afedaa2e0d4f" providerId="ADAL" clId="{FA3BD239-4B9A-4CBA-8CF5-F7BFBEA885D5}" dt="2025-11-24T16:09:54.095" v="29"/>
        <pc:sldMkLst>
          <pc:docMk/>
          <pc:sldMk cId="854477626" sldId="908"/>
        </pc:sldMkLst>
        <pc:spChg chg="mod">
          <ac:chgData name="Bonita Searle-Barnes" userId="e782127f-826a-4a83-a372-afedaa2e0d4f" providerId="ADAL" clId="{FA3BD239-4B9A-4CBA-8CF5-F7BFBEA885D5}" dt="2025-11-24T16:09:33.876" v="23"/>
          <ac:spMkLst>
            <pc:docMk/>
            <pc:sldMk cId="854477626" sldId="908"/>
            <ac:spMk id="5" creationId="{71DF7B19-E288-2F24-2D87-8CE3A75FA199}"/>
          </ac:spMkLst>
        </pc:spChg>
        <pc:spChg chg="mod">
          <ac:chgData name="Bonita Searle-Barnes" userId="e782127f-826a-4a83-a372-afedaa2e0d4f" providerId="ADAL" clId="{FA3BD239-4B9A-4CBA-8CF5-F7BFBEA885D5}" dt="2025-11-24T16:09:54.095" v="29"/>
          <ac:spMkLst>
            <pc:docMk/>
            <pc:sldMk cId="854477626" sldId="908"/>
            <ac:spMk id="6" creationId="{98B17959-66DB-4EE1-B01B-6AE2E1A3E9C1}"/>
          </ac:spMkLst>
        </pc:spChg>
      </pc:sldChg>
      <pc:sldChg chg="modSp">
        <pc:chgData name="Bonita Searle-Barnes" userId="e782127f-826a-4a83-a372-afedaa2e0d4f" providerId="ADAL" clId="{FA3BD239-4B9A-4CBA-8CF5-F7BFBEA885D5}" dt="2025-11-24T16:05:36.558" v="14"/>
        <pc:sldMkLst>
          <pc:docMk/>
          <pc:sldMk cId="4237467742" sldId="958"/>
        </pc:sldMkLst>
        <pc:spChg chg="mod">
          <ac:chgData name="Bonita Searle-Barnes" userId="e782127f-826a-4a83-a372-afedaa2e0d4f" providerId="ADAL" clId="{FA3BD239-4B9A-4CBA-8CF5-F7BFBEA885D5}" dt="2025-11-24T16:05:31.818" v="13"/>
          <ac:spMkLst>
            <pc:docMk/>
            <pc:sldMk cId="4237467742" sldId="958"/>
            <ac:spMk id="5" creationId="{019CAD75-8510-1D6D-AD6D-D13C221C6AEB}"/>
          </ac:spMkLst>
        </pc:spChg>
        <pc:spChg chg="mod">
          <ac:chgData name="Bonita Searle-Barnes" userId="e782127f-826a-4a83-a372-afedaa2e0d4f" providerId="ADAL" clId="{FA3BD239-4B9A-4CBA-8CF5-F7BFBEA885D5}" dt="2025-11-24T16:05:36.558" v="14"/>
          <ac:spMkLst>
            <pc:docMk/>
            <pc:sldMk cId="4237467742" sldId="958"/>
            <ac:spMk id="6" creationId="{961DA1FB-DD91-38C0-373A-F02788F98A34}"/>
          </ac:spMkLst>
        </pc:spChg>
      </pc:sldChg>
      <pc:sldChg chg="modSp">
        <pc:chgData name="Bonita Searle-Barnes" userId="e782127f-826a-4a83-a372-afedaa2e0d4f" providerId="ADAL" clId="{FA3BD239-4B9A-4CBA-8CF5-F7BFBEA885D5}" dt="2025-11-24T16:13:28.515" v="98"/>
        <pc:sldMkLst>
          <pc:docMk/>
          <pc:sldMk cId="2752023176" sldId="960"/>
        </pc:sldMkLst>
        <pc:spChg chg="mod">
          <ac:chgData name="Bonita Searle-Barnes" userId="e782127f-826a-4a83-a372-afedaa2e0d4f" providerId="ADAL" clId="{FA3BD239-4B9A-4CBA-8CF5-F7BFBEA885D5}" dt="2025-11-24T16:13:28.515" v="98"/>
          <ac:spMkLst>
            <pc:docMk/>
            <pc:sldMk cId="2752023176" sldId="960"/>
            <ac:spMk id="5" creationId="{6FFD1204-CD52-56D4-28C7-C8B08D70317B}"/>
          </ac:spMkLst>
        </pc:spChg>
      </pc:sldChg>
      <pc:sldChg chg="modSp mod">
        <pc:chgData name="Bonita Searle-Barnes" userId="e782127f-826a-4a83-a372-afedaa2e0d4f" providerId="ADAL" clId="{FA3BD239-4B9A-4CBA-8CF5-F7BFBEA885D5}" dt="2025-11-24T16:13:53.355" v="104"/>
        <pc:sldMkLst>
          <pc:docMk/>
          <pc:sldMk cId="1374481651" sldId="961"/>
        </pc:sldMkLst>
        <pc:spChg chg="mod">
          <ac:chgData name="Bonita Searle-Barnes" userId="e782127f-826a-4a83-a372-afedaa2e0d4f" providerId="ADAL" clId="{FA3BD239-4B9A-4CBA-8CF5-F7BFBEA885D5}" dt="2025-11-24T16:13:46.079" v="102" actId="20577"/>
          <ac:spMkLst>
            <pc:docMk/>
            <pc:sldMk cId="1374481651" sldId="961"/>
            <ac:spMk id="5" creationId="{984E6B87-CC0A-BF21-9F84-A00076EF8997}"/>
          </ac:spMkLst>
        </pc:spChg>
        <pc:spChg chg="mod">
          <ac:chgData name="Bonita Searle-Barnes" userId="e782127f-826a-4a83-a372-afedaa2e0d4f" providerId="ADAL" clId="{FA3BD239-4B9A-4CBA-8CF5-F7BFBEA885D5}" dt="2025-11-24T16:13:53.355" v="104"/>
          <ac:spMkLst>
            <pc:docMk/>
            <pc:sldMk cId="1374481651" sldId="961"/>
            <ac:spMk id="6" creationId="{83196FA6-C9B1-52A6-25BF-F10CFB4ECD19}"/>
          </ac:spMkLst>
        </pc:spChg>
      </pc:sldChg>
      <pc:sldChg chg="modSp">
        <pc:chgData name="Bonita Searle-Barnes" userId="e782127f-826a-4a83-a372-afedaa2e0d4f" providerId="ADAL" clId="{FA3BD239-4B9A-4CBA-8CF5-F7BFBEA885D5}" dt="2025-11-24T16:17:41.622" v="125"/>
        <pc:sldMkLst>
          <pc:docMk/>
          <pc:sldMk cId="996898249" sldId="962"/>
        </pc:sldMkLst>
        <pc:spChg chg="mod">
          <ac:chgData name="Bonita Searle-Barnes" userId="e782127f-826a-4a83-a372-afedaa2e0d4f" providerId="ADAL" clId="{FA3BD239-4B9A-4CBA-8CF5-F7BFBEA885D5}" dt="2025-11-24T16:17:26.047" v="121"/>
          <ac:spMkLst>
            <pc:docMk/>
            <pc:sldMk cId="996898249" sldId="962"/>
            <ac:spMk id="5" creationId="{AED3B19C-A560-0F5F-A549-17A8DB9DB7EB}"/>
          </ac:spMkLst>
        </pc:spChg>
        <pc:spChg chg="mod">
          <ac:chgData name="Bonita Searle-Barnes" userId="e782127f-826a-4a83-a372-afedaa2e0d4f" providerId="ADAL" clId="{FA3BD239-4B9A-4CBA-8CF5-F7BFBEA885D5}" dt="2025-11-24T16:17:41.622" v="125"/>
          <ac:spMkLst>
            <pc:docMk/>
            <pc:sldMk cId="996898249" sldId="962"/>
            <ac:spMk id="6" creationId="{97B925BE-E011-9A7A-9D7C-EF54B73ACDA3}"/>
          </ac:spMkLst>
        </pc:spChg>
      </pc:sldChg>
      <pc:sldChg chg="modSp">
        <pc:chgData name="Bonita Searle-Barnes" userId="e782127f-826a-4a83-a372-afedaa2e0d4f" providerId="ADAL" clId="{FA3BD239-4B9A-4CBA-8CF5-F7BFBEA885D5}" dt="2025-11-24T16:05:14.959" v="10"/>
        <pc:sldMkLst>
          <pc:docMk/>
          <pc:sldMk cId="4173707910" sldId="1020"/>
        </pc:sldMkLst>
        <pc:spChg chg="mod">
          <ac:chgData name="Bonita Searle-Barnes" userId="e782127f-826a-4a83-a372-afedaa2e0d4f" providerId="ADAL" clId="{FA3BD239-4B9A-4CBA-8CF5-F7BFBEA885D5}" dt="2025-11-24T16:05:07.033" v="8"/>
          <ac:spMkLst>
            <pc:docMk/>
            <pc:sldMk cId="4173707910" sldId="1020"/>
            <ac:spMk id="5" creationId="{725BB2EF-C6EF-DE4C-4F55-C7A46988100D}"/>
          </ac:spMkLst>
        </pc:spChg>
        <pc:spChg chg="mod">
          <ac:chgData name="Bonita Searle-Barnes" userId="e782127f-826a-4a83-a372-afedaa2e0d4f" providerId="ADAL" clId="{FA3BD239-4B9A-4CBA-8CF5-F7BFBEA885D5}" dt="2025-11-24T16:05:14.959" v="10"/>
          <ac:spMkLst>
            <pc:docMk/>
            <pc:sldMk cId="4173707910" sldId="1020"/>
            <ac:spMk id="6" creationId="{9E12931C-27DA-551E-A19D-E0026B9AA3DA}"/>
          </ac:spMkLst>
        </pc:spChg>
      </pc:sldChg>
      <pc:sldChg chg="modSp">
        <pc:chgData name="Bonita Searle-Barnes" userId="e782127f-826a-4a83-a372-afedaa2e0d4f" providerId="ADAL" clId="{FA3BD239-4B9A-4CBA-8CF5-F7BFBEA885D5}" dt="2025-11-24T16:06:18.842" v="21"/>
        <pc:sldMkLst>
          <pc:docMk/>
          <pc:sldMk cId="3848464664" sldId="1021"/>
        </pc:sldMkLst>
        <pc:spChg chg="mod">
          <ac:chgData name="Bonita Searle-Barnes" userId="e782127f-826a-4a83-a372-afedaa2e0d4f" providerId="ADAL" clId="{FA3BD239-4B9A-4CBA-8CF5-F7BFBEA885D5}" dt="2025-11-24T16:06:18.842" v="21"/>
          <ac:spMkLst>
            <pc:docMk/>
            <pc:sldMk cId="3848464664" sldId="1021"/>
            <ac:spMk id="5" creationId="{219563DD-2746-0712-78EC-E5D8A1D1B5CB}"/>
          </ac:spMkLst>
        </pc:spChg>
      </pc:sldChg>
      <pc:sldChg chg="modSp mod">
        <pc:chgData name="Bonita Searle-Barnes" userId="e782127f-826a-4a83-a372-afedaa2e0d4f" providerId="ADAL" clId="{FA3BD239-4B9A-4CBA-8CF5-F7BFBEA885D5}" dt="2025-11-24T16:14:27.528" v="113" actId="20577"/>
        <pc:sldMkLst>
          <pc:docMk/>
          <pc:sldMk cId="2658523676" sldId="1023"/>
        </pc:sldMkLst>
        <pc:spChg chg="mod">
          <ac:chgData name="Bonita Searle-Barnes" userId="e782127f-826a-4a83-a372-afedaa2e0d4f" providerId="ADAL" clId="{FA3BD239-4B9A-4CBA-8CF5-F7BFBEA885D5}" dt="2025-11-24T16:14:19.478" v="110"/>
          <ac:spMkLst>
            <pc:docMk/>
            <pc:sldMk cId="2658523676" sldId="1023"/>
            <ac:spMk id="5" creationId="{E9C531C6-5F7F-220A-EB54-8008010C640A}"/>
          </ac:spMkLst>
        </pc:spChg>
        <pc:spChg chg="mod">
          <ac:chgData name="Bonita Searle-Barnes" userId="e782127f-826a-4a83-a372-afedaa2e0d4f" providerId="ADAL" clId="{FA3BD239-4B9A-4CBA-8CF5-F7BFBEA885D5}" dt="2025-11-24T16:14:27.528" v="113" actId="20577"/>
          <ac:spMkLst>
            <pc:docMk/>
            <pc:sldMk cId="2658523676" sldId="1023"/>
            <ac:spMk id="6" creationId="{A480B120-4659-C45E-4FD7-5C4897E77BFE}"/>
          </ac:spMkLst>
        </pc:spChg>
      </pc:sldChg>
      <pc:sldChg chg="modSp">
        <pc:chgData name="Bonita Searle-Barnes" userId="e782127f-826a-4a83-a372-afedaa2e0d4f" providerId="ADAL" clId="{FA3BD239-4B9A-4CBA-8CF5-F7BFBEA885D5}" dt="2025-11-24T16:05:52.927" v="17"/>
        <pc:sldMkLst>
          <pc:docMk/>
          <pc:sldMk cId="3798001537" sldId="1031"/>
        </pc:sldMkLst>
        <pc:spChg chg="mod">
          <ac:chgData name="Bonita Searle-Barnes" userId="e782127f-826a-4a83-a372-afedaa2e0d4f" providerId="ADAL" clId="{FA3BD239-4B9A-4CBA-8CF5-F7BFBEA885D5}" dt="2025-11-24T16:05:43.705" v="15"/>
          <ac:spMkLst>
            <pc:docMk/>
            <pc:sldMk cId="3798001537" sldId="1031"/>
            <ac:spMk id="5" creationId="{0B83406B-F4C1-77E5-C554-1C4205889ECC}"/>
          </ac:spMkLst>
        </pc:spChg>
        <pc:spChg chg="mod">
          <ac:chgData name="Bonita Searle-Barnes" userId="e782127f-826a-4a83-a372-afedaa2e0d4f" providerId="ADAL" clId="{FA3BD239-4B9A-4CBA-8CF5-F7BFBEA885D5}" dt="2025-11-24T16:05:52.927" v="17"/>
          <ac:spMkLst>
            <pc:docMk/>
            <pc:sldMk cId="3798001537" sldId="1031"/>
            <ac:spMk id="6" creationId="{EE280FDF-38D9-21AC-14FC-C856D09ABF55}"/>
          </ac:spMkLst>
        </pc:spChg>
      </pc:sldChg>
      <pc:sldChg chg="modSp">
        <pc:chgData name="Bonita Searle-Barnes" userId="e782127f-826a-4a83-a372-afedaa2e0d4f" providerId="ADAL" clId="{FA3BD239-4B9A-4CBA-8CF5-F7BFBEA885D5}" dt="2025-11-24T16:09:26.676" v="22"/>
        <pc:sldMkLst>
          <pc:docMk/>
          <pc:sldMk cId="4039597395" sldId="1032"/>
        </pc:sldMkLst>
        <pc:spChg chg="mod">
          <ac:chgData name="Bonita Searle-Barnes" userId="e782127f-826a-4a83-a372-afedaa2e0d4f" providerId="ADAL" clId="{FA3BD239-4B9A-4CBA-8CF5-F7BFBEA885D5}" dt="2025-11-24T16:09:26.676" v="22"/>
          <ac:spMkLst>
            <pc:docMk/>
            <pc:sldMk cId="4039597395" sldId="1032"/>
            <ac:spMk id="5" creationId="{8376726F-AF2D-0F41-2824-3A406BC4272A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10.221" v="168" actId="6549"/>
        <pc:sldMkLst>
          <pc:docMk/>
          <pc:sldMk cId="264315540" sldId="1033"/>
        </pc:sldMkLst>
        <pc:spChg chg="mod">
          <ac:chgData name="Bonita Searle-Barnes" userId="e782127f-826a-4a83-a372-afedaa2e0d4f" providerId="ADAL" clId="{FA3BD239-4B9A-4CBA-8CF5-F7BFBEA885D5}" dt="2025-11-25T12:10:10.221" v="168" actId="6549"/>
          <ac:spMkLst>
            <pc:docMk/>
            <pc:sldMk cId="264315540" sldId="1033"/>
            <ac:spMk id="5" creationId="{1C1E32EE-F5D7-030E-CCC5-7793223E6D1E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28.774" v="171" actId="6549"/>
        <pc:sldMkLst>
          <pc:docMk/>
          <pc:sldMk cId="1938036678" sldId="1034"/>
        </pc:sldMkLst>
        <pc:spChg chg="mod">
          <ac:chgData name="Bonita Searle-Barnes" userId="e782127f-826a-4a83-a372-afedaa2e0d4f" providerId="ADAL" clId="{FA3BD239-4B9A-4CBA-8CF5-F7BFBEA885D5}" dt="2025-11-25T12:10:28.774" v="171" actId="6549"/>
          <ac:spMkLst>
            <pc:docMk/>
            <pc:sldMk cId="1938036678" sldId="1034"/>
            <ac:spMk id="5" creationId="{A2BE55D6-4605-3B77-5AC5-ACF321C24D1F}"/>
          </ac:spMkLst>
        </pc:spChg>
        <pc:spChg chg="mod">
          <ac:chgData name="Bonita Searle-Barnes" userId="e782127f-826a-4a83-a372-afedaa2e0d4f" providerId="ADAL" clId="{FA3BD239-4B9A-4CBA-8CF5-F7BFBEA885D5}" dt="2025-11-24T16:11:47.130" v="53" actId="20577"/>
          <ac:spMkLst>
            <pc:docMk/>
            <pc:sldMk cId="1938036678" sldId="1034"/>
            <ac:spMk id="6" creationId="{BC59AEBE-0306-53E5-68A4-CBBA8BE84B28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40.072" v="173" actId="6549"/>
        <pc:sldMkLst>
          <pc:docMk/>
          <pc:sldMk cId="1199109692" sldId="1035"/>
        </pc:sldMkLst>
        <pc:spChg chg="mod">
          <ac:chgData name="Bonita Searle-Barnes" userId="e782127f-826a-4a83-a372-afedaa2e0d4f" providerId="ADAL" clId="{FA3BD239-4B9A-4CBA-8CF5-F7BFBEA885D5}" dt="2025-11-25T12:10:40.072" v="173" actId="6549"/>
          <ac:spMkLst>
            <pc:docMk/>
            <pc:sldMk cId="1199109692" sldId="1035"/>
            <ac:spMk id="5" creationId="{C225DDE8-8891-02A0-3733-0E6F91B9F007}"/>
          </ac:spMkLst>
        </pc:spChg>
        <pc:spChg chg="mod">
          <ac:chgData name="Bonita Searle-Barnes" userId="e782127f-826a-4a83-a372-afedaa2e0d4f" providerId="ADAL" clId="{FA3BD239-4B9A-4CBA-8CF5-F7BFBEA885D5}" dt="2025-11-24T16:12:25.970" v="69"/>
          <ac:spMkLst>
            <pc:docMk/>
            <pc:sldMk cId="1199109692" sldId="1035"/>
            <ac:spMk id="6" creationId="{79526D3B-9181-3C02-BFD7-0DF0F1530EA6}"/>
          </ac:spMkLst>
        </pc:spChg>
      </pc:sldChg>
      <pc:sldChg chg="modSp">
        <pc:chgData name="Bonita Searle-Barnes" userId="e782127f-826a-4a83-a372-afedaa2e0d4f" providerId="ADAL" clId="{FA3BD239-4B9A-4CBA-8CF5-F7BFBEA885D5}" dt="2025-11-24T16:13:36.208" v="99"/>
        <pc:sldMkLst>
          <pc:docMk/>
          <pc:sldMk cId="652933972" sldId="1036"/>
        </pc:sldMkLst>
        <pc:spChg chg="mod">
          <ac:chgData name="Bonita Searle-Barnes" userId="e782127f-826a-4a83-a372-afedaa2e0d4f" providerId="ADAL" clId="{FA3BD239-4B9A-4CBA-8CF5-F7BFBEA885D5}" dt="2025-11-24T16:13:36.208" v="99"/>
          <ac:spMkLst>
            <pc:docMk/>
            <pc:sldMk cId="652933972" sldId="1036"/>
            <ac:spMk id="5" creationId="{E110EFD4-198C-C676-1A16-BC43CB8502AE}"/>
          </ac:spMkLst>
        </pc:spChg>
      </pc:sldChg>
      <pc:sldChg chg="modSp mod">
        <pc:chgData name="Bonita Searle-Barnes" userId="e782127f-826a-4a83-a372-afedaa2e0d4f" providerId="ADAL" clId="{FA3BD239-4B9A-4CBA-8CF5-F7BFBEA885D5}" dt="2025-11-24T16:15:45.307" v="118" actId="20577"/>
        <pc:sldMkLst>
          <pc:docMk/>
          <pc:sldMk cId="197071928" sldId="1037"/>
        </pc:sldMkLst>
        <pc:spChg chg="mod">
          <ac:chgData name="Bonita Searle-Barnes" userId="e782127f-826a-4a83-a372-afedaa2e0d4f" providerId="ADAL" clId="{FA3BD239-4B9A-4CBA-8CF5-F7BFBEA885D5}" dt="2025-11-24T16:15:45.307" v="118" actId="20577"/>
          <ac:spMkLst>
            <pc:docMk/>
            <pc:sldMk cId="197071928" sldId="1037"/>
            <ac:spMk id="5" creationId="{609D702D-6738-EA31-8747-25D675D49A9E}"/>
          </ac:spMkLst>
        </pc:spChg>
      </pc:sldChg>
      <pc:sldChg chg="modSp">
        <pc:chgData name="Bonita Searle-Barnes" userId="e782127f-826a-4a83-a372-afedaa2e0d4f" providerId="ADAL" clId="{FA3BD239-4B9A-4CBA-8CF5-F7BFBEA885D5}" dt="2025-11-24T16:18:52.544" v="141"/>
        <pc:sldMkLst>
          <pc:docMk/>
          <pc:sldMk cId="1026346949" sldId="1038"/>
        </pc:sldMkLst>
        <pc:spChg chg="mod">
          <ac:chgData name="Bonita Searle-Barnes" userId="e782127f-826a-4a83-a372-afedaa2e0d4f" providerId="ADAL" clId="{FA3BD239-4B9A-4CBA-8CF5-F7BFBEA885D5}" dt="2025-11-24T16:18:44.551" v="139"/>
          <ac:spMkLst>
            <pc:docMk/>
            <pc:sldMk cId="1026346949" sldId="1038"/>
            <ac:spMk id="5" creationId="{67B0ABE2-E25F-76EB-A563-0975B6BF79E7}"/>
          </ac:spMkLst>
        </pc:spChg>
        <pc:spChg chg="mod">
          <ac:chgData name="Bonita Searle-Barnes" userId="e782127f-826a-4a83-a372-afedaa2e0d4f" providerId="ADAL" clId="{FA3BD239-4B9A-4CBA-8CF5-F7BFBEA885D5}" dt="2025-11-24T16:18:52.544" v="141"/>
          <ac:spMkLst>
            <pc:docMk/>
            <pc:sldMk cId="1026346949" sldId="1038"/>
            <ac:spMk id="6" creationId="{AB69FE2F-255E-1AEC-5E99-014748084C67}"/>
          </ac:spMkLst>
        </pc:spChg>
      </pc:sldChg>
      <pc:sldChg chg="modSp">
        <pc:chgData name="Bonita Searle-Barnes" userId="e782127f-826a-4a83-a372-afedaa2e0d4f" providerId="ADAL" clId="{FA3BD239-4B9A-4CBA-8CF5-F7BFBEA885D5}" dt="2025-11-24T16:05:26.399" v="12"/>
        <pc:sldMkLst>
          <pc:docMk/>
          <pc:sldMk cId="3220143338" sldId="1044"/>
        </pc:sldMkLst>
        <pc:spChg chg="mod">
          <ac:chgData name="Bonita Searle-Barnes" userId="e782127f-826a-4a83-a372-afedaa2e0d4f" providerId="ADAL" clId="{FA3BD239-4B9A-4CBA-8CF5-F7BFBEA885D5}" dt="2025-11-24T16:05:22.624" v="11"/>
          <ac:spMkLst>
            <pc:docMk/>
            <pc:sldMk cId="3220143338" sldId="1044"/>
            <ac:spMk id="5" creationId="{7B86D9FC-15BF-234B-D4ED-761D8FC828EC}"/>
          </ac:spMkLst>
        </pc:spChg>
        <pc:spChg chg="mod">
          <ac:chgData name="Bonita Searle-Barnes" userId="e782127f-826a-4a83-a372-afedaa2e0d4f" providerId="ADAL" clId="{FA3BD239-4B9A-4CBA-8CF5-F7BFBEA885D5}" dt="2025-11-24T16:05:26.399" v="12"/>
          <ac:spMkLst>
            <pc:docMk/>
            <pc:sldMk cId="3220143338" sldId="1044"/>
            <ac:spMk id="6" creationId="{E2D4F51F-36F4-5BFE-D2BD-C31DCF88771C}"/>
          </ac:spMkLst>
        </pc:spChg>
      </pc:sldChg>
      <pc:sldChg chg="modSp">
        <pc:chgData name="Bonita Searle-Barnes" userId="e782127f-826a-4a83-a372-afedaa2e0d4f" providerId="ADAL" clId="{FA3BD239-4B9A-4CBA-8CF5-F7BFBEA885D5}" dt="2025-11-24T16:06:09.863" v="20"/>
        <pc:sldMkLst>
          <pc:docMk/>
          <pc:sldMk cId="1823245526" sldId="1045"/>
        </pc:sldMkLst>
        <pc:spChg chg="mod">
          <ac:chgData name="Bonita Searle-Barnes" userId="e782127f-826a-4a83-a372-afedaa2e0d4f" providerId="ADAL" clId="{FA3BD239-4B9A-4CBA-8CF5-F7BFBEA885D5}" dt="2025-11-24T16:05:58.608" v="18"/>
          <ac:spMkLst>
            <pc:docMk/>
            <pc:sldMk cId="1823245526" sldId="1045"/>
            <ac:spMk id="5" creationId="{E2D7E7F4-ED33-226E-D7E0-C8344F344612}"/>
          </ac:spMkLst>
        </pc:spChg>
        <pc:spChg chg="mod">
          <ac:chgData name="Bonita Searle-Barnes" userId="e782127f-826a-4a83-a372-afedaa2e0d4f" providerId="ADAL" clId="{FA3BD239-4B9A-4CBA-8CF5-F7BFBEA885D5}" dt="2025-11-24T16:06:09.863" v="20"/>
          <ac:spMkLst>
            <pc:docMk/>
            <pc:sldMk cId="1823245526" sldId="1045"/>
            <ac:spMk id="6" creationId="{949752DD-857F-E6D7-DBCA-CE2A950DD201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16.786" v="169" actId="6549"/>
        <pc:sldMkLst>
          <pc:docMk/>
          <pc:sldMk cId="144664728" sldId="1046"/>
        </pc:sldMkLst>
        <pc:spChg chg="mod">
          <ac:chgData name="Bonita Searle-Barnes" userId="e782127f-826a-4a83-a372-afedaa2e0d4f" providerId="ADAL" clId="{FA3BD239-4B9A-4CBA-8CF5-F7BFBEA885D5}" dt="2025-11-25T12:10:16.786" v="169" actId="6549"/>
          <ac:spMkLst>
            <pc:docMk/>
            <pc:sldMk cId="144664728" sldId="1046"/>
            <ac:spMk id="5" creationId="{1850E1FE-26AE-B54E-E02D-183C54F367BA}"/>
          </ac:spMkLst>
        </pc:spChg>
        <pc:spChg chg="mod">
          <ac:chgData name="Bonita Searle-Barnes" userId="e782127f-826a-4a83-a372-afedaa2e0d4f" providerId="ADAL" clId="{FA3BD239-4B9A-4CBA-8CF5-F7BFBEA885D5}" dt="2025-11-24T16:11:09.062" v="39"/>
          <ac:spMkLst>
            <pc:docMk/>
            <pc:sldMk cId="144664728" sldId="1046"/>
            <ac:spMk id="6" creationId="{78DB1814-DD30-E7C8-92D4-247CCD6A360C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23.042" v="170" actId="6549"/>
        <pc:sldMkLst>
          <pc:docMk/>
          <pc:sldMk cId="2780509244" sldId="1047"/>
        </pc:sldMkLst>
        <pc:spChg chg="mod">
          <ac:chgData name="Bonita Searle-Barnes" userId="e782127f-826a-4a83-a372-afedaa2e0d4f" providerId="ADAL" clId="{FA3BD239-4B9A-4CBA-8CF5-F7BFBEA885D5}" dt="2025-11-25T12:10:23.042" v="170" actId="6549"/>
          <ac:spMkLst>
            <pc:docMk/>
            <pc:sldMk cId="2780509244" sldId="1047"/>
            <ac:spMk id="5" creationId="{82BAD5B6-FD5D-DB7B-8F5F-BC9014CFDE3C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33.839" v="172" actId="6549"/>
        <pc:sldMkLst>
          <pc:docMk/>
          <pc:sldMk cId="572626606" sldId="1048"/>
        </pc:sldMkLst>
        <pc:spChg chg="mod">
          <ac:chgData name="Bonita Searle-Barnes" userId="e782127f-826a-4a83-a372-afedaa2e0d4f" providerId="ADAL" clId="{FA3BD239-4B9A-4CBA-8CF5-F7BFBEA885D5}" dt="2025-11-25T12:10:33.839" v="172" actId="6549"/>
          <ac:spMkLst>
            <pc:docMk/>
            <pc:sldMk cId="572626606" sldId="1048"/>
            <ac:spMk id="5" creationId="{9D331334-7238-486E-ECE9-39A0876B5AA2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44.822" v="174" actId="6549"/>
        <pc:sldMkLst>
          <pc:docMk/>
          <pc:sldMk cId="1355216665" sldId="1049"/>
        </pc:sldMkLst>
        <pc:spChg chg="mod">
          <ac:chgData name="Bonita Searle-Barnes" userId="e782127f-826a-4a83-a372-afedaa2e0d4f" providerId="ADAL" clId="{FA3BD239-4B9A-4CBA-8CF5-F7BFBEA885D5}" dt="2025-11-25T12:10:44.822" v="174" actId="6549"/>
          <ac:spMkLst>
            <pc:docMk/>
            <pc:sldMk cId="1355216665" sldId="1049"/>
            <ac:spMk id="5" creationId="{D56DCBBA-27F7-882B-B32C-8FE61B17FBDE}"/>
          </ac:spMkLst>
        </pc:spChg>
        <pc:spChg chg="mod">
          <ac:chgData name="Bonita Searle-Barnes" userId="e782127f-826a-4a83-a372-afedaa2e0d4f" providerId="ADAL" clId="{FA3BD239-4B9A-4CBA-8CF5-F7BFBEA885D5}" dt="2025-11-24T16:13:02.205" v="88" actId="20577"/>
          <ac:spMkLst>
            <pc:docMk/>
            <pc:sldMk cId="1355216665" sldId="1049"/>
            <ac:spMk id="6" creationId="{C7A62684-CC1E-318B-DD1A-FB7A5EB8C660}"/>
          </ac:spMkLst>
        </pc:spChg>
      </pc:sldChg>
      <pc:sldChg chg="modSp mod">
        <pc:chgData name="Bonita Searle-Barnes" userId="e782127f-826a-4a83-a372-afedaa2e0d4f" providerId="ADAL" clId="{FA3BD239-4B9A-4CBA-8CF5-F7BFBEA885D5}" dt="2025-11-25T12:10:49.747" v="175" actId="6549"/>
        <pc:sldMkLst>
          <pc:docMk/>
          <pc:sldMk cId="4077457432" sldId="1050"/>
        </pc:sldMkLst>
        <pc:spChg chg="mod">
          <ac:chgData name="Bonita Searle-Barnes" userId="e782127f-826a-4a83-a372-afedaa2e0d4f" providerId="ADAL" clId="{FA3BD239-4B9A-4CBA-8CF5-F7BFBEA885D5}" dt="2025-11-25T12:10:49.747" v="175" actId="6549"/>
          <ac:spMkLst>
            <pc:docMk/>
            <pc:sldMk cId="4077457432" sldId="1050"/>
            <ac:spMk id="5" creationId="{AFC094B0-605F-BD0B-269D-115004E68891}"/>
          </ac:spMkLst>
        </pc:spChg>
      </pc:sldChg>
      <pc:sldChg chg="modSp mod">
        <pc:chgData name="Bonita Searle-Barnes" userId="e782127f-826a-4a83-a372-afedaa2e0d4f" providerId="ADAL" clId="{FA3BD239-4B9A-4CBA-8CF5-F7BFBEA885D5}" dt="2025-11-24T16:14:14.042" v="109"/>
        <pc:sldMkLst>
          <pc:docMk/>
          <pc:sldMk cId="3297206465" sldId="1051"/>
        </pc:sldMkLst>
        <pc:spChg chg="mod">
          <ac:chgData name="Bonita Searle-Barnes" userId="e782127f-826a-4a83-a372-afedaa2e0d4f" providerId="ADAL" clId="{FA3BD239-4B9A-4CBA-8CF5-F7BFBEA885D5}" dt="2025-11-24T16:14:06.323" v="107" actId="20577"/>
          <ac:spMkLst>
            <pc:docMk/>
            <pc:sldMk cId="3297206465" sldId="1051"/>
            <ac:spMk id="5" creationId="{3AA72779-B8DB-03F5-EAA3-66D13F7295F1}"/>
          </ac:spMkLst>
        </pc:spChg>
        <pc:spChg chg="mod">
          <ac:chgData name="Bonita Searle-Barnes" userId="e782127f-826a-4a83-a372-afedaa2e0d4f" providerId="ADAL" clId="{FA3BD239-4B9A-4CBA-8CF5-F7BFBEA885D5}" dt="2025-11-24T16:14:14.042" v="109"/>
          <ac:spMkLst>
            <pc:docMk/>
            <pc:sldMk cId="3297206465" sldId="1051"/>
            <ac:spMk id="6" creationId="{FD6153E5-F182-3F0B-00A4-4C06EB0B4AEE}"/>
          </ac:spMkLst>
        </pc:spChg>
      </pc:sldChg>
      <pc:sldChg chg="modSp mod">
        <pc:chgData name="Bonita Searle-Barnes" userId="e782127f-826a-4a83-a372-afedaa2e0d4f" providerId="ADAL" clId="{FA3BD239-4B9A-4CBA-8CF5-F7BFBEA885D5}" dt="2025-11-25T12:48:02.972" v="183" actId="1076"/>
        <pc:sldMkLst>
          <pc:docMk/>
          <pc:sldMk cId="2333270716" sldId="1052"/>
        </pc:sldMkLst>
        <pc:spChg chg="mod">
          <ac:chgData name="Bonita Searle-Barnes" userId="e782127f-826a-4a83-a372-afedaa2e0d4f" providerId="ADAL" clId="{FA3BD239-4B9A-4CBA-8CF5-F7BFBEA885D5}" dt="2025-11-24T16:14:33.997" v="114"/>
          <ac:spMkLst>
            <pc:docMk/>
            <pc:sldMk cId="2333270716" sldId="1052"/>
            <ac:spMk id="5" creationId="{04015874-5CAD-E4A8-E870-CE9FA5E9BB13}"/>
          </ac:spMkLst>
        </pc:spChg>
        <pc:spChg chg="mod">
          <ac:chgData name="Bonita Searle-Barnes" userId="e782127f-826a-4a83-a372-afedaa2e0d4f" providerId="ADAL" clId="{FA3BD239-4B9A-4CBA-8CF5-F7BFBEA885D5}" dt="2025-11-24T16:14:38.069" v="116" actId="20577"/>
          <ac:spMkLst>
            <pc:docMk/>
            <pc:sldMk cId="2333270716" sldId="1052"/>
            <ac:spMk id="6" creationId="{3F48CB9E-31F5-E349-BB93-8FAF0D24F5FE}"/>
          </ac:spMkLst>
        </pc:spChg>
        <pc:picChg chg="mod">
          <ac:chgData name="Bonita Searle-Barnes" userId="e782127f-826a-4a83-a372-afedaa2e0d4f" providerId="ADAL" clId="{FA3BD239-4B9A-4CBA-8CF5-F7BFBEA885D5}" dt="2025-11-25T12:48:02.972" v="183" actId="1076"/>
          <ac:picMkLst>
            <pc:docMk/>
            <pc:sldMk cId="2333270716" sldId="1052"/>
            <ac:picMk id="3" creationId="{5FFAA607-600B-919E-C9C1-F4DB12FA3708}"/>
          </ac:picMkLst>
        </pc:picChg>
      </pc:sldChg>
      <pc:sldChg chg="modSp mod">
        <pc:chgData name="Bonita Searle-Barnes" userId="e782127f-826a-4a83-a372-afedaa2e0d4f" providerId="ADAL" clId="{FA3BD239-4B9A-4CBA-8CF5-F7BFBEA885D5}" dt="2025-11-24T16:15:52.007" v="120" actId="20577"/>
        <pc:sldMkLst>
          <pc:docMk/>
          <pc:sldMk cId="1865465454" sldId="1053"/>
        </pc:sldMkLst>
        <pc:spChg chg="mod">
          <ac:chgData name="Bonita Searle-Barnes" userId="e782127f-826a-4a83-a372-afedaa2e0d4f" providerId="ADAL" clId="{FA3BD239-4B9A-4CBA-8CF5-F7BFBEA885D5}" dt="2025-11-24T16:15:52.007" v="120" actId="20577"/>
          <ac:spMkLst>
            <pc:docMk/>
            <pc:sldMk cId="1865465454" sldId="1053"/>
            <ac:spMk id="5" creationId="{A7528DAF-D403-59D0-FF82-376ED0C5B567}"/>
          </ac:spMkLst>
        </pc:spChg>
      </pc:sldChg>
      <pc:sldChg chg="modSp">
        <pc:chgData name="Bonita Searle-Barnes" userId="e782127f-826a-4a83-a372-afedaa2e0d4f" providerId="ADAL" clId="{FA3BD239-4B9A-4CBA-8CF5-F7BFBEA885D5}" dt="2025-11-24T16:18:16.354" v="133"/>
        <pc:sldMkLst>
          <pc:docMk/>
          <pc:sldMk cId="1748706980" sldId="1054"/>
        </pc:sldMkLst>
        <pc:spChg chg="mod">
          <ac:chgData name="Bonita Searle-Barnes" userId="e782127f-826a-4a83-a372-afedaa2e0d4f" providerId="ADAL" clId="{FA3BD239-4B9A-4CBA-8CF5-F7BFBEA885D5}" dt="2025-11-24T16:18:11.067" v="132"/>
          <ac:spMkLst>
            <pc:docMk/>
            <pc:sldMk cId="1748706980" sldId="1054"/>
            <ac:spMk id="5" creationId="{0162F3B3-D7C7-F104-26CE-B561A363AFCA}"/>
          </ac:spMkLst>
        </pc:spChg>
        <pc:spChg chg="mod">
          <ac:chgData name="Bonita Searle-Barnes" userId="e782127f-826a-4a83-a372-afedaa2e0d4f" providerId="ADAL" clId="{FA3BD239-4B9A-4CBA-8CF5-F7BFBEA885D5}" dt="2025-11-24T16:18:16.354" v="133"/>
          <ac:spMkLst>
            <pc:docMk/>
            <pc:sldMk cId="1748706980" sldId="1054"/>
            <ac:spMk id="6" creationId="{C262DF3E-CCC5-A767-88F7-53D281606873}"/>
          </ac:spMkLst>
        </pc:spChg>
      </pc:sldChg>
      <pc:sldChg chg="modSp">
        <pc:chgData name="Bonita Searle-Barnes" userId="e782127f-826a-4a83-a372-afedaa2e0d4f" providerId="ADAL" clId="{FA3BD239-4B9A-4CBA-8CF5-F7BFBEA885D5}" dt="2025-11-24T16:18:04.656" v="131"/>
        <pc:sldMkLst>
          <pc:docMk/>
          <pc:sldMk cId="2718826126" sldId="1055"/>
        </pc:sldMkLst>
        <pc:spChg chg="mod">
          <ac:chgData name="Bonita Searle-Barnes" userId="e782127f-826a-4a83-a372-afedaa2e0d4f" providerId="ADAL" clId="{FA3BD239-4B9A-4CBA-8CF5-F7BFBEA885D5}" dt="2025-11-24T16:17:50.080" v="126"/>
          <ac:spMkLst>
            <pc:docMk/>
            <pc:sldMk cId="2718826126" sldId="1055"/>
            <ac:spMk id="5" creationId="{156CA284-BF60-0D39-30BB-9E442E08D980}"/>
          </ac:spMkLst>
        </pc:spChg>
        <pc:spChg chg="mod">
          <ac:chgData name="Bonita Searle-Barnes" userId="e782127f-826a-4a83-a372-afedaa2e0d4f" providerId="ADAL" clId="{FA3BD239-4B9A-4CBA-8CF5-F7BFBEA885D5}" dt="2025-11-24T16:18:04.656" v="131"/>
          <ac:spMkLst>
            <pc:docMk/>
            <pc:sldMk cId="2718826126" sldId="1055"/>
            <ac:spMk id="6" creationId="{6E047792-F379-F307-B3BB-2C0C47ED89F7}"/>
          </ac:spMkLst>
        </pc:spChg>
      </pc:sldChg>
      <pc:sldChg chg="modSp">
        <pc:chgData name="Bonita Searle-Barnes" userId="e782127f-826a-4a83-a372-afedaa2e0d4f" providerId="ADAL" clId="{FA3BD239-4B9A-4CBA-8CF5-F7BFBEA885D5}" dt="2025-11-24T16:18:36.216" v="138"/>
        <pc:sldMkLst>
          <pc:docMk/>
          <pc:sldMk cId="1784638905" sldId="1056"/>
        </pc:sldMkLst>
        <pc:spChg chg="mod">
          <ac:chgData name="Bonita Searle-Barnes" userId="e782127f-826a-4a83-a372-afedaa2e0d4f" providerId="ADAL" clId="{FA3BD239-4B9A-4CBA-8CF5-F7BFBEA885D5}" dt="2025-11-24T16:18:22.257" v="134"/>
          <ac:spMkLst>
            <pc:docMk/>
            <pc:sldMk cId="1784638905" sldId="1056"/>
            <ac:spMk id="5" creationId="{BEEA6D51-1756-FADC-873A-03326F8D20FA}"/>
          </ac:spMkLst>
        </pc:spChg>
        <pc:spChg chg="mod">
          <ac:chgData name="Bonita Searle-Barnes" userId="e782127f-826a-4a83-a372-afedaa2e0d4f" providerId="ADAL" clId="{FA3BD239-4B9A-4CBA-8CF5-F7BFBEA885D5}" dt="2025-11-24T16:18:36.216" v="138"/>
          <ac:spMkLst>
            <pc:docMk/>
            <pc:sldMk cId="1784638905" sldId="1056"/>
            <ac:spMk id="6" creationId="{421100B4-1123-AD09-285C-0F68CF1E68AE}"/>
          </ac:spMkLst>
        </pc:spChg>
      </pc:sldChg>
      <pc:sldChg chg="modSp mod">
        <pc:chgData name="Bonita Searle-Barnes" userId="e782127f-826a-4a83-a372-afedaa2e0d4f" providerId="ADAL" clId="{FA3BD239-4B9A-4CBA-8CF5-F7BFBEA885D5}" dt="2025-11-24T16:19:30.845" v="151" actId="20577"/>
        <pc:sldMkLst>
          <pc:docMk/>
          <pc:sldMk cId="387423445" sldId="1057"/>
        </pc:sldMkLst>
        <pc:spChg chg="mod">
          <ac:chgData name="Bonita Searle-Barnes" userId="e782127f-826a-4a83-a372-afedaa2e0d4f" providerId="ADAL" clId="{FA3BD239-4B9A-4CBA-8CF5-F7BFBEA885D5}" dt="2025-11-24T16:19:03.109" v="143"/>
          <ac:spMkLst>
            <pc:docMk/>
            <pc:sldMk cId="387423445" sldId="1057"/>
            <ac:spMk id="5" creationId="{D3633E30-C080-233B-305F-1D1A0A4F64A6}"/>
          </ac:spMkLst>
        </pc:spChg>
        <pc:spChg chg="mod">
          <ac:chgData name="Bonita Searle-Barnes" userId="e782127f-826a-4a83-a372-afedaa2e0d4f" providerId="ADAL" clId="{FA3BD239-4B9A-4CBA-8CF5-F7BFBEA885D5}" dt="2025-11-24T16:19:30.845" v="151" actId="20577"/>
          <ac:spMkLst>
            <pc:docMk/>
            <pc:sldMk cId="387423445" sldId="1057"/>
            <ac:spMk id="6" creationId="{5E7300FD-842A-04A3-A31E-1AA671D40C0D}"/>
          </ac:spMkLst>
        </pc:spChg>
      </pc:sldChg>
      <pc:sldMasterChg chg="modSp mod">
        <pc:chgData name="Bonita Searle-Barnes" userId="e782127f-826a-4a83-a372-afedaa2e0d4f" providerId="ADAL" clId="{FA3BD239-4B9A-4CBA-8CF5-F7BFBEA885D5}" dt="2025-11-24T15:42:47.514" v="6" actId="20577"/>
        <pc:sldMasterMkLst>
          <pc:docMk/>
          <pc:sldMasterMk cId="2966563060" sldId="2147483653"/>
        </pc:sldMasterMkLst>
        <pc:spChg chg="mod">
          <ac:chgData name="Bonita Searle-Barnes" userId="e782127f-826a-4a83-a372-afedaa2e0d4f" providerId="ADAL" clId="{FA3BD239-4B9A-4CBA-8CF5-F7BFBEA885D5}" dt="2025-11-24T15:42:47.514" v="6" actId="20577"/>
          <ac:spMkLst>
            <pc:docMk/>
            <pc:sldMasterMk cId="2966563060" sldId="2147483653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685800"/>
            <a:ext cx="61341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89601"/>
            <a:ext cx="588541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000" baseline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r>
              <a:rPr lang="en-US" sz="1000" baseline="0">
                <a:latin typeface="+mn-lt"/>
                <a:ea typeface="Arial" pitchFamily="-105" charset="0"/>
                <a:cs typeface="Arial" pitchFamily="-105" charset="0"/>
              </a:rPr>
              <a:t> </a:t>
            </a: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9957E4B0-584A-4E5A-828A-3780EC4DEE3E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97EBE003-3B0B-FC63-1FBC-0E7C543E5D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CE0F36BA-7657-2436-BDD5-77A7D5BDEBF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5862F7F-C484-A3AA-D8C6-A441B913680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+mj-lt"/>
                <a:ea typeface="ＭＳ Ｐゴシック"/>
                <a:cs typeface="Arial"/>
              </a:rPr>
              <a:t>K1.28 </a:t>
            </a:r>
            <a:r>
              <a:rPr lang="en-GB" sz="2800" dirty="0">
                <a:solidFill>
                  <a:schemeClr val="tx1"/>
                </a:solidFill>
                <a:latin typeface="+mj-lt"/>
                <a:cs typeface="Poppins"/>
              </a:rPr>
              <a:t>Fault-finding techniques, their suitability for different situations and how they are applied in practice</a:t>
            </a:r>
          </a:p>
          <a:p>
            <a:pPr marL="0" indent="0">
              <a:buNone/>
            </a:pPr>
            <a:r>
              <a:rPr lang="en-GB" sz="3200" b="1" dirty="0">
                <a:solidFill>
                  <a:schemeClr val="tx1"/>
                </a:solidFill>
                <a:latin typeface="+mj-lt"/>
              </a:rPr>
              <a:t> </a:t>
            </a:r>
            <a:endParaRPr lang="en-GB" sz="3200" b="1" dirty="0">
              <a:solidFill>
                <a:schemeClr val="tx1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1.28d: </a:t>
            </a:r>
            <a:r>
              <a:rPr lang="en-GB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Practical diagnosis, planned maintenance and real-world faults</a:t>
            </a: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5CBC49-08A2-6206-051B-913403ECD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76726F-AF2D-0F41-2824-3A406BC42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Using manufacturer and online resources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A6FBC0-82B3-4B96-6C3B-F1AABA124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425404"/>
              </p:ext>
            </p:extLst>
          </p:nvPr>
        </p:nvGraphicFramePr>
        <p:xfrm>
          <a:off x="361553" y="1716418"/>
          <a:ext cx="11518899" cy="3578035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176304">
                  <a:extLst>
                    <a:ext uri="{9D8B030D-6E8A-4147-A177-3AD203B41FA5}">
                      <a16:colId xmlns:a16="http://schemas.microsoft.com/office/drawing/2014/main" val="1755995025"/>
                    </a:ext>
                  </a:extLst>
                </a:gridCol>
                <a:gridCol w="4147457">
                  <a:extLst>
                    <a:ext uri="{9D8B030D-6E8A-4147-A177-3AD203B41FA5}">
                      <a16:colId xmlns:a16="http://schemas.microsoft.com/office/drawing/2014/main" val="8472514"/>
                    </a:ext>
                  </a:extLst>
                </a:gridCol>
                <a:gridCol w="4195138">
                  <a:extLst>
                    <a:ext uri="{9D8B030D-6E8A-4147-A177-3AD203B41FA5}">
                      <a16:colId xmlns:a16="http://schemas.microsoft.com/office/drawing/2014/main" val="17352045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/>
                        <a:t>Resource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/>
                        <a:t>Purpose</a:t>
                      </a:r>
                      <a:endParaRPr lang="en-GB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/>
                        <a:t>Best Practice</a:t>
                      </a:r>
                      <a:endParaRPr lang="en-GB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92697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Manufacturer Flow Charts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Fault code sequences and diagnostic pathways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Follow systematically; don't skip steps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778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Technical Apps &amp; Portals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Wiring diagrams, training modules, specifications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Download for offline access before site visits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34655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YouTube (verified content)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Visual how-to guides from manufacturers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Verify source is official (e.g. Ideal, Vaillant)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595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Professional Forums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Peer feedback on common appliance faults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Cross-reference advice with manufacturer guidance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42165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Installer Helplines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Product-specific advice from engineers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Record case numbers and recommendations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29242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D8B87A7-BA71-3FDA-628A-474949C4EE76}"/>
              </a:ext>
            </a:extLst>
          </p:cNvPr>
          <p:cNvSpPr txBox="1"/>
          <p:nvPr/>
        </p:nvSpPr>
        <p:spPr>
          <a:xfrm>
            <a:off x="2320260" y="5481206"/>
            <a:ext cx="74919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/>
              <a:t>⚠️ Always use official sources only — avoid unsafe advice ⚠️</a:t>
            </a:r>
          </a:p>
        </p:txBody>
      </p:sp>
    </p:spTree>
    <p:extLst>
      <p:ext uri="{BB962C8B-B14F-4D97-AF65-F5344CB8AC3E}">
        <p14:creationId xmlns:p14="http://schemas.microsoft.com/office/powerpoint/2010/main" val="4039597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0403E5-185D-7A31-B8D9-F48E9DC85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DF7B19-E288-2F24-2D87-8CE3A75FA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Digital tools in diagnostics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B17959-66DB-4EE1-B01B-6AE2E1A3E9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384200" cy="4140000"/>
          </a:xfrm>
        </p:spPr>
        <p:txBody>
          <a:bodyPr/>
          <a:lstStyle/>
          <a:p>
            <a:r>
              <a:rPr lang="en-GB" b="1"/>
              <a:t>Essential digital diagnostic tools</a:t>
            </a:r>
          </a:p>
          <a:p>
            <a:r>
              <a:rPr lang="en-GB" b="1"/>
              <a:t>Digital manometers:</a:t>
            </a:r>
            <a:r>
              <a:rPr lang="en-GB"/>
              <a:t> Precision pressure measurement with data recording capability</a:t>
            </a:r>
          </a:p>
          <a:p>
            <a:r>
              <a:rPr lang="en-GB" b="1"/>
              <a:t>Multifunction testers:</a:t>
            </a:r>
            <a:r>
              <a:rPr lang="en-GB"/>
              <a:t> Combined electrical testing for multiple parameters</a:t>
            </a:r>
          </a:p>
          <a:p>
            <a:r>
              <a:rPr lang="en-GB" b="1"/>
              <a:t>Thermal cameras:</a:t>
            </a:r>
            <a:r>
              <a:rPr lang="en-GB"/>
              <a:t> Identify heat distribution issues and blockages</a:t>
            </a:r>
          </a:p>
          <a:p>
            <a:r>
              <a:rPr lang="en-GB" b="1"/>
              <a:t>Combustion analysers:</a:t>
            </a:r>
            <a:r>
              <a:rPr lang="en-GB"/>
              <a:t> Digital FGA with Bluetooth connectivity</a:t>
            </a:r>
          </a:p>
          <a:p>
            <a:r>
              <a:rPr lang="en-GB" b="1"/>
              <a:t>Manufacturer apps:</a:t>
            </a:r>
            <a:r>
              <a:rPr lang="en-GB"/>
              <a:t> Direct access to technical libraries and diagnostics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477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CA895-EAF0-1EFB-98F6-D51A573E8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C1E32EE-F5D7-030E-CCC5-7793223E6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1: No ignition after service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FA7C6C-0187-6308-1257-C8F1EBBB280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9818143" cy="4140000"/>
          </a:xfrm>
        </p:spPr>
        <p:txBody>
          <a:bodyPr/>
          <a:lstStyle/>
          <a:p>
            <a:r>
              <a:rPr lang="en-GB" b="1"/>
              <a:t>Symptoms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Boiler attempts ignition but fails to light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Error code indicates ignition failure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Problem began immediately after annual service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Intermittent successful ignition followed by failure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A64E5-0E9C-76CF-C7C0-C8DE63A86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850E1FE-26AE-B54E-E02D-183C54F36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1: No ignition after service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DB1814-DD30-E7C8-92D4-247CCD6A36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9818143" cy="4140000"/>
          </a:xfrm>
        </p:spPr>
        <p:txBody>
          <a:bodyPr/>
          <a:lstStyle/>
          <a:p>
            <a:r>
              <a:rPr lang="en-GB" b="1"/>
              <a:t>Diagnostic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Visual inspection of gas supply and connections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err="1"/>
              <a:t>Multimeter</a:t>
            </a:r>
            <a:r>
              <a:rPr lang="en-GB"/>
              <a:t> test of ignition electrode circuit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Measured electrode gap with feeler gauge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Inspection revealed electrode disturbed during cleaning</a:t>
            </a: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64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91449-FDAA-ECE0-E7DF-29DFFE8C9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2BAD5B6-FD5D-DB7B-8F5F-BC9014CFD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1: No ignition after service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157CBF-1473-E2E5-4971-2C384618FF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80313" cy="4140000"/>
          </a:xfrm>
        </p:spPr>
        <p:txBody>
          <a:bodyPr/>
          <a:lstStyle/>
          <a:p>
            <a:r>
              <a:rPr lang="en-GB" b="1" dirty="0"/>
              <a:t>Resolution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Re-positioned electrode to correct specification (3-4mm)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Cleaned electrode tip to remove carbon deposits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Tested ignition sequence through multiple cycles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Documented in service record with before/after measurements</a:t>
            </a:r>
          </a:p>
          <a:p>
            <a:r>
              <a:rPr lang="en-GB" dirty="0"/>
              <a:t>This case demonstrates how even minor disturbances during routine maintenance can create new faults if not properly verified.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0509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8B828-E915-313C-A2E3-775153A86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BE55D6-4605-3B77-5AC5-ACF321C24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2: Intermittent hot water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59AEBE-0306-53E5-68A4-CBBA8BE84B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951129" cy="4140000"/>
          </a:xfrm>
        </p:spPr>
        <p:txBody>
          <a:bodyPr/>
          <a:lstStyle/>
          <a:p>
            <a:r>
              <a:rPr lang="en-GB" b="1" dirty="0"/>
              <a:t>Symptoms</a:t>
            </a:r>
          </a:p>
          <a:p>
            <a:r>
              <a:rPr lang="en-GB" dirty="0"/>
              <a:t>Customer reports inconsistent hot water temperature. Initially hot, then rapidly cooling. System pressure is normal. No error codes displayed.</a:t>
            </a:r>
          </a:p>
          <a:p>
            <a:r>
              <a:rPr lang="en-GB" b="1" dirty="0"/>
              <a:t>Diagnostic process</a:t>
            </a:r>
          </a:p>
          <a:p>
            <a:r>
              <a:rPr lang="en-GB" dirty="0"/>
              <a:t>Tested DHW NTC sensor resistance – within range</a:t>
            </a:r>
          </a:p>
          <a:p>
            <a:r>
              <a:rPr lang="en-GB" dirty="0"/>
              <a:t>Checked diverter valve operation – functioning correctly</a:t>
            </a:r>
          </a:p>
          <a:p>
            <a:r>
              <a:rPr lang="en-GB" dirty="0"/>
              <a:t>Measured flow rate at outlets – significantly reduced</a:t>
            </a:r>
          </a:p>
          <a:p>
            <a:r>
              <a:rPr lang="en-GB" dirty="0"/>
              <a:t>Inspected DHW flow sensor – limescale build-up discovered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036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BFC42-8BCB-7EFA-DA7A-B744ECEC7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D331334-7238-486E-ECE9-39A0876B5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2: Intermittent hot water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3B7480-1E3E-5FAD-B97E-6621923A98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9818143" cy="4140000"/>
          </a:xfrm>
        </p:spPr>
        <p:txBody>
          <a:bodyPr/>
          <a:lstStyle/>
          <a:p>
            <a:r>
              <a:rPr lang="en-GB" b="1"/>
              <a:t>Resolution</a:t>
            </a:r>
          </a:p>
          <a:p>
            <a:r>
              <a:rPr lang="en-GB"/>
              <a:t>Removed and descaled DHW flow sensor</a:t>
            </a:r>
          </a:p>
          <a:p>
            <a:r>
              <a:rPr lang="en-GB"/>
              <a:t>Cleaned filter mesh at cold water inlet</a:t>
            </a:r>
          </a:p>
          <a:p>
            <a:r>
              <a:rPr lang="en-GB"/>
              <a:t>Fitted inline scale inhibitor to prevent recurrence</a:t>
            </a:r>
          </a:p>
          <a:p>
            <a:r>
              <a:rPr lang="en-GB"/>
              <a:t>Flow rate returned to manufacturer specification</a:t>
            </a:r>
          </a:p>
          <a:p>
            <a:r>
              <a:rPr lang="en-GB"/>
              <a:t>Advised customer on water hardness management</a:t>
            </a:r>
          </a:p>
          <a:p>
            <a:endParaRPr lang="en-GB"/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2626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F8452-888F-BE50-EA05-D445CC89C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225DDE8-8891-02A0-3733-0E6F91B9F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3: Yellow flame and lockout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526D3B-9181-3C02-BFD7-0DF0F1530E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53464" cy="4140000"/>
          </a:xfrm>
        </p:spPr>
        <p:txBody>
          <a:bodyPr/>
          <a:lstStyle/>
          <a:p>
            <a:r>
              <a:rPr lang="en-GB" b="1" dirty="0"/>
              <a:t>Initial symptoms</a:t>
            </a:r>
          </a:p>
          <a:p>
            <a:r>
              <a:rPr lang="en-GB" dirty="0"/>
              <a:t>Boiler displaying lockout code. Customer reports unusual smell. Last service over 18 months ago. System in hard water area with poor ventilation.</a:t>
            </a:r>
          </a:p>
          <a:p>
            <a:r>
              <a:rPr lang="en-GB" b="1" dirty="0"/>
              <a:t>Visual inspection</a:t>
            </a:r>
          </a:p>
          <a:p>
            <a:r>
              <a:rPr lang="en-GB" dirty="0"/>
              <a:t>Yellow flame visible through inspection window. Cabinet shows signs of soot. Condensate pipe partially blocked. Flue terminal partially obstructed by vegetation.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91096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A7557-6C15-A861-B71B-D90827D6B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6DCBBA-27F7-882B-B32C-8FE61B17F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3: Yellow flame and lockout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A62684-CC1E-318B-DD1A-FB7A5EB8C66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444904" cy="4140000"/>
          </a:xfrm>
        </p:spPr>
        <p:txBody>
          <a:bodyPr/>
          <a:lstStyle/>
          <a:p>
            <a:r>
              <a:rPr lang="en-GB" b="1" dirty="0"/>
              <a:t>Testing process</a:t>
            </a:r>
          </a:p>
          <a:p>
            <a:r>
              <a:rPr lang="en-GB" dirty="0"/>
              <a:t>Flue gas analysis shows high CO readings. Combustion ratio outside parameters. Gas pressure test is normal. Air intake partially restricted.</a:t>
            </a:r>
          </a:p>
          <a:p>
            <a:r>
              <a:rPr lang="en-GB" b="1" dirty="0"/>
              <a:t>Root cause</a:t>
            </a:r>
          </a:p>
          <a:p>
            <a:r>
              <a:rPr lang="en-GB" dirty="0"/>
              <a:t>Burner ports are blocked with debris and carbon buildup. Primary heat exchanger fins restricted. Insufficient air for complete combustion, resulting in partial burning.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52166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79EF2-A530-51AB-5DBA-A625F5262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C094B0-605F-BD0B-269D-115004E68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Case study 3: Yellow flame and lockout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D3F896-D566-3F62-83B4-C3B58EBEBBC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r>
              <a:rPr lang="en-GB" b="1" dirty="0"/>
              <a:t>Resolution</a:t>
            </a:r>
          </a:p>
          <a:p>
            <a:r>
              <a:rPr lang="en-GB" dirty="0"/>
              <a:t>Cleaned burner ports thoroughly. Cleared heat exchanger passages. Cleaned condensate trap. Cleared flue terminal. Retested combustion – now within parameters.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7457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8034192" cy="4140000"/>
          </a:xfrm>
        </p:spPr>
        <p:txBody>
          <a:bodyPr/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Ash attends a call-out for no heating. He resets the boiler and it works. Two days later, the fault returns.</a:t>
            </a:r>
          </a:p>
          <a:p>
            <a:r>
              <a:rPr lang="en-GB" b="1" dirty="0"/>
              <a:t>Consider: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Was this issue fixed or merely reset?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else should Ash have investigated?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could he do differently to prevent a repeat call-out?</a:t>
            </a:r>
          </a:p>
          <a:p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E058C6C-9686-F03F-3059-0D4015DCD5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190" r="23190"/>
          <a:stretch/>
        </p:blipFill>
        <p:spPr>
          <a:xfrm>
            <a:off x="8696802" y="1441662"/>
            <a:ext cx="3182823" cy="3957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8569-CF3C-590E-55A7-59E96E5C5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FFD1204-CD52-56D4-28C7-C8B08D703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Common fault patterns by manufacturer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FF1A64AF-A97F-05EB-DB57-B6B2DCBF873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22849436"/>
              </p:ext>
            </p:extLst>
          </p:nvPr>
        </p:nvGraphicFramePr>
        <p:xfrm>
          <a:off x="357958" y="1683002"/>
          <a:ext cx="11243808" cy="347453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241323">
                  <a:extLst>
                    <a:ext uri="{9D8B030D-6E8A-4147-A177-3AD203B41FA5}">
                      <a16:colId xmlns:a16="http://schemas.microsoft.com/office/drawing/2014/main" val="3432602552"/>
                    </a:ext>
                  </a:extLst>
                </a:gridCol>
                <a:gridCol w="2373085">
                  <a:extLst>
                    <a:ext uri="{9D8B030D-6E8A-4147-A177-3AD203B41FA5}">
                      <a16:colId xmlns:a16="http://schemas.microsoft.com/office/drawing/2014/main" val="129292673"/>
                    </a:ext>
                  </a:extLst>
                </a:gridCol>
                <a:gridCol w="2579915">
                  <a:extLst>
                    <a:ext uri="{9D8B030D-6E8A-4147-A177-3AD203B41FA5}">
                      <a16:colId xmlns:a16="http://schemas.microsoft.com/office/drawing/2014/main" val="1797622251"/>
                    </a:ext>
                  </a:extLst>
                </a:gridCol>
                <a:gridCol w="4049485">
                  <a:extLst>
                    <a:ext uri="{9D8B030D-6E8A-4147-A177-3AD203B41FA5}">
                      <a16:colId xmlns:a16="http://schemas.microsoft.com/office/drawing/2014/main" val="1744971779"/>
                    </a:ext>
                  </a:extLst>
                </a:gridCol>
              </a:tblGrid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Manufacturer</a:t>
                      </a:r>
                      <a:endParaRPr lang="en-GB" sz="200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 dirty="0"/>
                        <a:t>Common Fault</a:t>
                      </a:r>
                      <a:endParaRPr lang="en-GB" sz="2000" dirty="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Typical Cause</a:t>
                      </a:r>
                      <a:endParaRPr lang="en-GB" sz="200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Diagnostic Approach</a:t>
                      </a:r>
                      <a:endParaRPr lang="en-GB" sz="2000"/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456933507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Worcester Bosch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EA/EC Fault Codes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Electrode issues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Check gap, clean, test resistance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485412251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Vaillant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F.75 Error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Pump or pressure sensor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Check wiring, test sensor resistance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947578812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Ideal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L2 Lockout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Ignition failure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Gas pressure, electrode, flame sensing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756432607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Baxi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E133 Code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Gas supply issues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Check inlet pressure, valve operation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332241666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Glow-worm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F.28 Error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No gas ignition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Electrode check, gas valve testing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86733182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A724656-44B7-ED72-58DF-814E1B1B6013}"/>
              </a:ext>
            </a:extLst>
          </p:cNvPr>
          <p:cNvSpPr txBox="1"/>
          <p:nvPr/>
        </p:nvSpPr>
        <p:spPr>
          <a:xfrm>
            <a:off x="551495" y="5234985"/>
            <a:ext cx="10856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800" i="1" dirty="0"/>
              <a:t>Understanding manufacturer-specific fault patterns can significantly accelerate diagnosis. Always cross-reference with current technical bulletins as common faults may change with product revisions.</a:t>
            </a:r>
          </a:p>
        </p:txBody>
      </p:sp>
    </p:spTree>
    <p:extLst>
      <p:ext uri="{BB962C8B-B14F-4D97-AF65-F5344CB8AC3E}">
        <p14:creationId xmlns:p14="http://schemas.microsoft.com/office/powerpoint/2010/main" val="2752023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2781F-961A-8F47-79BF-E8DF205DF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10EFD4-198C-C676-1A16-BC43CB850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Diagnostic decision trees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6AF959-2DAE-D6E6-149D-1D9093EA1C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90040" cy="4140000"/>
          </a:xfrm>
        </p:spPr>
        <p:txBody>
          <a:bodyPr/>
          <a:lstStyle/>
          <a:p>
            <a:r>
              <a:rPr lang="en-GB" dirty="0"/>
              <a:t>Decision trees provide a systematic approach to complex diagnostics. </a:t>
            </a:r>
          </a:p>
          <a:p>
            <a:r>
              <a:rPr lang="en-GB" dirty="0"/>
              <a:t>Follow each branch methodically, conducting all specified tests before proceeding. </a:t>
            </a:r>
          </a:p>
          <a:p>
            <a:r>
              <a:rPr lang="en-GB" dirty="0"/>
              <a:t>Never skip steps based on assumptions. Document your path through the decision tree for future reference.</a:t>
            </a:r>
          </a:p>
        </p:txBody>
      </p:sp>
    </p:spTree>
    <p:extLst>
      <p:ext uri="{BB962C8B-B14F-4D97-AF65-F5344CB8AC3E}">
        <p14:creationId xmlns:p14="http://schemas.microsoft.com/office/powerpoint/2010/main" val="652933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6248F-1017-4519-16A9-C410C8394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84E6B87-CC0A-BF21-9F84-A00076EF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Practical workshop: Systematic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196FA6-C9B1-52A6-25BF-F10CFB4ECD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Initial consultation</a:t>
            </a:r>
          </a:p>
          <a:p>
            <a:r>
              <a:rPr lang="en-GB" dirty="0"/>
              <a:t>Conduct a thorough interview with the "customer" (peer). Ask specific questions about fault symptoms, timing, any pattern to occurrences, and recent system changes.</a:t>
            </a:r>
          </a:p>
          <a:p>
            <a:r>
              <a:rPr lang="en-GB" b="1" dirty="0"/>
              <a:t>Safety assessment</a:t>
            </a:r>
          </a:p>
          <a:p>
            <a:r>
              <a:rPr lang="en-GB" dirty="0"/>
              <a:t>Perform proper isolation procedures. Conduct gas tightness testing. Ensure electrical safety before proceeding with diagnostics.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4816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7488A-EB82-BCD8-205C-D7DA98A7B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AA72779-B8DB-03F5-EAA3-66D13F729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Practical workshop: Systematic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6153E5-F182-3F0B-00A4-4C06EB0B4AE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728369" cy="4140000"/>
          </a:xfrm>
        </p:spPr>
        <p:txBody>
          <a:bodyPr/>
          <a:lstStyle/>
          <a:p>
            <a:r>
              <a:rPr lang="en-GB" b="1" dirty="0"/>
              <a:t>Systematic testing</a:t>
            </a:r>
          </a:p>
          <a:p>
            <a:r>
              <a:rPr lang="en-GB" dirty="0"/>
              <a:t>Follow manufacturer diagnostic sequence. Document all test readings and observations. Use proper test equipment and record all values.</a:t>
            </a:r>
          </a:p>
          <a:p>
            <a:r>
              <a:rPr lang="en-GB" b="1" dirty="0"/>
              <a:t>Solution implementation</a:t>
            </a:r>
          </a:p>
          <a:p>
            <a:r>
              <a:rPr lang="en-GB" dirty="0"/>
              <a:t>Select appropriate repair method. Document all components replaced or adjusted. Test thoroughly after repair completion.</a:t>
            </a:r>
          </a:p>
          <a:p>
            <a:r>
              <a:rPr lang="en-GB" dirty="0"/>
              <a:t>Workshop exercise: In pairs, one trainee describes a fault scenario while the other follows the diagnostic sequence to troubleshoot. Switch roles and repeat with a different fault.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72064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B5A91-4346-1CDE-FD4F-0CED7F68B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9C531C6-5F7F-220A-EB54-8008010C6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Practical reflection task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0B120-4659-C45E-4FD7-5C4897E77B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16888" cy="4140000"/>
          </a:xfrm>
        </p:spPr>
        <p:txBody>
          <a:bodyPr/>
          <a:lstStyle/>
          <a:p>
            <a:r>
              <a:rPr lang="en-GB" b="1" dirty="0"/>
              <a:t>Recall a real fault experience</a:t>
            </a:r>
          </a:p>
          <a:p>
            <a:r>
              <a:rPr lang="en-GB" dirty="0"/>
              <a:t>Think of a fault you've encountered in workshop or work placement. This could be a successful diagnosis or one that proved challenging.</a:t>
            </a:r>
          </a:p>
          <a:p>
            <a:r>
              <a:rPr lang="en-GB" b="1" dirty="0"/>
              <a:t>Apply the 8-Stage model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8523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835F-60B7-A973-65DC-E48B53CB1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4015874-5CAD-E4A8-E870-CE9FA5E9B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Practical reflection task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48CB9E-31F5-E349-BB93-8FAF0D24F5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90686" y="1103315"/>
            <a:ext cx="9360212" cy="4140000"/>
          </a:xfrm>
        </p:spPr>
        <p:txBody>
          <a:bodyPr/>
          <a:lstStyle/>
          <a:p>
            <a:r>
              <a:rPr lang="en-GB" b="1" dirty="0"/>
              <a:t>Apply the 8-Stage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questions did you ask the user?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safety checks did you perform?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did your visual inspection reveal?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documentation did you consult?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tests did you conduct?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Which components did you analyse?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action did you take?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How did you verify the fix?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FAA607-600B-919E-C9C1-F4DB12FA370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47990" y="1793880"/>
            <a:ext cx="5122292" cy="356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707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831AE-1019-820A-8FEB-7619CA0B9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09D702D-6738-EA31-8747-25D675D49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Preventative vs. Reactive maintenance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B74E3C-9BD7-8637-90BC-C0A379040D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11520452" cy="4140000"/>
          </a:xfrm>
        </p:spPr>
        <p:txBody>
          <a:bodyPr/>
          <a:lstStyle/>
          <a:p>
            <a:r>
              <a:rPr lang="en-GB" b="1" dirty="0"/>
              <a:t>Scheduled</a:t>
            </a:r>
          </a:p>
          <a:p>
            <a:r>
              <a:rPr lang="en-GB" dirty="0"/>
              <a:t>Annual servicing based on manufacturer guidelines. Documented history of system performance.</a:t>
            </a:r>
          </a:p>
          <a:p>
            <a:r>
              <a:rPr lang="en-GB" b="1" dirty="0"/>
              <a:t>Proactive</a:t>
            </a:r>
          </a:p>
          <a:p>
            <a:r>
              <a:rPr lang="en-GB" dirty="0"/>
              <a:t>Identifying potential issues before they cause failure. Monitoring of performance trends.</a:t>
            </a:r>
          </a:p>
          <a:p>
            <a:r>
              <a:rPr lang="en-GB" b="1" dirty="0"/>
              <a:t>Predictive</a:t>
            </a:r>
          </a:p>
          <a:p>
            <a:r>
              <a:rPr lang="en-GB" dirty="0"/>
              <a:t>Using data to forecast when components are likely to fail. Scheduling replacement before breakdown.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719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9D877-1E0C-3273-B77A-B0AF83D12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7528DAF-D403-59D0-FF82-376ED0C5B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Preventative vs. Reactive maintenance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FA25E1-57AA-001F-EFE1-8BDA0DF3E8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12912"/>
            <a:ext cx="11252880" cy="4140000"/>
          </a:xfrm>
        </p:spPr>
        <p:txBody>
          <a:bodyPr/>
          <a:lstStyle/>
          <a:p>
            <a:r>
              <a:rPr lang="en-GB" b="1" dirty="0"/>
              <a:t>Reactive</a:t>
            </a:r>
          </a:p>
          <a:p>
            <a:r>
              <a:rPr lang="en-GB" dirty="0"/>
              <a:t>Emergency response to unexpected failures. Higher cost and customer dissatisfaction.</a:t>
            </a:r>
          </a:p>
          <a:p>
            <a:r>
              <a:rPr lang="en-GB" dirty="0"/>
              <a:t>Well-documented maintenance helps establish baseline performance and identify subtle changes that may indicate developing faults. Each preventative approach reduces the likelihood of reactive call-outs.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54654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EDAE7-F1CA-9341-339C-4514E8B58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D3B19C-A560-0F5F-A549-17A8DB9DB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Comprehensive system health check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B925BE-E011-9A7A-9D7C-EF54B73ACD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Mechanical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Heat exchanger:</a:t>
            </a:r>
            <a:r>
              <a:rPr lang="en-GB"/>
              <a:t> Check for corrosion, blockages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Pump:</a:t>
            </a:r>
            <a:r>
              <a:rPr lang="en-GB"/>
              <a:t> Assess for noise, proper rotation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Gas valve:</a:t>
            </a:r>
            <a:r>
              <a:rPr lang="en-GB"/>
              <a:t> Verify operation, test modulation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Expansion vessel:</a:t>
            </a:r>
            <a:r>
              <a:rPr lang="en-GB"/>
              <a:t> Check pressure, membrane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Fan:</a:t>
            </a:r>
            <a:r>
              <a:rPr lang="en-GB"/>
              <a:t> Test for noise, vibration, free movement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6898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C636A-1585-E0E4-284A-476A39C584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56CA284-BF60-0D39-30BB-9E442E08D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Comprehensive system health check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047792-F379-F307-B3BB-2C0C47ED89F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Hydraulic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System pressure:</a:t>
            </a:r>
            <a:r>
              <a:rPr lang="en-GB"/>
              <a:t> Verify operating range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Flow rates:</a:t>
            </a:r>
            <a:r>
              <a:rPr lang="en-GB"/>
              <a:t> Measure at key test points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Water quality:</a:t>
            </a:r>
            <a:r>
              <a:rPr lang="en-GB"/>
              <a:t> Check for discoloration, debris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Inhibitor levels:</a:t>
            </a:r>
            <a:r>
              <a:rPr lang="en-GB"/>
              <a:t> Test and top up as needed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826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session, you will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Apply</a:t>
            </a:r>
            <a:r>
              <a:rPr lang="en-GB" dirty="0"/>
              <a:t> fault-finding knowledge to real case scenarios.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Explain</a:t>
            </a:r>
            <a:r>
              <a:rPr lang="en-GB" dirty="0"/>
              <a:t> how planned maintenance reduces system faults.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Use</a:t>
            </a:r>
            <a:r>
              <a:rPr lang="en-GB" dirty="0"/>
              <a:t> manufacturer resources and digital tools to inform diagnosis.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the effectiveness of their diagnostic process.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6521D-9FFD-6732-188A-7455C3A54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62F3B3-D7C7-F104-26CE-B561A363A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Comprehensive system health check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62DF3E-CCC5-A767-88F7-53D2816068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Electrical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PCB:</a:t>
            </a:r>
            <a:r>
              <a:rPr lang="en-GB"/>
              <a:t> Inspect for damage, burning, loose connections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Sensors:</a:t>
            </a:r>
            <a:r>
              <a:rPr lang="en-GB"/>
              <a:t> Test resistance values against specification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Wiring:</a:t>
            </a:r>
            <a:r>
              <a:rPr lang="en-GB"/>
              <a:t> Check for fraying, damage, loose connections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Controls:</a:t>
            </a:r>
            <a:r>
              <a:rPr lang="en-GB"/>
              <a:t> Verify operation of thermostats, timers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706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9A15D-D070-D03A-72B4-8B2E069FB7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EEA6D51-1756-FADC-873A-03326F8D2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Comprehensive system health check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1100B4-1123-AD09-285C-0F68CF1E68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Combustion assessment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Flue gas analysis:</a:t>
            </a:r>
            <a:r>
              <a:rPr lang="en-GB"/>
              <a:t> CO, CO₂, ratio measurements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Gas pressure:</a:t>
            </a:r>
            <a:r>
              <a:rPr lang="en-GB"/>
              <a:t> Standing and working pressures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Burner condition:</a:t>
            </a:r>
            <a:r>
              <a:rPr lang="en-GB"/>
              <a:t> Inspect flame pattern, colour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Ventilation:</a:t>
            </a:r>
            <a:r>
              <a:rPr lang="en-GB"/>
              <a:t> Verify adequate air supply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6389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E82A51-679E-CED3-1EA7-62B77C393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B0ABE2-E25F-76EB-A563-0975B6BF7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Summary: The complete diagnostic approach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69FE2F-255E-1AEC-5E99-014748084C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Mastery</a:t>
            </a:r>
          </a:p>
          <a:p>
            <a:r>
              <a:rPr lang="en-GB"/>
              <a:t>Confidently resolve complex faults through critical thinking</a:t>
            </a:r>
          </a:p>
          <a:p>
            <a:r>
              <a:rPr lang="en-GB" b="1"/>
              <a:t>Diagnostic process</a:t>
            </a:r>
          </a:p>
          <a:p>
            <a:r>
              <a:rPr lang="en-GB"/>
              <a:t>Follow complete diagnostic sequences with thorough testing</a:t>
            </a:r>
          </a:p>
          <a:p>
            <a:r>
              <a:rPr lang="en-GB" b="1"/>
              <a:t>Technical resources</a:t>
            </a:r>
          </a:p>
          <a:p>
            <a:r>
              <a:rPr lang="en-GB"/>
              <a:t>Effectively use manufacturer instructions, tools, and diagnostic logic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3469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87918-7F02-F4B6-5849-F73DAC66C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633E30-C080-233B-305F-1D1A0A4F6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Summary: The complete diagnostic approach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7300FD-842A-04A3-A31E-1AA671D40C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r>
              <a:rPr lang="en-GB" b="1" dirty="0"/>
              <a:t>Preventative maintenance</a:t>
            </a:r>
          </a:p>
          <a:p>
            <a:r>
              <a:rPr lang="en-GB" dirty="0"/>
              <a:t>Implement comprehensive servicing to prevent common faults and system failures.</a:t>
            </a:r>
          </a:p>
          <a:p>
            <a:r>
              <a:rPr lang="en-GB" b="1" dirty="0"/>
              <a:t>Reflective practice</a:t>
            </a:r>
          </a:p>
          <a:p>
            <a:r>
              <a:rPr lang="en-GB" dirty="0"/>
              <a:t>Continuously evaluate what went well and identify areas for improvement in the diagnostic approach.</a:t>
            </a:r>
          </a:p>
          <a:p>
            <a:r>
              <a:rPr lang="en-GB" i="1" dirty="0"/>
              <a:t>A professional gas engineer combines technical knowledge with systematic methodology, supported by proper documentation and ongoing professional development.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4234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Follow</a:t>
            </a:r>
            <a:r>
              <a:rPr lang="en-GB" dirty="0"/>
              <a:t> a complete diagnostic process.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Use</a:t>
            </a:r>
            <a:r>
              <a:rPr lang="en-GB" dirty="0"/>
              <a:t> MI, tools, and technician logic to solve faults.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Carry out </a:t>
            </a:r>
            <a:r>
              <a:rPr lang="en-GB" dirty="0"/>
              <a:t>preventative servicing.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/>
              <a:t>Reflect</a:t>
            </a:r>
            <a:r>
              <a:rPr lang="en-GB" dirty="0"/>
              <a:t> on what went well and what could </a:t>
            </a:r>
            <a:r>
              <a:rPr lang="en-GB"/>
              <a:t>be improved.</a:t>
            </a:r>
            <a:endParaRPr lang="en-GB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242861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62ED7F-880A-CE3F-63E8-A79AA95C8024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4F4FC-432D-D9FF-84BF-8F13E885E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5BB2EF-C6EF-DE4C-4F55-C7A469881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The practical diagnostic sequence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12931C-27DA-551E-A19D-E0026B9AA3D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6000" y="1605553"/>
            <a:ext cx="11520452" cy="4140000"/>
          </a:xfrm>
        </p:spPr>
        <p:txBody>
          <a:bodyPr/>
          <a:lstStyle/>
          <a:p>
            <a:r>
              <a:rPr lang="en-GB" b="1" dirty="0"/>
              <a:t>Initial assessment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User questioning – understand fault history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Safety checks (gas/electric isolation, tightness)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Visual inspection of components and connections</a:t>
            </a:r>
          </a:p>
          <a:p>
            <a:r>
              <a:rPr lang="en-GB" b="1" dirty="0"/>
              <a:t>Information gathering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Review manufacturer instructions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Check service history and previous faults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Electrical and pressure tests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3707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8831D-CF76-BD9A-9790-593F14BA6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B86D9FC-15BF-234B-D4ED-761D8FC82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The practical diagnostic sequence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D4F51F-36F4-5BFE-D2BD-C31DCF8877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r>
              <a:rPr lang="en-GB" b="1" dirty="0"/>
              <a:t>Detailed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Component testing (sensor, fan, valve, PCB)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Action – clean, adjust or replace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Retest system and record outcomes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0143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2B231-50CC-027B-CF87-579B4EAE0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9CAD75-8510-1D6D-AD6D-D13C221C6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Component analysis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1DA1FB-DD91-38C0-373A-F02788F98A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605553"/>
            <a:ext cx="9360212" cy="4140000"/>
          </a:xfrm>
        </p:spPr>
        <p:txBody>
          <a:bodyPr/>
          <a:lstStyle/>
          <a:p>
            <a:r>
              <a:rPr lang="en-GB" b="1"/>
              <a:t>Critical components to test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PCB:</a:t>
            </a:r>
            <a:r>
              <a:rPr lang="en-GB"/>
              <a:t> Voltage outputs, error code history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Fan:</a:t>
            </a:r>
            <a:r>
              <a:rPr lang="en-GB"/>
              <a:t> Rotation, electrical resistance, obstruction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Gas Valve:</a:t>
            </a:r>
            <a:r>
              <a:rPr lang="en-GB"/>
              <a:t> Operation, solenoid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NTC Sensors:</a:t>
            </a:r>
            <a:r>
              <a:rPr lang="en-GB"/>
              <a:t> Resistance values, connections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Pressure Switch:</a:t>
            </a:r>
            <a:r>
              <a:rPr lang="en-GB"/>
              <a:t> Continuity testing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Electrodes:</a:t>
            </a:r>
            <a:r>
              <a:rPr lang="en-GB"/>
              <a:t> Gap measurement, condition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/>
              <a:t>Condensate Trap:</a:t>
            </a:r>
            <a:r>
              <a:rPr lang="en-GB"/>
              <a:t> Blockages, proper drainage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7467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B04FA-2638-D5B4-9556-D9C98A26D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83406B-F4C1-77E5-C554-1C4205889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Planned maintenance strategies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280FDF-38D9-21AC-14FC-C856D09ABF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51712" cy="4140000"/>
          </a:xfrm>
        </p:spPr>
        <p:txBody>
          <a:bodyPr/>
          <a:lstStyle/>
          <a:p>
            <a:r>
              <a:rPr lang="en-GB" b="1" dirty="0"/>
              <a:t>Annual servicing</a:t>
            </a:r>
          </a:p>
          <a:p>
            <a:r>
              <a:rPr lang="en-GB" dirty="0"/>
              <a:t>Conduct thorough inspections in line with manufacturer instructions (MI). Document baseline readings for future reference.</a:t>
            </a:r>
          </a:p>
          <a:p>
            <a:r>
              <a:rPr lang="en-GB" b="1" dirty="0"/>
              <a:t>Component cleaning</a:t>
            </a:r>
          </a:p>
          <a:p>
            <a:r>
              <a:rPr lang="en-GB" dirty="0"/>
              <a:t>Systematically clean the burner, condensate trap, heat exchanger, and electrode. Inspect for damage or deterioration.</a:t>
            </a:r>
          </a:p>
        </p:txBody>
      </p:sp>
    </p:spTree>
    <p:extLst>
      <p:ext uri="{BB962C8B-B14F-4D97-AF65-F5344CB8AC3E}">
        <p14:creationId xmlns:p14="http://schemas.microsoft.com/office/powerpoint/2010/main" val="3798001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F17E1-D522-C6EE-7CEF-B0E50F633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2D7E7F4-ED33-226E-D7E0-C8344F344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Planned maintenance strategies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9752DD-857F-E6D7-DBCA-CE2A950DD2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35176" cy="4140000"/>
          </a:xfrm>
        </p:spPr>
        <p:txBody>
          <a:bodyPr/>
          <a:lstStyle/>
          <a:p>
            <a:r>
              <a:rPr lang="en-GB" b="1" dirty="0"/>
              <a:t>Filtration checks</a:t>
            </a:r>
          </a:p>
          <a:p>
            <a:r>
              <a:rPr lang="en-GB" dirty="0"/>
              <a:t>Inspect and clean magnetic filters, system strainers, and condensate paths. Replace as needed to prevent blockages.</a:t>
            </a:r>
          </a:p>
          <a:p>
            <a:r>
              <a:rPr lang="en-GB" b="1" dirty="0"/>
              <a:t>Data logging</a:t>
            </a:r>
          </a:p>
          <a:p>
            <a:r>
              <a:rPr lang="en-GB" dirty="0"/>
              <a:t>Record pressure readings, flue gas analysis ratios, error codes, and customer reports for trend analysis.</a:t>
            </a:r>
          </a:p>
          <a:p>
            <a:r>
              <a:rPr lang="en-GB" dirty="0"/>
              <a:t>Well-executed planned maintenance significantly reduces emergency call-outs and provides valuable diagnostic history.</a:t>
            </a:r>
          </a:p>
        </p:txBody>
      </p:sp>
    </p:spTree>
    <p:extLst>
      <p:ext uri="{BB962C8B-B14F-4D97-AF65-F5344CB8AC3E}">
        <p14:creationId xmlns:p14="http://schemas.microsoft.com/office/powerpoint/2010/main" val="1823245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02B22-D984-56DA-D0CE-E990BD9F0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9563DD-2746-0712-78EC-E5D8A1D1B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The benefits of proactive maintenance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13B6D-2449-BE11-EF45-D3C6F4D2D1D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41316"/>
            <a:ext cx="4177384" cy="4140000"/>
          </a:xfrm>
        </p:spPr>
        <p:txBody>
          <a:bodyPr/>
          <a:lstStyle/>
          <a:p>
            <a:r>
              <a:rPr lang="en-GB" dirty="0"/>
              <a:t>Regular planned maintenance delivers multiple benefits beyond fault prevention, with significant impact on system reliability and efficiency. </a:t>
            </a:r>
          </a:p>
          <a:p>
            <a:r>
              <a:rPr lang="en-GB" dirty="0"/>
              <a:t>Engineers should communicate these advantages to customers to justify the importance of annual servicing.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E41EE6-54C2-7911-8AC0-712150804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560" y="1735992"/>
            <a:ext cx="6914387" cy="403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646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01e15224-84b2-4570-bdea-a67bb94d0921"/>
    <ds:schemaRef ds:uri="7c04300a-231c-4281-9146-a98f6f4a7aff"/>
  </ds:schemaRefs>
</ds:datastoreItem>
</file>

<file path=customXml/itemProps2.xml><?xml version="1.0" encoding="utf-8"?>
<ds:datastoreItem xmlns:ds="http://schemas.openxmlformats.org/officeDocument/2006/customXml" ds:itemID="{713AF4C7-15A1-4D19-989D-CFE34D13D2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10</TotalTime>
  <Words>1798</Words>
  <Application>Microsoft Office PowerPoint</Application>
  <PresentationFormat>Custom</PresentationFormat>
  <Paragraphs>251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</vt:lpstr>
      <vt:lpstr>The practical diagnostic sequence</vt:lpstr>
      <vt:lpstr>The practical diagnostic sequence</vt:lpstr>
      <vt:lpstr>Component analysis</vt:lpstr>
      <vt:lpstr>Planned maintenance strategies</vt:lpstr>
      <vt:lpstr>Planned maintenance strategies</vt:lpstr>
      <vt:lpstr>The benefits of proactive maintenance</vt:lpstr>
      <vt:lpstr>Using manufacturer and online resources</vt:lpstr>
      <vt:lpstr>Digital tools in diagnostics</vt:lpstr>
      <vt:lpstr>Case study 1: No ignition after service</vt:lpstr>
      <vt:lpstr>Case study 1: No ignition after service</vt:lpstr>
      <vt:lpstr>Case study 1: No ignition after service</vt:lpstr>
      <vt:lpstr>Case study 2: Intermittent hot water</vt:lpstr>
      <vt:lpstr>Case study 2: Intermittent hot water</vt:lpstr>
      <vt:lpstr>Case study 3: Yellow flame and lockout</vt:lpstr>
      <vt:lpstr>Case study 3: Yellow flame and lockout</vt:lpstr>
      <vt:lpstr>Case study 3: Yellow flame and lockout</vt:lpstr>
      <vt:lpstr>Common fault patterns by manufacturer</vt:lpstr>
      <vt:lpstr>Diagnostic decision trees</vt:lpstr>
      <vt:lpstr>Practical workshop: Systematic diagnosis</vt:lpstr>
      <vt:lpstr>Practical workshop: Systematic diagnosis</vt:lpstr>
      <vt:lpstr>Practical reflection task</vt:lpstr>
      <vt:lpstr>Practical reflection task</vt:lpstr>
      <vt:lpstr>Preventative vs. Reactive maintenance</vt:lpstr>
      <vt:lpstr>Preventative vs. Reactive maintenance</vt:lpstr>
      <vt:lpstr>Comprehensive system health check</vt:lpstr>
      <vt:lpstr>Comprehensive system health check</vt:lpstr>
      <vt:lpstr>Comprehensive system health check</vt:lpstr>
      <vt:lpstr>Comprehensive system health check</vt:lpstr>
      <vt:lpstr>Summary: The complete diagnostic approach</vt:lpstr>
      <vt:lpstr>Summary: The complete diagnostic approach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John, Catherine</cp:lastModifiedBy>
  <cp:revision>3</cp:revision>
  <dcterms:created xsi:type="dcterms:W3CDTF">2025-04-15T10:44:23Z</dcterms:created>
  <dcterms:modified xsi:type="dcterms:W3CDTF">2025-12-04T18:35:44Z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2025-12-04T18:27:59Z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ea14014d-963b-42d5-8914-016b729982dc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