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462" r:id="rId5"/>
    <p:sldId id="840" r:id="rId6"/>
    <p:sldId id="837" r:id="rId7"/>
    <p:sldId id="328" r:id="rId8"/>
    <p:sldId id="331" r:id="rId9"/>
    <p:sldId id="841" r:id="rId10"/>
    <p:sldId id="842" r:id="rId11"/>
    <p:sldId id="843" r:id="rId12"/>
    <p:sldId id="844" r:id="rId13"/>
    <p:sldId id="330" r:id="rId14"/>
    <p:sldId id="845" r:id="rId15"/>
    <p:sldId id="846" r:id="rId16"/>
    <p:sldId id="847" r:id="rId17"/>
    <p:sldId id="848" r:id="rId18"/>
    <p:sldId id="849" r:id="rId19"/>
    <p:sldId id="850" r:id="rId20"/>
    <p:sldId id="851" r:id="rId21"/>
    <p:sldId id="852" r:id="rId22"/>
    <p:sldId id="853" r:id="rId23"/>
    <p:sldId id="854" r:id="rId24"/>
    <p:sldId id="838" r:id="rId25"/>
    <p:sldId id="267" r:id="rId26"/>
  </p:sldIdLst>
  <p:sldSz cx="12239625" cy="6840538"/>
  <p:notesSz cx="6797675" cy="9928225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DEE27D4-7D94-F0A1-22B9-1983F428D68E}" name="Bonita Searle-Barnes" initials="BS" userId="S::Bonita.Searle-Barnes@eal.org.uk::e782127f-826a-4a83-a372-afedaa2e0d4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21"/>
    <a:srgbClr val="D9D9D9"/>
    <a:srgbClr val="FFFFFF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nita Searle-Barnes" userId="S::bonita.searle-barnes@eal.org.uk::e782127f-826a-4a83-a372-afedaa2e0d4f" providerId="AD" clId="Web-{B186EA56-563A-BCC4-8F9E-BF17D26BBDB4}"/>
    <pc:docChg chg="modSld">
      <pc:chgData name="Bonita Searle-Barnes" userId="S::bonita.searle-barnes@eal.org.uk::e782127f-826a-4a83-a372-afedaa2e0d4f" providerId="AD" clId="Web-{B186EA56-563A-BCC4-8F9E-BF17D26BBDB4}" dt="2025-11-26T10:38:48.842" v="12" actId="20577"/>
      <pc:docMkLst>
        <pc:docMk/>
      </pc:docMkLst>
      <pc:sldChg chg="modSp">
        <pc:chgData name="Bonita Searle-Barnes" userId="S::bonita.searle-barnes@eal.org.uk::e782127f-826a-4a83-a372-afedaa2e0d4f" providerId="AD" clId="Web-{B186EA56-563A-BCC4-8F9E-BF17D26BBDB4}" dt="2025-11-26T10:31:46.385" v="1" actId="20577"/>
        <pc:sldMkLst>
          <pc:docMk/>
          <pc:sldMk cId="4139293381" sldId="462"/>
        </pc:sldMkLst>
        <pc:spChg chg="mod">
          <ac:chgData name="Bonita Searle-Barnes" userId="S::bonita.searle-barnes@eal.org.uk::e782127f-826a-4a83-a372-afedaa2e0d4f" providerId="AD" clId="Web-{B186EA56-563A-BCC4-8F9E-BF17D26BBDB4}" dt="2025-11-26T10:31:46.385" v="1" actId="20577"/>
          <ac:spMkLst>
            <pc:docMk/>
            <pc:sldMk cId="4139293381" sldId="462"/>
            <ac:spMk id="3" creationId="{C071156A-2242-124B-AF49-34A979232ED8}"/>
          </ac:spMkLst>
        </pc:spChg>
      </pc:sldChg>
      <pc:sldChg chg="modSp">
        <pc:chgData name="Bonita Searle-Barnes" userId="S::bonita.searle-barnes@eal.org.uk::e782127f-826a-4a83-a372-afedaa2e0d4f" providerId="AD" clId="Web-{B186EA56-563A-BCC4-8F9E-BF17D26BBDB4}" dt="2025-11-26T10:38:48.842" v="12" actId="20577"/>
        <pc:sldMkLst>
          <pc:docMk/>
          <pc:sldMk cId="3661908118" sldId="837"/>
        </pc:sldMkLst>
        <pc:spChg chg="mod">
          <ac:chgData name="Bonita Searle-Barnes" userId="S::bonita.searle-barnes@eal.org.uk::e782127f-826a-4a83-a372-afedaa2e0d4f" providerId="AD" clId="Web-{B186EA56-563A-BCC4-8F9E-BF17D26BBDB4}" dt="2025-11-26T10:38:48.842" v="12" actId="20577"/>
          <ac:spMkLst>
            <pc:docMk/>
            <pc:sldMk cId="3661908118" sldId="837"/>
            <ac:spMk id="4" creationId="{BBFFC9DD-99F6-E5CA-5CF5-B1C6B4D6BBC1}"/>
          </ac:spMkLst>
        </pc:spChg>
      </pc:sldChg>
    </pc:docChg>
  </pc:docChgLst>
  <pc:docChgLst>
    <pc:chgData name="John, Catherine" userId="36b10958-3fe6-4d82-9cee-736ae9074b3f" providerId="ADAL" clId="{7CE9EBFF-1EB6-4E95-820E-35801409E55C}"/>
    <pc:docChg chg="mod modSld">
      <pc:chgData name="John, Catherine" userId="36b10958-3fe6-4d82-9cee-736ae9074b3f" providerId="ADAL" clId="{7CE9EBFF-1EB6-4E95-820E-35801409E55C}" dt="2025-12-04T11:37:06.600" v="10" actId="20577"/>
      <pc:docMkLst>
        <pc:docMk/>
      </pc:docMkLst>
      <pc:sldChg chg="modSp mod">
        <pc:chgData name="John, Catherine" userId="36b10958-3fe6-4d82-9cee-736ae9074b3f" providerId="ADAL" clId="{7CE9EBFF-1EB6-4E95-820E-35801409E55C}" dt="2025-12-04T11:36:07.830" v="8" actId="20577"/>
        <pc:sldMkLst>
          <pc:docMk/>
          <pc:sldMk cId="0" sldId="330"/>
        </pc:sldMkLst>
        <pc:spChg chg="mod">
          <ac:chgData name="John, Catherine" userId="36b10958-3fe6-4d82-9cee-736ae9074b3f" providerId="ADAL" clId="{7CE9EBFF-1EB6-4E95-820E-35801409E55C}" dt="2025-12-04T11:36:07.830" v="8" actId="20577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John, Catherine" userId="36b10958-3fe6-4d82-9cee-736ae9074b3f" providerId="ADAL" clId="{7CE9EBFF-1EB6-4E95-820E-35801409E55C}" dt="2025-12-04T11:29:03.653" v="4" actId="20577"/>
        <pc:sldMkLst>
          <pc:docMk/>
          <pc:sldMk cId="2808480706" sldId="840"/>
        </pc:sldMkLst>
        <pc:spChg chg="mod">
          <ac:chgData name="John, Catherine" userId="36b10958-3fe6-4d82-9cee-736ae9074b3f" providerId="ADAL" clId="{7CE9EBFF-1EB6-4E95-820E-35801409E55C}" dt="2025-12-04T11:29:03.653" v="4" actId="20577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John, Catherine" userId="36b10958-3fe6-4d82-9cee-736ae9074b3f" providerId="ADAL" clId="{7CE9EBFF-1EB6-4E95-820E-35801409E55C}" dt="2025-12-04T11:37:06.600" v="10" actId="20577"/>
        <pc:sldMkLst>
          <pc:docMk/>
          <pc:sldMk cId="1083967986" sldId="847"/>
        </pc:sldMkLst>
        <pc:spChg chg="mod">
          <ac:chgData name="John, Catherine" userId="36b10958-3fe6-4d82-9cee-736ae9074b3f" providerId="ADAL" clId="{7CE9EBFF-1EB6-4E95-820E-35801409E55C}" dt="2025-12-04T11:37:06.600" v="10" actId="20577"/>
          <ac:spMkLst>
            <pc:docMk/>
            <pc:sldMk cId="1083967986" sldId="847"/>
            <ac:spMk id="5123" creationId="{4DDA1B76-C0E2-E751-8EEE-7778967DC295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01T20:16:26.727" v="27" actId="20577"/>
      <pc:docMkLst>
        <pc:docMk/>
      </pc:docMkLst>
      <pc:sldChg chg="addSp modSp mod">
        <pc:chgData name="Hazell, Danielle" userId="16322be0-50ef-46ff-b0c0-d304bc10d5d2" providerId="ADAL" clId="{E6D12E1F-DF63-450C-A9ED-E72C5F6C045B}" dt="2025-12-01T20:13:29.851" v="2"/>
        <pc:sldMkLst>
          <pc:docMk/>
          <pc:sldMk cId="0" sldId="267"/>
        </pc:sldMkLst>
        <pc:spChg chg="add mod">
          <ac:chgData name="Hazell, Danielle" userId="16322be0-50ef-46ff-b0c0-d304bc10d5d2" providerId="ADAL" clId="{E6D12E1F-DF63-450C-A9ED-E72C5F6C045B}" dt="2025-12-01T20:13:29.851" v="2"/>
          <ac:spMkLst>
            <pc:docMk/>
            <pc:sldMk cId="0" sldId="267"/>
            <ac:spMk id="2" creationId="{5BEE4718-9D04-E771-ED50-E8BF5AA4841D}"/>
          </ac:spMkLst>
        </pc:spChg>
        <pc:spChg chg="mod">
          <ac:chgData name="Hazell, Danielle" userId="16322be0-50ef-46ff-b0c0-d304bc10d5d2" providerId="ADAL" clId="{E6D12E1F-DF63-450C-A9ED-E72C5F6C045B}" dt="2025-12-01T20:13:28.734" v="1" actId="14100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Hazell, Danielle" userId="16322be0-50ef-46ff-b0c0-d304bc10d5d2" providerId="ADAL" clId="{E6D12E1F-DF63-450C-A9ED-E72C5F6C045B}" dt="2025-12-01T20:14:22.550" v="10" actId="14100"/>
        <pc:sldMkLst>
          <pc:docMk/>
          <pc:sldMk cId="0" sldId="328"/>
        </pc:sldMkLst>
        <pc:spChg chg="mod">
          <ac:chgData name="Hazell, Danielle" userId="16322be0-50ef-46ff-b0c0-d304bc10d5d2" providerId="ADAL" clId="{E6D12E1F-DF63-450C-A9ED-E72C5F6C045B}" dt="2025-12-01T20:14:22.550" v="10" actId="14100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Hazell, Danielle" userId="16322be0-50ef-46ff-b0c0-d304bc10d5d2" providerId="ADAL" clId="{E6D12E1F-DF63-450C-A9ED-E72C5F6C045B}" dt="2025-12-01T20:14:48.233" v="13" actId="14100"/>
        <pc:sldMkLst>
          <pc:docMk/>
          <pc:sldMk cId="0" sldId="330"/>
        </pc:sldMkLst>
        <pc:spChg chg="mod">
          <ac:chgData name="Hazell, Danielle" userId="16322be0-50ef-46ff-b0c0-d304bc10d5d2" providerId="ADAL" clId="{E6D12E1F-DF63-450C-A9ED-E72C5F6C045B}" dt="2025-12-01T20:14:48.233" v="13" actId="14100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Hazell, Danielle" userId="16322be0-50ef-46ff-b0c0-d304bc10d5d2" providerId="ADAL" clId="{E6D12E1F-DF63-450C-A9ED-E72C5F6C045B}" dt="2025-12-01T20:14:18.227" v="9" actId="20577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1T20:14:18.227" v="9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1T20:16:26.727" v="27" actId="20577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1T20:16:26.727" v="27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1T20:13:54.099" v="5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1T20:13:54.099" v="5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1T20:14:36.458" v="11" actId="14100"/>
        <pc:sldMkLst>
          <pc:docMk/>
          <pc:sldMk cId="2834389115" sldId="842"/>
        </pc:sldMkLst>
        <pc:spChg chg="mod">
          <ac:chgData name="Hazell, Danielle" userId="16322be0-50ef-46ff-b0c0-d304bc10d5d2" providerId="ADAL" clId="{E6D12E1F-DF63-450C-A9ED-E72C5F6C045B}" dt="2025-12-01T20:14:36.458" v="11" actId="14100"/>
          <ac:spMkLst>
            <pc:docMk/>
            <pc:sldMk cId="2834389115" sldId="842"/>
            <ac:spMk id="3" creationId="{50A6D737-34D6-1147-B8A2-553E20D90F56}"/>
          </ac:spMkLst>
        </pc:spChg>
      </pc:sldChg>
      <pc:sldChg chg="modSp mod">
        <pc:chgData name="Hazell, Danielle" userId="16322be0-50ef-46ff-b0c0-d304bc10d5d2" providerId="ADAL" clId="{E6D12E1F-DF63-450C-A9ED-E72C5F6C045B}" dt="2025-12-01T20:14:40.466" v="12" actId="14100"/>
        <pc:sldMkLst>
          <pc:docMk/>
          <pc:sldMk cId="2684358076" sldId="843"/>
        </pc:sldMkLst>
        <pc:spChg chg="mod">
          <ac:chgData name="Hazell, Danielle" userId="16322be0-50ef-46ff-b0c0-d304bc10d5d2" providerId="ADAL" clId="{E6D12E1F-DF63-450C-A9ED-E72C5F6C045B}" dt="2025-12-01T20:14:40.466" v="12" actId="14100"/>
          <ac:spMkLst>
            <pc:docMk/>
            <pc:sldMk cId="2684358076" sldId="843"/>
            <ac:spMk id="3" creationId="{ED2F1651-3B35-65D8-70F8-38B5A7EF690E}"/>
          </ac:spMkLst>
        </pc:spChg>
      </pc:sldChg>
      <pc:sldChg chg="modSp mod">
        <pc:chgData name="Hazell, Danielle" userId="16322be0-50ef-46ff-b0c0-d304bc10d5d2" providerId="ADAL" clId="{E6D12E1F-DF63-450C-A9ED-E72C5F6C045B}" dt="2025-12-01T20:14:52.962" v="14" actId="14100"/>
        <pc:sldMkLst>
          <pc:docMk/>
          <pc:sldMk cId="3149665787" sldId="845"/>
        </pc:sldMkLst>
        <pc:spChg chg="mod">
          <ac:chgData name="Hazell, Danielle" userId="16322be0-50ef-46ff-b0c0-d304bc10d5d2" providerId="ADAL" clId="{E6D12E1F-DF63-450C-A9ED-E72C5F6C045B}" dt="2025-12-01T20:14:52.962" v="14" actId="14100"/>
          <ac:spMkLst>
            <pc:docMk/>
            <pc:sldMk cId="3149665787" sldId="845"/>
            <ac:spMk id="5123" creationId="{2BF8C3A7-85B9-AC9F-AB7C-5B8A5076C80C}"/>
          </ac:spMkLst>
        </pc:spChg>
      </pc:sldChg>
      <pc:sldChg chg="modSp mod">
        <pc:chgData name="Hazell, Danielle" userId="16322be0-50ef-46ff-b0c0-d304bc10d5d2" providerId="ADAL" clId="{E6D12E1F-DF63-450C-A9ED-E72C5F6C045B}" dt="2025-12-01T20:14:57.410" v="15" actId="14100"/>
        <pc:sldMkLst>
          <pc:docMk/>
          <pc:sldMk cId="115977975" sldId="846"/>
        </pc:sldMkLst>
        <pc:spChg chg="mod">
          <ac:chgData name="Hazell, Danielle" userId="16322be0-50ef-46ff-b0c0-d304bc10d5d2" providerId="ADAL" clId="{E6D12E1F-DF63-450C-A9ED-E72C5F6C045B}" dt="2025-12-01T20:14:57.410" v="15" actId="14100"/>
          <ac:spMkLst>
            <pc:docMk/>
            <pc:sldMk cId="115977975" sldId="846"/>
            <ac:spMk id="5123" creationId="{7681EC8C-9DBA-B5D5-77C7-4FCF26348689}"/>
          </ac:spMkLst>
        </pc:spChg>
      </pc:sldChg>
      <pc:sldChg chg="modSp mod">
        <pc:chgData name="Hazell, Danielle" userId="16322be0-50ef-46ff-b0c0-d304bc10d5d2" providerId="ADAL" clId="{E6D12E1F-DF63-450C-A9ED-E72C5F6C045B}" dt="2025-12-01T20:15:09.042" v="16" actId="14100"/>
        <pc:sldMkLst>
          <pc:docMk/>
          <pc:sldMk cId="3965741470" sldId="848"/>
        </pc:sldMkLst>
        <pc:spChg chg="mod">
          <ac:chgData name="Hazell, Danielle" userId="16322be0-50ef-46ff-b0c0-d304bc10d5d2" providerId="ADAL" clId="{E6D12E1F-DF63-450C-A9ED-E72C5F6C045B}" dt="2025-12-01T20:15:09.042" v="16" actId="14100"/>
          <ac:spMkLst>
            <pc:docMk/>
            <pc:sldMk cId="3965741470" sldId="848"/>
            <ac:spMk id="5123" creationId="{2A0B21A5-DDF0-DED3-2915-0C5A13FCF241}"/>
          </ac:spMkLst>
        </pc:spChg>
      </pc:sldChg>
      <pc:sldChg chg="modSp mod">
        <pc:chgData name="Hazell, Danielle" userId="16322be0-50ef-46ff-b0c0-d304bc10d5d2" providerId="ADAL" clId="{E6D12E1F-DF63-450C-A9ED-E72C5F6C045B}" dt="2025-12-01T20:15:13.931" v="17" actId="14100"/>
        <pc:sldMkLst>
          <pc:docMk/>
          <pc:sldMk cId="118577718" sldId="849"/>
        </pc:sldMkLst>
        <pc:spChg chg="mod">
          <ac:chgData name="Hazell, Danielle" userId="16322be0-50ef-46ff-b0c0-d304bc10d5d2" providerId="ADAL" clId="{E6D12E1F-DF63-450C-A9ED-E72C5F6C045B}" dt="2025-12-01T20:15:13.931" v="17" actId="14100"/>
          <ac:spMkLst>
            <pc:docMk/>
            <pc:sldMk cId="118577718" sldId="849"/>
            <ac:spMk id="5123" creationId="{19E786E7-DB0A-31FD-5F52-43D0D606DF67}"/>
          </ac:spMkLst>
        </pc:spChg>
      </pc:sldChg>
      <pc:sldChg chg="modSp mod">
        <pc:chgData name="Hazell, Danielle" userId="16322be0-50ef-46ff-b0c0-d304bc10d5d2" providerId="ADAL" clId="{E6D12E1F-DF63-450C-A9ED-E72C5F6C045B}" dt="2025-12-01T20:15:28.537" v="19" actId="14100"/>
        <pc:sldMkLst>
          <pc:docMk/>
          <pc:sldMk cId="0" sldId="850"/>
        </pc:sldMkLst>
        <pc:spChg chg="mod">
          <ac:chgData name="Hazell, Danielle" userId="16322be0-50ef-46ff-b0c0-d304bc10d5d2" providerId="ADAL" clId="{E6D12E1F-DF63-450C-A9ED-E72C5F6C045B}" dt="2025-12-01T20:15:28.537" v="19" actId="14100"/>
          <ac:spMkLst>
            <pc:docMk/>
            <pc:sldMk cId="0" sldId="850"/>
            <ac:spMk id="5123" creationId="{00000000-0000-0000-0000-000000000000}"/>
          </ac:spMkLst>
        </pc:spChg>
      </pc:sldChg>
      <pc:sldChg chg="modSp mod">
        <pc:chgData name="Hazell, Danielle" userId="16322be0-50ef-46ff-b0c0-d304bc10d5d2" providerId="ADAL" clId="{E6D12E1F-DF63-450C-A9ED-E72C5F6C045B}" dt="2025-12-01T20:15:44.813" v="20" actId="12"/>
        <pc:sldMkLst>
          <pc:docMk/>
          <pc:sldMk cId="1691836958" sldId="851"/>
        </pc:sldMkLst>
        <pc:spChg chg="mod">
          <ac:chgData name="Hazell, Danielle" userId="16322be0-50ef-46ff-b0c0-d304bc10d5d2" providerId="ADAL" clId="{E6D12E1F-DF63-450C-A9ED-E72C5F6C045B}" dt="2025-12-01T20:15:44.813" v="20" actId="12"/>
          <ac:spMkLst>
            <pc:docMk/>
            <pc:sldMk cId="1691836958" sldId="851"/>
            <ac:spMk id="5123" creationId="{424EDCCE-F3C7-660E-0944-E8B9E1FB8346}"/>
          </ac:spMkLst>
        </pc:spChg>
      </pc:sldChg>
      <pc:sldChg chg="modSp mod">
        <pc:chgData name="Hazell, Danielle" userId="16322be0-50ef-46ff-b0c0-d304bc10d5d2" providerId="ADAL" clId="{E6D12E1F-DF63-450C-A9ED-E72C5F6C045B}" dt="2025-12-01T20:16:06.178" v="21" actId="14100"/>
        <pc:sldMkLst>
          <pc:docMk/>
          <pc:sldMk cId="1752450384" sldId="852"/>
        </pc:sldMkLst>
        <pc:spChg chg="mod">
          <ac:chgData name="Hazell, Danielle" userId="16322be0-50ef-46ff-b0c0-d304bc10d5d2" providerId="ADAL" clId="{E6D12E1F-DF63-450C-A9ED-E72C5F6C045B}" dt="2025-12-01T20:16:06.178" v="21" actId="14100"/>
          <ac:spMkLst>
            <pc:docMk/>
            <pc:sldMk cId="1752450384" sldId="852"/>
            <ac:spMk id="5123" creationId="{F22227C8-DB5A-DC4F-BEA8-F32C30649ACB}"/>
          </ac:spMkLst>
        </pc:spChg>
      </pc:sldChg>
      <pc:sldChg chg="modSp mod">
        <pc:chgData name="Hazell, Danielle" userId="16322be0-50ef-46ff-b0c0-d304bc10d5d2" providerId="ADAL" clId="{E6D12E1F-DF63-450C-A9ED-E72C5F6C045B}" dt="2025-12-01T20:16:10.674" v="22" actId="14100"/>
        <pc:sldMkLst>
          <pc:docMk/>
          <pc:sldMk cId="4106266943" sldId="853"/>
        </pc:sldMkLst>
        <pc:spChg chg="mod">
          <ac:chgData name="Hazell, Danielle" userId="16322be0-50ef-46ff-b0c0-d304bc10d5d2" providerId="ADAL" clId="{E6D12E1F-DF63-450C-A9ED-E72C5F6C045B}" dt="2025-12-01T20:16:10.674" v="22" actId="14100"/>
          <ac:spMkLst>
            <pc:docMk/>
            <pc:sldMk cId="4106266943" sldId="853"/>
            <ac:spMk id="5123" creationId="{328DE5CA-8D63-0E12-5820-AF65F6BDFEB4}"/>
          </ac:spMkLst>
        </pc:spChg>
      </pc:sldChg>
      <pc:sldChg chg="modSp mod">
        <pc:chgData name="Hazell, Danielle" userId="16322be0-50ef-46ff-b0c0-d304bc10d5d2" providerId="ADAL" clId="{E6D12E1F-DF63-450C-A9ED-E72C5F6C045B}" dt="2025-12-01T20:16:18.071" v="23" actId="12385"/>
        <pc:sldMkLst>
          <pc:docMk/>
          <pc:sldMk cId="2855080425" sldId="854"/>
        </pc:sldMkLst>
        <pc:graphicFrameChg chg="modGraphic">
          <ac:chgData name="Hazell, Danielle" userId="16322be0-50ef-46ff-b0c0-d304bc10d5d2" providerId="ADAL" clId="{E6D12E1F-DF63-450C-A9ED-E72C5F6C045B}" dt="2025-12-01T20:16:18.071" v="23" actId="12385"/>
          <ac:graphicFrameMkLst>
            <pc:docMk/>
            <pc:sldMk cId="2855080425" sldId="854"/>
            <ac:graphicFrameMk id="5" creationId="{8F9A1639-22B9-3884-0F6A-2718ECD87020}"/>
          </ac:graphicFrameMkLst>
        </pc:graphicFrameChg>
      </pc:sldChg>
      <pc:sldMasterChg chg="addSp delSp modSp mod">
        <pc:chgData name="Hazell, Danielle" userId="16322be0-50ef-46ff-b0c0-d304bc10d5d2" providerId="ADAL" clId="{E6D12E1F-DF63-450C-A9ED-E72C5F6C045B}" dt="2025-12-01T20:13:42.764" v="4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1T20:13:42.764" v="4"/>
          <ac:spMkLst>
            <pc:docMk/>
            <pc:sldMasterMk cId="2966563060" sldId="2147483653"/>
            <ac:spMk id="4" creationId="{70FB0F2A-1E6C-0FFE-D2B7-87D638B18E16}"/>
          </ac:spMkLst>
        </pc:spChg>
        <pc:picChg chg="add mod">
          <ac:chgData name="Hazell, Danielle" userId="16322be0-50ef-46ff-b0c0-d304bc10d5d2" providerId="ADAL" clId="{E6D12E1F-DF63-450C-A9ED-E72C5F6C045B}" dt="2025-12-01T20:13:42.764" v="4"/>
          <ac:picMkLst>
            <pc:docMk/>
            <pc:sldMasterMk cId="2966563060" sldId="2147483653"/>
            <ac:picMk id="2" creationId="{497F0D2D-308C-D3B3-FADB-75B01C43ECE2}"/>
          </ac:picMkLst>
        </pc:picChg>
        <pc:picChg chg="add mod">
          <ac:chgData name="Hazell, Danielle" userId="16322be0-50ef-46ff-b0c0-d304bc10d5d2" providerId="ADAL" clId="{E6D12E1F-DF63-450C-A9ED-E72C5F6C045B}" dt="2025-12-01T20:13:42.764" v="4"/>
          <ac:picMkLst>
            <pc:docMk/>
            <pc:sldMasterMk cId="2966563060" sldId="2147483653"/>
            <ac:picMk id="5" creationId="{AB6E0FF3-FA00-C340-90E0-175E7F41DFF2}"/>
          </ac:picMkLst>
        </pc:picChg>
        <pc:picChg chg="add mod">
          <ac:chgData name="Hazell, Danielle" userId="16322be0-50ef-46ff-b0c0-d304bc10d5d2" providerId="ADAL" clId="{E6D12E1F-DF63-450C-A9ED-E72C5F6C045B}" dt="2025-12-01T20:13:42.764" v="4"/>
          <ac:picMkLst>
            <pc:docMk/>
            <pc:sldMasterMk cId="2966563060" sldId="2147483653"/>
            <ac:picMk id="7" creationId="{DD95CFC3-DBB7-7403-4B49-0C4E6EA2F833}"/>
          </ac:picMkLst>
        </pc:picChg>
      </pc:sldMasterChg>
    </pc:docChg>
  </pc:docChgLst>
  <pc:docChgLst>
    <pc:chgData name="Bonita Searle-Barnes" userId="e782127f-826a-4a83-a372-afedaa2e0d4f" providerId="ADAL" clId="{FA3BD239-4B9A-4CBA-8CF5-F7BFBEA885D5}"/>
    <pc:docChg chg="addSld modSld">
      <pc:chgData name="Bonita Searle-Barnes" userId="e782127f-826a-4a83-a372-afedaa2e0d4f" providerId="ADAL" clId="{FA3BD239-4B9A-4CBA-8CF5-F7BFBEA885D5}" dt="2025-11-26T11:36:14.746" v="287" actId="948"/>
      <pc:docMkLst>
        <pc:docMk/>
      </pc:docMkLst>
      <pc:sldChg chg="modSp mod">
        <pc:chgData name="Bonita Searle-Barnes" userId="e782127f-826a-4a83-a372-afedaa2e0d4f" providerId="ADAL" clId="{FA3BD239-4B9A-4CBA-8CF5-F7BFBEA885D5}" dt="2025-11-26T11:32:28.131" v="277" actId="14100"/>
        <pc:sldMkLst>
          <pc:docMk/>
          <pc:sldMk cId="0" sldId="328"/>
        </pc:sldMkLst>
        <pc:spChg chg="mod">
          <ac:chgData name="Bonita Searle-Barnes" userId="e782127f-826a-4a83-a372-afedaa2e0d4f" providerId="ADAL" clId="{FA3BD239-4B9A-4CBA-8CF5-F7BFBEA885D5}" dt="2025-11-26T11:32:28.131" v="277" actId="14100"/>
          <ac:spMkLst>
            <pc:docMk/>
            <pc:sldMk cId="0" sldId="328"/>
            <ac:spMk id="3075" creationId="{00000000-0000-0000-0000-000000000000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3:32.236" v="280" actId="948"/>
        <pc:sldMkLst>
          <pc:docMk/>
          <pc:sldMk cId="0" sldId="330"/>
        </pc:sldMkLst>
        <pc:spChg chg="mod">
          <ac:chgData name="Bonita Searle-Barnes" userId="e782127f-826a-4a83-a372-afedaa2e0d4f" providerId="ADAL" clId="{FA3BD239-4B9A-4CBA-8CF5-F7BFBEA885D5}" dt="2025-11-26T10:42:14.750" v="38" actId="6549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Bonita Searle-Barnes" userId="e782127f-826a-4a83-a372-afedaa2e0d4f" providerId="ADAL" clId="{FA3BD239-4B9A-4CBA-8CF5-F7BFBEA885D5}" dt="2025-11-26T11:33:32.236" v="280" actId="948"/>
          <ac:spMkLst>
            <pc:docMk/>
            <pc:sldMk cId="0" sldId="330"/>
            <ac:spMk id="5123" creationId="{00000000-0000-0000-0000-000000000000}"/>
          </ac:spMkLst>
        </pc:spChg>
      </pc:sldChg>
      <pc:sldChg chg="modSp mod">
        <pc:chgData name="Bonita Searle-Barnes" userId="e782127f-826a-4a83-a372-afedaa2e0d4f" providerId="ADAL" clId="{FA3BD239-4B9A-4CBA-8CF5-F7BFBEA885D5}" dt="2025-11-26T11:26:22.103" v="106" actId="20577"/>
        <pc:sldMkLst>
          <pc:docMk/>
          <pc:sldMk cId="4139293381" sldId="462"/>
        </pc:sldMkLst>
        <pc:spChg chg="mod">
          <ac:chgData name="Bonita Searle-Barnes" userId="e782127f-826a-4a83-a372-afedaa2e0d4f" providerId="ADAL" clId="{FA3BD239-4B9A-4CBA-8CF5-F7BFBEA885D5}" dt="2025-11-26T11:26:22.103" v="106" actId="20577"/>
          <ac:spMkLst>
            <pc:docMk/>
            <pc:sldMk cId="4139293381" sldId="462"/>
            <ac:spMk id="3" creationId="{C071156A-2242-124B-AF49-34A979232ED8}"/>
          </ac:spMkLst>
        </pc:spChg>
      </pc:sldChg>
      <pc:sldChg chg="modSp mod">
        <pc:chgData name="Bonita Searle-Barnes" userId="e782127f-826a-4a83-a372-afedaa2e0d4f" providerId="ADAL" clId="{FA3BD239-4B9A-4CBA-8CF5-F7BFBEA885D5}" dt="2025-11-26T11:26:52.976" v="117" actId="20577"/>
        <pc:sldMkLst>
          <pc:docMk/>
          <pc:sldMk cId="3014219946" sldId="838"/>
        </pc:sldMkLst>
        <pc:spChg chg="mod">
          <ac:chgData name="Bonita Searle-Barnes" userId="e782127f-826a-4a83-a372-afedaa2e0d4f" providerId="ADAL" clId="{FA3BD239-4B9A-4CBA-8CF5-F7BFBEA885D5}" dt="2025-11-26T11:26:52.976" v="117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Bonita Searle-Barnes" userId="e782127f-826a-4a83-a372-afedaa2e0d4f" providerId="ADAL" clId="{FA3BD239-4B9A-4CBA-8CF5-F7BFBEA885D5}" dt="2025-11-26T11:22:57.876" v="59" actId="20577"/>
        <pc:sldMkLst>
          <pc:docMk/>
          <pc:sldMk cId="2808480706" sldId="840"/>
        </pc:sldMkLst>
        <pc:spChg chg="mod">
          <ac:chgData name="Bonita Searle-Barnes" userId="e782127f-826a-4a83-a372-afedaa2e0d4f" providerId="ADAL" clId="{FA3BD239-4B9A-4CBA-8CF5-F7BFBEA885D5}" dt="2025-11-26T11:22:57.876" v="59" actId="20577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Bonita Searle-Barnes" userId="e782127f-826a-4a83-a372-afedaa2e0d4f" providerId="ADAL" clId="{FA3BD239-4B9A-4CBA-8CF5-F7BFBEA885D5}" dt="2025-11-26T11:33:13.443" v="279" actId="948"/>
        <pc:sldMkLst>
          <pc:docMk/>
          <pc:sldMk cId="2834389115" sldId="842"/>
        </pc:sldMkLst>
        <pc:spChg chg="mod">
          <ac:chgData name="Bonita Searle-Barnes" userId="e782127f-826a-4a83-a372-afedaa2e0d4f" providerId="ADAL" clId="{FA3BD239-4B9A-4CBA-8CF5-F7BFBEA885D5}" dt="2025-11-26T11:33:13.443" v="279" actId="948"/>
          <ac:spMkLst>
            <pc:docMk/>
            <pc:sldMk cId="2834389115" sldId="842"/>
            <ac:spMk id="3" creationId="{50A6D737-34D6-1147-B8A2-553E20D90F56}"/>
          </ac:spMkLst>
        </pc:spChg>
      </pc:sldChg>
      <pc:sldChg chg="modSp mod">
        <pc:chgData name="Bonita Searle-Barnes" userId="e782127f-826a-4a83-a372-afedaa2e0d4f" providerId="ADAL" clId="{FA3BD239-4B9A-4CBA-8CF5-F7BFBEA885D5}" dt="2025-11-26T11:31:56.987" v="275" actId="948"/>
        <pc:sldMkLst>
          <pc:docMk/>
          <pc:sldMk cId="2684358076" sldId="843"/>
        </pc:sldMkLst>
        <pc:spChg chg="mod">
          <ac:chgData name="Bonita Searle-Barnes" userId="e782127f-826a-4a83-a372-afedaa2e0d4f" providerId="ADAL" clId="{FA3BD239-4B9A-4CBA-8CF5-F7BFBEA885D5}" dt="2025-11-26T11:31:56.987" v="275" actId="948"/>
          <ac:spMkLst>
            <pc:docMk/>
            <pc:sldMk cId="2684358076" sldId="843"/>
            <ac:spMk id="3" creationId="{ED2F1651-3B35-65D8-70F8-38B5A7EF690E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3:50.292" v="281" actId="948"/>
        <pc:sldMkLst>
          <pc:docMk/>
          <pc:sldMk cId="3149665787" sldId="845"/>
        </pc:sldMkLst>
        <pc:spChg chg="mod">
          <ac:chgData name="Bonita Searle-Barnes" userId="e782127f-826a-4a83-a372-afedaa2e0d4f" providerId="ADAL" clId="{FA3BD239-4B9A-4CBA-8CF5-F7BFBEA885D5}" dt="2025-11-26T11:27:58.640" v="120" actId="6549"/>
          <ac:spMkLst>
            <pc:docMk/>
            <pc:sldMk cId="3149665787" sldId="845"/>
            <ac:spMk id="5122" creationId="{7C8E9EEC-4B13-3E80-78A0-84099CEFC466}"/>
          </ac:spMkLst>
        </pc:spChg>
        <pc:spChg chg="mod">
          <ac:chgData name="Bonita Searle-Barnes" userId="e782127f-826a-4a83-a372-afedaa2e0d4f" providerId="ADAL" clId="{FA3BD239-4B9A-4CBA-8CF5-F7BFBEA885D5}" dt="2025-11-26T11:33:50.292" v="281" actId="948"/>
          <ac:spMkLst>
            <pc:docMk/>
            <pc:sldMk cId="3149665787" sldId="845"/>
            <ac:spMk id="5123" creationId="{2BF8C3A7-85B9-AC9F-AB7C-5B8A5076C80C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4:07.982" v="282" actId="948"/>
        <pc:sldMkLst>
          <pc:docMk/>
          <pc:sldMk cId="115977975" sldId="846"/>
        </pc:sldMkLst>
        <pc:spChg chg="mod">
          <ac:chgData name="Bonita Searle-Barnes" userId="e782127f-826a-4a83-a372-afedaa2e0d4f" providerId="ADAL" clId="{FA3BD239-4B9A-4CBA-8CF5-F7BFBEA885D5}" dt="2025-11-26T11:28:20.170" v="141" actId="6549"/>
          <ac:spMkLst>
            <pc:docMk/>
            <pc:sldMk cId="115977975" sldId="846"/>
            <ac:spMk id="5122" creationId="{BBBEA101-01D3-E735-2F4C-30FEDEC748DC}"/>
          </ac:spMkLst>
        </pc:spChg>
        <pc:spChg chg="mod">
          <ac:chgData name="Bonita Searle-Barnes" userId="e782127f-826a-4a83-a372-afedaa2e0d4f" providerId="ADAL" clId="{FA3BD239-4B9A-4CBA-8CF5-F7BFBEA885D5}" dt="2025-11-26T11:34:07.982" v="282" actId="948"/>
          <ac:spMkLst>
            <pc:docMk/>
            <pc:sldMk cId="115977975" sldId="846"/>
            <ac:spMk id="5123" creationId="{7681EC8C-9DBA-B5D5-77C7-4FCF26348689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29:14.058" v="193" actId="6549"/>
        <pc:sldMkLst>
          <pc:docMk/>
          <pc:sldMk cId="1083967986" sldId="847"/>
        </pc:sldMkLst>
        <pc:spChg chg="mod">
          <ac:chgData name="Bonita Searle-Barnes" userId="e782127f-826a-4a83-a372-afedaa2e0d4f" providerId="ADAL" clId="{FA3BD239-4B9A-4CBA-8CF5-F7BFBEA885D5}" dt="2025-11-26T11:29:14.058" v="193" actId="6549"/>
          <ac:spMkLst>
            <pc:docMk/>
            <pc:sldMk cId="1083967986" sldId="847"/>
            <ac:spMk id="5122" creationId="{6263CA85-EED4-9CE1-AABB-F439B9D4575A}"/>
          </ac:spMkLst>
        </pc:spChg>
        <pc:spChg chg="mod">
          <ac:chgData name="Bonita Searle-Barnes" userId="e782127f-826a-4a83-a372-afedaa2e0d4f" providerId="ADAL" clId="{FA3BD239-4B9A-4CBA-8CF5-F7BFBEA885D5}" dt="2025-11-26T11:29:04.855" v="191" actId="20577"/>
          <ac:spMkLst>
            <pc:docMk/>
            <pc:sldMk cId="1083967986" sldId="847"/>
            <ac:spMk id="5123" creationId="{4DDA1B76-C0E2-E751-8EEE-7778967DC295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4:30.653" v="283" actId="948"/>
        <pc:sldMkLst>
          <pc:docMk/>
          <pc:sldMk cId="3965741470" sldId="848"/>
        </pc:sldMkLst>
        <pc:spChg chg="mod">
          <ac:chgData name="Bonita Searle-Barnes" userId="e782127f-826a-4a83-a372-afedaa2e0d4f" providerId="ADAL" clId="{FA3BD239-4B9A-4CBA-8CF5-F7BFBEA885D5}" dt="2025-11-26T11:29:28.457" v="209" actId="6549"/>
          <ac:spMkLst>
            <pc:docMk/>
            <pc:sldMk cId="3965741470" sldId="848"/>
            <ac:spMk id="5122" creationId="{0E1C20F5-CFB8-A472-34E5-ABBEA7C02E0B}"/>
          </ac:spMkLst>
        </pc:spChg>
        <pc:spChg chg="mod">
          <ac:chgData name="Bonita Searle-Barnes" userId="e782127f-826a-4a83-a372-afedaa2e0d4f" providerId="ADAL" clId="{FA3BD239-4B9A-4CBA-8CF5-F7BFBEA885D5}" dt="2025-11-26T11:34:30.653" v="283" actId="948"/>
          <ac:spMkLst>
            <pc:docMk/>
            <pc:sldMk cId="3965741470" sldId="848"/>
            <ac:spMk id="5123" creationId="{2A0B21A5-DDF0-DED3-2915-0C5A13FCF241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5:21.763" v="284" actId="948"/>
        <pc:sldMkLst>
          <pc:docMk/>
          <pc:sldMk cId="118577718" sldId="849"/>
        </pc:sldMkLst>
        <pc:spChg chg="mod">
          <ac:chgData name="Bonita Searle-Barnes" userId="e782127f-826a-4a83-a372-afedaa2e0d4f" providerId="ADAL" clId="{FA3BD239-4B9A-4CBA-8CF5-F7BFBEA885D5}" dt="2025-11-26T11:29:52.420" v="245" actId="6549"/>
          <ac:spMkLst>
            <pc:docMk/>
            <pc:sldMk cId="118577718" sldId="849"/>
            <ac:spMk id="5122" creationId="{0F1232D8-738C-9E17-D1AD-6AD86AD0A63D}"/>
          </ac:spMkLst>
        </pc:spChg>
        <pc:spChg chg="mod">
          <ac:chgData name="Bonita Searle-Barnes" userId="e782127f-826a-4a83-a372-afedaa2e0d4f" providerId="ADAL" clId="{FA3BD239-4B9A-4CBA-8CF5-F7BFBEA885D5}" dt="2025-11-26T11:35:21.763" v="284" actId="948"/>
          <ac:spMkLst>
            <pc:docMk/>
            <pc:sldMk cId="118577718" sldId="849"/>
            <ac:spMk id="5123" creationId="{19E786E7-DB0A-31FD-5F52-43D0D606DF67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5:39.124" v="285" actId="948"/>
        <pc:sldMkLst>
          <pc:docMk/>
          <pc:sldMk cId="0" sldId="850"/>
        </pc:sldMkLst>
        <pc:spChg chg="mod">
          <ac:chgData name="Bonita Searle-Barnes" userId="e782127f-826a-4a83-a372-afedaa2e0d4f" providerId="ADAL" clId="{FA3BD239-4B9A-4CBA-8CF5-F7BFBEA885D5}" dt="2025-11-26T11:35:39.124" v="285" actId="948"/>
          <ac:spMkLst>
            <pc:docMk/>
            <pc:sldMk cId="0" sldId="850"/>
            <ac:spMk id="5123" creationId="{00000000-0000-0000-0000-000000000000}"/>
          </ac:spMkLst>
        </pc:spChg>
      </pc:sldChg>
      <pc:sldChg chg="add">
        <pc:chgData name="Bonita Searle-Barnes" userId="e782127f-826a-4a83-a372-afedaa2e0d4f" providerId="ADAL" clId="{FA3BD239-4B9A-4CBA-8CF5-F7BFBEA885D5}" dt="2025-11-26T11:17:40.602" v="45"/>
        <pc:sldMkLst>
          <pc:docMk/>
          <pc:sldMk cId="1691836958" sldId="851"/>
        </pc:sldMkLst>
      </pc:sldChg>
      <pc:sldChg chg="modSp add mod">
        <pc:chgData name="Bonita Searle-Barnes" userId="e782127f-826a-4a83-a372-afedaa2e0d4f" providerId="ADAL" clId="{FA3BD239-4B9A-4CBA-8CF5-F7BFBEA885D5}" dt="2025-11-26T11:35:56.202" v="286" actId="948"/>
        <pc:sldMkLst>
          <pc:docMk/>
          <pc:sldMk cId="1752450384" sldId="852"/>
        </pc:sldMkLst>
        <pc:spChg chg="mod">
          <ac:chgData name="Bonita Searle-Barnes" userId="e782127f-826a-4a83-a372-afedaa2e0d4f" providerId="ADAL" clId="{FA3BD239-4B9A-4CBA-8CF5-F7BFBEA885D5}" dt="2025-11-26T11:35:56.202" v="286" actId="948"/>
          <ac:spMkLst>
            <pc:docMk/>
            <pc:sldMk cId="1752450384" sldId="852"/>
            <ac:spMk id="5123" creationId="{F22227C8-DB5A-DC4F-BEA8-F32C30649ACB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6:14.746" v="287" actId="948"/>
        <pc:sldMkLst>
          <pc:docMk/>
          <pc:sldMk cId="4106266943" sldId="853"/>
        </pc:sldMkLst>
        <pc:spChg chg="mod">
          <ac:chgData name="Bonita Searle-Barnes" userId="e782127f-826a-4a83-a372-afedaa2e0d4f" providerId="ADAL" clId="{FA3BD239-4B9A-4CBA-8CF5-F7BFBEA885D5}" dt="2025-11-26T11:36:14.746" v="287" actId="948"/>
          <ac:spMkLst>
            <pc:docMk/>
            <pc:sldMk cId="4106266943" sldId="853"/>
            <ac:spMk id="5123" creationId="{328DE5CA-8D63-0E12-5820-AF65F6BDFEB4}"/>
          </ac:spMkLst>
        </pc:spChg>
      </pc:sldChg>
      <pc:sldChg chg="modSp add mod">
        <pc:chgData name="Bonita Searle-Barnes" userId="e782127f-826a-4a83-a372-afedaa2e0d4f" providerId="ADAL" clId="{FA3BD239-4B9A-4CBA-8CF5-F7BFBEA885D5}" dt="2025-11-26T11:30:45.817" v="273" actId="20577"/>
        <pc:sldMkLst>
          <pc:docMk/>
          <pc:sldMk cId="2855080425" sldId="854"/>
        </pc:sldMkLst>
        <pc:graphicFrameChg chg="modGraphic">
          <ac:chgData name="Bonita Searle-Barnes" userId="e782127f-826a-4a83-a372-afedaa2e0d4f" providerId="ADAL" clId="{FA3BD239-4B9A-4CBA-8CF5-F7BFBEA885D5}" dt="2025-11-26T11:30:45.817" v="273" actId="20577"/>
          <ac:graphicFrameMkLst>
            <pc:docMk/>
            <pc:sldMk cId="2855080425" sldId="854"/>
            <ac:graphicFrameMk id="5" creationId="{8F9A1639-22B9-3884-0F6A-2718ECD8702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11981" y="1368108"/>
            <a:ext cx="11015663" cy="474349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1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497F0D2D-308C-D3B3-FADB-75B01C43ECE2}"/>
              </a:ext>
            </a:extLst>
          </p:cNvPr>
          <p:cNvPicPr>
            <a:picLocks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70FB0F2A-1E6C-0FFE-D2B7-87D638B18E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AB6E0FF3-FA00-C340-90E0-175E7F41DFF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D95CFC3-DBB7-7403-4B49-0C4E6EA2F833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  <p:sldLayoutId id="2147483660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/>
                <a:ea typeface="ＭＳ Ｐゴシック"/>
                <a:cs typeface="Arial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Arial"/>
                <a:ea typeface="ＭＳ Ｐゴシック"/>
                <a:cs typeface="Arial"/>
              </a:rPr>
              <a:t>K1.4 Types of tools and equipment and materials</a:t>
            </a:r>
          </a:p>
          <a:p>
            <a:pPr marL="0" indent="0">
              <a:buNone/>
            </a:pP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1.4: </a:t>
            </a:r>
            <a:r>
              <a:rPr lang="en-GB" sz="2800" b="1" dirty="0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Tools, equipment and materials</a:t>
            </a:r>
          </a:p>
          <a:p>
            <a:pPr marL="0" indent="0">
              <a:buNone/>
            </a:pP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000" cy="646331"/>
          </a:xfrm>
        </p:spPr>
        <p:txBody>
          <a:bodyPr wrap="square" lIns="91440" tIns="45720" rIns="91440" bIns="45720" anchor="ctr" anchorCtr="0">
            <a:spAutoFit/>
          </a:bodyPr>
          <a:lstStyle/>
          <a:p>
            <a:r>
              <a:rPr lang="en-GB" dirty="0">
                <a:ea typeface="ＭＳ Ｐゴシック"/>
                <a:cs typeface="Arial"/>
              </a:rPr>
              <a:t>Tools for cutting, shaping and joining pipework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10920958" cy="3899065"/>
          </a:xfrm>
        </p:spPr>
        <p:txBody>
          <a:bodyPr/>
          <a:lstStyle/>
          <a:p>
            <a:pPr marL="0" indent="0" algn="l" rtl="0" eaLnBrk="1" hangingPunct="1">
              <a:lnSpc>
                <a:spcPts val="2409"/>
              </a:lnSpc>
              <a:spcAft>
                <a:spcPts val="1004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1. Pipe cutter</a:t>
            </a:r>
          </a:p>
          <a:p>
            <a:pPr marL="0" indent="0" algn="l" rtl="0" eaLnBrk="1" hangingPunct="1">
              <a:lnSpc>
                <a:spcPts val="2409"/>
              </a:lnSpc>
              <a:spcAft>
                <a:spcPts val="1004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Use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Accurately cuts copper, stainless or plastic pipe</a:t>
            </a:r>
          </a:p>
          <a:p>
            <a:pPr marL="0" indent="0" algn="l" rtl="0" eaLnBrk="1" hangingPunct="1">
              <a:lnSpc>
                <a:spcPts val="2409"/>
              </a:lnSpc>
              <a:spcAft>
                <a:spcPts val="1004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Type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Wheel cutter or pipe slice</a:t>
            </a:r>
          </a:p>
          <a:p>
            <a:pPr marL="0" indent="0" algn="l" rtl="0" eaLnBrk="1" hangingPunct="1">
              <a:lnSpc>
                <a:spcPts val="2409"/>
              </a:lnSpc>
              <a:spcAft>
                <a:spcPts val="1004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Why it’s used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Produces a clean, burr-free cut</a:t>
            </a:r>
          </a:p>
          <a:p>
            <a:pPr marL="0" indent="0" algn="l" rtl="0" eaLnBrk="1" hangingPunct="1">
              <a:lnSpc>
                <a:spcPts val="2409"/>
              </a:lnSpc>
              <a:spcAft>
                <a:spcPts val="1004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Best practice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Rotate steadily, avoid over-tightening</a:t>
            </a:r>
          </a:p>
          <a:p>
            <a:pPr marL="0" indent="0" algn="l" rtl="0" eaLnBrk="1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Risk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 Incorrect use can deform the pipe or produce an uneven face</a:t>
            </a:r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90475" y="1050056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30955-2924-62E9-05A7-55FC1042E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C8E9EEC-4B13-3E80-78A0-84099CEFC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000" cy="646331"/>
          </a:xfrm>
        </p:spPr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Tools for cutting, shaping and joining pipework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BF8C3A7-85B9-AC9F-AB7C-5B8A5076C8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10243625" cy="3899065"/>
          </a:xfrm>
        </p:spPr>
        <p:txBody>
          <a:bodyPr/>
          <a:lstStyle/>
          <a:p>
            <a:r>
              <a:rPr lang="en-GB" sz="2400" b="1" dirty="0"/>
              <a:t>2. Hacksaw</a:t>
            </a:r>
          </a:p>
          <a:p>
            <a:r>
              <a:rPr lang="en-GB" sz="2400" b="1" dirty="0"/>
              <a:t>Use:</a:t>
            </a:r>
            <a:r>
              <a:rPr lang="en-GB" sz="2400" dirty="0"/>
              <a:t> Cutting metal, steel or hard plastic pipe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Why it’s used:</a:t>
            </a:r>
            <a:r>
              <a:rPr lang="en-GB" sz="2400" dirty="0"/>
              <a:t> Useful where access is tight or cuts are irregular</a:t>
            </a:r>
          </a:p>
          <a:p>
            <a:r>
              <a:rPr lang="en-GB" sz="2400" b="1" dirty="0"/>
              <a:t>Notes:</a:t>
            </a:r>
            <a:r>
              <a:rPr lang="en-GB" sz="2400" dirty="0"/>
              <a:t> Use appropriate blade (e.g. 24 TPI for steel)</a:t>
            </a:r>
          </a:p>
          <a:p>
            <a:r>
              <a:rPr lang="en-GB" sz="2400" b="1" dirty="0"/>
              <a:t>Aftercare:</a:t>
            </a:r>
            <a:r>
              <a:rPr lang="en-GB" sz="2400" dirty="0"/>
              <a:t> Always deburr and file edges after cutting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EA2C9A-0DC4-1AA8-BFF0-0AC215D9EEAA}"/>
              </a:ext>
            </a:extLst>
          </p:cNvPr>
          <p:cNvSpPr txBox="1"/>
          <p:nvPr/>
        </p:nvSpPr>
        <p:spPr>
          <a:xfrm>
            <a:off x="3390475" y="1050056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3149665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57E96-C93E-A984-B3E7-D60D07F70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BEA101-01D3-E735-2F4C-30FEDEC74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000" cy="646331"/>
          </a:xfrm>
        </p:spPr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Tools for cutting, shaping and joining pipework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7681EC8C-9DBA-B5D5-77C7-4FCF263486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11056425" cy="3899065"/>
          </a:xfrm>
        </p:spPr>
        <p:txBody>
          <a:bodyPr/>
          <a:lstStyle/>
          <a:p>
            <a:r>
              <a:rPr lang="en-GB" sz="2400" b="1" dirty="0"/>
              <a:t>3. Blowtorch</a:t>
            </a:r>
          </a:p>
          <a:p>
            <a:r>
              <a:rPr lang="en-GB" sz="2400" b="1" dirty="0"/>
              <a:t>Use:</a:t>
            </a:r>
            <a:r>
              <a:rPr lang="en-GB" sz="2400" dirty="0"/>
              <a:t> Soldering joints (lead-free) in copper pipe systems</a:t>
            </a:r>
          </a:p>
          <a:p>
            <a:r>
              <a:rPr lang="en-GB" sz="2400" b="1" dirty="0"/>
              <a:t>Fuel:</a:t>
            </a:r>
            <a:r>
              <a:rPr lang="en-GB" sz="2400" dirty="0"/>
              <a:t> Butane/propane mix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Why it’s used:</a:t>
            </a:r>
            <a:r>
              <a:rPr lang="en-GB" sz="2400" dirty="0"/>
              <a:t> Rapid, reliable heat for creating capillary joints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Caution:</a:t>
            </a:r>
            <a:r>
              <a:rPr lang="en-GB" sz="2400" dirty="0"/>
              <a:t> Must use with heat-resistant mat and eye protection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Legal note:</a:t>
            </a:r>
            <a:r>
              <a:rPr lang="en-GB" sz="2400" dirty="0"/>
              <a:t> All soldering must be </a:t>
            </a:r>
            <a:r>
              <a:rPr lang="en-GB" sz="2400" b="1" dirty="0"/>
              <a:t>lead-free</a:t>
            </a:r>
            <a:r>
              <a:rPr lang="en-GB" sz="2400" dirty="0"/>
              <a:t> per WRAS and Water Fittings Regs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77F7A9-AF09-A7A6-A026-782F3B066E47}"/>
              </a:ext>
            </a:extLst>
          </p:cNvPr>
          <p:cNvSpPr txBox="1"/>
          <p:nvPr/>
        </p:nvSpPr>
        <p:spPr>
          <a:xfrm>
            <a:off x="3390475" y="1050056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115977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B38FE-BABE-9A34-A82A-DB7FE532D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263CA85-EED4-9CE1-AABB-F439B9D45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000" cy="646331"/>
          </a:xfrm>
        </p:spPr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Tools for cutting, shaping and joining pipework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4DDA1B76-C0E2-E751-8EEE-7778967DC2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8582535" cy="3899065"/>
          </a:xfrm>
        </p:spPr>
        <p:txBody>
          <a:bodyPr/>
          <a:lstStyle/>
          <a:p>
            <a:r>
              <a:rPr lang="en-GB" sz="2400" b="1" dirty="0"/>
              <a:t>4. Spanners and Water pump pliers</a:t>
            </a:r>
          </a:p>
          <a:p>
            <a:r>
              <a:rPr lang="en-GB" sz="2400" b="1" dirty="0"/>
              <a:t>Use:</a:t>
            </a:r>
            <a:r>
              <a:rPr lang="en-GB" sz="2400" dirty="0"/>
              <a:t> Tightening fittings (compression, valves)</a:t>
            </a:r>
          </a:p>
          <a:p>
            <a:r>
              <a:rPr lang="en-GB" sz="2400" b="1" dirty="0"/>
              <a:t>Water pump pliers:</a:t>
            </a:r>
            <a:r>
              <a:rPr lang="en-GB" sz="2400" dirty="0"/>
              <a:t> Adjustable, wide-grip for large nuts</a:t>
            </a:r>
          </a:p>
          <a:p>
            <a:r>
              <a:rPr lang="en-GB" sz="2400" b="1" dirty="0"/>
              <a:t>Spanners:</a:t>
            </a:r>
            <a:r>
              <a:rPr lang="en-GB" sz="2400" dirty="0"/>
              <a:t> Open-ended or adjustable</a:t>
            </a:r>
          </a:p>
          <a:p>
            <a:r>
              <a:rPr lang="en-GB" sz="2400" b="1" dirty="0"/>
              <a:t>Good practice:</a:t>
            </a:r>
            <a:r>
              <a:rPr lang="en-GB" sz="2400" dirty="0"/>
              <a:t> Always use two tools (one to hold, one to turn)</a:t>
            </a:r>
          </a:p>
          <a:p>
            <a:r>
              <a:rPr lang="en-GB" sz="2400" b="1" dirty="0"/>
              <a:t>Hazard:</a:t>
            </a:r>
            <a:r>
              <a:rPr lang="en-GB" sz="2400" dirty="0"/>
              <a:t> Over-tightening can distort joints or damage threads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20D029-B4C5-614D-F24E-B9EF5872B818}"/>
              </a:ext>
            </a:extLst>
          </p:cNvPr>
          <p:cNvSpPr txBox="1"/>
          <p:nvPr/>
        </p:nvSpPr>
        <p:spPr>
          <a:xfrm>
            <a:off x="3390475" y="1050056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1083967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358FF-A539-8CBD-6434-2FF1BAF30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E1C20F5-CFB8-A472-34E5-ABBEA7C02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000" cy="646331"/>
          </a:xfrm>
        </p:spPr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Tools for cutting, shaping and joining pipework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A0B21A5-DDF0-DED3-2915-0C5A13FCF24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226" y="1891417"/>
            <a:ext cx="10612574" cy="3899065"/>
          </a:xfrm>
        </p:spPr>
        <p:txBody>
          <a:bodyPr/>
          <a:lstStyle/>
          <a:p>
            <a:r>
              <a:rPr lang="en-GB" sz="2400" b="1" dirty="0"/>
              <a:t>5. Bending machine</a:t>
            </a:r>
          </a:p>
          <a:p>
            <a:r>
              <a:rPr lang="en-GB" sz="2400" b="1" dirty="0"/>
              <a:t>Use:</a:t>
            </a:r>
            <a:r>
              <a:rPr lang="en-GB" sz="2400" dirty="0"/>
              <a:t> Creates smooth pipe bends without kinks</a:t>
            </a:r>
          </a:p>
          <a:p>
            <a:r>
              <a:rPr lang="en-GB" sz="2400" b="1" dirty="0"/>
              <a:t>Manual machines:</a:t>
            </a:r>
            <a:r>
              <a:rPr lang="en-GB" sz="2400" dirty="0"/>
              <a:t> Hand-held or floor-mounted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Why it’s used:</a:t>
            </a:r>
            <a:r>
              <a:rPr lang="en-GB" sz="2400" dirty="0"/>
              <a:t> Reduces the number of fittings, improves gas flow</a:t>
            </a:r>
          </a:p>
          <a:p>
            <a:r>
              <a:rPr lang="en-GB" sz="2400" b="1" dirty="0"/>
              <a:t>Material suitability:</a:t>
            </a:r>
            <a:r>
              <a:rPr lang="en-GB" sz="2400" dirty="0"/>
              <a:t> Mainly copper or mild steel</a:t>
            </a:r>
          </a:p>
          <a:p>
            <a:r>
              <a:rPr lang="en-GB" sz="2400" b="1" dirty="0"/>
              <a:t>Industry link:</a:t>
            </a:r>
            <a:r>
              <a:rPr lang="en-GB" sz="2400" dirty="0"/>
              <a:t> Saves time and reduces leak risks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6423EC-BBF1-2587-D2DB-B9B2A77E700B}"/>
              </a:ext>
            </a:extLst>
          </p:cNvPr>
          <p:cNvSpPr txBox="1"/>
          <p:nvPr/>
        </p:nvSpPr>
        <p:spPr>
          <a:xfrm>
            <a:off x="3390475" y="1050056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3965741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8EE68-3144-FDEF-915C-E1B6AFF73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F1232D8-738C-9E17-D1AD-6AD86AD0A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000" cy="646331"/>
          </a:xfrm>
        </p:spPr>
        <p:txBody>
          <a:bodyPr/>
          <a:lstStyle/>
          <a:p>
            <a:r>
              <a:rPr lang="en-GB" dirty="0">
                <a:ea typeface="ＭＳ Ｐゴシック"/>
                <a:cs typeface="Arial"/>
              </a:rPr>
              <a:t>Tools for cutting, shaping and joining pipework</a:t>
            </a:r>
            <a:endParaRPr lang="en-GB" dirty="0"/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19E786E7-DB0A-31FD-5F52-43D0D606D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11090292" cy="3899065"/>
          </a:xfrm>
        </p:spPr>
        <p:txBody>
          <a:bodyPr/>
          <a:lstStyle/>
          <a:p>
            <a:r>
              <a:rPr lang="en-GB" sz="2400" b="1" dirty="0"/>
              <a:t>6. Drill and Hammer</a:t>
            </a:r>
          </a:p>
          <a:p>
            <a:r>
              <a:rPr lang="en-GB" sz="2400" b="1" dirty="0"/>
              <a:t>Use:</a:t>
            </a:r>
            <a:endParaRPr lang="en-GB" sz="2400" dirty="0"/>
          </a:p>
          <a:p>
            <a:pPr lvl="1">
              <a:buClr>
                <a:schemeClr val="tx1"/>
              </a:buClr>
            </a:pPr>
            <a:r>
              <a:rPr lang="en-GB" sz="2400" b="1" dirty="0"/>
              <a:t>Drill:</a:t>
            </a:r>
            <a:r>
              <a:rPr lang="en-GB" sz="2400" dirty="0"/>
              <a:t> For wall fixing brackets or flues</a:t>
            </a:r>
          </a:p>
          <a:p>
            <a:pPr lvl="1">
              <a:buClr>
                <a:schemeClr val="tx1"/>
              </a:buClr>
            </a:pPr>
            <a:r>
              <a:rPr lang="en-GB" sz="2400" b="1" dirty="0"/>
              <a:t>Hammer:</a:t>
            </a:r>
            <a:r>
              <a:rPr lang="en-GB" sz="2400" dirty="0"/>
              <a:t> Driving fixings or tapping parts into place</a:t>
            </a:r>
          </a:p>
          <a:p>
            <a:r>
              <a:rPr lang="en-GB" sz="2400" b="1" dirty="0"/>
              <a:t>Drill types:</a:t>
            </a:r>
            <a:r>
              <a:rPr lang="en-GB" sz="2400" dirty="0"/>
              <a:t> Cordless SDS, percussion</a:t>
            </a:r>
          </a:p>
          <a:p>
            <a:r>
              <a:rPr lang="en-GB" sz="2400" b="1" dirty="0"/>
              <a:t>Safety:</a:t>
            </a:r>
            <a:r>
              <a:rPr lang="en-GB" sz="2400" dirty="0"/>
              <a:t> Use correct bit and PPE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Task link:</a:t>
            </a:r>
            <a:r>
              <a:rPr lang="en-GB" sz="2400" dirty="0"/>
              <a:t> Required when clipping pipe to walls, installing backplates or setting up supports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94F250-2884-76FD-B3E8-2CB91C818AAC}"/>
              </a:ext>
            </a:extLst>
          </p:cNvPr>
          <p:cNvSpPr txBox="1"/>
          <p:nvPr/>
        </p:nvSpPr>
        <p:spPr>
          <a:xfrm>
            <a:off x="3390475" y="1050056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118577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Material properties and tool suitability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9507025" cy="3899065"/>
          </a:xfrm>
        </p:spPr>
        <p:txBody>
          <a:bodyPr/>
          <a:lstStyle/>
          <a:p>
            <a:r>
              <a:rPr lang="en-GB" sz="2400" b="1" dirty="0"/>
              <a:t>1. Durability and Hardness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sz="2400" dirty="0"/>
              <a:t>Tools must withstand repeated use without breaking or deforming.</a:t>
            </a:r>
          </a:p>
          <a:p>
            <a:r>
              <a:rPr lang="en-GB" sz="2400" dirty="0"/>
              <a:t>Examples:</a:t>
            </a:r>
          </a:p>
          <a:p>
            <a:pPr lvl="1">
              <a:buClr>
                <a:srgbClr val="000000"/>
              </a:buClr>
            </a:pPr>
            <a:r>
              <a:rPr lang="en-GB" sz="2400" b="1" dirty="0"/>
              <a:t>Spanners and pliers</a:t>
            </a:r>
            <a:r>
              <a:rPr lang="en-GB" sz="2400" dirty="0"/>
              <a:t>: Forged steel, rust-resistant.</a:t>
            </a:r>
          </a:p>
          <a:p>
            <a:pPr lvl="1">
              <a:buClr>
                <a:srgbClr val="000000"/>
              </a:buClr>
            </a:pPr>
            <a:r>
              <a:rPr lang="en-GB" sz="2400" b="1" dirty="0"/>
              <a:t>Drill bits</a:t>
            </a:r>
            <a:r>
              <a:rPr lang="en-GB" sz="2400" dirty="0"/>
              <a:t>: Hardened high-speed steel (HSS).</a:t>
            </a:r>
          </a:p>
          <a:p>
            <a:pPr marL="0" indent="0" algn="l" rtl="0" eaLnBrk="1" hangingPunct="1">
              <a:lnSpc>
                <a:spcPts val="2409"/>
              </a:lnSpc>
              <a:spcAft>
                <a:spcPts val="1004"/>
              </a:spcAft>
              <a:buNone/>
            </a:pPr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03240" y="990000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C8D81-72A7-1B1F-CF07-DD4E2EDAA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1556F75A-0526-6C37-B7FA-E1B16211A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Material properties and tool suitability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424EDCCE-F3C7-660E-0944-E8B9E1FB83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8208645" cy="3899065"/>
          </a:xfrm>
        </p:spPr>
        <p:txBody>
          <a:bodyPr/>
          <a:lstStyle/>
          <a:p>
            <a:r>
              <a:rPr lang="en-GB" sz="2400" b="1" dirty="0"/>
              <a:t>2. Accuracy and Precision</a:t>
            </a:r>
          </a:p>
          <a:p>
            <a:r>
              <a:rPr lang="en-GB" sz="2400" dirty="0"/>
              <a:t>Measurement tools must give repeatable, reliable readings.</a:t>
            </a:r>
          </a:p>
          <a:p>
            <a:r>
              <a:rPr lang="en-GB" sz="2400" dirty="0"/>
              <a:t>Examples:</a:t>
            </a:r>
          </a:p>
          <a:p>
            <a:pPr lvl="1">
              <a:buClr>
                <a:srgbClr val="000000"/>
              </a:buClr>
            </a:pPr>
            <a:r>
              <a:rPr lang="en-GB" sz="2400" b="1" dirty="0"/>
              <a:t>Manometers</a:t>
            </a:r>
            <a:r>
              <a:rPr lang="en-GB" sz="2400" dirty="0"/>
              <a:t>: Must be calibrated.</a:t>
            </a:r>
          </a:p>
          <a:p>
            <a:pPr lvl="1">
              <a:buClr>
                <a:srgbClr val="000000"/>
              </a:buClr>
            </a:pPr>
            <a:r>
              <a:rPr lang="en-GB" sz="2400" b="1" dirty="0"/>
              <a:t>Pipe cutters</a:t>
            </a:r>
            <a:r>
              <a:rPr lang="en-GB" sz="2400" dirty="0"/>
              <a:t>: Must track evenly.</a:t>
            </a:r>
          </a:p>
          <a:p>
            <a:pPr marL="0" indent="0" algn="l" rtl="0" eaLnBrk="1" hangingPunct="1">
              <a:lnSpc>
                <a:spcPts val="2409"/>
              </a:lnSpc>
              <a:spcAft>
                <a:spcPts val="1004"/>
              </a:spcAft>
              <a:buNone/>
            </a:pPr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C9F6B8-F0CC-67C9-0133-32FE56776989}"/>
              </a:ext>
            </a:extLst>
          </p:cNvPr>
          <p:cNvSpPr txBox="1"/>
          <p:nvPr/>
        </p:nvSpPr>
        <p:spPr>
          <a:xfrm>
            <a:off x="2903240" y="990000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1691836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B4C98-1E00-6225-E56D-FE2E2857A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D2B27F2-FEB5-4FD2-B406-7880059FB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Material properties and tool suitability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F22227C8-DB5A-DC4F-BEA8-F32C30649A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11335825" cy="3899065"/>
          </a:xfrm>
        </p:spPr>
        <p:txBody>
          <a:bodyPr/>
          <a:lstStyle/>
          <a:p>
            <a:r>
              <a:rPr lang="en-GB" sz="2400" b="1" dirty="0"/>
              <a:t>3. Heat resistance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/>
              <a:t>Tools like blowtorches and soldering mats must resist flame and high temperatures.</a:t>
            </a:r>
          </a:p>
          <a:p>
            <a:r>
              <a:rPr lang="en-GB" sz="2400" dirty="0"/>
              <a:t>Important for </a:t>
            </a:r>
            <a:r>
              <a:rPr lang="en-GB" sz="2400" b="1" dirty="0"/>
              <a:t>fire safety</a:t>
            </a:r>
            <a:r>
              <a:rPr lang="en-GB" sz="2400" dirty="0"/>
              <a:t> and </a:t>
            </a:r>
            <a:r>
              <a:rPr lang="en-GB" sz="2400" b="1" dirty="0"/>
              <a:t>longevity.</a:t>
            </a:r>
            <a:endParaRPr lang="en-GB" sz="2400" dirty="0"/>
          </a:p>
          <a:p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DAE332-2EA5-BC89-4EFE-715E0EADAA89}"/>
              </a:ext>
            </a:extLst>
          </p:cNvPr>
          <p:cNvSpPr txBox="1"/>
          <p:nvPr/>
        </p:nvSpPr>
        <p:spPr>
          <a:xfrm>
            <a:off x="2903240" y="990000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1752450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419E9-5E42-89C9-3DE7-458F848B3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28F1B8F7-E107-1A3E-0191-975621681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Material properties and tool suitability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328DE5CA-8D63-0E12-5820-AF65F6BDFE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3575" y="1891416"/>
            <a:ext cx="11506425" cy="3899065"/>
          </a:xfrm>
        </p:spPr>
        <p:txBody>
          <a:bodyPr/>
          <a:lstStyle/>
          <a:p>
            <a:r>
              <a:rPr lang="en-GB" sz="2400" b="1" dirty="0"/>
              <a:t>4. Non-conductive or Bonded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/>
              <a:t>Tools used near gas meters or bonded pipework must avoid causing arcing.</a:t>
            </a:r>
          </a:p>
          <a:p>
            <a:r>
              <a:rPr lang="en-GB" sz="2400" dirty="0"/>
              <a:t>Use </a:t>
            </a:r>
            <a:r>
              <a:rPr lang="en-GB" sz="2400" b="1" dirty="0"/>
              <a:t>temporary continuity bonds</a:t>
            </a:r>
            <a:r>
              <a:rPr lang="en-GB" sz="2400" dirty="0"/>
              <a:t> or insulated grips.</a:t>
            </a:r>
          </a:p>
          <a:p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1D56A3-1864-1120-8103-C0575412ABE3}"/>
              </a:ext>
            </a:extLst>
          </p:cNvPr>
          <p:cNvSpPr txBox="1"/>
          <p:nvPr/>
        </p:nvSpPr>
        <p:spPr>
          <a:xfrm>
            <a:off x="2903240" y="990000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</p:spTree>
    <p:extLst>
      <p:ext uri="{BB962C8B-B14F-4D97-AF65-F5344CB8AC3E}">
        <p14:creationId xmlns:p14="http://schemas.microsoft.com/office/powerpoint/2010/main" val="4106266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180067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You’ve been called to a domestic property to carry out a gas boiler installation.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Before you leave the workshop, your manager asks: “What tools and equipment are you taking, and why?”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Write down or discuss: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5 essential tools or items of equipment you would take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each one, explain what it’s used for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What could go wrong if you didn’t bring or use the correct tool?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30955-2924-62E9-05A7-55FC1042E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7C8E9EEC-4B13-3E80-78A0-84099CEFC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Suitability for tasks</a:t>
            </a:r>
            <a:endParaRPr lang="en-US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EA2C9A-0DC4-1AA8-BFF0-0AC215D9EEAA}"/>
              </a:ext>
            </a:extLst>
          </p:cNvPr>
          <p:cNvSpPr txBox="1"/>
          <p:nvPr/>
        </p:nvSpPr>
        <p:spPr>
          <a:xfrm>
            <a:off x="3390475" y="1050056"/>
            <a:ext cx="184196" cy="39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995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F9A1639-22B9-3884-0F6A-2718ECD8702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20244913"/>
              </p:ext>
            </p:extLst>
          </p:nvPr>
        </p:nvGraphicFramePr>
        <p:xfrm>
          <a:off x="394536" y="1914379"/>
          <a:ext cx="11017251" cy="263185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539154">
                  <a:extLst>
                    <a:ext uri="{9D8B030D-6E8A-4147-A177-3AD203B41FA5}">
                      <a16:colId xmlns:a16="http://schemas.microsoft.com/office/drawing/2014/main" val="3827534508"/>
                    </a:ext>
                  </a:extLst>
                </a:gridCol>
                <a:gridCol w="3724344">
                  <a:extLst>
                    <a:ext uri="{9D8B030D-6E8A-4147-A177-3AD203B41FA5}">
                      <a16:colId xmlns:a16="http://schemas.microsoft.com/office/drawing/2014/main" val="1706279630"/>
                    </a:ext>
                  </a:extLst>
                </a:gridCol>
                <a:gridCol w="4753753">
                  <a:extLst>
                    <a:ext uri="{9D8B030D-6E8A-4147-A177-3AD203B41FA5}">
                      <a16:colId xmlns:a16="http://schemas.microsoft.com/office/drawing/2014/main" val="3052095541"/>
                    </a:ext>
                  </a:extLst>
                </a:gridCol>
              </a:tblGrid>
              <a:tr h="2503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/>
                        <a:t>Tool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/>
                        <a:t>Suitable for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/>
                        <a:t>Unsuitable for</a:t>
                      </a:r>
                    </a:p>
                  </a:txBody>
                  <a:tcPr marL="87458" marR="87458" marT="43729" marB="43729" anchor="ctr"/>
                </a:tc>
                <a:extLst>
                  <a:ext uri="{0D108BD9-81ED-4DB2-BD59-A6C34878D82A}">
                    <a16:rowId xmlns:a16="http://schemas.microsoft.com/office/drawing/2014/main" val="1088225572"/>
                  </a:ext>
                </a:extLst>
              </a:tr>
              <a:tr h="3508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Pipe slice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Fast cutting of soft copper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Stainless steel pipe</a:t>
                      </a:r>
                    </a:p>
                  </a:txBody>
                  <a:tcPr marL="87458" marR="87458" marT="43729" marB="43729" anchor="ctr"/>
                </a:tc>
                <a:extLst>
                  <a:ext uri="{0D108BD9-81ED-4DB2-BD59-A6C34878D82A}">
                    <a16:rowId xmlns:a16="http://schemas.microsoft.com/office/drawing/2014/main" val="704031308"/>
                  </a:ext>
                </a:extLst>
              </a:tr>
              <a:tr h="3508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Water pump pliers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Adjusting large nuts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Fine-threaded brass fittings</a:t>
                      </a:r>
                    </a:p>
                  </a:txBody>
                  <a:tcPr marL="87458" marR="87458" marT="43729" marB="43729" anchor="ctr"/>
                </a:tc>
                <a:extLst>
                  <a:ext uri="{0D108BD9-81ED-4DB2-BD59-A6C34878D82A}">
                    <a16:rowId xmlns:a16="http://schemas.microsoft.com/office/drawing/2014/main" val="3062736605"/>
                  </a:ext>
                </a:extLst>
              </a:tr>
              <a:tr h="3508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Blowtorch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Lead-free soldering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Use near flammable insulation</a:t>
                      </a:r>
                    </a:p>
                  </a:txBody>
                  <a:tcPr marL="87458" marR="87458" marT="43729" marB="43729" anchor="ctr"/>
                </a:tc>
                <a:extLst>
                  <a:ext uri="{0D108BD9-81ED-4DB2-BD59-A6C34878D82A}">
                    <a16:rowId xmlns:a16="http://schemas.microsoft.com/office/drawing/2014/main" val="3252231237"/>
                  </a:ext>
                </a:extLst>
              </a:tr>
              <a:tr h="3508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Pressure gauge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Measuring mbar pressure</a:t>
                      </a:r>
                    </a:p>
                  </a:txBody>
                  <a:tcPr marL="87458" marR="87458" marT="43729" marB="43729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Detecting gas leaks visually</a:t>
                      </a:r>
                    </a:p>
                  </a:txBody>
                  <a:tcPr marL="87458" marR="87458" marT="43729" marB="43729" anchor="ctr"/>
                </a:tc>
                <a:extLst>
                  <a:ext uri="{0D108BD9-81ED-4DB2-BD59-A6C34878D82A}">
                    <a16:rowId xmlns:a16="http://schemas.microsoft.com/office/drawing/2014/main" val="228035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5080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r>
              <a:rPr lang="en-GB" dirty="0"/>
              <a:t>You should now be able to:</a:t>
            </a:r>
          </a:p>
          <a:p>
            <a:pPr marL="342900" lvl="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 panose="020B0604020202020204" pitchFamily="34" charset="0"/>
              </a:rPr>
              <a:t>Recall</a:t>
            </a:r>
            <a:r>
              <a:rPr lang="en-US" altLang="en-US" dirty="0">
                <a:latin typeface="Arial" panose="020B0604020202020204" pitchFamily="34" charset="0"/>
              </a:rPr>
              <a:t> the key tools used for gas systems.</a:t>
            </a:r>
          </a:p>
          <a:p>
            <a:pPr marL="342900" lvl="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 panose="020B0604020202020204" pitchFamily="34" charset="0"/>
              </a:rPr>
              <a:t>Describe</a:t>
            </a:r>
            <a:r>
              <a:rPr lang="en-US" altLang="en-US" dirty="0">
                <a:latin typeface="Arial" panose="020B0604020202020204" pitchFamily="34" charset="0"/>
              </a:rPr>
              <a:t> how each tool is used correctly and safely.</a:t>
            </a:r>
          </a:p>
          <a:p>
            <a:pPr marL="342900" lvl="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 panose="020B0604020202020204" pitchFamily="34" charset="0"/>
              </a:rPr>
              <a:t>Explain</a:t>
            </a:r>
            <a:r>
              <a:rPr lang="en-US" altLang="en-US" dirty="0">
                <a:latin typeface="Arial" panose="020B0604020202020204" pitchFamily="34" charset="0"/>
              </a:rPr>
              <a:t> when and why each tool should be used.</a:t>
            </a:r>
          </a:p>
          <a:p>
            <a:pPr marL="342900" lvl="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 panose="020B0604020202020204" pitchFamily="34" charset="0"/>
              </a:rPr>
              <a:t>Evaluate</a:t>
            </a:r>
            <a:r>
              <a:rPr lang="en-US" altLang="en-US" dirty="0">
                <a:latin typeface="Arial" panose="020B0604020202020204" pitchFamily="34" charset="0"/>
              </a:rPr>
              <a:t> the suitability of tools for different tasks.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15490" y="1368108"/>
            <a:ext cx="8208645" cy="105335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sz="5985" dirty="0">
                <a:solidFill>
                  <a:srgbClr val="FC4421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BEE4718-9D04-E771-ED50-E8BF5AA4841D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GB" dirty="0">
                <a:latin typeface="Arial"/>
                <a:ea typeface="ＭＳ Ｐゴシック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ea typeface="ＭＳ Ｐゴシック"/>
                <a:cs typeface="Arial"/>
              </a:rPr>
              <a:t>ou should be able to:</a:t>
            </a:r>
          </a:p>
          <a:p>
            <a:pPr marL="34290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/>
                <a:ea typeface="ＭＳ Ｐゴシック"/>
              </a:rPr>
              <a:t>Recall</a:t>
            </a:r>
            <a:r>
              <a:rPr lang="en-US" altLang="en-US" dirty="0">
                <a:latin typeface="Arial"/>
                <a:ea typeface="ＭＳ Ｐゴシック"/>
              </a:rPr>
              <a:t> the key tools used for gas systems.</a:t>
            </a:r>
            <a:endParaRPr lang="en-US" altLang="en-US" dirty="0">
              <a:latin typeface="Arial" panose="020B0604020202020204" pitchFamily="34" charset="0"/>
            </a:endParaRPr>
          </a:p>
          <a:p>
            <a:pPr marL="342900" lvl="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/>
                <a:ea typeface="ＭＳ Ｐゴシック"/>
              </a:rPr>
              <a:t>Describe</a:t>
            </a:r>
            <a:r>
              <a:rPr lang="en-US" altLang="en-US" dirty="0">
                <a:latin typeface="Arial"/>
                <a:ea typeface="ＭＳ Ｐゴシック"/>
              </a:rPr>
              <a:t> how each tool is used correctly and safely.</a:t>
            </a:r>
          </a:p>
          <a:p>
            <a:pPr marL="342900" lvl="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/>
                <a:ea typeface="ＭＳ Ｐゴシック"/>
              </a:rPr>
              <a:t>Explain</a:t>
            </a:r>
            <a:r>
              <a:rPr lang="en-US" altLang="en-US" dirty="0">
                <a:latin typeface="Arial"/>
                <a:ea typeface="ＭＳ Ｐゴシック"/>
              </a:rPr>
              <a:t> when and why each tool should be used.</a:t>
            </a:r>
          </a:p>
          <a:p>
            <a:pPr marL="342900" lvl="0" indent="-342900" eaLnBrk="0" hangingPunc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latin typeface="Arial"/>
                <a:ea typeface="ＭＳ Ｐゴシック"/>
              </a:rPr>
              <a:t>Evaluate</a:t>
            </a:r>
            <a:r>
              <a:rPr lang="en-US" altLang="en-US" dirty="0">
                <a:latin typeface="Arial"/>
                <a:ea typeface="ＭＳ Ｐゴシック"/>
              </a:rPr>
              <a:t> the suitability of tools for different tasks.</a:t>
            </a:r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ＭＳ Ｐゴシック" pitchFamily="-105" charset="-128"/>
                <a:cs typeface="ＭＳ Ｐゴシック" pitchFamily="-105" charset="-128"/>
              </a:rPr>
              <a:t>Hand tools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66899" y="1801948"/>
            <a:ext cx="11105433" cy="3367930"/>
          </a:xfrm>
        </p:spPr>
        <p:txBody>
          <a:bodyPr/>
          <a:lstStyle/>
          <a:p>
            <a:pPr marL="0" indent="0" algn="l" rtl="0" eaLnBrk="1" hangingPunct="1">
              <a:lnSpc>
                <a:spcPts val="2409"/>
              </a:lnSpc>
              <a:spcBef>
                <a:spcPts val="502"/>
              </a:spcBef>
              <a:spcAft>
                <a:spcPts val="502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Safety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 rtl="0" eaLnBrk="1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 your role as a gas engineer, you will handle various hand tools. Each tool carries a risk if not used properly, maintained regularly, or treated with care.</a:t>
            </a:r>
          </a:p>
          <a:p>
            <a:pPr marL="0" indent="0" algn="l" rtl="0" eaLnBrk="1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Your training will include detailed guidance on the proper use of these tools, the risks involved, and the necessary upkeep to ensure safety.</a:t>
            </a:r>
            <a:endParaRPr lang="en-US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Core tools for access and measurement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6923" y="1808622"/>
            <a:ext cx="8208645" cy="543844"/>
          </a:xfrm>
        </p:spPr>
        <p:txBody>
          <a:bodyPr/>
          <a:lstStyle/>
          <a:p>
            <a:r>
              <a:rPr lang="en-GB" sz="2400" b="1"/>
              <a:t>1.</a:t>
            </a:r>
            <a:r>
              <a:rPr lang="en-GB" b="1"/>
              <a:t> </a:t>
            </a:r>
            <a:r>
              <a:rPr lang="en-GB" sz="2400" b="1"/>
              <a:t>Pressure gauges</a:t>
            </a:r>
            <a:endParaRPr lang="en-GB" b="1"/>
          </a:p>
          <a:p>
            <a:r>
              <a:rPr lang="en-GB" sz="2400" b="1"/>
              <a:t>Use:</a:t>
            </a:r>
            <a:r>
              <a:rPr lang="en-GB" sz="2400"/>
              <a:t> Measure standing, operating, and burner pressure</a:t>
            </a:r>
          </a:p>
          <a:p>
            <a:r>
              <a:rPr lang="en-GB" sz="2400" b="1"/>
              <a:t>Types:</a:t>
            </a:r>
            <a:r>
              <a:rPr lang="en-GB" sz="2400"/>
              <a:t> U-gauge, digital manometer</a:t>
            </a:r>
          </a:p>
          <a:p>
            <a:r>
              <a:rPr lang="en-GB" sz="2400" b="1"/>
              <a:t>Best practice:</a:t>
            </a:r>
            <a:r>
              <a:rPr lang="en-GB" sz="2400"/>
              <a:t> Use the correct scale, calibrate regularly</a:t>
            </a:r>
          </a:p>
          <a:p>
            <a:r>
              <a:rPr lang="en-GB" sz="2400" b="1"/>
              <a:t>Link:</a:t>
            </a:r>
            <a:r>
              <a:rPr lang="en-GB" sz="2400"/>
              <a:t> Used during </a:t>
            </a:r>
            <a:r>
              <a:rPr lang="en-GB" sz="2400" b="1"/>
              <a:t>tightness testing</a:t>
            </a:r>
            <a:r>
              <a:rPr lang="en-GB" sz="2400"/>
              <a:t> and </a:t>
            </a:r>
            <a:r>
              <a:rPr lang="en-GB" sz="2400" b="1"/>
              <a:t>commissioning</a:t>
            </a:r>
            <a:endParaRPr lang="en-GB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19FBA-36CB-D1B8-6AF1-031C7F0C0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6C639-6756-9FB2-83A1-2C7BC8301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Core tools for access and measurement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B17016-2E86-1E47-59E6-92E36D490C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6923" y="1808621"/>
            <a:ext cx="8794655" cy="3777895"/>
          </a:xfrm>
        </p:spPr>
        <p:txBody>
          <a:bodyPr/>
          <a:lstStyle/>
          <a:p>
            <a:r>
              <a:rPr lang="en-GB" sz="2400" b="1"/>
              <a:t>2. Combustion Performance Analyser</a:t>
            </a:r>
          </a:p>
          <a:p>
            <a:r>
              <a:rPr lang="en-GB" sz="2400" b="1"/>
              <a:t>Use:</a:t>
            </a:r>
            <a:r>
              <a:rPr lang="en-GB" sz="2400"/>
              <a:t> Checks O₂, CO, CO₂ levels; confirms complete combustion</a:t>
            </a:r>
          </a:p>
          <a:p>
            <a:r>
              <a:rPr lang="en-GB" sz="2400" b="1"/>
              <a:t>Display:</a:t>
            </a:r>
            <a:r>
              <a:rPr lang="en-GB" sz="2400"/>
              <a:t> Gives flue gas readings and CO/CO₂ ratio</a:t>
            </a:r>
          </a:p>
          <a:p>
            <a:r>
              <a:rPr lang="en-GB" sz="2400" b="1"/>
              <a:t>Standard:</a:t>
            </a:r>
            <a:r>
              <a:rPr lang="en-GB" sz="2400"/>
              <a:t> Must be UKCA marked and calibrated</a:t>
            </a:r>
          </a:p>
          <a:p>
            <a:r>
              <a:rPr lang="en-GB" sz="2400" b="1"/>
              <a:t>Common tasks:</a:t>
            </a:r>
            <a:r>
              <a:rPr lang="en-GB" sz="2400"/>
              <a:t> Commissioning, fault-finding, service checks</a:t>
            </a:r>
          </a:p>
          <a:p>
            <a:r>
              <a:rPr lang="en-GB" sz="2400" b="1"/>
              <a:t>Legal link:</a:t>
            </a:r>
            <a:r>
              <a:rPr lang="en-GB" sz="2400"/>
              <a:t> IGEM/UP/1B and manufacturer’s instructions</a:t>
            </a:r>
          </a:p>
        </p:txBody>
      </p:sp>
    </p:spTree>
    <p:extLst>
      <p:ext uri="{BB962C8B-B14F-4D97-AF65-F5344CB8AC3E}">
        <p14:creationId xmlns:p14="http://schemas.microsoft.com/office/powerpoint/2010/main" val="4172777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AF4B2-933D-DDCF-725F-F8F4C34D1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5BA7E-1353-F9C9-5D30-30742D645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Core tools for access and measurement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6D737-34D6-1147-B8A2-553E20D90F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6923" y="1808621"/>
            <a:ext cx="11203944" cy="3777895"/>
          </a:xfrm>
        </p:spPr>
        <p:txBody>
          <a:bodyPr/>
          <a:lstStyle/>
          <a:p>
            <a:r>
              <a:rPr lang="en-GB" sz="2400" b="1" dirty="0"/>
              <a:t>3. Gas leak detector</a:t>
            </a:r>
          </a:p>
          <a:p>
            <a:r>
              <a:rPr lang="en-GB" sz="2400" b="1" dirty="0"/>
              <a:t>Use:</a:t>
            </a:r>
            <a:r>
              <a:rPr lang="en-GB" sz="2400" dirty="0"/>
              <a:t> Sniffs for unburnt gas at joints, fittings, appliances</a:t>
            </a:r>
          </a:p>
          <a:p>
            <a:r>
              <a:rPr lang="en-GB" sz="2400" b="1" dirty="0"/>
              <a:t>Tool types:</a:t>
            </a:r>
            <a:r>
              <a:rPr lang="en-GB" sz="2400" dirty="0"/>
              <a:t> Electronic handheld detectors or spray solution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Note:</a:t>
            </a:r>
            <a:r>
              <a:rPr lang="en-GB" sz="2400" dirty="0"/>
              <a:t> Detectors are sensitive but cannot replace a </a:t>
            </a:r>
            <a:r>
              <a:rPr lang="en-GB" sz="2400" b="1" dirty="0"/>
              <a:t>tightness test</a:t>
            </a:r>
            <a:endParaRPr lang="en-GB" sz="2400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Safety link:</a:t>
            </a:r>
            <a:r>
              <a:rPr lang="en-GB" sz="2400" dirty="0"/>
              <a:t> Used during leak investigations or as part of the Unsafe Situations Procedure</a:t>
            </a:r>
          </a:p>
        </p:txBody>
      </p:sp>
    </p:spTree>
    <p:extLst>
      <p:ext uri="{BB962C8B-B14F-4D97-AF65-F5344CB8AC3E}">
        <p14:creationId xmlns:p14="http://schemas.microsoft.com/office/powerpoint/2010/main" val="2834389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102AB-F16A-C7F5-9771-6E5D9C1A1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0972D-BFD8-4D4A-0E17-AE93BA9AC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Core tools for access and measurement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F1651-3B35-65D8-70F8-38B5A7EF69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6923" y="1808621"/>
            <a:ext cx="11195477" cy="3777895"/>
          </a:xfrm>
        </p:spPr>
        <p:txBody>
          <a:bodyPr/>
          <a:lstStyle/>
          <a:p>
            <a:r>
              <a:rPr lang="en-GB" sz="2400" b="1" dirty="0"/>
              <a:t>4. Temporary continuity bonds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Purpose:</a:t>
            </a:r>
            <a:r>
              <a:rPr lang="en-GB" sz="2400" dirty="0"/>
              <a:t> Prevent electrical arcing when breaking continuity during pipework alteration</a:t>
            </a:r>
          </a:p>
          <a:p>
            <a:r>
              <a:rPr lang="en-GB" sz="2400" b="1" dirty="0"/>
              <a:t>Use:</a:t>
            </a:r>
            <a:r>
              <a:rPr lang="en-GB" sz="2400" dirty="0"/>
              <a:t> Clamps across meter unions or pipe sections</a:t>
            </a:r>
          </a:p>
          <a:p>
            <a:r>
              <a:rPr lang="en-GB" sz="2400" b="1" dirty="0"/>
              <a:t>Regulation:</a:t>
            </a:r>
            <a:r>
              <a:rPr lang="en-GB" sz="2400" dirty="0"/>
              <a:t> Required under BS 6891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Why it matters:</a:t>
            </a:r>
            <a:r>
              <a:rPr lang="en-GB" sz="2400" dirty="0"/>
              <a:t> Stops ignition of stray current when disconnecting bonded components</a:t>
            </a:r>
          </a:p>
        </p:txBody>
      </p:sp>
    </p:spTree>
    <p:extLst>
      <p:ext uri="{BB962C8B-B14F-4D97-AF65-F5344CB8AC3E}">
        <p14:creationId xmlns:p14="http://schemas.microsoft.com/office/powerpoint/2010/main" val="2684358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8512E-2BAC-7C6D-E2F1-B5CE97E0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3A156-CF6B-17AD-43DB-1981D7D9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Core tools for access and measurement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78B41-7A2F-1E59-BF93-C51CBDFA6D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6923" y="1808621"/>
            <a:ext cx="8481504" cy="3777895"/>
          </a:xfrm>
        </p:spPr>
        <p:txBody>
          <a:bodyPr/>
          <a:lstStyle/>
          <a:p>
            <a:r>
              <a:rPr lang="en-GB" sz="2400" b="1" dirty="0"/>
              <a:t>5. Step ladders and mobile scaffolding</a:t>
            </a:r>
          </a:p>
          <a:p>
            <a:r>
              <a:rPr lang="en-GB" sz="2400" b="1" dirty="0"/>
              <a:t>Purpose:</a:t>
            </a:r>
            <a:r>
              <a:rPr lang="en-GB" sz="2400" dirty="0"/>
              <a:t> Access ceiling voids, boilers, meter cupboards</a:t>
            </a:r>
          </a:p>
          <a:p>
            <a:r>
              <a:rPr lang="en-GB" sz="2400" b="1" dirty="0"/>
              <a:t>Standards:</a:t>
            </a:r>
            <a:r>
              <a:rPr lang="en-GB" sz="2400" dirty="0"/>
              <a:t> Conform to BS EN 131 and working at height regs</a:t>
            </a:r>
          </a:p>
          <a:p>
            <a:r>
              <a:rPr lang="en-GB" sz="2400" b="1" dirty="0"/>
              <a:t>Key checks:</a:t>
            </a:r>
            <a:r>
              <a:rPr lang="en-GB" sz="2400" dirty="0"/>
              <a:t> Stability, working height, flooring</a:t>
            </a:r>
          </a:p>
          <a:p>
            <a:r>
              <a:rPr lang="en-GB" sz="2400" b="1" dirty="0"/>
              <a:t>Note:</a:t>
            </a:r>
            <a:r>
              <a:rPr lang="en-GB" sz="2400" dirty="0"/>
              <a:t> Choose scaffold towers for longer-duration tasks</a:t>
            </a:r>
          </a:p>
        </p:txBody>
      </p:sp>
    </p:spTree>
    <p:extLst>
      <p:ext uri="{BB962C8B-B14F-4D97-AF65-F5344CB8AC3E}">
        <p14:creationId xmlns:p14="http://schemas.microsoft.com/office/powerpoint/2010/main" val="4493486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www.w3.org/XML/1998/namespace"/>
    <ds:schemaRef ds:uri="01e15224-84b2-4570-bdea-a67bb94d0921"/>
    <ds:schemaRef ds:uri="http://purl.org/dc/terms/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7c04300a-231c-4281-9146-a98f6f4a7aff"/>
  </ds:schemaRefs>
</ds:datastoreItem>
</file>

<file path=customXml/itemProps2.xml><?xml version="1.0" encoding="utf-8"?>
<ds:datastoreItem xmlns:ds="http://schemas.openxmlformats.org/officeDocument/2006/customXml" ds:itemID="{CA175DF1-6DA5-47DA-A1A1-A75A6B161F2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5</TotalTime>
  <Words>1143</Words>
  <Application>Microsoft Office PowerPoint</Application>
  <PresentationFormat>Custom</PresentationFormat>
  <Paragraphs>145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ＭＳ Ｐゴシック</vt:lpstr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Objectives</vt:lpstr>
      <vt:lpstr>Hand tools</vt:lpstr>
      <vt:lpstr>Core tools for access and measurement</vt:lpstr>
      <vt:lpstr>Core tools for access and measurement</vt:lpstr>
      <vt:lpstr>Core tools for access and measurement</vt:lpstr>
      <vt:lpstr>Core tools for access and measurement</vt:lpstr>
      <vt:lpstr>Core tools for access and measurement</vt:lpstr>
      <vt:lpstr>Tools for cutting, shaping and joining pipework</vt:lpstr>
      <vt:lpstr>Tools for cutting, shaping and joining pipework</vt:lpstr>
      <vt:lpstr>Tools for cutting, shaping and joining pipework</vt:lpstr>
      <vt:lpstr>Tools for cutting, shaping and joining pipework</vt:lpstr>
      <vt:lpstr>Tools for cutting, shaping and joining pipework</vt:lpstr>
      <vt:lpstr>Tools for cutting, shaping and joining pipework</vt:lpstr>
      <vt:lpstr>Material properties and tool suitability</vt:lpstr>
      <vt:lpstr>Material properties and tool suitability</vt:lpstr>
      <vt:lpstr>Material properties and tool suitability</vt:lpstr>
      <vt:lpstr>Material properties and tool suitability</vt:lpstr>
      <vt:lpstr>Suitability for tasks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John, Catherine</cp:lastModifiedBy>
  <cp:revision>9</cp:revision>
  <cp:lastPrinted>2025-05-28T15:27:28Z</cp:lastPrinted>
  <dcterms:created xsi:type="dcterms:W3CDTF">2025-04-15T10:44:23Z</dcterms:created>
  <dcterms:modified xsi:type="dcterms:W3CDTF">2025-12-04T11:37:17Z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2025-12-04T11:34:35Z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100f45b2-6563-4550-b4d8-758f640a7feb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