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10" r:id="rId4"/>
  </p:sldMasterIdLst>
  <p:notesMasterIdLst>
    <p:notesMasterId r:id="rId18"/>
  </p:notesMasterIdLst>
  <p:handoutMasterIdLst>
    <p:handoutMasterId r:id="rId19"/>
  </p:handoutMasterIdLst>
  <p:sldIdLst>
    <p:sldId id="462" r:id="rId5"/>
    <p:sldId id="533" r:id="rId6"/>
    <p:sldId id="496" r:id="rId7"/>
    <p:sldId id="855" r:id="rId8"/>
    <p:sldId id="856" r:id="rId9"/>
    <p:sldId id="858" r:id="rId10"/>
    <p:sldId id="859" r:id="rId11"/>
    <p:sldId id="860" r:id="rId12"/>
    <p:sldId id="861" r:id="rId13"/>
    <p:sldId id="866" r:id="rId14"/>
    <p:sldId id="862" r:id="rId15"/>
    <p:sldId id="854" r:id="rId16"/>
    <p:sldId id="512" r:id="rId17"/>
  </p:sldIdLst>
  <p:sldSz cx="12239625" cy="6840538"/>
  <p:notesSz cx="6858000" cy="9144000"/>
  <p:defaultTextStyle>
    <a:defPPr>
      <a:defRPr lang="en-US"/>
    </a:defPPr>
    <a:lvl1pPr marL="0" algn="l" defTabSz="610545" rtl="0" eaLnBrk="1" latinLnBrk="0" hangingPunct="1">
      <a:defRPr sz="2404" kern="1200">
        <a:solidFill>
          <a:schemeClr val="tx1"/>
        </a:solidFill>
        <a:latin typeface="+mn-lt"/>
        <a:ea typeface="+mn-ea"/>
        <a:cs typeface="+mn-cs"/>
      </a:defRPr>
    </a:lvl1pPr>
    <a:lvl2pPr marL="610545" algn="l" defTabSz="610545" rtl="0" eaLnBrk="1" latinLnBrk="0" hangingPunct="1">
      <a:defRPr sz="2404" kern="1200">
        <a:solidFill>
          <a:schemeClr val="tx1"/>
        </a:solidFill>
        <a:latin typeface="+mn-lt"/>
        <a:ea typeface="+mn-ea"/>
        <a:cs typeface="+mn-cs"/>
      </a:defRPr>
    </a:lvl2pPr>
    <a:lvl3pPr marL="1221090" algn="l" defTabSz="610545" rtl="0" eaLnBrk="1" latinLnBrk="0" hangingPunct="1">
      <a:defRPr sz="2404" kern="1200">
        <a:solidFill>
          <a:schemeClr val="tx1"/>
        </a:solidFill>
        <a:latin typeface="+mn-lt"/>
        <a:ea typeface="+mn-ea"/>
        <a:cs typeface="+mn-cs"/>
      </a:defRPr>
    </a:lvl3pPr>
    <a:lvl4pPr marL="1831635" algn="l" defTabSz="610545" rtl="0" eaLnBrk="1" latinLnBrk="0" hangingPunct="1">
      <a:defRPr sz="2404" kern="1200">
        <a:solidFill>
          <a:schemeClr val="tx1"/>
        </a:solidFill>
        <a:latin typeface="+mn-lt"/>
        <a:ea typeface="+mn-ea"/>
        <a:cs typeface="+mn-cs"/>
      </a:defRPr>
    </a:lvl4pPr>
    <a:lvl5pPr marL="2442180" algn="l" defTabSz="610545" rtl="0" eaLnBrk="1" latinLnBrk="0" hangingPunct="1">
      <a:defRPr sz="2404" kern="1200">
        <a:solidFill>
          <a:schemeClr val="tx1"/>
        </a:solidFill>
        <a:latin typeface="+mn-lt"/>
        <a:ea typeface="+mn-ea"/>
        <a:cs typeface="+mn-cs"/>
      </a:defRPr>
    </a:lvl5pPr>
    <a:lvl6pPr marL="3052724" algn="l" defTabSz="610545" rtl="0" eaLnBrk="1" latinLnBrk="0" hangingPunct="1">
      <a:defRPr sz="2404" kern="1200">
        <a:solidFill>
          <a:schemeClr val="tx1"/>
        </a:solidFill>
        <a:latin typeface="+mn-lt"/>
        <a:ea typeface="+mn-ea"/>
        <a:cs typeface="+mn-cs"/>
      </a:defRPr>
    </a:lvl6pPr>
    <a:lvl7pPr marL="3663269" algn="l" defTabSz="610545" rtl="0" eaLnBrk="1" latinLnBrk="0" hangingPunct="1">
      <a:defRPr sz="2404" kern="1200">
        <a:solidFill>
          <a:schemeClr val="tx1"/>
        </a:solidFill>
        <a:latin typeface="+mn-lt"/>
        <a:ea typeface="+mn-ea"/>
        <a:cs typeface="+mn-cs"/>
      </a:defRPr>
    </a:lvl7pPr>
    <a:lvl8pPr marL="4273814" algn="l" defTabSz="610545" rtl="0" eaLnBrk="1" latinLnBrk="0" hangingPunct="1">
      <a:defRPr sz="2404" kern="1200">
        <a:solidFill>
          <a:schemeClr val="tx1"/>
        </a:solidFill>
        <a:latin typeface="+mn-lt"/>
        <a:ea typeface="+mn-ea"/>
        <a:cs typeface="+mn-cs"/>
      </a:defRPr>
    </a:lvl8pPr>
    <a:lvl9pPr marL="4884359" algn="l" defTabSz="610545" rtl="0" eaLnBrk="1" latinLnBrk="0" hangingPunct="1">
      <a:defRPr sz="2404"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82204D-4A0B-FB87-22B0-EFD1E15448D1}" name="Bonita Searle-Barnes" initials="BSB"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FC5637"/>
    <a:srgbClr val="170030"/>
    <a:srgbClr val="3C3AFF"/>
    <a:srgbClr val="3B3AFF"/>
    <a:srgbClr val="3C3AFE"/>
    <a:srgbClr val="3432E1"/>
    <a:srgbClr val="21C79D"/>
    <a:srgbClr val="170130"/>
    <a:srgbClr val="6ECE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80"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Thirlwell" userId="0eea46bc-1a08-4dae-8290-d9217da89020" providerId="ADAL" clId="{A74DFD5C-A00E-4D75-B54F-AE1372332AAE}"/>
    <pc:docChg chg="undo custSel addSld delSld modSld modMainMaster">
      <pc:chgData name="Mark Thirlwell" userId="0eea46bc-1a08-4dae-8290-d9217da89020" providerId="ADAL" clId="{A74DFD5C-A00E-4D75-B54F-AE1372332AAE}" dt="2025-11-17T10:09:55.466" v="3251" actId="47"/>
      <pc:docMkLst>
        <pc:docMk/>
      </pc:docMkLst>
      <pc:sldChg chg="addSp delSp modSp mod">
        <pc:chgData name="Mark Thirlwell" userId="0eea46bc-1a08-4dae-8290-d9217da89020" providerId="ADAL" clId="{A74DFD5C-A00E-4D75-B54F-AE1372332AAE}" dt="2025-11-14T16:38:36.173" v="10" actId="207"/>
        <pc:sldMkLst>
          <pc:docMk/>
          <pc:sldMk cId="4139293381" sldId="462"/>
        </pc:sldMkLst>
        <pc:spChg chg="add mod">
          <ac:chgData name="Mark Thirlwell" userId="0eea46bc-1a08-4dae-8290-d9217da89020" providerId="ADAL" clId="{A74DFD5C-A00E-4D75-B54F-AE1372332AAE}" dt="2025-11-14T16:38:36.173" v="10" actId="207"/>
          <ac:spMkLst>
            <pc:docMk/>
            <pc:sldMk cId="4139293381" sldId="462"/>
            <ac:spMk id="2" creationId="{CF3FDE16-9637-A424-7BF5-6779C455F903}"/>
          </ac:spMkLst>
        </pc:spChg>
      </pc:sldChg>
      <pc:sldChg chg="modSp mod">
        <pc:chgData name="Mark Thirlwell" userId="0eea46bc-1a08-4dae-8290-d9217da89020" providerId="ADAL" clId="{A74DFD5C-A00E-4D75-B54F-AE1372332AAE}" dt="2025-11-14T16:44:29.368" v="534" actId="3064"/>
        <pc:sldMkLst>
          <pc:docMk/>
          <pc:sldMk cId="963223318" sldId="496"/>
        </pc:sldMkLst>
        <pc:spChg chg="mod">
          <ac:chgData name="Mark Thirlwell" userId="0eea46bc-1a08-4dae-8290-d9217da89020" providerId="ADAL" clId="{A74DFD5C-A00E-4D75-B54F-AE1372332AAE}" dt="2025-11-14T16:44:29.368" v="534" actId="3064"/>
          <ac:spMkLst>
            <pc:docMk/>
            <pc:sldMk cId="963223318" sldId="496"/>
            <ac:spMk id="2" creationId="{355771A7-C456-AE87-CEEE-9998189A8763}"/>
          </ac:spMkLst>
        </pc:spChg>
        <pc:spChg chg="mod">
          <ac:chgData name="Mark Thirlwell" userId="0eea46bc-1a08-4dae-8290-d9217da89020" providerId="ADAL" clId="{A74DFD5C-A00E-4D75-B54F-AE1372332AAE}" dt="2025-11-14T16:41:13.547" v="41" actId="1076"/>
          <ac:spMkLst>
            <pc:docMk/>
            <pc:sldMk cId="963223318" sldId="496"/>
            <ac:spMk id="3" creationId="{E8DAE341-9378-B5FD-34F6-35CFAD2E4CF4}"/>
          </ac:spMkLst>
        </pc:spChg>
      </pc:sldChg>
      <pc:sldChg chg="addSp delSp modSp mod">
        <pc:chgData name="Mark Thirlwell" userId="0eea46bc-1a08-4dae-8290-d9217da89020" providerId="ADAL" clId="{A74DFD5C-A00E-4D75-B54F-AE1372332AAE}" dt="2025-11-14T17:12:27.018" v="3201"/>
        <pc:sldMkLst>
          <pc:docMk/>
          <pc:sldMk cId="2402489006" sldId="512"/>
        </pc:sldMkLst>
        <pc:spChg chg="add mod">
          <ac:chgData name="Mark Thirlwell" userId="0eea46bc-1a08-4dae-8290-d9217da89020" providerId="ADAL" clId="{A74DFD5C-A00E-4D75-B54F-AE1372332AAE}" dt="2025-11-14T17:12:27.018" v="3201"/>
          <ac:spMkLst>
            <pc:docMk/>
            <pc:sldMk cId="2402489006" sldId="512"/>
            <ac:spMk id="2" creationId="{32E9A6C8-F09C-B7F8-3847-53589D3A3BBB}"/>
          </ac:spMkLst>
        </pc:spChg>
      </pc:sldChg>
      <pc:sldChg chg="modSp mod">
        <pc:chgData name="Mark Thirlwell" userId="0eea46bc-1a08-4dae-8290-d9217da89020" providerId="ADAL" clId="{A74DFD5C-A00E-4D75-B54F-AE1372332AAE}" dt="2025-11-14T16:43:44.396" v="443" actId="113"/>
        <pc:sldMkLst>
          <pc:docMk/>
          <pc:sldMk cId="1505718859" sldId="533"/>
        </pc:sldMkLst>
        <pc:spChg chg="mod">
          <ac:chgData name="Mark Thirlwell" userId="0eea46bc-1a08-4dae-8290-d9217da89020" providerId="ADAL" clId="{A74DFD5C-A00E-4D75-B54F-AE1372332AAE}" dt="2025-11-14T16:43:44.396" v="443" actId="113"/>
          <ac:spMkLst>
            <pc:docMk/>
            <pc:sldMk cId="1505718859" sldId="533"/>
            <ac:spMk id="2" creationId="{E80F37B8-0138-0DD3-F2FE-EBAF279079A1}"/>
          </ac:spMkLst>
        </pc:spChg>
        <pc:spChg chg="mod">
          <ac:chgData name="Mark Thirlwell" userId="0eea46bc-1a08-4dae-8290-d9217da89020" providerId="ADAL" clId="{A74DFD5C-A00E-4D75-B54F-AE1372332AAE}" dt="2025-11-14T16:40:29.137" v="23"/>
          <ac:spMkLst>
            <pc:docMk/>
            <pc:sldMk cId="1505718859" sldId="533"/>
            <ac:spMk id="3" creationId="{5452F292-81E7-34FC-A0FB-CEFAF614B043}"/>
          </ac:spMkLst>
        </pc:spChg>
      </pc:sldChg>
      <pc:sldChg chg="modSp mod">
        <pc:chgData name="Mark Thirlwell" userId="0eea46bc-1a08-4dae-8290-d9217da89020" providerId="ADAL" clId="{A74DFD5C-A00E-4D75-B54F-AE1372332AAE}" dt="2025-11-14T17:01:06.849" v="3197" actId="20577"/>
        <pc:sldMkLst>
          <pc:docMk/>
          <pc:sldMk cId="3653480748" sldId="854"/>
        </pc:sldMkLst>
        <pc:spChg chg="mod">
          <ac:chgData name="Mark Thirlwell" userId="0eea46bc-1a08-4dae-8290-d9217da89020" providerId="ADAL" clId="{A74DFD5C-A00E-4D75-B54F-AE1372332AAE}" dt="2025-11-14T17:01:06.849" v="3197" actId="20577"/>
          <ac:spMkLst>
            <pc:docMk/>
            <pc:sldMk cId="3653480748" sldId="854"/>
            <ac:spMk id="2" creationId="{672388D7-719B-FA43-F463-9B5C66D02A1B}"/>
          </ac:spMkLst>
        </pc:spChg>
        <pc:spChg chg="mod">
          <ac:chgData name="Mark Thirlwell" userId="0eea46bc-1a08-4dae-8290-d9217da89020" providerId="ADAL" clId="{A74DFD5C-A00E-4D75-B54F-AE1372332AAE}" dt="2025-11-14T17:00:06.551" v="3173" actId="1076"/>
          <ac:spMkLst>
            <pc:docMk/>
            <pc:sldMk cId="3653480748" sldId="854"/>
            <ac:spMk id="3" creationId="{7CF51323-2985-FC1A-4C1D-08BB1451E877}"/>
          </ac:spMkLst>
        </pc:spChg>
      </pc:sldChg>
      <pc:sldChg chg="modSp mod">
        <pc:chgData name="Mark Thirlwell" userId="0eea46bc-1a08-4dae-8290-d9217da89020" providerId="ADAL" clId="{A74DFD5C-A00E-4D75-B54F-AE1372332AAE}" dt="2025-11-14T16:45:00.140" v="624" actId="3064"/>
        <pc:sldMkLst>
          <pc:docMk/>
          <pc:sldMk cId="891630362" sldId="855"/>
        </pc:sldMkLst>
        <pc:spChg chg="mod">
          <ac:chgData name="Mark Thirlwell" userId="0eea46bc-1a08-4dae-8290-d9217da89020" providerId="ADAL" clId="{A74DFD5C-A00E-4D75-B54F-AE1372332AAE}" dt="2025-11-14T16:45:00.140" v="624" actId="3064"/>
          <ac:spMkLst>
            <pc:docMk/>
            <pc:sldMk cId="891630362" sldId="855"/>
            <ac:spMk id="2" creationId="{D8D94431-6222-7FE4-C149-A835D823BA12}"/>
          </ac:spMkLst>
        </pc:spChg>
        <pc:spChg chg="mod">
          <ac:chgData name="Mark Thirlwell" userId="0eea46bc-1a08-4dae-8290-d9217da89020" providerId="ADAL" clId="{A74DFD5C-A00E-4D75-B54F-AE1372332AAE}" dt="2025-11-14T16:41:16.287" v="67"/>
          <ac:spMkLst>
            <pc:docMk/>
            <pc:sldMk cId="891630362" sldId="855"/>
            <ac:spMk id="3" creationId="{160B4818-43B2-8A58-0376-1259AA5DCC47}"/>
          </ac:spMkLst>
        </pc:spChg>
      </pc:sldChg>
      <pc:sldChg chg="modSp mod">
        <pc:chgData name="Mark Thirlwell" userId="0eea46bc-1a08-4dae-8290-d9217da89020" providerId="ADAL" clId="{A74DFD5C-A00E-4D75-B54F-AE1372332AAE}" dt="2025-11-14T16:45:44.455" v="777" actId="3064"/>
        <pc:sldMkLst>
          <pc:docMk/>
          <pc:sldMk cId="1200803491" sldId="856"/>
        </pc:sldMkLst>
        <pc:spChg chg="mod">
          <ac:chgData name="Mark Thirlwell" userId="0eea46bc-1a08-4dae-8290-d9217da89020" providerId="ADAL" clId="{A74DFD5C-A00E-4D75-B54F-AE1372332AAE}" dt="2025-11-14T16:45:44.455" v="777" actId="3064"/>
          <ac:spMkLst>
            <pc:docMk/>
            <pc:sldMk cId="1200803491" sldId="856"/>
            <ac:spMk id="2" creationId="{9E19B0A6-55DC-C413-52E6-297949441B89}"/>
          </ac:spMkLst>
        </pc:spChg>
        <pc:spChg chg="mod">
          <ac:chgData name="Mark Thirlwell" userId="0eea46bc-1a08-4dae-8290-d9217da89020" providerId="ADAL" clId="{A74DFD5C-A00E-4D75-B54F-AE1372332AAE}" dt="2025-11-14T16:41:18.653" v="72" actId="1076"/>
          <ac:spMkLst>
            <pc:docMk/>
            <pc:sldMk cId="1200803491" sldId="856"/>
            <ac:spMk id="3" creationId="{1D14B9D3-80DD-D45E-1DBE-3308AD1D75F7}"/>
          </ac:spMkLst>
        </pc:spChg>
      </pc:sldChg>
      <pc:sldChg chg="addSp delSp modSp mod">
        <pc:chgData name="Mark Thirlwell" userId="0eea46bc-1a08-4dae-8290-d9217da89020" providerId="ADAL" clId="{A74DFD5C-A00E-4D75-B54F-AE1372332AAE}" dt="2025-11-14T16:52:53.444" v="1934" actId="20577"/>
        <pc:sldMkLst>
          <pc:docMk/>
          <pc:sldMk cId="2989415129" sldId="858"/>
        </pc:sldMkLst>
        <pc:spChg chg="mod">
          <ac:chgData name="Mark Thirlwell" userId="0eea46bc-1a08-4dae-8290-d9217da89020" providerId="ADAL" clId="{A74DFD5C-A00E-4D75-B54F-AE1372332AAE}" dt="2025-11-14T16:46:27.391" v="810" actId="14100"/>
          <ac:spMkLst>
            <pc:docMk/>
            <pc:sldMk cId="2989415129" sldId="858"/>
            <ac:spMk id="2" creationId="{A9DE78FA-0E51-3480-6660-CCC4CF1491C9}"/>
          </ac:spMkLst>
        </pc:spChg>
        <pc:spChg chg="mod">
          <ac:chgData name="Mark Thirlwell" userId="0eea46bc-1a08-4dae-8290-d9217da89020" providerId="ADAL" clId="{A74DFD5C-A00E-4D75-B54F-AE1372332AAE}" dt="2025-11-14T16:41:24.947" v="109"/>
          <ac:spMkLst>
            <pc:docMk/>
            <pc:sldMk cId="2989415129" sldId="858"/>
            <ac:spMk id="3" creationId="{B743F043-BEEC-2DB0-3E12-75BE716A4540}"/>
          </ac:spMkLst>
        </pc:spChg>
        <pc:spChg chg="add mod">
          <ac:chgData name="Mark Thirlwell" userId="0eea46bc-1a08-4dae-8290-d9217da89020" providerId="ADAL" clId="{A74DFD5C-A00E-4D75-B54F-AE1372332AAE}" dt="2025-11-14T16:52:53.444" v="1934" actId="20577"/>
          <ac:spMkLst>
            <pc:docMk/>
            <pc:sldMk cId="2989415129" sldId="858"/>
            <ac:spMk id="5" creationId="{3A249F2C-85A1-4733-88BB-083E49ABFA79}"/>
          </ac:spMkLst>
        </pc:spChg>
      </pc:sldChg>
      <pc:sldChg chg="modSp mod">
        <pc:chgData name="Mark Thirlwell" userId="0eea46bc-1a08-4dae-8290-d9217da89020" providerId="ADAL" clId="{A74DFD5C-A00E-4D75-B54F-AE1372332AAE}" dt="2025-11-14T16:53:59.622" v="2243" actId="255"/>
        <pc:sldMkLst>
          <pc:docMk/>
          <pc:sldMk cId="3544932268" sldId="859"/>
        </pc:sldMkLst>
        <pc:spChg chg="mod">
          <ac:chgData name="Mark Thirlwell" userId="0eea46bc-1a08-4dae-8290-d9217da89020" providerId="ADAL" clId="{A74DFD5C-A00E-4D75-B54F-AE1372332AAE}" dt="2025-11-14T16:53:59.622" v="2243" actId="255"/>
          <ac:spMkLst>
            <pc:docMk/>
            <pc:sldMk cId="3544932268" sldId="859"/>
            <ac:spMk id="2" creationId="{07240B52-8927-748B-1BB3-38BD8F5F9D2A}"/>
          </ac:spMkLst>
        </pc:spChg>
        <pc:spChg chg="mod">
          <ac:chgData name="Mark Thirlwell" userId="0eea46bc-1a08-4dae-8290-d9217da89020" providerId="ADAL" clId="{A74DFD5C-A00E-4D75-B54F-AE1372332AAE}" dt="2025-11-14T16:41:29.139" v="135"/>
          <ac:spMkLst>
            <pc:docMk/>
            <pc:sldMk cId="3544932268" sldId="859"/>
            <ac:spMk id="3" creationId="{3FEC51D3-30F0-D51D-EE9F-B62468A7F42C}"/>
          </ac:spMkLst>
        </pc:spChg>
      </pc:sldChg>
      <pc:sldChg chg="modSp mod">
        <pc:chgData name="Mark Thirlwell" userId="0eea46bc-1a08-4dae-8290-d9217da89020" providerId="ADAL" clId="{A74DFD5C-A00E-4D75-B54F-AE1372332AAE}" dt="2025-11-14T16:55:04.104" v="2325" actId="14100"/>
        <pc:sldMkLst>
          <pc:docMk/>
          <pc:sldMk cId="2688108774" sldId="860"/>
        </pc:sldMkLst>
        <pc:spChg chg="mod">
          <ac:chgData name="Mark Thirlwell" userId="0eea46bc-1a08-4dae-8290-d9217da89020" providerId="ADAL" clId="{A74DFD5C-A00E-4D75-B54F-AE1372332AAE}" dt="2025-11-14T16:55:04.104" v="2325" actId="14100"/>
          <ac:spMkLst>
            <pc:docMk/>
            <pc:sldMk cId="2688108774" sldId="860"/>
            <ac:spMk id="2" creationId="{395B7366-0B21-CB94-607D-4C8C5CDA25E3}"/>
          </ac:spMkLst>
        </pc:spChg>
        <pc:spChg chg="mod">
          <ac:chgData name="Mark Thirlwell" userId="0eea46bc-1a08-4dae-8290-d9217da89020" providerId="ADAL" clId="{A74DFD5C-A00E-4D75-B54F-AE1372332AAE}" dt="2025-11-14T16:41:35.387" v="146"/>
          <ac:spMkLst>
            <pc:docMk/>
            <pc:sldMk cId="2688108774" sldId="860"/>
            <ac:spMk id="3" creationId="{FB33C4D3-4D96-5D3C-6683-A353CE76B030}"/>
          </ac:spMkLst>
        </pc:spChg>
      </pc:sldChg>
      <pc:sldChg chg="modSp mod">
        <pc:chgData name="Mark Thirlwell" userId="0eea46bc-1a08-4dae-8290-d9217da89020" providerId="ADAL" clId="{A74DFD5C-A00E-4D75-B54F-AE1372332AAE}" dt="2025-11-14T16:55:39.381" v="2432" actId="3064"/>
        <pc:sldMkLst>
          <pc:docMk/>
          <pc:sldMk cId="749402443" sldId="861"/>
        </pc:sldMkLst>
        <pc:spChg chg="mod">
          <ac:chgData name="Mark Thirlwell" userId="0eea46bc-1a08-4dae-8290-d9217da89020" providerId="ADAL" clId="{A74DFD5C-A00E-4D75-B54F-AE1372332AAE}" dt="2025-11-14T16:55:39.381" v="2432" actId="3064"/>
          <ac:spMkLst>
            <pc:docMk/>
            <pc:sldMk cId="749402443" sldId="861"/>
            <ac:spMk id="2" creationId="{52CA34D7-1DCC-AD60-314E-C510FCEE134B}"/>
          </ac:spMkLst>
        </pc:spChg>
        <pc:spChg chg="mod">
          <ac:chgData name="Mark Thirlwell" userId="0eea46bc-1a08-4dae-8290-d9217da89020" providerId="ADAL" clId="{A74DFD5C-A00E-4D75-B54F-AE1372332AAE}" dt="2025-11-14T16:41:38.962" v="172"/>
          <ac:spMkLst>
            <pc:docMk/>
            <pc:sldMk cId="749402443" sldId="861"/>
            <ac:spMk id="3" creationId="{42F3BAE5-9779-B10E-57ED-90E4A59392B4}"/>
          </ac:spMkLst>
        </pc:spChg>
      </pc:sldChg>
      <pc:sldChg chg="modSp mod">
        <pc:chgData name="Mark Thirlwell" userId="0eea46bc-1a08-4dae-8290-d9217da89020" providerId="ADAL" clId="{A74DFD5C-A00E-4D75-B54F-AE1372332AAE}" dt="2025-11-14T16:58:38.791" v="2705" actId="255"/>
        <pc:sldMkLst>
          <pc:docMk/>
          <pc:sldMk cId="970473067" sldId="862"/>
        </pc:sldMkLst>
        <pc:spChg chg="mod">
          <ac:chgData name="Mark Thirlwell" userId="0eea46bc-1a08-4dae-8290-d9217da89020" providerId="ADAL" clId="{A74DFD5C-A00E-4D75-B54F-AE1372332AAE}" dt="2025-11-14T16:58:38.791" v="2705" actId="255"/>
          <ac:spMkLst>
            <pc:docMk/>
            <pc:sldMk cId="970473067" sldId="862"/>
            <ac:spMk id="2" creationId="{AEFAE410-A468-8E4E-A130-224CFE38ABA4}"/>
          </ac:spMkLst>
        </pc:spChg>
        <pc:spChg chg="mod">
          <ac:chgData name="Mark Thirlwell" userId="0eea46bc-1a08-4dae-8290-d9217da89020" providerId="ADAL" clId="{A74DFD5C-A00E-4D75-B54F-AE1372332AAE}" dt="2025-11-14T16:42:27.222" v="277" actId="14100"/>
          <ac:spMkLst>
            <pc:docMk/>
            <pc:sldMk cId="970473067" sldId="862"/>
            <ac:spMk id="3" creationId="{A7C199A7-19B2-0EE4-E3C3-C10ABF068C2A}"/>
          </ac:spMkLst>
        </pc:spChg>
      </pc:sldChg>
      <pc:sldChg chg="modSp del mod">
        <pc:chgData name="Mark Thirlwell" userId="0eea46bc-1a08-4dae-8290-d9217da89020" providerId="ADAL" clId="{A74DFD5C-A00E-4D75-B54F-AE1372332AAE}" dt="2025-11-17T10:09:55.466" v="3251" actId="47"/>
        <pc:sldMkLst>
          <pc:docMk/>
          <pc:sldMk cId="565084624" sldId="865"/>
        </pc:sldMkLst>
      </pc:sldChg>
      <pc:sldChg chg="addSp delSp modSp mod">
        <pc:chgData name="Mark Thirlwell" userId="0eea46bc-1a08-4dae-8290-d9217da89020" providerId="ADAL" clId="{A74DFD5C-A00E-4D75-B54F-AE1372332AAE}" dt="2025-11-17T10:03:33.770" v="3250" actId="478"/>
        <pc:sldMkLst>
          <pc:docMk/>
          <pc:sldMk cId="3641546660" sldId="866"/>
        </pc:sldMkLst>
        <pc:spChg chg="mod">
          <ac:chgData name="Mark Thirlwell" userId="0eea46bc-1a08-4dae-8290-d9217da89020" providerId="ADAL" clId="{A74DFD5C-A00E-4D75-B54F-AE1372332AAE}" dt="2025-11-14T16:41:42.556" v="198"/>
          <ac:spMkLst>
            <pc:docMk/>
            <pc:sldMk cId="3641546660" sldId="866"/>
            <ac:spMk id="3" creationId="{24E9EE53-B009-A242-049F-CFC1ED41F9B8}"/>
          </ac:spMkLst>
        </pc:spChg>
        <pc:picChg chg="add mod topLvl">
          <ac:chgData name="Mark Thirlwell" userId="0eea46bc-1a08-4dae-8290-d9217da89020" providerId="ADAL" clId="{A74DFD5C-A00E-4D75-B54F-AE1372332AAE}" dt="2025-11-17T10:02:44.538" v="3244"/>
          <ac:picMkLst>
            <pc:docMk/>
            <pc:sldMk cId="3641546660" sldId="866"/>
            <ac:picMk id="5" creationId="{83BB76B6-EBF0-E86B-6309-DF44D127225D}"/>
          </ac:picMkLst>
        </pc:picChg>
        <pc:picChg chg="add mod topLvl">
          <ac:chgData name="Mark Thirlwell" userId="0eea46bc-1a08-4dae-8290-d9217da89020" providerId="ADAL" clId="{A74DFD5C-A00E-4D75-B54F-AE1372332AAE}" dt="2025-11-17T10:02:35.805" v="3242" actId="1076"/>
          <ac:picMkLst>
            <pc:docMk/>
            <pc:sldMk cId="3641546660" sldId="866"/>
            <ac:picMk id="7" creationId="{F7E5E910-8A93-4BA2-C9B1-73EF1BF07E4C}"/>
          </ac:picMkLst>
        </pc:picChg>
        <pc:picChg chg="add mod">
          <ac:chgData name="Mark Thirlwell" userId="0eea46bc-1a08-4dae-8290-d9217da89020" providerId="ADAL" clId="{A74DFD5C-A00E-4D75-B54F-AE1372332AAE}" dt="2025-11-17T10:03:20.037" v="3247" actId="207"/>
          <ac:picMkLst>
            <pc:docMk/>
            <pc:sldMk cId="3641546660" sldId="866"/>
            <ac:picMk id="12" creationId="{C1CB9902-8646-6894-8D1D-203330B1F61A}"/>
          </ac:picMkLst>
        </pc:picChg>
        <pc:picChg chg="add mod">
          <ac:chgData name="Mark Thirlwell" userId="0eea46bc-1a08-4dae-8290-d9217da89020" providerId="ADAL" clId="{A74DFD5C-A00E-4D75-B54F-AE1372332AAE}" dt="2025-11-17T10:03:28.365" v="3249"/>
          <ac:picMkLst>
            <pc:docMk/>
            <pc:sldMk cId="3641546660" sldId="866"/>
            <ac:picMk id="14" creationId="{6A7AAD05-B11F-280A-B0B8-866BE6DC0FA0}"/>
          </ac:picMkLst>
        </pc:picChg>
      </pc:sldChg>
      <pc:sldMasterChg chg="addSp delSp modSp mod">
        <pc:chgData name="Mark Thirlwell" userId="0eea46bc-1a08-4dae-8290-d9217da89020" providerId="ADAL" clId="{A74DFD5C-A00E-4D75-B54F-AE1372332AAE}" dt="2025-11-14T17:13:00.580" v="3202" actId="255"/>
        <pc:sldMasterMkLst>
          <pc:docMk/>
          <pc:sldMasterMk cId="4006198217" sldId="2147484110"/>
        </pc:sldMasterMkLst>
        <pc:spChg chg="mod">
          <ac:chgData name="Mark Thirlwell" userId="0eea46bc-1a08-4dae-8290-d9217da89020" providerId="ADAL" clId="{A74DFD5C-A00E-4D75-B54F-AE1372332AAE}" dt="2025-11-14T17:13:00.580" v="3202" actId="255"/>
          <ac:spMkLst>
            <pc:docMk/>
            <pc:sldMasterMk cId="4006198217" sldId="2147484110"/>
            <ac:spMk id="12" creationId="{00000000-0000-0000-0000-000000000000}"/>
          </ac:spMkLst>
        </pc:spChg>
      </pc:sldMasterChg>
    </pc:docChg>
  </pc:docChgLst>
  <pc:docChgLst>
    <pc:chgData name="John, Catherine" userId="36b10958-3fe6-4d82-9cee-736ae9074b3f" providerId="ADAL" clId="{7CE9EBFF-1EB6-4E95-820E-35801409E55C}"/>
    <pc:docChg chg="modSld">
      <pc:chgData name="John, Catherine" userId="36b10958-3fe6-4d82-9cee-736ae9074b3f" providerId="ADAL" clId="{7CE9EBFF-1EB6-4E95-820E-35801409E55C}" dt="2025-12-08T12:01:34.177" v="18" actId="20577"/>
      <pc:docMkLst>
        <pc:docMk/>
      </pc:docMkLst>
      <pc:sldChg chg="modSp mod">
        <pc:chgData name="John, Catherine" userId="36b10958-3fe6-4d82-9cee-736ae9074b3f" providerId="ADAL" clId="{7CE9EBFF-1EB6-4E95-820E-35801409E55C}" dt="2025-12-08T12:01:34.177" v="18" actId="20577"/>
        <pc:sldMkLst>
          <pc:docMk/>
          <pc:sldMk cId="3653480748" sldId="854"/>
        </pc:sldMkLst>
        <pc:spChg chg="mod">
          <ac:chgData name="John, Catherine" userId="36b10958-3fe6-4d82-9cee-736ae9074b3f" providerId="ADAL" clId="{7CE9EBFF-1EB6-4E95-820E-35801409E55C}" dt="2025-12-08T12:01:34.177" v="18" actId="20577"/>
          <ac:spMkLst>
            <pc:docMk/>
            <pc:sldMk cId="3653480748" sldId="854"/>
            <ac:spMk id="3" creationId="{7CF51323-2985-FC1A-4C1D-08BB1451E877}"/>
          </ac:spMkLst>
        </pc:spChg>
      </pc:sldChg>
    </pc:docChg>
  </pc:docChgLst>
  <pc:docChgLst>
    <pc:chgData name="Hazell, Danielle" userId="16322be0-50ef-46ff-b0c0-d304bc10d5d2" providerId="ADAL" clId="{E6D12E1F-DF63-450C-A9ED-E72C5F6C045B}"/>
    <pc:docChg chg="custSel mod modSld modMainMaster">
      <pc:chgData name="Hazell, Danielle" userId="16322be0-50ef-46ff-b0c0-d304bc10d5d2" providerId="ADAL" clId="{E6D12E1F-DF63-450C-A9ED-E72C5F6C045B}" dt="2025-12-02T09:53:58.601" v="5" actId="478"/>
      <pc:docMkLst>
        <pc:docMk/>
      </pc:docMkLst>
      <pc:sldChg chg="addSp modSp mod">
        <pc:chgData name="Hazell, Danielle" userId="16322be0-50ef-46ff-b0c0-d304bc10d5d2" providerId="ADAL" clId="{E6D12E1F-DF63-450C-A9ED-E72C5F6C045B}" dt="2025-12-02T09:52:48.172" v="2"/>
        <pc:sldMkLst>
          <pc:docMk/>
          <pc:sldMk cId="2402489006" sldId="512"/>
        </pc:sldMkLst>
        <pc:spChg chg="mod">
          <ac:chgData name="Hazell, Danielle" userId="16322be0-50ef-46ff-b0c0-d304bc10d5d2" providerId="ADAL" clId="{E6D12E1F-DF63-450C-A9ED-E72C5F6C045B}" dt="2025-12-02T09:52:47.650" v="1" actId="1076"/>
          <ac:spMkLst>
            <pc:docMk/>
            <pc:sldMk cId="2402489006" sldId="512"/>
            <ac:spMk id="2" creationId="{32E9A6C8-F09C-B7F8-3847-53589D3A3BBB}"/>
          </ac:spMkLst>
        </pc:spChg>
        <pc:spChg chg="add mod">
          <ac:chgData name="Hazell, Danielle" userId="16322be0-50ef-46ff-b0c0-d304bc10d5d2" providerId="ADAL" clId="{E6D12E1F-DF63-450C-A9ED-E72C5F6C045B}" dt="2025-12-02T09:52:48.172" v="2"/>
          <ac:spMkLst>
            <pc:docMk/>
            <pc:sldMk cId="2402489006" sldId="512"/>
            <ac:spMk id="3" creationId="{FD96F304-741C-BEB8-7CF3-54F75DB13977}"/>
          </ac:spMkLst>
        </pc:spChg>
      </pc:sldChg>
      <pc:sldMasterChg chg="addSp delSp modSp mod modSldLayout">
        <pc:chgData name="Hazell, Danielle" userId="16322be0-50ef-46ff-b0c0-d304bc10d5d2" providerId="ADAL" clId="{E6D12E1F-DF63-450C-A9ED-E72C5F6C045B}" dt="2025-12-02T09:53:58.601" v="5" actId="478"/>
        <pc:sldMasterMkLst>
          <pc:docMk/>
          <pc:sldMasterMk cId="4006198217" sldId="2147484110"/>
        </pc:sldMasterMkLst>
        <pc:spChg chg="add mod">
          <ac:chgData name="Hazell, Danielle" userId="16322be0-50ef-46ff-b0c0-d304bc10d5d2" providerId="ADAL" clId="{E6D12E1F-DF63-450C-A9ED-E72C5F6C045B}" dt="2025-12-02T09:53:06.058" v="4"/>
          <ac:spMkLst>
            <pc:docMk/>
            <pc:sldMasterMk cId="4006198217" sldId="2147484110"/>
            <ac:spMk id="5" creationId="{0392F06C-7FC5-635A-21D1-8375A7802AFE}"/>
          </ac:spMkLst>
        </pc:spChg>
        <pc:picChg chg="add mod">
          <ac:chgData name="Hazell, Danielle" userId="16322be0-50ef-46ff-b0c0-d304bc10d5d2" providerId="ADAL" clId="{E6D12E1F-DF63-450C-A9ED-E72C5F6C045B}" dt="2025-12-02T09:53:06.058" v="4"/>
          <ac:picMkLst>
            <pc:docMk/>
            <pc:sldMasterMk cId="4006198217" sldId="2147484110"/>
            <ac:picMk id="4" creationId="{3BA1B3BA-AF1D-7221-05E5-FB2E6641C5E0}"/>
          </ac:picMkLst>
        </pc:picChg>
        <pc:picChg chg="add mod">
          <ac:chgData name="Hazell, Danielle" userId="16322be0-50ef-46ff-b0c0-d304bc10d5d2" providerId="ADAL" clId="{E6D12E1F-DF63-450C-A9ED-E72C5F6C045B}" dt="2025-12-02T09:53:06.058" v="4"/>
          <ac:picMkLst>
            <pc:docMk/>
            <pc:sldMasterMk cId="4006198217" sldId="2147484110"/>
            <ac:picMk id="7" creationId="{3CF1C060-0360-26DA-BB90-59E9C3683329}"/>
          </ac:picMkLst>
        </pc:picChg>
        <pc:picChg chg="add mod">
          <ac:chgData name="Hazell, Danielle" userId="16322be0-50ef-46ff-b0c0-d304bc10d5d2" providerId="ADAL" clId="{E6D12E1F-DF63-450C-A9ED-E72C5F6C045B}" dt="2025-12-02T09:53:06.058" v="4"/>
          <ac:picMkLst>
            <pc:docMk/>
            <pc:sldMasterMk cId="4006198217" sldId="2147484110"/>
            <ac:picMk id="9" creationId="{99FD2909-7853-5327-E7D1-0DC8FB6C3873}"/>
          </ac:picMkLst>
        </pc:picChg>
        <pc:sldLayoutChg chg="delSp mod">
          <pc:chgData name="Hazell, Danielle" userId="16322be0-50ef-46ff-b0c0-d304bc10d5d2" providerId="ADAL" clId="{E6D12E1F-DF63-450C-A9ED-E72C5F6C045B}" dt="2025-12-02T09:53:58.601" v="5" actId="478"/>
          <pc:sldLayoutMkLst>
            <pc:docMk/>
            <pc:sldMasterMk cId="4006198217" sldId="2147484110"/>
            <pc:sldLayoutMk cId="2194280971" sldId="2147484117"/>
          </pc:sldLayoutMkLst>
        </pc:sldLayoutChg>
      </pc:sldMaster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C00C8EE-4A53-6146-B2C8-C08F2BD9F8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5980DDE1-31D0-F642-B716-ED44ACA6088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5AADFC4-7390-4B45-8FC4-AA8A51FC95DD}" type="datetimeFigureOut">
              <a:rPr lang="en-GB" smtClean="0">
                <a:latin typeface="Poppins" pitchFamily="2" charset="77"/>
                <a:cs typeface="Poppins" pitchFamily="2" charset="77"/>
              </a:rPr>
              <a:t>08/12/2025</a:t>
            </a:fld>
            <a:endParaRPr lang="en-GB">
              <a:latin typeface="Poppins" pitchFamily="2" charset="77"/>
              <a:cs typeface="Poppins" pitchFamily="2" charset="77"/>
            </a:endParaRPr>
          </a:p>
        </p:txBody>
      </p:sp>
      <p:sp>
        <p:nvSpPr>
          <p:cNvPr id="4" name="Footer Placeholder 3">
            <a:extLst>
              <a:ext uri="{FF2B5EF4-FFF2-40B4-BE49-F238E27FC236}">
                <a16:creationId xmlns:a16="http://schemas.microsoft.com/office/drawing/2014/main" id="{F34FFC1E-7CDE-D14C-9B9F-C869127DFB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B87EEA6-9247-364A-AEB1-C45AEFA5171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038D7B8-B1CC-F644-87A6-7BEB13BBDD2F}" type="slidenum">
              <a:rPr lang="en-GB" smtClean="0">
                <a:latin typeface="Poppins" pitchFamily="2" charset="77"/>
                <a:cs typeface="Poppins" pitchFamily="2" charset="77"/>
              </a:rPr>
              <a:t>‹#›</a:t>
            </a:fld>
            <a:endParaRPr lang="en-GB">
              <a:latin typeface="Poppins" pitchFamily="2" charset="77"/>
              <a:cs typeface="Poppins" pitchFamily="2" charset="77"/>
            </a:endParaRPr>
          </a:p>
        </p:txBody>
      </p:sp>
      <p:pic>
        <p:nvPicPr>
          <p:cNvPr id="6" name="Graphic 5">
            <a:extLst>
              <a:ext uri="{FF2B5EF4-FFF2-40B4-BE49-F238E27FC236}">
                <a16:creationId xmlns:a16="http://schemas.microsoft.com/office/drawing/2014/main" id="{04EF3626-7CD6-124F-B901-C4E2AFBA72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914" y="9285"/>
            <a:ext cx="1494971" cy="324994"/>
          </a:xfrm>
          <a:prstGeom prst="rect">
            <a:avLst/>
          </a:prstGeom>
        </p:spPr>
      </p:pic>
    </p:spTree>
    <p:extLst>
      <p:ext uri="{BB962C8B-B14F-4D97-AF65-F5344CB8AC3E}">
        <p14:creationId xmlns:p14="http://schemas.microsoft.com/office/powerpoint/2010/main" val="1523866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a:latin typeface="Poppins" pitchFamily="2" charset="77"/>
                <a:cs typeface="Poppins" pitchFamily="2" charset="77"/>
              </a:defRPr>
            </a:lvl1pPr>
          </a:lstStyle>
          <a:p>
            <a:fld id="{1ADB868C-099B-434E-8A2D-9C00C3E8136C}" type="datetimeFigureOut">
              <a:rPr lang="en-US" smtClean="0"/>
              <a:pPr/>
              <a:t>12/8/2025</a:t>
            </a:fld>
            <a:endParaRPr lang="en-US"/>
          </a:p>
        </p:txBody>
      </p:sp>
      <p:sp>
        <p:nvSpPr>
          <p:cNvPr id="4" name="Slide Image Placeholder 3"/>
          <p:cNvSpPr>
            <a:spLocks noGrp="1" noRot="1" noChangeAspect="1"/>
          </p:cNvSpPr>
          <p:nvPr>
            <p:ph type="sldImg" idx="2"/>
          </p:nvPr>
        </p:nvSpPr>
        <p:spPr>
          <a:xfrm>
            <a:off x="668338" y="1019175"/>
            <a:ext cx="55213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oppins" pitchFamily="2" charset="77"/>
                <a:cs typeface="Poppins" pitchFamily="2" charset="77"/>
              </a:defRPr>
            </a:lvl1pPr>
          </a:lstStyle>
          <a:p>
            <a:fld id="{37FF5B3C-53B5-664F-A361-196110A59AE4}" type="slidenum">
              <a:rPr lang="en-US" smtClean="0"/>
              <a:pPr/>
              <a:t>‹#›</a:t>
            </a:fld>
            <a:endParaRPr lang="en-US"/>
          </a:p>
        </p:txBody>
      </p:sp>
      <p:pic>
        <p:nvPicPr>
          <p:cNvPr id="8" name="Graphic 7">
            <a:extLst>
              <a:ext uri="{FF2B5EF4-FFF2-40B4-BE49-F238E27FC236}">
                <a16:creationId xmlns:a16="http://schemas.microsoft.com/office/drawing/2014/main" id="{6D485A5E-4B24-3142-8E0E-110BA3C1ED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914" y="9285"/>
            <a:ext cx="1494971" cy="324994"/>
          </a:xfrm>
          <a:prstGeom prst="rect">
            <a:avLst/>
          </a:prstGeom>
        </p:spPr>
      </p:pic>
    </p:spTree>
    <p:extLst>
      <p:ext uri="{BB962C8B-B14F-4D97-AF65-F5344CB8AC3E}">
        <p14:creationId xmlns:p14="http://schemas.microsoft.com/office/powerpoint/2010/main" val="2093806953"/>
      </p:ext>
    </p:extLst>
  </p:cSld>
  <p:clrMap bg1="lt1" tx1="dk1" bg2="lt2" tx2="dk2" accent1="accent1" accent2="accent2" accent3="accent3" accent4="accent4" accent5="accent5" accent6="accent6" hlink="hlink" folHlink="folHlink"/>
  <p:notesStyle>
    <a:lvl1pPr marL="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1pPr>
    <a:lvl2pPr marL="610545"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2pPr>
    <a:lvl3pPr marL="122109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3pPr>
    <a:lvl4pPr marL="1831635"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4pPr>
    <a:lvl5pPr marL="244218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5pPr>
    <a:lvl6pPr marL="3052724" algn="l" defTabSz="1221090" rtl="0" eaLnBrk="1" latinLnBrk="0" hangingPunct="1">
      <a:defRPr sz="1602" kern="1200">
        <a:solidFill>
          <a:schemeClr val="tx1"/>
        </a:solidFill>
        <a:latin typeface="+mn-lt"/>
        <a:ea typeface="+mn-ea"/>
        <a:cs typeface="+mn-cs"/>
      </a:defRPr>
    </a:lvl6pPr>
    <a:lvl7pPr marL="3663269" algn="l" defTabSz="1221090" rtl="0" eaLnBrk="1" latinLnBrk="0" hangingPunct="1">
      <a:defRPr sz="1602" kern="1200">
        <a:solidFill>
          <a:schemeClr val="tx1"/>
        </a:solidFill>
        <a:latin typeface="+mn-lt"/>
        <a:ea typeface="+mn-ea"/>
        <a:cs typeface="+mn-cs"/>
      </a:defRPr>
    </a:lvl7pPr>
    <a:lvl8pPr marL="4273814" algn="l" defTabSz="1221090" rtl="0" eaLnBrk="1" latinLnBrk="0" hangingPunct="1">
      <a:defRPr sz="1602" kern="1200">
        <a:solidFill>
          <a:schemeClr val="tx1"/>
        </a:solidFill>
        <a:latin typeface="+mn-lt"/>
        <a:ea typeface="+mn-ea"/>
        <a:cs typeface="+mn-cs"/>
      </a:defRPr>
    </a:lvl8pPr>
    <a:lvl9pPr marL="4884359" algn="l" defTabSz="1221090" rtl="0" eaLnBrk="1" latinLnBrk="0" hangingPunct="1">
      <a:defRPr sz="160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06BB7-E747-1534-94E2-0F62C0EDBA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5522F7-DF41-CCB4-78FC-4503019103A5}"/>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570AB1AC-F21B-C73A-C706-3F3CB71B9E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6A6AC9A-FBFD-1044-9FCF-083DFBDBFE16}"/>
              </a:ext>
            </a:extLst>
          </p:cNvPr>
          <p:cNvSpPr>
            <a:spLocks noGrp="1"/>
          </p:cNvSpPr>
          <p:nvPr>
            <p:ph type="sldNum" sz="quarter" idx="5"/>
          </p:nvPr>
        </p:nvSpPr>
        <p:spPr/>
        <p:txBody>
          <a:bodyPr/>
          <a:lstStyle/>
          <a:p>
            <a:fld id="{37FF5B3C-53B5-664F-A361-196110A59AE4}" type="slidenum">
              <a:rPr lang="en-US" smtClean="0"/>
              <a:t>11</a:t>
            </a:fld>
            <a:endParaRPr lang="en-US"/>
          </a:p>
        </p:txBody>
      </p:sp>
    </p:spTree>
    <p:extLst>
      <p:ext uri="{BB962C8B-B14F-4D97-AF65-F5344CB8AC3E}">
        <p14:creationId xmlns:p14="http://schemas.microsoft.com/office/powerpoint/2010/main" val="3498520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13</a:t>
            </a:fld>
            <a:endParaRPr lang="en-US"/>
          </a:p>
        </p:txBody>
      </p:sp>
    </p:spTree>
    <p:extLst>
      <p:ext uri="{BB962C8B-B14F-4D97-AF65-F5344CB8AC3E}">
        <p14:creationId xmlns:p14="http://schemas.microsoft.com/office/powerpoint/2010/main" val="4138113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3</a:t>
            </a:fld>
            <a:endParaRPr lang="en-US"/>
          </a:p>
        </p:txBody>
      </p:sp>
    </p:spTree>
    <p:extLst>
      <p:ext uri="{BB962C8B-B14F-4D97-AF65-F5344CB8AC3E}">
        <p14:creationId xmlns:p14="http://schemas.microsoft.com/office/powerpoint/2010/main" val="296574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C897F-90DE-83AA-4525-3F0C70268A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269ECD-93EC-88BC-374E-F8BE682E8962}"/>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42E55830-BB78-6906-6B52-2178B886F5B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94FB845-AE71-8BC6-C3F8-8E44EF794F1C}"/>
              </a:ext>
            </a:extLst>
          </p:cNvPr>
          <p:cNvSpPr>
            <a:spLocks noGrp="1"/>
          </p:cNvSpPr>
          <p:nvPr>
            <p:ph type="sldNum" sz="quarter" idx="5"/>
          </p:nvPr>
        </p:nvSpPr>
        <p:spPr/>
        <p:txBody>
          <a:bodyPr/>
          <a:lstStyle/>
          <a:p>
            <a:fld id="{37FF5B3C-53B5-664F-A361-196110A59AE4}" type="slidenum">
              <a:rPr lang="en-US" smtClean="0"/>
              <a:t>4</a:t>
            </a:fld>
            <a:endParaRPr lang="en-US"/>
          </a:p>
        </p:txBody>
      </p:sp>
    </p:spTree>
    <p:extLst>
      <p:ext uri="{BB962C8B-B14F-4D97-AF65-F5344CB8AC3E}">
        <p14:creationId xmlns:p14="http://schemas.microsoft.com/office/powerpoint/2010/main" val="2415564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B5B09-ACA9-1667-3A59-A69A45313B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3D4A63-401B-0CA4-FA94-FF253717B80A}"/>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B5055A35-1FA6-7D3B-AD14-383F97E1CF0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3C5C2B8-8ED4-B895-BE41-228A2D899670}"/>
              </a:ext>
            </a:extLst>
          </p:cNvPr>
          <p:cNvSpPr>
            <a:spLocks noGrp="1"/>
          </p:cNvSpPr>
          <p:nvPr>
            <p:ph type="sldNum" sz="quarter" idx="5"/>
          </p:nvPr>
        </p:nvSpPr>
        <p:spPr/>
        <p:txBody>
          <a:bodyPr/>
          <a:lstStyle/>
          <a:p>
            <a:fld id="{37FF5B3C-53B5-664F-A361-196110A59AE4}" type="slidenum">
              <a:rPr lang="en-US" smtClean="0"/>
              <a:t>5</a:t>
            </a:fld>
            <a:endParaRPr lang="en-US"/>
          </a:p>
        </p:txBody>
      </p:sp>
    </p:spTree>
    <p:extLst>
      <p:ext uri="{BB962C8B-B14F-4D97-AF65-F5344CB8AC3E}">
        <p14:creationId xmlns:p14="http://schemas.microsoft.com/office/powerpoint/2010/main" val="1699024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3859E-5F2F-B2A7-4306-D26A543DE3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AAF3D4-9682-A47F-8E97-9CA40C27E8CF}"/>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9F2C5A4C-5802-ED4A-C0E0-56122F744E5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4FD7F1C-5646-9453-228A-D42AD4E50297}"/>
              </a:ext>
            </a:extLst>
          </p:cNvPr>
          <p:cNvSpPr>
            <a:spLocks noGrp="1"/>
          </p:cNvSpPr>
          <p:nvPr>
            <p:ph type="sldNum" sz="quarter" idx="5"/>
          </p:nvPr>
        </p:nvSpPr>
        <p:spPr/>
        <p:txBody>
          <a:bodyPr/>
          <a:lstStyle/>
          <a:p>
            <a:fld id="{37FF5B3C-53B5-664F-A361-196110A59AE4}" type="slidenum">
              <a:rPr lang="en-US" smtClean="0"/>
              <a:t>6</a:t>
            </a:fld>
            <a:endParaRPr lang="en-US"/>
          </a:p>
        </p:txBody>
      </p:sp>
    </p:spTree>
    <p:extLst>
      <p:ext uri="{BB962C8B-B14F-4D97-AF65-F5344CB8AC3E}">
        <p14:creationId xmlns:p14="http://schemas.microsoft.com/office/powerpoint/2010/main" val="3710186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7DCA21-0004-5DFA-33DD-3DB8B8C211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529CE-A1C3-CCA3-8458-9EBB31E72A50}"/>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DFD5A716-15B2-D741-7F83-5851D8A6C10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AF89DD4-82A9-0999-1C28-E35C26C0B859}"/>
              </a:ext>
            </a:extLst>
          </p:cNvPr>
          <p:cNvSpPr>
            <a:spLocks noGrp="1"/>
          </p:cNvSpPr>
          <p:nvPr>
            <p:ph type="sldNum" sz="quarter" idx="5"/>
          </p:nvPr>
        </p:nvSpPr>
        <p:spPr/>
        <p:txBody>
          <a:bodyPr/>
          <a:lstStyle/>
          <a:p>
            <a:fld id="{37FF5B3C-53B5-664F-A361-196110A59AE4}" type="slidenum">
              <a:rPr lang="en-US" smtClean="0"/>
              <a:t>7</a:t>
            </a:fld>
            <a:endParaRPr lang="en-US"/>
          </a:p>
        </p:txBody>
      </p:sp>
    </p:spTree>
    <p:extLst>
      <p:ext uri="{BB962C8B-B14F-4D97-AF65-F5344CB8AC3E}">
        <p14:creationId xmlns:p14="http://schemas.microsoft.com/office/powerpoint/2010/main" val="2082929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32514-DBB0-9ADD-BAD5-9FD558D355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D3D4E7-BACE-54EF-EC88-BEE5041C951F}"/>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8A04F161-66C6-BE04-374F-91C4FFD7CA2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C8073B-559E-517F-BA97-594B66132307}"/>
              </a:ext>
            </a:extLst>
          </p:cNvPr>
          <p:cNvSpPr>
            <a:spLocks noGrp="1"/>
          </p:cNvSpPr>
          <p:nvPr>
            <p:ph type="sldNum" sz="quarter" idx="5"/>
          </p:nvPr>
        </p:nvSpPr>
        <p:spPr/>
        <p:txBody>
          <a:bodyPr/>
          <a:lstStyle/>
          <a:p>
            <a:fld id="{37FF5B3C-53B5-664F-A361-196110A59AE4}" type="slidenum">
              <a:rPr lang="en-US" smtClean="0"/>
              <a:t>8</a:t>
            </a:fld>
            <a:endParaRPr lang="en-US"/>
          </a:p>
        </p:txBody>
      </p:sp>
    </p:spTree>
    <p:extLst>
      <p:ext uri="{BB962C8B-B14F-4D97-AF65-F5344CB8AC3E}">
        <p14:creationId xmlns:p14="http://schemas.microsoft.com/office/powerpoint/2010/main" val="685954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3B2E3-A8B9-0513-86F1-5D4D42A11E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839771-A9E7-C5E1-3655-D2AB3CD7CD7E}"/>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B9B9294B-45CA-D8D5-C5FC-8F37550746A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2B1866D-FE3E-00C9-C1DF-9CE68D3F2A8E}"/>
              </a:ext>
            </a:extLst>
          </p:cNvPr>
          <p:cNvSpPr>
            <a:spLocks noGrp="1"/>
          </p:cNvSpPr>
          <p:nvPr>
            <p:ph type="sldNum" sz="quarter" idx="5"/>
          </p:nvPr>
        </p:nvSpPr>
        <p:spPr/>
        <p:txBody>
          <a:bodyPr/>
          <a:lstStyle/>
          <a:p>
            <a:fld id="{37FF5B3C-53B5-664F-A361-196110A59AE4}" type="slidenum">
              <a:rPr lang="en-US" smtClean="0"/>
              <a:t>9</a:t>
            </a:fld>
            <a:endParaRPr lang="en-US"/>
          </a:p>
        </p:txBody>
      </p:sp>
    </p:spTree>
    <p:extLst>
      <p:ext uri="{BB962C8B-B14F-4D97-AF65-F5344CB8AC3E}">
        <p14:creationId xmlns:p14="http://schemas.microsoft.com/office/powerpoint/2010/main" val="1122152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A0C20-4887-3021-F93B-2707ABD6C7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7D3577-A0E9-F56F-F9E9-D41EFFFF6A73}"/>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3AB08716-34E5-7F1A-1B95-DB9A4E4DDF4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509C862-4E85-DFC0-5250-1364017D7495}"/>
              </a:ext>
            </a:extLst>
          </p:cNvPr>
          <p:cNvSpPr>
            <a:spLocks noGrp="1"/>
          </p:cNvSpPr>
          <p:nvPr>
            <p:ph type="sldNum" sz="quarter" idx="5"/>
          </p:nvPr>
        </p:nvSpPr>
        <p:spPr/>
        <p:txBody>
          <a:bodyPr/>
          <a:lstStyle/>
          <a:p>
            <a:fld id="{37FF5B3C-53B5-664F-A361-196110A59AE4}" type="slidenum">
              <a:rPr lang="en-US" smtClean="0"/>
              <a:t>10</a:t>
            </a:fld>
            <a:endParaRPr lang="en-US"/>
          </a:p>
        </p:txBody>
      </p:sp>
    </p:spTree>
    <p:extLst>
      <p:ext uri="{BB962C8B-B14F-4D97-AF65-F5344CB8AC3E}">
        <p14:creationId xmlns:p14="http://schemas.microsoft.com/office/powerpoint/2010/main" val="14289004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1" y="1029243"/>
            <a:ext cx="11628452" cy="50629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1" y="1800000"/>
            <a:ext cx="9360212" cy="4140000"/>
          </a:xfrm>
        </p:spPr>
        <p:txBody>
          <a:bodyPr/>
          <a:lstStyle>
            <a:lvl1pPr>
              <a:lnSpc>
                <a:spcPct val="110000"/>
              </a:lnSpc>
              <a:spcBef>
                <a:spcPts val="0"/>
              </a:spcBef>
              <a:spcAft>
                <a:spcPts val="897"/>
              </a:spcAft>
              <a:defRPr sz="1793"/>
            </a:lvl1pPr>
            <a:lvl2pPr>
              <a:buClr>
                <a:srgbClr val="FC4421"/>
              </a:buClr>
              <a:defRPr sz="1793"/>
            </a:lvl2pPr>
            <a:lvl3pPr>
              <a:defRPr sz="1793"/>
            </a:lvl3pPr>
            <a:lvl4pPr>
              <a:buClr>
                <a:srgbClr val="FC4421"/>
              </a:buClr>
              <a:defRPr sz="1793"/>
            </a:lvl4pPr>
            <a:lvl5pPr>
              <a:defRPr sz="1793"/>
            </a:lvl5pPr>
          </a:lstStyle>
          <a:p>
            <a:pPr lvl="0"/>
            <a:r>
              <a:rPr lang="en-GB"/>
              <a:t>Click to edit Master text styles</a:t>
            </a:r>
          </a:p>
        </p:txBody>
      </p:sp>
    </p:spTree>
    <p:extLst>
      <p:ext uri="{BB962C8B-B14F-4D97-AF65-F5344CB8AC3E}">
        <p14:creationId xmlns:p14="http://schemas.microsoft.com/office/powerpoint/2010/main" val="3518817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1" y="1029243"/>
            <a:ext cx="11628452" cy="50629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7560000" cy="4140000"/>
          </a:xfrm>
        </p:spPr>
        <p:txBody>
          <a:bodyPr/>
          <a:lstStyle>
            <a:lvl1pPr>
              <a:lnSpc>
                <a:spcPct val="110000"/>
              </a:lnSpc>
              <a:spcBef>
                <a:spcPts val="0"/>
              </a:spcBef>
              <a:spcAft>
                <a:spcPts val="897"/>
              </a:spcAft>
              <a:defRPr sz="1793"/>
            </a:lvl1pPr>
            <a:lvl2pPr>
              <a:buClr>
                <a:srgbClr val="FC4421"/>
              </a:buClr>
              <a:defRPr sz="1793"/>
            </a:lvl2pPr>
            <a:lvl3pPr>
              <a:defRPr sz="1793"/>
            </a:lvl3pPr>
            <a:lvl4pPr>
              <a:buClr>
                <a:srgbClr val="FC4421"/>
              </a:buClr>
              <a:defRPr sz="1793"/>
            </a:lvl4pPr>
            <a:lvl5pPr>
              <a:defRPr sz="1793"/>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8280053" y="1800002"/>
            <a:ext cx="3600798" cy="4139998"/>
          </a:xfrm>
        </p:spPr>
        <p:txBody>
          <a:bodyPr/>
          <a:lstStyle/>
          <a:p>
            <a:endParaRPr lang="en-GB"/>
          </a:p>
        </p:txBody>
      </p:sp>
    </p:spTree>
    <p:extLst>
      <p:ext uri="{BB962C8B-B14F-4D97-AF65-F5344CB8AC3E}">
        <p14:creationId xmlns:p14="http://schemas.microsoft.com/office/powerpoint/2010/main" val="1416674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1" y="1029243"/>
            <a:ext cx="11628452" cy="50629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20000" y="1800000"/>
            <a:ext cx="7560000" cy="4140000"/>
          </a:xfrm>
        </p:spPr>
        <p:txBody>
          <a:bodyPr/>
          <a:lstStyle>
            <a:lvl1pPr>
              <a:lnSpc>
                <a:spcPct val="110000"/>
              </a:lnSpc>
              <a:spcBef>
                <a:spcPts val="0"/>
              </a:spcBef>
              <a:spcAft>
                <a:spcPts val="897"/>
              </a:spcAft>
              <a:defRPr sz="1793"/>
            </a:lvl1pPr>
            <a:lvl2pPr>
              <a:buClr>
                <a:srgbClr val="FC4421"/>
              </a:buClr>
              <a:defRPr sz="1793"/>
            </a:lvl2pPr>
            <a:lvl3pPr>
              <a:defRPr sz="1793"/>
            </a:lvl3pPr>
            <a:lvl4pPr>
              <a:buClr>
                <a:srgbClr val="FC4421"/>
              </a:buClr>
              <a:defRPr sz="1793"/>
            </a:lvl4pPr>
            <a:lvl5pPr>
              <a:defRPr sz="1793"/>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360001" y="1800002"/>
            <a:ext cx="3600798" cy="4139998"/>
          </a:xfrm>
        </p:spPr>
        <p:txBody>
          <a:bodyPr/>
          <a:lstStyle/>
          <a:p>
            <a:endParaRPr lang="en-GB"/>
          </a:p>
        </p:txBody>
      </p:sp>
    </p:spTree>
    <p:extLst>
      <p:ext uri="{BB962C8B-B14F-4D97-AF65-F5344CB8AC3E}">
        <p14:creationId xmlns:p14="http://schemas.microsoft.com/office/powerpoint/2010/main" val="1170974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359172" y="1260476"/>
            <a:ext cx="8640958" cy="4319588"/>
          </a:xfrm>
        </p:spPr>
        <p:txBody>
          <a:bodyPr/>
          <a:lstStyle>
            <a:lvl1pPr>
              <a:defRPr sz="1793"/>
            </a:lvl1pPr>
          </a:lstStyle>
          <a:p>
            <a:pPr lvl="0"/>
            <a:r>
              <a:rPr lang="en-GB"/>
              <a:t>Click to edit Master text styles</a:t>
            </a:r>
          </a:p>
        </p:txBody>
      </p:sp>
    </p:spTree>
    <p:extLst>
      <p:ext uri="{BB962C8B-B14F-4D97-AF65-F5344CB8AC3E}">
        <p14:creationId xmlns:p14="http://schemas.microsoft.com/office/powerpoint/2010/main" val="251048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0449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5F8DA5C5-FB24-73DC-A489-6F86199BE252}"/>
              </a:ext>
            </a:extLst>
          </p:cNvPr>
          <p:cNvCxnSpPr/>
          <p:nvPr userDrawn="1"/>
        </p:nvCxnSpPr>
        <p:spPr>
          <a:xfrm>
            <a:off x="383786" y="1154260"/>
            <a:ext cx="1151354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774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41474" y="1305471"/>
            <a:ext cx="10556677" cy="1456781"/>
          </a:xfrm>
        </p:spPr>
        <p:txBody>
          <a:bodyPr>
            <a:normAutofit/>
          </a:bodyPr>
          <a:lstStyle>
            <a:lvl1pPr>
              <a:defRPr sz="2400" b="1">
                <a:solidFill>
                  <a:schemeClr val="accent2"/>
                </a:solidFill>
                <a:latin typeface="Arial" panose="020B0604020202020204" pitchFamily="34" charset="0"/>
                <a:cs typeface="Arial" panose="020B0604020202020204" pitchFamily="34" charset="0"/>
              </a:defRPr>
            </a:lvl1pPr>
          </a:lstStyle>
          <a:p>
            <a:r>
              <a:rPr lang="en-US"/>
              <a:t>Click to edit</a:t>
            </a:r>
          </a:p>
        </p:txBody>
      </p:sp>
      <p:sp>
        <p:nvSpPr>
          <p:cNvPr id="3" name="Content Placeholder 2"/>
          <p:cNvSpPr>
            <a:spLocks noGrp="1"/>
          </p:cNvSpPr>
          <p:nvPr>
            <p:ph idx="1" hasCustomPrompt="1"/>
          </p:nvPr>
        </p:nvSpPr>
        <p:spPr>
          <a:xfrm>
            <a:off x="841474" y="1862266"/>
            <a:ext cx="10556677" cy="4340259"/>
          </a:xfrm>
        </p:spPr>
        <p:txBody>
          <a:bodyPr/>
          <a:lstStyle>
            <a:lvl1pPr marL="342900" indent="-3429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sym typeface="Symbol" panose="05050102010706020507" pitchFamily="18" charset="2"/>
              </a:defRPr>
            </a:lvl1pPr>
            <a:lvl2pPr>
              <a:defRPr sz="1800">
                <a:solidFill>
                  <a:schemeClr val="tx1"/>
                </a:solidFill>
                <a:latin typeface="Arial" panose="020B0604020202020204" pitchFamily="34" charset="0"/>
                <a:cs typeface="Arial" panose="020B0604020202020204" pitchFamily="34" charset="0"/>
              </a:defRPr>
            </a:lvl2pPr>
            <a:lvl3pPr>
              <a:defRPr sz="1600">
                <a:solidFill>
                  <a:schemeClr val="tx1"/>
                </a:solidFill>
                <a:latin typeface="Arial" panose="020B0604020202020204" pitchFamily="34" charset="0"/>
                <a:cs typeface="Arial" panose="020B0604020202020204" pitchFamily="34" charset="0"/>
              </a:defRPr>
            </a:lvl3pPr>
            <a:lvl4pPr>
              <a:defRPr sz="1400">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Add text</a:t>
            </a:r>
          </a:p>
          <a:p>
            <a:pPr lvl="0"/>
            <a:r>
              <a:rPr lang="en-US"/>
              <a:t>First level bullet point</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19428097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6036"/>
            <a:ext cx="12239625" cy="152012"/>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350">
                <a:solidFill>
                  <a:srgbClr val="D9D9D9"/>
                </a:solidFill>
                <a:cs typeface="Arial" charset="0"/>
              </a:rPr>
              <a:t> </a:t>
            </a:r>
          </a:p>
        </p:txBody>
      </p:sp>
      <p:sp>
        <p:nvSpPr>
          <p:cNvPr id="1035" name="Title Placeholder 10"/>
          <p:cNvSpPr>
            <a:spLocks noGrp="1"/>
          </p:cNvSpPr>
          <p:nvPr>
            <p:ph type="title"/>
          </p:nvPr>
        </p:nvSpPr>
        <p:spPr bwMode="auto">
          <a:xfrm>
            <a:off x="252000" y="1060020"/>
            <a:ext cx="11628000" cy="506292"/>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361407" y="1800000"/>
            <a:ext cx="11520000" cy="4140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6" y="756000"/>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1500"/>
          </a:p>
        </p:txBody>
      </p:sp>
      <p:sp>
        <p:nvSpPr>
          <p:cNvPr id="12" name="Text Box 11"/>
          <p:cNvSpPr txBox="1">
            <a:spLocks noChangeArrowheads="1"/>
          </p:cNvSpPr>
          <p:nvPr userDrawn="1"/>
        </p:nvSpPr>
        <p:spPr bwMode="auto">
          <a:xfrm>
            <a:off x="360001" y="6343435"/>
            <a:ext cx="588541" cy="246221"/>
          </a:xfrm>
          <a:prstGeom prst="rect">
            <a:avLst/>
          </a:prstGeom>
          <a:noFill/>
          <a:ln w="9525">
            <a:noFill/>
            <a:miter lim="800000"/>
            <a:headEnd/>
            <a:tailEnd/>
          </a:ln>
        </p:spPr>
        <p:txBody>
          <a:bodyPr lIns="0" tIns="0" rIns="0" bIns="0" anchor="ctr">
            <a:prstTxWarp prst="textNoShape">
              <a:avLst/>
            </a:prstTxWarp>
            <a:spAutoFit/>
          </a:bodyPr>
          <a:lstStyle/>
          <a:p>
            <a:pPr algn="l">
              <a:spcBef>
                <a:spcPts val="450"/>
              </a:spcBef>
            </a:pPr>
            <a:fld id="{6152C911-7D81-1845-9D20-613E63F035EB}" type="slidenum">
              <a:rPr lang="en-US" sz="1600" baseline="0" smtClean="0">
                <a:latin typeface="+mn-lt"/>
                <a:ea typeface="Arial" pitchFamily="-105" charset="0"/>
                <a:cs typeface="Arial" pitchFamily="-105" charset="0"/>
              </a:rPr>
              <a:pPr algn="l">
                <a:spcBef>
                  <a:spcPts val="450"/>
                </a:spcBef>
              </a:pPr>
              <a:t>‹#›</a:t>
            </a:fld>
            <a:endParaRPr lang="en-US" sz="1600"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9" cstate="print">
            <a:extLst>
              <a:ext uri="{28A0092B-C50C-407E-A947-70E740481C1C}">
                <a14:useLocalDpi xmlns:a14="http://schemas.microsoft.com/office/drawing/2010/main"/>
              </a:ext>
            </a:extLst>
          </a:blip>
          <a:srcRect/>
          <a:stretch>
            <a:fillRect/>
          </a:stretch>
        </p:blipFill>
        <p:spPr bwMode="auto">
          <a:xfrm>
            <a:off x="9360000" y="6228000"/>
            <a:ext cx="2520000" cy="456536"/>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6084000"/>
            <a:ext cx="12240000"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4" name="Picture 3" descr="A red arrow pointing up&#10;&#10;AI-generated content may be incorrect.">
            <a:extLst>
              <a:ext uri="{FF2B5EF4-FFF2-40B4-BE49-F238E27FC236}">
                <a16:creationId xmlns:a16="http://schemas.microsoft.com/office/drawing/2014/main" id="{3BA1B3BA-AF1D-7221-05E5-FB2E6641C5E0}"/>
              </a:ext>
            </a:extLst>
          </p:cNvPr>
          <p:cNvPicPr>
            <a:picLocks/>
          </p:cNvPicPr>
          <p:nvPr userDrawn="1"/>
        </p:nvPicPr>
        <p:blipFill>
          <a:blip r:embed="rId10" cstate="print">
            <a:extLst>
              <a:ext uri="{28A0092B-C50C-407E-A947-70E740481C1C}">
                <a14:useLocalDpi xmlns:a14="http://schemas.microsoft.com/office/drawing/2010/main"/>
              </a:ext>
            </a:extLst>
          </a:blip>
          <a:srcRect/>
          <a:stretch>
            <a:fillRect/>
          </a:stretch>
        </p:blipFill>
        <p:spPr bwMode="auto">
          <a:xfrm>
            <a:off x="267762" y="170588"/>
            <a:ext cx="591666" cy="437463"/>
          </a:xfrm>
          <a:prstGeom prst="rect">
            <a:avLst/>
          </a:prstGeom>
          <a:noFill/>
          <a:ln>
            <a:noFill/>
          </a:ln>
        </p:spPr>
      </p:pic>
      <p:sp>
        <p:nvSpPr>
          <p:cNvPr id="5" name="Text Box 2">
            <a:extLst>
              <a:ext uri="{FF2B5EF4-FFF2-40B4-BE49-F238E27FC236}">
                <a16:creationId xmlns:a16="http://schemas.microsoft.com/office/drawing/2014/main" id="{0392F06C-7FC5-635A-21D1-8375A7802AFE}"/>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Gas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and white logo&#10;&#10;AI-generated content may be incorrect.">
            <a:extLst>
              <a:ext uri="{FF2B5EF4-FFF2-40B4-BE49-F238E27FC236}">
                <a16:creationId xmlns:a16="http://schemas.microsoft.com/office/drawing/2014/main" id="{3CF1C060-0360-26DA-BB90-59E9C3683329}"/>
              </a:ext>
            </a:extLst>
          </p:cNvPr>
          <p:cNvPicPr>
            <a:picLocks noChangeAspect="1"/>
          </p:cNvPicPr>
          <p:nvPr userDrawn="1"/>
        </p:nvPicPr>
        <p:blipFill>
          <a:blip r:embed="rId11"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9" name="Picture 8" descr="A black background with a black square&#10;&#10;AI-generated content may be incorrect.">
            <a:extLst>
              <a:ext uri="{FF2B5EF4-FFF2-40B4-BE49-F238E27FC236}">
                <a16:creationId xmlns:a16="http://schemas.microsoft.com/office/drawing/2014/main" id="{99FD2909-7853-5327-E7D1-0DC8FB6C3873}"/>
              </a:ext>
            </a:extLst>
          </p:cNvPr>
          <p:cNvPicPr>
            <a:picLocks noChangeAspect="1"/>
          </p:cNvPicPr>
          <p:nvPr userDrawn="1"/>
        </p:nvPicPr>
        <p:blipFill>
          <a:blip r:embed="rId12"/>
          <a:stretch>
            <a:fillRect/>
          </a:stretch>
        </p:blipFill>
        <p:spPr>
          <a:xfrm>
            <a:off x="984256" y="177135"/>
            <a:ext cx="2685203" cy="440679"/>
          </a:xfrm>
          <a:prstGeom prst="rect">
            <a:avLst/>
          </a:prstGeom>
        </p:spPr>
      </p:pic>
    </p:spTree>
    <p:extLst>
      <p:ext uri="{BB962C8B-B14F-4D97-AF65-F5344CB8AC3E}">
        <p14:creationId xmlns:p14="http://schemas.microsoft.com/office/powerpoint/2010/main" val="4006198217"/>
      </p:ext>
    </p:extLst>
  </p:cSld>
  <p:clrMap bg1="lt1" tx1="dk1" bg2="lt2" tx2="dk2" accent1="accent1" accent2="accent2" accent3="accent3" accent4="accent4" accent5="accent5" accent6="accent6" hlink="hlink" folHlink="folHlink"/>
  <p:sldLayoutIdLst>
    <p:sldLayoutId id="2147484111" r:id="rId1"/>
    <p:sldLayoutId id="2147484112" r:id="rId2"/>
    <p:sldLayoutId id="2147484113" r:id="rId3"/>
    <p:sldLayoutId id="2147484114" r:id="rId4"/>
    <p:sldLayoutId id="2147484115" r:id="rId5"/>
    <p:sldLayoutId id="2147484116" r:id="rId6"/>
    <p:sldLayoutId id="2147484117" r:id="rId7"/>
  </p:sldLayoutIdLst>
  <p:hf hdr="0" ftr="0" dt="0"/>
  <p:txStyles>
    <p:titleStyle>
      <a:lvl1pPr algn="l" rtl="0" eaLnBrk="1" fontAlgn="base" hangingPunct="1">
        <a:spcBef>
          <a:spcPct val="0"/>
        </a:spcBef>
        <a:spcAft>
          <a:spcPct val="0"/>
        </a:spcAft>
        <a:defRPr lang="en-US" sz="2690"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18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18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18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1800" b="1">
          <a:solidFill>
            <a:srgbClr val="E30613"/>
          </a:solidFill>
          <a:latin typeface="Arial" charset="0"/>
          <a:ea typeface="ＭＳ Ｐゴシック" charset="-128"/>
          <a:cs typeface="ＭＳ Ｐゴシック" charset="-128"/>
        </a:defRPr>
      </a:lvl5pPr>
      <a:lvl6pPr marL="342906" algn="ctr" rtl="0" eaLnBrk="1" fontAlgn="base" hangingPunct="1">
        <a:spcBef>
          <a:spcPct val="0"/>
        </a:spcBef>
        <a:spcAft>
          <a:spcPct val="0"/>
        </a:spcAft>
        <a:defRPr sz="3300">
          <a:solidFill>
            <a:srgbClr val="CC0000"/>
          </a:solidFill>
          <a:latin typeface="Arial" charset="0"/>
        </a:defRPr>
      </a:lvl6pPr>
      <a:lvl7pPr marL="685812" algn="ctr" rtl="0" eaLnBrk="1" fontAlgn="base" hangingPunct="1">
        <a:spcBef>
          <a:spcPct val="0"/>
        </a:spcBef>
        <a:spcAft>
          <a:spcPct val="0"/>
        </a:spcAft>
        <a:defRPr sz="3300">
          <a:solidFill>
            <a:srgbClr val="CC0000"/>
          </a:solidFill>
          <a:latin typeface="Arial" charset="0"/>
        </a:defRPr>
      </a:lvl7pPr>
      <a:lvl8pPr marL="1028719" algn="ctr" rtl="0" eaLnBrk="1" fontAlgn="base" hangingPunct="1">
        <a:spcBef>
          <a:spcPct val="0"/>
        </a:spcBef>
        <a:spcAft>
          <a:spcPct val="0"/>
        </a:spcAft>
        <a:defRPr sz="3300">
          <a:solidFill>
            <a:srgbClr val="CC0000"/>
          </a:solidFill>
          <a:latin typeface="Arial" charset="0"/>
        </a:defRPr>
      </a:lvl8pPr>
      <a:lvl9pPr marL="1371625" algn="ctr" rtl="0" eaLnBrk="1" fontAlgn="base" hangingPunct="1">
        <a:spcBef>
          <a:spcPct val="0"/>
        </a:spcBef>
        <a:spcAft>
          <a:spcPct val="0"/>
        </a:spcAft>
        <a:defRPr sz="3300">
          <a:solidFill>
            <a:srgbClr val="CC0000"/>
          </a:solidFill>
          <a:latin typeface="Arial" charset="0"/>
        </a:defRPr>
      </a:lvl9pPr>
    </p:titleStyle>
    <p:bodyStyle>
      <a:lvl1pPr marL="0" indent="0" algn="l" rtl="0" eaLnBrk="1" fontAlgn="base" hangingPunct="1">
        <a:lnSpc>
          <a:spcPts val="1800"/>
        </a:lnSpc>
        <a:spcBef>
          <a:spcPts val="750"/>
        </a:spcBef>
        <a:spcAft>
          <a:spcPts val="750"/>
        </a:spcAft>
        <a:defRPr lang="en-GB" sz="1494" dirty="0">
          <a:solidFill>
            <a:schemeClr val="tx1"/>
          </a:solidFill>
          <a:latin typeface="+mn-lt"/>
          <a:ea typeface="ＭＳ Ｐゴシック" charset="-128"/>
          <a:cs typeface="ＭＳ Ｐゴシック" charset="-128"/>
        </a:defRPr>
      </a:lvl1pPr>
      <a:lvl2pPr marL="161928" indent="-161928" algn="l" rtl="0" eaLnBrk="1" fontAlgn="base" hangingPunct="1">
        <a:lnSpc>
          <a:spcPts val="1800"/>
        </a:lnSpc>
        <a:spcBef>
          <a:spcPts val="375"/>
        </a:spcBef>
        <a:spcAft>
          <a:spcPts val="375"/>
        </a:spcAft>
        <a:buClr>
          <a:srgbClr val="FC4421"/>
        </a:buClr>
        <a:buFont typeface="Arial" pitchFamily="-105" charset="0"/>
        <a:buChar char="•"/>
        <a:defRPr lang="en-GB" sz="1494" dirty="0">
          <a:solidFill>
            <a:schemeClr val="tx1"/>
          </a:solidFill>
          <a:latin typeface="+mn-lt"/>
          <a:ea typeface="ＭＳ Ｐゴシック" charset="-128"/>
          <a:cs typeface="+mn-cs"/>
        </a:defRPr>
      </a:lvl2pPr>
      <a:lvl3pPr marL="0" indent="0" algn="l" rtl="0" eaLnBrk="1" fontAlgn="base" hangingPunct="1">
        <a:lnSpc>
          <a:spcPts val="1500"/>
        </a:lnSpc>
        <a:spcBef>
          <a:spcPts val="375"/>
        </a:spcBef>
        <a:spcAft>
          <a:spcPts val="375"/>
        </a:spcAft>
        <a:buFont typeface="Lucida Grande" pitchFamily="-105" charset="0"/>
        <a:defRPr lang="en-GB" sz="1200" dirty="0">
          <a:solidFill>
            <a:schemeClr val="tx1"/>
          </a:solidFill>
          <a:latin typeface="+mn-lt"/>
          <a:ea typeface="ＭＳ Ｐゴシック" charset="-128"/>
          <a:cs typeface="+mn-cs"/>
        </a:defRPr>
      </a:lvl3pPr>
      <a:lvl4pPr marL="161928" indent="-161928" algn="l" rtl="0" eaLnBrk="1" fontAlgn="base" hangingPunct="1">
        <a:lnSpc>
          <a:spcPts val="1500"/>
        </a:lnSpc>
        <a:spcBef>
          <a:spcPts val="375"/>
        </a:spcBef>
        <a:spcAft>
          <a:spcPts val="375"/>
        </a:spcAft>
        <a:buClr>
          <a:srgbClr val="FC4421"/>
        </a:buClr>
        <a:buFont typeface="Arial" pitchFamily="-105" charset="0"/>
        <a:buChar char="•"/>
        <a:defRPr lang="en-GB" sz="1200" dirty="0">
          <a:solidFill>
            <a:schemeClr val="tx1"/>
          </a:solidFill>
          <a:latin typeface="+mn-lt"/>
          <a:ea typeface="ＭＳ Ｐゴシック" charset="-128"/>
          <a:cs typeface="ＭＳ Ｐゴシック" charset="-128"/>
        </a:defRPr>
      </a:lvl4pPr>
      <a:lvl5pPr marL="323856" indent="-161928" algn="l" rtl="0" eaLnBrk="1" fontAlgn="base" hangingPunct="1">
        <a:lnSpc>
          <a:spcPts val="1500"/>
        </a:lnSpc>
        <a:spcBef>
          <a:spcPct val="0"/>
        </a:spcBef>
        <a:spcAft>
          <a:spcPts val="375"/>
        </a:spcAft>
        <a:buFont typeface="Arial" pitchFamily="-105" charset="0"/>
        <a:buChar char="–"/>
        <a:defRPr lang="en-US" sz="1200" dirty="0">
          <a:solidFill>
            <a:schemeClr val="tx1"/>
          </a:solidFill>
          <a:latin typeface="+mn-lt"/>
          <a:ea typeface="ＭＳ Ｐゴシック" charset="-128"/>
          <a:cs typeface="ＭＳ Ｐゴシック" charset="-128"/>
        </a:defRPr>
      </a:lvl5pPr>
      <a:lvl6pPr marL="342906" indent="-342906" algn="l" defTabSz="685812"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6pPr>
      <a:lvl7pPr marL="2228891" indent="-171453" algn="l" defTabSz="685812" rtl="0" eaLnBrk="1" fontAlgn="base" hangingPunct="1">
        <a:spcBef>
          <a:spcPct val="20000"/>
        </a:spcBef>
        <a:spcAft>
          <a:spcPct val="0"/>
        </a:spcAft>
        <a:buClr>
          <a:srgbClr val="E30613"/>
        </a:buClr>
        <a:buChar char="»"/>
        <a:defRPr lang="en-GB" sz="1200" kern="0" baseline="0" dirty="0" smtClean="0">
          <a:solidFill>
            <a:schemeClr val="tx1"/>
          </a:solidFill>
          <a:latin typeface="+mn-lt"/>
          <a:ea typeface="ＭＳ Ｐゴシック" charset="-128"/>
          <a:cs typeface="ＭＳ Ｐゴシック" charset="-128"/>
        </a:defRPr>
      </a:lvl7pPr>
      <a:lvl8pPr marL="2571797" indent="-171453" algn="l" defTabSz="685812" rtl="0" eaLnBrk="1" fontAlgn="base" hangingPunct="1">
        <a:spcBef>
          <a:spcPct val="20000"/>
        </a:spcBef>
        <a:spcAft>
          <a:spcPct val="0"/>
        </a:spcAft>
        <a:buChar char="»"/>
        <a:defRPr lang="en-GB" sz="1200" kern="0" dirty="0" smtClean="0">
          <a:solidFill>
            <a:schemeClr val="tx1"/>
          </a:solidFill>
          <a:latin typeface="+mn-lt"/>
          <a:ea typeface="ＭＳ Ｐゴシック" charset="-128"/>
          <a:cs typeface="ＭＳ Ｐゴシック" charset="-128"/>
        </a:defRPr>
      </a:lvl8pPr>
      <a:lvl9pPr marL="2914703" indent="-171453" algn="l" defTabSz="685812" rtl="0" eaLnBrk="1" fontAlgn="base" hangingPunct="1">
        <a:spcBef>
          <a:spcPct val="20000"/>
        </a:spcBef>
        <a:spcAft>
          <a:spcPct val="0"/>
        </a:spcAft>
        <a:buChar char="»"/>
        <a:defRPr lang="en-GB" sz="75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342906" rtl="0" eaLnBrk="1" latinLnBrk="0" hangingPunct="1">
        <a:defRPr sz="1350" kern="1200">
          <a:solidFill>
            <a:schemeClr val="tx1"/>
          </a:solidFill>
          <a:latin typeface="+mn-lt"/>
          <a:ea typeface="+mn-ea"/>
          <a:cs typeface="+mn-cs"/>
        </a:defRPr>
      </a:lvl1pPr>
      <a:lvl2pPr marL="342906" algn="l" defTabSz="342906" rtl="0" eaLnBrk="1" latinLnBrk="0" hangingPunct="1">
        <a:defRPr sz="1350" kern="1200">
          <a:solidFill>
            <a:schemeClr val="tx1"/>
          </a:solidFill>
          <a:latin typeface="+mn-lt"/>
          <a:ea typeface="+mn-ea"/>
          <a:cs typeface="+mn-cs"/>
        </a:defRPr>
      </a:lvl2pPr>
      <a:lvl3pPr marL="685812" algn="l" defTabSz="342906" rtl="0" eaLnBrk="1" latinLnBrk="0" hangingPunct="1">
        <a:defRPr sz="1350" kern="1200">
          <a:solidFill>
            <a:schemeClr val="tx1"/>
          </a:solidFill>
          <a:latin typeface="+mn-lt"/>
          <a:ea typeface="+mn-ea"/>
          <a:cs typeface="+mn-cs"/>
        </a:defRPr>
      </a:lvl3pPr>
      <a:lvl4pPr marL="1028719" algn="l" defTabSz="342906" rtl="0" eaLnBrk="1" latinLnBrk="0" hangingPunct="1">
        <a:defRPr sz="1350" kern="1200">
          <a:solidFill>
            <a:schemeClr val="tx1"/>
          </a:solidFill>
          <a:latin typeface="+mn-lt"/>
          <a:ea typeface="+mn-ea"/>
          <a:cs typeface="+mn-cs"/>
        </a:defRPr>
      </a:lvl4pPr>
      <a:lvl5pPr marL="1371625" algn="l" defTabSz="342906" rtl="0" eaLnBrk="1" latinLnBrk="0" hangingPunct="1">
        <a:defRPr sz="1350" kern="1200">
          <a:solidFill>
            <a:schemeClr val="tx1"/>
          </a:solidFill>
          <a:latin typeface="+mn-lt"/>
          <a:ea typeface="+mn-ea"/>
          <a:cs typeface="+mn-cs"/>
        </a:defRPr>
      </a:lvl5pPr>
      <a:lvl6pPr marL="1714531" algn="l" defTabSz="342906" rtl="0" eaLnBrk="1" latinLnBrk="0" hangingPunct="1">
        <a:defRPr sz="1350" kern="1200">
          <a:solidFill>
            <a:schemeClr val="tx1"/>
          </a:solidFill>
          <a:latin typeface="+mn-lt"/>
          <a:ea typeface="+mn-ea"/>
          <a:cs typeface="+mn-cs"/>
        </a:defRPr>
      </a:lvl6pPr>
      <a:lvl7pPr marL="2057437" algn="l" defTabSz="342906" rtl="0" eaLnBrk="1" latinLnBrk="0" hangingPunct="1">
        <a:defRPr sz="1350" kern="1200">
          <a:solidFill>
            <a:schemeClr val="tx1"/>
          </a:solidFill>
          <a:latin typeface="+mn-lt"/>
          <a:ea typeface="+mn-ea"/>
          <a:cs typeface="+mn-cs"/>
        </a:defRPr>
      </a:lvl7pPr>
      <a:lvl8pPr marL="2400344" algn="l" defTabSz="342906" rtl="0" eaLnBrk="1" latinLnBrk="0" hangingPunct="1">
        <a:defRPr sz="1350" kern="1200">
          <a:solidFill>
            <a:schemeClr val="tx1"/>
          </a:solidFill>
          <a:latin typeface="+mn-lt"/>
          <a:ea typeface="+mn-ea"/>
          <a:cs typeface="+mn-cs"/>
        </a:defRPr>
      </a:lvl8pPr>
      <a:lvl9pPr marL="2743250" algn="l" defTabSz="342906"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CF3FDE16-9637-A424-7BF5-6779C455F903}"/>
              </a:ext>
            </a:extLst>
          </p:cNvPr>
          <p:cNvSpPr txBox="1">
            <a:spLocks/>
          </p:cNvSpPr>
          <p:nvPr/>
        </p:nvSpPr>
        <p:spPr>
          <a:xfrm>
            <a:off x="360000" y="1800000"/>
            <a:ext cx="10601276" cy="2720866"/>
          </a:xfrm>
          <a:prstGeom prst="rect">
            <a:avLst/>
          </a:prstGeom>
        </p:spPr>
        <p:txBody>
          <a:bodyPr lIns="0" tIns="0" rIns="0" bIns="0" anchor="t"/>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a:lnSpc>
                <a:spcPct val="110000"/>
              </a:lnSpc>
              <a:spcBef>
                <a:spcPts val="0"/>
              </a:spcBef>
              <a:spcAft>
                <a:spcPts val="1200"/>
              </a:spcAft>
              <a:buNone/>
              <a:defRPr/>
            </a:pPr>
            <a:r>
              <a:rPr lang="en-GB" sz="2800" b="1" dirty="0">
                <a:solidFill>
                  <a:srgbClr val="170130"/>
                </a:solidFill>
                <a:latin typeface="Arial"/>
                <a:ea typeface="Enginuity"/>
                <a:cs typeface="Arial"/>
              </a:rPr>
              <a:t>Occupational Specialism: Gas Engineering</a:t>
            </a:r>
          </a:p>
          <a:p>
            <a:pPr marL="0" indent="0">
              <a:lnSpc>
                <a:spcPct val="110000"/>
              </a:lnSpc>
              <a:spcAft>
                <a:spcPts val="1200"/>
              </a:spcAft>
              <a:buNone/>
            </a:pPr>
            <a:r>
              <a:rPr lang="en-GB" sz="2800" dirty="0">
                <a:solidFill>
                  <a:schemeClr val="tx1"/>
                </a:solidFill>
                <a:latin typeface="Arial"/>
                <a:ea typeface="Enginuity"/>
                <a:cs typeface="Arial"/>
              </a:rPr>
              <a:t>K1.1 Typical hazards and risks associated with working with gas systems</a:t>
            </a:r>
            <a:r>
              <a:rPr lang="en-GB" sz="2800" dirty="0">
                <a:latin typeface="Arial" panose="020B0604020202020204" pitchFamily="34" charset="0"/>
                <a:ea typeface="Cambria" panose="02040503050406030204" pitchFamily="18" charset="0"/>
                <a:cs typeface="Times New Roman" panose="02020603050405020304" pitchFamily="18" charset="0"/>
              </a:rPr>
              <a:t> </a:t>
            </a:r>
            <a:r>
              <a:rPr lang="en-GB" sz="2800" dirty="0">
                <a:solidFill>
                  <a:schemeClr val="tx1"/>
                </a:solidFill>
                <a:latin typeface="Arial" panose="020B0604020202020204" pitchFamily="34" charset="0"/>
                <a:ea typeface="Cambria" panose="02040503050406030204" pitchFamily="18" charset="0"/>
                <a:cs typeface="Times New Roman" panose="02020603050405020304" pitchFamily="18" charset="0"/>
              </a:rPr>
              <a:t>and how these can be mitigated</a:t>
            </a:r>
            <a:endParaRPr lang="en-GB" sz="2800" b="1" dirty="0">
              <a:solidFill>
                <a:schemeClr val="tx1"/>
              </a:solidFill>
              <a:latin typeface="Arial" panose="020B0604020202020204" pitchFamily="34" charset="0"/>
              <a:ea typeface="Enginuity" pitchFamily="2" charset="-128"/>
              <a:cs typeface="Arial" panose="020B0604020202020204" pitchFamily="34" charset="0"/>
            </a:endParaRPr>
          </a:p>
          <a:p>
            <a:pPr marL="0" indent="0">
              <a:lnSpc>
                <a:spcPct val="110000"/>
              </a:lnSpc>
              <a:spcAft>
                <a:spcPts val="1200"/>
              </a:spcAft>
              <a:buNone/>
            </a:pPr>
            <a:r>
              <a:rPr lang="en-US" sz="2800" b="1" dirty="0">
                <a:solidFill>
                  <a:srgbClr val="FC4421"/>
                </a:solidFill>
                <a:latin typeface="Arial"/>
                <a:ea typeface="Enginuity"/>
                <a:cs typeface="Arial"/>
              </a:rPr>
              <a:t>PowerPoint 1.1c: Carbon monoxide poisoning</a:t>
            </a:r>
            <a:r>
              <a:rPr lang="en-US" sz="2400" b="1" dirty="0">
                <a:solidFill>
                  <a:srgbClr val="FC4421"/>
                </a:solidFill>
                <a:latin typeface="Arial"/>
                <a:ea typeface="Enginuity"/>
                <a:cs typeface="Arial"/>
              </a:rPr>
              <a:t> </a:t>
            </a:r>
            <a:endParaRPr lang="en-US" sz="2800" b="1" dirty="0">
              <a:solidFill>
                <a:srgbClr val="FC4421"/>
              </a:solidFill>
              <a:latin typeface="Arial"/>
              <a:ea typeface="Enginuity"/>
              <a:cs typeface="Arial"/>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9885F-6BEF-DF10-7E26-DE5431DAEED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4E9EE53-B009-A242-049F-CFC1ED41F9B8}"/>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Carbon monoxide (CO) alarms</a:t>
            </a:r>
          </a:p>
        </p:txBody>
      </p:sp>
      <p:pic>
        <p:nvPicPr>
          <p:cNvPr id="5" name="Picture 4" descr="A close-up of a card&#10;&#10;AI-generated content may be incorrect.">
            <a:extLst>
              <a:ext uri="{FF2B5EF4-FFF2-40B4-BE49-F238E27FC236}">
                <a16:creationId xmlns:a16="http://schemas.microsoft.com/office/drawing/2014/main" id="{83BB76B6-EBF0-E86B-6309-DF44D127225D}"/>
              </a:ext>
            </a:extLst>
          </p:cNvPr>
          <p:cNvPicPr>
            <a:picLocks noChangeAspect="1"/>
          </p:cNvPicPr>
          <p:nvPr/>
        </p:nvPicPr>
        <p:blipFill>
          <a:blip r:embed="rId3"/>
          <a:stretch>
            <a:fillRect/>
          </a:stretch>
        </p:blipFill>
        <p:spPr>
          <a:xfrm>
            <a:off x="7413057" y="1985664"/>
            <a:ext cx="2688772" cy="2688772"/>
          </a:xfrm>
          <a:prstGeom prst="rect">
            <a:avLst/>
          </a:prstGeom>
        </p:spPr>
      </p:pic>
      <p:pic>
        <p:nvPicPr>
          <p:cNvPr id="7" name="Picture 6" descr="A close-up of a carbon dioxide alarm&#10;&#10;AI-generated content may be incorrect.">
            <a:extLst>
              <a:ext uri="{FF2B5EF4-FFF2-40B4-BE49-F238E27FC236}">
                <a16:creationId xmlns:a16="http://schemas.microsoft.com/office/drawing/2014/main" id="{F7E5E910-8A93-4BA2-C9B1-73EF1BF07E4C}"/>
              </a:ext>
            </a:extLst>
          </p:cNvPr>
          <p:cNvPicPr>
            <a:picLocks noChangeAspect="1"/>
          </p:cNvPicPr>
          <p:nvPr/>
        </p:nvPicPr>
        <p:blipFill rotWithShape="1">
          <a:blip r:embed="rId4"/>
          <a:srcRect l="16644" t="16667" r="16644" b="16667"/>
          <a:stretch>
            <a:fillRect/>
          </a:stretch>
        </p:blipFill>
        <p:spPr>
          <a:xfrm>
            <a:off x="1384115" y="1959284"/>
            <a:ext cx="4112298" cy="2741532"/>
          </a:xfrm>
          <a:prstGeom prst="rect">
            <a:avLst/>
          </a:prstGeom>
        </p:spPr>
      </p:pic>
      <p:pic>
        <p:nvPicPr>
          <p:cNvPr id="12" name="Graphic 11" descr="Badge Tick1 with solid fill">
            <a:extLst>
              <a:ext uri="{FF2B5EF4-FFF2-40B4-BE49-F238E27FC236}">
                <a16:creationId xmlns:a16="http://schemas.microsoft.com/office/drawing/2014/main" id="{C1CB9902-8646-6894-8D1D-203330B1F61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83064" y="4839539"/>
            <a:ext cx="914400" cy="914400"/>
          </a:xfrm>
          <a:prstGeom prst="rect">
            <a:avLst/>
          </a:prstGeom>
        </p:spPr>
      </p:pic>
      <p:pic>
        <p:nvPicPr>
          <p:cNvPr id="14" name="Graphic 13" descr="Badge Cross with solid fill">
            <a:extLst>
              <a:ext uri="{FF2B5EF4-FFF2-40B4-BE49-F238E27FC236}">
                <a16:creationId xmlns:a16="http://schemas.microsoft.com/office/drawing/2014/main" id="{6A7AAD05-B11F-280A-B0B8-866BE6DC0F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300243" y="4839539"/>
            <a:ext cx="914400" cy="914400"/>
          </a:xfrm>
          <a:prstGeom prst="rect">
            <a:avLst/>
          </a:prstGeom>
        </p:spPr>
      </p:pic>
    </p:spTree>
    <p:extLst>
      <p:ext uri="{BB962C8B-B14F-4D97-AF65-F5344CB8AC3E}">
        <p14:creationId xmlns:p14="http://schemas.microsoft.com/office/powerpoint/2010/main" val="3641546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E7048-B7D1-156C-6FAC-1941B3A74C5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7C199A7-19B2-0EE4-E3C3-C10ABF068C2A}"/>
              </a:ext>
            </a:extLst>
          </p:cNvPr>
          <p:cNvSpPr txBox="1">
            <a:spLocks/>
          </p:cNvSpPr>
          <p:nvPr/>
        </p:nvSpPr>
        <p:spPr>
          <a:xfrm>
            <a:off x="252001" y="972000"/>
            <a:ext cx="11591656"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Carbon monoxide alarms in rented accommodation </a:t>
            </a:r>
          </a:p>
        </p:txBody>
      </p:sp>
      <p:sp>
        <p:nvSpPr>
          <p:cNvPr id="2" name="TextBox 1">
            <a:extLst>
              <a:ext uri="{FF2B5EF4-FFF2-40B4-BE49-F238E27FC236}">
                <a16:creationId xmlns:a16="http://schemas.microsoft.com/office/drawing/2014/main" id="{AEFAE410-A468-8E4E-A130-224CFE38ABA4}"/>
              </a:ext>
            </a:extLst>
          </p:cNvPr>
          <p:cNvSpPr txBox="1"/>
          <p:nvPr/>
        </p:nvSpPr>
        <p:spPr>
          <a:xfrm>
            <a:off x="360000" y="1800000"/>
            <a:ext cx="11057968" cy="4277518"/>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000" dirty="0">
                <a:solidFill>
                  <a:srgbClr val="000000"/>
                </a:solidFill>
                <a:latin typeface="Arial" panose="020B0604020202020204" pitchFamily="34" charset="0"/>
              </a:rPr>
              <a:t>The Smoke and Carbon Monoxide Alarm (Amendment) Regulations 2022 came into effect on 1 October 2022. All applicable landlords are required to:</a:t>
            </a:r>
          </a:p>
          <a:p>
            <a:pPr marL="457200" indent="-457200">
              <a:lnSpc>
                <a:spcPct val="110000"/>
              </a:lnSpc>
              <a:spcAft>
                <a:spcPts val="1200"/>
              </a:spcAft>
              <a:buClr>
                <a:srgbClr val="000000">
                  <a:lumMod val="100000"/>
                </a:srgbClr>
              </a:buClr>
              <a:buSzPct val="100000"/>
              <a:buFont typeface="+mj-lt"/>
              <a:buAutoNum type="arabicPeriod"/>
            </a:pPr>
            <a:r>
              <a:rPr lang="en-GB" sz="2000" dirty="0">
                <a:solidFill>
                  <a:srgbClr val="000000"/>
                </a:solidFill>
                <a:latin typeface="Arial" panose="020B0604020202020204" pitchFamily="34" charset="0"/>
              </a:rPr>
              <a:t>Install at least one smoke alarm on every floor of their properties where there is a room designated for living. This has been a legal obligation in the private rental sector since 2015.</a:t>
            </a:r>
          </a:p>
          <a:p>
            <a:pPr marL="457200" indent="-457200">
              <a:lnSpc>
                <a:spcPct val="110000"/>
              </a:lnSpc>
              <a:spcAft>
                <a:spcPts val="1200"/>
              </a:spcAft>
              <a:buClr>
                <a:srgbClr val="000000">
                  <a:lumMod val="100000"/>
                </a:srgbClr>
              </a:buClr>
              <a:buSzPct val="100000"/>
              <a:buFont typeface="+mj-lt"/>
              <a:buAutoNum type="arabicPeriod"/>
            </a:pPr>
            <a:r>
              <a:rPr lang="en-GB" sz="2000" dirty="0">
                <a:solidFill>
                  <a:srgbClr val="000000"/>
                </a:solidFill>
                <a:latin typeface="Arial" panose="020B0604020202020204" pitchFamily="34" charset="0"/>
              </a:rPr>
              <a:t>Place a carbon monoxide alarm in any living accommodation that includes a fixed combustion appliance (excluding gas cookers).</a:t>
            </a:r>
          </a:p>
          <a:p>
            <a:pPr marL="457200" indent="-457200">
              <a:lnSpc>
                <a:spcPct val="110000"/>
              </a:lnSpc>
              <a:spcAft>
                <a:spcPts val="1200"/>
              </a:spcAft>
              <a:buClr>
                <a:srgbClr val="000000">
                  <a:lumMod val="100000"/>
                </a:srgbClr>
              </a:buClr>
              <a:buSzPct val="100000"/>
              <a:buFont typeface="+mj-lt"/>
              <a:buAutoNum type="arabicPeriod"/>
            </a:pPr>
            <a:r>
              <a:rPr lang="en-GB" sz="2000" dirty="0">
                <a:solidFill>
                  <a:srgbClr val="000000"/>
                </a:solidFill>
                <a:latin typeface="Arial" panose="020B0604020202020204" pitchFamily="34" charset="0"/>
              </a:rPr>
              <a:t>Repair or replace smoke alarms and carbon monoxide alarms once they are reported faulty.</a:t>
            </a:r>
          </a:p>
          <a:p>
            <a:pPr>
              <a:lnSpc>
                <a:spcPct val="110000"/>
              </a:lnSpc>
              <a:spcAft>
                <a:spcPts val="1200"/>
              </a:spcAft>
              <a:buClr>
                <a:srgbClr val="000000">
                  <a:lumMod val="100000"/>
                </a:srgbClr>
              </a:buClr>
              <a:buSzPct val="100000"/>
              <a:buFont typeface="Arial" panose="020B0604020202020204" pitchFamily="34" charset="0"/>
            </a:pPr>
            <a:r>
              <a:rPr lang="en-GB" sz="2000" b="1" dirty="0">
                <a:solidFill>
                  <a:srgbClr val="000000"/>
                </a:solidFill>
                <a:latin typeface="Arial" panose="020B0604020202020204" pitchFamily="34" charset="0"/>
              </a:rPr>
              <a:t>Local authorities enforce these requirements and can impose fines of up to £5,000 if a landlord does not comply with a remedial notice.</a:t>
            </a:r>
            <a:endParaRPr lang="en-GB" sz="2000" b="1" dirty="0">
              <a:solidFill>
                <a:srgbClr val="000000"/>
              </a:solidFill>
              <a:latin typeface="Arial" panose="020B0604020202020204" pitchFamily="34" charset="0"/>
              <a:ea typeface="Enginuity" pitchFamily="2" charset="-128"/>
              <a:cs typeface="Arial" panose="020B0604020202020204" pitchFamily="34" charset="0"/>
            </a:endParaRPr>
          </a:p>
          <a:p>
            <a:pPr>
              <a:lnSpc>
                <a:spcPct val="130000"/>
              </a:lnSpc>
              <a:spcBef>
                <a:spcPts val="750"/>
              </a:spcBef>
            </a:pPr>
            <a:endParaRPr lang="en-GB" sz="2000" dirty="0">
              <a:solidFill>
                <a:srgbClr val="170130"/>
              </a:solidFill>
              <a:latin typeface="Arial" panose="020B0604020202020204" pitchFamily="34" charset="0"/>
            </a:endParaRPr>
          </a:p>
        </p:txBody>
      </p:sp>
    </p:spTree>
    <p:extLst>
      <p:ext uri="{BB962C8B-B14F-4D97-AF65-F5344CB8AC3E}">
        <p14:creationId xmlns:p14="http://schemas.microsoft.com/office/powerpoint/2010/main" val="970473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388D7-719B-FA43-F463-9B5C66D02A1B}"/>
              </a:ext>
            </a:extLst>
          </p:cNvPr>
          <p:cNvSpPr>
            <a:spLocks noGrp="1"/>
          </p:cNvSpPr>
          <p:nvPr>
            <p:ph type="title"/>
          </p:nvPr>
        </p:nvSpPr>
        <p:spPr>
          <a:xfrm>
            <a:off x="252001" y="972000"/>
            <a:ext cx="11591656" cy="646331"/>
          </a:xfrm>
        </p:spPr>
        <p:txBody>
          <a:bodyPr anchor="t">
            <a:spAutoFit/>
          </a:bodyPr>
          <a:lstStyle/>
          <a:p>
            <a:pPr defTabSz="610545" fontAlgn="auto">
              <a:spcBef>
                <a:spcPts val="0"/>
              </a:spcBef>
              <a:spcAft>
                <a:spcPts val="0"/>
              </a:spcAft>
            </a:pPr>
            <a:r>
              <a:rPr lang="en-GB" sz="3600" dirty="0">
                <a:ea typeface="+mn-ea"/>
              </a:rPr>
              <a:t>Summary</a:t>
            </a:r>
            <a:endParaRPr lang="en-GB" b="1" dirty="0">
              <a:latin typeface="Arial" panose="020B0604020202020204" pitchFamily="34" charset="0"/>
              <a:ea typeface="+mn-ea"/>
              <a:cs typeface="Arial" panose="020B0604020202020204" pitchFamily="34" charset="0"/>
            </a:endParaRPr>
          </a:p>
        </p:txBody>
      </p:sp>
      <p:sp>
        <p:nvSpPr>
          <p:cNvPr id="3" name="Content Placeholder 2">
            <a:extLst>
              <a:ext uri="{FF2B5EF4-FFF2-40B4-BE49-F238E27FC236}">
                <a16:creationId xmlns:a16="http://schemas.microsoft.com/office/drawing/2014/main" id="{7CF51323-2985-FC1A-4C1D-08BB1451E877}"/>
              </a:ext>
            </a:extLst>
          </p:cNvPr>
          <p:cNvSpPr>
            <a:spLocks noGrp="1"/>
          </p:cNvSpPr>
          <p:nvPr>
            <p:ph idx="1"/>
          </p:nvPr>
        </p:nvSpPr>
        <p:spPr>
          <a:xfrm>
            <a:off x="360000" y="1800000"/>
            <a:ext cx="11129933" cy="3267818"/>
          </a:xfrm>
        </p:spPr>
        <p:txBody>
          <a:bodyPr vert="horz" wrap="square" lIns="0" tIns="0" rIns="0" bIns="0" numCol="1" anchor="t" anchorCtr="0" compatLnSpc="1">
            <a:prstTxWarp prst="textNoShape">
              <a:avLst/>
            </a:prstTxWarp>
            <a:spAutoFit/>
          </a:bodyPr>
          <a:lstStyle/>
          <a:p>
            <a:pPr marL="0" indent="0">
              <a:lnSpc>
                <a:spcPct val="110000"/>
              </a:lnSpc>
              <a:spcBef>
                <a:spcPts val="0"/>
              </a:spcBef>
              <a:spcAft>
                <a:spcPts val="1200"/>
              </a:spcAft>
              <a:buClr>
                <a:srgbClr val="000000">
                  <a:lumMod val="100000"/>
                </a:srgbClr>
              </a:buClr>
              <a:buSzPct val="100000"/>
              <a:buNone/>
            </a:pPr>
            <a:r>
              <a:rPr lang="en-GB" sz="2400" dirty="0">
                <a:solidFill>
                  <a:srgbClr val="000000"/>
                </a:solidFill>
                <a:cs typeface="Arial"/>
              </a:rPr>
              <a:t>You should now be able to:</a:t>
            </a:r>
          </a:p>
          <a:p>
            <a:pPr>
              <a:lnSpc>
                <a:spcPct val="110000"/>
              </a:lnSpc>
              <a:spcBef>
                <a:spcPts val="0"/>
              </a:spcBef>
              <a:spcAft>
                <a:spcPts val="1200"/>
              </a:spcAft>
              <a:buClr>
                <a:srgbClr val="000000">
                  <a:lumMod val="100000"/>
                </a:srgbClr>
              </a:buClr>
              <a:buSzPct val="100000"/>
            </a:pPr>
            <a:r>
              <a:rPr lang="en-GB" sz="2400" b="1" dirty="0">
                <a:solidFill>
                  <a:srgbClr val="000000"/>
                </a:solidFill>
              </a:rPr>
              <a:t>Explain</a:t>
            </a:r>
            <a:r>
              <a:rPr lang="en-GB" sz="2400" dirty="0">
                <a:solidFill>
                  <a:srgbClr val="000000"/>
                </a:solidFill>
              </a:rPr>
              <a:t> the process of carbon monoxide poisoning.</a:t>
            </a:r>
          </a:p>
          <a:p>
            <a:pPr>
              <a:lnSpc>
                <a:spcPct val="110000"/>
              </a:lnSpc>
              <a:spcBef>
                <a:spcPts val="0"/>
              </a:spcBef>
              <a:spcAft>
                <a:spcPts val="1200"/>
              </a:spcAft>
              <a:buClr>
                <a:srgbClr val="000000">
                  <a:lumMod val="100000"/>
                </a:srgbClr>
              </a:buClr>
              <a:buSzPct val="100000"/>
            </a:pPr>
            <a:r>
              <a:rPr lang="en-GB" sz="2400" b="1" dirty="0">
                <a:solidFill>
                  <a:srgbClr val="000000"/>
                </a:solidFill>
              </a:rPr>
              <a:t>Describe</a:t>
            </a:r>
            <a:r>
              <a:rPr lang="en-GB" sz="2400" dirty="0">
                <a:solidFill>
                  <a:srgbClr val="000000"/>
                </a:solidFill>
              </a:rPr>
              <a:t> the symptoms of carbon monoxide poisoning.</a:t>
            </a:r>
          </a:p>
          <a:p>
            <a:pPr>
              <a:lnSpc>
                <a:spcPct val="110000"/>
              </a:lnSpc>
              <a:spcBef>
                <a:spcPts val="0"/>
              </a:spcBef>
              <a:spcAft>
                <a:spcPts val="1200"/>
              </a:spcAft>
              <a:buClr>
                <a:srgbClr val="000000">
                  <a:lumMod val="100000"/>
                </a:srgbClr>
              </a:buClr>
              <a:buSzPct val="100000"/>
            </a:pPr>
            <a:r>
              <a:rPr lang="en-GB" sz="2400" b="1" dirty="0">
                <a:solidFill>
                  <a:srgbClr val="000000"/>
                </a:solidFill>
              </a:rPr>
              <a:t>Demonstrate</a:t>
            </a:r>
            <a:r>
              <a:rPr lang="en-GB" sz="2400" dirty="0">
                <a:solidFill>
                  <a:srgbClr val="000000"/>
                </a:solidFill>
              </a:rPr>
              <a:t> the steps to take if carbon monoxide poisoning is suspected.</a:t>
            </a:r>
          </a:p>
          <a:p>
            <a:pPr>
              <a:lnSpc>
                <a:spcPct val="110000"/>
              </a:lnSpc>
              <a:spcBef>
                <a:spcPts val="0"/>
              </a:spcBef>
              <a:spcAft>
                <a:spcPts val="1200"/>
              </a:spcAft>
              <a:buClr>
                <a:srgbClr val="000000">
                  <a:lumMod val="100000"/>
                </a:srgbClr>
              </a:buClr>
              <a:buSzPct val="100000"/>
            </a:pPr>
            <a:r>
              <a:rPr lang="en-GB" sz="2400" b="1" dirty="0">
                <a:solidFill>
                  <a:srgbClr val="000000"/>
                </a:solidFill>
              </a:rPr>
              <a:t>Evaluate</a:t>
            </a:r>
            <a:r>
              <a:rPr lang="en-GB" sz="2400" dirty="0">
                <a:solidFill>
                  <a:srgbClr val="000000"/>
                </a:solidFill>
              </a:rPr>
              <a:t> the effectiveness of carbon monoxide alarms in detecting CO.</a:t>
            </a:r>
          </a:p>
          <a:p>
            <a:pPr>
              <a:lnSpc>
                <a:spcPct val="110000"/>
              </a:lnSpc>
              <a:spcBef>
                <a:spcPts val="0"/>
              </a:spcBef>
              <a:spcAft>
                <a:spcPts val="1200"/>
              </a:spcAft>
              <a:buClr>
                <a:srgbClr val="000000">
                  <a:lumMod val="100000"/>
                </a:srgbClr>
              </a:buClr>
              <a:buSzPct val="100000"/>
            </a:pPr>
            <a:r>
              <a:rPr lang="en-GB" sz="2400" b="1" dirty="0">
                <a:solidFill>
                  <a:srgbClr val="000000"/>
                </a:solidFill>
              </a:rPr>
              <a:t>Apply</a:t>
            </a:r>
            <a:r>
              <a:rPr lang="en-GB" sz="2400" dirty="0">
                <a:solidFill>
                  <a:srgbClr val="000000"/>
                </a:solidFill>
              </a:rPr>
              <a:t> safety measures to prevent carbon monoxide poisoning.</a:t>
            </a:r>
          </a:p>
        </p:txBody>
      </p:sp>
    </p:spTree>
    <p:extLst>
      <p:ext uri="{BB962C8B-B14F-4D97-AF65-F5344CB8AC3E}">
        <p14:creationId xmlns:p14="http://schemas.microsoft.com/office/powerpoint/2010/main" val="3653480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32E9A6C8-F09C-B7F8-3847-53589D3A3BBB}"/>
              </a:ext>
            </a:extLst>
          </p:cNvPr>
          <p:cNvSpPr txBox="1">
            <a:spLocks/>
          </p:cNvSpPr>
          <p:nvPr/>
        </p:nvSpPr>
        <p:spPr>
          <a:xfrm>
            <a:off x="2519362" y="1554120"/>
            <a:ext cx="7200899" cy="809261"/>
          </a:xfrm>
          <a:prstGeom prst="rect">
            <a:avLst/>
          </a:prstGeom>
        </p:spPr>
        <p:txBody>
          <a:bodyPr lIns="0" tIns="0" rIns="0" bIns="0" anchor="t" anchorCtr="0"/>
          <a:lstStyle>
            <a:defPPr>
              <a:defRPr lang="en-US"/>
            </a:defPPr>
            <a:lvl1pPr indent="0" algn="ctr" defTabSz="685800">
              <a:lnSpc>
                <a:spcPct val="130000"/>
              </a:lnSpc>
              <a:spcBef>
                <a:spcPts val="750"/>
              </a:spcBef>
              <a:buFont typeface="Arial" panose="020B0604020202020204" pitchFamily="34" charset="0"/>
              <a:buNone/>
              <a:defRPr sz="4000">
                <a:solidFill>
                  <a:srgbClr val="3C3AFF"/>
                </a:solidFill>
                <a:latin typeface="Arial" panose="020B0604020202020204" pitchFamily="34" charset="0"/>
                <a:ea typeface="Enginuity" pitchFamily="2" charset="-128"/>
                <a:cs typeface="Arial" panose="020B0604020202020204" pitchFamily="34" charset="0"/>
              </a:defRPr>
            </a:lvl1pPr>
            <a:lvl2pPr marL="514350" indent="-171450" defTabSz="685800">
              <a:lnSpc>
                <a:spcPct val="90000"/>
              </a:lnSpc>
              <a:spcBef>
                <a:spcPts val="375"/>
              </a:spcBef>
              <a:buFont typeface="Arial" panose="020B0604020202020204" pitchFamily="34" charset="0"/>
              <a:buChar char="•"/>
              <a:defRPr>
                <a:solidFill>
                  <a:schemeClr val="bg1"/>
                </a:solidFill>
                <a:latin typeface="Poppins" pitchFamily="2" charset="77"/>
                <a:cs typeface="Poppins" pitchFamily="2" charset="77"/>
              </a:defRPr>
            </a:lvl2pPr>
            <a:lvl3pPr marL="857250" indent="-171450" defTabSz="685800">
              <a:lnSpc>
                <a:spcPct val="90000"/>
              </a:lnSpc>
              <a:spcBef>
                <a:spcPts val="375"/>
              </a:spcBef>
              <a:buFont typeface="Arial" panose="020B0604020202020204" pitchFamily="34" charset="0"/>
              <a:buChar char="•"/>
              <a:defRPr sz="1500">
                <a:solidFill>
                  <a:schemeClr val="bg1"/>
                </a:solidFill>
                <a:latin typeface="Poppins" pitchFamily="2" charset="77"/>
                <a:cs typeface="Poppins" pitchFamily="2" charset="77"/>
              </a:defRPr>
            </a:lvl3pPr>
            <a:lvl4pPr marL="1200150" indent="-171450" defTabSz="685800">
              <a:lnSpc>
                <a:spcPct val="90000"/>
              </a:lnSpc>
              <a:spcBef>
                <a:spcPts val="375"/>
              </a:spcBef>
              <a:buFont typeface="Arial" panose="020B0604020202020204" pitchFamily="34" charset="0"/>
              <a:buChar char="•"/>
              <a:defRPr sz="1350">
                <a:solidFill>
                  <a:schemeClr val="bg1"/>
                </a:solidFill>
                <a:latin typeface="Poppins" pitchFamily="2" charset="77"/>
                <a:cs typeface="Poppins" pitchFamily="2" charset="77"/>
              </a:defRPr>
            </a:lvl4pPr>
            <a:lvl5pPr marL="1543050" indent="-171450" defTabSz="685800">
              <a:lnSpc>
                <a:spcPct val="90000"/>
              </a:lnSpc>
              <a:spcBef>
                <a:spcPts val="375"/>
              </a:spcBef>
              <a:buFont typeface="Arial" panose="020B0604020202020204" pitchFamily="34" charset="0"/>
              <a:buChar char="•"/>
              <a:defRPr sz="1350">
                <a:solidFill>
                  <a:schemeClr val="bg1"/>
                </a:solidFill>
                <a:latin typeface="Poppins" pitchFamily="2" charset="77"/>
                <a:cs typeface="Poppins" pitchFamily="2" charset="77"/>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spcBef>
                <a:spcPts val="0"/>
              </a:spcBef>
            </a:pPr>
            <a:r>
              <a:rPr lang="en-GB" sz="5400" dirty="0">
                <a:solidFill>
                  <a:srgbClr val="FC4421"/>
                </a:solidFill>
              </a:rPr>
              <a:t>Any questions?</a:t>
            </a:r>
          </a:p>
        </p:txBody>
      </p:sp>
      <p:sp>
        <p:nvSpPr>
          <p:cNvPr id="3" name="TextBox 2">
            <a:extLst>
              <a:ext uri="{FF2B5EF4-FFF2-40B4-BE49-F238E27FC236}">
                <a16:creationId xmlns:a16="http://schemas.microsoft.com/office/drawing/2014/main" id="{FD96F304-741C-BEB8-7CF3-54F75DB13977}"/>
              </a:ext>
            </a:extLst>
          </p:cNvPr>
          <p:cNvSpPr txBox="1"/>
          <p:nvPr/>
        </p:nvSpPr>
        <p:spPr>
          <a:xfrm>
            <a:off x="467358" y="3571368"/>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5D46F-8CD0-B5ED-A7FC-600A62FA0CE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452F292-81E7-34FC-A0FB-CEFAF614B043}"/>
              </a:ext>
            </a:extLst>
          </p:cNvPr>
          <p:cNvSpPr txBox="1">
            <a:spLocks/>
          </p:cNvSpPr>
          <p:nvPr/>
        </p:nvSpPr>
        <p:spPr>
          <a:xfrm>
            <a:off x="252001" y="972000"/>
            <a:ext cx="10488824" cy="648000"/>
          </a:xfrm>
        </p:spPr>
        <p:txBody>
          <a:bodyPr>
            <a:noAutofit/>
          </a:bodyPr>
          <a:lstStyle>
            <a:lvl1pPr algn="l" defTabSz="914400" rtl="0" eaLnBrk="1" latinLnBrk="0" hangingPunct="1">
              <a:lnSpc>
                <a:spcPct val="100000"/>
              </a:lnSpc>
              <a:spcBef>
                <a:spcPct val="0"/>
              </a:spcBef>
              <a:buNone/>
              <a:defRPr sz="5000" kern="1200">
                <a:solidFill>
                  <a:schemeClr val="bg1"/>
                </a:solidFill>
                <a:latin typeface="Enginuity" pitchFamily="2" charset="-128"/>
                <a:ea typeface="Enginuity" pitchFamily="2" charset="-128"/>
                <a:cs typeface="+mj-cs"/>
              </a:defRPr>
            </a:lvl1pPr>
          </a:lstStyle>
          <a:p>
            <a:r>
              <a:rPr lang="en-GB" sz="3600" b="1" dirty="0">
                <a:solidFill>
                  <a:srgbClr val="FC4421"/>
                </a:solidFill>
                <a:latin typeface="Arial" panose="020B0604020202020204" pitchFamily="34" charset="0"/>
                <a:cs typeface="Arial" panose="020B0604020202020204" pitchFamily="34" charset="0"/>
              </a:rPr>
              <a:t>Objectives</a:t>
            </a:r>
          </a:p>
          <a:p>
            <a:r>
              <a:rPr lang="en-GB" sz="2400" dirty="0">
                <a:solidFill>
                  <a:srgbClr val="3C3AFF"/>
                </a:solidFill>
                <a:latin typeface="Arial" panose="020B0604020202020204" pitchFamily="34" charset="0"/>
                <a:cs typeface="Arial" panose="020B0604020202020204" pitchFamily="34" charset="0"/>
              </a:rPr>
              <a:t> </a:t>
            </a:r>
            <a:br>
              <a:rPr lang="en-GB" sz="2400" dirty="0">
                <a:solidFill>
                  <a:srgbClr val="3C3AFF"/>
                </a:solidFill>
                <a:latin typeface="Arial" panose="020B0604020202020204" pitchFamily="34" charset="0"/>
                <a:cs typeface="Arial" panose="020B0604020202020204" pitchFamily="34" charset="0"/>
              </a:rPr>
            </a:br>
            <a:br>
              <a:rPr lang="en-GB" sz="2400" dirty="0">
                <a:solidFill>
                  <a:srgbClr val="3C3AFF"/>
                </a:solidFill>
                <a:latin typeface="Arial" panose="020B0604020202020204" pitchFamily="34" charset="0"/>
                <a:cs typeface="Arial" panose="020B0604020202020204" pitchFamily="34" charset="0"/>
              </a:rPr>
            </a:br>
            <a:endParaRPr lang="en-GB" sz="2400" dirty="0">
              <a:solidFill>
                <a:srgbClr val="3C3AFF"/>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E80F37B8-0138-0DD3-F2FE-EBAF279079A1}"/>
              </a:ext>
            </a:extLst>
          </p:cNvPr>
          <p:cNvSpPr>
            <a:spLocks/>
          </p:cNvSpPr>
          <p:nvPr/>
        </p:nvSpPr>
        <p:spPr>
          <a:xfrm>
            <a:off x="360000" y="1800049"/>
            <a:ext cx="11658739" cy="3267818"/>
          </a:xfrm>
          <a:prstGeom prst="rect">
            <a:avLst/>
          </a:prstGeom>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By the end of this session, you should be able to:</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rPr>
              <a:t>Explain</a:t>
            </a:r>
            <a:r>
              <a:rPr lang="en-GB" sz="2400" dirty="0">
                <a:solidFill>
                  <a:srgbClr val="000000"/>
                </a:solidFill>
                <a:latin typeface="Arial" panose="020B0604020202020204" pitchFamily="34" charset="0"/>
              </a:rPr>
              <a:t> the process of carbon monoxide poisoning.</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rPr>
              <a:t>Describe</a:t>
            </a:r>
            <a:r>
              <a:rPr lang="en-GB" sz="2400" dirty="0">
                <a:solidFill>
                  <a:srgbClr val="000000"/>
                </a:solidFill>
                <a:latin typeface="Arial" panose="020B0604020202020204" pitchFamily="34" charset="0"/>
              </a:rPr>
              <a:t> the symptoms of carbon monoxide poisoning.</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rPr>
              <a:t>Demonstrate</a:t>
            </a:r>
            <a:r>
              <a:rPr lang="en-GB" sz="2400" dirty="0">
                <a:solidFill>
                  <a:srgbClr val="000000"/>
                </a:solidFill>
                <a:latin typeface="Arial" panose="020B0604020202020204" pitchFamily="34" charset="0"/>
              </a:rPr>
              <a:t> the steps to take if carbon monoxide poisoning is suspected.</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rPr>
              <a:t>Evaluate</a:t>
            </a:r>
            <a:r>
              <a:rPr lang="en-GB" sz="2400" dirty="0">
                <a:solidFill>
                  <a:srgbClr val="000000"/>
                </a:solidFill>
                <a:latin typeface="Arial" panose="020B0604020202020204" pitchFamily="34" charset="0"/>
              </a:rPr>
              <a:t> the effectiveness of carbon monoxide alarms in detecting CO.</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rPr>
              <a:t>Apply</a:t>
            </a:r>
            <a:r>
              <a:rPr lang="en-GB" sz="2400" dirty="0">
                <a:solidFill>
                  <a:srgbClr val="000000"/>
                </a:solidFill>
                <a:latin typeface="Arial" panose="020B0604020202020204" pitchFamily="34" charset="0"/>
              </a:rPr>
              <a:t> safety measures to prevent carbon monoxide poisoning.</a:t>
            </a:r>
          </a:p>
        </p:txBody>
      </p:sp>
    </p:spTree>
    <p:extLst>
      <p:ext uri="{BB962C8B-B14F-4D97-AF65-F5344CB8AC3E}">
        <p14:creationId xmlns:p14="http://schemas.microsoft.com/office/powerpoint/2010/main" val="1505718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8DAE341-9378-B5FD-34F6-35CFAD2E4CF4}"/>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Carbon monoxide</a:t>
            </a:r>
          </a:p>
        </p:txBody>
      </p:sp>
      <p:sp>
        <p:nvSpPr>
          <p:cNvPr id="2" name="TextBox 1">
            <a:extLst>
              <a:ext uri="{FF2B5EF4-FFF2-40B4-BE49-F238E27FC236}">
                <a16:creationId xmlns:a16="http://schemas.microsoft.com/office/drawing/2014/main" id="{355771A7-C456-AE87-CEEE-9998189A8763}"/>
              </a:ext>
            </a:extLst>
          </p:cNvPr>
          <p:cNvSpPr txBox="1">
            <a:spLocks/>
          </p:cNvSpPr>
          <p:nvPr/>
        </p:nvSpPr>
        <p:spPr>
          <a:xfrm>
            <a:off x="360001" y="1800049"/>
            <a:ext cx="10853432" cy="3120085"/>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Carbon monoxide (CO) is a colourless, odourless, tasteless, and toxic gas that results from the incomplete burning of carbon-containing fuels like gas, oil, wood, and coal.</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While these fuels are generally safe when used properly, incomplete combustion can lead to the production of harmful levels of CO.</a:t>
            </a:r>
          </a:p>
          <a:p>
            <a:pPr>
              <a:lnSpc>
                <a:spcPct val="110000"/>
              </a:lnSpc>
              <a:spcAft>
                <a:spcPts val="1200"/>
              </a:spcAft>
              <a:buClr>
                <a:srgbClr val="000000">
                  <a:lumMod val="100000"/>
                </a:srgbClr>
              </a:buClr>
              <a:buSzPct val="100000"/>
              <a:buFont typeface="Arial" panose="020B0604020202020204" pitchFamily="34" charset="0"/>
            </a:pPr>
            <a:r>
              <a:rPr lang="en-GB" sz="2400" dirty="0">
                <a:solidFill>
                  <a:srgbClr val="000000"/>
                </a:solidFill>
                <a:latin typeface="Arial" panose="020B0604020202020204" pitchFamily="34" charset="0"/>
              </a:rPr>
              <a:t>Once CO is inhaled, it interferes with the blood's ability to transport oxygen to various cells, tissues, and organs.</a:t>
            </a:r>
            <a:endParaRPr lang="en-GB" sz="2400" dirty="0">
              <a:solidFill>
                <a:srgbClr val="000000"/>
              </a:solidFill>
              <a:latin typeface="Arial" panose="020B0604020202020204" pitchFamily="34" charset="0"/>
              <a:ea typeface="Enginuity" pitchFamily="2" charset="-128"/>
              <a:cs typeface="Arial" panose="020B0604020202020204" pitchFamily="34" charset="0"/>
            </a:endParaRPr>
          </a:p>
        </p:txBody>
      </p:sp>
    </p:spTree>
    <p:extLst>
      <p:ext uri="{BB962C8B-B14F-4D97-AF65-F5344CB8AC3E}">
        <p14:creationId xmlns:p14="http://schemas.microsoft.com/office/powerpoint/2010/main" val="963223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9A405-B5ED-2786-6C5F-50071B9C2A3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60B4818-43B2-8A58-0376-1259AA5DCC47}"/>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Carbon monoxide</a:t>
            </a:r>
          </a:p>
        </p:txBody>
      </p:sp>
      <p:sp>
        <p:nvSpPr>
          <p:cNvPr id="2" name="TextBox 1">
            <a:extLst>
              <a:ext uri="{FF2B5EF4-FFF2-40B4-BE49-F238E27FC236}">
                <a16:creationId xmlns:a16="http://schemas.microsoft.com/office/drawing/2014/main" id="{D8D94431-6222-7FE4-C149-A835D823BA12}"/>
              </a:ext>
            </a:extLst>
          </p:cNvPr>
          <p:cNvSpPr txBox="1">
            <a:spLocks/>
          </p:cNvSpPr>
          <p:nvPr/>
        </p:nvSpPr>
        <p:spPr>
          <a:xfrm>
            <a:off x="360001" y="1800049"/>
            <a:ext cx="10853432" cy="3212418"/>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Carbon monoxide (CO) cannot be detected through sight, taste, or smell, yet it poses a significant threat to life.</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According to statistics from the HSE, approximately seven individuals die each year from CO poisoning related to gas appliances that are improperly installed, maintained, or inadequately ventilated.</a:t>
            </a:r>
          </a:p>
          <a:p>
            <a:pPr>
              <a:lnSpc>
                <a:spcPct val="110000"/>
              </a:lnSpc>
              <a:spcAft>
                <a:spcPts val="1200"/>
              </a:spcAft>
              <a:buClr>
                <a:srgbClr val="000000">
                  <a:lumMod val="100000"/>
                </a:srgbClr>
              </a:buClr>
              <a:buSzPct val="100000"/>
              <a:buFont typeface="Arial" panose="020B0604020202020204" pitchFamily="34" charset="0"/>
            </a:pPr>
            <a:r>
              <a:rPr lang="en-GB" sz="2400" dirty="0">
                <a:solidFill>
                  <a:srgbClr val="000000"/>
                </a:solidFill>
                <a:latin typeface="Arial" panose="020B0604020202020204" pitchFamily="34" charset="0"/>
              </a:rPr>
              <a:t>Prolonged exposure to levels that are not immediately lethal can have severe health consequences, including the risk of paralysis and brain damage.</a:t>
            </a:r>
            <a:endParaRPr lang="en-GB" sz="2400" dirty="0">
              <a:solidFill>
                <a:srgbClr val="000000"/>
              </a:solidFill>
              <a:latin typeface="Arial" panose="020B0604020202020204" pitchFamily="34" charset="0"/>
              <a:ea typeface="Enginuity" pitchFamily="2" charset="-128"/>
              <a:cs typeface="Arial" panose="020B0604020202020204" pitchFamily="34" charset="0"/>
            </a:endParaRPr>
          </a:p>
        </p:txBody>
      </p:sp>
    </p:spTree>
    <p:extLst>
      <p:ext uri="{BB962C8B-B14F-4D97-AF65-F5344CB8AC3E}">
        <p14:creationId xmlns:p14="http://schemas.microsoft.com/office/powerpoint/2010/main" val="891630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8CF7F-8FC2-4C7E-09E5-B167E30F8D7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D14B9D3-80DD-D45E-1DBE-3308AD1D75F7}"/>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Carbon monoxide</a:t>
            </a:r>
          </a:p>
        </p:txBody>
      </p:sp>
      <p:sp>
        <p:nvSpPr>
          <p:cNvPr id="2" name="TextBox 1">
            <a:extLst>
              <a:ext uri="{FF2B5EF4-FFF2-40B4-BE49-F238E27FC236}">
                <a16:creationId xmlns:a16="http://schemas.microsoft.com/office/drawing/2014/main" id="{9E19B0A6-55DC-C413-52E6-297949441B89}"/>
              </a:ext>
            </a:extLst>
          </p:cNvPr>
          <p:cNvSpPr txBox="1">
            <a:spLocks/>
          </p:cNvSpPr>
          <p:nvPr/>
        </p:nvSpPr>
        <p:spPr>
          <a:xfrm>
            <a:off x="360001" y="1800049"/>
            <a:ext cx="10853432" cy="2707664"/>
          </a:xfrm>
          <a:prstGeom prst="rect">
            <a:avLst/>
          </a:prstGeom>
          <a:noFill/>
        </p:spPr>
        <p:txBody>
          <a:bodyPr wrap="square" lIns="0" tIns="0" rIns="0" bIns="0">
            <a:spAutoFit/>
          </a:bodyPr>
          <a:lstStyle/>
          <a:p>
            <a:pPr defTabSz="457200">
              <a:lnSpc>
                <a:spcPct val="110000"/>
              </a:lnSpc>
              <a:spcAft>
                <a:spcPts val="1200"/>
              </a:spcAft>
              <a:buClr>
                <a:srgbClr val="000000">
                  <a:lumMod val="100000"/>
                </a:srgbClr>
              </a:buClr>
              <a:buSzPct val="100000"/>
              <a:defRPr/>
            </a:pPr>
            <a:r>
              <a:rPr lang="en-GB" sz="2400" dirty="0">
                <a:solidFill>
                  <a:srgbClr val="000000"/>
                </a:solidFill>
                <a:latin typeface="Arial" panose="020B0604020202020204" pitchFamily="34" charset="0"/>
                <a:ea typeface="Enginuity" pitchFamily="2" charset="-128"/>
                <a:cs typeface="Arial" panose="020B0604020202020204" pitchFamily="34" charset="0"/>
              </a:rPr>
              <a:t>Signs of incomplete combustion and potential CO production include:</a:t>
            </a:r>
          </a:p>
          <a:p>
            <a:pPr marL="342900" indent="-342900" defTabSz="45720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Yellow or orange flames (except for fuel effect fires or flueless appliances).</a:t>
            </a:r>
          </a:p>
          <a:p>
            <a:pPr marL="342900" indent="-342900" defTabSz="45720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Soot or yellow/brown stains on or around appliances.</a:t>
            </a:r>
          </a:p>
          <a:p>
            <a:pPr marL="342900" indent="-342900" defTabSz="45720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Pilot lights that frequently blow out.</a:t>
            </a:r>
          </a:p>
          <a:p>
            <a:pPr marL="342900" indent="-342900" defTabSz="45720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Increased condensation on windows.</a:t>
            </a:r>
          </a:p>
        </p:txBody>
      </p:sp>
    </p:spTree>
    <p:extLst>
      <p:ext uri="{BB962C8B-B14F-4D97-AF65-F5344CB8AC3E}">
        <p14:creationId xmlns:p14="http://schemas.microsoft.com/office/powerpoint/2010/main" val="1200803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4F908-F1AD-9AFE-48F8-18748E707E0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743F043-BEEC-2DB0-3E12-75BE716A4540}"/>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Symptoms of carbon monoxide (CO) poisoning</a:t>
            </a:r>
          </a:p>
        </p:txBody>
      </p:sp>
      <p:sp>
        <p:nvSpPr>
          <p:cNvPr id="2" name="TextBox 1">
            <a:extLst>
              <a:ext uri="{FF2B5EF4-FFF2-40B4-BE49-F238E27FC236}">
                <a16:creationId xmlns:a16="http://schemas.microsoft.com/office/drawing/2014/main" id="{A9DE78FA-0E51-3480-6660-CCC4CF1491C9}"/>
              </a:ext>
            </a:extLst>
          </p:cNvPr>
          <p:cNvSpPr txBox="1"/>
          <p:nvPr/>
        </p:nvSpPr>
        <p:spPr>
          <a:xfrm>
            <a:off x="360000" y="1800000"/>
            <a:ext cx="11226411" cy="1593513"/>
          </a:xfrm>
          <a:prstGeom prst="rect">
            <a:avLst/>
          </a:prstGeom>
          <a:noFill/>
        </p:spPr>
        <p:txBody>
          <a:bodyPr wrap="square" lIns="0" tIns="0" rIns="0" bIns="0">
            <a:spAutoFit/>
          </a:bodyPr>
          <a:lstStyle/>
          <a:p>
            <a:pPr defTabSz="457200">
              <a:lnSpc>
                <a:spcPct val="110000"/>
              </a:lnSpc>
              <a:spcAft>
                <a:spcPts val="1200"/>
              </a:spcAft>
              <a:buClr>
                <a:srgbClr val="000000">
                  <a:lumMod val="100000"/>
                </a:srgbClr>
              </a:buClr>
              <a:buSzPct val="100000"/>
              <a:buFont typeface="Arial" panose="020B0604020202020204" pitchFamily="34" charset="0"/>
              <a:defRPr/>
            </a:pPr>
            <a:r>
              <a:rPr lang="en-GB" sz="2400" dirty="0">
                <a:solidFill>
                  <a:srgbClr val="000000"/>
                </a:solidFill>
                <a:latin typeface="Arial" panose="020B0604020202020204" pitchFamily="34" charset="0"/>
                <a:ea typeface="Enginuity" pitchFamily="2" charset="-128"/>
                <a:cs typeface="Arial" panose="020B0604020202020204" pitchFamily="34" charset="0"/>
              </a:rPr>
              <a:t>The initial symptoms of carbon monoxide (CO) poisoning can resemble those of various common conditions, often leading to misdiagnosis. These symptoms may be mistaken for food poisoning, viral infections, influenza, or general fatigue. It is important to be aware of the following symptoms:</a:t>
            </a:r>
          </a:p>
        </p:txBody>
      </p:sp>
      <p:sp>
        <p:nvSpPr>
          <p:cNvPr id="5" name="TextBox 4">
            <a:extLst>
              <a:ext uri="{FF2B5EF4-FFF2-40B4-BE49-F238E27FC236}">
                <a16:creationId xmlns:a16="http://schemas.microsoft.com/office/drawing/2014/main" id="{3A249F2C-85A1-4733-88BB-083E49ABFA79}"/>
              </a:ext>
            </a:extLst>
          </p:cNvPr>
          <p:cNvSpPr txBox="1"/>
          <p:nvPr/>
        </p:nvSpPr>
        <p:spPr>
          <a:xfrm>
            <a:off x="360000" y="3600000"/>
            <a:ext cx="9132916" cy="2055178"/>
          </a:xfrm>
          <a:prstGeom prst="rect">
            <a:avLst/>
          </a:prstGeom>
          <a:noFill/>
        </p:spPr>
        <p:txBody>
          <a:bodyPr wrap="square" lIns="0" tIns="0" rIns="0" bIns="0" numCol="2">
            <a:spAutoFit/>
          </a:bodyPr>
          <a:lstStyle/>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Headaches or dizziness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Nausea</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Tiredness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Breathlessness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Loss of consciousness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Visual problems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Erratic behaviour</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Pains in the chest or stomach.</a:t>
            </a:r>
          </a:p>
        </p:txBody>
      </p:sp>
    </p:spTree>
    <p:extLst>
      <p:ext uri="{BB962C8B-B14F-4D97-AF65-F5344CB8AC3E}">
        <p14:creationId xmlns:p14="http://schemas.microsoft.com/office/powerpoint/2010/main" val="2989415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3F28F-F7AA-B93C-CBFC-E7ECC367A52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FEC51D3-30F0-D51D-EE9F-B62468A7F42C}"/>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Carbon monoxide (CO) poisoning</a:t>
            </a:r>
          </a:p>
        </p:txBody>
      </p:sp>
      <p:sp>
        <p:nvSpPr>
          <p:cNvPr id="2" name="TextBox 1">
            <a:extLst>
              <a:ext uri="{FF2B5EF4-FFF2-40B4-BE49-F238E27FC236}">
                <a16:creationId xmlns:a16="http://schemas.microsoft.com/office/drawing/2014/main" id="{07240B52-8927-748B-1BB3-38BD8F5F9D2A}"/>
              </a:ext>
            </a:extLst>
          </p:cNvPr>
          <p:cNvSpPr txBox="1"/>
          <p:nvPr/>
        </p:nvSpPr>
        <p:spPr>
          <a:xfrm>
            <a:off x="360000" y="1800000"/>
            <a:ext cx="11261558" cy="4092211"/>
          </a:xfrm>
          <a:prstGeom prst="rect">
            <a:avLst/>
          </a:prstGeom>
          <a:noFill/>
        </p:spPr>
        <p:txBody>
          <a:bodyPr wrap="square" lIns="0" tIns="0" rIns="0" bIns="0">
            <a:spAutoFit/>
          </a:bodyPr>
          <a:lstStyle/>
          <a:p>
            <a:pPr defTabSz="457200">
              <a:lnSpc>
                <a:spcPct val="110000"/>
              </a:lnSpc>
              <a:spcAft>
                <a:spcPts val="1200"/>
              </a:spcAft>
              <a:buClr>
                <a:srgbClr val="000000">
                  <a:lumMod val="100000"/>
                </a:srgbClr>
              </a:buClr>
              <a:buSzPct val="100000"/>
              <a:defRPr/>
            </a:pPr>
            <a:r>
              <a:rPr lang="en-GB" sz="2200" dirty="0">
                <a:solidFill>
                  <a:srgbClr val="000000"/>
                </a:solidFill>
                <a:latin typeface="Arial" panose="020B0604020202020204" pitchFamily="34" charset="0"/>
                <a:ea typeface="Enginuity" pitchFamily="2" charset="-128"/>
                <a:cs typeface="Arial" panose="020B0604020202020204" pitchFamily="34" charset="0"/>
              </a:rPr>
              <a:t>It is crucial to act promptly:</a:t>
            </a:r>
          </a:p>
          <a:p>
            <a:pPr defTabSz="457200">
              <a:lnSpc>
                <a:spcPct val="110000"/>
              </a:lnSpc>
              <a:spcAft>
                <a:spcPts val="1200"/>
              </a:spcAft>
              <a:buClr>
                <a:srgbClr val="000000">
                  <a:lumMod val="100000"/>
                </a:srgbClr>
              </a:buClr>
              <a:buSzPct val="100000"/>
              <a:defRPr/>
            </a:pPr>
            <a:r>
              <a:rPr lang="en-GB" sz="2200" dirty="0">
                <a:solidFill>
                  <a:srgbClr val="000000"/>
                </a:solidFill>
                <a:latin typeface="Arial" panose="020B0604020202020204" pitchFamily="34" charset="0"/>
                <a:ea typeface="Enginuity" pitchFamily="2" charset="-128"/>
                <a:cs typeface="Arial" panose="020B0604020202020204" pitchFamily="34" charset="0"/>
              </a:rPr>
              <a:t>•	Turn off the gas appliance if it is safe to do so.</a:t>
            </a:r>
          </a:p>
          <a:p>
            <a:pPr defTabSz="457200">
              <a:lnSpc>
                <a:spcPct val="110000"/>
              </a:lnSpc>
              <a:spcAft>
                <a:spcPts val="1200"/>
              </a:spcAft>
              <a:buClr>
                <a:srgbClr val="000000">
                  <a:lumMod val="100000"/>
                </a:srgbClr>
              </a:buClr>
              <a:buSzPct val="100000"/>
              <a:defRPr/>
            </a:pPr>
            <a:r>
              <a:rPr lang="en-GB" sz="2200" dirty="0">
                <a:solidFill>
                  <a:srgbClr val="000000"/>
                </a:solidFill>
                <a:latin typeface="Arial" panose="020B0604020202020204" pitchFamily="34" charset="0"/>
                <a:ea typeface="Enginuity" pitchFamily="2" charset="-128"/>
                <a:cs typeface="Arial" panose="020B0604020202020204" pitchFamily="34" charset="0"/>
              </a:rPr>
              <a:t>•	Open doors and windows to allow ventilation.</a:t>
            </a:r>
          </a:p>
          <a:p>
            <a:pPr defTabSz="457200">
              <a:lnSpc>
                <a:spcPct val="110000"/>
              </a:lnSpc>
              <a:spcAft>
                <a:spcPts val="1200"/>
              </a:spcAft>
              <a:buClr>
                <a:srgbClr val="000000">
                  <a:lumMod val="100000"/>
                </a:srgbClr>
              </a:buClr>
              <a:buSzPct val="100000"/>
              <a:defRPr/>
            </a:pPr>
            <a:r>
              <a:rPr lang="en-GB" sz="2200" dirty="0">
                <a:solidFill>
                  <a:srgbClr val="000000"/>
                </a:solidFill>
                <a:latin typeface="Arial" panose="020B0604020202020204" pitchFamily="34" charset="0"/>
                <a:ea typeface="Enginuity" pitchFamily="2" charset="-128"/>
                <a:cs typeface="Arial" panose="020B0604020202020204" pitchFamily="34" charset="0"/>
              </a:rPr>
              <a:t>•	Leave the property and move outside into fresh air.</a:t>
            </a:r>
          </a:p>
          <a:p>
            <a:pPr defTabSz="457200">
              <a:lnSpc>
                <a:spcPct val="110000"/>
              </a:lnSpc>
              <a:spcAft>
                <a:spcPts val="1200"/>
              </a:spcAft>
              <a:buClr>
                <a:srgbClr val="000000">
                  <a:lumMod val="100000"/>
                </a:srgbClr>
              </a:buClr>
              <a:buSzPct val="100000"/>
              <a:defRPr/>
            </a:pPr>
            <a:r>
              <a:rPr lang="en-GB" sz="2200" dirty="0">
                <a:solidFill>
                  <a:srgbClr val="000000"/>
                </a:solidFill>
                <a:latin typeface="Arial" panose="020B0604020202020204" pitchFamily="34" charset="0"/>
                <a:ea typeface="Enginuity" pitchFamily="2" charset="-128"/>
                <a:cs typeface="Arial" panose="020B0604020202020204" pitchFamily="34" charset="0"/>
              </a:rPr>
              <a:t>Seek medical advice immediately. Contact the NHS 111 service if you suspect carbon monoxide (CO) poisoning.</a:t>
            </a:r>
          </a:p>
          <a:p>
            <a:pPr defTabSz="457200">
              <a:lnSpc>
                <a:spcPct val="110000"/>
              </a:lnSpc>
              <a:spcAft>
                <a:spcPts val="1200"/>
              </a:spcAft>
              <a:buClr>
                <a:srgbClr val="000000">
                  <a:lumMod val="100000"/>
                </a:srgbClr>
              </a:buClr>
              <a:buSzPct val="100000"/>
              <a:buFont typeface="Arial" panose="020B0604020202020204" pitchFamily="34" charset="0"/>
              <a:defRPr/>
            </a:pPr>
            <a:r>
              <a:rPr lang="en-GB" sz="2200" dirty="0">
                <a:solidFill>
                  <a:srgbClr val="000000"/>
                </a:solidFill>
                <a:latin typeface="Arial" panose="020B0604020202020204" pitchFamily="34" charset="0"/>
                <a:ea typeface="Enginuity" pitchFamily="2" charset="-128"/>
                <a:cs typeface="Arial" panose="020B0604020202020204" pitchFamily="34" charset="0"/>
              </a:rPr>
              <a:t>If someone exhibits severe symptoms, such as difficulty breathing, sudden confusion, or loss of consciousness, call 999 or proceed to the nearest Accident &amp; Emergency (A&amp;E) department.</a:t>
            </a:r>
          </a:p>
        </p:txBody>
      </p:sp>
    </p:spTree>
    <p:extLst>
      <p:ext uri="{BB962C8B-B14F-4D97-AF65-F5344CB8AC3E}">
        <p14:creationId xmlns:p14="http://schemas.microsoft.com/office/powerpoint/2010/main" val="3544932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B02AB0-FAF2-030C-CFE2-C0633D02648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B33C4D3-4D96-5D3C-6683-A353CE76B030}"/>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Detecting carbon monoxide (CO)</a:t>
            </a:r>
          </a:p>
        </p:txBody>
      </p:sp>
      <p:sp>
        <p:nvSpPr>
          <p:cNvPr id="2" name="TextBox 1">
            <a:extLst>
              <a:ext uri="{FF2B5EF4-FFF2-40B4-BE49-F238E27FC236}">
                <a16:creationId xmlns:a16="http://schemas.microsoft.com/office/drawing/2014/main" id="{395B7366-0B21-CB94-607D-4C8C5CDA25E3}"/>
              </a:ext>
            </a:extLst>
          </p:cNvPr>
          <p:cNvSpPr txBox="1"/>
          <p:nvPr/>
        </p:nvSpPr>
        <p:spPr>
          <a:xfrm>
            <a:off x="360000" y="1800000"/>
            <a:ext cx="11611421" cy="2713820"/>
          </a:xfrm>
          <a:prstGeom prst="rect">
            <a:avLst/>
          </a:prstGeom>
          <a:noFill/>
        </p:spPr>
        <p:txBody>
          <a:bodyPr wrap="square" lIns="0" tIns="0" rIns="0" bIns="0">
            <a:spAutoFit/>
          </a:bodyPr>
          <a:lstStyle/>
          <a:p>
            <a:pPr defTabSz="457200">
              <a:lnSpc>
                <a:spcPct val="110000"/>
              </a:lnSpc>
              <a:spcAft>
                <a:spcPts val="1200"/>
              </a:spcAft>
              <a:buClr>
                <a:srgbClr val="000000">
                  <a:lumMod val="100000"/>
                </a:srgbClr>
              </a:buClr>
              <a:buSzPct val="100000"/>
              <a:defRPr/>
            </a:pPr>
            <a:r>
              <a:rPr lang="en-GB" sz="2400" dirty="0">
                <a:solidFill>
                  <a:srgbClr val="000000"/>
                </a:solidFill>
                <a:latin typeface="Arial" panose="020B0604020202020204" pitchFamily="34" charset="0"/>
                <a:ea typeface="Enginuity" pitchFamily="2" charset="-128"/>
                <a:cs typeface="Arial" panose="020B0604020202020204" pitchFamily="34" charset="0"/>
              </a:rPr>
              <a:t>So how do we detect carbon monoxide?</a:t>
            </a:r>
          </a:p>
          <a:p>
            <a:pPr>
              <a:lnSpc>
                <a:spcPct val="110000"/>
              </a:lnSpc>
              <a:spcAft>
                <a:spcPts val="1200"/>
              </a:spcAft>
              <a:buClr>
                <a:srgbClr val="000000">
                  <a:lumMod val="100000"/>
                </a:srgbClr>
              </a:buClr>
              <a:buSzPct val="100000"/>
              <a:defRPr/>
            </a:pPr>
            <a:r>
              <a:rPr lang="en-GB" sz="2400" dirty="0">
                <a:solidFill>
                  <a:srgbClr val="000000"/>
                </a:solidFill>
                <a:latin typeface="Arial" panose="020B0604020202020204" pitchFamily="34" charset="0"/>
                <a:ea typeface="Enginuity" pitchFamily="2" charset="-128"/>
                <a:cs typeface="Arial" panose="020B0604020202020204" pitchFamily="34" charset="0"/>
              </a:rPr>
              <a:t>Carbon monoxide alarms warn of potential carbon monoxide leaks. According to the manufacturer's guidelines, these devices should be installed in various locations within your home. </a:t>
            </a:r>
          </a:p>
          <a:p>
            <a:pPr defTabSz="457200">
              <a:lnSpc>
                <a:spcPct val="110000"/>
              </a:lnSpc>
              <a:spcAft>
                <a:spcPts val="1200"/>
              </a:spcAft>
              <a:buClr>
                <a:srgbClr val="000000">
                  <a:lumMod val="100000"/>
                </a:srgbClr>
              </a:buClr>
              <a:buSzPct val="100000"/>
              <a:buFont typeface="Arial" panose="020B0604020202020204" pitchFamily="34" charset="0"/>
              <a:defRPr/>
            </a:pPr>
            <a:r>
              <a:rPr lang="en-GB" sz="2400" dirty="0">
                <a:solidFill>
                  <a:srgbClr val="000000"/>
                </a:solidFill>
                <a:latin typeface="Arial" panose="020B0604020202020204" pitchFamily="34" charset="0"/>
                <a:ea typeface="Enginuity" pitchFamily="2" charset="-128"/>
                <a:cs typeface="Arial" panose="020B0604020202020204" pitchFamily="34" charset="0"/>
              </a:rPr>
              <a:t>They function similarly to fire or smoke alarms by emitting an alert when they detect carbon monoxide, which is a colourless, odourless, and tasteless poisonous gas.</a:t>
            </a:r>
          </a:p>
        </p:txBody>
      </p:sp>
    </p:spTree>
    <p:extLst>
      <p:ext uri="{BB962C8B-B14F-4D97-AF65-F5344CB8AC3E}">
        <p14:creationId xmlns:p14="http://schemas.microsoft.com/office/powerpoint/2010/main" val="2688108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94BA8-88AF-48B2-19C0-BC67A970635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2F3BAE5-9779-B10E-57ED-90E4A59392B4}"/>
              </a:ext>
            </a:extLst>
          </p:cNvPr>
          <p:cNvSpPr txBox="1">
            <a:spLocks/>
          </p:cNvSpPr>
          <p:nvPr/>
        </p:nvSpPr>
        <p:spPr>
          <a:xfrm>
            <a:off x="252001"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Carbon monoxide (CO) alarms</a:t>
            </a:r>
          </a:p>
        </p:txBody>
      </p:sp>
      <p:sp>
        <p:nvSpPr>
          <p:cNvPr id="2" name="TextBox 1">
            <a:extLst>
              <a:ext uri="{FF2B5EF4-FFF2-40B4-BE49-F238E27FC236}">
                <a16:creationId xmlns:a16="http://schemas.microsoft.com/office/drawing/2014/main" id="{52CA34D7-1DCC-AD60-314E-C510FCEE134B}"/>
              </a:ext>
            </a:extLst>
          </p:cNvPr>
          <p:cNvSpPr txBox="1"/>
          <p:nvPr/>
        </p:nvSpPr>
        <p:spPr>
          <a:xfrm>
            <a:off x="360000" y="1800000"/>
            <a:ext cx="11599389" cy="4178836"/>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Modern carbon monoxide alarms are similar in appearance to smoke detectors, although it's important to note that typical smoke detectors do not detect carbon monoxide. </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It is advisable to install a carbon monoxide alarm in any room that has a gas appliance, following the manufacturer's installation instructions closely.</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Typically, carbon monoxide alarms have a lifespan ranging from 5 to 10 years.</a:t>
            </a:r>
          </a:p>
          <a:p>
            <a:pPr>
              <a:lnSpc>
                <a:spcPct val="110000"/>
              </a:lnSpc>
              <a:spcAft>
                <a:spcPts val="1200"/>
              </a:spcAft>
              <a:buClr>
                <a:srgbClr val="000000">
                  <a:lumMod val="100000"/>
                </a:srgbClr>
              </a:buClr>
              <a:buSzPct val="100000"/>
              <a:buFont typeface="Arial" panose="020B0604020202020204" pitchFamily="34" charset="0"/>
            </a:pPr>
            <a:r>
              <a:rPr lang="en-GB" sz="2400" dirty="0">
                <a:solidFill>
                  <a:srgbClr val="000000"/>
                </a:solidFill>
                <a:latin typeface="Arial" panose="020B0604020202020204" pitchFamily="34" charset="0"/>
              </a:rPr>
              <a:t>To ensure their effectiveness, make sure that any carbon monoxide alarm you buy features a Kitemark that meets the standards BS EN 50291-1:2010 (for residential settings) and/or BS EN 50291-2:2010 (for use in caravans and boats).</a:t>
            </a:r>
            <a:endParaRPr lang="en-GB" sz="2400" dirty="0">
              <a:solidFill>
                <a:srgbClr val="000000"/>
              </a:solidFill>
              <a:latin typeface="Arial" panose="020B0604020202020204" pitchFamily="34" charset="0"/>
              <a:ea typeface="Enginuity" pitchFamily="2" charset="-128"/>
              <a:cs typeface="Arial" panose="020B0604020202020204" pitchFamily="34" charset="0"/>
            </a:endParaRPr>
          </a:p>
        </p:txBody>
      </p:sp>
    </p:spTree>
    <p:extLst>
      <p:ext uri="{BB962C8B-B14F-4D97-AF65-F5344CB8AC3E}">
        <p14:creationId xmlns:p14="http://schemas.microsoft.com/office/powerpoint/2010/main" val="749402443"/>
      </p:ext>
    </p:extLst>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c04300a-231c-4281-9146-a98f6f4a7aff">
      <Terms xmlns="http://schemas.microsoft.com/office/infopath/2007/PartnerControls"/>
    </lcf76f155ced4ddcb4097134ff3c332f>
    <TaxCatchAll xmlns="01e15224-84b2-4570-bdea-a67bb94d0921" xsi:nil="true"/>
  </documentManagement>
</p:properties>
</file>

<file path=customXml/itemProps1.xml><?xml version="1.0" encoding="utf-8"?>
<ds:datastoreItem xmlns:ds="http://schemas.openxmlformats.org/officeDocument/2006/customXml" ds:itemID="{0B3EAC62-FC87-4EBD-A98C-4C5F6D6CD699}">
  <ds:schemaRefs>
    <ds:schemaRef ds:uri="http://schemas.microsoft.com/sharepoint/v3/contenttype/forms"/>
  </ds:schemaRefs>
</ds:datastoreItem>
</file>

<file path=customXml/itemProps2.xml><?xml version="1.0" encoding="utf-8"?>
<ds:datastoreItem xmlns:ds="http://schemas.openxmlformats.org/officeDocument/2006/customXml" ds:itemID="{3620BF21-7934-42B7-8087-02F75485EC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2B8C262-ED8D-4D1A-BF4D-DBE9A6F76DF4}">
  <ds:schemaRefs>
    <ds:schemaRef ds:uri="01e15224-84b2-4570-bdea-a67bb94d0921"/>
    <ds:schemaRef ds:uri="http://schemas.microsoft.com/office/2006/metadata/properties"/>
    <ds:schemaRef ds:uri="7c04300a-231c-4281-9146-a98f6f4a7aff"/>
    <ds:schemaRef ds:uri="http://purl.org/dc/elements/1.1/"/>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cdb5124c-a56e-47e1-8444-7a6f9085be98}" enabled="1" method="Standard" siteId="{0b26221c-c008-47b1-94c7-58a0b89761cc}" contentBits="0" removed="0"/>
</clbl:labelList>
</file>

<file path=docProps/app.xml><?xml version="1.0" encoding="utf-8"?>
<Properties xmlns="http://schemas.openxmlformats.org/officeDocument/2006/extended-properties" xmlns:vt="http://schemas.openxmlformats.org/officeDocument/2006/docPropsVTypes">
  <Template>EAL ppt template</Template>
  <TotalTime>1134</TotalTime>
  <Words>955</Words>
  <Application>Microsoft Office PowerPoint</Application>
  <PresentationFormat>Custom</PresentationFormat>
  <Paragraphs>84</Paragraphs>
  <Slides>13</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Aptos</vt:lpstr>
      <vt:lpstr>Arial</vt:lpstr>
      <vt:lpstr>Calibri</vt:lpstr>
      <vt:lpstr>inherit</vt:lpstr>
      <vt:lpstr>Lucida Grande</vt:lpstr>
      <vt:lpstr>Poppins</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Enginuity Slides White Background</dc:title>
  <dc:subject/>
  <dc:creator>Bonita Searle-Barnes</dc:creator>
  <cp:keywords/>
  <dc:description/>
  <cp:lastModifiedBy>John, Catherine</cp:lastModifiedBy>
  <cp:revision>1</cp:revision>
  <cp:lastPrinted>2019-11-04T14:13:55Z</cp:lastPrinted>
  <dcterms:created xsi:type="dcterms:W3CDTF">2023-02-10T12:36:55Z</dcterms:created>
  <dcterms:modified xsi:type="dcterms:W3CDTF">2025-12-08T12:01:42Z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2025-12-02T09:52:34Z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c9b22285-8e1e-463a-9554-7330647de47a</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