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17" r:id="rId4"/>
  </p:sldMasterIdLst>
  <p:notesMasterIdLst>
    <p:notesMasterId r:id="rId24"/>
  </p:notesMasterIdLst>
  <p:handoutMasterIdLst>
    <p:handoutMasterId r:id="rId25"/>
  </p:handoutMasterIdLst>
  <p:sldIdLst>
    <p:sldId id="462" r:id="rId5"/>
    <p:sldId id="533" r:id="rId6"/>
    <p:sldId id="496" r:id="rId7"/>
    <p:sldId id="867" r:id="rId8"/>
    <p:sldId id="829" r:id="rId9"/>
    <p:sldId id="288" r:id="rId10"/>
    <p:sldId id="866" r:id="rId11"/>
    <p:sldId id="857" r:id="rId12"/>
    <p:sldId id="855" r:id="rId13"/>
    <p:sldId id="858" r:id="rId14"/>
    <p:sldId id="859" r:id="rId15"/>
    <p:sldId id="860" r:id="rId16"/>
    <p:sldId id="861" r:id="rId17"/>
    <p:sldId id="862" r:id="rId18"/>
    <p:sldId id="868" r:id="rId19"/>
    <p:sldId id="864" r:id="rId20"/>
    <p:sldId id="865" r:id="rId21"/>
    <p:sldId id="854" r:id="rId22"/>
    <p:sldId id="512" r:id="rId23"/>
  </p:sldIdLst>
  <p:sldSz cx="12239625" cy="6840538"/>
  <p:notesSz cx="6858000" cy="9144000"/>
  <p:defaultTextStyle>
    <a:defPPr>
      <a:defRPr lang="en-US"/>
    </a:defPPr>
    <a:lvl1pPr marL="0" algn="l" defTabSz="610545" rtl="0" eaLnBrk="1" latinLnBrk="0" hangingPunct="1">
      <a:defRPr sz="2404" kern="1200">
        <a:solidFill>
          <a:schemeClr val="tx1"/>
        </a:solidFill>
        <a:latin typeface="+mn-lt"/>
        <a:ea typeface="+mn-ea"/>
        <a:cs typeface="+mn-cs"/>
      </a:defRPr>
    </a:lvl1pPr>
    <a:lvl2pPr marL="610545" algn="l" defTabSz="610545" rtl="0" eaLnBrk="1" latinLnBrk="0" hangingPunct="1">
      <a:defRPr sz="2404" kern="1200">
        <a:solidFill>
          <a:schemeClr val="tx1"/>
        </a:solidFill>
        <a:latin typeface="+mn-lt"/>
        <a:ea typeface="+mn-ea"/>
        <a:cs typeface="+mn-cs"/>
      </a:defRPr>
    </a:lvl2pPr>
    <a:lvl3pPr marL="1221090" algn="l" defTabSz="610545" rtl="0" eaLnBrk="1" latinLnBrk="0" hangingPunct="1">
      <a:defRPr sz="2404" kern="1200">
        <a:solidFill>
          <a:schemeClr val="tx1"/>
        </a:solidFill>
        <a:latin typeface="+mn-lt"/>
        <a:ea typeface="+mn-ea"/>
        <a:cs typeface="+mn-cs"/>
      </a:defRPr>
    </a:lvl3pPr>
    <a:lvl4pPr marL="1831635" algn="l" defTabSz="610545" rtl="0" eaLnBrk="1" latinLnBrk="0" hangingPunct="1">
      <a:defRPr sz="2404" kern="1200">
        <a:solidFill>
          <a:schemeClr val="tx1"/>
        </a:solidFill>
        <a:latin typeface="+mn-lt"/>
        <a:ea typeface="+mn-ea"/>
        <a:cs typeface="+mn-cs"/>
      </a:defRPr>
    </a:lvl4pPr>
    <a:lvl5pPr marL="2442180" algn="l" defTabSz="610545" rtl="0" eaLnBrk="1" latinLnBrk="0" hangingPunct="1">
      <a:defRPr sz="2404" kern="1200">
        <a:solidFill>
          <a:schemeClr val="tx1"/>
        </a:solidFill>
        <a:latin typeface="+mn-lt"/>
        <a:ea typeface="+mn-ea"/>
        <a:cs typeface="+mn-cs"/>
      </a:defRPr>
    </a:lvl5pPr>
    <a:lvl6pPr marL="3052724" algn="l" defTabSz="610545" rtl="0" eaLnBrk="1" latinLnBrk="0" hangingPunct="1">
      <a:defRPr sz="2404" kern="1200">
        <a:solidFill>
          <a:schemeClr val="tx1"/>
        </a:solidFill>
        <a:latin typeface="+mn-lt"/>
        <a:ea typeface="+mn-ea"/>
        <a:cs typeface="+mn-cs"/>
      </a:defRPr>
    </a:lvl6pPr>
    <a:lvl7pPr marL="3663269" algn="l" defTabSz="610545" rtl="0" eaLnBrk="1" latinLnBrk="0" hangingPunct="1">
      <a:defRPr sz="2404" kern="1200">
        <a:solidFill>
          <a:schemeClr val="tx1"/>
        </a:solidFill>
        <a:latin typeface="+mn-lt"/>
        <a:ea typeface="+mn-ea"/>
        <a:cs typeface="+mn-cs"/>
      </a:defRPr>
    </a:lvl7pPr>
    <a:lvl8pPr marL="4273814" algn="l" defTabSz="610545" rtl="0" eaLnBrk="1" latinLnBrk="0" hangingPunct="1">
      <a:defRPr sz="2404" kern="1200">
        <a:solidFill>
          <a:schemeClr val="tx1"/>
        </a:solidFill>
        <a:latin typeface="+mn-lt"/>
        <a:ea typeface="+mn-ea"/>
        <a:cs typeface="+mn-cs"/>
      </a:defRPr>
    </a:lvl8pPr>
    <a:lvl9pPr marL="4884359" algn="l" defTabSz="610545" rtl="0" eaLnBrk="1" latinLnBrk="0" hangingPunct="1">
      <a:defRPr sz="2404"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882204D-4A0B-FB87-22B0-EFD1E15448D1}" name="Bonita Searle-Barnes" initials="BSB" userId="S::bonita.searle-barnes@eal.org.uk::e782127f-826a-4a83-a372-afedaa2e0d4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421"/>
    <a:srgbClr val="170030"/>
    <a:srgbClr val="3C3AFF"/>
    <a:srgbClr val="3B3AFF"/>
    <a:srgbClr val="3C3AFE"/>
    <a:srgbClr val="3432E1"/>
    <a:srgbClr val="21C79D"/>
    <a:srgbClr val="170130"/>
    <a:srgbClr val="6ECEAE"/>
    <a:srgbClr val="B9BA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15"/>
    <p:restoredTop sz="87226" autoAdjust="0"/>
  </p:normalViewPr>
  <p:slideViewPr>
    <p:cSldViewPr snapToGrid="0" snapToObjects="1">
      <p:cViewPr varScale="1">
        <p:scale>
          <a:sx n="97" d="100"/>
          <a:sy n="97" d="100"/>
        </p:scale>
        <p:origin x="1338" y="72"/>
      </p:cViewPr>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100" d="100"/>
        <a:sy n="100" d="100"/>
      </p:scale>
      <p:origin x="0" y="0"/>
    </p:cViewPr>
  </p:sorterViewPr>
  <p:notesViewPr>
    <p:cSldViewPr snapToGrid="0" snapToObjects="1">
      <p:cViewPr varScale="1">
        <p:scale>
          <a:sx n="88" d="100"/>
          <a:sy n="88" d="100"/>
        </p:scale>
        <p:origin x="3872"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Thirlwell" userId="0eea46bc-1a08-4dae-8290-d9217da89020" providerId="ADAL" clId="{A74DFD5C-A00E-4D75-B54F-AE1372332AAE}"/>
    <pc:docChg chg="undo redo custSel addSld delSld modSld sldOrd">
      <pc:chgData name="Mark Thirlwell" userId="0eea46bc-1a08-4dae-8290-d9217da89020" providerId="ADAL" clId="{A74DFD5C-A00E-4D75-B54F-AE1372332AAE}" dt="2025-11-14T16:38:51.356" v="5695" actId="207"/>
      <pc:docMkLst>
        <pc:docMk/>
      </pc:docMkLst>
      <pc:sldChg chg="add ord">
        <pc:chgData name="Mark Thirlwell" userId="0eea46bc-1a08-4dae-8290-d9217da89020" providerId="ADAL" clId="{A74DFD5C-A00E-4D75-B54F-AE1372332AAE}" dt="2025-11-14T14:17:44.293" v="5483"/>
        <pc:sldMkLst>
          <pc:docMk/>
          <pc:sldMk cId="2303274086" sldId="288"/>
        </pc:sldMkLst>
      </pc:sldChg>
      <pc:sldChg chg="modSp mod">
        <pc:chgData name="Mark Thirlwell" userId="0eea46bc-1a08-4dae-8290-d9217da89020" providerId="ADAL" clId="{A74DFD5C-A00E-4D75-B54F-AE1372332AAE}" dt="2025-11-14T16:38:51.356" v="5695" actId="207"/>
        <pc:sldMkLst>
          <pc:docMk/>
          <pc:sldMk cId="4139293381" sldId="462"/>
        </pc:sldMkLst>
        <pc:spChg chg="mod">
          <ac:chgData name="Mark Thirlwell" userId="0eea46bc-1a08-4dae-8290-d9217da89020" providerId="ADAL" clId="{A74DFD5C-A00E-4D75-B54F-AE1372332AAE}" dt="2025-11-14T16:38:51.356" v="5695" actId="207"/>
          <ac:spMkLst>
            <pc:docMk/>
            <pc:sldMk cId="4139293381" sldId="462"/>
            <ac:spMk id="3" creationId="{C071156A-2242-124B-AF49-34A979232ED8}"/>
          </ac:spMkLst>
        </pc:spChg>
      </pc:sldChg>
      <pc:sldChg chg="modSp mod">
        <pc:chgData name="Mark Thirlwell" userId="0eea46bc-1a08-4dae-8290-d9217da89020" providerId="ADAL" clId="{A74DFD5C-A00E-4D75-B54F-AE1372332AAE}" dt="2025-11-14T15:12:32.890" v="5625" actId="1076"/>
        <pc:sldMkLst>
          <pc:docMk/>
          <pc:sldMk cId="963223318" sldId="496"/>
        </pc:sldMkLst>
        <pc:spChg chg="mod">
          <ac:chgData name="Mark Thirlwell" userId="0eea46bc-1a08-4dae-8290-d9217da89020" providerId="ADAL" clId="{A74DFD5C-A00E-4D75-B54F-AE1372332AAE}" dt="2025-11-14T12:07:57.439" v="1253"/>
          <ac:spMkLst>
            <pc:docMk/>
            <pc:sldMk cId="963223318" sldId="496"/>
            <ac:spMk id="3" creationId="{E8DAE341-9378-B5FD-34F6-35CFAD2E4CF4}"/>
          </ac:spMkLst>
        </pc:spChg>
        <pc:spChg chg="mod">
          <ac:chgData name="Mark Thirlwell" userId="0eea46bc-1a08-4dae-8290-d9217da89020" providerId="ADAL" clId="{A74DFD5C-A00E-4D75-B54F-AE1372332AAE}" dt="2025-11-14T13:48:49.439" v="3392" actId="12"/>
          <ac:spMkLst>
            <pc:docMk/>
            <pc:sldMk cId="963223318" sldId="496"/>
            <ac:spMk id="6" creationId="{59A47D58-0AED-D289-8943-AAA941241C8E}"/>
          </ac:spMkLst>
        </pc:spChg>
        <pc:picChg chg="mod">
          <ac:chgData name="Mark Thirlwell" userId="0eea46bc-1a08-4dae-8290-d9217da89020" providerId="ADAL" clId="{A74DFD5C-A00E-4D75-B54F-AE1372332AAE}" dt="2025-11-14T15:12:32.890" v="5625" actId="1076"/>
          <ac:picMkLst>
            <pc:docMk/>
            <pc:sldMk cId="963223318" sldId="496"/>
            <ac:picMk id="4" creationId="{EA51A77B-7CEA-6014-7C48-E78D03C0A0F6}"/>
          </ac:picMkLst>
        </pc:picChg>
      </pc:sldChg>
      <pc:sldChg chg="addSp delSp modSp mod">
        <pc:chgData name="Mark Thirlwell" userId="0eea46bc-1a08-4dae-8290-d9217da89020" providerId="ADAL" clId="{A74DFD5C-A00E-4D75-B54F-AE1372332AAE}" dt="2025-11-14T16:21:30.074" v="5693"/>
        <pc:sldMkLst>
          <pc:docMk/>
          <pc:sldMk cId="2402489006" sldId="512"/>
        </pc:sldMkLst>
        <pc:spChg chg="add mod">
          <ac:chgData name="Mark Thirlwell" userId="0eea46bc-1a08-4dae-8290-d9217da89020" providerId="ADAL" clId="{A74DFD5C-A00E-4D75-B54F-AE1372332AAE}" dt="2025-11-14T16:21:30.074" v="5693"/>
          <ac:spMkLst>
            <pc:docMk/>
            <pc:sldMk cId="2402489006" sldId="512"/>
            <ac:spMk id="2" creationId="{F56A263D-E434-EDCC-27AC-438D9B696266}"/>
          </ac:spMkLst>
        </pc:spChg>
      </pc:sldChg>
      <pc:sldChg chg="modSp mod">
        <pc:chgData name="Mark Thirlwell" userId="0eea46bc-1a08-4dae-8290-d9217da89020" providerId="ADAL" clId="{A74DFD5C-A00E-4D75-B54F-AE1372332AAE}" dt="2025-11-14T12:40:37.355" v="3104" actId="3064"/>
        <pc:sldMkLst>
          <pc:docMk/>
          <pc:sldMk cId="1505718859" sldId="533"/>
        </pc:sldMkLst>
        <pc:spChg chg="mod">
          <ac:chgData name="Mark Thirlwell" userId="0eea46bc-1a08-4dae-8290-d9217da89020" providerId="ADAL" clId="{A74DFD5C-A00E-4D75-B54F-AE1372332AAE}" dt="2025-11-14T12:40:37.355" v="3104" actId="3064"/>
          <ac:spMkLst>
            <pc:docMk/>
            <pc:sldMk cId="1505718859" sldId="533"/>
            <ac:spMk id="2" creationId="{E80F37B8-0138-0DD3-F2FE-EBAF279079A1}"/>
          </ac:spMkLst>
        </pc:spChg>
        <pc:spChg chg="mod">
          <ac:chgData name="Mark Thirlwell" userId="0eea46bc-1a08-4dae-8290-d9217da89020" providerId="ADAL" clId="{A74DFD5C-A00E-4D75-B54F-AE1372332AAE}" dt="2025-11-14T12:06:02.856" v="882" actId="15"/>
          <ac:spMkLst>
            <pc:docMk/>
            <pc:sldMk cId="1505718859" sldId="533"/>
            <ac:spMk id="3" creationId="{5452F292-81E7-34FC-A0FB-CEFAF614B043}"/>
          </ac:spMkLst>
        </pc:spChg>
      </pc:sldChg>
      <pc:sldChg chg="modSp mod">
        <pc:chgData name="Mark Thirlwell" userId="0eea46bc-1a08-4dae-8290-d9217da89020" providerId="ADAL" clId="{A74DFD5C-A00E-4D75-B54F-AE1372332AAE}" dt="2025-11-14T14:19:57.887" v="5500"/>
        <pc:sldMkLst>
          <pc:docMk/>
          <pc:sldMk cId="625754985" sldId="829"/>
        </pc:sldMkLst>
        <pc:spChg chg="mod">
          <ac:chgData name="Mark Thirlwell" userId="0eea46bc-1a08-4dae-8290-d9217da89020" providerId="ADAL" clId="{A74DFD5C-A00E-4D75-B54F-AE1372332AAE}" dt="2025-11-14T14:19:17.948" v="5484" actId="14100"/>
          <ac:spMkLst>
            <pc:docMk/>
            <pc:sldMk cId="625754985" sldId="829"/>
            <ac:spMk id="2" creationId="{AB778E6F-C024-C332-8F22-0A038F33736A}"/>
          </ac:spMkLst>
        </pc:spChg>
        <pc:spChg chg="mod">
          <ac:chgData name="Mark Thirlwell" userId="0eea46bc-1a08-4dae-8290-d9217da89020" providerId="ADAL" clId="{A74DFD5C-A00E-4D75-B54F-AE1372332AAE}" dt="2025-11-14T12:08:04.095" v="1275"/>
          <ac:spMkLst>
            <pc:docMk/>
            <pc:sldMk cId="625754985" sldId="829"/>
            <ac:spMk id="3" creationId="{E8DAE341-9378-B5FD-34F6-35CFAD2E4CF4}"/>
          </ac:spMkLst>
        </pc:spChg>
        <pc:spChg chg="mod">
          <ac:chgData name="Mark Thirlwell" userId="0eea46bc-1a08-4dae-8290-d9217da89020" providerId="ADAL" clId="{A74DFD5C-A00E-4D75-B54F-AE1372332AAE}" dt="2025-11-14T14:19:57.887" v="5500"/>
          <ac:spMkLst>
            <pc:docMk/>
            <pc:sldMk cId="625754985" sldId="829"/>
            <ac:spMk id="4" creationId="{D486802A-048A-5275-8398-AC9B4B7295DB}"/>
          </ac:spMkLst>
        </pc:spChg>
        <pc:spChg chg="mod">
          <ac:chgData name="Mark Thirlwell" userId="0eea46bc-1a08-4dae-8290-d9217da89020" providerId="ADAL" clId="{A74DFD5C-A00E-4D75-B54F-AE1372332AAE}" dt="2025-11-14T12:41:38.825" v="3109" actId="12"/>
          <ac:spMkLst>
            <pc:docMk/>
            <pc:sldMk cId="625754985" sldId="829"/>
            <ac:spMk id="6" creationId="{2E205D8B-0098-6033-65D6-2A5EEB12D958}"/>
          </ac:spMkLst>
        </pc:spChg>
      </pc:sldChg>
      <pc:sldChg chg="modSp mod">
        <pc:chgData name="Mark Thirlwell" userId="0eea46bc-1a08-4dae-8290-d9217da89020" providerId="ADAL" clId="{A74DFD5C-A00E-4D75-B54F-AE1372332AAE}" dt="2025-11-14T12:54:20.086" v="3378" actId="3064"/>
        <pc:sldMkLst>
          <pc:docMk/>
          <pc:sldMk cId="3653480748" sldId="854"/>
        </pc:sldMkLst>
        <pc:spChg chg="mod">
          <ac:chgData name="Mark Thirlwell" userId="0eea46bc-1a08-4dae-8290-d9217da89020" providerId="ADAL" clId="{A74DFD5C-A00E-4D75-B54F-AE1372332AAE}" dt="2025-11-14T12:10:34.347" v="1612" actId="1076"/>
          <ac:spMkLst>
            <pc:docMk/>
            <pc:sldMk cId="3653480748" sldId="854"/>
            <ac:spMk id="2" creationId="{672388D7-719B-FA43-F463-9B5C66D02A1B}"/>
          </ac:spMkLst>
        </pc:spChg>
        <pc:spChg chg="mod">
          <ac:chgData name="Mark Thirlwell" userId="0eea46bc-1a08-4dae-8290-d9217da89020" providerId="ADAL" clId="{A74DFD5C-A00E-4D75-B54F-AE1372332AAE}" dt="2025-11-14T12:54:20.086" v="3378" actId="3064"/>
          <ac:spMkLst>
            <pc:docMk/>
            <pc:sldMk cId="3653480748" sldId="854"/>
            <ac:spMk id="3" creationId="{7CF51323-2985-FC1A-4C1D-08BB1451E877}"/>
          </ac:spMkLst>
        </pc:spChg>
      </pc:sldChg>
      <pc:sldChg chg="modSp mod">
        <pc:chgData name="Mark Thirlwell" userId="0eea46bc-1a08-4dae-8290-d9217da89020" providerId="ADAL" clId="{A74DFD5C-A00E-4D75-B54F-AE1372332AAE}" dt="2025-11-14T12:55:05.121" v="3386" actId="20577"/>
        <pc:sldMkLst>
          <pc:docMk/>
          <pc:sldMk cId="3974343947" sldId="855"/>
        </pc:sldMkLst>
        <pc:spChg chg="mod">
          <ac:chgData name="Mark Thirlwell" userId="0eea46bc-1a08-4dae-8290-d9217da89020" providerId="ADAL" clId="{A74DFD5C-A00E-4D75-B54F-AE1372332AAE}" dt="2025-11-14T12:55:05.121" v="3386" actId="20577"/>
          <ac:spMkLst>
            <pc:docMk/>
            <pc:sldMk cId="3974343947" sldId="855"/>
            <ac:spMk id="3" creationId="{659DD79E-6EFB-FDE0-A55B-02ED0BF407A0}"/>
          </ac:spMkLst>
        </pc:spChg>
        <pc:spChg chg="mod">
          <ac:chgData name="Mark Thirlwell" userId="0eea46bc-1a08-4dae-8290-d9217da89020" providerId="ADAL" clId="{A74DFD5C-A00E-4D75-B54F-AE1372332AAE}" dt="2025-11-14T12:43:48.481" v="3205" actId="3064"/>
          <ac:spMkLst>
            <pc:docMk/>
            <pc:sldMk cId="3974343947" sldId="855"/>
            <ac:spMk id="4" creationId="{62397FE2-AC02-6A93-C7CD-3E05BD29F6E3}"/>
          </ac:spMkLst>
        </pc:spChg>
      </pc:sldChg>
      <pc:sldChg chg="modSp mod">
        <pc:chgData name="Mark Thirlwell" userId="0eea46bc-1a08-4dae-8290-d9217da89020" providerId="ADAL" clId="{A74DFD5C-A00E-4D75-B54F-AE1372332AAE}" dt="2025-11-14T14:57:17.863" v="5619" actId="12"/>
        <pc:sldMkLst>
          <pc:docMk/>
          <pc:sldMk cId="1761830109" sldId="857"/>
        </pc:sldMkLst>
        <pc:spChg chg="mod">
          <ac:chgData name="Mark Thirlwell" userId="0eea46bc-1a08-4dae-8290-d9217da89020" providerId="ADAL" clId="{A74DFD5C-A00E-4D75-B54F-AE1372332AAE}" dt="2025-11-14T12:08:09.366" v="1320"/>
          <ac:spMkLst>
            <pc:docMk/>
            <pc:sldMk cId="1761830109" sldId="857"/>
            <ac:spMk id="3" creationId="{0C116651-7C27-82D4-7645-896BE60AF0D0}"/>
          </ac:spMkLst>
        </pc:spChg>
        <pc:spChg chg="mod">
          <ac:chgData name="Mark Thirlwell" userId="0eea46bc-1a08-4dae-8290-d9217da89020" providerId="ADAL" clId="{A74DFD5C-A00E-4D75-B54F-AE1372332AAE}" dt="2025-11-14T14:57:17.863" v="5619" actId="12"/>
          <ac:spMkLst>
            <pc:docMk/>
            <pc:sldMk cId="1761830109" sldId="857"/>
            <ac:spMk id="6" creationId="{57E1532F-B790-93CD-B495-33FA7ADB065D}"/>
          </ac:spMkLst>
        </pc:spChg>
      </pc:sldChg>
      <pc:sldChg chg="modSp mod">
        <pc:chgData name="Mark Thirlwell" userId="0eea46bc-1a08-4dae-8290-d9217da89020" providerId="ADAL" clId="{A74DFD5C-A00E-4D75-B54F-AE1372332AAE}" dt="2025-11-14T13:49:00.545" v="3393" actId="12"/>
        <pc:sldMkLst>
          <pc:docMk/>
          <pc:sldMk cId="3644149756" sldId="858"/>
        </pc:sldMkLst>
        <pc:spChg chg="mod">
          <ac:chgData name="Mark Thirlwell" userId="0eea46bc-1a08-4dae-8290-d9217da89020" providerId="ADAL" clId="{A74DFD5C-A00E-4D75-B54F-AE1372332AAE}" dt="2025-11-14T12:08:16.097" v="1416" actId="1076"/>
          <ac:spMkLst>
            <pc:docMk/>
            <pc:sldMk cId="3644149756" sldId="858"/>
            <ac:spMk id="3" creationId="{E2D99309-59BD-B500-4773-D6D609E3958F}"/>
          </ac:spMkLst>
        </pc:spChg>
        <pc:spChg chg="mod">
          <ac:chgData name="Mark Thirlwell" userId="0eea46bc-1a08-4dae-8290-d9217da89020" providerId="ADAL" clId="{A74DFD5C-A00E-4D75-B54F-AE1372332AAE}" dt="2025-11-14T13:49:00.545" v="3393" actId="12"/>
          <ac:spMkLst>
            <pc:docMk/>
            <pc:sldMk cId="3644149756" sldId="858"/>
            <ac:spMk id="4" creationId="{B76469E7-F682-F1A3-01BF-C443F57D608C}"/>
          </ac:spMkLst>
        </pc:spChg>
      </pc:sldChg>
      <pc:sldChg chg="modSp mod">
        <pc:chgData name="Mark Thirlwell" userId="0eea46bc-1a08-4dae-8290-d9217da89020" providerId="ADAL" clId="{A74DFD5C-A00E-4D75-B54F-AE1372332AAE}" dt="2025-11-14T12:44:33.233" v="3217" actId="3064"/>
        <pc:sldMkLst>
          <pc:docMk/>
          <pc:sldMk cId="3561230443" sldId="859"/>
        </pc:sldMkLst>
        <pc:spChg chg="mod">
          <ac:chgData name="Mark Thirlwell" userId="0eea46bc-1a08-4dae-8290-d9217da89020" providerId="ADAL" clId="{A74DFD5C-A00E-4D75-B54F-AE1372332AAE}" dt="2025-11-14T12:08:19.086" v="1427"/>
          <ac:spMkLst>
            <pc:docMk/>
            <pc:sldMk cId="3561230443" sldId="859"/>
            <ac:spMk id="3" creationId="{47AF424E-367A-DB95-6AC5-389EC05D7AAF}"/>
          </ac:spMkLst>
        </pc:spChg>
        <pc:spChg chg="mod">
          <ac:chgData name="Mark Thirlwell" userId="0eea46bc-1a08-4dae-8290-d9217da89020" providerId="ADAL" clId="{A74DFD5C-A00E-4D75-B54F-AE1372332AAE}" dt="2025-11-14T12:44:33.233" v="3217" actId="3064"/>
          <ac:spMkLst>
            <pc:docMk/>
            <pc:sldMk cId="3561230443" sldId="859"/>
            <ac:spMk id="4" creationId="{A6494490-CA26-6A2D-885A-CFA0AB393912}"/>
          </ac:spMkLst>
        </pc:spChg>
      </pc:sldChg>
      <pc:sldChg chg="addSp modSp mod">
        <pc:chgData name="Mark Thirlwell" userId="0eea46bc-1a08-4dae-8290-d9217da89020" providerId="ADAL" clId="{A74DFD5C-A00E-4D75-B54F-AE1372332AAE}" dt="2025-11-14T13:51:12.496" v="3398" actId="12"/>
        <pc:sldMkLst>
          <pc:docMk/>
          <pc:sldMk cId="621518714" sldId="860"/>
        </pc:sldMkLst>
        <pc:spChg chg="mod">
          <ac:chgData name="Mark Thirlwell" userId="0eea46bc-1a08-4dae-8290-d9217da89020" providerId="ADAL" clId="{A74DFD5C-A00E-4D75-B54F-AE1372332AAE}" dt="2025-11-14T12:08:22.226" v="1440"/>
          <ac:spMkLst>
            <pc:docMk/>
            <pc:sldMk cId="621518714" sldId="860"/>
            <ac:spMk id="3" creationId="{9F2334BB-4926-EBB0-E995-FB06F9D4E367}"/>
          </ac:spMkLst>
        </pc:spChg>
        <pc:spChg chg="mod">
          <ac:chgData name="Mark Thirlwell" userId="0eea46bc-1a08-4dae-8290-d9217da89020" providerId="ADAL" clId="{A74DFD5C-A00E-4D75-B54F-AE1372332AAE}" dt="2025-11-14T13:51:12.496" v="3398" actId="12"/>
          <ac:spMkLst>
            <pc:docMk/>
            <pc:sldMk cId="621518714" sldId="860"/>
            <ac:spMk id="4" creationId="{12DE4D1F-D7B6-39AB-7985-4D7EDD5FEC20}"/>
          </ac:spMkLst>
        </pc:spChg>
      </pc:sldChg>
      <pc:sldChg chg="modSp mod">
        <pc:chgData name="Mark Thirlwell" userId="0eea46bc-1a08-4dae-8290-d9217da89020" providerId="ADAL" clId="{A74DFD5C-A00E-4D75-B54F-AE1372332AAE}" dt="2025-11-14T15:19:44.912" v="5630" actId="14100"/>
        <pc:sldMkLst>
          <pc:docMk/>
          <pc:sldMk cId="3895770068" sldId="861"/>
        </pc:sldMkLst>
        <pc:spChg chg="mod">
          <ac:chgData name="Mark Thirlwell" userId="0eea46bc-1a08-4dae-8290-d9217da89020" providerId="ADAL" clId="{A74DFD5C-A00E-4D75-B54F-AE1372332AAE}" dt="2025-11-14T12:08:25.169" v="1466"/>
          <ac:spMkLst>
            <pc:docMk/>
            <pc:sldMk cId="3895770068" sldId="861"/>
            <ac:spMk id="3" creationId="{30B2ED4F-17A1-068D-CAEE-D4E06900C735}"/>
          </ac:spMkLst>
        </pc:spChg>
        <pc:spChg chg="mod">
          <ac:chgData name="Mark Thirlwell" userId="0eea46bc-1a08-4dae-8290-d9217da89020" providerId="ADAL" clId="{A74DFD5C-A00E-4D75-B54F-AE1372332AAE}" dt="2025-11-14T15:19:44.912" v="5630" actId="14100"/>
          <ac:spMkLst>
            <pc:docMk/>
            <pc:sldMk cId="3895770068" sldId="861"/>
            <ac:spMk id="4" creationId="{2EA7AE09-2E82-A104-2903-701D186FB1B9}"/>
          </ac:spMkLst>
        </pc:spChg>
        <pc:picChg chg="mod">
          <ac:chgData name="Mark Thirlwell" userId="0eea46bc-1a08-4dae-8290-d9217da89020" providerId="ADAL" clId="{A74DFD5C-A00E-4D75-B54F-AE1372332AAE}" dt="2025-11-14T15:19:36.750" v="5628" actId="1076"/>
          <ac:picMkLst>
            <pc:docMk/>
            <pc:sldMk cId="3895770068" sldId="861"/>
            <ac:picMk id="7" creationId="{B5A944B8-500C-FE8D-5D04-818476B448BC}"/>
          </ac:picMkLst>
        </pc:picChg>
      </pc:sldChg>
      <pc:sldChg chg="addSp modSp mod">
        <pc:chgData name="Mark Thirlwell" userId="0eea46bc-1a08-4dae-8290-d9217da89020" providerId="ADAL" clId="{A74DFD5C-A00E-4D75-B54F-AE1372332AAE}" dt="2025-11-14T13:57:47.240" v="5477" actId="948"/>
        <pc:sldMkLst>
          <pc:docMk/>
          <pc:sldMk cId="789729382" sldId="862"/>
        </pc:sldMkLst>
        <pc:spChg chg="mod">
          <ac:chgData name="Mark Thirlwell" userId="0eea46bc-1a08-4dae-8290-d9217da89020" providerId="ADAL" clId="{A74DFD5C-A00E-4D75-B54F-AE1372332AAE}" dt="2025-11-14T12:08:32.417" v="1486" actId="1076"/>
          <ac:spMkLst>
            <pc:docMk/>
            <pc:sldMk cId="789729382" sldId="862"/>
            <ac:spMk id="3" creationId="{9475E41E-02B4-172B-9C99-62ED6746FDE1}"/>
          </ac:spMkLst>
        </pc:spChg>
        <pc:spChg chg="mod">
          <ac:chgData name="Mark Thirlwell" userId="0eea46bc-1a08-4dae-8290-d9217da89020" providerId="ADAL" clId="{A74DFD5C-A00E-4D75-B54F-AE1372332AAE}" dt="2025-11-14T13:57:47.240" v="5477" actId="948"/>
          <ac:spMkLst>
            <pc:docMk/>
            <pc:sldMk cId="789729382" sldId="862"/>
            <ac:spMk id="4" creationId="{FDECF928-6BE5-DDE5-3F65-B7BF0E263883}"/>
          </ac:spMkLst>
        </pc:spChg>
      </pc:sldChg>
      <pc:sldChg chg="modSp mod">
        <pc:chgData name="Mark Thirlwell" userId="0eea46bc-1a08-4dae-8290-d9217da89020" providerId="ADAL" clId="{A74DFD5C-A00E-4D75-B54F-AE1372332AAE}" dt="2025-11-14T12:53:18.035" v="3329" actId="1076"/>
        <pc:sldMkLst>
          <pc:docMk/>
          <pc:sldMk cId="3688572265" sldId="864"/>
        </pc:sldMkLst>
        <pc:spChg chg="mod">
          <ac:chgData name="Mark Thirlwell" userId="0eea46bc-1a08-4dae-8290-d9217da89020" providerId="ADAL" clId="{A74DFD5C-A00E-4D75-B54F-AE1372332AAE}" dt="2025-11-14T12:53:18.035" v="3329" actId="1076"/>
          <ac:spMkLst>
            <pc:docMk/>
            <pc:sldMk cId="3688572265" sldId="864"/>
            <ac:spMk id="3" creationId="{905CE083-293A-7342-3350-054C5A8B25B2}"/>
          </ac:spMkLst>
        </pc:spChg>
        <pc:spChg chg="mod">
          <ac:chgData name="Mark Thirlwell" userId="0eea46bc-1a08-4dae-8290-d9217da89020" providerId="ADAL" clId="{A74DFD5C-A00E-4D75-B54F-AE1372332AAE}" dt="2025-11-14T12:52:04.561" v="3296" actId="1076"/>
          <ac:spMkLst>
            <pc:docMk/>
            <pc:sldMk cId="3688572265" sldId="864"/>
            <ac:spMk id="4" creationId="{65CD2B47-EFC1-5244-3428-69F2429F16CB}"/>
          </ac:spMkLst>
        </pc:spChg>
      </pc:sldChg>
      <pc:sldChg chg="modSp mod">
        <pc:chgData name="Mark Thirlwell" userId="0eea46bc-1a08-4dae-8290-d9217da89020" providerId="ADAL" clId="{A74DFD5C-A00E-4D75-B54F-AE1372332AAE}" dt="2025-11-14T12:54:01.731" v="3362" actId="1076"/>
        <pc:sldMkLst>
          <pc:docMk/>
          <pc:sldMk cId="40754676" sldId="865"/>
        </pc:sldMkLst>
        <pc:spChg chg="mod">
          <ac:chgData name="Mark Thirlwell" userId="0eea46bc-1a08-4dae-8290-d9217da89020" providerId="ADAL" clId="{A74DFD5C-A00E-4D75-B54F-AE1372332AAE}" dt="2025-11-14T12:53:42.463" v="3345" actId="1076"/>
          <ac:spMkLst>
            <pc:docMk/>
            <pc:sldMk cId="40754676" sldId="865"/>
            <ac:spMk id="3" creationId="{3793966F-7A8D-F5AA-C7C3-B09B63C90C80}"/>
          </ac:spMkLst>
        </pc:spChg>
        <pc:spChg chg="mod">
          <ac:chgData name="Mark Thirlwell" userId="0eea46bc-1a08-4dae-8290-d9217da89020" providerId="ADAL" clId="{A74DFD5C-A00E-4D75-B54F-AE1372332AAE}" dt="2025-11-14T12:54:01.731" v="3362" actId="1076"/>
          <ac:spMkLst>
            <pc:docMk/>
            <pc:sldMk cId="40754676" sldId="865"/>
            <ac:spMk id="4" creationId="{FAB8B89E-5476-A217-355F-CF532B7B6521}"/>
          </ac:spMkLst>
        </pc:spChg>
      </pc:sldChg>
      <pc:sldChg chg="modSp mod">
        <pc:chgData name="Mark Thirlwell" userId="0eea46bc-1a08-4dae-8290-d9217da89020" providerId="ADAL" clId="{A74DFD5C-A00E-4D75-B54F-AE1372332AAE}" dt="2025-11-14T14:22:57.232" v="5503" actId="948"/>
        <pc:sldMkLst>
          <pc:docMk/>
          <pc:sldMk cId="912892434" sldId="866"/>
        </pc:sldMkLst>
        <pc:spChg chg="mod">
          <ac:chgData name="Mark Thirlwell" userId="0eea46bc-1a08-4dae-8290-d9217da89020" providerId="ADAL" clId="{A74DFD5C-A00E-4D75-B54F-AE1372332AAE}" dt="2025-11-14T12:08:06.794" v="1305"/>
          <ac:spMkLst>
            <pc:docMk/>
            <pc:sldMk cId="912892434" sldId="866"/>
            <ac:spMk id="3" creationId="{D8B0F0D6-9D3A-68F3-A274-6E916DE05DB0}"/>
          </ac:spMkLst>
        </pc:spChg>
        <pc:spChg chg="mod">
          <ac:chgData name="Mark Thirlwell" userId="0eea46bc-1a08-4dae-8290-d9217da89020" providerId="ADAL" clId="{A74DFD5C-A00E-4D75-B54F-AE1372332AAE}" dt="2025-11-14T14:22:57.232" v="5503" actId="948"/>
          <ac:spMkLst>
            <pc:docMk/>
            <pc:sldMk cId="912892434" sldId="866"/>
            <ac:spMk id="6" creationId="{508A6058-7700-99ED-36AE-F2715D92342F}"/>
          </ac:spMkLst>
        </pc:spChg>
      </pc:sldChg>
      <pc:sldChg chg="modSp mod">
        <pc:chgData name="Mark Thirlwell" userId="0eea46bc-1a08-4dae-8290-d9217da89020" providerId="ADAL" clId="{A74DFD5C-A00E-4D75-B54F-AE1372332AAE}" dt="2025-11-14T12:41:20.441" v="3107" actId="12"/>
        <pc:sldMkLst>
          <pc:docMk/>
          <pc:sldMk cId="2468715690" sldId="867"/>
        </pc:sldMkLst>
        <pc:spChg chg="mod">
          <ac:chgData name="Mark Thirlwell" userId="0eea46bc-1a08-4dae-8290-d9217da89020" providerId="ADAL" clId="{A74DFD5C-A00E-4D75-B54F-AE1372332AAE}" dt="2025-11-14T12:07:59.763" v="1264"/>
          <ac:spMkLst>
            <pc:docMk/>
            <pc:sldMk cId="2468715690" sldId="867"/>
            <ac:spMk id="3" creationId="{302B886A-83F2-89B9-0663-728D3885C0D6}"/>
          </ac:spMkLst>
        </pc:spChg>
        <pc:spChg chg="mod">
          <ac:chgData name="Mark Thirlwell" userId="0eea46bc-1a08-4dae-8290-d9217da89020" providerId="ADAL" clId="{A74DFD5C-A00E-4D75-B54F-AE1372332AAE}" dt="2025-11-14T12:41:20.441" v="3107" actId="12"/>
          <ac:spMkLst>
            <pc:docMk/>
            <pc:sldMk cId="2468715690" sldId="867"/>
            <ac:spMk id="6" creationId="{BE6F813F-F81F-25BF-0C6E-E5D007E9DCCD}"/>
          </ac:spMkLst>
        </pc:spChg>
      </pc:sldChg>
      <pc:sldChg chg="modSp add mod">
        <pc:chgData name="Mark Thirlwell" userId="0eea46bc-1a08-4dae-8290-d9217da89020" providerId="ADAL" clId="{A74DFD5C-A00E-4D75-B54F-AE1372332AAE}" dt="2025-11-14T14:39:07.403" v="5616" actId="12"/>
        <pc:sldMkLst>
          <pc:docMk/>
          <pc:sldMk cId="2317253678" sldId="868"/>
        </pc:sldMkLst>
        <pc:spChg chg="mod">
          <ac:chgData name="Mark Thirlwell" userId="0eea46bc-1a08-4dae-8290-d9217da89020" providerId="ADAL" clId="{A74DFD5C-A00E-4D75-B54F-AE1372332AAE}" dt="2025-11-14T14:39:07.403" v="5616" actId="12"/>
          <ac:spMkLst>
            <pc:docMk/>
            <pc:sldMk cId="2317253678" sldId="868"/>
            <ac:spMk id="4" creationId="{075DFFA6-34DB-9AB6-8DA6-72B177BF4807}"/>
          </ac:spMkLst>
        </pc:spChg>
      </pc:sldChg>
    </pc:docChg>
  </pc:docChgLst>
  <pc:docChgLst>
    <pc:chgData name="John, Catherine" userId="36b10958-3fe6-4d82-9cee-736ae9074b3f" providerId="ADAL" clId="{7CE9EBFF-1EB6-4E95-820E-35801409E55C}"/>
    <pc:docChg chg="custSel modSld">
      <pc:chgData name="John, Catherine" userId="36b10958-3fe6-4d82-9cee-736ae9074b3f" providerId="ADAL" clId="{7CE9EBFF-1EB6-4E95-820E-35801409E55C}" dt="2025-12-08T11:44:41.941" v="30" actId="20577"/>
      <pc:docMkLst>
        <pc:docMk/>
      </pc:docMkLst>
      <pc:sldChg chg="modSp mod">
        <pc:chgData name="John, Catherine" userId="36b10958-3fe6-4d82-9cee-736ae9074b3f" providerId="ADAL" clId="{7CE9EBFF-1EB6-4E95-820E-35801409E55C}" dt="2025-12-08T11:39:46.207" v="4" actId="20577"/>
        <pc:sldMkLst>
          <pc:docMk/>
          <pc:sldMk cId="625754985" sldId="829"/>
        </pc:sldMkLst>
        <pc:spChg chg="mod">
          <ac:chgData name="John, Catherine" userId="36b10958-3fe6-4d82-9cee-736ae9074b3f" providerId="ADAL" clId="{7CE9EBFF-1EB6-4E95-820E-35801409E55C}" dt="2025-12-08T11:39:46.207" v="4" actId="20577"/>
          <ac:spMkLst>
            <pc:docMk/>
            <pc:sldMk cId="625754985" sldId="829"/>
            <ac:spMk id="3" creationId="{E8DAE341-9378-B5FD-34F6-35CFAD2E4CF4}"/>
          </ac:spMkLst>
        </pc:spChg>
      </pc:sldChg>
      <pc:sldChg chg="modSp mod">
        <pc:chgData name="John, Catherine" userId="36b10958-3fe6-4d82-9cee-736ae9074b3f" providerId="ADAL" clId="{7CE9EBFF-1EB6-4E95-820E-35801409E55C}" dt="2025-12-08T11:40:53.598" v="19" actId="20577"/>
        <pc:sldMkLst>
          <pc:docMk/>
          <pc:sldMk cId="3974343947" sldId="855"/>
        </pc:sldMkLst>
        <pc:spChg chg="mod">
          <ac:chgData name="John, Catherine" userId="36b10958-3fe6-4d82-9cee-736ae9074b3f" providerId="ADAL" clId="{7CE9EBFF-1EB6-4E95-820E-35801409E55C}" dt="2025-12-08T11:40:53.598" v="19" actId="20577"/>
          <ac:spMkLst>
            <pc:docMk/>
            <pc:sldMk cId="3974343947" sldId="855"/>
            <ac:spMk id="3" creationId="{659DD79E-6EFB-FDE0-A55B-02ED0BF407A0}"/>
          </ac:spMkLst>
        </pc:spChg>
      </pc:sldChg>
      <pc:sldChg chg="modSp mod">
        <pc:chgData name="John, Catherine" userId="36b10958-3fe6-4d82-9cee-736ae9074b3f" providerId="ADAL" clId="{7CE9EBFF-1EB6-4E95-820E-35801409E55C}" dt="2025-12-08T11:40:29.224" v="14" actId="20577"/>
        <pc:sldMkLst>
          <pc:docMk/>
          <pc:sldMk cId="1761830109" sldId="857"/>
        </pc:sldMkLst>
        <pc:spChg chg="mod">
          <ac:chgData name="John, Catherine" userId="36b10958-3fe6-4d82-9cee-736ae9074b3f" providerId="ADAL" clId="{7CE9EBFF-1EB6-4E95-820E-35801409E55C}" dt="2025-12-08T11:40:29.224" v="14" actId="20577"/>
          <ac:spMkLst>
            <pc:docMk/>
            <pc:sldMk cId="1761830109" sldId="857"/>
            <ac:spMk id="3" creationId="{0C116651-7C27-82D4-7645-896BE60AF0D0}"/>
          </ac:spMkLst>
        </pc:spChg>
      </pc:sldChg>
      <pc:sldChg chg="modSp mod">
        <pc:chgData name="John, Catherine" userId="36b10958-3fe6-4d82-9cee-736ae9074b3f" providerId="ADAL" clId="{7CE9EBFF-1EB6-4E95-820E-35801409E55C}" dt="2025-12-08T11:41:27.036" v="24" actId="20577"/>
        <pc:sldMkLst>
          <pc:docMk/>
          <pc:sldMk cId="3644149756" sldId="858"/>
        </pc:sldMkLst>
        <pc:spChg chg="mod">
          <ac:chgData name="John, Catherine" userId="36b10958-3fe6-4d82-9cee-736ae9074b3f" providerId="ADAL" clId="{7CE9EBFF-1EB6-4E95-820E-35801409E55C}" dt="2025-12-08T11:41:27.036" v="24" actId="20577"/>
          <ac:spMkLst>
            <pc:docMk/>
            <pc:sldMk cId="3644149756" sldId="858"/>
            <ac:spMk id="3" creationId="{E2D99309-59BD-B500-4773-D6D609E3958F}"/>
          </ac:spMkLst>
        </pc:spChg>
      </pc:sldChg>
      <pc:sldChg chg="modSp mod">
        <pc:chgData name="John, Catherine" userId="36b10958-3fe6-4d82-9cee-736ae9074b3f" providerId="ADAL" clId="{7CE9EBFF-1EB6-4E95-820E-35801409E55C}" dt="2025-12-08T11:41:48.726" v="29" actId="20577"/>
        <pc:sldMkLst>
          <pc:docMk/>
          <pc:sldMk cId="3561230443" sldId="859"/>
        </pc:sldMkLst>
        <pc:spChg chg="mod">
          <ac:chgData name="John, Catherine" userId="36b10958-3fe6-4d82-9cee-736ae9074b3f" providerId="ADAL" clId="{7CE9EBFF-1EB6-4E95-820E-35801409E55C}" dt="2025-12-08T11:41:48.726" v="29" actId="20577"/>
          <ac:spMkLst>
            <pc:docMk/>
            <pc:sldMk cId="3561230443" sldId="859"/>
            <ac:spMk id="3" creationId="{47AF424E-367A-DB95-6AC5-389EC05D7AAF}"/>
          </ac:spMkLst>
        </pc:spChg>
      </pc:sldChg>
      <pc:sldChg chg="modSp mod">
        <pc:chgData name="John, Catherine" userId="36b10958-3fe6-4d82-9cee-736ae9074b3f" providerId="ADAL" clId="{7CE9EBFF-1EB6-4E95-820E-35801409E55C}" dt="2025-12-08T11:44:41.941" v="30" actId="20577"/>
        <pc:sldMkLst>
          <pc:docMk/>
          <pc:sldMk cId="3688572265" sldId="864"/>
        </pc:sldMkLst>
        <pc:spChg chg="mod">
          <ac:chgData name="John, Catherine" userId="36b10958-3fe6-4d82-9cee-736ae9074b3f" providerId="ADAL" clId="{7CE9EBFF-1EB6-4E95-820E-35801409E55C}" dt="2025-12-08T11:44:41.941" v="30" actId="20577"/>
          <ac:spMkLst>
            <pc:docMk/>
            <pc:sldMk cId="3688572265" sldId="864"/>
            <ac:spMk id="4" creationId="{65CD2B47-EFC1-5244-3428-69F2429F16CB}"/>
          </ac:spMkLst>
        </pc:spChg>
      </pc:sldChg>
      <pc:sldChg chg="modSp mod">
        <pc:chgData name="John, Catherine" userId="36b10958-3fe6-4d82-9cee-736ae9074b3f" providerId="ADAL" clId="{7CE9EBFF-1EB6-4E95-820E-35801409E55C}" dt="2025-12-08T11:40:09.671" v="9" actId="20577"/>
        <pc:sldMkLst>
          <pc:docMk/>
          <pc:sldMk cId="912892434" sldId="866"/>
        </pc:sldMkLst>
        <pc:spChg chg="mod">
          <ac:chgData name="John, Catherine" userId="36b10958-3fe6-4d82-9cee-736ae9074b3f" providerId="ADAL" clId="{7CE9EBFF-1EB6-4E95-820E-35801409E55C}" dt="2025-12-08T11:40:09.671" v="9" actId="20577"/>
          <ac:spMkLst>
            <pc:docMk/>
            <pc:sldMk cId="912892434" sldId="866"/>
            <ac:spMk id="3" creationId="{D8B0F0D6-9D3A-68F3-A274-6E916DE05DB0}"/>
          </ac:spMkLst>
        </pc:spChg>
      </pc:sldChg>
    </pc:docChg>
  </pc:docChgLst>
  <pc:docChgLst>
    <pc:chgData name="Brooks, Jenna" userId="f5b9f800-05f5-4bb7-96be-7ff21aa50ecc" providerId="ADAL" clId="{4FD16973-2D47-4B14-94F6-D45C10E4E780}"/>
    <pc:docChg chg="modSld">
      <pc:chgData name="Brooks, Jenna" userId="f5b9f800-05f5-4bb7-96be-7ff21aa50ecc" providerId="ADAL" clId="{4FD16973-2D47-4B14-94F6-D45C10E4E780}" dt="2025-12-03T13:37:37.653" v="0" actId="20577"/>
      <pc:docMkLst>
        <pc:docMk/>
      </pc:docMkLst>
      <pc:sldChg chg="modNotesTx">
        <pc:chgData name="Brooks, Jenna" userId="f5b9f800-05f5-4bb7-96be-7ff21aa50ecc" providerId="ADAL" clId="{4FD16973-2D47-4B14-94F6-D45C10E4E780}" dt="2025-12-03T13:37:37.653" v="0" actId="20577"/>
        <pc:sldMkLst>
          <pc:docMk/>
          <pc:sldMk cId="2303274086" sldId="288"/>
        </pc:sldMkLst>
      </pc:sldChg>
    </pc:docChg>
  </pc:docChgLst>
  <pc:docChgLst>
    <pc:chgData name="Hazell, Danielle" userId="16322be0-50ef-46ff-b0c0-d304bc10d5d2" providerId="ADAL" clId="{E6D12E1F-DF63-450C-A9ED-E72C5F6C045B}"/>
    <pc:docChg chg="custSel mod modSld modMainMaster">
      <pc:chgData name="Hazell, Danielle" userId="16322be0-50ef-46ff-b0c0-d304bc10d5d2" providerId="ADAL" clId="{E6D12E1F-DF63-450C-A9ED-E72C5F6C045B}" dt="2025-12-02T09:49:00.887" v="9" actId="14100"/>
      <pc:docMkLst>
        <pc:docMk/>
      </pc:docMkLst>
      <pc:sldChg chg="modSp mod">
        <pc:chgData name="Hazell, Danielle" userId="16322be0-50ef-46ff-b0c0-d304bc10d5d2" providerId="ADAL" clId="{E6D12E1F-DF63-450C-A9ED-E72C5F6C045B}" dt="2025-12-02T09:48:18.345" v="7" actId="113"/>
        <pc:sldMkLst>
          <pc:docMk/>
          <pc:sldMk cId="2303274086" sldId="288"/>
        </pc:sldMkLst>
        <pc:spChg chg="mod">
          <ac:chgData name="Hazell, Danielle" userId="16322be0-50ef-46ff-b0c0-d304bc10d5d2" providerId="ADAL" clId="{E6D12E1F-DF63-450C-A9ED-E72C5F6C045B}" dt="2025-12-02T09:48:14.194" v="6" actId="113"/>
          <ac:spMkLst>
            <pc:docMk/>
            <pc:sldMk cId="2303274086" sldId="288"/>
            <ac:spMk id="2" creationId="{8031880D-D698-6CE0-8C27-1561CE29764F}"/>
          </ac:spMkLst>
        </pc:spChg>
        <pc:spChg chg="mod">
          <ac:chgData name="Hazell, Danielle" userId="16322be0-50ef-46ff-b0c0-d304bc10d5d2" providerId="ADAL" clId="{E6D12E1F-DF63-450C-A9ED-E72C5F6C045B}" dt="2025-12-02T09:48:18.345" v="7" actId="113"/>
          <ac:spMkLst>
            <pc:docMk/>
            <pc:sldMk cId="2303274086" sldId="288"/>
            <ac:spMk id="4" creationId="{F3184E68-06DE-987B-2E4A-6308E14A38DE}"/>
          </ac:spMkLst>
        </pc:spChg>
        <pc:spChg chg="mod">
          <ac:chgData name="Hazell, Danielle" userId="16322be0-50ef-46ff-b0c0-d304bc10d5d2" providerId="ADAL" clId="{E6D12E1F-DF63-450C-A9ED-E72C5F6C045B}" dt="2025-12-02T09:48:11.970" v="5" actId="113"/>
          <ac:spMkLst>
            <pc:docMk/>
            <pc:sldMk cId="2303274086" sldId="288"/>
            <ac:spMk id="68" creationId="{E1A24A50-DA46-AF8D-12DC-65601ACE1276}"/>
          </ac:spMkLst>
        </pc:spChg>
      </pc:sldChg>
      <pc:sldChg chg="addSp modSp mod">
        <pc:chgData name="Hazell, Danielle" userId="16322be0-50ef-46ff-b0c0-d304bc10d5d2" providerId="ADAL" clId="{E6D12E1F-DF63-450C-A9ED-E72C5F6C045B}" dt="2025-12-02T09:47:24.646" v="2"/>
        <pc:sldMkLst>
          <pc:docMk/>
          <pc:sldMk cId="2402489006" sldId="512"/>
        </pc:sldMkLst>
        <pc:spChg chg="mod">
          <ac:chgData name="Hazell, Danielle" userId="16322be0-50ef-46ff-b0c0-d304bc10d5d2" providerId="ADAL" clId="{E6D12E1F-DF63-450C-A9ED-E72C5F6C045B}" dt="2025-12-02T09:47:24.102" v="1" actId="1076"/>
          <ac:spMkLst>
            <pc:docMk/>
            <pc:sldMk cId="2402489006" sldId="512"/>
            <ac:spMk id="2" creationId="{F56A263D-E434-EDCC-27AC-438D9B696266}"/>
          </ac:spMkLst>
        </pc:spChg>
        <pc:spChg chg="add mod">
          <ac:chgData name="Hazell, Danielle" userId="16322be0-50ef-46ff-b0c0-d304bc10d5d2" providerId="ADAL" clId="{E6D12E1F-DF63-450C-A9ED-E72C5F6C045B}" dt="2025-12-02T09:47:24.646" v="2"/>
          <ac:spMkLst>
            <pc:docMk/>
            <pc:sldMk cId="2402489006" sldId="512"/>
            <ac:spMk id="3" creationId="{7AF23EA9-BD37-E4C0-08F8-1D02D129EB1B}"/>
          </ac:spMkLst>
        </pc:spChg>
      </pc:sldChg>
      <pc:sldChg chg="modSp mod">
        <pc:chgData name="Hazell, Danielle" userId="16322be0-50ef-46ff-b0c0-d304bc10d5d2" providerId="ADAL" clId="{E6D12E1F-DF63-450C-A9ED-E72C5F6C045B}" dt="2025-12-02T09:48:36.818" v="8" actId="14100"/>
        <pc:sldMkLst>
          <pc:docMk/>
          <pc:sldMk cId="1761830109" sldId="857"/>
        </pc:sldMkLst>
        <pc:spChg chg="mod">
          <ac:chgData name="Hazell, Danielle" userId="16322be0-50ef-46ff-b0c0-d304bc10d5d2" providerId="ADAL" clId="{E6D12E1F-DF63-450C-A9ED-E72C5F6C045B}" dt="2025-12-02T09:48:36.818" v="8" actId="14100"/>
          <ac:spMkLst>
            <pc:docMk/>
            <pc:sldMk cId="1761830109" sldId="857"/>
            <ac:spMk id="6" creationId="{57E1532F-B790-93CD-B495-33FA7ADB065D}"/>
          </ac:spMkLst>
        </pc:spChg>
      </pc:sldChg>
      <pc:sldChg chg="modSp mod">
        <pc:chgData name="Hazell, Danielle" userId="16322be0-50ef-46ff-b0c0-d304bc10d5d2" providerId="ADAL" clId="{E6D12E1F-DF63-450C-A9ED-E72C5F6C045B}" dt="2025-12-02T09:49:00.887" v="9" actId="14100"/>
        <pc:sldMkLst>
          <pc:docMk/>
          <pc:sldMk cId="3561230443" sldId="859"/>
        </pc:sldMkLst>
        <pc:spChg chg="mod">
          <ac:chgData name="Hazell, Danielle" userId="16322be0-50ef-46ff-b0c0-d304bc10d5d2" providerId="ADAL" clId="{E6D12E1F-DF63-450C-A9ED-E72C5F6C045B}" dt="2025-12-02T09:49:00.887" v="9" actId="14100"/>
          <ac:spMkLst>
            <pc:docMk/>
            <pc:sldMk cId="3561230443" sldId="859"/>
            <ac:spMk id="4" creationId="{A6494490-CA26-6A2D-885A-CFA0AB393912}"/>
          </ac:spMkLst>
        </pc:spChg>
      </pc:sldChg>
      <pc:sldMasterChg chg="addSp delSp modSp mod">
        <pc:chgData name="Hazell, Danielle" userId="16322be0-50ef-46ff-b0c0-d304bc10d5d2" providerId="ADAL" clId="{E6D12E1F-DF63-450C-A9ED-E72C5F6C045B}" dt="2025-12-02T09:47:39.370" v="4"/>
        <pc:sldMasterMkLst>
          <pc:docMk/>
          <pc:sldMasterMk cId="908369171" sldId="2147484117"/>
        </pc:sldMasterMkLst>
        <pc:spChg chg="add mod">
          <ac:chgData name="Hazell, Danielle" userId="16322be0-50ef-46ff-b0c0-d304bc10d5d2" providerId="ADAL" clId="{E6D12E1F-DF63-450C-A9ED-E72C5F6C045B}" dt="2025-12-02T09:47:39.370" v="4"/>
          <ac:spMkLst>
            <pc:docMk/>
            <pc:sldMasterMk cId="908369171" sldId="2147484117"/>
            <ac:spMk id="5" creationId="{8CFEA196-C32F-4533-47A4-4DB92A8A7594}"/>
          </ac:spMkLst>
        </pc:spChg>
        <pc:picChg chg="add mod">
          <ac:chgData name="Hazell, Danielle" userId="16322be0-50ef-46ff-b0c0-d304bc10d5d2" providerId="ADAL" clId="{E6D12E1F-DF63-450C-A9ED-E72C5F6C045B}" dt="2025-12-02T09:47:39.370" v="4"/>
          <ac:picMkLst>
            <pc:docMk/>
            <pc:sldMasterMk cId="908369171" sldId="2147484117"/>
            <ac:picMk id="4" creationId="{FDD324B6-DEFB-6D5C-5C2D-09DB5BA4A9C0}"/>
          </ac:picMkLst>
        </pc:picChg>
        <pc:picChg chg="add mod">
          <ac:chgData name="Hazell, Danielle" userId="16322be0-50ef-46ff-b0c0-d304bc10d5d2" providerId="ADAL" clId="{E6D12E1F-DF63-450C-A9ED-E72C5F6C045B}" dt="2025-12-02T09:47:39.370" v="4"/>
          <ac:picMkLst>
            <pc:docMk/>
            <pc:sldMasterMk cId="908369171" sldId="2147484117"/>
            <ac:picMk id="6" creationId="{61B2878E-D10A-749A-6E0B-5ACA73FA3C08}"/>
          </ac:picMkLst>
        </pc:picChg>
        <pc:picChg chg="add mod">
          <ac:chgData name="Hazell, Danielle" userId="16322be0-50ef-46ff-b0c0-d304bc10d5d2" providerId="ADAL" clId="{E6D12E1F-DF63-450C-A9ED-E72C5F6C045B}" dt="2025-12-02T09:47:39.370" v="4"/>
          <ac:picMkLst>
            <pc:docMk/>
            <pc:sldMasterMk cId="908369171" sldId="2147484117"/>
            <ac:picMk id="7" creationId="{0A414F14-155A-6E8E-19DE-3001A27B83BE}"/>
          </ac:picMkLst>
        </pc:picChg>
      </pc:sldMasterChg>
    </pc:docChg>
  </pc:docChgLst>
</pc:chgInfo>
</file>

<file path=ppt/handoutMasters/_rels/handoutMaster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C00C8EE-4A53-6146-B2C8-C08F2BD9F8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a:extLst>
              <a:ext uri="{FF2B5EF4-FFF2-40B4-BE49-F238E27FC236}">
                <a16:creationId xmlns:a16="http://schemas.microsoft.com/office/drawing/2014/main" id="{5980DDE1-31D0-F642-B716-ED44ACA6088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5AADFC4-7390-4B45-8FC4-AA8A51FC95DD}" type="datetimeFigureOut">
              <a:rPr lang="en-GB" smtClean="0">
                <a:latin typeface="Poppins" pitchFamily="2" charset="77"/>
                <a:cs typeface="Poppins" pitchFamily="2" charset="77"/>
              </a:rPr>
              <a:t>08/12/2025</a:t>
            </a:fld>
            <a:endParaRPr lang="en-GB" dirty="0">
              <a:latin typeface="Poppins" pitchFamily="2" charset="77"/>
              <a:cs typeface="Poppins" pitchFamily="2" charset="77"/>
            </a:endParaRPr>
          </a:p>
        </p:txBody>
      </p:sp>
      <p:sp>
        <p:nvSpPr>
          <p:cNvPr id="4" name="Footer Placeholder 3">
            <a:extLst>
              <a:ext uri="{FF2B5EF4-FFF2-40B4-BE49-F238E27FC236}">
                <a16:creationId xmlns:a16="http://schemas.microsoft.com/office/drawing/2014/main" id="{F34FFC1E-7CDE-D14C-9B9F-C869127DFB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a:extLst>
              <a:ext uri="{FF2B5EF4-FFF2-40B4-BE49-F238E27FC236}">
                <a16:creationId xmlns:a16="http://schemas.microsoft.com/office/drawing/2014/main" id="{7B87EEA6-9247-364A-AEB1-C45AEFA5171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038D7B8-B1CC-F644-87A6-7BEB13BBDD2F}" type="slidenum">
              <a:rPr lang="en-GB" smtClean="0">
                <a:latin typeface="Poppins" pitchFamily="2" charset="77"/>
                <a:cs typeface="Poppins" pitchFamily="2" charset="77"/>
              </a:rPr>
              <a:t>‹#›</a:t>
            </a:fld>
            <a:endParaRPr lang="en-GB" dirty="0">
              <a:latin typeface="Poppins" pitchFamily="2" charset="77"/>
              <a:cs typeface="Poppins" pitchFamily="2" charset="77"/>
            </a:endParaRPr>
          </a:p>
        </p:txBody>
      </p:sp>
      <p:pic>
        <p:nvPicPr>
          <p:cNvPr id="6" name="Graphic 5">
            <a:extLst>
              <a:ext uri="{FF2B5EF4-FFF2-40B4-BE49-F238E27FC236}">
                <a16:creationId xmlns:a16="http://schemas.microsoft.com/office/drawing/2014/main" id="{04EF3626-7CD6-124F-B901-C4E2AFBA72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914" y="9285"/>
            <a:ext cx="1494971" cy="324994"/>
          </a:xfrm>
          <a:prstGeom prst="rect">
            <a:avLst/>
          </a:prstGeom>
        </p:spPr>
      </p:pic>
    </p:spTree>
    <p:extLst>
      <p:ext uri="{BB962C8B-B14F-4D97-AF65-F5344CB8AC3E}">
        <p14:creationId xmlns:p14="http://schemas.microsoft.com/office/powerpoint/2010/main" val="15238667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a:latin typeface="Poppins" pitchFamily="2" charset="77"/>
                <a:cs typeface="Poppins" pitchFamily="2" charset="77"/>
              </a:defRPr>
            </a:lvl1pPr>
          </a:lstStyle>
          <a:p>
            <a:fld id="{1ADB868C-099B-434E-8A2D-9C00C3E8136C}" type="datetimeFigureOut">
              <a:rPr lang="en-US" smtClean="0"/>
              <a:pPr/>
              <a:t>12/8/2025</a:t>
            </a:fld>
            <a:endParaRPr lang="en-US" dirty="0"/>
          </a:p>
        </p:txBody>
      </p:sp>
      <p:sp>
        <p:nvSpPr>
          <p:cNvPr id="4" name="Slide Image Placeholder 3"/>
          <p:cNvSpPr>
            <a:spLocks noGrp="1" noRot="1" noChangeAspect="1"/>
          </p:cNvSpPr>
          <p:nvPr>
            <p:ph type="sldImg" idx="2"/>
          </p:nvPr>
        </p:nvSpPr>
        <p:spPr>
          <a:xfrm>
            <a:off x="668338" y="1019175"/>
            <a:ext cx="55213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Poppins" pitchFamily="2" charset="77"/>
                <a:cs typeface="Poppins" pitchFamily="2" charset="77"/>
              </a:defRPr>
            </a:lvl1pPr>
          </a:lstStyle>
          <a:p>
            <a:fld id="{37FF5B3C-53B5-664F-A361-196110A59AE4}" type="slidenum">
              <a:rPr lang="en-US" smtClean="0"/>
              <a:pPr/>
              <a:t>‹#›</a:t>
            </a:fld>
            <a:endParaRPr lang="en-US" dirty="0"/>
          </a:p>
        </p:txBody>
      </p:sp>
      <p:pic>
        <p:nvPicPr>
          <p:cNvPr id="8" name="Graphic 7">
            <a:extLst>
              <a:ext uri="{FF2B5EF4-FFF2-40B4-BE49-F238E27FC236}">
                <a16:creationId xmlns:a16="http://schemas.microsoft.com/office/drawing/2014/main" id="{6D485A5E-4B24-3142-8E0E-110BA3C1ED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914" y="9285"/>
            <a:ext cx="1494971" cy="324994"/>
          </a:xfrm>
          <a:prstGeom prst="rect">
            <a:avLst/>
          </a:prstGeom>
        </p:spPr>
      </p:pic>
    </p:spTree>
    <p:extLst>
      <p:ext uri="{BB962C8B-B14F-4D97-AF65-F5344CB8AC3E}">
        <p14:creationId xmlns:p14="http://schemas.microsoft.com/office/powerpoint/2010/main" val="2093806953"/>
      </p:ext>
    </p:extLst>
  </p:cSld>
  <p:clrMap bg1="lt1" tx1="dk1" bg2="lt2" tx2="dk2" accent1="accent1" accent2="accent2" accent3="accent3" accent4="accent4" accent5="accent5" accent6="accent6" hlink="hlink" folHlink="folHlink"/>
  <p:notesStyle>
    <a:lvl1pPr marL="0"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1pPr>
    <a:lvl2pPr marL="610545"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2pPr>
    <a:lvl3pPr marL="1221090"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3pPr>
    <a:lvl4pPr marL="1831635"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4pPr>
    <a:lvl5pPr marL="2442180"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5pPr>
    <a:lvl6pPr marL="3052724" algn="l" defTabSz="1221090" rtl="0" eaLnBrk="1" latinLnBrk="0" hangingPunct="1">
      <a:defRPr sz="1602" kern="1200">
        <a:solidFill>
          <a:schemeClr val="tx1"/>
        </a:solidFill>
        <a:latin typeface="+mn-lt"/>
        <a:ea typeface="+mn-ea"/>
        <a:cs typeface="+mn-cs"/>
      </a:defRPr>
    </a:lvl6pPr>
    <a:lvl7pPr marL="3663269" algn="l" defTabSz="1221090" rtl="0" eaLnBrk="1" latinLnBrk="0" hangingPunct="1">
      <a:defRPr sz="1602" kern="1200">
        <a:solidFill>
          <a:schemeClr val="tx1"/>
        </a:solidFill>
        <a:latin typeface="+mn-lt"/>
        <a:ea typeface="+mn-ea"/>
        <a:cs typeface="+mn-cs"/>
      </a:defRPr>
    </a:lvl7pPr>
    <a:lvl8pPr marL="4273814" algn="l" defTabSz="1221090" rtl="0" eaLnBrk="1" latinLnBrk="0" hangingPunct="1">
      <a:defRPr sz="1602" kern="1200">
        <a:solidFill>
          <a:schemeClr val="tx1"/>
        </a:solidFill>
        <a:latin typeface="+mn-lt"/>
        <a:ea typeface="+mn-ea"/>
        <a:cs typeface="+mn-cs"/>
      </a:defRPr>
    </a:lvl8pPr>
    <a:lvl9pPr marL="4884359" algn="l" defTabSz="1221090" rtl="0" eaLnBrk="1" latinLnBrk="0" hangingPunct="1">
      <a:defRPr sz="1602"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FF5B3C-53B5-664F-A361-196110A59AE4}" type="slidenum">
              <a:rPr lang="en-US" smtClean="0"/>
              <a:t>1</a:t>
            </a:fld>
            <a:endParaRPr lang="en-US" dirty="0"/>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2FDC5-1D53-0A90-AB75-1AEE0D523D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4D90B2-E43C-04D3-52E4-1AD85FAE8478}"/>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D36A6E94-6F5F-A84F-36FB-ED64CD351E3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A0D16E0-0D63-0C28-7C5F-A06B08FF0C18}"/>
              </a:ext>
            </a:extLst>
          </p:cNvPr>
          <p:cNvSpPr>
            <a:spLocks noGrp="1"/>
          </p:cNvSpPr>
          <p:nvPr>
            <p:ph type="sldNum" sz="quarter" idx="5"/>
          </p:nvPr>
        </p:nvSpPr>
        <p:spPr/>
        <p:txBody>
          <a:bodyPr/>
          <a:lstStyle/>
          <a:p>
            <a:fld id="{37FF5B3C-53B5-664F-A361-196110A59AE4}" type="slidenum">
              <a:rPr lang="en-US" smtClean="0"/>
              <a:t>11</a:t>
            </a:fld>
            <a:endParaRPr lang="en-US" dirty="0"/>
          </a:p>
        </p:txBody>
      </p:sp>
    </p:spTree>
    <p:extLst>
      <p:ext uri="{BB962C8B-B14F-4D97-AF65-F5344CB8AC3E}">
        <p14:creationId xmlns:p14="http://schemas.microsoft.com/office/powerpoint/2010/main" val="1333601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6292E-FD31-A606-B955-8D99AD9AB4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8668FF-9F37-E1BF-A131-17A1D3E560A6}"/>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A4189D3D-C07E-6F24-5AB2-737762E560F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CCAA793-0552-2B23-DDC2-E0B8A4B99CDF}"/>
              </a:ext>
            </a:extLst>
          </p:cNvPr>
          <p:cNvSpPr>
            <a:spLocks noGrp="1"/>
          </p:cNvSpPr>
          <p:nvPr>
            <p:ph type="sldNum" sz="quarter" idx="5"/>
          </p:nvPr>
        </p:nvSpPr>
        <p:spPr/>
        <p:txBody>
          <a:bodyPr/>
          <a:lstStyle/>
          <a:p>
            <a:fld id="{37FF5B3C-53B5-664F-A361-196110A59AE4}" type="slidenum">
              <a:rPr lang="en-US" smtClean="0"/>
              <a:t>12</a:t>
            </a:fld>
            <a:endParaRPr lang="en-US" dirty="0"/>
          </a:p>
        </p:txBody>
      </p:sp>
    </p:spTree>
    <p:extLst>
      <p:ext uri="{BB962C8B-B14F-4D97-AF65-F5344CB8AC3E}">
        <p14:creationId xmlns:p14="http://schemas.microsoft.com/office/powerpoint/2010/main" val="1147601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2CD49-8900-AB58-2F5D-11C281793C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71A320-14AD-2055-C297-BFE7B9653304}"/>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170A39BD-E9E2-F3B8-E3C5-A13C2ADC381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D5C8053-3570-0EDB-921F-C4E743D4D23D}"/>
              </a:ext>
            </a:extLst>
          </p:cNvPr>
          <p:cNvSpPr>
            <a:spLocks noGrp="1"/>
          </p:cNvSpPr>
          <p:nvPr>
            <p:ph type="sldNum" sz="quarter" idx="5"/>
          </p:nvPr>
        </p:nvSpPr>
        <p:spPr/>
        <p:txBody>
          <a:bodyPr/>
          <a:lstStyle/>
          <a:p>
            <a:fld id="{37FF5B3C-53B5-664F-A361-196110A59AE4}" type="slidenum">
              <a:rPr lang="en-US" smtClean="0"/>
              <a:t>13</a:t>
            </a:fld>
            <a:endParaRPr lang="en-US" dirty="0"/>
          </a:p>
        </p:txBody>
      </p:sp>
    </p:spTree>
    <p:extLst>
      <p:ext uri="{BB962C8B-B14F-4D97-AF65-F5344CB8AC3E}">
        <p14:creationId xmlns:p14="http://schemas.microsoft.com/office/powerpoint/2010/main" val="1449100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37204-3E27-D930-8AFA-27782BCBA1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C5794A-8B2C-EC6C-7E6B-C45F347D586C}"/>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E34ACBFA-EF1D-562B-351C-6BCD1CE92E9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5B2C9EB-FCC0-8149-F0A6-D2D743C327CB}"/>
              </a:ext>
            </a:extLst>
          </p:cNvPr>
          <p:cNvSpPr>
            <a:spLocks noGrp="1"/>
          </p:cNvSpPr>
          <p:nvPr>
            <p:ph type="sldNum" sz="quarter" idx="5"/>
          </p:nvPr>
        </p:nvSpPr>
        <p:spPr/>
        <p:txBody>
          <a:bodyPr/>
          <a:lstStyle/>
          <a:p>
            <a:fld id="{37FF5B3C-53B5-664F-A361-196110A59AE4}" type="slidenum">
              <a:rPr lang="en-US" smtClean="0"/>
              <a:t>14</a:t>
            </a:fld>
            <a:endParaRPr lang="en-US" dirty="0"/>
          </a:p>
        </p:txBody>
      </p:sp>
    </p:spTree>
    <p:extLst>
      <p:ext uri="{BB962C8B-B14F-4D97-AF65-F5344CB8AC3E}">
        <p14:creationId xmlns:p14="http://schemas.microsoft.com/office/powerpoint/2010/main" val="21756381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3BCD0-AFC2-7D08-1DB3-0B95EA8BEC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B4734E-6F4A-CD78-8048-D412920DC198}"/>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84771F89-335C-CEE9-E107-4561D133514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175AC8A-79D8-EEE5-45D7-E83AF49B657A}"/>
              </a:ext>
            </a:extLst>
          </p:cNvPr>
          <p:cNvSpPr>
            <a:spLocks noGrp="1"/>
          </p:cNvSpPr>
          <p:nvPr>
            <p:ph type="sldNum" sz="quarter" idx="5"/>
          </p:nvPr>
        </p:nvSpPr>
        <p:spPr/>
        <p:txBody>
          <a:bodyPr/>
          <a:lstStyle/>
          <a:p>
            <a:fld id="{37FF5B3C-53B5-664F-A361-196110A59AE4}" type="slidenum">
              <a:rPr lang="en-US" smtClean="0"/>
              <a:t>15</a:t>
            </a:fld>
            <a:endParaRPr lang="en-US" dirty="0"/>
          </a:p>
        </p:txBody>
      </p:sp>
    </p:spTree>
    <p:extLst>
      <p:ext uri="{BB962C8B-B14F-4D97-AF65-F5344CB8AC3E}">
        <p14:creationId xmlns:p14="http://schemas.microsoft.com/office/powerpoint/2010/main" val="1373940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0B4EE3-2F80-F71C-2AE0-A17DC3DDF1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400130-CE01-6649-8EF8-7C4B24435119}"/>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D8612304-D735-9DE2-7A8C-92EB9AFB17C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3E87A56-F2A3-7ADD-8711-9F15B170FC3A}"/>
              </a:ext>
            </a:extLst>
          </p:cNvPr>
          <p:cNvSpPr>
            <a:spLocks noGrp="1"/>
          </p:cNvSpPr>
          <p:nvPr>
            <p:ph type="sldNum" sz="quarter" idx="5"/>
          </p:nvPr>
        </p:nvSpPr>
        <p:spPr/>
        <p:txBody>
          <a:bodyPr/>
          <a:lstStyle/>
          <a:p>
            <a:fld id="{37FF5B3C-53B5-664F-A361-196110A59AE4}" type="slidenum">
              <a:rPr lang="en-US" smtClean="0"/>
              <a:t>16</a:t>
            </a:fld>
            <a:endParaRPr lang="en-US" dirty="0"/>
          </a:p>
        </p:txBody>
      </p:sp>
    </p:spTree>
    <p:extLst>
      <p:ext uri="{BB962C8B-B14F-4D97-AF65-F5344CB8AC3E}">
        <p14:creationId xmlns:p14="http://schemas.microsoft.com/office/powerpoint/2010/main" val="281064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301FC2-96E3-9D6E-DF14-2937511889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525EF6-E59B-D41F-BE0B-494504323B5D}"/>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496F2D2D-C21D-5870-4AF7-9E5843A694F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D39A2EA-E300-C195-1B5C-C4D2275FD762}"/>
              </a:ext>
            </a:extLst>
          </p:cNvPr>
          <p:cNvSpPr>
            <a:spLocks noGrp="1"/>
          </p:cNvSpPr>
          <p:nvPr>
            <p:ph type="sldNum" sz="quarter" idx="5"/>
          </p:nvPr>
        </p:nvSpPr>
        <p:spPr/>
        <p:txBody>
          <a:bodyPr/>
          <a:lstStyle/>
          <a:p>
            <a:fld id="{37FF5B3C-53B5-664F-A361-196110A59AE4}" type="slidenum">
              <a:rPr lang="en-US" smtClean="0"/>
              <a:t>17</a:t>
            </a:fld>
            <a:endParaRPr lang="en-US" dirty="0"/>
          </a:p>
        </p:txBody>
      </p:sp>
    </p:spTree>
    <p:extLst>
      <p:ext uri="{BB962C8B-B14F-4D97-AF65-F5344CB8AC3E}">
        <p14:creationId xmlns:p14="http://schemas.microsoft.com/office/powerpoint/2010/main" val="1011899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FF5B3C-53B5-664F-A361-196110A59AE4}" type="slidenum">
              <a:rPr lang="en-US" smtClean="0"/>
              <a:t>19</a:t>
            </a:fld>
            <a:endParaRPr lang="en-US" dirty="0"/>
          </a:p>
        </p:txBody>
      </p:sp>
    </p:spTree>
    <p:extLst>
      <p:ext uri="{BB962C8B-B14F-4D97-AF65-F5344CB8AC3E}">
        <p14:creationId xmlns:p14="http://schemas.microsoft.com/office/powerpoint/2010/main" val="4138113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FF5B3C-53B5-664F-A361-196110A59AE4}" type="slidenum">
              <a:rPr lang="en-US" smtClean="0"/>
              <a:t>3</a:t>
            </a:fld>
            <a:endParaRPr lang="en-US" dirty="0"/>
          </a:p>
        </p:txBody>
      </p:sp>
    </p:spTree>
    <p:extLst>
      <p:ext uri="{BB962C8B-B14F-4D97-AF65-F5344CB8AC3E}">
        <p14:creationId xmlns:p14="http://schemas.microsoft.com/office/powerpoint/2010/main" val="2965742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8B97F-B72E-C428-3054-97E4EEEB77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ECA64F-25BF-EFA8-EE0B-51CC8157EDB4}"/>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B8A9C639-4BB5-1E68-546C-A56060F6C59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3C1A0E3-3FBA-9B6C-1B6F-F7C6C19A1929}"/>
              </a:ext>
            </a:extLst>
          </p:cNvPr>
          <p:cNvSpPr>
            <a:spLocks noGrp="1"/>
          </p:cNvSpPr>
          <p:nvPr>
            <p:ph type="sldNum" sz="quarter" idx="5"/>
          </p:nvPr>
        </p:nvSpPr>
        <p:spPr/>
        <p:txBody>
          <a:bodyPr/>
          <a:lstStyle/>
          <a:p>
            <a:fld id="{37FF5B3C-53B5-664F-A361-196110A59AE4}" type="slidenum">
              <a:rPr lang="en-US" smtClean="0"/>
              <a:t>4</a:t>
            </a:fld>
            <a:endParaRPr lang="en-US" dirty="0"/>
          </a:p>
        </p:txBody>
      </p:sp>
    </p:spTree>
    <p:extLst>
      <p:ext uri="{BB962C8B-B14F-4D97-AF65-F5344CB8AC3E}">
        <p14:creationId xmlns:p14="http://schemas.microsoft.com/office/powerpoint/2010/main" val="4176101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FF5B3C-53B5-664F-A361-196110A59AE4}" type="slidenum">
              <a:rPr lang="en-US" smtClean="0"/>
              <a:t>5</a:t>
            </a:fld>
            <a:endParaRPr lang="en-US" dirty="0"/>
          </a:p>
        </p:txBody>
      </p:sp>
    </p:spTree>
    <p:extLst>
      <p:ext uri="{BB962C8B-B14F-4D97-AF65-F5344CB8AC3E}">
        <p14:creationId xmlns:p14="http://schemas.microsoft.com/office/powerpoint/2010/main" val="1758183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a:extLst>
            <a:ext uri="{FF2B5EF4-FFF2-40B4-BE49-F238E27FC236}">
              <a16:creationId xmlns:a16="http://schemas.microsoft.com/office/drawing/2014/main" id="{A6F29069-B9FD-1959-6FD8-FE0335A35ABB}"/>
            </a:ext>
          </a:extLst>
        </p:cNvPr>
        <p:cNvGrpSpPr/>
        <p:nvPr/>
      </p:nvGrpSpPr>
      <p:grpSpPr>
        <a:xfrm>
          <a:off x="0" y="0"/>
          <a:ext cx="0" cy="0"/>
          <a:chOff x="0" y="0"/>
          <a:chExt cx="0" cy="0"/>
        </a:xfrm>
      </p:grpSpPr>
      <p:sp>
        <p:nvSpPr>
          <p:cNvPr id="64" name="Google Shape;64;p9:notes">
            <a:extLst>
              <a:ext uri="{FF2B5EF4-FFF2-40B4-BE49-F238E27FC236}">
                <a16:creationId xmlns:a16="http://schemas.microsoft.com/office/drawing/2014/main" id="{0D999237-4230-76BD-8AD6-8B345ABAA012}"/>
              </a:ext>
            </a:extLst>
          </p:cNvPr>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lnSpc>
                <a:spcPct val="110000"/>
              </a:lnSpc>
              <a:spcBef>
                <a:spcPts val="1200"/>
              </a:spcBef>
              <a:spcAft>
                <a:spcPts val="0"/>
              </a:spcAft>
              <a:buNone/>
            </a:pPr>
            <a:endParaRPr sz="1200" dirty="0"/>
          </a:p>
        </p:txBody>
      </p:sp>
      <p:sp>
        <p:nvSpPr>
          <p:cNvPr id="65" name="Google Shape;65;p9:notes">
            <a:extLst>
              <a:ext uri="{FF2B5EF4-FFF2-40B4-BE49-F238E27FC236}">
                <a16:creationId xmlns:a16="http://schemas.microsoft.com/office/drawing/2014/main" id="{F0123B61-3706-476C-DC9B-120BBFB13664}"/>
              </a:ext>
            </a:extLst>
          </p:cNvPr>
          <p:cNvSpPr>
            <a:spLocks noGrp="1" noRot="1" noChangeAspect="1"/>
          </p:cNvSpPr>
          <p:nvPr>
            <p:ph type="sldImg" idx="2"/>
          </p:nvPr>
        </p:nvSpPr>
        <p:spPr>
          <a:xfrm>
            <a:off x="361950" y="685800"/>
            <a:ext cx="61341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39306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6819F-5ED5-B246-5C94-83F145519E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6F7E6E-414F-7644-BD05-C9BD7241EA71}"/>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449D960C-36E5-4E8F-2606-FCD1E92EB9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CA62DD8-A660-1868-F2C4-D23A8975F820}"/>
              </a:ext>
            </a:extLst>
          </p:cNvPr>
          <p:cNvSpPr>
            <a:spLocks noGrp="1"/>
          </p:cNvSpPr>
          <p:nvPr>
            <p:ph type="sldNum" sz="quarter" idx="5"/>
          </p:nvPr>
        </p:nvSpPr>
        <p:spPr/>
        <p:txBody>
          <a:bodyPr/>
          <a:lstStyle/>
          <a:p>
            <a:fld id="{37FF5B3C-53B5-664F-A361-196110A59AE4}" type="slidenum">
              <a:rPr lang="en-US" smtClean="0"/>
              <a:t>7</a:t>
            </a:fld>
            <a:endParaRPr lang="en-US" dirty="0"/>
          </a:p>
        </p:txBody>
      </p:sp>
    </p:spTree>
    <p:extLst>
      <p:ext uri="{BB962C8B-B14F-4D97-AF65-F5344CB8AC3E}">
        <p14:creationId xmlns:p14="http://schemas.microsoft.com/office/powerpoint/2010/main" val="112727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742CA-948E-9CBC-1176-51C71917FF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959288-9656-5518-6425-A26E6E08D6DF}"/>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120652FE-9484-F9AE-9D8F-DFE00C69E12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3E83AC-8721-B2BF-845C-C27545A0FB59}"/>
              </a:ext>
            </a:extLst>
          </p:cNvPr>
          <p:cNvSpPr>
            <a:spLocks noGrp="1"/>
          </p:cNvSpPr>
          <p:nvPr>
            <p:ph type="sldNum" sz="quarter" idx="5"/>
          </p:nvPr>
        </p:nvSpPr>
        <p:spPr/>
        <p:txBody>
          <a:bodyPr/>
          <a:lstStyle/>
          <a:p>
            <a:fld id="{37FF5B3C-53B5-664F-A361-196110A59AE4}" type="slidenum">
              <a:rPr lang="en-US" smtClean="0"/>
              <a:t>8</a:t>
            </a:fld>
            <a:endParaRPr lang="en-US" dirty="0"/>
          </a:p>
        </p:txBody>
      </p:sp>
    </p:spTree>
    <p:extLst>
      <p:ext uri="{BB962C8B-B14F-4D97-AF65-F5344CB8AC3E}">
        <p14:creationId xmlns:p14="http://schemas.microsoft.com/office/powerpoint/2010/main" val="2695385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70FD1-7F7B-DF3B-685F-C2AC4AFA99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496694-930A-5E13-5672-04F4672BC4CB}"/>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1CEB3D65-7D63-DC02-8FB9-4F622F03C11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94D4702-5EA7-E29A-1259-E40679FAC7C1}"/>
              </a:ext>
            </a:extLst>
          </p:cNvPr>
          <p:cNvSpPr>
            <a:spLocks noGrp="1"/>
          </p:cNvSpPr>
          <p:nvPr>
            <p:ph type="sldNum" sz="quarter" idx="5"/>
          </p:nvPr>
        </p:nvSpPr>
        <p:spPr/>
        <p:txBody>
          <a:bodyPr/>
          <a:lstStyle/>
          <a:p>
            <a:fld id="{37FF5B3C-53B5-664F-A361-196110A59AE4}" type="slidenum">
              <a:rPr lang="en-US" smtClean="0"/>
              <a:t>9</a:t>
            </a:fld>
            <a:endParaRPr lang="en-US" dirty="0"/>
          </a:p>
        </p:txBody>
      </p:sp>
    </p:spTree>
    <p:extLst>
      <p:ext uri="{BB962C8B-B14F-4D97-AF65-F5344CB8AC3E}">
        <p14:creationId xmlns:p14="http://schemas.microsoft.com/office/powerpoint/2010/main" val="1461552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7FACD-ED8F-25E9-CDD2-691FBCAA17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4E0B1E-85A9-94C7-ACC4-2CEE676017B0}"/>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01F90547-F065-3ABD-7D5C-A96A914E9D6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7B21E04-CEC3-F603-7250-68092E930A2C}"/>
              </a:ext>
            </a:extLst>
          </p:cNvPr>
          <p:cNvSpPr>
            <a:spLocks noGrp="1"/>
          </p:cNvSpPr>
          <p:nvPr>
            <p:ph type="sldNum" sz="quarter" idx="5"/>
          </p:nvPr>
        </p:nvSpPr>
        <p:spPr/>
        <p:txBody>
          <a:bodyPr/>
          <a:lstStyle/>
          <a:p>
            <a:fld id="{37FF5B3C-53B5-664F-A361-196110A59AE4}" type="slidenum">
              <a:rPr lang="en-US" smtClean="0"/>
              <a:t>10</a:t>
            </a:fld>
            <a:endParaRPr lang="en-US" dirty="0"/>
          </a:p>
        </p:txBody>
      </p:sp>
    </p:spTree>
    <p:extLst>
      <p:ext uri="{BB962C8B-B14F-4D97-AF65-F5344CB8AC3E}">
        <p14:creationId xmlns:p14="http://schemas.microsoft.com/office/powerpoint/2010/main" val="3468584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ext only" preserve="1">
  <p:cSld name="text only">
    <p:spTree>
      <p:nvGrpSpPr>
        <p:cNvPr id="1" name="Shape 21"/>
        <p:cNvGrpSpPr/>
        <p:nvPr/>
      </p:nvGrpSpPr>
      <p:grpSpPr>
        <a:xfrm>
          <a:off x="0" y="0"/>
          <a:ext cx="0" cy="0"/>
          <a:chOff x="0" y="0"/>
          <a:chExt cx="0" cy="0"/>
        </a:xfrm>
      </p:grpSpPr>
      <p:sp>
        <p:nvSpPr>
          <p:cNvPr id="22" name="Google Shape;22;p2"/>
          <p:cNvSpPr txBox="1">
            <a:spLocks noGrp="1"/>
          </p:cNvSpPr>
          <p:nvPr>
            <p:ph type="title"/>
          </p:nvPr>
        </p:nvSpPr>
        <p:spPr>
          <a:xfrm>
            <a:off x="252001" y="959244"/>
            <a:ext cx="11628452" cy="646290"/>
          </a:xfrm>
          <a:prstGeom prst="rect">
            <a:avLst/>
          </a:prstGeom>
          <a:noFill/>
          <a:ln>
            <a:noFill/>
          </a:ln>
        </p:spPr>
        <p:txBody>
          <a:bodyPr spcFirstLastPara="1" wrap="square" lIns="91425" tIns="45700" rIns="91425" bIns="4570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3" name="Google Shape;23;p2"/>
          <p:cNvSpPr txBox="1">
            <a:spLocks noGrp="1"/>
          </p:cNvSpPr>
          <p:nvPr>
            <p:ph type="body" idx="1"/>
          </p:nvPr>
        </p:nvSpPr>
        <p:spPr>
          <a:xfrm>
            <a:off x="360001" y="1800000"/>
            <a:ext cx="9360212" cy="4140000"/>
          </a:xfrm>
          <a:prstGeom prst="rect">
            <a:avLst/>
          </a:prstGeom>
          <a:noFill/>
          <a:ln>
            <a:noFill/>
          </a:ln>
        </p:spPr>
        <p:txBody>
          <a:bodyPr spcFirstLastPara="1" wrap="square" lIns="0" tIns="0" rIns="0" bIns="0" anchor="t" anchorCtr="0">
            <a:noAutofit/>
          </a:bodyPr>
          <a:lstStyle>
            <a:lvl1pPr marL="454259" lvl="0" indent="-227130" algn="l">
              <a:lnSpc>
                <a:spcPct val="110000"/>
              </a:lnSpc>
              <a:spcBef>
                <a:spcPts val="0"/>
              </a:spcBef>
              <a:spcAft>
                <a:spcPts val="0"/>
              </a:spcAft>
              <a:buSzPts val="1400"/>
              <a:buNone/>
              <a:defRPr sz="2385"/>
            </a:lvl1pPr>
            <a:lvl2pPr marL="908519" lvl="1" indent="-378549" algn="l">
              <a:lnSpc>
                <a:spcPct val="100375"/>
              </a:lnSpc>
              <a:spcBef>
                <a:spcPts val="1193"/>
              </a:spcBef>
              <a:spcAft>
                <a:spcPts val="0"/>
              </a:spcAft>
              <a:buClr>
                <a:srgbClr val="FC4421"/>
              </a:buClr>
              <a:buSzPts val="2400"/>
              <a:buChar char="•"/>
              <a:defRPr sz="2385"/>
            </a:lvl2pPr>
            <a:lvl3pPr marL="1362778" lvl="2" indent="-227130" algn="l">
              <a:lnSpc>
                <a:spcPct val="83666"/>
              </a:lnSpc>
              <a:spcBef>
                <a:spcPts val="499"/>
              </a:spcBef>
              <a:spcAft>
                <a:spcPts val="0"/>
              </a:spcAft>
              <a:buSzPts val="1400"/>
              <a:buNone/>
              <a:defRPr sz="2385"/>
            </a:lvl3pPr>
            <a:lvl4pPr marL="1817037" lvl="3" indent="-378549" algn="l">
              <a:lnSpc>
                <a:spcPct val="83666"/>
              </a:lnSpc>
              <a:spcBef>
                <a:spcPts val="499"/>
              </a:spcBef>
              <a:spcAft>
                <a:spcPts val="0"/>
              </a:spcAft>
              <a:buClr>
                <a:srgbClr val="FC4421"/>
              </a:buClr>
              <a:buSzPts val="2400"/>
              <a:buChar char="•"/>
              <a:defRPr sz="2385"/>
            </a:lvl4pPr>
            <a:lvl5pPr marL="2271298" lvl="4" indent="-378549" algn="l">
              <a:lnSpc>
                <a:spcPct val="83666"/>
              </a:lnSpc>
              <a:spcBef>
                <a:spcPts val="499"/>
              </a:spcBef>
              <a:spcAft>
                <a:spcPts val="0"/>
              </a:spcAft>
              <a:buClr>
                <a:schemeClr val="dk1"/>
              </a:buClr>
              <a:buSzPts val="2400"/>
              <a:buChar char="–"/>
              <a:defRPr sz="2385"/>
            </a:lvl5pPr>
            <a:lvl6pPr marL="2725557" lvl="5" indent="-340695" algn="l">
              <a:spcBef>
                <a:spcPts val="499"/>
              </a:spcBef>
              <a:spcAft>
                <a:spcPts val="0"/>
              </a:spcAft>
              <a:buClr>
                <a:schemeClr val="dk1"/>
              </a:buClr>
              <a:buSzPts val="1800"/>
              <a:buChar char="»"/>
              <a:defRPr/>
            </a:lvl6pPr>
            <a:lvl7pPr marL="3179816" lvl="6" indent="-340695" algn="l">
              <a:spcBef>
                <a:spcPts val="358"/>
              </a:spcBef>
              <a:spcAft>
                <a:spcPts val="0"/>
              </a:spcAft>
              <a:buSzPts val="1800"/>
              <a:buChar char="»"/>
              <a:defRPr/>
            </a:lvl7pPr>
            <a:lvl8pPr marL="3634075" lvl="7" indent="-340695" algn="l">
              <a:spcBef>
                <a:spcPts val="358"/>
              </a:spcBef>
              <a:spcAft>
                <a:spcPts val="0"/>
              </a:spcAft>
              <a:buClr>
                <a:schemeClr val="dk1"/>
              </a:buClr>
              <a:buSzPts val="1800"/>
              <a:buChar char="»"/>
              <a:defRPr/>
            </a:lvl8pPr>
            <a:lvl9pPr marL="4088335" lvl="8" indent="-340695" algn="l">
              <a:spcBef>
                <a:spcPts val="358"/>
              </a:spcBef>
              <a:spcAft>
                <a:spcPts val="0"/>
              </a:spcAft>
              <a:buClr>
                <a:schemeClr val="dk1"/>
              </a:buClr>
              <a:buSzPts val="1800"/>
              <a:buChar char="»"/>
              <a:defRPr/>
            </a:lvl9pPr>
          </a:lstStyle>
          <a:p>
            <a:endParaRPr/>
          </a:p>
        </p:txBody>
      </p:sp>
      <p:sp>
        <p:nvSpPr>
          <p:cNvPr id="24" name="Google Shape;24;p2"/>
          <p:cNvSpPr txBox="1">
            <a:spLocks noGrp="1"/>
          </p:cNvSpPr>
          <p:nvPr>
            <p:ph type="sldNum" idx="12"/>
          </p:nvPr>
        </p:nvSpPr>
        <p:spPr>
          <a:xfrm>
            <a:off x="11453613" y="6316998"/>
            <a:ext cx="734400" cy="523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defTabSz="908519">
              <a:buClr>
                <a:srgbClr val="000000"/>
              </a:buClr>
            </a:pPr>
            <a:fld id="{00000000-1234-1234-1234-123412341234}" type="slidenum">
              <a:rPr lang="en-GB" sz="1391" kern="0" smtClean="0">
                <a:solidFill>
                  <a:srgbClr val="000000"/>
                </a:solidFill>
                <a:cs typeface="Arial"/>
                <a:sym typeface="Arial"/>
              </a:rPr>
              <a:pPr algn="r" defTabSz="908519">
                <a:buClr>
                  <a:srgbClr val="000000"/>
                </a:buClr>
              </a:pPr>
              <a:t>‹#›</a:t>
            </a:fld>
            <a:endParaRPr lang="en-GB" sz="1391" kern="0">
              <a:solidFill>
                <a:srgbClr val="000000"/>
              </a:solidFill>
              <a:cs typeface="Arial"/>
              <a:sym typeface="Arial"/>
            </a:endParaRPr>
          </a:p>
        </p:txBody>
      </p:sp>
    </p:spTree>
    <p:extLst>
      <p:ext uri="{BB962C8B-B14F-4D97-AF65-F5344CB8AC3E}">
        <p14:creationId xmlns:p14="http://schemas.microsoft.com/office/powerpoint/2010/main" val="3647187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xt and image" preserve="1">
  <p:cSld name="text and image">
    <p:spTree>
      <p:nvGrpSpPr>
        <p:cNvPr id="1" name="Shape 25"/>
        <p:cNvGrpSpPr/>
        <p:nvPr/>
      </p:nvGrpSpPr>
      <p:grpSpPr>
        <a:xfrm>
          <a:off x="0" y="0"/>
          <a:ext cx="0" cy="0"/>
          <a:chOff x="0" y="0"/>
          <a:chExt cx="0" cy="0"/>
        </a:xfrm>
      </p:grpSpPr>
      <p:sp>
        <p:nvSpPr>
          <p:cNvPr id="26" name="Google Shape;26;p3"/>
          <p:cNvSpPr txBox="1">
            <a:spLocks noGrp="1"/>
          </p:cNvSpPr>
          <p:nvPr>
            <p:ph type="title"/>
          </p:nvPr>
        </p:nvSpPr>
        <p:spPr>
          <a:xfrm>
            <a:off x="252001" y="959244"/>
            <a:ext cx="11628452" cy="646290"/>
          </a:xfrm>
          <a:prstGeom prst="rect">
            <a:avLst/>
          </a:prstGeom>
          <a:noFill/>
          <a:ln>
            <a:noFill/>
          </a:ln>
        </p:spPr>
        <p:txBody>
          <a:bodyPr spcFirstLastPara="1" wrap="square" lIns="91425" tIns="45700" rIns="91425" bIns="4570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3"/>
          <p:cNvSpPr txBox="1">
            <a:spLocks noGrp="1"/>
          </p:cNvSpPr>
          <p:nvPr>
            <p:ph type="body" idx="1"/>
          </p:nvPr>
        </p:nvSpPr>
        <p:spPr>
          <a:xfrm>
            <a:off x="360000" y="1800000"/>
            <a:ext cx="7560000" cy="4140000"/>
          </a:xfrm>
          <a:prstGeom prst="rect">
            <a:avLst/>
          </a:prstGeom>
          <a:noFill/>
          <a:ln>
            <a:noFill/>
          </a:ln>
        </p:spPr>
        <p:txBody>
          <a:bodyPr spcFirstLastPara="1" wrap="square" lIns="0" tIns="0" rIns="0" bIns="0" anchor="t" anchorCtr="0">
            <a:noAutofit/>
          </a:bodyPr>
          <a:lstStyle>
            <a:lvl1pPr marL="454259" lvl="0" indent="-227130" algn="l">
              <a:lnSpc>
                <a:spcPct val="110000"/>
              </a:lnSpc>
              <a:spcBef>
                <a:spcPts val="0"/>
              </a:spcBef>
              <a:spcAft>
                <a:spcPts val="0"/>
              </a:spcAft>
              <a:buSzPts val="1400"/>
              <a:buNone/>
              <a:defRPr sz="2385"/>
            </a:lvl1pPr>
            <a:lvl2pPr marL="908519" lvl="1" indent="-378549" algn="l">
              <a:lnSpc>
                <a:spcPct val="100375"/>
              </a:lnSpc>
              <a:spcBef>
                <a:spcPts val="1193"/>
              </a:spcBef>
              <a:spcAft>
                <a:spcPts val="0"/>
              </a:spcAft>
              <a:buClr>
                <a:srgbClr val="FC4421"/>
              </a:buClr>
              <a:buSzPts val="2400"/>
              <a:buChar char="•"/>
              <a:defRPr sz="2385"/>
            </a:lvl2pPr>
            <a:lvl3pPr marL="1362778" lvl="2" indent="-227130" algn="l">
              <a:lnSpc>
                <a:spcPct val="83666"/>
              </a:lnSpc>
              <a:spcBef>
                <a:spcPts val="499"/>
              </a:spcBef>
              <a:spcAft>
                <a:spcPts val="0"/>
              </a:spcAft>
              <a:buSzPts val="1400"/>
              <a:buNone/>
              <a:defRPr sz="2385"/>
            </a:lvl3pPr>
            <a:lvl4pPr marL="1817037" lvl="3" indent="-378549" algn="l">
              <a:lnSpc>
                <a:spcPct val="83666"/>
              </a:lnSpc>
              <a:spcBef>
                <a:spcPts val="499"/>
              </a:spcBef>
              <a:spcAft>
                <a:spcPts val="0"/>
              </a:spcAft>
              <a:buClr>
                <a:srgbClr val="FC4421"/>
              </a:buClr>
              <a:buSzPts val="2400"/>
              <a:buChar char="•"/>
              <a:defRPr sz="2385"/>
            </a:lvl4pPr>
            <a:lvl5pPr marL="2271298" lvl="4" indent="-378549" algn="l">
              <a:lnSpc>
                <a:spcPct val="83666"/>
              </a:lnSpc>
              <a:spcBef>
                <a:spcPts val="499"/>
              </a:spcBef>
              <a:spcAft>
                <a:spcPts val="0"/>
              </a:spcAft>
              <a:buClr>
                <a:schemeClr val="dk1"/>
              </a:buClr>
              <a:buSzPts val="2400"/>
              <a:buChar char="–"/>
              <a:defRPr sz="2385"/>
            </a:lvl5pPr>
            <a:lvl6pPr marL="2725557" lvl="5" indent="-340695" algn="l">
              <a:spcBef>
                <a:spcPts val="499"/>
              </a:spcBef>
              <a:spcAft>
                <a:spcPts val="0"/>
              </a:spcAft>
              <a:buClr>
                <a:schemeClr val="dk1"/>
              </a:buClr>
              <a:buSzPts val="1800"/>
              <a:buChar char="»"/>
              <a:defRPr/>
            </a:lvl6pPr>
            <a:lvl7pPr marL="3179816" lvl="6" indent="-340695" algn="l">
              <a:spcBef>
                <a:spcPts val="358"/>
              </a:spcBef>
              <a:spcAft>
                <a:spcPts val="0"/>
              </a:spcAft>
              <a:buSzPts val="1800"/>
              <a:buChar char="»"/>
              <a:defRPr/>
            </a:lvl7pPr>
            <a:lvl8pPr marL="3634075" lvl="7" indent="-340695" algn="l">
              <a:spcBef>
                <a:spcPts val="358"/>
              </a:spcBef>
              <a:spcAft>
                <a:spcPts val="0"/>
              </a:spcAft>
              <a:buClr>
                <a:schemeClr val="dk1"/>
              </a:buClr>
              <a:buSzPts val="1800"/>
              <a:buChar char="»"/>
              <a:defRPr/>
            </a:lvl8pPr>
            <a:lvl9pPr marL="4088335" lvl="8" indent="-340695" algn="l">
              <a:spcBef>
                <a:spcPts val="358"/>
              </a:spcBef>
              <a:spcAft>
                <a:spcPts val="0"/>
              </a:spcAft>
              <a:buClr>
                <a:schemeClr val="dk1"/>
              </a:buClr>
              <a:buSzPts val="1800"/>
              <a:buChar char="»"/>
              <a:defRPr/>
            </a:lvl9pPr>
          </a:lstStyle>
          <a:p>
            <a:endParaRPr/>
          </a:p>
        </p:txBody>
      </p:sp>
      <p:sp>
        <p:nvSpPr>
          <p:cNvPr id="28" name="Google Shape;28;p3"/>
          <p:cNvSpPr>
            <a:spLocks noGrp="1"/>
          </p:cNvSpPr>
          <p:nvPr>
            <p:ph type="pic" idx="2"/>
          </p:nvPr>
        </p:nvSpPr>
        <p:spPr>
          <a:xfrm>
            <a:off x="8280053" y="1800002"/>
            <a:ext cx="3600798" cy="4139998"/>
          </a:xfrm>
          <a:prstGeom prst="rect">
            <a:avLst/>
          </a:prstGeom>
          <a:noFill/>
          <a:ln>
            <a:noFill/>
          </a:ln>
        </p:spPr>
        <p:txBody>
          <a:bodyPr/>
          <a:lstStyle/>
          <a:p>
            <a:endParaRPr lang="en-GB"/>
          </a:p>
        </p:txBody>
      </p:sp>
      <p:sp>
        <p:nvSpPr>
          <p:cNvPr id="29" name="Google Shape;29;p3"/>
          <p:cNvSpPr txBox="1">
            <a:spLocks noGrp="1"/>
          </p:cNvSpPr>
          <p:nvPr>
            <p:ph type="sldNum" idx="12"/>
          </p:nvPr>
        </p:nvSpPr>
        <p:spPr>
          <a:xfrm>
            <a:off x="11453613" y="6316998"/>
            <a:ext cx="734400" cy="523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defTabSz="908519">
              <a:buClr>
                <a:srgbClr val="000000"/>
              </a:buClr>
            </a:pPr>
            <a:fld id="{00000000-1234-1234-1234-123412341234}" type="slidenum">
              <a:rPr lang="en-GB" sz="1391" kern="0" smtClean="0">
                <a:solidFill>
                  <a:srgbClr val="000000"/>
                </a:solidFill>
                <a:cs typeface="Arial"/>
                <a:sym typeface="Arial"/>
              </a:rPr>
              <a:pPr algn="r" defTabSz="908519">
                <a:buClr>
                  <a:srgbClr val="000000"/>
                </a:buClr>
              </a:pPr>
              <a:t>‹#›</a:t>
            </a:fld>
            <a:endParaRPr lang="en-GB" sz="1391" kern="0">
              <a:solidFill>
                <a:srgbClr val="000000"/>
              </a:solidFill>
              <a:cs typeface="Arial"/>
              <a:sym typeface="Arial"/>
            </a:endParaRPr>
          </a:p>
        </p:txBody>
      </p:sp>
    </p:spTree>
    <p:extLst>
      <p:ext uri="{BB962C8B-B14F-4D97-AF65-F5344CB8AC3E}">
        <p14:creationId xmlns:p14="http://schemas.microsoft.com/office/powerpoint/2010/main" val="288223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layout" preserve="1">
  <p:cSld name="blank layout">
    <p:spTree>
      <p:nvGrpSpPr>
        <p:cNvPr id="1" name="Shape 30"/>
        <p:cNvGrpSpPr/>
        <p:nvPr/>
      </p:nvGrpSpPr>
      <p:grpSpPr>
        <a:xfrm>
          <a:off x="0" y="0"/>
          <a:ext cx="0" cy="0"/>
          <a:chOff x="0" y="0"/>
          <a:chExt cx="0" cy="0"/>
        </a:xfrm>
      </p:grpSpPr>
      <p:sp>
        <p:nvSpPr>
          <p:cNvPr id="31" name="Google Shape;31;p4"/>
          <p:cNvSpPr txBox="1">
            <a:spLocks noGrp="1"/>
          </p:cNvSpPr>
          <p:nvPr>
            <p:ph type="body" idx="1"/>
          </p:nvPr>
        </p:nvSpPr>
        <p:spPr>
          <a:xfrm>
            <a:off x="359172" y="1260476"/>
            <a:ext cx="8640958" cy="4319588"/>
          </a:xfrm>
          <a:prstGeom prst="rect">
            <a:avLst/>
          </a:prstGeom>
          <a:noFill/>
          <a:ln>
            <a:noFill/>
          </a:ln>
        </p:spPr>
        <p:txBody>
          <a:bodyPr spcFirstLastPara="1" wrap="square" lIns="0" tIns="0" rIns="0" bIns="0" anchor="t" anchorCtr="0">
            <a:noAutofit/>
          </a:bodyPr>
          <a:lstStyle>
            <a:lvl1pPr marL="454259" lvl="0" indent="-227130" algn="l">
              <a:lnSpc>
                <a:spcPct val="100375"/>
              </a:lnSpc>
              <a:spcBef>
                <a:spcPts val="997"/>
              </a:spcBef>
              <a:spcAft>
                <a:spcPts val="0"/>
              </a:spcAft>
              <a:buSzPts val="1400"/>
              <a:buNone/>
              <a:defRPr sz="2385"/>
            </a:lvl1pPr>
            <a:lvl2pPr marL="908519" lvl="1" indent="-340695" algn="l">
              <a:lnSpc>
                <a:spcPct val="133833"/>
              </a:lnSpc>
              <a:spcBef>
                <a:spcPts val="997"/>
              </a:spcBef>
              <a:spcAft>
                <a:spcPts val="0"/>
              </a:spcAft>
              <a:buSzPts val="1800"/>
              <a:buChar char="•"/>
              <a:defRPr/>
            </a:lvl2pPr>
            <a:lvl3pPr marL="1362778" lvl="2" indent="-227130" algn="l">
              <a:lnSpc>
                <a:spcPct val="111555"/>
              </a:lnSpc>
              <a:spcBef>
                <a:spcPts val="499"/>
              </a:spcBef>
              <a:spcAft>
                <a:spcPts val="0"/>
              </a:spcAft>
              <a:buSzPts val="1400"/>
              <a:buNone/>
              <a:defRPr/>
            </a:lvl3pPr>
            <a:lvl4pPr marL="1817037" lvl="3" indent="-340695" algn="l">
              <a:lnSpc>
                <a:spcPct val="111555"/>
              </a:lnSpc>
              <a:spcBef>
                <a:spcPts val="499"/>
              </a:spcBef>
              <a:spcAft>
                <a:spcPts val="0"/>
              </a:spcAft>
              <a:buSzPts val="1800"/>
              <a:buChar char="•"/>
              <a:defRPr/>
            </a:lvl4pPr>
            <a:lvl5pPr marL="2271298" lvl="4" indent="-340695" algn="l">
              <a:lnSpc>
                <a:spcPct val="111555"/>
              </a:lnSpc>
              <a:spcBef>
                <a:spcPts val="499"/>
              </a:spcBef>
              <a:spcAft>
                <a:spcPts val="0"/>
              </a:spcAft>
              <a:buClr>
                <a:schemeClr val="dk1"/>
              </a:buClr>
              <a:buSzPts val="1800"/>
              <a:buChar char="–"/>
              <a:defRPr/>
            </a:lvl5pPr>
            <a:lvl6pPr marL="2725557" lvl="5" indent="-340695" algn="l">
              <a:spcBef>
                <a:spcPts val="499"/>
              </a:spcBef>
              <a:spcAft>
                <a:spcPts val="0"/>
              </a:spcAft>
              <a:buClr>
                <a:schemeClr val="dk1"/>
              </a:buClr>
              <a:buSzPts val="1800"/>
              <a:buChar char="»"/>
              <a:defRPr/>
            </a:lvl6pPr>
            <a:lvl7pPr marL="3179816" lvl="6" indent="-340695" algn="l">
              <a:spcBef>
                <a:spcPts val="358"/>
              </a:spcBef>
              <a:spcAft>
                <a:spcPts val="0"/>
              </a:spcAft>
              <a:buSzPts val="1800"/>
              <a:buChar char="»"/>
              <a:defRPr/>
            </a:lvl7pPr>
            <a:lvl8pPr marL="3634075" lvl="7" indent="-340695" algn="l">
              <a:spcBef>
                <a:spcPts val="358"/>
              </a:spcBef>
              <a:spcAft>
                <a:spcPts val="0"/>
              </a:spcAft>
              <a:buClr>
                <a:schemeClr val="dk1"/>
              </a:buClr>
              <a:buSzPts val="1800"/>
              <a:buChar char="»"/>
              <a:defRPr/>
            </a:lvl8pPr>
            <a:lvl9pPr marL="4088335" lvl="8" indent="-340695" algn="l">
              <a:spcBef>
                <a:spcPts val="358"/>
              </a:spcBef>
              <a:spcAft>
                <a:spcPts val="0"/>
              </a:spcAft>
              <a:buClr>
                <a:schemeClr val="dk1"/>
              </a:buClr>
              <a:buSzPts val="1800"/>
              <a:buChar char="»"/>
              <a:defRPr/>
            </a:lvl9pPr>
          </a:lstStyle>
          <a:p>
            <a:endParaRPr/>
          </a:p>
        </p:txBody>
      </p:sp>
      <p:sp>
        <p:nvSpPr>
          <p:cNvPr id="32" name="Google Shape;32;p4"/>
          <p:cNvSpPr txBox="1">
            <a:spLocks noGrp="1"/>
          </p:cNvSpPr>
          <p:nvPr>
            <p:ph type="sldNum" idx="12"/>
          </p:nvPr>
        </p:nvSpPr>
        <p:spPr>
          <a:xfrm>
            <a:off x="11453613" y="6316998"/>
            <a:ext cx="734400" cy="523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defTabSz="908519">
              <a:buClr>
                <a:srgbClr val="000000"/>
              </a:buClr>
            </a:pPr>
            <a:fld id="{00000000-1234-1234-1234-123412341234}" type="slidenum">
              <a:rPr lang="en-GB" sz="1391" kern="0" smtClean="0">
                <a:solidFill>
                  <a:srgbClr val="000000"/>
                </a:solidFill>
                <a:cs typeface="Arial"/>
                <a:sym typeface="Arial"/>
              </a:rPr>
              <a:pPr algn="r" defTabSz="908519">
                <a:buClr>
                  <a:srgbClr val="000000"/>
                </a:buClr>
              </a:pPr>
              <a:t>‹#›</a:t>
            </a:fld>
            <a:endParaRPr lang="en-GB" sz="1391" kern="0">
              <a:solidFill>
                <a:srgbClr val="000000"/>
              </a:solidFill>
              <a:cs typeface="Arial"/>
              <a:sym typeface="Arial"/>
            </a:endParaRPr>
          </a:p>
        </p:txBody>
      </p:sp>
    </p:spTree>
    <p:extLst>
      <p:ext uri="{BB962C8B-B14F-4D97-AF65-F5344CB8AC3E}">
        <p14:creationId xmlns:p14="http://schemas.microsoft.com/office/powerpoint/2010/main" val="3562792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mage left and text" preserve="1">
  <p:cSld name="image left and text">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252001" y="959244"/>
            <a:ext cx="11628452" cy="646290"/>
          </a:xfrm>
          <a:prstGeom prst="rect">
            <a:avLst/>
          </a:prstGeom>
          <a:noFill/>
          <a:ln>
            <a:noFill/>
          </a:ln>
        </p:spPr>
        <p:txBody>
          <a:bodyPr spcFirstLastPara="1" wrap="square" lIns="91425" tIns="45700" rIns="91425" bIns="4570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4320000" y="1800000"/>
            <a:ext cx="7560000" cy="4140000"/>
          </a:xfrm>
          <a:prstGeom prst="rect">
            <a:avLst/>
          </a:prstGeom>
          <a:noFill/>
          <a:ln>
            <a:noFill/>
          </a:ln>
        </p:spPr>
        <p:txBody>
          <a:bodyPr spcFirstLastPara="1" wrap="square" lIns="0" tIns="0" rIns="0" bIns="0" anchor="t" anchorCtr="0">
            <a:noAutofit/>
          </a:bodyPr>
          <a:lstStyle>
            <a:lvl1pPr marL="454259" lvl="0" indent="-227130" algn="l">
              <a:lnSpc>
                <a:spcPct val="110000"/>
              </a:lnSpc>
              <a:spcBef>
                <a:spcPts val="0"/>
              </a:spcBef>
              <a:spcAft>
                <a:spcPts val="0"/>
              </a:spcAft>
              <a:buSzPts val="1400"/>
              <a:buNone/>
              <a:defRPr sz="2385"/>
            </a:lvl1pPr>
            <a:lvl2pPr marL="908519" lvl="1" indent="-378549" algn="l">
              <a:lnSpc>
                <a:spcPct val="100375"/>
              </a:lnSpc>
              <a:spcBef>
                <a:spcPts val="1193"/>
              </a:spcBef>
              <a:spcAft>
                <a:spcPts val="0"/>
              </a:spcAft>
              <a:buClr>
                <a:srgbClr val="FC4421"/>
              </a:buClr>
              <a:buSzPts val="2400"/>
              <a:buChar char="•"/>
              <a:defRPr sz="2385"/>
            </a:lvl2pPr>
            <a:lvl3pPr marL="1362778" lvl="2" indent="-227130" algn="l">
              <a:lnSpc>
                <a:spcPct val="83666"/>
              </a:lnSpc>
              <a:spcBef>
                <a:spcPts val="499"/>
              </a:spcBef>
              <a:spcAft>
                <a:spcPts val="0"/>
              </a:spcAft>
              <a:buSzPts val="1400"/>
              <a:buNone/>
              <a:defRPr sz="2385"/>
            </a:lvl3pPr>
            <a:lvl4pPr marL="1817037" lvl="3" indent="-378549" algn="l">
              <a:lnSpc>
                <a:spcPct val="83666"/>
              </a:lnSpc>
              <a:spcBef>
                <a:spcPts val="499"/>
              </a:spcBef>
              <a:spcAft>
                <a:spcPts val="0"/>
              </a:spcAft>
              <a:buClr>
                <a:srgbClr val="FC4421"/>
              </a:buClr>
              <a:buSzPts val="2400"/>
              <a:buChar char="•"/>
              <a:defRPr sz="2385"/>
            </a:lvl4pPr>
            <a:lvl5pPr marL="2271298" lvl="4" indent="-378549" algn="l">
              <a:lnSpc>
                <a:spcPct val="83666"/>
              </a:lnSpc>
              <a:spcBef>
                <a:spcPts val="499"/>
              </a:spcBef>
              <a:spcAft>
                <a:spcPts val="0"/>
              </a:spcAft>
              <a:buClr>
                <a:schemeClr val="dk1"/>
              </a:buClr>
              <a:buSzPts val="2400"/>
              <a:buChar char="–"/>
              <a:defRPr sz="2385"/>
            </a:lvl5pPr>
            <a:lvl6pPr marL="2725557" lvl="5" indent="-340695" algn="l">
              <a:spcBef>
                <a:spcPts val="499"/>
              </a:spcBef>
              <a:spcAft>
                <a:spcPts val="0"/>
              </a:spcAft>
              <a:buClr>
                <a:schemeClr val="dk1"/>
              </a:buClr>
              <a:buSzPts val="1800"/>
              <a:buChar char="»"/>
              <a:defRPr/>
            </a:lvl6pPr>
            <a:lvl7pPr marL="3179816" lvl="6" indent="-340695" algn="l">
              <a:spcBef>
                <a:spcPts val="358"/>
              </a:spcBef>
              <a:spcAft>
                <a:spcPts val="0"/>
              </a:spcAft>
              <a:buSzPts val="1800"/>
              <a:buChar char="»"/>
              <a:defRPr/>
            </a:lvl7pPr>
            <a:lvl8pPr marL="3634075" lvl="7" indent="-340695" algn="l">
              <a:spcBef>
                <a:spcPts val="358"/>
              </a:spcBef>
              <a:spcAft>
                <a:spcPts val="0"/>
              </a:spcAft>
              <a:buClr>
                <a:schemeClr val="dk1"/>
              </a:buClr>
              <a:buSzPts val="1800"/>
              <a:buChar char="»"/>
              <a:defRPr/>
            </a:lvl8pPr>
            <a:lvl9pPr marL="4088335" lvl="8" indent="-340695" algn="l">
              <a:spcBef>
                <a:spcPts val="358"/>
              </a:spcBef>
              <a:spcAft>
                <a:spcPts val="0"/>
              </a:spcAft>
              <a:buClr>
                <a:schemeClr val="dk1"/>
              </a:buClr>
              <a:buSzPts val="1800"/>
              <a:buChar char="»"/>
              <a:defRPr/>
            </a:lvl9pPr>
          </a:lstStyle>
          <a:p>
            <a:endParaRPr/>
          </a:p>
        </p:txBody>
      </p:sp>
      <p:sp>
        <p:nvSpPr>
          <p:cNvPr id="36" name="Google Shape;36;p5"/>
          <p:cNvSpPr>
            <a:spLocks noGrp="1"/>
          </p:cNvSpPr>
          <p:nvPr>
            <p:ph type="pic" idx="2"/>
          </p:nvPr>
        </p:nvSpPr>
        <p:spPr>
          <a:xfrm>
            <a:off x="360001" y="1800002"/>
            <a:ext cx="3600798" cy="4139998"/>
          </a:xfrm>
          <a:prstGeom prst="rect">
            <a:avLst/>
          </a:prstGeom>
          <a:noFill/>
          <a:ln>
            <a:noFill/>
          </a:ln>
        </p:spPr>
      </p:sp>
      <p:sp>
        <p:nvSpPr>
          <p:cNvPr id="37" name="Google Shape;37;p5"/>
          <p:cNvSpPr txBox="1">
            <a:spLocks noGrp="1"/>
          </p:cNvSpPr>
          <p:nvPr>
            <p:ph type="sldNum" idx="12"/>
          </p:nvPr>
        </p:nvSpPr>
        <p:spPr>
          <a:xfrm>
            <a:off x="11453613" y="6316998"/>
            <a:ext cx="734400" cy="523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defTabSz="908519">
              <a:buClr>
                <a:srgbClr val="000000"/>
              </a:buClr>
            </a:pPr>
            <a:fld id="{00000000-1234-1234-1234-123412341234}" type="slidenum">
              <a:rPr lang="en-GB" sz="1391" kern="0" smtClean="0">
                <a:solidFill>
                  <a:srgbClr val="000000"/>
                </a:solidFill>
                <a:cs typeface="Arial"/>
                <a:sym typeface="Arial"/>
              </a:rPr>
              <a:pPr algn="r" defTabSz="908519">
                <a:buClr>
                  <a:srgbClr val="000000"/>
                </a:buClr>
              </a:pPr>
              <a:t>‹#›</a:t>
            </a:fld>
            <a:endParaRPr lang="en-GB" sz="1391" kern="0">
              <a:solidFill>
                <a:srgbClr val="000000"/>
              </a:solidFill>
              <a:cs typeface="Arial"/>
              <a:sym typeface="Arial"/>
            </a:endParaRPr>
          </a:p>
        </p:txBody>
      </p:sp>
    </p:spTree>
    <p:extLst>
      <p:ext uri="{BB962C8B-B14F-4D97-AF65-F5344CB8AC3E}">
        <p14:creationId xmlns:p14="http://schemas.microsoft.com/office/powerpoint/2010/main" val="3461942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970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72717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33073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p:nvPr/>
        </p:nvSpPr>
        <p:spPr>
          <a:xfrm>
            <a:off x="0" y="456036"/>
            <a:ext cx="12239625" cy="152012"/>
          </a:xfrm>
          <a:prstGeom prst="rect">
            <a:avLst/>
          </a:prstGeom>
          <a:solidFill>
            <a:srgbClr val="D9D9D9">
              <a:alpha val="0"/>
            </a:srgbClr>
          </a:solidFill>
          <a:ln>
            <a:noFill/>
          </a:ln>
        </p:spPr>
        <p:txBody>
          <a:bodyPr spcFirstLastPara="1" wrap="square" lIns="90837" tIns="45407" rIns="90837" bIns="45407" anchor="t" anchorCtr="0">
            <a:noAutofit/>
          </a:bodyPr>
          <a:lstStyle/>
          <a:p>
            <a:pPr marL="0" marR="0" lvl="0" indent="0" algn="l" defTabSz="908519" rtl="0" eaLnBrk="1" fontAlgn="auto" latinLnBrk="0" hangingPunct="1">
              <a:lnSpc>
                <a:spcPct val="100000"/>
              </a:lnSpc>
              <a:spcBef>
                <a:spcPts val="0"/>
              </a:spcBef>
              <a:spcAft>
                <a:spcPts val="0"/>
              </a:spcAft>
              <a:buClr>
                <a:srgbClr val="000000"/>
              </a:buClr>
              <a:buSzTx/>
              <a:buFont typeface="Arial"/>
              <a:buNone/>
              <a:tabLst/>
              <a:defRPr/>
            </a:pPr>
            <a:r>
              <a:rPr kumimoji="0" lang="en-GB" sz="1795" b="0" i="0" u="none" strike="noStrike" kern="0" cap="none" spc="0" normalizeH="0" baseline="0" noProof="0">
                <a:ln>
                  <a:noFill/>
                </a:ln>
                <a:solidFill>
                  <a:srgbClr val="D9D9D9"/>
                </a:solidFill>
                <a:effectLst/>
                <a:uLnTx/>
                <a:uFillTx/>
                <a:latin typeface="Arial"/>
                <a:ea typeface="Arial"/>
                <a:cs typeface="Arial"/>
                <a:sym typeface="Arial"/>
              </a:rPr>
              <a:t> </a:t>
            </a:r>
            <a:endParaRPr kumimoji="0" sz="1391"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11;p1"/>
          <p:cNvSpPr txBox="1">
            <a:spLocks noGrp="1"/>
          </p:cNvSpPr>
          <p:nvPr>
            <p:ph type="title"/>
          </p:nvPr>
        </p:nvSpPr>
        <p:spPr>
          <a:xfrm>
            <a:off x="252000" y="990022"/>
            <a:ext cx="11628000" cy="646290"/>
          </a:xfrm>
          <a:prstGeom prst="rect">
            <a:avLst/>
          </a:prstGeom>
          <a:noFill/>
          <a:ln>
            <a:noFill/>
          </a:ln>
        </p:spPr>
        <p:txBody>
          <a:bodyPr spcFirstLastPara="1" wrap="square" lIns="91425" tIns="45700" rIns="91425" bIns="45700" anchor="ctr" anchorCtr="0">
            <a:spAutoFit/>
          </a:bodyPr>
          <a:lstStyle>
            <a:lvl1pPr marR="0" lvl="0" algn="l" rtl="0">
              <a:spcBef>
                <a:spcPts val="0"/>
              </a:spcBef>
              <a:spcAft>
                <a:spcPts val="0"/>
              </a:spcAft>
              <a:buSzPts val="1400"/>
              <a:buNone/>
              <a:defRPr sz="3600" b="1" i="0" u="none" strike="noStrike" cap="none">
                <a:solidFill>
                  <a:srgbClr val="FC4421"/>
                </a:solidFill>
                <a:latin typeface="Arial"/>
                <a:ea typeface="Arial"/>
                <a:cs typeface="Arial"/>
                <a:sym typeface="Arial"/>
              </a:defRPr>
            </a:lvl1pPr>
            <a:lvl2pPr marR="0" lvl="1" algn="l" rtl="0">
              <a:spcBef>
                <a:spcPts val="0"/>
              </a:spcBef>
              <a:spcAft>
                <a:spcPts val="0"/>
              </a:spcAft>
              <a:buSzPts val="1400"/>
              <a:buNone/>
              <a:defRPr sz="2409"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9"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9"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9"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17"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17"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17"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17" b="0" i="0" u="none" strike="noStrike" cap="none">
                <a:solidFill>
                  <a:srgbClr val="CC0000"/>
                </a:solidFill>
                <a:latin typeface="Arial"/>
                <a:ea typeface="Arial"/>
                <a:cs typeface="Arial"/>
                <a:sym typeface="Arial"/>
              </a:defRPr>
            </a:lvl9pPr>
          </a:lstStyle>
          <a:p>
            <a:endParaRPr dirty="0"/>
          </a:p>
        </p:txBody>
      </p:sp>
      <p:sp>
        <p:nvSpPr>
          <p:cNvPr id="12" name="Google Shape;12;p1"/>
          <p:cNvSpPr txBox="1">
            <a:spLocks noGrp="1"/>
          </p:cNvSpPr>
          <p:nvPr>
            <p:ph type="body" idx="1"/>
          </p:nvPr>
        </p:nvSpPr>
        <p:spPr>
          <a:xfrm>
            <a:off x="361407" y="1800000"/>
            <a:ext cx="11520000" cy="4140000"/>
          </a:xfrm>
          <a:prstGeom prst="rect">
            <a:avLst/>
          </a:prstGeom>
          <a:noFill/>
          <a:ln>
            <a:noFill/>
          </a:ln>
        </p:spPr>
        <p:txBody>
          <a:bodyPr spcFirstLastPara="1" wrap="square" lIns="0" tIns="0" rIns="0" bIns="0" anchor="t" anchorCtr="0">
            <a:noAutofit/>
          </a:bodyPr>
          <a:lstStyle>
            <a:lvl1pPr marL="457200" marR="0" lvl="0" indent="-228600" algn="l" rtl="0">
              <a:lnSpc>
                <a:spcPct val="120450"/>
              </a:lnSpc>
              <a:spcBef>
                <a:spcPts val="1004"/>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450"/>
              </a:lnSpc>
              <a:spcBef>
                <a:spcPts val="1004"/>
              </a:spcBef>
              <a:spcAft>
                <a:spcPts val="0"/>
              </a:spcAft>
              <a:buClr>
                <a:srgbClr val="FC442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31"/>
              </a:lnSpc>
              <a:spcBef>
                <a:spcPts val="502"/>
              </a:spcBef>
              <a:spcAft>
                <a:spcPts val="0"/>
              </a:spcAft>
              <a:buSzPts val="1400"/>
              <a:buNone/>
              <a:defRPr sz="1606" b="0" i="0" u="none" strike="noStrike" cap="none">
                <a:solidFill>
                  <a:schemeClr val="dk1"/>
                </a:solidFill>
                <a:latin typeface="Arial"/>
                <a:ea typeface="Arial"/>
                <a:cs typeface="Arial"/>
                <a:sym typeface="Arial"/>
              </a:defRPr>
            </a:lvl3pPr>
            <a:lvl4pPr marL="1828800" marR="0" lvl="3" indent="-330581" algn="l" rtl="0">
              <a:lnSpc>
                <a:spcPct val="125031"/>
              </a:lnSpc>
              <a:spcBef>
                <a:spcPts val="502"/>
              </a:spcBef>
              <a:spcAft>
                <a:spcPts val="0"/>
              </a:spcAft>
              <a:buClr>
                <a:srgbClr val="FC4421"/>
              </a:buClr>
              <a:buSzPts val="1606"/>
              <a:buFont typeface="Arial"/>
              <a:buChar char="•"/>
              <a:defRPr sz="1606" b="0" i="0" u="none" strike="noStrike" cap="none">
                <a:solidFill>
                  <a:schemeClr val="dk1"/>
                </a:solidFill>
                <a:latin typeface="Arial"/>
                <a:ea typeface="Arial"/>
                <a:cs typeface="Arial"/>
                <a:sym typeface="Arial"/>
              </a:defRPr>
            </a:lvl4pPr>
            <a:lvl5pPr marL="2286000" marR="0" lvl="4" indent="-330581" algn="l" rtl="0">
              <a:lnSpc>
                <a:spcPct val="125031"/>
              </a:lnSpc>
              <a:spcBef>
                <a:spcPts val="502"/>
              </a:spcBef>
              <a:spcAft>
                <a:spcPts val="0"/>
              </a:spcAft>
              <a:buClr>
                <a:schemeClr val="dk1"/>
              </a:buClr>
              <a:buSzPts val="1606"/>
              <a:buFont typeface="Arial"/>
              <a:buChar char="–"/>
              <a:defRPr sz="1606" b="0" i="0" u="none" strike="noStrike" cap="none">
                <a:solidFill>
                  <a:schemeClr val="dk1"/>
                </a:solidFill>
                <a:latin typeface="Arial"/>
                <a:ea typeface="Arial"/>
                <a:cs typeface="Arial"/>
                <a:sym typeface="Arial"/>
              </a:defRPr>
            </a:lvl5pPr>
            <a:lvl6pPr marL="2743200" marR="0" lvl="5" indent="-330581" algn="l" rtl="0">
              <a:spcBef>
                <a:spcPts val="502"/>
              </a:spcBef>
              <a:spcAft>
                <a:spcPts val="0"/>
              </a:spcAft>
              <a:buClr>
                <a:schemeClr val="dk1"/>
              </a:buClr>
              <a:buSzPts val="1606"/>
              <a:buFont typeface="Arial"/>
              <a:buChar char="»"/>
              <a:defRPr sz="1606" b="0" i="0" u="none" strike="noStrike" cap="none">
                <a:solidFill>
                  <a:schemeClr val="dk1"/>
                </a:solidFill>
                <a:latin typeface="Arial"/>
                <a:ea typeface="Arial"/>
                <a:cs typeface="Arial"/>
                <a:sym typeface="Arial"/>
              </a:defRPr>
            </a:lvl6pPr>
            <a:lvl7pPr marL="3200400" marR="0" lvl="6" indent="-330581" algn="l" rtl="0">
              <a:spcBef>
                <a:spcPts val="321"/>
              </a:spcBef>
              <a:spcAft>
                <a:spcPts val="0"/>
              </a:spcAft>
              <a:buClr>
                <a:srgbClr val="E30613"/>
              </a:buClr>
              <a:buSzPts val="1606"/>
              <a:buFont typeface="Arial"/>
              <a:buChar char="»"/>
              <a:defRPr sz="1606" b="0" i="0" u="none" strike="noStrike" cap="none">
                <a:solidFill>
                  <a:schemeClr val="dk1"/>
                </a:solidFill>
                <a:latin typeface="Arial"/>
                <a:ea typeface="Arial"/>
                <a:cs typeface="Arial"/>
                <a:sym typeface="Arial"/>
              </a:defRPr>
            </a:lvl7pPr>
            <a:lvl8pPr marL="3657600" marR="0" lvl="7" indent="-330581" algn="l" rtl="0">
              <a:spcBef>
                <a:spcPts val="321"/>
              </a:spcBef>
              <a:spcAft>
                <a:spcPts val="0"/>
              </a:spcAft>
              <a:buClr>
                <a:schemeClr val="dk1"/>
              </a:buClr>
              <a:buSzPts val="1606"/>
              <a:buFont typeface="Arial"/>
              <a:buChar char="»"/>
              <a:defRPr sz="1606" b="0" i="0" u="none" strike="noStrike" cap="none">
                <a:solidFill>
                  <a:schemeClr val="dk1"/>
                </a:solidFill>
                <a:latin typeface="Arial"/>
                <a:ea typeface="Arial"/>
                <a:cs typeface="Arial"/>
                <a:sym typeface="Arial"/>
              </a:defRPr>
            </a:lvl8pPr>
            <a:lvl9pPr marL="4114800" marR="0" lvl="8" indent="-292353" algn="l" rtl="0">
              <a:spcBef>
                <a:spcPts val="201"/>
              </a:spcBef>
              <a:spcAft>
                <a:spcPts val="0"/>
              </a:spcAft>
              <a:buClr>
                <a:schemeClr val="dk1"/>
              </a:buClr>
              <a:buSzPts val="1004"/>
              <a:buFont typeface="Arial"/>
              <a:buChar char="»"/>
              <a:defRPr sz="1004" b="0" i="0" u="none" strike="noStrike" cap="none">
                <a:solidFill>
                  <a:schemeClr val="dk1"/>
                </a:solidFill>
                <a:latin typeface="Arial"/>
                <a:ea typeface="Arial"/>
                <a:cs typeface="Arial"/>
                <a:sym typeface="Arial"/>
              </a:defRPr>
            </a:lvl9pPr>
          </a:lstStyle>
          <a:p>
            <a:endParaRPr/>
          </a:p>
        </p:txBody>
      </p:sp>
      <p:sp>
        <p:nvSpPr>
          <p:cNvPr id="13" name="Google Shape;13;p1"/>
          <p:cNvSpPr/>
          <p:nvPr/>
        </p:nvSpPr>
        <p:spPr>
          <a:xfrm>
            <a:off x="6" y="756000"/>
            <a:ext cx="12239626" cy="36000"/>
          </a:xfrm>
          <a:custGeom>
            <a:avLst/>
            <a:gdLst/>
            <a:ahLst/>
            <a:cxnLst/>
            <a:rect l="l" t="t" r="r" b="b"/>
            <a:pathLst>
              <a:path w="15119985" h="127000" extrusionOk="0">
                <a:moveTo>
                  <a:pt x="0" y="0"/>
                </a:moveTo>
                <a:lnTo>
                  <a:pt x="0" y="127000"/>
                </a:lnTo>
                <a:lnTo>
                  <a:pt x="15119985" y="127000"/>
                </a:lnTo>
                <a:lnTo>
                  <a:pt x="15119985" y="0"/>
                </a:lnTo>
                <a:lnTo>
                  <a:pt x="0" y="0"/>
                </a:lnTo>
                <a:close/>
              </a:path>
            </a:pathLst>
          </a:custGeom>
          <a:solidFill>
            <a:schemeClr val="dk1"/>
          </a:solidFill>
          <a:ln>
            <a:noFill/>
          </a:ln>
        </p:spPr>
        <p:txBody>
          <a:bodyPr spcFirstLastPara="1" wrap="square" lIns="0" tIns="0" rIns="0" bIns="0" anchor="t" anchorCtr="0">
            <a:noAutofit/>
          </a:bodyPr>
          <a:lstStyle/>
          <a:p>
            <a:pPr marL="0" marR="0" lvl="0" indent="0" algn="l" defTabSz="908519" rtl="0" eaLnBrk="1" fontAlgn="auto" latinLnBrk="0" hangingPunct="1">
              <a:lnSpc>
                <a:spcPct val="100000"/>
              </a:lnSpc>
              <a:spcBef>
                <a:spcPts val="0"/>
              </a:spcBef>
              <a:spcAft>
                <a:spcPts val="0"/>
              </a:spcAft>
              <a:buClr>
                <a:srgbClr val="000000"/>
              </a:buClr>
              <a:buSzTx/>
              <a:buFont typeface="Arial"/>
              <a:buNone/>
              <a:tabLst/>
              <a:defRPr/>
            </a:pPr>
            <a:endParaRPr kumimoji="0" sz="1995"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8" name="Google Shape;18;p1" descr="A purple and white logo&#10;&#10;AI-generated content may be incorrect."/>
          <p:cNvPicPr preferRelativeResize="0"/>
          <p:nvPr/>
        </p:nvPicPr>
        <p:blipFill rotWithShape="1">
          <a:blip r:embed="rId9">
            <a:alphaModFix/>
          </a:blip>
          <a:srcRect/>
          <a:stretch/>
        </p:blipFill>
        <p:spPr>
          <a:xfrm>
            <a:off x="9360000" y="6228000"/>
            <a:ext cx="2520000" cy="456536"/>
          </a:xfrm>
          <a:prstGeom prst="rect">
            <a:avLst/>
          </a:prstGeom>
          <a:noFill/>
          <a:ln>
            <a:noFill/>
          </a:ln>
        </p:spPr>
      </p:pic>
      <p:cxnSp>
        <p:nvCxnSpPr>
          <p:cNvPr id="19" name="Google Shape;19;p1"/>
          <p:cNvCxnSpPr/>
          <p:nvPr/>
        </p:nvCxnSpPr>
        <p:spPr>
          <a:xfrm>
            <a:off x="0" y="6084000"/>
            <a:ext cx="12240000" cy="0"/>
          </a:xfrm>
          <a:prstGeom prst="straightConnector1">
            <a:avLst/>
          </a:prstGeom>
          <a:noFill/>
          <a:ln w="9525" cap="flat" cmpd="sng">
            <a:solidFill>
              <a:srgbClr val="000000"/>
            </a:solidFill>
            <a:prstDash val="solid"/>
            <a:round/>
            <a:headEnd type="none" w="sm" len="sm"/>
            <a:tailEnd type="none" w="sm" len="sm"/>
          </a:ln>
        </p:spPr>
      </p:cxnSp>
      <p:sp>
        <p:nvSpPr>
          <p:cNvPr id="3" name="Text Box 11">
            <a:extLst>
              <a:ext uri="{FF2B5EF4-FFF2-40B4-BE49-F238E27FC236}">
                <a16:creationId xmlns:a16="http://schemas.microsoft.com/office/drawing/2014/main" id="{EF3C10D7-49C6-28D4-1BF4-21BCD7CDA06A}"/>
              </a:ext>
            </a:extLst>
          </p:cNvPr>
          <p:cNvSpPr txBox="1">
            <a:spLocks noChangeArrowheads="1"/>
          </p:cNvSpPr>
          <p:nvPr userDrawn="1"/>
        </p:nvSpPr>
        <p:spPr bwMode="auto">
          <a:xfrm>
            <a:off x="360001" y="6344268"/>
            <a:ext cx="588541" cy="244554"/>
          </a:xfrm>
          <a:prstGeom prst="rect">
            <a:avLst/>
          </a:prstGeom>
          <a:noFill/>
          <a:ln w="9525">
            <a:noFill/>
            <a:miter lim="800000"/>
            <a:headEnd/>
            <a:tailEnd/>
          </a:ln>
        </p:spPr>
        <p:txBody>
          <a:bodyPr lIns="0" tIns="0" rIns="0" bIns="0" anchor="ctr">
            <a:prstTxWarp prst="textNoShape">
              <a:avLst/>
            </a:prstTxWarp>
            <a:spAutoFit/>
          </a:bodyPr>
          <a:lstStyle/>
          <a:p>
            <a:pPr marL="0" marR="0" lvl="0" indent="0" algn="l" defTabSz="908519" rtl="0" eaLnBrk="1" fontAlgn="auto" latinLnBrk="0" hangingPunct="1">
              <a:lnSpc>
                <a:spcPct val="100000"/>
              </a:lnSpc>
              <a:spcBef>
                <a:spcPts val="598"/>
              </a:spcBef>
              <a:spcAft>
                <a:spcPts val="0"/>
              </a:spcAft>
              <a:buClr>
                <a:srgbClr val="000000"/>
              </a:buClr>
              <a:buSzTx/>
              <a:buFont typeface="Arial"/>
              <a:buNone/>
              <a:tabLst/>
              <a:defRPr/>
            </a:pPr>
            <a:fld id="{6152C911-7D81-1845-9D20-613E63F035EB}" type="slidenum">
              <a:rPr kumimoji="0" lang="en-US" sz="1589" b="0" i="0" u="none" strike="noStrike" kern="0" cap="none" spc="0" normalizeH="0" baseline="0" noProof="0" smtClean="0">
                <a:ln>
                  <a:noFill/>
                </a:ln>
                <a:solidFill>
                  <a:srgbClr val="000000"/>
                </a:solidFill>
                <a:effectLst/>
                <a:uLnTx/>
                <a:uFillTx/>
                <a:latin typeface="Arial"/>
                <a:ea typeface="Arial" pitchFamily="-105" charset="0"/>
                <a:cs typeface="Arial" pitchFamily="-105" charset="0"/>
                <a:sym typeface="Arial"/>
              </a:rPr>
              <a:pPr marL="0" marR="0" lvl="0" indent="0" algn="l" defTabSz="908519" rtl="0" eaLnBrk="1" fontAlgn="auto" latinLnBrk="0" hangingPunct="1">
                <a:lnSpc>
                  <a:spcPct val="100000"/>
                </a:lnSpc>
                <a:spcBef>
                  <a:spcPts val="598"/>
                </a:spcBef>
                <a:spcAft>
                  <a:spcPts val="0"/>
                </a:spcAft>
                <a:buClr>
                  <a:srgbClr val="000000"/>
                </a:buClr>
                <a:buSzTx/>
                <a:buFont typeface="Arial"/>
                <a:buNone/>
                <a:tabLst/>
                <a:defRPr/>
              </a:pPr>
              <a:t>‹#›</a:t>
            </a:fld>
            <a:endParaRPr kumimoji="0" lang="en-US" sz="1589" b="0" i="0" u="none" strike="noStrike" kern="0" cap="none" spc="0" normalizeH="0" baseline="0" noProof="0" dirty="0">
              <a:ln>
                <a:noFill/>
              </a:ln>
              <a:solidFill>
                <a:srgbClr val="000000"/>
              </a:solidFill>
              <a:effectLst/>
              <a:uLnTx/>
              <a:uFillTx/>
              <a:latin typeface="Arial"/>
              <a:ea typeface="Arial" pitchFamily="-105" charset="0"/>
              <a:cs typeface="Arial" pitchFamily="-105" charset="0"/>
              <a:sym typeface="Arial"/>
            </a:endParaRPr>
          </a:p>
        </p:txBody>
      </p:sp>
      <p:pic>
        <p:nvPicPr>
          <p:cNvPr id="4" name="Picture 3" descr="A red arrow pointing up&#10;&#10;AI-generated content may be incorrect.">
            <a:extLst>
              <a:ext uri="{FF2B5EF4-FFF2-40B4-BE49-F238E27FC236}">
                <a16:creationId xmlns:a16="http://schemas.microsoft.com/office/drawing/2014/main" id="{FDD324B6-DEFB-6D5C-5C2D-09DB5BA4A9C0}"/>
              </a:ext>
            </a:extLst>
          </p:cNvPr>
          <p:cNvPicPr>
            <a:picLocks/>
          </p:cNvPicPr>
          <p:nvPr userDrawn="1"/>
        </p:nvPicPr>
        <p:blipFill>
          <a:blip r:embed="rId10" cstate="print">
            <a:extLst>
              <a:ext uri="{28A0092B-C50C-407E-A947-70E740481C1C}">
                <a14:useLocalDpi xmlns:a14="http://schemas.microsoft.com/office/drawing/2010/main"/>
              </a:ext>
            </a:extLst>
          </a:blip>
          <a:srcRect/>
          <a:stretch>
            <a:fillRect/>
          </a:stretch>
        </p:blipFill>
        <p:spPr bwMode="auto">
          <a:xfrm>
            <a:off x="267762" y="170588"/>
            <a:ext cx="591666" cy="437463"/>
          </a:xfrm>
          <a:prstGeom prst="rect">
            <a:avLst/>
          </a:prstGeom>
          <a:noFill/>
          <a:ln>
            <a:noFill/>
          </a:ln>
        </p:spPr>
      </p:pic>
      <p:sp>
        <p:nvSpPr>
          <p:cNvPr id="5" name="Text Box 2">
            <a:extLst>
              <a:ext uri="{FF2B5EF4-FFF2-40B4-BE49-F238E27FC236}">
                <a16:creationId xmlns:a16="http://schemas.microsoft.com/office/drawing/2014/main" id="{8CFEA196-C32F-4533-47A4-4DB92A8A7594}"/>
              </a:ext>
            </a:extLst>
          </p:cNvPr>
          <p:cNvSpPr txBox="1">
            <a:spLocks noChangeArrowheads="1"/>
          </p:cNvSpPr>
          <p:nvPr userDrawn="1"/>
        </p:nvSpPr>
        <p:spPr bwMode="auto">
          <a:xfrm>
            <a:off x="3848985" y="67612"/>
            <a:ext cx="5827751" cy="589388"/>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Gas Engineering </a:t>
            </a:r>
            <a:endParaRPr lang="en-GB" sz="105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6" name="Picture 5" descr="A black and white logo&#10;&#10;AI-generated content may be incorrect.">
            <a:extLst>
              <a:ext uri="{FF2B5EF4-FFF2-40B4-BE49-F238E27FC236}">
                <a16:creationId xmlns:a16="http://schemas.microsoft.com/office/drawing/2014/main" id="{61B2878E-D10A-749A-6E0B-5ACA73FA3C08}"/>
              </a:ext>
            </a:extLst>
          </p:cNvPr>
          <p:cNvPicPr>
            <a:picLocks noChangeAspect="1"/>
          </p:cNvPicPr>
          <p:nvPr userDrawn="1"/>
        </p:nvPicPr>
        <p:blipFill>
          <a:blip r:embed="rId11" cstate="print">
            <a:extLst>
              <a:ext uri="{28A0092B-C50C-407E-A947-70E740481C1C}">
                <a14:useLocalDpi xmlns:a14="http://schemas.microsoft.com/office/drawing/2010/main"/>
              </a:ext>
            </a:extLst>
          </a:blip>
          <a:srcRect/>
          <a:stretch>
            <a:fillRect/>
          </a:stretch>
        </p:blipFill>
        <p:spPr bwMode="auto">
          <a:xfrm>
            <a:off x="9408368" y="157157"/>
            <a:ext cx="2563495" cy="498243"/>
          </a:xfrm>
          <a:prstGeom prst="rect">
            <a:avLst/>
          </a:prstGeom>
          <a:noFill/>
          <a:ln>
            <a:noFill/>
          </a:ln>
        </p:spPr>
      </p:pic>
      <p:pic>
        <p:nvPicPr>
          <p:cNvPr id="7" name="Picture 6" descr="A black background with a black square&#10;&#10;AI-generated content may be incorrect.">
            <a:extLst>
              <a:ext uri="{FF2B5EF4-FFF2-40B4-BE49-F238E27FC236}">
                <a16:creationId xmlns:a16="http://schemas.microsoft.com/office/drawing/2014/main" id="{0A414F14-155A-6E8E-19DE-3001A27B83BE}"/>
              </a:ext>
            </a:extLst>
          </p:cNvPr>
          <p:cNvPicPr>
            <a:picLocks noChangeAspect="1"/>
          </p:cNvPicPr>
          <p:nvPr userDrawn="1"/>
        </p:nvPicPr>
        <p:blipFill>
          <a:blip r:embed="rId12"/>
          <a:stretch>
            <a:fillRect/>
          </a:stretch>
        </p:blipFill>
        <p:spPr>
          <a:xfrm>
            <a:off x="984256" y="177135"/>
            <a:ext cx="2685203" cy="440679"/>
          </a:xfrm>
          <a:prstGeom prst="rect">
            <a:avLst/>
          </a:prstGeom>
        </p:spPr>
      </p:pic>
    </p:spTree>
    <p:extLst>
      <p:ext uri="{BB962C8B-B14F-4D97-AF65-F5344CB8AC3E}">
        <p14:creationId xmlns:p14="http://schemas.microsoft.com/office/powerpoint/2010/main" val="908369171"/>
      </p:ext>
    </p:extLst>
  </p:cSld>
  <p:clrMap bg1="lt1" tx1="dk1" bg2="dk2" tx2="lt2" accent1="accent1" accent2="accent2" accent3="accent3" accent4="accent4" accent5="accent5" accent6="accent6" hlink="hlink" folHlink="folHlink"/>
  <p:sldLayoutIdLst>
    <p:sldLayoutId id="2147484118" r:id="rId1"/>
    <p:sldLayoutId id="2147484119" r:id="rId2"/>
    <p:sldLayoutId id="2147484120" r:id="rId3"/>
    <p:sldLayoutId id="2147484121" r:id="rId4"/>
    <p:sldLayoutId id="2147484122" r:id="rId5"/>
    <p:sldLayoutId id="2147484123" r:id="rId6"/>
    <p:sldLayoutId id="2147484124"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391"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360000" y="1800000"/>
            <a:ext cx="10601276" cy="2720866"/>
          </a:xfrm>
          <a:prstGeom prst="rect">
            <a:avLst/>
          </a:prstGeom>
        </p:spPr>
        <p:txBody>
          <a:bodyPr lIns="0" tIns="0" rIns="0" bIns="0" anchor="t"/>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030">
              <a:lnSpc>
                <a:spcPct val="110000"/>
              </a:lnSpc>
              <a:spcBef>
                <a:spcPts val="0"/>
              </a:spcBef>
              <a:spcAft>
                <a:spcPts val="1200"/>
              </a:spcAft>
              <a:buNone/>
              <a:defRPr/>
            </a:pPr>
            <a:r>
              <a:rPr lang="en-GB" sz="2800" b="1" dirty="0">
                <a:solidFill>
                  <a:srgbClr val="170130"/>
                </a:solidFill>
                <a:latin typeface="Arial"/>
                <a:ea typeface="Enginuity"/>
                <a:cs typeface="Arial"/>
              </a:rPr>
              <a:t>Occupational Specialism: Gas Engineering</a:t>
            </a:r>
          </a:p>
          <a:p>
            <a:pPr marL="0" indent="0">
              <a:lnSpc>
                <a:spcPct val="110000"/>
              </a:lnSpc>
              <a:spcAft>
                <a:spcPts val="1200"/>
              </a:spcAft>
              <a:buNone/>
            </a:pPr>
            <a:r>
              <a:rPr lang="en-GB" sz="2800" dirty="0">
                <a:solidFill>
                  <a:schemeClr val="tx1"/>
                </a:solidFill>
                <a:latin typeface="Arial"/>
                <a:ea typeface="Enginuity"/>
                <a:cs typeface="Arial"/>
              </a:rPr>
              <a:t>K1.1 Typical hazards and risks associated with working with gas systems</a:t>
            </a:r>
            <a:r>
              <a:rPr lang="en-GB" sz="2800" dirty="0">
                <a:latin typeface="Arial" panose="020B0604020202020204" pitchFamily="34" charset="0"/>
                <a:ea typeface="Cambria" panose="02040503050406030204" pitchFamily="18" charset="0"/>
                <a:cs typeface="Times New Roman" panose="02020603050405020304" pitchFamily="18" charset="0"/>
              </a:rPr>
              <a:t> </a:t>
            </a:r>
            <a:r>
              <a:rPr lang="en-GB" sz="2800" dirty="0">
                <a:solidFill>
                  <a:schemeClr val="tx1"/>
                </a:solidFill>
                <a:latin typeface="Arial" panose="020B0604020202020204" pitchFamily="34" charset="0"/>
                <a:ea typeface="Cambria" panose="02040503050406030204" pitchFamily="18" charset="0"/>
                <a:cs typeface="Times New Roman" panose="02020603050405020304" pitchFamily="18" charset="0"/>
              </a:rPr>
              <a:t>and how these can be mitigated</a:t>
            </a:r>
            <a:endParaRPr lang="en-GB" sz="2800" b="1" dirty="0">
              <a:solidFill>
                <a:schemeClr val="tx1"/>
              </a:solidFill>
              <a:latin typeface="Arial" panose="020B0604020202020204" pitchFamily="34" charset="0"/>
              <a:ea typeface="Enginuity" pitchFamily="2" charset="-128"/>
              <a:cs typeface="Arial" panose="020B0604020202020204" pitchFamily="34" charset="0"/>
            </a:endParaRPr>
          </a:p>
          <a:p>
            <a:pPr marL="0" indent="0">
              <a:lnSpc>
                <a:spcPct val="110000"/>
              </a:lnSpc>
              <a:spcAft>
                <a:spcPts val="1200"/>
              </a:spcAft>
              <a:buNone/>
            </a:pPr>
            <a:r>
              <a:rPr lang="en-US" sz="2800" b="1" dirty="0">
                <a:solidFill>
                  <a:srgbClr val="FC4421"/>
                </a:solidFill>
                <a:latin typeface="Arial"/>
                <a:ea typeface="Enginuity"/>
                <a:cs typeface="Arial"/>
              </a:rPr>
              <a:t>PowerPoint 1.1a: Asbestos</a:t>
            </a: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72F3D-6342-596E-E3E8-479EC69F4F1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2D99309-59BD-B500-4773-D6D609E3958F}"/>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Asbestos – what are the risks?</a:t>
            </a:r>
          </a:p>
        </p:txBody>
      </p:sp>
      <p:sp>
        <p:nvSpPr>
          <p:cNvPr id="4" name="TextBox 3">
            <a:extLst>
              <a:ext uri="{FF2B5EF4-FFF2-40B4-BE49-F238E27FC236}">
                <a16:creationId xmlns:a16="http://schemas.microsoft.com/office/drawing/2014/main" id="{B76469E7-F682-F1A3-01BF-C443F57D608C}"/>
              </a:ext>
            </a:extLst>
          </p:cNvPr>
          <p:cNvSpPr txBox="1"/>
          <p:nvPr/>
        </p:nvSpPr>
        <p:spPr>
          <a:xfrm>
            <a:off x="360000" y="1800000"/>
            <a:ext cx="11687431" cy="2867708"/>
          </a:xfrm>
          <a:prstGeom prst="rect">
            <a:avLst/>
          </a:prstGeom>
          <a:noFill/>
        </p:spPr>
        <p:txBody>
          <a:bodyPr wrap="square" lIns="0" tIns="0" rIns="0" bIns="0">
            <a:spAutoFit/>
          </a:bodyPr>
          <a:lstStyle/>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t>When asbestos-containing materials are disturbed, fibres are released into the air.</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t>Breathing these fibres can cause serious diseases that often take decades to appear, and treatment is usually limited once diagnosed. </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t>Preventive measures are essential now. Exposure can lead to fatal conditions such as mesothelioma, lung cancer, asbestosis, and pleural thickening. </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t>Smokers exposed to asbestos face an even higher risk of lung cancer.</a:t>
            </a:r>
            <a:endParaRPr lang="en-GB" sz="2400" dirty="0">
              <a:solidFill>
                <a:srgbClr val="000000"/>
              </a:solidFill>
              <a:latin typeface="Arial" panose="020B0604020202020204" pitchFamily="34" charset="0"/>
              <a:ea typeface="Enginuity" pitchFamily="2" charset="-128"/>
              <a:cs typeface="Arial" panose="020B0604020202020204" pitchFamily="34" charset="0"/>
            </a:endParaRPr>
          </a:p>
        </p:txBody>
      </p:sp>
    </p:spTree>
    <p:extLst>
      <p:ext uri="{BB962C8B-B14F-4D97-AF65-F5344CB8AC3E}">
        <p14:creationId xmlns:p14="http://schemas.microsoft.com/office/powerpoint/2010/main" val="3644149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CBDFA-3D8A-0C0D-DC21-1B9A91DFC75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7AF424E-367A-DB95-6AC5-389EC05D7AAF}"/>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Asbestos – where can you find it?</a:t>
            </a:r>
          </a:p>
        </p:txBody>
      </p:sp>
      <p:sp>
        <p:nvSpPr>
          <p:cNvPr id="4" name="TextBox 3">
            <a:extLst>
              <a:ext uri="{FF2B5EF4-FFF2-40B4-BE49-F238E27FC236}">
                <a16:creationId xmlns:a16="http://schemas.microsoft.com/office/drawing/2014/main" id="{A6494490-CA26-6A2D-885A-CFA0AB393912}"/>
              </a:ext>
            </a:extLst>
          </p:cNvPr>
          <p:cNvSpPr txBox="1"/>
          <p:nvPr/>
        </p:nvSpPr>
        <p:spPr>
          <a:xfrm>
            <a:off x="360000" y="1800000"/>
            <a:ext cx="11340387" cy="2652265"/>
          </a:xfrm>
          <a:prstGeom prst="rect">
            <a:avLst/>
          </a:prstGeom>
          <a:noFill/>
        </p:spPr>
        <p:txBody>
          <a:bodyPr wrap="square" lIns="0" tIns="0" rIns="0" bIns="0">
            <a:spAutoFit/>
          </a:bodyPr>
          <a:lstStyle/>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Asbestos cement can be located in various areas around the home, including on water tanks, pipe lagging, sprayed around boilers or water tanks, toilet seats and cisterns, bath panels, behind fireplaces, and fuse boxes. </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Additionally, it may be found in loose-fill insulation, textured decorative coatings like Artex, ceiling tiles, airing cupboards, partition walls, window panels, and vinyl floor tiles.</a:t>
            </a:r>
          </a:p>
        </p:txBody>
      </p:sp>
    </p:spTree>
    <p:extLst>
      <p:ext uri="{BB962C8B-B14F-4D97-AF65-F5344CB8AC3E}">
        <p14:creationId xmlns:p14="http://schemas.microsoft.com/office/powerpoint/2010/main" val="3561230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FCD03C-3A19-E4C1-A8DF-1DE728D7CD6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F2334BB-4926-EBB0-E995-FB06F9D4E367}"/>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Before you start work</a:t>
            </a:r>
          </a:p>
        </p:txBody>
      </p:sp>
      <p:sp>
        <p:nvSpPr>
          <p:cNvPr id="4" name="TextBox 3">
            <a:extLst>
              <a:ext uri="{FF2B5EF4-FFF2-40B4-BE49-F238E27FC236}">
                <a16:creationId xmlns:a16="http://schemas.microsoft.com/office/drawing/2014/main" id="{12DE4D1F-D7B6-39AB-7985-4D7EDD5FEC20}"/>
              </a:ext>
            </a:extLst>
          </p:cNvPr>
          <p:cNvSpPr txBox="1"/>
          <p:nvPr/>
        </p:nvSpPr>
        <p:spPr>
          <a:xfrm>
            <a:off x="360000" y="1800000"/>
            <a:ext cx="11687431" cy="3988015"/>
          </a:xfrm>
          <a:prstGeom prst="rect">
            <a:avLst/>
          </a:prstGeom>
          <a:noFill/>
        </p:spPr>
        <p:txBody>
          <a:bodyPr wrap="square" lIns="0" tIns="0" rIns="0" bIns="0">
            <a:spAutoFit/>
          </a:bodyPr>
          <a:lstStyle/>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Check if asbestos is present and assess its type and condition before starting work.</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In non-domestic buildings, those responsible must inform you about asbestos.</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If details are missing but you suspect asbestos, survey the area or assume all materials contain it and take maximum precautions.</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Conduct a risk assessment to confirm if work can be done without exposure.</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If exposure can’t be avoided, identify who is at risk and the potential level of exposure.</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Use this assessment to choose safe work methods and control risks effectively.</a:t>
            </a:r>
          </a:p>
        </p:txBody>
      </p:sp>
    </p:spTree>
    <p:extLst>
      <p:ext uri="{BB962C8B-B14F-4D97-AF65-F5344CB8AC3E}">
        <p14:creationId xmlns:p14="http://schemas.microsoft.com/office/powerpoint/2010/main" val="6215187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89317-0699-6A44-5C20-A84895520BC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0B2ED4F-17A1-068D-CAEE-D4E06900C735}"/>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What if I find asbestos?</a:t>
            </a:r>
          </a:p>
        </p:txBody>
      </p:sp>
      <p:sp>
        <p:nvSpPr>
          <p:cNvPr id="4" name="TextBox 3">
            <a:extLst>
              <a:ext uri="{FF2B5EF4-FFF2-40B4-BE49-F238E27FC236}">
                <a16:creationId xmlns:a16="http://schemas.microsoft.com/office/drawing/2014/main" id="{2EA7AE09-2E82-A104-2903-701D186FB1B9}"/>
              </a:ext>
            </a:extLst>
          </p:cNvPr>
          <p:cNvSpPr txBox="1"/>
          <p:nvPr/>
        </p:nvSpPr>
        <p:spPr>
          <a:xfrm>
            <a:off x="360000" y="1800000"/>
            <a:ext cx="8244738" cy="1901290"/>
          </a:xfrm>
          <a:prstGeom prst="rect">
            <a:avLst/>
          </a:prstGeom>
          <a:noFill/>
        </p:spPr>
        <p:txBody>
          <a:bodyPr wrap="square" lIns="0" tIns="0" rIns="0" bIns="0">
            <a:spAutoFit/>
          </a:bodyPr>
          <a:lstStyle/>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Stop work immediately. </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Put up a warning sign and ensure nobody enters the area. </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You should only carry out work on asbestos if you have had the appropriate information, instruction and training.</a:t>
            </a:r>
          </a:p>
        </p:txBody>
      </p:sp>
      <p:pic>
        <p:nvPicPr>
          <p:cNvPr id="7" name="Picture 6">
            <a:extLst>
              <a:ext uri="{FF2B5EF4-FFF2-40B4-BE49-F238E27FC236}">
                <a16:creationId xmlns:a16="http://schemas.microsoft.com/office/drawing/2014/main" id="{B5A944B8-500C-FE8D-5D04-818476B448BC}"/>
              </a:ext>
            </a:extLst>
          </p:cNvPr>
          <p:cNvPicPr>
            <a:picLocks noChangeAspect="1"/>
          </p:cNvPicPr>
          <p:nvPr/>
        </p:nvPicPr>
        <p:blipFill>
          <a:blip r:embed="rId3"/>
          <a:srcRect/>
          <a:stretch/>
        </p:blipFill>
        <p:spPr>
          <a:xfrm>
            <a:off x="8886092" y="1739876"/>
            <a:ext cx="2940090" cy="1961414"/>
          </a:xfrm>
          <a:prstGeom prst="rect">
            <a:avLst/>
          </a:prstGeom>
        </p:spPr>
      </p:pic>
    </p:spTree>
    <p:extLst>
      <p:ext uri="{BB962C8B-B14F-4D97-AF65-F5344CB8AC3E}">
        <p14:creationId xmlns:p14="http://schemas.microsoft.com/office/powerpoint/2010/main" val="3895770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0B1F4-9F5D-5561-EAA6-0ED0DED70C4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475E41E-02B4-172B-9C99-62ED6746FDE1}"/>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What do I do if I disturb asbestos?</a:t>
            </a:r>
          </a:p>
        </p:txBody>
      </p:sp>
      <p:sp>
        <p:nvSpPr>
          <p:cNvPr id="4" name="TextBox 3">
            <a:extLst>
              <a:ext uri="{FF2B5EF4-FFF2-40B4-BE49-F238E27FC236}">
                <a16:creationId xmlns:a16="http://schemas.microsoft.com/office/drawing/2014/main" id="{FDECF928-6BE5-DDE5-3F65-B7BF0E263883}"/>
              </a:ext>
            </a:extLst>
          </p:cNvPr>
          <p:cNvSpPr txBox="1"/>
          <p:nvPr/>
        </p:nvSpPr>
        <p:spPr>
          <a:xfrm>
            <a:off x="360000" y="1800000"/>
            <a:ext cx="11687431" cy="3735638"/>
          </a:xfrm>
          <a:prstGeom prst="rect">
            <a:avLst/>
          </a:prstGeom>
          <a:noFill/>
        </p:spPr>
        <p:txBody>
          <a:bodyPr wrap="square" lIns="0" tIns="0" rIns="0" bIns="0">
            <a:spAutoFit/>
          </a:bodyPr>
          <a:lstStyle/>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If asbestos is accidentally disturbed and released, handle it promptly and correctly.</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Lower-risk materials (fibres firmly bound and in good condition) include:</a:t>
            </a:r>
          </a:p>
          <a:p>
            <a:pPr marL="7200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Asbestos cement</a:t>
            </a:r>
          </a:p>
          <a:p>
            <a:pPr marL="7200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Bitumen products</a:t>
            </a:r>
          </a:p>
          <a:p>
            <a:pPr marL="7200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Papers and textiles</a:t>
            </a:r>
          </a:p>
          <a:p>
            <a:pPr marL="7200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Small-scale releases of asbestos insulating board</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Clean-up of these materials typically does not require a licensed contractor.</a:t>
            </a:r>
          </a:p>
        </p:txBody>
      </p:sp>
    </p:spTree>
    <p:extLst>
      <p:ext uri="{BB962C8B-B14F-4D97-AF65-F5344CB8AC3E}">
        <p14:creationId xmlns:p14="http://schemas.microsoft.com/office/powerpoint/2010/main" val="7897293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853C5-D0E2-0873-135C-A2251D14286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4E65C07-2759-E20D-D5A0-14F49C6B219A}"/>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What do I do if I disturb asbestos?</a:t>
            </a:r>
          </a:p>
        </p:txBody>
      </p:sp>
      <p:sp>
        <p:nvSpPr>
          <p:cNvPr id="4" name="TextBox 3">
            <a:extLst>
              <a:ext uri="{FF2B5EF4-FFF2-40B4-BE49-F238E27FC236}">
                <a16:creationId xmlns:a16="http://schemas.microsoft.com/office/drawing/2014/main" id="{075DFFA6-34DB-9AB6-8DA6-72B177BF4807}"/>
              </a:ext>
            </a:extLst>
          </p:cNvPr>
          <p:cNvSpPr txBox="1"/>
          <p:nvPr/>
        </p:nvSpPr>
        <p:spPr>
          <a:xfrm>
            <a:off x="360001" y="1800000"/>
            <a:ext cx="11327908" cy="3680238"/>
          </a:xfrm>
          <a:prstGeom prst="rect">
            <a:avLst/>
          </a:prstGeom>
          <a:noFill/>
        </p:spPr>
        <p:txBody>
          <a:bodyPr wrap="square" lIns="0" tIns="0" rIns="0" bIns="0">
            <a:spAutoFit/>
          </a:bodyPr>
          <a:lstStyle/>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Warn affected individuals and ensure anyone without PPE/RPE leaves the area immediately.</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Identify the cause of the uncontrolled release and regain control as soon as possible.</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Minimise asbestos spread through proper decontamination and clean up dust and debris (see Asbestos Essentials method sheet).</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Decontaminate any contaminated individuals and ensure rags, clothing, and PPE are either cleaned or disposed of as contaminated waste.</a:t>
            </a:r>
          </a:p>
        </p:txBody>
      </p:sp>
    </p:spTree>
    <p:extLst>
      <p:ext uri="{BB962C8B-B14F-4D97-AF65-F5344CB8AC3E}">
        <p14:creationId xmlns:p14="http://schemas.microsoft.com/office/powerpoint/2010/main" val="23172536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53B8E-E305-5D0C-963F-E14CCDFBB617}"/>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05CE083-293A-7342-3350-054C5A8B25B2}"/>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Remember</a:t>
            </a:r>
          </a:p>
        </p:txBody>
      </p:sp>
      <p:sp>
        <p:nvSpPr>
          <p:cNvPr id="4" name="TextBox 3">
            <a:extLst>
              <a:ext uri="{FF2B5EF4-FFF2-40B4-BE49-F238E27FC236}">
                <a16:creationId xmlns:a16="http://schemas.microsoft.com/office/drawing/2014/main" id="{65CD2B47-EFC1-5244-3428-69F2429F16CB}"/>
              </a:ext>
            </a:extLst>
          </p:cNvPr>
          <p:cNvSpPr txBox="1"/>
          <p:nvPr/>
        </p:nvSpPr>
        <p:spPr>
          <a:xfrm>
            <a:off x="360000" y="1800000"/>
            <a:ext cx="11857861" cy="3926459"/>
          </a:xfrm>
          <a:prstGeom prst="rect">
            <a:avLst/>
          </a:prstGeom>
          <a:noFill/>
        </p:spPr>
        <p:txBody>
          <a:bodyPr wrap="square" lIns="0" tIns="0" rIns="0" bIns="0">
            <a:spAutoFit/>
          </a:bodyPr>
          <a:lstStyle/>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You can’t see or smell asbestos fibres in the air.</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The effects of being exposed to asbestos take many years to show up – avoid breathing it in now.</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Smokers who are exposed to asbestos fibres are at a much greater risk of developing lung cancer.</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Asbestos is only a danger when fibres are made airborne and breathed in.</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As long as the asbestos is in good condition and it is located somewhere where it can’t be damaged easily, then it shouldn’t be a risk to you.</a:t>
            </a:r>
          </a:p>
        </p:txBody>
      </p:sp>
    </p:spTree>
    <p:extLst>
      <p:ext uri="{BB962C8B-B14F-4D97-AF65-F5344CB8AC3E}">
        <p14:creationId xmlns:p14="http://schemas.microsoft.com/office/powerpoint/2010/main" val="36885722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69AA0-763F-DEE5-731F-7DD0B6C7790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793966F-7A8D-F5AA-C7C3-B09B63C90C80}"/>
              </a:ext>
            </a:extLst>
          </p:cNvPr>
          <p:cNvSpPr txBox="1">
            <a:spLocks/>
          </p:cNvSpPr>
          <p:nvPr/>
        </p:nvSpPr>
        <p:spPr>
          <a:xfrm>
            <a:off x="252000" y="972000"/>
            <a:ext cx="10488824" cy="646331"/>
          </a:xfrm>
          <a:prstGeom prst="rect">
            <a:avLst/>
          </a:prstGeom>
          <a:noFill/>
        </p:spPr>
        <p:txBody>
          <a:bodyPr wrap="square" lIns="91440" tIns="45720" rIns="91440" bIns="45720">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Asbestos</a:t>
            </a:r>
          </a:p>
        </p:txBody>
      </p:sp>
      <p:sp>
        <p:nvSpPr>
          <p:cNvPr id="4" name="TextBox 3">
            <a:extLst>
              <a:ext uri="{FF2B5EF4-FFF2-40B4-BE49-F238E27FC236}">
                <a16:creationId xmlns:a16="http://schemas.microsoft.com/office/drawing/2014/main" id="{FAB8B89E-5476-A217-355F-CF532B7B6521}"/>
              </a:ext>
            </a:extLst>
          </p:cNvPr>
          <p:cNvSpPr txBox="1"/>
          <p:nvPr/>
        </p:nvSpPr>
        <p:spPr>
          <a:xfrm>
            <a:off x="360000" y="1800000"/>
            <a:ext cx="10623254" cy="3226909"/>
          </a:xfrm>
          <a:prstGeom prst="rect">
            <a:avLst/>
          </a:prstGeom>
          <a:noFill/>
        </p:spPr>
        <p:txBody>
          <a:bodyPr wrap="square" lIns="0" tIns="0" rIns="0" bIns="0">
            <a:spAutoFit/>
          </a:bodyPr>
          <a:lstStyle/>
          <a:p>
            <a:pPr defTabSz="608030">
              <a:lnSpc>
                <a:spcPct val="110000"/>
              </a:lnSpc>
              <a:spcAft>
                <a:spcPts val="1200"/>
              </a:spcAft>
              <a:buClr>
                <a:srgbClr val="000000">
                  <a:lumMod val="100000"/>
                </a:srgbClr>
              </a:buClr>
              <a:buSzPct val="100000"/>
              <a:defRPr/>
            </a:pPr>
            <a:r>
              <a:rPr lang="en-GB" sz="2400" dirty="0">
                <a:solidFill>
                  <a:srgbClr val="000000"/>
                </a:solidFill>
                <a:latin typeface="Arial" panose="020B0604020202020204" pitchFamily="34" charset="0"/>
                <a:ea typeface="Enginuity" pitchFamily="2" charset="-128"/>
                <a:cs typeface="Arial" panose="020B0604020202020204" pitchFamily="34" charset="0"/>
              </a:rPr>
              <a:t>Now answer the following questions again:</a:t>
            </a:r>
          </a:p>
          <a:p>
            <a:pPr marL="457200" indent="-457200" defTabSz="608030">
              <a:lnSpc>
                <a:spcPct val="110000"/>
              </a:lnSpc>
              <a:spcAft>
                <a:spcPts val="1200"/>
              </a:spcAft>
              <a:buClr>
                <a:srgbClr val="000000">
                  <a:lumMod val="100000"/>
                </a:srgbClr>
              </a:buClr>
              <a:buSzPct val="100000"/>
              <a:buFont typeface="+mj-lt"/>
              <a:buAutoNum type="arabicPeriod"/>
              <a:defRPr/>
            </a:pPr>
            <a:r>
              <a:rPr lang="en-GB" sz="2400" dirty="0">
                <a:solidFill>
                  <a:srgbClr val="000000"/>
                </a:solidFill>
                <a:latin typeface="Arial" panose="020B0604020202020204" pitchFamily="34" charset="0"/>
                <a:ea typeface="Enginuity" pitchFamily="2" charset="-128"/>
                <a:cs typeface="Arial" panose="020B0604020202020204" pitchFamily="34" charset="0"/>
              </a:rPr>
              <a:t>Do you know what to do if you find asbestos during your work?</a:t>
            </a:r>
          </a:p>
          <a:p>
            <a:pPr marL="457200" indent="-457200" defTabSz="608030">
              <a:lnSpc>
                <a:spcPct val="110000"/>
              </a:lnSpc>
              <a:spcAft>
                <a:spcPts val="1200"/>
              </a:spcAft>
              <a:buClr>
                <a:srgbClr val="000000">
                  <a:lumMod val="100000"/>
                </a:srgbClr>
              </a:buClr>
              <a:buSzPct val="100000"/>
              <a:buFont typeface="+mj-lt"/>
              <a:buAutoNum type="arabicPeriod"/>
              <a:defRPr/>
            </a:pPr>
            <a:r>
              <a:rPr lang="en-GB" sz="2400" dirty="0">
                <a:solidFill>
                  <a:srgbClr val="000000"/>
                </a:solidFill>
                <a:latin typeface="Arial" panose="020B0604020202020204" pitchFamily="34" charset="0"/>
                <a:ea typeface="Enginuity" pitchFamily="2" charset="-128"/>
                <a:cs typeface="Arial" panose="020B0604020202020204" pitchFamily="34" charset="0"/>
              </a:rPr>
              <a:t>Do you know what it looks like and where you might find it?</a:t>
            </a:r>
          </a:p>
          <a:p>
            <a:pPr defTabSz="608030">
              <a:lnSpc>
                <a:spcPct val="110000"/>
              </a:lnSpc>
              <a:spcAft>
                <a:spcPts val="1200"/>
              </a:spcAft>
              <a:buClr>
                <a:srgbClr val="000000">
                  <a:lumMod val="100000"/>
                </a:srgbClr>
              </a:buClr>
              <a:buSzPct val="100000"/>
              <a:defRPr/>
            </a:pPr>
            <a:endParaRPr lang="en-GB" sz="2400" dirty="0">
              <a:solidFill>
                <a:srgbClr val="000000"/>
              </a:solidFill>
              <a:latin typeface="Arial" panose="020B0604020202020204" pitchFamily="34" charset="0"/>
              <a:ea typeface="Enginuity" pitchFamily="2" charset="-128"/>
              <a:cs typeface="Arial" panose="020B0604020202020204" pitchFamily="34" charset="0"/>
            </a:endParaRPr>
          </a:p>
          <a:p>
            <a:pPr defTabSz="608030">
              <a:lnSpc>
                <a:spcPct val="110000"/>
              </a:lnSpc>
              <a:spcAft>
                <a:spcPts val="1200"/>
              </a:spcAft>
              <a:buClr>
                <a:srgbClr val="000000">
                  <a:lumMod val="100000"/>
                </a:srgbClr>
              </a:buClr>
              <a:buSzPct val="100000"/>
              <a:buFont typeface="Arial" panose="020B0604020202020204" pitchFamily="34" charset="0"/>
              <a:defRPr/>
            </a:pPr>
            <a:endParaRPr lang="en-GB" sz="2400" dirty="0">
              <a:solidFill>
                <a:srgbClr val="000000"/>
              </a:solidFill>
              <a:latin typeface="Arial" panose="020B0604020202020204" pitchFamily="34" charset="0"/>
              <a:ea typeface="Enginuity" pitchFamily="2" charset="-128"/>
              <a:cs typeface="Arial" panose="020B0604020202020204" pitchFamily="34" charset="0"/>
            </a:endParaRPr>
          </a:p>
          <a:p>
            <a:pPr defTabSz="608030">
              <a:lnSpc>
                <a:spcPct val="130000"/>
              </a:lnSpc>
              <a:defRPr/>
            </a:pPr>
            <a:endParaRPr lang="en-GB" sz="1862" dirty="0">
              <a:solidFill>
                <a:srgbClr val="170130"/>
              </a:solidFill>
              <a:latin typeface="Arial" panose="020B0604020202020204" pitchFamily="34" charset="0"/>
              <a:ea typeface="Enginuity" pitchFamily="2" charset="-128"/>
              <a:cs typeface="Arial" panose="020B0604020202020204" pitchFamily="34" charset="0"/>
            </a:endParaRPr>
          </a:p>
        </p:txBody>
      </p:sp>
    </p:spTree>
    <p:extLst>
      <p:ext uri="{BB962C8B-B14F-4D97-AF65-F5344CB8AC3E}">
        <p14:creationId xmlns:p14="http://schemas.microsoft.com/office/powerpoint/2010/main" val="40754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388D7-719B-FA43-F463-9B5C66D02A1B}"/>
              </a:ext>
            </a:extLst>
          </p:cNvPr>
          <p:cNvSpPr>
            <a:spLocks noGrp="1"/>
          </p:cNvSpPr>
          <p:nvPr>
            <p:ph type="title" idx="4294967295"/>
          </p:nvPr>
        </p:nvSpPr>
        <p:spPr>
          <a:xfrm>
            <a:off x="252000" y="972000"/>
            <a:ext cx="10488824" cy="648000"/>
          </a:xfrm>
        </p:spPr>
        <p:txBody>
          <a:bodyPr/>
          <a:lstStyle/>
          <a:p>
            <a:pPr lvl="3">
              <a:spcBef>
                <a:spcPct val="0"/>
              </a:spcBef>
              <a:buClrTx/>
              <a:buSzPct val="100000"/>
              <a:buFontTx/>
            </a:pPr>
            <a:r>
              <a:rPr lang="en-GB" sz="3600" dirty="0">
                <a:solidFill>
                  <a:srgbClr val="FC4421"/>
                </a:solidFill>
                <a:latin typeface="Arial" panose="020B0604020202020204" pitchFamily="34" charset="0"/>
                <a:cs typeface="Arial" panose="020B0604020202020204" pitchFamily="34" charset="0"/>
              </a:rPr>
              <a:t>Summary</a:t>
            </a:r>
          </a:p>
        </p:txBody>
      </p:sp>
      <p:sp>
        <p:nvSpPr>
          <p:cNvPr id="3" name="Content Placeholder 2">
            <a:extLst>
              <a:ext uri="{FF2B5EF4-FFF2-40B4-BE49-F238E27FC236}">
                <a16:creationId xmlns:a16="http://schemas.microsoft.com/office/drawing/2014/main" id="{7CF51323-2985-FC1A-4C1D-08BB1451E877}"/>
              </a:ext>
            </a:extLst>
          </p:cNvPr>
          <p:cNvSpPr>
            <a:spLocks noGrp="1"/>
          </p:cNvSpPr>
          <p:nvPr>
            <p:ph idx="4294967295"/>
          </p:nvPr>
        </p:nvSpPr>
        <p:spPr>
          <a:xfrm>
            <a:off x="360000" y="1800000"/>
            <a:ext cx="11136250" cy="4340786"/>
          </a:xfrm>
        </p:spPr>
        <p:txBody>
          <a:bodyPr spcFirstLastPara="1" wrap="square" lIns="0" tIns="0" rIns="0" bIns="0" anchor="t" anchorCtr="0">
            <a:normAutofit/>
          </a:bodyPr>
          <a:lstStyle/>
          <a:p>
            <a:pPr marL="0" indent="0" defTabSz="1216061">
              <a:lnSpc>
                <a:spcPct val="120000"/>
              </a:lnSpc>
              <a:spcBef>
                <a:spcPts val="0"/>
              </a:spcBef>
              <a:spcAft>
                <a:spcPts val="1200"/>
              </a:spcAft>
              <a:buClr>
                <a:srgbClr val="000000">
                  <a:lumMod val="100000"/>
                </a:srgbClr>
              </a:buClr>
              <a:buSzPct val="100000"/>
              <a:defRPr/>
            </a:pPr>
            <a:r>
              <a:rPr lang="en-GB" sz="2400" dirty="0">
                <a:solidFill>
                  <a:srgbClr val="000000"/>
                </a:solidFill>
                <a:latin typeface="Arial" panose="020B0604020202020204" pitchFamily="34" charset="0"/>
              </a:rPr>
              <a:t>You should now be able to:</a:t>
            </a:r>
          </a:p>
          <a:p>
            <a:pPr marL="342900" indent="-342900" defTabSz="608030">
              <a:lnSpc>
                <a:spcPct val="120000"/>
              </a:lnSpc>
              <a:spcBef>
                <a:spcPts val="0"/>
              </a:spcBef>
              <a:spcAft>
                <a:spcPts val="1200"/>
              </a:spcAft>
              <a:buClr>
                <a:srgbClr val="000000">
                  <a:lumMod val="100000"/>
                </a:srgbClr>
              </a:buClr>
              <a:buSzPct val="100000"/>
              <a:buFont typeface="Arial" panose="020B0604020202020204" pitchFamily="34" charset="0"/>
              <a:buChar char="•"/>
              <a:defRPr/>
            </a:pPr>
            <a:r>
              <a:rPr lang="en-GB" sz="2400" b="1" kern="1200" dirty="0">
                <a:solidFill>
                  <a:srgbClr val="000000"/>
                </a:solidFill>
                <a:latin typeface="Arial" panose="020B0604020202020204" pitchFamily="34" charset="0"/>
                <a:ea typeface="+mn-ea"/>
                <a:cs typeface="Arial" panose="020B0604020202020204" pitchFamily="34" charset="0"/>
              </a:rPr>
              <a:t>Identify</a:t>
            </a:r>
            <a:r>
              <a:rPr lang="en-GB" sz="2400" kern="1200" dirty="0">
                <a:solidFill>
                  <a:srgbClr val="000000"/>
                </a:solidFill>
                <a:latin typeface="Arial" panose="020B0604020202020204" pitchFamily="34" charset="0"/>
                <a:ea typeface="+mn-ea"/>
                <a:cs typeface="Arial" panose="020B0604020202020204" pitchFamily="34" charset="0"/>
              </a:rPr>
              <a:t> types of asbestos, where it can be found, and why it is dangerous.</a:t>
            </a:r>
          </a:p>
          <a:p>
            <a:pPr marL="342900" indent="-342900" defTabSz="608030">
              <a:lnSpc>
                <a:spcPct val="120000"/>
              </a:lnSpc>
              <a:spcBef>
                <a:spcPts val="0"/>
              </a:spcBef>
              <a:spcAft>
                <a:spcPts val="1200"/>
              </a:spcAft>
              <a:buClr>
                <a:srgbClr val="000000">
                  <a:lumMod val="100000"/>
                </a:srgbClr>
              </a:buClr>
              <a:buSzPct val="100000"/>
              <a:buFont typeface="Arial" panose="020B0604020202020204" pitchFamily="34" charset="0"/>
              <a:buChar char="•"/>
              <a:defRPr/>
            </a:pPr>
            <a:r>
              <a:rPr lang="en-GB" sz="2400" b="1" kern="1200" dirty="0">
                <a:solidFill>
                  <a:srgbClr val="000000"/>
                </a:solidFill>
                <a:latin typeface="Arial" panose="020B0604020202020204" pitchFamily="34" charset="0"/>
                <a:ea typeface="+mn-ea"/>
                <a:cs typeface="Arial" panose="020B0604020202020204" pitchFamily="34" charset="0"/>
              </a:rPr>
              <a:t>Know</a:t>
            </a:r>
            <a:r>
              <a:rPr lang="en-GB" sz="2400" kern="1200" dirty="0">
                <a:solidFill>
                  <a:srgbClr val="000000"/>
                </a:solidFill>
                <a:latin typeface="Arial" panose="020B0604020202020204" pitchFamily="34" charset="0"/>
                <a:ea typeface="+mn-ea"/>
                <a:cs typeface="Arial" panose="020B0604020202020204" pitchFamily="34" charset="0"/>
              </a:rPr>
              <a:t> what to do if you find asbestos during your work and how to handle it safely.</a:t>
            </a:r>
          </a:p>
          <a:p>
            <a:pPr marL="342900" indent="-342900" defTabSz="608030">
              <a:lnSpc>
                <a:spcPct val="120000"/>
              </a:lnSpc>
              <a:spcBef>
                <a:spcPts val="0"/>
              </a:spcBef>
              <a:spcAft>
                <a:spcPts val="1200"/>
              </a:spcAft>
              <a:buClr>
                <a:srgbClr val="000000">
                  <a:lumMod val="100000"/>
                </a:srgbClr>
              </a:buClr>
              <a:buSzPct val="100000"/>
              <a:buFont typeface="Arial" panose="020B0604020202020204" pitchFamily="34" charset="0"/>
              <a:buChar char="•"/>
              <a:defRPr/>
            </a:pPr>
            <a:r>
              <a:rPr lang="en-GB" sz="2400" b="1" kern="1200" dirty="0">
                <a:solidFill>
                  <a:srgbClr val="000000"/>
                </a:solidFill>
                <a:latin typeface="Arial" panose="020B0604020202020204" pitchFamily="34" charset="0"/>
                <a:ea typeface="+mn-ea"/>
                <a:cs typeface="Arial" panose="020B0604020202020204" pitchFamily="34" charset="0"/>
              </a:rPr>
              <a:t>Recognise</a:t>
            </a:r>
            <a:r>
              <a:rPr lang="en-GB" sz="2400" kern="1200" dirty="0">
                <a:solidFill>
                  <a:srgbClr val="000000"/>
                </a:solidFill>
                <a:latin typeface="Arial" panose="020B0604020202020204" pitchFamily="34" charset="0"/>
                <a:ea typeface="+mn-ea"/>
                <a:cs typeface="Arial" panose="020B0604020202020204" pitchFamily="34" charset="0"/>
              </a:rPr>
              <a:t> the importance of preventive measures to avoid exposure to asbestos and the serious diseases it can cause.</a:t>
            </a:r>
          </a:p>
          <a:p>
            <a:pPr marL="0" indent="0">
              <a:lnSpc>
                <a:spcPct val="90000"/>
              </a:lnSpc>
              <a:spcBef>
                <a:spcPts val="1330"/>
              </a:spcBef>
            </a:pPr>
            <a:endParaRPr lang="en-GB" sz="2660" dirty="0"/>
          </a:p>
        </p:txBody>
      </p:sp>
    </p:spTree>
    <p:extLst>
      <p:ext uri="{BB962C8B-B14F-4D97-AF65-F5344CB8AC3E}">
        <p14:creationId xmlns:p14="http://schemas.microsoft.com/office/powerpoint/2010/main" val="3653480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F56A263D-E434-EDCC-27AC-438D9B696266}"/>
              </a:ext>
            </a:extLst>
          </p:cNvPr>
          <p:cNvSpPr txBox="1">
            <a:spLocks/>
          </p:cNvSpPr>
          <p:nvPr/>
        </p:nvSpPr>
        <p:spPr>
          <a:xfrm>
            <a:off x="2519362" y="1277342"/>
            <a:ext cx="7200899" cy="809261"/>
          </a:xfrm>
          <a:prstGeom prst="rect">
            <a:avLst/>
          </a:prstGeom>
        </p:spPr>
        <p:txBody>
          <a:bodyPr lIns="0" tIns="0" rIns="0" bIns="0" anchor="t" anchorCtr="0"/>
          <a:lstStyle>
            <a:defPPr>
              <a:defRPr lang="en-US"/>
            </a:defPPr>
            <a:lvl1pPr indent="0" algn="ctr" defTabSz="685800">
              <a:lnSpc>
                <a:spcPct val="130000"/>
              </a:lnSpc>
              <a:spcBef>
                <a:spcPts val="750"/>
              </a:spcBef>
              <a:buFont typeface="Arial" panose="020B0604020202020204" pitchFamily="34" charset="0"/>
              <a:buNone/>
              <a:defRPr sz="4000">
                <a:solidFill>
                  <a:srgbClr val="3C3AFF"/>
                </a:solidFill>
                <a:latin typeface="Arial" panose="020B0604020202020204" pitchFamily="34" charset="0"/>
                <a:ea typeface="Enginuity" pitchFamily="2" charset="-128"/>
                <a:cs typeface="Arial" panose="020B0604020202020204" pitchFamily="34" charset="0"/>
              </a:defRPr>
            </a:lvl1pPr>
            <a:lvl2pPr marL="514350" indent="-171450" defTabSz="685800">
              <a:lnSpc>
                <a:spcPct val="90000"/>
              </a:lnSpc>
              <a:spcBef>
                <a:spcPts val="375"/>
              </a:spcBef>
              <a:buFont typeface="Arial" panose="020B0604020202020204" pitchFamily="34" charset="0"/>
              <a:buChar char="•"/>
              <a:defRPr>
                <a:solidFill>
                  <a:schemeClr val="bg1"/>
                </a:solidFill>
                <a:latin typeface="Poppins" pitchFamily="2" charset="77"/>
                <a:cs typeface="Poppins" pitchFamily="2" charset="77"/>
              </a:defRPr>
            </a:lvl2pPr>
            <a:lvl3pPr marL="857250" indent="-171450" defTabSz="685800">
              <a:lnSpc>
                <a:spcPct val="90000"/>
              </a:lnSpc>
              <a:spcBef>
                <a:spcPts val="375"/>
              </a:spcBef>
              <a:buFont typeface="Arial" panose="020B0604020202020204" pitchFamily="34" charset="0"/>
              <a:buChar char="•"/>
              <a:defRPr sz="1500">
                <a:solidFill>
                  <a:schemeClr val="bg1"/>
                </a:solidFill>
                <a:latin typeface="Poppins" pitchFamily="2" charset="77"/>
                <a:cs typeface="Poppins" pitchFamily="2" charset="77"/>
              </a:defRPr>
            </a:lvl3pPr>
            <a:lvl4pPr marL="1200150" indent="-171450" defTabSz="685800">
              <a:lnSpc>
                <a:spcPct val="90000"/>
              </a:lnSpc>
              <a:spcBef>
                <a:spcPts val="375"/>
              </a:spcBef>
              <a:buFont typeface="Arial" panose="020B0604020202020204" pitchFamily="34" charset="0"/>
              <a:buChar char="•"/>
              <a:defRPr sz="1350">
                <a:solidFill>
                  <a:schemeClr val="bg1"/>
                </a:solidFill>
                <a:latin typeface="Poppins" pitchFamily="2" charset="77"/>
                <a:cs typeface="Poppins" pitchFamily="2" charset="77"/>
              </a:defRPr>
            </a:lvl4pPr>
            <a:lvl5pPr marL="1543050" indent="-171450" defTabSz="685800">
              <a:lnSpc>
                <a:spcPct val="90000"/>
              </a:lnSpc>
              <a:spcBef>
                <a:spcPts val="375"/>
              </a:spcBef>
              <a:buFont typeface="Arial" panose="020B0604020202020204" pitchFamily="34" charset="0"/>
              <a:buChar char="•"/>
              <a:defRPr sz="1350">
                <a:solidFill>
                  <a:schemeClr val="bg1"/>
                </a:solidFill>
                <a:latin typeface="Poppins" pitchFamily="2" charset="77"/>
                <a:cs typeface="Poppins" pitchFamily="2" charset="77"/>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spcBef>
                <a:spcPts val="0"/>
              </a:spcBef>
            </a:pPr>
            <a:r>
              <a:rPr lang="en-GB" sz="5400" dirty="0">
                <a:solidFill>
                  <a:srgbClr val="FC4421"/>
                </a:solidFill>
              </a:rPr>
              <a:t>Any questions?</a:t>
            </a:r>
          </a:p>
        </p:txBody>
      </p:sp>
      <p:sp>
        <p:nvSpPr>
          <p:cNvPr id="3" name="TextBox 2">
            <a:extLst>
              <a:ext uri="{FF2B5EF4-FFF2-40B4-BE49-F238E27FC236}">
                <a16:creationId xmlns:a16="http://schemas.microsoft.com/office/drawing/2014/main" id="{7AF23EA9-BD37-E4C0-08F8-1D02D129EB1B}"/>
              </a:ext>
            </a:extLst>
          </p:cNvPr>
          <p:cNvSpPr txBox="1"/>
          <p:nvPr/>
        </p:nvSpPr>
        <p:spPr>
          <a:xfrm>
            <a:off x="467358" y="3571368"/>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5D46F-8CD0-B5ED-A7FC-600A62FA0CE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5452F292-81E7-34FC-A0FB-CEFAF614B043}"/>
              </a:ext>
            </a:extLst>
          </p:cNvPr>
          <p:cNvSpPr txBox="1">
            <a:spLocks/>
          </p:cNvSpPr>
          <p:nvPr/>
        </p:nvSpPr>
        <p:spPr>
          <a:xfrm>
            <a:off x="252000" y="972000"/>
            <a:ext cx="10488824" cy="648000"/>
          </a:xfrm>
        </p:spPr>
        <p:txBody>
          <a:bodyPr anchor="ctr">
            <a:noAutofit/>
          </a:bodyPr>
          <a:lstStyle>
            <a:lvl1pPr algn="l" defTabSz="914400" rtl="0" eaLnBrk="1" latinLnBrk="0" hangingPunct="1">
              <a:lnSpc>
                <a:spcPct val="100000"/>
              </a:lnSpc>
              <a:spcBef>
                <a:spcPct val="0"/>
              </a:spcBef>
              <a:buNone/>
              <a:defRPr sz="5000" kern="1200">
                <a:solidFill>
                  <a:schemeClr val="bg1"/>
                </a:solidFill>
                <a:latin typeface="Enginuity" pitchFamily="2" charset="-128"/>
                <a:ea typeface="Enginuity" pitchFamily="2" charset="-128"/>
                <a:cs typeface="+mj-cs"/>
              </a:defRPr>
            </a:lvl1pPr>
          </a:lstStyle>
          <a:p>
            <a:endParaRPr lang="en-GB" sz="3600" b="1" dirty="0">
              <a:solidFill>
                <a:srgbClr val="FC4421"/>
              </a:solidFill>
              <a:latin typeface="Arial" panose="020B0604020202020204" pitchFamily="34" charset="0"/>
              <a:cs typeface="Arial" panose="020B0604020202020204" pitchFamily="34" charset="0"/>
            </a:endParaRPr>
          </a:p>
          <a:p>
            <a:endParaRPr lang="en-GB" sz="3600" b="1" dirty="0">
              <a:solidFill>
                <a:srgbClr val="FC4421"/>
              </a:solidFill>
              <a:latin typeface="Arial" panose="020B0604020202020204" pitchFamily="34" charset="0"/>
              <a:cs typeface="Arial" panose="020B0604020202020204" pitchFamily="34" charset="0"/>
            </a:endParaRPr>
          </a:p>
          <a:p>
            <a:endParaRPr lang="en-GB" sz="3600" b="1" dirty="0">
              <a:solidFill>
                <a:srgbClr val="FC4421"/>
              </a:solidFill>
              <a:latin typeface="Arial" panose="020B0604020202020204" pitchFamily="34" charset="0"/>
              <a:cs typeface="Arial" panose="020B0604020202020204" pitchFamily="34" charset="0"/>
            </a:endParaRPr>
          </a:p>
          <a:p>
            <a:r>
              <a:rPr lang="en-GB" sz="3600" b="1" dirty="0">
                <a:solidFill>
                  <a:srgbClr val="FC4421"/>
                </a:solidFill>
                <a:latin typeface="Arial" panose="020B0604020202020204" pitchFamily="34" charset="0"/>
                <a:cs typeface="Arial" panose="020B0604020202020204" pitchFamily="34" charset="0"/>
              </a:rPr>
              <a:t>Objectives</a:t>
            </a:r>
          </a:p>
          <a:p>
            <a:r>
              <a:rPr lang="en-GB" sz="3600" dirty="0">
                <a:solidFill>
                  <a:srgbClr val="3C3AFF"/>
                </a:solidFill>
                <a:latin typeface="Arial" panose="020B0604020202020204" pitchFamily="34" charset="0"/>
                <a:cs typeface="Arial" panose="020B0604020202020204" pitchFamily="34" charset="0"/>
              </a:rPr>
              <a:t> </a:t>
            </a:r>
            <a:br>
              <a:rPr lang="en-GB" sz="3600" dirty="0">
                <a:solidFill>
                  <a:srgbClr val="3C3AFF"/>
                </a:solidFill>
                <a:latin typeface="Arial" panose="020B0604020202020204" pitchFamily="34" charset="0"/>
                <a:cs typeface="Arial" panose="020B0604020202020204" pitchFamily="34" charset="0"/>
              </a:rPr>
            </a:br>
            <a:br>
              <a:rPr lang="en-GB" sz="3600" dirty="0">
                <a:solidFill>
                  <a:srgbClr val="3C3AFF"/>
                </a:solidFill>
                <a:latin typeface="Arial" panose="020B0604020202020204" pitchFamily="34" charset="0"/>
                <a:cs typeface="Arial" panose="020B0604020202020204" pitchFamily="34" charset="0"/>
              </a:rPr>
            </a:br>
            <a:endParaRPr lang="en-GB" sz="3600" dirty="0">
              <a:solidFill>
                <a:srgbClr val="3C3AFF"/>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E80F37B8-0138-0DD3-F2FE-EBAF279079A1}"/>
              </a:ext>
            </a:extLst>
          </p:cNvPr>
          <p:cNvSpPr/>
          <p:nvPr/>
        </p:nvSpPr>
        <p:spPr>
          <a:xfrm>
            <a:off x="360000" y="1800049"/>
            <a:ext cx="11658739" cy="2553776"/>
          </a:xfrm>
          <a:prstGeom prst="rect">
            <a:avLst/>
          </a:prstGeom>
        </p:spPr>
        <p:txBody>
          <a:bodyPr wrap="square" lIns="0" tIns="0" rIns="0" bIns="0">
            <a:noAutofit/>
          </a:bodyPr>
          <a:lstStyle/>
          <a:p>
            <a:pPr defTabSz="1216061" fontAlgn="base">
              <a:lnSpc>
                <a:spcPct val="110000"/>
              </a:lnSpc>
              <a:spcAft>
                <a:spcPts val="1200"/>
              </a:spcAft>
              <a:buClr>
                <a:srgbClr val="000000">
                  <a:lumMod val="100000"/>
                </a:srgbClr>
              </a:buClr>
              <a:buSzPct val="100000"/>
              <a:defRPr/>
            </a:pPr>
            <a:r>
              <a:rPr lang="en-GB" sz="2400" kern="0" dirty="0">
                <a:solidFill>
                  <a:srgbClr val="000000"/>
                </a:solidFill>
                <a:latin typeface="Arial" panose="020B0604020202020204" pitchFamily="34" charset="0"/>
                <a:ea typeface="ＭＳ Ｐゴシック" charset="-128"/>
                <a:cs typeface="Arial"/>
              </a:rPr>
              <a:t>By the end of this session, you should be able to:</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b="1" dirty="0">
                <a:solidFill>
                  <a:srgbClr val="000000"/>
                </a:solidFill>
                <a:latin typeface="Arial" panose="020B0604020202020204" pitchFamily="34" charset="0"/>
                <a:cs typeface="Arial" panose="020B0604020202020204" pitchFamily="34" charset="0"/>
              </a:rPr>
              <a:t>Identify</a:t>
            </a:r>
            <a:r>
              <a:rPr lang="en-GB" sz="2400" dirty="0">
                <a:solidFill>
                  <a:srgbClr val="000000"/>
                </a:solidFill>
                <a:latin typeface="Arial" panose="020B0604020202020204" pitchFamily="34" charset="0"/>
                <a:cs typeface="Arial" panose="020B0604020202020204" pitchFamily="34" charset="0"/>
              </a:rPr>
              <a:t> types of asbestos, where it can be found, and why it is dangerous.</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b="1" dirty="0">
                <a:solidFill>
                  <a:srgbClr val="000000"/>
                </a:solidFill>
                <a:latin typeface="Arial" panose="020B0604020202020204" pitchFamily="34" charset="0"/>
                <a:cs typeface="Arial" panose="020B0604020202020204" pitchFamily="34" charset="0"/>
              </a:rPr>
              <a:t>Know</a:t>
            </a:r>
            <a:r>
              <a:rPr lang="en-GB" sz="2400" dirty="0">
                <a:solidFill>
                  <a:srgbClr val="000000"/>
                </a:solidFill>
                <a:latin typeface="Arial" panose="020B0604020202020204" pitchFamily="34" charset="0"/>
                <a:cs typeface="Arial" panose="020B0604020202020204" pitchFamily="34" charset="0"/>
              </a:rPr>
              <a:t> what to do if you find asbestos during your work and how to handle it safely.</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b="1" dirty="0">
                <a:solidFill>
                  <a:srgbClr val="000000"/>
                </a:solidFill>
                <a:latin typeface="Arial" panose="020B0604020202020204" pitchFamily="34" charset="0"/>
                <a:cs typeface="Arial" panose="020B0604020202020204" pitchFamily="34" charset="0"/>
              </a:rPr>
              <a:t>Recognise</a:t>
            </a:r>
            <a:r>
              <a:rPr lang="en-GB" sz="2400" dirty="0">
                <a:solidFill>
                  <a:srgbClr val="000000"/>
                </a:solidFill>
                <a:latin typeface="Arial" panose="020B0604020202020204" pitchFamily="34" charset="0"/>
                <a:cs typeface="Arial" panose="020B0604020202020204" pitchFamily="34" charset="0"/>
              </a:rPr>
              <a:t> the importance of preventive measures to avoid exposure to asbestos and the serious diseases it can cause.</a:t>
            </a:r>
          </a:p>
        </p:txBody>
      </p:sp>
    </p:spTree>
    <p:extLst>
      <p:ext uri="{BB962C8B-B14F-4D97-AF65-F5344CB8AC3E}">
        <p14:creationId xmlns:p14="http://schemas.microsoft.com/office/powerpoint/2010/main" val="1505718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8DAE341-9378-B5FD-34F6-35CFAD2E4CF4}"/>
              </a:ext>
            </a:extLst>
          </p:cNvPr>
          <p:cNvSpPr txBox="1">
            <a:spLocks/>
          </p:cNvSpPr>
          <p:nvPr/>
        </p:nvSpPr>
        <p:spPr>
          <a:xfrm>
            <a:off x="252000" y="972000"/>
            <a:ext cx="10488824" cy="648000"/>
          </a:xfrm>
          <a:prstGeom prst="rect">
            <a:avLst/>
          </a:prstGeom>
          <a:noFill/>
        </p:spPr>
        <p:txBody>
          <a:bodyPr wrap="square" anchor="ctr">
            <a:noAutofit/>
          </a:bodyPr>
          <a:lstStyle/>
          <a:p>
            <a:pPr marL="0" lvl="3" defTabSz="914400">
              <a:spcBef>
                <a:spcPct val="0"/>
              </a:spcBef>
              <a:buSzPct val="100000"/>
            </a:pPr>
            <a:r>
              <a:rPr lang="en-GB" sz="3600" b="1" dirty="0">
                <a:solidFill>
                  <a:srgbClr val="FC4421"/>
                </a:solidFill>
                <a:latin typeface="Arial" panose="020B0604020202020204" pitchFamily="34" charset="0"/>
                <a:cs typeface="Arial" panose="020B0604020202020204" pitchFamily="34" charset="0"/>
              </a:rPr>
              <a:t>Starter</a:t>
            </a:r>
          </a:p>
        </p:txBody>
      </p:sp>
      <p:sp>
        <p:nvSpPr>
          <p:cNvPr id="6" name="TextBox 5">
            <a:extLst>
              <a:ext uri="{FF2B5EF4-FFF2-40B4-BE49-F238E27FC236}">
                <a16:creationId xmlns:a16="http://schemas.microsoft.com/office/drawing/2014/main" id="{59A47D58-0AED-D289-8943-AAA941241C8E}"/>
              </a:ext>
            </a:extLst>
          </p:cNvPr>
          <p:cNvSpPr txBox="1">
            <a:spLocks/>
          </p:cNvSpPr>
          <p:nvPr/>
        </p:nvSpPr>
        <p:spPr>
          <a:xfrm>
            <a:off x="360000" y="1800049"/>
            <a:ext cx="11658739" cy="2553776"/>
          </a:xfrm>
          <a:prstGeom prst="rect">
            <a:avLst/>
          </a:prstGeom>
        </p:spPr>
        <p:txBody>
          <a:bodyPr wrap="square" lIns="0" tIns="0" rIns="0" bIns="0">
            <a:noAutofit/>
          </a:bodyPr>
          <a:lstStyle>
            <a:defPPr>
              <a:defRPr lang="en-US"/>
            </a:defPPr>
            <a:lvl1pPr defTabSz="1216061" fontAlgn="base">
              <a:lnSpc>
                <a:spcPct val="110000"/>
              </a:lnSpc>
              <a:spcAft>
                <a:spcPts val="1200"/>
              </a:spcAft>
              <a:buClr>
                <a:srgbClr val="000000">
                  <a:lumMod val="100000"/>
                </a:srgbClr>
              </a:buClr>
              <a:buSzPct val="100000"/>
              <a:defRPr sz="2400" kern="0">
                <a:solidFill>
                  <a:srgbClr val="000000"/>
                </a:solidFill>
                <a:latin typeface="Arial" panose="020B0604020202020204" pitchFamily="34" charset="0"/>
                <a:ea typeface="ＭＳ Ｐゴシック" charset="-128"/>
                <a:cs typeface="Arial"/>
              </a:defRPr>
            </a:lvl1pPr>
          </a:lstStyle>
          <a:p>
            <a:pPr marL="342900" indent="-342900">
              <a:buFont typeface="Arial" panose="020B0604020202020204" pitchFamily="34" charset="0"/>
              <a:buChar char="•"/>
            </a:pPr>
            <a:r>
              <a:rPr lang="en-GB" dirty="0"/>
              <a:t>Do you know what to do if you find asbestos during your work?</a:t>
            </a:r>
          </a:p>
          <a:p>
            <a:pPr marL="342900" indent="-342900">
              <a:buFont typeface="Arial" panose="020B0604020202020204" pitchFamily="34" charset="0"/>
              <a:buChar char="•"/>
            </a:pPr>
            <a:r>
              <a:rPr lang="en-GB" dirty="0"/>
              <a:t>Do you know what it looks like and where you might find it?</a:t>
            </a:r>
          </a:p>
        </p:txBody>
      </p:sp>
      <p:pic>
        <p:nvPicPr>
          <p:cNvPr id="4" name="Picture 3">
            <a:extLst>
              <a:ext uri="{FF2B5EF4-FFF2-40B4-BE49-F238E27FC236}">
                <a16:creationId xmlns:a16="http://schemas.microsoft.com/office/drawing/2014/main" id="{EA51A77B-7CEA-6014-7C48-E78D03C0A0F6}"/>
              </a:ext>
            </a:extLst>
          </p:cNvPr>
          <p:cNvPicPr>
            <a:picLocks noChangeAspect="1"/>
          </p:cNvPicPr>
          <p:nvPr/>
        </p:nvPicPr>
        <p:blipFill>
          <a:blip r:embed="rId3"/>
          <a:stretch/>
        </p:blipFill>
        <p:spPr>
          <a:xfrm>
            <a:off x="8200755" y="3092791"/>
            <a:ext cx="3678870" cy="2634071"/>
          </a:xfrm>
          <a:prstGeom prst="rect">
            <a:avLst/>
          </a:prstGeom>
        </p:spPr>
      </p:pic>
    </p:spTree>
    <p:extLst>
      <p:ext uri="{BB962C8B-B14F-4D97-AF65-F5344CB8AC3E}">
        <p14:creationId xmlns:p14="http://schemas.microsoft.com/office/powerpoint/2010/main" val="9632233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BAC044-433B-AC1A-EEA5-3602080DAAB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302B886A-83F2-89B9-0663-728D3885C0D6}"/>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Control of Asbestos Regulations 2006</a:t>
            </a:r>
          </a:p>
        </p:txBody>
      </p:sp>
      <p:sp>
        <p:nvSpPr>
          <p:cNvPr id="6" name="TextBox 5">
            <a:extLst>
              <a:ext uri="{FF2B5EF4-FFF2-40B4-BE49-F238E27FC236}">
                <a16:creationId xmlns:a16="http://schemas.microsoft.com/office/drawing/2014/main" id="{BE6F813F-F81F-25BF-0C6E-E5D007E9DCCD}"/>
              </a:ext>
            </a:extLst>
          </p:cNvPr>
          <p:cNvSpPr txBox="1">
            <a:spLocks/>
          </p:cNvSpPr>
          <p:nvPr/>
        </p:nvSpPr>
        <p:spPr>
          <a:xfrm>
            <a:off x="360000" y="1800049"/>
            <a:ext cx="11658739" cy="2553776"/>
          </a:xfrm>
          <a:prstGeom prst="rect">
            <a:avLst/>
          </a:prstGeom>
        </p:spPr>
        <p:txBody>
          <a:bodyPr wrap="square" lIns="0" tIns="0" rIns="0" bIns="0">
            <a:noAutofit/>
          </a:bodyPr>
          <a:lstStyle>
            <a:defPPr>
              <a:defRPr lang="en-US"/>
            </a:defPPr>
            <a:lvl1pPr defTabSz="1216061" fontAlgn="base">
              <a:lnSpc>
                <a:spcPct val="110000"/>
              </a:lnSpc>
              <a:spcAft>
                <a:spcPts val="1200"/>
              </a:spcAft>
              <a:buClr>
                <a:srgbClr val="000000">
                  <a:lumMod val="100000"/>
                </a:srgbClr>
              </a:buClr>
              <a:buSzPct val="100000"/>
              <a:defRPr sz="2400" kern="0">
                <a:solidFill>
                  <a:srgbClr val="000000"/>
                </a:solidFill>
                <a:latin typeface="Arial" panose="020B0604020202020204" pitchFamily="34" charset="0"/>
                <a:ea typeface="ＭＳ Ｐゴシック" charset="-128"/>
                <a:cs typeface="Arial"/>
              </a:defRPr>
            </a:lvl1pPr>
          </a:lstStyle>
          <a:p>
            <a:r>
              <a:rPr lang="en-GB" dirty="0"/>
              <a:t>Asbestos regulations include:</a:t>
            </a:r>
          </a:p>
          <a:p>
            <a:pPr marL="342900" indent="-342900">
              <a:buFont typeface="Arial" panose="020B0604020202020204" pitchFamily="34" charset="0"/>
              <a:buChar char="•"/>
            </a:pPr>
            <a:r>
              <a:rPr lang="en-GB" dirty="0"/>
              <a:t>a ban on the use of asbestos</a:t>
            </a:r>
          </a:p>
          <a:p>
            <a:pPr marL="342900" indent="-342900">
              <a:buFont typeface="Arial" panose="020B0604020202020204" pitchFamily="34" charset="0"/>
              <a:buChar char="•"/>
            </a:pPr>
            <a:r>
              <a:rPr lang="en-GB" dirty="0"/>
              <a:t>the management of asbestos in the workplace</a:t>
            </a:r>
          </a:p>
          <a:p>
            <a:pPr marL="342900" indent="-342900">
              <a:buFont typeface="Arial" panose="020B0604020202020204" pitchFamily="34" charset="0"/>
              <a:buChar char="•"/>
            </a:pPr>
            <a:r>
              <a:rPr lang="en-GB" dirty="0"/>
              <a:t>asbestos licensing.</a:t>
            </a:r>
          </a:p>
          <a:p>
            <a:r>
              <a:rPr lang="en-GB" dirty="0"/>
              <a:t>If asbestos is in good condition, it can remain in place and must be appropriately labelled.</a:t>
            </a:r>
          </a:p>
          <a:p>
            <a:br>
              <a:rPr lang="en-GB" dirty="0"/>
            </a:br>
            <a:endParaRPr lang="en-GB" dirty="0"/>
          </a:p>
        </p:txBody>
      </p:sp>
    </p:spTree>
    <p:extLst>
      <p:ext uri="{BB962C8B-B14F-4D97-AF65-F5344CB8AC3E}">
        <p14:creationId xmlns:p14="http://schemas.microsoft.com/office/powerpoint/2010/main" val="24687156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8DAE341-9378-B5FD-34F6-35CFAD2E4CF4}"/>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Asbestos – what is it?</a:t>
            </a:r>
          </a:p>
        </p:txBody>
      </p:sp>
      <p:sp>
        <p:nvSpPr>
          <p:cNvPr id="6" name="TextBox 5">
            <a:extLst>
              <a:ext uri="{FF2B5EF4-FFF2-40B4-BE49-F238E27FC236}">
                <a16:creationId xmlns:a16="http://schemas.microsoft.com/office/drawing/2014/main" id="{2E205D8B-0098-6033-65D6-2A5EEB12D958}"/>
              </a:ext>
            </a:extLst>
          </p:cNvPr>
          <p:cNvSpPr txBox="1">
            <a:spLocks/>
          </p:cNvSpPr>
          <p:nvPr/>
        </p:nvSpPr>
        <p:spPr>
          <a:xfrm>
            <a:off x="360000" y="1800049"/>
            <a:ext cx="11658739" cy="2553776"/>
          </a:xfrm>
          <a:prstGeom prst="rect">
            <a:avLst/>
          </a:prstGeom>
        </p:spPr>
        <p:txBody>
          <a:bodyPr wrap="square" lIns="0" tIns="0" rIns="0" bIns="0">
            <a:noAutofit/>
          </a:bodyPr>
          <a:lstStyle>
            <a:defPPr>
              <a:defRPr lang="en-US"/>
            </a:defPPr>
            <a:lvl1pPr defTabSz="1216061" fontAlgn="base">
              <a:lnSpc>
                <a:spcPct val="110000"/>
              </a:lnSpc>
              <a:spcAft>
                <a:spcPts val="1200"/>
              </a:spcAft>
              <a:buClr>
                <a:srgbClr val="000000">
                  <a:lumMod val="100000"/>
                </a:srgbClr>
              </a:buClr>
              <a:buSzPct val="100000"/>
              <a:defRPr sz="2400" kern="0">
                <a:solidFill>
                  <a:srgbClr val="000000"/>
                </a:solidFill>
                <a:latin typeface="Arial" panose="020B0604020202020204" pitchFamily="34" charset="0"/>
                <a:ea typeface="ＭＳ Ｐゴシック" charset="-128"/>
                <a:cs typeface="Arial"/>
              </a:defRPr>
            </a:lvl1pPr>
          </a:lstStyle>
          <a:p>
            <a:r>
              <a:rPr lang="en-GB" dirty="0"/>
              <a:t>Asbestos is a group of naturally occurring, fibrous minerals that were once widely used in construction and other industries due to their heat, fire, and chemical resistance. </a:t>
            </a:r>
          </a:p>
          <a:p>
            <a:r>
              <a:rPr lang="en-GB" dirty="0"/>
              <a:t>The 3 most common types we come across are:</a:t>
            </a:r>
          </a:p>
          <a:p>
            <a:pPr marL="342900" indent="-342900">
              <a:buFont typeface="Arial" panose="020B0604020202020204" pitchFamily="34" charset="0"/>
              <a:buChar char="•"/>
            </a:pPr>
            <a:r>
              <a:rPr lang="en-GB" dirty="0"/>
              <a:t>Chrysotile – white</a:t>
            </a:r>
          </a:p>
          <a:p>
            <a:pPr marL="342900" indent="-342900">
              <a:buFont typeface="Arial" panose="020B0604020202020204" pitchFamily="34" charset="0"/>
              <a:buChar char="•"/>
            </a:pPr>
            <a:r>
              <a:rPr lang="en-GB" dirty="0"/>
              <a:t>Crocidolite – blue</a:t>
            </a:r>
          </a:p>
          <a:p>
            <a:pPr marL="342900" indent="-342900">
              <a:buFont typeface="Arial" panose="020B0604020202020204" pitchFamily="34" charset="0"/>
              <a:buChar char="•"/>
            </a:pPr>
            <a:r>
              <a:rPr lang="en-GB" dirty="0"/>
              <a:t>Amosite - brown</a:t>
            </a:r>
          </a:p>
        </p:txBody>
      </p:sp>
      <p:sp>
        <p:nvSpPr>
          <p:cNvPr id="2" name="Oval 1">
            <a:extLst>
              <a:ext uri="{FF2B5EF4-FFF2-40B4-BE49-F238E27FC236}">
                <a16:creationId xmlns:a16="http://schemas.microsoft.com/office/drawing/2014/main" id="{AB778E6F-C024-C332-8F22-0A038F33736A}"/>
              </a:ext>
            </a:extLst>
          </p:cNvPr>
          <p:cNvSpPr/>
          <p:nvPr/>
        </p:nvSpPr>
        <p:spPr>
          <a:xfrm>
            <a:off x="8588853" y="3223846"/>
            <a:ext cx="2737135" cy="2664756"/>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sz="3197"/>
          </a:p>
        </p:txBody>
      </p:sp>
      <p:sp>
        <p:nvSpPr>
          <p:cNvPr id="4" name="TextBox 3">
            <a:extLst>
              <a:ext uri="{FF2B5EF4-FFF2-40B4-BE49-F238E27FC236}">
                <a16:creationId xmlns:a16="http://schemas.microsoft.com/office/drawing/2014/main" id="{D486802A-048A-5275-8398-AC9B4B7295DB}"/>
              </a:ext>
            </a:extLst>
          </p:cNvPr>
          <p:cNvSpPr txBox="1"/>
          <p:nvPr/>
        </p:nvSpPr>
        <p:spPr>
          <a:xfrm>
            <a:off x="8744083" y="3648283"/>
            <a:ext cx="2426677" cy="1815882"/>
          </a:xfrm>
          <a:prstGeom prst="rect">
            <a:avLst/>
          </a:prstGeom>
          <a:noFill/>
        </p:spPr>
        <p:txBody>
          <a:bodyPr wrap="square" rtlCol="0">
            <a:spAutoFit/>
          </a:bodyPr>
          <a:lstStyle/>
          <a:p>
            <a:pPr algn="ctr"/>
            <a:r>
              <a:rPr lang="en-GB" sz="4000" dirty="0">
                <a:solidFill>
                  <a:schemeClr val="bg1"/>
                </a:solidFill>
              </a:rPr>
              <a:t>20</a:t>
            </a:r>
            <a:r>
              <a:rPr lang="en-GB" sz="3197" dirty="0">
                <a:solidFill>
                  <a:schemeClr val="bg1"/>
                </a:solidFill>
              </a:rPr>
              <a:t> </a:t>
            </a:r>
            <a:endParaRPr lang="en-GB" sz="1800" dirty="0">
              <a:solidFill>
                <a:schemeClr val="bg1"/>
              </a:solidFill>
            </a:endParaRPr>
          </a:p>
          <a:p>
            <a:pPr algn="ctr"/>
            <a:r>
              <a:rPr lang="en-GB" sz="1800" dirty="0">
                <a:solidFill>
                  <a:schemeClr val="bg1"/>
                </a:solidFill>
              </a:rPr>
              <a:t>Tradespeople lose their lives each week due to previous exposure.</a:t>
            </a:r>
          </a:p>
        </p:txBody>
      </p:sp>
    </p:spTree>
    <p:extLst>
      <p:ext uri="{BB962C8B-B14F-4D97-AF65-F5344CB8AC3E}">
        <p14:creationId xmlns:p14="http://schemas.microsoft.com/office/powerpoint/2010/main" val="625754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6">
          <a:extLst>
            <a:ext uri="{FF2B5EF4-FFF2-40B4-BE49-F238E27FC236}">
              <a16:creationId xmlns:a16="http://schemas.microsoft.com/office/drawing/2014/main" id="{5988719E-6945-9A1B-B6CF-DBCA406C5292}"/>
            </a:ext>
          </a:extLst>
        </p:cNvPr>
        <p:cNvGrpSpPr/>
        <p:nvPr/>
      </p:nvGrpSpPr>
      <p:grpSpPr>
        <a:xfrm>
          <a:off x="0" y="0"/>
          <a:ext cx="0" cy="0"/>
          <a:chOff x="0" y="0"/>
          <a:chExt cx="0" cy="0"/>
        </a:xfrm>
      </p:grpSpPr>
      <p:sp>
        <p:nvSpPr>
          <p:cNvPr id="2" name="Google Shape;68;p11">
            <a:extLst>
              <a:ext uri="{FF2B5EF4-FFF2-40B4-BE49-F238E27FC236}">
                <a16:creationId xmlns:a16="http://schemas.microsoft.com/office/drawing/2014/main" id="{8031880D-D698-6CE0-8C27-1561CE29764F}"/>
              </a:ext>
            </a:extLst>
          </p:cNvPr>
          <p:cNvSpPr txBox="1">
            <a:spLocks/>
          </p:cNvSpPr>
          <p:nvPr/>
        </p:nvSpPr>
        <p:spPr>
          <a:xfrm>
            <a:off x="4411399" y="1800000"/>
            <a:ext cx="3420000" cy="3420000"/>
          </a:xfrm>
          <a:prstGeom prst="rect">
            <a:avLst/>
          </a:prstGeom>
          <a:noFill/>
          <a:ln w="12700">
            <a:solidFill>
              <a:schemeClr val="tx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1pPr>
            <a:lvl2pPr marL="914400" marR="0" lvl="1" indent="-381000" algn="l" rtl="0">
              <a:lnSpc>
                <a:spcPct val="100375"/>
              </a:lnSpc>
              <a:spcBef>
                <a:spcPts val="1200"/>
              </a:spcBef>
              <a:spcAft>
                <a:spcPts val="0"/>
              </a:spcAft>
              <a:buClr>
                <a:srgbClr val="FC442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228600" algn="l" rtl="0">
              <a:lnSpc>
                <a:spcPct val="83666"/>
              </a:lnSpc>
              <a:spcBef>
                <a:spcPts val="502"/>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L="1828800" marR="0" lvl="3" indent="-381000" algn="l" rtl="0">
              <a:lnSpc>
                <a:spcPct val="83666"/>
              </a:lnSpc>
              <a:spcBef>
                <a:spcPts val="502"/>
              </a:spcBef>
              <a:spcAft>
                <a:spcPts val="0"/>
              </a:spcAft>
              <a:buClr>
                <a:srgbClr val="FC4421"/>
              </a:buClr>
              <a:buSzPts val="2400"/>
              <a:buFont typeface="Arial"/>
              <a:buChar char="•"/>
              <a:defRPr sz="2400" b="0" i="0" u="none" strike="noStrike" cap="none">
                <a:solidFill>
                  <a:schemeClr val="dk1"/>
                </a:solidFill>
                <a:latin typeface="Arial"/>
                <a:ea typeface="Arial"/>
                <a:cs typeface="Arial"/>
                <a:sym typeface="Arial"/>
              </a:defRPr>
            </a:lvl4pPr>
            <a:lvl5pPr marL="2286000" marR="0" lvl="4" indent="-381000" algn="l" rtl="0">
              <a:lnSpc>
                <a:spcPct val="83666"/>
              </a:lnSpc>
              <a:spcBef>
                <a:spcPts val="502"/>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2"/>
              </a:spcBef>
              <a:spcAft>
                <a:spcPts val="0"/>
              </a:spcAft>
              <a:buClr>
                <a:schemeClr val="dk1"/>
              </a:buClr>
              <a:buSzPts val="1800"/>
              <a:buFont typeface="Arial"/>
              <a:buChar char="»"/>
              <a:defRPr sz="1606"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rgbClr val="E30613"/>
              </a:buClr>
              <a:buSzPts val="1800"/>
              <a:buFont typeface="Arial"/>
              <a:buChar char="»"/>
              <a:defRPr sz="1606"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606"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004" b="0" i="0" u="none" strike="noStrike" cap="none">
                <a:solidFill>
                  <a:schemeClr val="dk1"/>
                </a:solidFill>
                <a:latin typeface="Arial"/>
                <a:ea typeface="Arial"/>
                <a:cs typeface="Arial"/>
                <a:sym typeface="Arial"/>
              </a:defRPr>
            </a:lvl9pPr>
          </a:lstStyle>
          <a:p>
            <a:pPr marL="0" indent="0" algn="ctr">
              <a:spcBef>
                <a:spcPts val="600"/>
              </a:spcBef>
              <a:spcAft>
                <a:spcPts val="1200"/>
              </a:spcAft>
              <a:buClr>
                <a:srgbClr val="000000">
                  <a:lumMod val="100000"/>
                </a:srgbClr>
              </a:buClr>
              <a:buSzPct val="100000"/>
              <a:buFont typeface="Arial" panose="020B0604020202020204" pitchFamily="34" charset="0"/>
              <a:buNone/>
            </a:pPr>
            <a:r>
              <a:rPr lang="en-GB" sz="2000" b="1" dirty="0">
                <a:solidFill>
                  <a:srgbClr val="000000"/>
                </a:solidFill>
                <a:latin typeface="Arial" panose="020B0604020202020204" pitchFamily="34" charset="0"/>
              </a:rPr>
              <a:t>Most hazardous:</a:t>
            </a:r>
          </a:p>
          <a:p>
            <a:pPr marL="0" indent="0" algn="ctr">
              <a:spcBef>
                <a:spcPts val="600"/>
              </a:spcBef>
              <a:spcAft>
                <a:spcPts val="1200"/>
              </a:spcAft>
              <a:buClr>
                <a:srgbClr val="000000">
                  <a:lumMod val="100000"/>
                </a:srgbClr>
              </a:buClr>
              <a:buSzPct val="100000"/>
              <a:buFont typeface="Arial" panose="020B0604020202020204" pitchFamily="34" charset="0"/>
              <a:buNone/>
            </a:pPr>
            <a:r>
              <a:rPr lang="en-GB" sz="2000" dirty="0">
                <a:latin typeface="Arial" panose="020B0604020202020204" pitchFamily="34" charset="0"/>
              </a:rPr>
              <a:t>Amosite (Brown Asbestos)</a:t>
            </a:r>
          </a:p>
        </p:txBody>
      </p:sp>
      <p:sp>
        <p:nvSpPr>
          <p:cNvPr id="4" name="Google Shape;68;p11">
            <a:extLst>
              <a:ext uri="{FF2B5EF4-FFF2-40B4-BE49-F238E27FC236}">
                <a16:creationId xmlns:a16="http://schemas.microsoft.com/office/drawing/2014/main" id="{F3184E68-06DE-987B-2E4A-6308E14A38DE}"/>
              </a:ext>
            </a:extLst>
          </p:cNvPr>
          <p:cNvSpPr txBox="1">
            <a:spLocks/>
          </p:cNvSpPr>
          <p:nvPr/>
        </p:nvSpPr>
        <p:spPr>
          <a:xfrm>
            <a:off x="8459626" y="1800000"/>
            <a:ext cx="3420000" cy="3420000"/>
          </a:xfrm>
          <a:prstGeom prst="rect">
            <a:avLst/>
          </a:prstGeom>
          <a:noFill/>
          <a:ln w="12700">
            <a:solidFill>
              <a:schemeClr val="tx1"/>
            </a:solid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1pPr>
            <a:lvl2pPr marL="914400" marR="0" lvl="1" indent="-381000" algn="l" rtl="0">
              <a:lnSpc>
                <a:spcPct val="100375"/>
              </a:lnSpc>
              <a:spcBef>
                <a:spcPts val="1200"/>
              </a:spcBef>
              <a:spcAft>
                <a:spcPts val="0"/>
              </a:spcAft>
              <a:buClr>
                <a:srgbClr val="FC442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228600" algn="l" rtl="0">
              <a:lnSpc>
                <a:spcPct val="83666"/>
              </a:lnSpc>
              <a:spcBef>
                <a:spcPts val="502"/>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L="1828800" marR="0" lvl="3" indent="-381000" algn="l" rtl="0">
              <a:lnSpc>
                <a:spcPct val="83666"/>
              </a:lnSpc>
              <a:spcBef>
                <a:spcPts val="502"/>
              </a:spcBef>
              <a:spcAft>
                <a:spcPts val="0"/>
              </a:spcAft>
              <a:buClr>
                <a:srgbClr val="FC4421"/>
              </a:buClr>
              <a:buSzPts val="2400"/>
              <a:buFont typeface="Arial"/>
              <a:buChar char="•"/>
              <a:defRPr sz="2400" b="0" i="0" u="none" strike="noStrike" cap="none">
                <a:solidFill>
                  <a:schemeClr val="dk1"/>
                </a:solidFill>
                <a:latin typeface="Arial"/>
                <a:ea typeface="Arial"/>
                <a:cs typeface="Arial"/>
                <a:sym typeface="Arial"/>
              </a:defRPr>
            </a:lvl4pPr>
            <a:lvl5pPr marL="2286000" marR="0" lvl="4" indent="-381000" algn="l" rtl="0">
              <a:lnSpc>
                <a:spcPct val="83666"/>
              </a:lnSpc>
              <a:spcBef>
                <a:spcPts val="502"/>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5pPr>
            <a:lvl6pPr marL="2743200" marR="0" lvl="5" indent="-342900" algn="l" rtl="0">
              <a:lnSpc>
                <a:spcPct val="100000"/>
              </a:lnSpc>
              <a:spcBef>
                <a:spcPts val="502"/>
              </a:spcBef>
              <a:spcAft>
                <a:spcPts val="0"/>
              </a:spcAft>
              <a:buClr>
                <a:schemeClr val="dk1"/>
              </a:buClr>
              <a:buSzPts val="1800"/>
              <a:buFont typeface="Arial"/>
              <a:buChar char="»"/>
              <a:defRPr sz="1606" b="0" i="0" u="none" strike="noStrike" cap="none">
                <a:solidFill>
                  <a:schemeClr val="dk1"/>
                </a:solidFill>
                <a:latin typeface="Arial"/>
                <a:ea typeface="Arial"/>
                <a:cs typeface="Arial"/>
                <a:sym typeface="Arial"/>
              </a:defRPr>
            </a:lvl6pPr>
            <a:lvl7pPr marL="3200400" marR="0" lvl="6" indent="-342900" algn="l" rtl="0">
              <a:lnSpc>
                <a:spcPct val="100000"/>
              </a:lnSpc>
              <a:spcBef>
                <a:spcPts val="360"/>
              </a:spcBef>
              <a:spcAft>
                <a:spcPts val="0"/>
              </a:spcAft>
              <a:buClr>
                <a:srgbClr val="E30613"/>
              </a:buClr>
              <a:buSzPts val="1800"/>
              <a:buFont typeface="Arial"/>
              <a:buChar char="»"/>
              <a:defRPr sz="1606" b="0" i="0" u="none" strike="noStrike" cap="none">
                <a:solidFill>
                  <a:schemeClr val="dk1"/>
                </a:solidFill>
                <a:latin typeface="Arial"/>
                <a:ea typeface="Arial"/>
                <a:cs typeface="Arial"/>
                <a:sym typeface="Arial"/>
              </a:defRPr>
            </a:lvl7pPr>
            <a:lvl8pPr marL="3657600" marR="0" lvl="7" indent="-342900" algn="l" rtl="0">
              <a:lnSpc>
                <a:spcPct val="100000"/>
              </a:lnSpc>
              <a:spcBef>
                <a:spcPts val="360"/>
              </a:spcBef>
              <a:spcAft>
                <a:spcPts val="0"/>
              </a:spcAft>
              <a:buClr>
                <a:schemeClr val="dk1"/>
              </a:buClr>
              <a:buSzPts val="1800"/>
              <a:buFont typeface="Arial"/>
              <a:buChar char="»"/>
              <a:defRPr sz="1606" b="0" i="0" u="none" strike="noStrike" cap="none">
                <a:solidFill>
                  <a:schemeClr val="dk1"/>
                </a:solidFill>
                <a:latin typeface="Arial"/>
                <a:ea typeface="Arial"/>
                <a:cs typeface="Arial"/>
                <a:sym typeface="Arial"/>
              </a:defRPr>
            </a:lvl8pPr>
            <a:lvl9pPr marL="4114800" marR="0" lvl="8" indent="-342900" algn="l" rtl="0">
              <a:lnSpc>
                <a:spcPct val="100000"/>
              </a:lnSpc>
              <a:spcBef>
                <a:spcPts val="360"/>
              </a:spcBef>
              <a:spcAft>
                <a:spcPts val="0"/>
              </a:spcAft>
              <a:buClr>
                <a:schemeClr val="dk1"/>
              </a:buClr>
              <a:buSzPts val="1800"/>
              <a:buFont typeface="Arial"/>
              <a:buChar char="»"/>
              <a:defRPr sz="1004" b="0" i="0" u="none" strike="noStrike" cap="none">
                <a:solidFill>
                  <a:schemeClr val="dk1"/>
                </a:solidFill>
                <a:latin typeface="Arial"/>
                <a:ea typeface="Arial"/>
                <a:cs typeface="Arial"/>
                <a:sym typeface="Arial"/>
              </a:defRPr>
            </a:lvl9pPr>
          </a:lstStyle>
          <a:p>
            <a:pPr marL="0" indent="0" algn="ctr">
              <a:spcBef>
                <a:spcPts val="600"/>
              </a:spcBef>
              <a:spcAft>
                <a:spcPts val="1200"/>
              </a:spcAft>
              <a:buClr>
                <a:srgbClr val="000000">
                  <a:lumMod val="100000"/>
                </a:srgbClr>
              </a:buClr>
              <a:buSzPct val="100000"/>
              <a:buFont typeface="Arial" panose="020B0604020202020204" pitchFamily="34" charset="0"/>
              <a:buNone/>
            </a:pPr>
            <a:r>
              <a:rPr lang="en-GB" sz="2000" b="1" dirty="0">
                <a:solidFill>
                  <a:srgbClr val="000000"/>
                </a:solidFill>
                <a:latin typeface="Arial" panose="020B0604020202020204" pitchFamily="34" charset="0"/>
              </a:rPr>
              <a:t>Most dangerous:</a:t>
            </a:r>
          </a:p>
          <a:p>
            <a:pPr marL="0" indent="0" algn="ctr">
              <a:spcBef>
                <a:spcPts val="600"/>
              </a:spcBef>
              <a:spcAft>
                <a:spcPts val="1200"/>
              </a:spcAft>
              <a:buClr>
                <a:srgbClr val="000000">
                  <a:lumMod val="100000"/>
                </a:srgbClr>
              </a:buClr>
              <a:buSzPct val="100000"/>
            </a:pPr>
            <a:r>
              <a:rPr lang="en-GB" sz="2000" dirty="0">
                <a:latin typeface="Arial" panose="020B0604020202020204" pitchFamily="34" charset="0"/>
              </a:rPr>
              <a:t>Crocidolite (Blue Asbestos)</a:t>
            </a:r>
          </a:p>
        </p:txBody>
      </p:sp>
      <p:sp>
        <p:nvSpPr>
          <p:cNvPr id="67" name="Google Shape;67;p11">
            <a:extLst>
              <a:ext uri="{FF2B5EF4-FFF2-40B4-BE49-F238E27FC236}">
                <a16:creationId xmlns:a16="http://schemas.microsoft.com/office/drawing/2014/main" id="{3C2021C7-8411-38AB-2E44-4AC07F295105}"/>
              </a:ext>
            </a:extLst>
          </p:cNvPr>
          <p:cNvSpPr txBox="1">
            <a:spLocks noGrp="1"/>
          </p:cNvSpPr>
          <p:nvPr>
            <p:ph type="title"/>
          </p:nvPr>
        </p:nvSpPr>
        <p:spPr>
          <a:xfrm>
            <a:off x="252000" y="972000"/>
            <a:ext cx="11628600" cy="646500"/>
          </a:xfrm>
          <a:prstGeom prst="rect">
            <a:avLst/>
          </a:prstGeom>
          <a:noFill/>
          <a:ln>
            <a:noFill/>
          </a:ln>
        </p:spPr>
        <p:txBody>
          <a:bodyPr spcFirstLastPara="1" wrap="square" lIns="91425" tIns="45700" rIns="91425" bIns="45700" anchor="ctr" anchorCtr="0">
            <a:spAutoFit/>
          </a:bodyPr>
          <a:lstStyle/>
          <a:p>
            <a:pPr marL="0" lvl="0" indent="0" algn="l" rtl="0">
              <a:spcBef>
                <a:spcPts val="0"/>
              </a:spcBef>
              <a:spcAft>
                <a:spcPts val="0"/>
              </a:spcAft>
              <a:buNone/>
            </a:pPr>
            <a:r>
              <a:rPr lang="en-GB" dirty="0"/>
              <a:t>Types of asbestos</a:t>
            </a:r>
            <a:endParaRPr dirty="0"/>
          </a:p>
        </p:txBody>
      </p:sp>
      <p:sp>
        <p:nvSpPr>
          <p:cNvPr id="68" name="Google Shape;68;p11">
            <a:extLst>
              <a:ext uri="{FF2B5EF4-FFF2-40B4-BE49-F238E27FC236}">
                <a16:creationId xmlns:a16="http://schemas.microsoft.com/office/drawing/2014/main" id="{E1A24A50-DA46-AF8D-12DC-65601ACE1276}"/>
              </a:ext>
            </a:extLst>
          </p:cNvPr>
          <p:cNvSpPr txBox="1">
            <a:spLocks noGrp="1"/>
          </p:cNvSpPr>
          <p:nvPr>
            <p:ph type="body" idx="1"/>
          </p:nvPr>
        </p:nvSpPr>
        <p:spPr>
          <a:xfrm>
            <a:off x="359999" y="1800000"/>
            <a:ext cx="3420000" cy="3420000"/>
          </a:xfrm>
          <a:prstGeom prst="rect">
            <a:avLst/>
          </a:prstGeom>
          <a:noFill/>
          <a:ln w="12700">
            <a:solidFill>
              <a:schemeClr val="tx1"/>
            </a:solidFill>
          </a:ln>
        </p:spPr>
        <p:txBody>
          <a:bodyPr spcFirstLastPara="1" wrap="square" lIns="0" tIns="0" rIns="0" bIns="0" anchor="t" anchorCtr="0">
            <a:noAutofit/>
          </a:bodyPr>
          <a:lstStyle/>
          <a:p>
            <a:pPr marL="0" indent="0" algn="ctr">
              <a:spcBef>
                <a:spcPts val="600"/>
              </a:spcBef>
              <a:spcAft>
                <a:spcPts val="1200"/>
              </a:spcAft>
              <a:buClr>
                <a:srgbClr val="000000">
                  <a:lumMod val="100000"/>
                </a:srgbClr>
              </a:buClr>
              <a:buSzPct val="100000"/>
              <a:buFont typeface="Arial" panose="020B0604020202020204" pitchFamily="34" charset="0"/>
            </a:pPr>
            <a:r>
              <a:rPr lang="en-GB" sz="2000" b="1" dirty="0">
                <a:solidFill>
                  <a:srgbClr val="000000"/>
                </a:solidFill>
                <a:latin typeface="Arial" panose="020B0604020202020204" pitchFamily="34" charset="0"/>
              </a:rPr>
              <a:t>Most common:</a:t>
            </a:r>
          </a:p>
          <a:p>
            <a:pPr marL="0" indent="0" algn="ctr">
              <a:spcBef>
                <a:spcPts val="600"/>
              </a:spcBef>
              <a:spcAft>
                <a:spcPts val="1200"/>
              </a:spcAft>
              <a:buClr>
                <a:srgbClr val="000000">
                  <a:lumMod val="100000"/>
                </a:srgbClr>
              </a:buClr>
              <a:buSzPct val="100000"/>
              <a:buFont typeface="Arial" panose="020B0604020202020204" pitchFamily="34" charset="0"/>
            </a:pPr>
            <a:r>
              <a:rPr lang="en-GB" sz="2000" dirty="0">
                <a:solidFill>
                  <a:srgbClr val="000000"/>
                </a:solidFill>
                <a:latin typeface="Arial" panose="020B0604020202020204" pitchFamily="34" charset="0"/>
              </a:rPr>
              <a:t>Chrysotile (White Asbestos)</a:t>
            </a:r>
          </a:p>
        </p:txBody>
      </p:sp>
      <p:pic>
        <p:nvPicPr>
          <p:cNvPr id="69" name="Google Shape;69;p11">
            <a:extLst>
              <a:ext uri="{FF2B5EF4-FFF2-40B4-BE49-F238E27FC236}">
                <a16:creationId xmlns:a16="http://schemas.microsoft.com/office/drawing/2014/main" id="{2A56AB61-23D6-44D3-C6E7-39FEC2995EE3}"/>
              </a:ext>
            </a:extLst>
          </p:cNvPr>
          <p:cNvPicPr preferRelativeResize="0"/>
          <p:nvPr/>
        </p:nvPicPr>
        <p:blipFill>
          <a:blip r:embed="rId3"/>
          <a:srcRect/>
          <a:stretch/>
        </p:blipFill>
        <p:spPr>
          <a:xfrm>
            <a:off x="738956" y="3131587"/>
            <a:ext cx="2698136" cy="1800000"/>
          </a:xfrm>
          <a:prstGeom prst="rect">
            <a:avLst/>
          </a:prstGeom>
          <a:noFill/>
          <a:ln>
            <a:noFill/>
          </a:ln>
        </p:spPr>
      </p:pic>
      <p:pic>
        <p:nvPicPr>
          <p:cNvPr id="70" name="Google Shape;70;p11">
            <a:extLst>
              <a:ext uri="{FF2B5EF4-FFF2-40B4-BE49-F238E27FC236}">
                <a16:creationId xmlns:a16="http://schemas.microsoft.com/office/drawing/2014/main" id="{A63C69B3-CB2B-BF4C-339B-FC6C49C8A6F1}"/>
              </a:ext>
            </a:extLst>
          </p:cNvPr>
          <p:cNvPicPr preferRelativeResize="0"/>
          <p:nvPr/>
        </p:nvPicPr>
        <p:blipFill>
          <a:blip r:embed="rId4"/>
          <a:srcRect/>
          <a:stretch/>
        </p:blipFill>
        <p:spPr>
          <a:xfrm>
            <a:off x="5087462" y="3132000"/>
            <a:ext cx="2067876" cy="1800000"/>
          </a:xfrm>
          <a:prstGeom prst="rect">
            <a:avLst/>
          </a:prstGeom>
          <a:noFill/>
          <a:ln>
            <a:noFill/>
          </a:ln>
        </p:spPr>
      </p:pic>
      <p:pic>
        <p:nvPicPr>
          <p:cNvPr id="71" name="Google Shape;71;p11">
            <a:extLst>
              <a:ext uri="{FF2B5EF4-FFF2-40B4-BE49-F238E27FC236}">
                <a16:creationId xmlns:a16="http://schemas.microsoft.com/office/drawing/2014/main" id="{9AD248D0-1F37-E8DB-A5EE-E757DACF3053}"/>
              </a:ext>
            </a:extLst>
          </p:cNvPr>
          <p:cNvPicPr preferRelativeResize="0"/>
          <p:nvPr/>
        </p:nvPicPr>
        <p:blipFill>
          <a:blip r:embed="rId5"/>
          <a:srcRect/>
          <a:stretch/>
        </p:blipFill>
        <p:spPr>
          <a:xfrm>
            <a:off x="8821480" y="3131587"/>
            <a:ext cx="2702639" cy="1800000"/>
          </a:xfrm>
          <a:prstGeom prst="rect">
            <a:avLst/>
          </a:prstGeom>
          <a:noFill/>
          <a:ln>
            <a:noFill/>
          </a:ln>
        </p:spPr>
      </p:pic>
    </p:spTree>
    <p:extLst>
      <p:ext uri="{BB962C8B-B14F-4D97-AF65-F5344CB8AC3E}">
        <p14:creationId xmlns:p14="http://schemas.microsoft.com/office/powerpoint/2010/main" val="23032740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24596-EC7B-E381-8888-F989C075281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8B0F0D6-9D3A-68F3-A274-6E916DE05DB0}"/>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Asbestos – what is it?</a:t>
            </a:r>
          </a:p>
        </p:txBody>
      </p:sp>
      <p:sp>
        <p:nvSpPr>
          <p:cNvPr id="6" name="TextBox 5">
            <a:extLst>
              <a:ext uri="{FF2B5EF4-FFF2-40B4-BE49-F238E27FC236}">
                <a16:creationId xmlns:a16="http://schemas.microsoft.com/office/drawing/2014/main" id="{508A6058-7700-99ED-36AE-F2715D92342F}"/>
              </a:ext>
            </a:extLst>
          </p:cNvPr>
          <p:cNvSpPr txBox="1">
            <a:spLocks/>
          </p:cNvSpPr>
          <p:nvPr/>
        </p:nvSpPr>
        <p:spPr>
          <a:xfrm>
            <a:off x="360000" y="1800049"/>
            <a:ext cx="11658739" cy="2553776"/>
          </a:xfrm>
          <a:prstGeom prst="rect">
            <a:avLst/>
          </a:prstGeom>
        </p:spPr>
        <p:txBody>
          <a:bodyPr wrap="square" lIns="0" tIns="0" rIns="0" bIns="0">
            <a:noAutofit/>
          </a:bodyPr>
          <a:lstStyle>
            <a:defPPr>
              <a:defRPr lang="en-US"/>
            </a:defPPr>
            <a:lvl1pPr defTabSz="1216061" fontAlgn="base">
              <a:lnSpc>
                <a:spcPct val="110000"/>
              </a:lnSpc>
              <a:spcAft>
                <a:spcPts val="1200"/>
              </a:spcAft>
              <a:buClr>
                <a:srgbClr val="000000">
                  <a:lumMod val="100000"/>
                </a:srgbClr>
              </a:buClr>
              <a:buSzPct val="100000"/>
              <a:defRPr sz="2400" kern="0">
                <a:solidFill>
                  <a:srgbClr val="000000"/>
                </a:solidFill>
                <a:latin typeface="Arial" panose="020B0604020202020204" pitchFamily="34" charset="0"/>
                <a:ea typeface="ＭＳ Ｐゴシック" charset="-128"/>
                <a:cs typeface="Arial"/>
              </a:defRPr>
            </a:lvl1pPr>
          </a:lstStyle>
          <a:p>
            <a:pPr>
              <a:spcAft>
                <a:spcPts val="0"/>
              </a:spcAft>
            </a:pPr>
            <a:r>
              <a:rPr lang="en-GB" b="1" dirty="0"/>
              <a:t>Chrysotile – W</a:t>
            </a:r>
            <a:r>
              <a:rPr lang="en-GB" b="1" dirty="0" err="1"/>
              <a:t>hite</a:t>
            </a:r>
            <a:r>
              <a:rPr lang="en-GB" b="1" dirty="0"/>
              <a:t> Asbestos</a:t>
            </a:r>
          </a:p>
          <a:p>
            <a:r>
              <a:rPr lang="en-GB" dirty="0"/>
              <a:t>White Asbestos is widely used in roofs, ceilings, walls, floors, gaskets, boiler seals, and insulation for pipes, ducts, and appliances.</a:t>
            </a:r>
          </a:p>
          <a:p>
            <a:pPr>
              <a:spcAft>
                <a:spcPts val="0"/>
              </a:spcAft>
            </a:pPr>
            <a:r>
              <a:rPr lang="en-GB" b="1" dirty="0"/>
              <a:t>Amosite – Brown Asbestos</a:t>
            </a:r>
          </a:p>
          <a:p>
            <a:r>
              <a:rPr lang="en-GB" dirty="0"/>
              <a:t>Commonly used in cement sheets and pipe insulation. Also present in insulating board, ceiling tiles, and thermal insulation products.</a:t>
            </a:r>
          </a:p>
          <a:p>
            <a:pPr>
              <a:spcAft>
                <a:spcPts val="0"/>
              </a:spcAft>
            </a:pPr>
            <a:r>
              <a:rPr lang="en-GB" b="1" dirty="0"/>
              <a:t>Crocidolite – Blue Asbestos</a:t>
            </a:r>
          </a:p>
          <a:p>
            <a:r>
              <a:rPr lang="en-GB" dirty="0"/>
              <a:t>This material was utilised in various spray-on coatings, pipe insulation, plastic products, and cement applications.</a:t>
            </a:r>
          </a:p>
        </p:txBody>
      </p:sp>
    </p:spTree>
    <p:extLst>
      <p:ext uri="{BB962C8B-B14F-4D97-AF65-F5344CB8AC3E}">
        <p14:creationId xmlns:p14="http://schemas.microsoft.com/office/powerpoint/2010/main" val="912892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C374A-2654-1D1D-62DA-ADCD7EEFD7F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0C116651-7C27-82D4-7645-896BE60AF0D0}"/>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Asbestos – what is it?</a:t>
            </a:r>
          </a:p>
        </p:txBody>
      </p:sp>
      <p:sp>
        <p:nvSpPr>
          <p:cNvPr id="6" name="TextBox 5">
            <a:extLst>
              <a:ext uri="{FF2B5EF4-FFF2-40B4-BE49-F238E27FC236}">
                <a16:creationId xmlns:a16="http://schemas.microsoft.com/office/drawing/2014/main" id="{57E1532F-B790-93CD-B495-33FA7ADB065D}"/>
              </a:ext>
            </a:extLst>
          </p:cNvPr>
          <p:cNvSpPr txBox="1">
            <a:spLocks/>
          </p:cNvSpPr>
          <p:nvPr/>
        </p:nvSpPr>
        <p:spPr>
          <a:xfrm>
            <a:off x="360000" y="1800049"/>
            <a:ext cx="11438709" cy="2713820"/>
          </a:xfrm>
          <a:prstGeom prst="rect">
            <a:avLst/>
          </a:prstGeom>
          <a:noFill/>
        </p:spPr>
        <p:txBody>
          <a:bodyPr wrap="square" lIns="0" tIns="0" rIns="0" bIns="0">
            <a:spAutoFit/>
          </a:bodyPr>
          <a:lstStyle/>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Asbestos was used in numerous new and renovated commercial and residential buildings prior to its prohibition in 1999. </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Many premises, along with older plant and equipment, still contain asbestos, often concealed within the building's structure and not immediately visible. </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Gas engineers and plumbers may encounter asbestos, particularly when working in older properties.</a:t>
            </a:r>
          </a:p>
        </p:txBody>
      </p:sp>
    </p:spTree>
    <p:extLst>
      <p:ext uri="{BB962C8B-B14F-4D97-AF65-F5344CB8AC3E}">
        <p14:creationId xmlns:p14="http://schemas.microsoft.com/office/powerpoint/2010/main" val="1761830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1B9AA-3EBA-2228-8F38-D90958F1DCE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659DD79E-6EFB-FDE0-A55B-02ED0BF407A0}"/>
              </a:ext>
            </a:extLst>
          </p:cNvPr>
          <p:cNvSpPr txBox="1">
            <a:spLocks/>
          </p:cNvSpPr>
          <p:nvPr/>
        </p:nvSpPr>
        <p:spPr>
          <a:xfrm>
            <a:off x="252000" y="972000"/>
            <a:ext cx="10488824" cy="648000"/>
          </a:xfrm>
          <a:prstGeom prst="rect">
            <a:avLst/>
          </a:prstGeom>
          <a:noFill/>
        </p:spPr>
        <p:txBody>
          <a:bodyPr wrap="square">
            <a:spAutoFit/>
          </a:bodyPr>
          <a:lstStyle/>
          <a:p>
            <a:pPr marL="0" lvl="3">
              <a:spcBef>
                <a:spcPct val="0"/>
              </a:spcBef>
              <a:buSzPct val="100000"/>
            </a:pPr>
            <a:r>
              <a:rPr lang="en-GB" sz="3600" b="1" dirty="0">
                <a:solidFill>
                  <a:srgbClr val="FC4421"/>
                </a:solidFill>
                <a:latin typeface="Arial" panose="020B0604020202020204" pitchFamily="34" charset="0"/>
                <a:cs typeface="Arial" panose="020B0604020202020204" pitchFamily="34" charset="0"/>
              </a:rPr>
              <a:t>Asbestos – why is it dangerous?</a:t>
            </a:r>
          </a:p>
        </p:txBody>
      </p:sp>
      <p:sp>
        <p:nvSpPr>
          <p:cNvPr id="4" name="TextBox 3">
            <a:extLst>
              <a:ext uri="{FF2B5EF4-FFF2-40B4-BE49-F238E27FC236}">
                <a16:creationId xmlns:a16="http://schemas.microsoft.com/office/drawing/2014/main" id="{62397FE2-AC02-6A93-C7CD-3E05BD29F6E3}"/>
              </a:ext>
            </a:extLst>
          </p:cNvPr>
          <p:cNvSpPr txBox="1">
            <a:spLocks/>
          </p:cNvSpPr>
          <p:nvPr/>
        </p:nvSpPr>
        <p:spPr>
          <a:xfrm>
            <a:off x="360000" y="1800049"/>
            <a:ext cx="11658739" cy="3680238"/>
          </a:xfrm>
          <a:prstGeom prst="rect">
            <a:avLst/>
          </a:prstGeom>
          <a:noFill/>
        </p:spPr>
        <p:txBody>
          <a:bodyPr wrap="square" lIns="0" tIns="0" rIns="0" bIns="0">
            <a:spAutoFit/>
          </a:bodyPr>
          <a:lstStyle/>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In the UK, asbestos exposure is the leading cause of work-related fatalities. Each year, illnesses linked to asbestos cause the deaths of about 5,000 people.</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These illnesses are incurable and usually take decades to manifest.</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Asbestos poses little risk if left unattended and in good shape. However, asbestos fibres may be discharged and inhaled once it is disturbed. This may result in cancer and lung disease, both of which are potentially deadly.</a:t>
            </a:r>
          </a:p>
          <a:p>
            <a:pPr marL="342900" indent="-342900" defTabSz="608030">
              <a:lnSpc>
                <a:spcPct val="110000"/>
              </a:lnSpc>
              <a:spcAft>
                <a:spcPts val="1200"/>
              </a:spcAft>
              <a:buClr>
                <a:srgbClr val="000000">
                  <a:lumMod val="100000"/>
                </a:srgbClr>
              </a:buClr>
              <a:buSzPct val="100000"/>
              <a:buFont typeface="Arial" panose="020B0604020202020204" pitchFamily="34" charset="0"/>
              <a:buChar char="•"/>
              <a:defRPr/>
            </a:pPr>
            <a:r>
              <a:rPr lang="en-GB" sz="2400" dirty="0">
                <a:solidFill>
                  <a:srgbClr val="000000"/>
                </a:solidFill>
                <a:latin typeface="Arial" panose="020B0604020202020204" pitchFamily="34" charset="0"/>
                <a:ea typeface="Enginuity" pitchFamily="2" charset="-128"/>
                <a:cs typeface="Arial" panose="020B0604020202020204" pitchFamily="34" charset="0"/>
              </a:rPr>
              <a:t>You are unaware that asbestos is present since you cannot see, smell, or feel the fibres in the air or on your clothing.</a:t>
            </a:r>
          </a:p>
        </p:txBody>
      </p:sp>
    </p:spTree>
    <p:extLst>
      <p:ext uri="{BB962C8B-B14F-4D97-AF65-F5344CB8AC3E}">
        <p14:creationId xmlns:p14="http://schemas.microsoft.com/office/powerpoint/2010/main" val="3974343947"/>
      </p:ext>
    </p:extLst>
  </p:cSld>
  <p:clrMapOvr>
    <a:masterClrMapping/>
  </p:clrMapOvr>
</p:sld>
</file>

<file path=ppt/theme/theme1.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c04300a-231c-4281-9146-a98f6f4a7aff">
      <Terms xmlns="http://schemas.microsoft.com/office/infopath/2007/PartnerControls"/>
    </lcf76f155ced4ddcb4097134ff3c332f>
    <TaxCatchAll xmlns="01e15224-84b2-4570-bdea-a67bb94d0921" xsi:nil="true"/>
  </documentManagement>
</p:properties>
</file>

<file path=customXml/itemProps1.xml><?xml version="1.0" encoding="utf-8"?>
<ds:datastoreItem xmlns:ds="http://schemas.openxmlformats.org/officeDocument/2006/customXml" ds:itemID="{05A18CD2-C565-4138-9D6C-4D312533AB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B3EAC62-FC87-4EBD-A98C-4C5F6D6CD699}">
  <ds:schemaRefs>
    <ds:schemaRef ds:uri="http://schemas.microsoft.com/sharepoint/v3/contenttype/forms"/>
  </ds:schemaRefs>
</ds:datastoreItem>
</file>

<file path=customXml/itemProps3.xml><?xml version="1.0" encoding="utf-8"?>
<ds:datastoreItem xmlns:ds="http://schemas.openxmlformats.org/officeDocument/2006/customXml" ds:itemID="{02B8C262-ED8D-4D1A-BF4D-DBE9A6F76DF4}">
  <ds:schemaRefs>
    <ds:schemaRef ds:uri="http://schemas.microsoft.com/office/2006/metadata/properties"/>
    <ds:schemaRef ds:uri="http://schemas.openxmlformats.org/package/2006/metadata/core-properties"/>
    <ds:schemaRef ds:uri="http://schemas.microsoft.com/office/infopath/2007/PartnerControls"/>
    <ds:schemaRef ds:uri="01e15224-84b2-4570-bdea-a67bb94d0921"/>
    <ds:schemaRef ds:uri="http://purl.org/dc/elements/1.1/"/>
    <ds:schemaRef ds:uri="http://purl.org/dc/terms/"/>
    <ds:schemaRef ds:uri="http://www.w3.org/XML/1998/namespace"/>
    <ds:schemaRef ds:uri="http://purl.org/dc/dcmitype/"/>
    <ds:schemaRef ds:uri="http://schemas.microsoft.com/office/2006/documentManagement/types"/>
    <ds:schemaRef ds:uri="7c04300a-231c-4281-9146-a98f6f4a7aff"/>
  </ds:schemaRefs>
</ds:datastoreItem>
</file>

<file path=docMetadata/LabelInfo.xml><?xml version="1.0" encoding="utf-8"?>
<clbl:labelList xmlns:clbl="http://schemas.microsoft.com/office/2020/mipLabelMetadata">
  <clbl:label id="{cdb5124c-a56e-47e1-8444-7a6f9085be98}" enabled="1" method="Standard" siteId="{0b26221c-c008-47b1-94c7-58a0b89761cc}" contentBits="0" removed="0"/>
</clbl:labelList>
</file>

<file path=docProps/app.xml><?xml version="1.0" encoding="utf-8"?>
<Properties xmlns="http://schemas.openxmlformats.org/officeDocument/2006/extended-properties" xmlns:vt="http://schemas.openxmlformats.org/officeDocument/2006/docPropsVTypes">
  <Template>EAL ppt template</Template>
  <TotalTime>2213</TotalTime>
  <Words>1262</Words>
  <Application>Microsoft Office PowerPoint</Application>
  <PresentationFormat>Custom</PresentationFormat>
  <Paragraphs>125</Paragraphs>
  <Slides>19</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Aptos</vt:lpstr>
      <vt:lpstr>Arial</vt:lpstr>
      <vt:lpstr>Calibri</vt:lpstr>
      <vt:lpstr>inherit</vt:lpstr>
      <vt:lpstr>Poppins</vt:lpstr>
      <vt:lpstr>2_Default Design</vt:lpstr>
      <vt:lpstr>PowerPoint Presentation</vt:lpstr>
      <vt:lpstr>PowerPoint Presentation</vt:lpstr>
      <vt:lpstr>PowerPoint Presentation</vt:lpstr>
      <vt:lpstr>PowerPoint Presentation</vt:lpstr>
      <vt:lpstr>PowerPoint Presentation</vt:lpstr>
      <vt:lpstr>Types of asbestos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Enginuity Slides White Background</dc:title>
  <dc:subject/>
  <dc:creator>Bonita Searle-Barnes</dc:creator>
  <cp:keywords/>
  <dc:description/>
  <cp:lastModifiedBy>John, Catherine</cp:lastModifiedBy>
  <cp:revision>94</cp:revision>
  <cp:lastPrinted>2019-11-04T14:13:55Z</cp:lastPrinted>
  <dcterms:created xsi:type="dcterms:W3CDTF">2023-02-10T12:36:55Z</dcterms:created>
  <dcterms:modified xsi:type="dcterms:W3CDTF">2025-12-08T11:44:52Z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2025-12-02T09:47:07Z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04bda3ab-b728-4b51-8097-4d63c3799c24</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