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49"/>
  </p:notesMasterIdLst>
  <p:handoutMasterIdLst>
    <p:handoutMasterId r:id="rId50"/>
  </p:handoutMasterIdLst>
  <p:sldIdLst>
    <p:sldId id="462" r:id="rId5"/>
    <p:sldId id="840" r:id="rId6"/>
    <p:sldId id="837" r:id="rId7"/>
    <p:sldId id="903" r:id="rId8"/>
    <p:sldId id="927" r:id="rId9"/>
    <p:sldId id="928" r:id="rId10"/>
    <p:sldId id="879" r:id="rId11"/>
    <p:sldId id="929" r:id="rId12"/>
    <p:sldId id="930" r:id="rId13"/>
    <p:sldId id="904" r:id="rId14"/>
    <p:sldId id="931" r:id="rId15"/>
    <p:sldId id="932" r:id="rId16"/>
    <p:sldId id="933" r:id="rId17"/>
    <p:sldId id="905" r:id="rId18"/>
    <p:sldId id="934" r:id="rId19"/>
    <p:sldId id="935" r:id="rId20"/>
    <p:sldId id="936" r:id="rId21"/>
    <p:sldId id="937" r:id="rId22"/>
    <p:sldId id="844" r:id="rId23"/>
    <p:sldId id="938" r:id="rId24"/>
    <p:sldId id="939" r:id="rId25"/>
    <p:sldId id="906" r:id="rId26"/>
    <p:sldId id="940" r:id="rId27"/>
    <p:sldId id="941" r:id="rId28"/>
    <p:sldId id="907" r:id="rId29"/>
    <p:sldId id="942" r:id="rId30"/>
    <p:sldId id="945" r:id="rId31"/>
    <p:sldId id="944" r:id="rId32"/>
    <p:sldId id="943" r:id="rId33"/>
    <p:sldId id="946" r:id="rId34"/>
    <p:sldId id="947" r:id="rId35"/>
    <p:sldId id="908" r:id="rId36"/>
    <p:sldId id="948" r:id="rId37"/>
    <p:sldId id="949" r:id="rId38"/>
    <p:sldId id="950" r:id="rId39"/>
    <p:sldId id="880" r:id="rId40"/>
    <p:sldId id="909" r:id="rId41"/>
    <p:sldId id="952" r:id="rId42"/>
    <p:sldId id="951" r:id="rId43"/>
    <p:sldId id="953" r:id="rId44"/>
    <p:sldId id="954" r:id="rId45"/>
    <p:sldId id="886" r:id="rId46"/>
    <p:sldId id="838" r:id="rId47"/>
    <p:sldId id="512" r:id="rId48"/>
  </p:sldIdLst>
  <p:sldSz cx="12239625" cy="6840538"/>
  <p:notesSz cx="6797675" cy="9928225"/>
  <p:custDataLst>
    <p:tags r:id="rId5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FC4421"/>
    <a:srgbClr val="000000"/>
    <a:srgbClr val="0077E3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BB7764-94E1-51A5-3D98-B17BB85FE021}" v="16" dt="2025-12-08T11:30:53.9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80" y="102"/>
      </p:cViewPr>
      <p:guideLst>
        <p:guide orient="horz" pos="2155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tags" Target="tags/tag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Relationship Id="rId57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zell, Danielle" userId="16322be0-50ef-46ff-b0c0-d304bc10d5d2" providerId="ADAL" clId="{E6D12E1F-DF63-450C-A9ED-E72C5F6C045B}"/>
    <pc:docChg chg="custSel modSld modMainMaster">
      <pc:chgData name="Hazell, Danielle" userId="16322be0-50ef-46ff-b0c0-d304bc10d5d2" providerId="ADAL" clId="{E6D12E1F-DF63-450C-A9ED-E72C5F6C045B}" dt="2025-12-02T15:54:28.058" v="14" actId="14100"/>
      <pc:docMkLst>
        <pc:docMk/>
      </pc:docMkLst>
      <pc:sldChg chg="addSp modSp mod">
        <pc:chgData name="Hazell, Danielle" userId="16322be0-50ef-46ff-b0c0-d304bc10d5d2" providerId="ADAL" clId="{E6D12E1F-DF63-450C-A9ED-E72C5F6C045B}" dt="2025-12-02T15:52:34.310" v="1"/>
        <pc:sldMkLst>
          <pc:docMk/>
          <pc:sldMk cId="2402489006" sldId="512"/>
        </pc:sldMkLst>
        <pc:spChg chg="add mod">
          <ac:chgData name="Hazell, Danielle" userId="16322be0-50ef-46ff-b0c0-d304bc10d5d2" providerId="ADAL" clId="{E6D12E1F-DF63-450C-A9ED-E72C5F6C045B}" dt="2025-12-02T15:52:34.310" v="1"/>
          <ac:spMkLst>
            <pc:docMk/>
            <pc:sldMk cId="2402489006" sldId="512"/>
            <ac:spMk id="2" creationId="{5F1781C7-0FD3-81E4-6A73-CC6CF60E77B3}"/>
          </ac:spMkLst>
        </pc:spChg>
        <pc:spChg chg="mod">
          <ac:chgData name="Hazell, Danielle" userId="16322be0-50ef-46ff-b0c0-d304bc10d5d2" providerId="ADAL" clId="{E6D12E1F-DF63-450C-A9ED-E72C5F6C045B}" dt="2025-12-02T15:52:33.058" v="0" actId="1076"/>
          <ac:spMkLst>
            <pc:docMk/>
            <pc:sldMk cId="2402489006" sldId="512"/>
            <ac:spMk id="3" creationId="{C100DF00-DDB1-9E17-D96C-C839324D3C8E}"/>
          </ac:spMkLst>
        </pc:spChg>
      </pc:sldChg>
      <pc:sldChg chg="modSp mod">
        <pc:chgData name="Hazell, Danielle" userId="16322be0-50ef-46ff-b0c0-d304bc10d5d2" providerId="ADAL" clId="{E6D12E1F-DF63-450C-A9ED-E72C5F6C045B}" dt="2025-12-02T15:53:02.699" v="4" actId="1076"/>
        <pc:sldMkLst>
          <pc:docMk/>
          <pc:sldMk cId="3661908118" sldId="837"/>
        </pc:sldMkLst>
        <pc:spChg chg="mod">
          <ac:chgData name="Hazell, Danielle" userId="16322be0-50ef-46ff-b0c0-d304bc10d5d2" providerId="ADAL" clId="{E6D12E1F-DF63-450C-A9ED-E72C5F6C045B}" dt="2025-12-02T15:53:02.699" v="4" actId="1076"/>
          <ac:spMkLst>
            <pc:docMk/>
            <pc:sldMk cId="3661908118" sldId="837"/>
            <ac:spMk id="4" creationId="{BBFFC9DD-99F6-E5CA-5CF5-B1C6B4D6BBC1}"/>
          </ac:spMkLst>
        </pc:spChg>
      </pc:sldChg>
      <pc:sldChg chg="modSp mod">
        <pc:chgData name="Hazell, Danielle" userId="16322be0-50ef-46ff-b0c0-d304bc10d5d2" providerId="ADAL" clId="{E6D12E1F-DF63-450C-A9ED-E72C5F6C045B}" dt="2025-12-02T15:54:19.674" v="13" actId="14100"/>
        <pc:sldMkLst>
          <pc:docMk/>
          <pc:sldMk cId="3971495763" sldId="880"/>
        </pc:sldMkLst>
        <pc:spChg chg="mod">
          <ac:chgData name="Hazell, Danielle" userId="16322be0-50ef-46ff-b0c0-d304bc10d5d2" providerId="ADAL" clId="{E6D12E1F-DF63-450C-A9ED-E72C5F6C045B}" dt="2025-12-02T15:54:19.674" v="13" actId="14100"/>
          <ac:spMkLst>
            <pc:docMk/>
            <pc:sldMk cId="3971495763" sldId="880"/>
            <ac:spMk id="6" creationId="{48D2ED73-A488-D8BF-B478-FD35E62F0680}"/>
          </ac:spMkLst>
        </pc:spChg>
      </pc:sldChg>
      <pc:sldChg chg="modSp mod">
        <pc:chgData name="Hazell, Danielle" userId="16322be0-50ef-46ff-b0c0-d304bc10d5d2" providerId="ADAL" clId="{E6D12E1F-DF63-450C-A9ED-E72C5F6C045B}" dt="2025-12-02T15:53:35.865" v="7" actId="14100"/>
        <pc:sldMkLst>
          <pc:docMk/>
          <pc:sldMk cId="361558460" sldId="906"/>
        </pc:sldMkLst>
        <pc:spChg chg="mod">
          <ac:chgData name="Hazell, Danielle" userId="16322be0-50ef-46ff-b0c0-d304bc10d5d2" providerId="ADAL" clId="{E6D12E1F-DF63-450C-A9ED-E72C5F6C045B}" dt="2025-12-02T15:53:35.865" v="7" actId="14100"/>
          <ac:spMkLst>
            <pc:docMk/>
            <pc:sldMk cId="361558460" sldId="906"/>
            <ac:spMk id="6" creationId="{1EE0B8B2-D8F4-32E6-D140-1AA48C08CDF8}"/>
          </ac:spMkLst>
        </pc:spChg>
      </pc:sldChg>
      <pc:sldChg chg="modSp mod">
        <pc:chgData name="Hazell, Danielle" userId="16322be0-50ef-46ff-b0c0-d304bc10d5d2" providerId="ADAL" clId="{E6D12E1F-DF63-450C-A9ED-E72C5F6C045B}" dt="2025-12-02T15:53:09.234" v="5" actId="14100"/>
        <pc:sldMkLst>
          <pc:docMk/>
          <pc:sldMk cId="2936081295" sldId="928"/>
        </pc:sldMkLst>
        <pc:spChg chg="mod">
          <ac:chgData name="Hazell, Danielle" userId="16322be0-50ef-46ff-b0c0-d304bc10d5d2" providerId="ADAL" clId="{E6D12E1F-DF63-450C-A9ED-E72C5F6C045B}" dt="2025-12-02T15:53:09.234" v="5" actId="14100"/>
          <ac:spMkLst>
            <pc:docMk/>
            <pc:sldMk cId="2936081295" sldId="928"/>
            <ac:spMk id="6" creationId="{C583BA66-2A1C-7B6F-A053-A9F47484C5F2}"/>
          </ac:spMkLst>
        </pc:spChg>
      </pc:sldChg>
      <pc:sldChg chg="modSp mod">
        <pc:chgData name="Hazell, Danielle" userId="16322be0-50ef-46ff-b0c0-d304bc10d5d2" providerId="ADAL" clId="{E6D12E1F-DF63-450C-A9ED-E72C5F6C045B}" dt="2025-12-02T15:53:31.560" v="6" actId="14100"/>
        <pc:sldMkLst>
          <pc:docMk/>
          <pc:sldMk cId="2436595295" sldId="938"/>
        </pc:sldMkLst>
        <pc:spChg chg="mod">
          <ac:chgData name="Hazell, Danielle" userId="16322be0-50ef-46ff-b0c0-d304bc10d5d2" providerId="ADAL" clId="{E6D12E1F-DF63-450C-A9ED-E72C5F6C045B}" dt="2025-12-02T15:53:31.560" v="6" actId="14100"/>
          <ac:spMkLst>
            <pc:docMk/>
            <pc:sldMk cId="2436595295" sldId="938"/>
            <ac:spMk id="6" creationId="{693BB439-4ED1-25CE-AB53-385F85D65EDD}"/>
          </ac:spMkLst>
        </pc:spChg>
      </pc:sldChg>
      <pc:sldChg chg="modSp mod">
        <pc:chgData name="Hazell, Danielle" userId="16322be0-50ef-46ff-b0c0-d304bc10d5d2" providerId="ADAL" clId="{E6D12E1F-DF63-450C-A9ED-E72C5F6C045B}" dt="2025-12-02T15:53:39.618" v="8" actId="14100"/>
        <pc:sldMkLst>
          <pc:docMk/>
          <pc:sldMk cId="1494049076" sldId="940"/>
        </pc:sldMkLst>
        <pc:spChg chg="mod">
          <ac:chgData name="Hazell, Danielle" userId="16322be0-50ef-46ff-b0c0-d304bc10d5d2" providerId="ADAL" clId="{E6D12E1F-DF63-450C-A9ED-E72C5F6C045B}" dt="2025-12-02T15:53:39.618" v="8" actId="14100"/>
          <ac:spMkLst>
            <pc:docMk/>
            <pc:sldMk cId="1494049076" sldId="940"/>
            <ac:spMk id="6" creationId="{DCB29EA5-0E0A-A39B-5C57-2EDF9A7A0562}"/>
          </ac:spMkLst>
        </pc:spChg>
      </pc:sldChg>
      <pc:sldChg chg="modSp mod">
        <pc:chgData name="Hazell, Danielle" userId="16322be0-50ef-46ff-b0c0-d304bc10d5d2" providerId="ADAL" clId="{E6D12E1F-DF63-450C-A9ED-E72C5F6C045B}" dt="2025-12-02T15:53:45.732" v="9" actId="14100"/>
        <pc:sldMkLst>
          <pc:docMk/>
          <pc:sldMk cId="833662465" sldId="942"/>
        </pc:sldMkLst>
        <pc:spChg chg="mod">
          <ac:chgData name="Hazell, Danielle" userId="16322be0-50ef-46ff-b0c0-d304bc10d5d2" providerId="ADAL" clId="{E6D12E1F-DF63-450C-A9ED-E72C5F6C045B}" dt="2025-12-02T15:53:45.732" v="9" actId="14100"/>
          <ac:spMkLst>
            <pc:docMk/>
            <pc:sldMk cId="833662465" sldId="942"/>
            <ac:spMk id="6" creationId="{88122DBE-3E2A-54A1-F57E-CCC30D2D410E}"/>
          </ac:spMkLst>
        </pc:spChg>
      </pc:sldChg>
      <pc:sldChg chg="modSp mod">
        <pc:chgData name="Hazell, Danielle" userId="16322be0-50ef-46ff-b0c0-d304bc10d5d2" providerId="ADAL" clId="{E6D12E1F-DF63-450C-A9ED-E72C5F6C045B}" dt="2025-12-02T15:53:52.427" v="10" actId="14100"/>
        <pc:sldMkLst>
          <pc:docMk/>
          <pc:sldMk cId="389726838" sldId="943"/>
        </pc:sldMkLst>
        <pc:spChg chg="mod">
          <ac:chgData name="Hazell, Danielle" userId="16322be0-50ef-46ff-b0c0-d304bc10d5d2" providerId="ADAL" clId="{E6D12E1F-DF63-450C-A9ED-E72C5F6C045B}" dt="2025-12-02T15:53:52.427" v="10" actId="14100"/>
          <ac:spMkLst>
            <pc:docMk/>
            <pc:sldMk cId="389726838" sldId="943"/>
            <ac:spMk id="6" creationId="{E7E065B0-4634-3D9F-EEEB-721A74A0B50B}"/>
          </ac:spMkLst>
        </pc:spChg>
      </pc:sldChg>
      <pc:sldChg chg="modSp mod">
        <pc:chgData name="Hazell, Danielle" userId="16322be0-50ef-46ff-b0c0-d304bc10d5d2" providerId="ADAL" clId="{E6D12E1F-DF63-450C-A9ED-E72C5F6C045B}" dt="2025-12-02T15:53:56.290" v="11" actId="14100"/>
        <pc:sldMkLst>
          <pc:docMk/>
          <pc:sldMk cId="2355876329" sldId="946"/>
        </pc:sldMkLst>
        <pc:spChg chg="mod">
          <ac:chgData name="Hazell, Danielle" userId="16322be0-50ef-46ff-b0c0-d304bc10d5d2" providerId="ADAL" clId="{E6D12E1F-DF63-450C-A9ED-E72C5F6C045B}" dt="2025-12-02T15:53:56.290" v="11" actId="14100"/>
          <ac:spMkLst>
            <pc:docMk/>
            <pc:sldMk cId="2355876329" sldId="946"/>
            <ac:spMk id="6" creationId="{E2B2C42E-3D9B-6E98-CBF3-F81EC526110B}"/>
          </ac:spMkLst>
        </pc:spChg>
      </pc:sldChg>
      <pc:sldChg chg="modSp mod">
        <pc:chgData name="Hazell, Danielle" userId="16322be0-50ef-46ff-b0c0-d304bc10d5d2" providerId="ADAL" clId="{E6D12E1F-DF63-450C-A9ED-E72C5F6C045B}" dt="2025-12-02T15:54:10.514" v="12" actId="14100"/>
        <pc:sldMkLst>
          <pc:docMk/>
          <pc:sldMk cId="3089403932" sldId="947"/>
        </pc:sldMkLst>
        <pc:spChg chg="mod">
          <ac:chgData name="Hazell, Danielle" userId="16322be0-50ef-46ff-b0c0-d304bc10d5d2" providerId="ADAL" clId="{E6D12E1F-DF63-450C-A9ED-E72C5F6C045B}" dt="2025-12-02T15:54:10.514" v="12" actId="14100"/>
          <ac:spMkLst>
            <pc:docMk/>
            <pc:sldMk cId="3089403932" sldId="947"/>
            <ac:spMk id="6" creationId="{A7F1815A-9DD7-3BC3-8AE5-DB0559907286}"/>
          </ac:spMkLst>
        </pc:spChg>
      </pc:sldChg>
      <pc:sldChg chg="modSp mod">
        <pc:chgData name="Hazell, Danielle" userId="16322be0-50ef-46ff-b0c0-d304bc10d5d2" providerId="ADAL" clId="{E6D12E1F-DF63-450C-A9ED-E72C5F6C045B}" dt="2025-12-02T15:54:28.058" v="14" actId="14100"/>
        <pc:sldMkLst>
          <pc:docMk/>
          <pc:sldMk cId="1208821783" sldId="953"/>
        </pc:sldMkLst>
        <pc:spChg chg="mod">
          <ac:chgData name="Hazell, Danielle" userId="16322be0-50ef-46ff-b0c0-d304bc10d5d2" providerId="ADAL" clId="{E6D12E1F-DF63-450C-A9ED-E72C5F6C045B}" dt="2025-12-02T15:54:28.058" v="14" actId="14100"/>
          <ac:spMkLst>
            <pc:docMk/>
            <pc:sldMk cId="1208821783" sldId="953"/>
            <ac:spMk id="6" creationId="{C89FFBC0-9898-8652-27EB-348F8848628C}"/>
          </ac:spMkLst>
        </pc:spChg>
      </pc:sldChg>
      <pc:sldMasterChg chg="addSp delSp modSp mod">
        <pc:chgData name="Hazell, Danielle" userId="16322be0-50ef-46ff-b0c0-d304bc10d5d2" providerId="ADAL" clId="{E6D12E1F-DF63-450C-A9ED-E72C5F6C045B}" dt="2025-12-02T15:52:49.462" v="3"/>
        <pc:sldMasterMkLst>
          <pc:docMk/>
          <pc:sldMasterMk cId="2966563060" sldId="2147483653"/>
        </pc:sldMasterMkLst>
        <pc:spChg chg="add mod">
          <ac:chgData name="Hazell, Danielle" userId="16322be0-50ef-46ff-b0c0-d304bc10d5d2" providerId="ADAL" clId="{E6D12E1F-DF63-450C-A9ED-E72C5F6C045B}" dt="2025-12-02T15:52:49.462" v="3"/>
          <ac:spMkLst>
            <pc:docMk/>
            <pc:sldMasterMk cId="2966563060" sldId="2147483653"/>
            <ac:spMk id="4" creationId="{1C4CD9EB-7628-F374-8296-9C7174A2A971}"/>
          </ac:spMkLst>
        </pc:spChg>
        <pc:picChg chg="add mod">
          <ac:chgData name="Hazell, Danielle" userId="16322be0-50ef-46ff-b0c0-d304bc10d5d2" providerId="ADAL" clId="{E6D12E1F-DF63-450C-A9ED-E72C5F6C045B}" dt="2025-12-02T15:52:49.462" v="3"/>
          <ac:picMkLst>
            <pc:docMk/>
            <pc:sldMasterMk cId="2966563060" sldId="2147483653"/>
            <ac:picMk id="2" creationId="{C873E755-BFF2-DA44-90CA-09DDFBDAEF4A}"/>
          </ac:picMkLst>
        </pc:picChg>
        <pc:picChg chg="add mod">
          <ac:chgData name="Hazell, Danielle" userId="16322be0-50ef-46ff-b0c0-d304bc10d5d2" providerId="ADAL" clId="{E6D12E1F-DF63-450C-A9ED-E72C5F6C045B}" dt="2025-12-02T15:52:49.462" v="3"/>
          <ac:picMkLst>
            <pc:docMk/>
            <pc:sldMasterMk cId="2966563060" sldId="2147483653"/>
            <ac:picMk id="5" creationId="{7456D108-D53E-E5D6-9B4D-E40DB2C278F9}"/>
          </ac:picMkLst>
        </pc:picChg>
        <pc:picChg chg="add mod">
          <ac:chgData name="Hazell, Danielle" userId="16322be0-50ef-46ff-b0c0-d304bc10d5d2" providerId="ADAL" clId="{E6D12E1F-DF63-450C-A9ED-E72C5F6C045B}" dt="2025-12-02T15:52:49.462" v="3"/>
          <ac:picMkLst>
            <pc:docMk/>
            <pc:sldMasterMk cId="2966563060" sldId="2147483653"/>
            <ac:picMk id="7" creationId="{466EC192-325C-58A7-AFEA-DF79A05163AB}"/>
          </ac:picMkLst>
        </pc:picChg>
      </pc:sldMasterChg>
    </pc:docChg>
  </pc:docChgLst>
  <pc:docChgLst>
    <pc:chgData name="Mark Thirlwell" userId="0eea46bc-1a08-4dae-8290-d9217da89020" providerId="ADAL" clId="{A74DFD5C-A00E-4D75-B54F-AE1372332AAE}"/>
    <pc:docChg chg="undo custSel delSld modSld">
      <pc:chgData name="Mark Thirlwell" userId="0eea46bc-1a08-4dae-8290-d9217da89020" providerId="ADAL" clId="{A74DFD5C-A00E-4D75-B54F-AE1372332AAE}" dt="2025-11-24T09:45:56.521" v="506" actId="20577"/>
      <pc:docMkLst>
        <pc:docMk/>
      </pc:docMkLst>
      <pc:sldChg chg="modSp mod">
        <pc:chgData name="Mark Thirlwell" userId="0eea46bc-1a08-4dae-8290-d9217da89020" providerId="ADAL" clId="{A74DFD5C-A00E-4D75-B54F-AE1372332AAE}" dt="2025-11-21T16:09:36.889" v="164" actId="20577"/>
        <pc:sldMkLst>
          <pc:docMk/>
          <pc:sldMk cId="4139293381" sldId="462"/>
        </pc:sldMkLst>
        <pc:spChg chg="mod">
          <ac:chgData name="Mark Thirlwell" userId="0eea46bc-1a08-4dae-8290-d9217da89020" providerId="ADAL" clId="{A74DFD5C-A00E-4D75-B54F-AE1372332AAE}" dt="2025-11-21T16:09:36.889" v="164" actId="20577"/>
          <ac:spMkLst>
            <pc:docMk/>
            <pc:sldMk cId="4139293381" sldId="462"/>
            <ac:spMk id="3" creationId="{C071156A-2242-124B-AF49-34A979232ED8}"/>
          </ac:spMkLst>
        </pc:spChg>
      </pc:sldChg>
      <pc:sldChg chg="modSp mod">
        <pc:chgData name="Mark Thirlwell" userId="0eea46bc-1a08-4dae-8290-d9217da89020" providerId="ADAL" clId="{A74DFD5C-A00E-4D75-B54F-AE1372332AAE}" dt="2025-11-21T16:11:00.789" v="276" actId="1076"/>
        <pc:sldMkLst>
          <pc:docMk/>
          <pc:sldMk cId="3661908118" sldId="837"/>
        </pc:sldMkLst>
        <pc:spChg chg="mod">
          <ac:chgData name="Mark Thirlwell" userId="0eea46bc-1a08-4dae-8290-d9217da89020" providerId="ADAL" clId="{A74DFD5C-A00E-4D75-B54F-AE1372332AAE}" dt="2025-11-21T16:11:00.789" v="276" actId="1076"/>
          <ac:spMkLst>
            <pc:docMk/>
            <pc:sldMk cId="3661908118" sldId="837"/>
            <ac:spMk id="3" creationId="{F0792BCA-8AB6-0FDF-AC08-CE636D202BE9}"/>
          </ac:spMkLst>
        </pc:spChg>
      </pc:sldChg>
      <pc:sldChg chg="modSp mod">
        <pc:chgData name="Mark Thirlwell" userId="0eea46bc-1a08-4dae-8290-d9217da89020" providerId="ADAL" clId="{A74DFD5C-A00E-4D75-B54F-AE1372332AAE}" dt="2025-11-24T09:45:56.521" v="506" actId="20577"/>
        <pc:sldMkLst>
          <pc:docMk/>
          <pc:sldMk cId="3014219946" sldId="838"/>
        </pc:sldMkLst>
        <pc:spChg chg="mod">
          <ac:chgData name="Mark Thirlwell" userId="0eea46bc-1a08-4dae-8290-d9217da89020" providerId="ADAL" clId="{A74DFD5C-A00E-4D75-B54F-AE1372332AAE}" dt="2025-11-21T16:18:25.028" v="321" actId="1076"/>
          <ac:spMkLst>
            <pc:docMk/>
            <pc:sldMk cId="3014219946" sldId="838"/>
            <ac:spMk id="3" creationId="{3A94B90A-30B6-56D1-21EB-457B88DBC0F3}"/>
          </ac:spMkLst>
        </pc:spChg>
        <pc:spChg chg="mod">
          <ac:chgData name="Mark Thirlwell" userId="0eea46bc-1a08-4dae-8290-d9217da89020" providerId="ADAL" clId="{A74DFD5C-A00E-4D75-B54F-AE1372332AAE}" dt="2025-11-24T09:45:56.521" v="506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 mod">
        <pc:chgData name="Mark Thirlwell" userId="0eea46bc-1a08-4dae-8290-d9217da89020" providerId="ADAL" clId="{A74DFD5C-A00E-4D75-B54F-AE1372332AAE}" dt="2025-11-21T16:10:46.954" v="275" actId="14"/>
        <pc:sldMkLst>
          <pc:docMk/>
          <pc:sldMk cId="2808480706" sldId="840"/>
        </pc:sldMkLst>
        <pc:spChg chg="mod">
          <ac:chgData name="Mark Thirlwell" userId="0eea46bc-1a08-4dae-8290-d9217da89020" providerId="ADAL" clId="{A74DFD5C-A00E-4D75-B54F-AE1372332AAE}" dt="2025-11-21T16:10:29.750" v="165" actId="1076"/>
          <ac:spMkLst>
            <pc:docMk/>
            <pc:sldMk cId="2808480706" sldId="840"/>
            <ac:spMk id="3" creationId="{6FFB772F-E825-9D87-9E8B-D04BC8A5280C}"/>
          </ac:spMkLst>
        </pc:spChg>
        <pc:spChg chg="mod">
          <ac:chgData name="Mark Thirlwell" userId="0eea46bc-1a08-4dae-8290-d9217da89020" providerId="ADAL" clId="{A74DFD5C-A00E-4D75-B54F-AE1372332AAE}" dt="2025-11-21T16:10:46.954" v="275" actId="14"/>
          <ac:spMkLst>
            <pc:docMk/>
            <pc:sldMk cId="2808480706" sldId="840"/>
            <ac:spMk id="4" creationId="{183CA12B-98D8-441B-A2DE-6FF2B2597824}"/>
          </ac:spMkLst>
        </pc:spChg>
      </pc:sldChg>
      <pc:sldChg chg="modSp mod">
        <pc:chgData name="Mark Thirlwell" userId="0eea46bc-1a08-4dae-8290-d9217da89020" providerId="ADAL" clId="{A74DFD5C-A00E-4D75-B54F-AE1372332AAE}" dt="2025-11-24T09:13:16.491" v="442" actId="20577"/>
        <pc:sldMkLst>
          <pc:docMk/>
          <pc:sldMk cId="859905571" sldId="844"/>
        </pc:sldMkLst>
        <pc:spChg chg="mod">
          <ac:chgData name="Mark Thirlwell" userId="0eea46bc-1a08-4dae-8290-d9217da89020" providerId="ADAL" clId="{A74DFD5C-A00E-4D75-B54F-AE1372332AAE}" dt="2025-11-21T16:12:28.555" v="292" actId="1076"/>
          <ac:spMkLst>
            <pc:docMk/>
            <pc:sldMk cId="859905571" sldId="844"/>
            <ac:spMk id="5" creationId="{977C994D-10BE-0914-16E5-B4836D05AFF2}"/>
          </ac:spMkLst>
        </pc:spChg>
        <pc:spChg chg="mod">
          <ac:chgData name="Mark Thirlwell" userId="0eea46bc-1a08-4dae-8290-d9217da89020" providerId="ADAL" clId="{A74DFD5C-A00E-4D75-B54F-AE1372332AAE}" dt="2025-11-24T09:13:16.491" v="442" actId="20577"/>
          <ac:spMkLst>
            <pc:docMk/>
            <pc:sldMk cId="859905571" sldId="844"/>
            <ac:spMk id="6" creationId="{63DEF0A9-7F3F-3D10-1348-19477BA25909}"/>
          </ac:spMkLst>
        </pc:spChg>
      </pc:sldChg>
      <pc:sldChg chg="modSp mod">
        <pc:chgData name="Mark Thirlwell" userId="0eea46bc-1a08-4dae-8290-d9217da89020" providerId="ADAL" clId="{A74DFD5C-A00E-4D75-B54F-AE1372332AAE}" dt="2025-11-24T09:15:12.132" v="462" actId="20577"/>
        <pc:sldMkLst>
          <pc:docMk/>
          <pc:sldMk cId="2117383685" sldId="879"/>
        </pc:sldMkLst>
        <pc:spChg chg="mod">
          <ac:chgData name="Mark Thirlwell" userId="0eea46bc-1a08-4dae-8290-d9217da89020" providerId="ADAL" clId="{A74DFD5C-A00E-4D75-B54F-AE1372332AAE}" dt="2025-11-21T16:11:25.484" v="280" actId="1076"/>
          <ac:spMkLst>
            <pc:docMk/>
            <pc:sldMk cId="2117383685" sldId="879"/>
            <ac:spMk id="5" creationId="{11B76BA5-9CFB-706A-BFE4-F272764370FE}"/>
          </ac:spMkLst>
        </pc:spChg>
        <pc:spChg chg="mod">
          <ac:chgData name="Mark Thirlwell" userId="0eea46bc-1a08-4dae-8290-d9217da89020" providerId="ADAL" clId="{A74DFD5C-A00E-4D75-B54F-AE1372332AAE}" dt="2025-11-24T09:15:12.132" v="462" actId="20577"/>
          <ac:spMkLst>
            <pc:docMk/>
            <pc:sldMk cId="2117383685" sldId="879"/>
            <ac:spMk id="6" creationId="{34662C18-D7DD-493D-DBB5-CA76ABCAD15A}"/>
          </ac:spMkLst>
        </pc:spChg>
      </pc:sldChg>
      <pc:sldChg chg="modSp mod">
        <pc:chgData name="Mark Thirlwell" userId="0eea46bc-1a08-4dae-8290-d9217da89020" providerId="ADAL" clId="{A74DFD5C-A00E-4D75-B54F-AE1372332AAE}" dt="2025-11-21T16:17:27.238" v="308" actId="1076"/>
        <pc:sldMkLst>
          <pc:docMk/>
          <pc:sldMk cId="3971495763" sldId="880"/>
        </pc:sldMkLst>
        <pc:spChg chg="mod">
          <ac:chgData name="Mark Thirlwell" userId="0eea46bc-1a08-4dae-8290-d9217da89020" providerId="ADAL" clId="{A74DFD5C-A00E-4D75-B54F-AE1372332AAE}" dt="2025-11-21T16:17:27.238" v="308" actId="1076"/>
          <ac:spMkLst>
            <pc:docMk/>
            <pc:sldMk cId="3971495763" sldId="880"/>
            <ac:spMk id="5" creationId="{2F1EB103-1FF9-6652-4392-D2EA9CBD2CEC}"/>
          </ac:spMkLst>
        </pc:spChg>
      </pc:sldChg>
      <pc:sldChg chg="modSp mod">
        <pc:chgData name="Mark Thirlwell" userId="0eea46bc-1a08-4dae-8290-d9217da89020" providerId="ADAL" clId="{A74DFD5C-A00E-4D75-B54F-AE1372332AAE}" dt="2025-11-24T09:45:19.770" v="496" actId="20577"/>
        <pc:sldMkLst>
          <pc:docMk/>
          <pc:sldMk cId="249157778" sldId="886"/>
        </pc:sldMkLst>
        <pc:spChg chg="mod">
          <ac:chgData name="Mark Thirlwell" userId="0eea46bc-1a08-4dae-8290-d9217da89020" providerId="ADAL" clId="{A74DFD5C-A00E-4D75-B54F-AE1372332AAE}" dt="2025-11-21T16:18:12.856" v="318" actId="1076"/>
          <ac:spMkLst>
            <pc:docMk/>
            <pc:sldMk cId="249157778" sldId="886"/>
            <ac:spMk id="5" creationId="{89A81F16-A90D-4CB9-7A88-5067E9A82599}"/>
          </ac:spMkLst>
        </pc:spChg>
        <pc:spChg chg="mod">
          <ac:chgData name="Mark Thirlwell" userId="0eea46bc-1a08-4dae-8290-d9217da89020" providerId="ADAL" clId="{A74DFD5C-A00E-4D75-B54F-AE1372332AAE}" dt="2025-11-24T09:45:19.770" v="496" actId="20577"/>
          <ac:spMkLst>
            <pc:docMk/>
            <pc:sldMk cId="249157778" sldId="886"/>
            <ac:spMk id="6" creationId="{C8EB2403-9EC4-0A39-78FF-4EFD051982DD}"/>
          </ac:spMkLst>
        </pc:spChg>
      </pc:sldChg>
      <pc:sldChg chg="modSp mod">
        <pc:chgData name="Mark Thirlwell" userId="0eea46bc-1a08-4dae-8290-d9217da89020" providerId="ADAL" clId="{A74DFD5C-A00E-4D75-B54F-AE1372332AAE}" dt="2025-11-21T16:18:58.154" v="323" actId="14100"/>
        <pc:sldMkLst>
          <pc:docMk/>
          <pc:sldMk cId="1789091353" sldId="903"/>
        </pc:sldMkLst>
        <pc:spChg chg="mod">
          <ac:chgData name="Mark Thirlwell" userId="0eea46bc-1a08-4dae-8290-d9217da89020" providerId="ADAL" clId="{A74DFD5C-A00E-4D75-B54F-AE1372332AAE}" dt="2025-11-21T16:11:07.119" v="277" actId="1076"/>
          <ac:spMkLst>
            <pc:docMk/>
            <pc:sldMk cId="1789091353" sldId="903"/>
            <ac:spMk id="5" creationId="{ED08CA1A-EC63-EFBB-AE93-2DEE43BB7797}"/>
          </ac:spMkLst>
        </pc:spChg>
        <pc:spChg chg="mod">
          <ac:chgData name="Mark Thirlwell" userId="0eea46bc-1a08-4dae-8290-d9217da89020" providerId="ADAL" clId="{A74DFD5C-A00E-4D75-B54F-AE1372332AAE}" dt="2025-11-21T16:18:58.154" v="323" actId="14100"/>
          <ac:spMkLst>
            <pc:docMk/>
            <pc:sldMk cId="1789091353" sldId="903"/>
            <ac:spMk id="6" creationId="{FAECE10C-5E41-7E49-3DB6-6FD4DD6D9155}"/>
          </ac:spMkLst>
        </pc:spChg>
      </pc:sldChg>
      <pc:sldChg chg="modSp mod">
        <pc:chgData name="Mark Thirlwell" userId="0eea46bc-1a08-4dae-8290-d9217da89020" providerId="ADAL" clId="{A74DFD5C-A00E-4D75-B54F-AE1372332AAE}" dt="2025-11-24T09:12:15.289" v="431" actId="113"/>
        <pc:sldMkLst>
          <pc:docMk/>
          <pc:sldMk cId="36082893" sldId="904"/>
        </pc:sldMkLst>
        <pc:spChg chg="mod">
          <ac:chgData name="Mark Thirlwell" userId="0eea46bc-1a08-4dae-8290-d9217da89020" providerId="ADAL" clId="{A74DFD5C-A00E-4D75-B54F-AE1372332AAE}" dt="2025-11-21T16:11:40.427" v="283" actId="1076"/>
          <ac:spMkLst>
            <pc:docMk/>
            <pc:sldMk cId="36082893" sldId="904"/>
            <ac:spMk id="5" creationId="{C0FBBB73-6FE0-1756-B203-AB98A29A0629}"/>
          </ac:spMkLst>
        </pc:spChg>
        <pc:spChg chg="mod">
          <ac:chgData name="Mark Thirlwell" userId="0eea46bc-1a08-4dae-8290-d9217da89020" providerId="ADAL" clId="{A74DFD5C-A00E-4D75-B54F-AE1372332AAE}" dt="2025-11-24T09:12:15.289" v="431" actId="113"/>
          <ac:spMkLst>
            <pc:docMk/>
            <pc:sldMk cId="36082893" sldId="904"/>
            <ac:spMk id="6" creationId="{96DA4B59-4FDB-B260-F7C3-24CB8B2A0821}"/>
          </ac:spMkLst>
        </pc:spChg>
      </pc:sldChg>
      <pc:sldChg chg="modSp mod">
        <pc:chgData name="Mark Thirlwell" userId="0eea46bc-1a08-4dae-8290-d9217da89020" providerId="ADAL" clId="{A74DFD5C-A00E-4D75-B54F-AE1372332AAE}" dt="2025-11-21T16:22:51.028" v="350" actId="14100"/>
        <pc:sldMkLst>
          <pc:docMk/>
          <pc:sldMk cId="3949346070" sldId="905"/>
        </pc:sldMkLst>
        <pc:spChg chg="mod">
          <ac:chgData name="Mark Thirlwell" userId="0eea46bc-1a08-4dae-8290-d9217da89020" providerId="ADAL" clId="{A74DFD5C-A00E-4D75-B54F-AE1372332AAE}" dt="2025-11-21T16:12:01.756" v="287" actId="1076"/>
          <ac:spMkLst>
            <pc:docMk/>
            <pc:sldMk cId="3949346070" sldId="905"/>
            <ac:spMk id="5" creationId="{B8212897-F306-85B0-4433-D852E03DDB71}"/>
          </ac:spMkLst>
        </pc:spChg>
        <pc:spChg chg="mod">
          <ac:chgData name="Mark Thirlwell" userId="0eea46bc-1a08-4dae-8290-d9217da89020" providerId="ADAL" clId="{A74DFD5C-A00E-4D75-B54F-AE1372332AAE}" dt="2025-11-21T16:22:51.028" v="350" actId="14100"/>
          <ac:spMkLst>
            <pc:docMk/>
            <pc:sldMk cId="3949346070" sldId="905"/>
            <ac:spMk id="6" creationId="{2BCFD346-285F-2581-9AF6-806A1C4B3B71}"/>
          </ac:spMkLst>
        </pc:spChg>
      </pc:sldChg>
      <pc:sldChg chg="modSp mod">
        <pc:chgData name="Mark Thirlwell" userId="0eea46bc-1a08-4dae-8290-d9217da89020" providerId="ADAL" clId="{A74DFD5C-A00E-4D75-B54F-AE1372332AAE}" dt="2025-11-21T16:25:58.025" v="417" actId="20577"/>
        <pc:sldMkLst>
          <pc:docMk/>
          <pc:sldMk cId="361558460" sldId="906"/>
        </pc:sldMkLst>
        <pc:spChg chg="mod">
          <ac:chgData name="Mark Thirlwell" userId="0eea46bc-1a08-4dae-8290-d9217da89020" providerId="ADAL" clId="{A74DFD5C-A00E-4D75-B54F-AE1372332AAE}" dt="2025-11-21T16:12:44.660" v="295" actId="1076"/>
          <ac:spMkLst>
            <pc:docMk/>
            <pc:sldMk cId="361558460" sldId="906"/>
            <ac:spMk id="5" creationId="{A6925FB7-31E9-2E2B-E8FD-DB2CA106DBA4}"/>
          </ac:spMkLst>
        </pc:spChg>
        <pc:spChg chg="mod">
          <ac:chgData name="Mark Thirlwell" userId="0eea46bc-1a08-4dae-8290-d9217da89020" providerId="ADAL" clId="{A74DFD5C-A00E-4D75-B54F-AE1372332AAE}" dt="2025-11-21T16:25:58.025" v="417" actId="20577"/>
          <ac:spMkLst>
            <pc:docMk/>
            <pc:sldMk cId="361558460" sldId="906"/>
            <ac:spMk id="6" creationId="{1EE0B8B2-D8F4-32E6-D140-1AA48C08CDF8}"/>
          </ac:spMkLst>
        </pc:spChg>
      </pc:sldChg>
      <pc:sldChg chg="modSp mod">
        <pc:chgData name="Mark Thirlwell" userId="0eea46bc-1a08-4dae-8290-d9217da89020" providerId="ADAL" clId="{A74DFD5C-A00E-4D75-B54F-AE1372332AAE}" dt="2025-11-21T16:32:14.939" v="426" actId="20577"/>
        <pc:sldMkLst>
          <pc:docMk/>
          <pc:sldMk cId="1388915527" sldId="907"/>
        </pc:sldMkLst>
        <pc:spChg chg="mod">
          <ac:chgData name="Mark Thirlwell" userId="0eea46bc-1a08-4dae-8290-d9217da89020" providerId="ADAL" clId="{A74DFD5C-A00E-4D75-B54F-AE1372332AAE}" dt="2025-11-21T16:12:58.748" v="298" actId="1076"/>
          <ac:spMkLst>
            <pc:docMk/>
            <pc:sldMk cId="1388915527" sldId="907"/>
            <ac:spMk id="5" creationId="{34C58760-6EB7-D852-1695-ED7127308E62}"/>
          </ac:spMkLst>
        </pc:spChg>
        <pc:spChg chg="mod">
          <ac:chgData name="Mark Thirlwell" userId="0eea46bc-1a08-4dae-8290-d9217da89020" providerId="ADAL" clId="{A74DFD5C-A00E-4D75-B54F-AE1372332AAE}" dt="2025-11-21T16:32:14.939" v="426" actId="20577"/>
          <ac:spMkLst>
            <pc:docMk/>
            <pc:sldMk cId="1388915527" sldId="907"/>
            <ac:spMk id="6" creationId="{82FECE09-D163-292A-3569-57440BE222F0}"/>
          </ac:spMkLst>
        </pc:spChg>
      </pc:sldChg>
      <pc:sldChg chg="modSp mod">
        <pc:chgData name="Mark Thirlwell" userId="0eea46bc-1a08-4dae-8290-d9217da89020" providerId="ADAL" clId="{A74DFD5C-A00E-4D75-B54F-AE1372332AAE}" dt="2025-11-24T09:14:36.827" v="456" actId="14100"/>
        <pc:sldMkLst>
          <pc:docMk/>
          <pc:sldMk cId="630708660" sldId="908"/>
        </pc:sldMkLst>
        <pc:spChg chg="mod">
          <ac:chgData name="Mark Thirlwell" userId="0eea46bc-1a08-4dae-8290-d9217da89020" providerId="ADAL" clId="{A74DFD5C-A00E-4D75-B54F-AE1372332AAE}" dt="2025-11-21T16:15:11.120" v="304" actId="1076"/>
          <ac:spMkLst>
            <pc:docMk/>
            <pc:sldMk cId="630708660" sldId="908"/>
            <ac:spMk id="5" creationId="{FADC0881-68CE-0DB2-0AD8-A08635C6A26A}"/>
          </ac:spMkLst>
        </pc:spChg>
        <pc:spChg chg="mod">
          <ac:chgData name="Mark Thirlwell" userId="0eea46bc-1a08-4dae-8290-d9217da89020" providerId="ADAL" clId="{A74DFD5C-A00E-4D75-B54F-AE1372332AAE}" dt="2025-11-24T09:14:36.827" v="456" actId="14100"/>
          <ac:spMkLst>
            <pc:docMk/>
            <pc:sldMk cId="630708660" sldId="908"/>
            <ac:spMk id="6" creationId="{41FEE198-FC13-6478-D3F7-8DA281BB9AC1}"/>
          </ac:spMkLst>
        </pc:spChg>
      </pc:sldChg>
      <pc:sldChg chg="modSp mod">
        <pc:chgData name="Mark Thirlwell" userId="0eea46bc-1a08-4dae-8290-d9217da89020" providerId="ADAL" clId="{A74DFD5C-A00E-4D75-B54F-AE1372332AAE}" dt="2025-11-24T09:16:32.111" v="469" actId="20577"/>
        <pc:sldMkLst>
          <pc:docMk/>
          <pc:sldMk cId="421409053" sldId="909"/>
        </pc:sldMkLst>
        <pc:spChg chg="mod">
          <ac:chgData name="Mark Thirlwell" userId="0eea46bc-1a08-4dae-8290-d9217da89020" providerId="ADAL" clId="{A74DFD5C-A00E-4D75-B54F-AE1372332AAE}" dt="2025-11-21T16:17:31.977" v="309" actId="1076"/>
          <ac:spMkLst>
            <pc:docMk/>
            <pc:sldMk cId="421409053" sldId="909"/>
            <ac:spMk id="5" creationId="{747C9122-A6A9-37C1-74C2-5E3CEABFDF96}"/>
          </ac:spMkLst>
        </pc:spChg>
        <pc:spChg chg="mod">
          <ac:chgData name="Mark Thirlwell" userId="0eea46bc-1a08-4dae-8290-d9217da89020" providerId="ADAL" clId="{A74DFD5C-A00E-4D75-B54F-AE1372332AAE}" dt="2025-11-24T09:16:32.111" v="469" actId="20577"/>
          <ac:spMkLst>
            <pc:docMk/>
            <pc:sldMk cId="421409053" sldId="909"/>
            <ac:spMk id="6" creationId="{0969E6FC-DB55-ABD0-7610-4599CB1D75DF}"/>
          </ac:spMkLst>
        </pc:spChg>
      </pc:sldChg>
      <pc:sldChg chg="modSp mod">
        <pc:chgData name="Mark Thirlwell" userId="0eea46bc-1a08-4dae-8290-d9217da89020" providerId="ADAL" clId="{A74DFD5C-A00E-4D75-B54F-AE1372332AAE}" dt="2025-11-21T16:19:35.456" v="327" actId="20577"/>
        <pc:sldMkLst>
          <pc:docMk/>
          <pc:sldMk cId="20124220" sldId="927"/>
        </pc:sldMkLst>
        <pc:spChg chg="mod">
          <ac:chgData name="Mark Thirlwell" userId="0eea46bc-1a08-4dae-8290-d9217da89020" providerId="ADAL" clId="{A74DFD5C-A00E-4D75-B54F-AE1372332AAE}" dt="2025-11-21T16:11:12.047" v="278" actId="1076"/>
          <ac:spMkLst>
            <pc:docMk/>
            <pc:sldMk cId="20124220" sldId="927"/>
            <ac:spMk id="5" creationId="{619FD1B5-41CD-B310-E67D-D3420C29E4A1}"/>
          </ac:spMkLst>
        </pc:spChg>
        <pc:spChg chg="mod">
          <ac:chgData name="Mark Thirlwell" userId="0eea46bc-1a08-4dae-8290-d9217da89020" providerId="ADAL" clId="{A74DFD5C-A00E-4D75-B54F-AE1372332AAE}" dt="2025-11-21T16:19:35.456" v="327" actId="20577"/>
          <ac:spMkLst>
            <pc:docMk/>
            <pc:sldMk cId="20124220" sldId="927"/>
            <ac:spMk id="6" creationId="{F3F378D7-CFE2-E7B9-E853-D7FFB65B97CC}"/>
          </ac:spMkLst>
        </pc:spChg>
      </pc:sldChg>
      <pc:sldChg chg="modSp mod">
        <pc:chgData name="Mark Thirlwell" userId="0eea46bc-1a08-4dae-8290-d9217da89020" providerId="ADAL" clId="{A74DFD5C-A00E-4D75-B54F-AE1372332AAE}" dt="2025-11-21T16:20:04.494" v="329" actId="14100"/>
        <pc:sldMkLst>
          <pc:docMk/>
          <pc:sldMk cId="2936081295" sldId="928"/>
        </pc:sldMkLst>
        <pc:spChg chg="mod">
          <ac:chgData name="Mark Thirlwell" userId="0eea46bc-1a08-4dae-8290-d9217da89020" providerId="ADAL" clId="{A74DFD5C-A00E-4D75-B54F-AE1372332AAE}" dt="2025-11-21T16:11:19.047" v="279" actId="1076"/>
          <ac:spMkLst>
            <pc:docMk/>
            <pc:sldMk cId="2936081295" sldId="928"/>
            <ac:spMk id="5" creationId="{040EB159-A6D3-E1DD-EB78-D070B69CC3B6}"/>
          </ac:spMkLst>
        </pc:spChg>
        <pc:spChg chg="mod">
          <ac:chgData name="Mark Thirlwell" userId="0eea46bc-1a08-4dae-8290-d9217da89020" providerId="ADAL" clId="{A74DFD5C-A00E-4D75-B54F-AE1372332AAE}" dt="2025-11-21T16:20:04.494" v="329" actId="14100"/>
          <ac:spMkLst>
            <pc:docMk/>
            <pc:sldMk cId="2936081295" sldId="928"/>
            <ac:spMk id="6" creationId="{C583BA66-2A1C-7B6F-A053-A9F47484C5F2}"/>
          </ac:spMkLst>
        </pc:spChg>
      </pc:sldChg>
      <pc:sldChg chg="modSp mod">
        <pc:chgData name="Mark Thirlwell" userId="0eea46bc-1a08-4dae-8290-d9217da89020" providerId="ADAL" clId="{A74DFD5C-A00E-4D75-B54F-AE1372332AAE}" dt="2025-11-21T16:20:59.882" v="337" actId="948"/>
        <pc:sldMkLst>
          <pc:docMk/>
          <pc:sldMk cId="1147809248" sldId="929"/>
        </pc:sldMkLst>
        <pc:spChg chg="mod">
          <ac:chgData name="Mark Thirlwell" userId="0eea46bc-1a08-4dae-8290-d9217da89020" providerId="ADAL" clId="{A74DFD5C-A00E-4D75-B54F-AE1372332AAE}" dt="2025-11-21T16:11:29.735" v="281" actId="1076"/>
          <ac:spMkLst>
            <pc:docMk/>
            <pc:sldMk cId="1147809248" sldId="929"/>
            <ac:spMk id="5" creationId="{6B3B3152-65DE-895F-3021-991E11A43A43}"/>
          </ac:spMkLst>
        </pc:spChg>
        <pc:spChg chg="mod">
          <ac:chgData name="Mark Thirlwell" userId="0eea46bc-1a08-4dae-8290-d9217da89020" providerId="ADAL" clId="{A74DFD5C-A00E-4D75-B54F-AE1372332AAE}" dt="2025-11-21T16:20:59.882" v="337" actId="948"/>
          <ac:spMkLst>
            <pc:docMk/>
            <pc:sldMk cId="1147809248" sldId="929"/>
            <ac:spMk id="6" creationId="{87F7966E-F749-BBB3-48C7-9E104B0A08FA}"/>
          </ac:spMkLst>
        </pc:spChg>
      </pc:sldChg>
      <pc:sldChg chg="modSp mod">
        <pc:chgData name="Mark Thirlwell" userId="0eea46bc-1a08-4dae-8290-d9217da89020" providerId="ADAL" clId="{A74DFD5C-A00E-4D75-B54F-AE1372332AAE}" dt="2025-11-21T16:21:23.817" v="339" actId="20577"/>
        <pc:sldMkLst>
          <pc:docMk/>
          <pc:sldMk cId="212149001" sldId="930"/>
        </pc:sldMkLst>
        <pc:spChg chg="mod">
          <ac:chgData name="Mark Thirlwell" userId="0eea46bc-1a08-4dae-8290-d9217da89020" providerId="ADAL" clId="{A74DFD5C-A00E-4D75-B54F-AE1372332AAE}" dt="2025-11-21T16:11:34.754" v="282" actId="1076"/>
          <ac:spMkLst>
            <pc:docMk/>
            <pc:sldMk cId="212149001" sldId="930"/>
            <ac:spMk id="5" creationId="{C5936226-D9E0-A07A-A73E-ACB1FDF56213}"/>
          </ac:spMkLst>
        </pc:spChg>
        <pc:spChg chg="mod">
          <ac:chgData name="Mark Thirlwell" userId="0eea46bc-1a08-4dae-8290-d9217da89020" providerId="ADAL" clId="{A74DFD5C-A00E-4D75-B54F-AE1372332AAE}" dt="2025-11-21T16:21:23.817" v="339" actId="20577"/>
          <ac:spMkLst>
            <pc:docMk/>
            <pc:sldMk cId="212149001" sldId="930"/>
            <ac:spMk id="6" creationId="{45782713-49E3-4C7D-0A57-A667517F6AC9}"/>
          </ac:spMkLst>
        </pc:spChg>
      </pc:sldChg>
      <pc:sldChg chg="modSp mod">
        <pc:chgData name="Mark Thirlwell" userId="0eea46bc-1a08-4dae-8290-d9217da89020" providerId="ADAL" clId="{A74DFD5C-A00E-4D75-B54F-AE1372332AAE}" dt="2025-11-21T16:21:54.697" v="345" actId="20577"/>
        <pc:sldMkLst>
          <pc:docMk/>
          <pc:sldMk cId="1709403513" sldId="931"/>
        </pc:sldMkLst>
        <pc:spChg chg="mod">
          <ac:chgData name="Mark Thirlwell" userId="0eea46bc-1a08-4dae-8290-d9217da89020" providerId="ADAL" clId="{A74DFD5C-A00E-4D75-B54F-AE1372332AAE}" dt="2025-11-21T16:11:47.228" v="284" actId="1076"/>
          <ac:spMkLst>
            <pc:docMk/>
            <pc:sldMk cId="1709403513" sldId="931"/>
            <ac:spMk id="5" creationId="{6946EE31-49E5-2F5A-49E7-AA6A016BFF89}"/>
          </ac:spMkLst>
        </pc:spChg>
        <pc:spChg chg="mod">
          <ac:chgData name="Mark Thirlwell" userId="0eea46bc-1a08-4dae-8290-d9217da89020" providerId="ADAL" clId="{A74DFD5C-A00E-4D75-B54F-AE1372332AAE}" dt="2025-11-21T16:21:54.697" v="345" actId="20577"/>
          <ac:spMkLst>
            <pc:docMk/>
            <pc:sldMk cId="1709403513" sldId="931"/>
            <ac:spMk id="6" creationId="{22C825E8-A4AA-1856-528B-EC58E2566CF1}"/>
          </ac:spMkLst>
        </pc:spChg>
      </pc:sldChg>
      <pc:sldChg chg="modSp mod">
        <pc:chgData name="Mark Thirlwell" userId="0eea46bc-1a08-4dae-8290-d9217da89020" providerId="ADAL" clId="{A74DFD5C-A00E-4D75-B54F-AE1372332AAE}" dt="2025-11-24T09:15:29.532" v="464" actId="20577"/>
        <pc:sldMkLst>
          <pc:docMk/>
          <pc:sldMk cId="2378183222" sldId="932"/>
        </pc:sldMkLst>
        <pc:spChg chg="mod">
          <ac:chgData name="Mark Thirlwell" userId="0eea46bc-1a08-4dae-8290-d9217da89020" providerId="ADAL" clId="{A74DFD5C-A00E-4D75-B54F-AE1372332AAE}" dt="2025-11-21T16:11:53.013" v="285" actId="1076"/>
          <ac:spMkLst>
            <pc:docMk/>
            <pc:sldMk cId="2378183222" sldId="932"/>
            <ac:spMk id="5" creationId="{A093E51E-D10B-26AE-234B-80BF6B0B2355}"/>
          </ac:spMkLst>
        </pc:spChg>
        <pc:spChg chg="mod">
          <ac:chgData name="Mark Thirlwell" userId="0eea46bc-1a08-4dae-8290-d9217da89020" providerId="ADAL" clId="{A74DFD5C-A00E-4D75-B54F-AE1372332AAE}" dt="2025-11-24T09:15:29.532" v="464" actId="20577"/>
          <ac:spMkLst>
            <pc:docMk/>
            <pc:sldMk cId="2378183222" sldId="932"/>
            <ac:spMk id="6" creationId="{802394E7-FD5E-C876-E8A3-EAE5648BA421}"/>
          </ac:spMkLst>
        </pc:spChg>
      </pc:sldChg>
      <pc:sldChg chg="modSp mod">
        <pc:chgData name="Mark Thirlwell" userId="0eea46bc-1a08-4dae-8290-d9217da89020" providerId="ADAL" clId="{A74DFD5C-A00E-4D75-B54F-AE1372332AAE}" dt="2025-11-21T16:22:40.801" v="349" actId="14100"/>
        <pc:sldMkLst>
          <pc:docMk/>
          <pc:sldMk cId="1653958239" sldId="933"/>
        </pc:sldMkLst>
        <pc:spChg chg="mod">
          <ac:chgData name="Mark Thirlwell" userId="0eea46bc-1a08-4dae-8290-d9217da89020" providerId="ADAL" clId="{A74DFD5C-A00E-4D75-B54F-AE1372332AAE}" dt="2025-11-21T16:11:57.309" v="286" actId="1076"/>
          <ac:spMkLst>
            <pc:docMk/>
            <pc:sldMk cId="1653958239" sldId="933"/>
            <ac:spMk id="5" creationId="{20D2F41E-AD27-C74F-FB8E-F696EDD5449B}"/>
          </ac:spMkLst>
        </pc:spChg>
        <pc:spChg chg="mod">
          <ac:chgData name="Mark Thirlwell" userId="0eea46bc-1a08-4dae-8290-d9217da89020" providerId="ADAL" clId="{A74DFD5C-A00E-4D75-B54F-AE1372332AAE}" dt="2025-11-21T16:22:40.801" v="349" actId="14100"/>
          <ac:spMkLst>
            <pc:docMk/>
            <pc:sldMk cId="1653958239" sldId="933"/>
            <ac:spMk id="6" creationId="{BC07B406-2977-3CD4-7C1D-8920832E4ED1}"/>
          </ac:spMkLst>
        </pc:spChg>
      </pc:sldChg>
      <pc:sldChg chg="modSp mod">
        <pc:chgData name="Mark Thirlwell" userId="0eea46bc-1a08-4dae-8290-d9217da89020" providerId="ADAL" clId="{A74DFD5C-A00E-4D75-B54F-AE1372332AAE}" dt="2025-11-21T16:23:29.554" v="353" actId="20577"/>
        <pc:sldMkLst>
          <pc:docMk/>
          <pc:sldMk cId="755183111" sldId="934"/>
        </pc:sldMkLst>
        <pc:spChg chg="mod">
          <ac:chgData name="Mark Thirlwell" userId="0eea46bc-1a08-4dae-8290-d9217da89020" providerId="ADAL" clId="{A74DFD5C-A00E-4D75-B54F-AE1372332AAE}" dt="2025-11-21T16:12:07.655" v="288" actId="1076"/>
          <ac:spMkLst>
            <pc:docMk/>
            <pc:sldMk cId="755183111" sldId="934"/>
            <ac:spMk id="5" creationId="{E505D929-2CBA-0E2F-969D-F21BF3306607}"/>
          </ac:spMkLst>
        </pc:spChg>
        <pc:spChg chg="mod">
          <ac:chgData name="Mark Thirlwell" userId="0eea46bc-1a08-4dae-8290-d9217da89020" providerId="ADAL" clId="{A74DFD5C-A00E-4D75-B54F-AE1372332AAE}" dt="2025-11-21T16:23:29.554" v="353" actId="20577"/>
          <ac:spMkLst>
            <pc:docMk/>
            <pc:sldMk cId="755183111" sldId="934"/>
            <ac:spMk id="6" creationId="{C9EA40E3-09AB-8025-96ED-1A0E2097C36A}"/>
          </ac:spMkLst>
        </pc:spChg>
      </pc:sldChg>
      <pc:sldChg chg="modSp mod">
        <pc:chgData name="Mark Thirlwell" userId="0eea46bc-1a08-4dae-8290-d9217da89020" providerId="ADAL" clId="{A74DFD5C-A00E-4D75-B54F-AE1372332AAE}" dt="2025-11-24T09:12:41.016" v="435" actId="20577"/>
        <pc:sldMkLst>
          <pc:docMk/>
          <pc:sldMk cId="3057394540" sldId="935"/>
        </pc:sldMkLst>
        <pc:spChg chg="mod">
          <ac:chgData name="Mark Thirlwell" userId="0eea46bc-1a08-4dae-8290-d9217da89020" providerId="ADAL" clId="{A74DFD5C-A00E-4D75-B54F-AE1372332AAE}" dt="2025-11-21T16:12:12.366" v="289" actId="1076"/>
          <ac:spMkLst>
            <pc:docMk/>
            <pc:sldMk cId="3057394540" sldId="935"/>
            <ac:spMk id="5" creationId="{6856583A-B06C-FDA6-9F5B-E393B046CC8D}"/>
          </ac:spMkLst>
        </pc:spChg>
        <pc:spChg chg="mod">
          <ac:chgData name="Mark Thirlwell" userId="0eea46bc-1a08-4dae-8290-d9217da89020" providerId="ADAL" clId="{A74DFD5C-A00E-4D75-B54F-AE1372332AAE}" dt="2025-11-24T09:12:41.016" v="435" actId="20577"/>
          <ac:spMkLst>
            <pc:docMk/>
            <pc:sldMk cId="3057394540" sldId="935"/>
            <ac:spMk id="6" creationId="{D2032194-E0B1-A137-994D-CDB011564156}"/>
          </ac:spMkLst>
        </pc:spChg>
      </pc:sldChg>
      <pc:sldChg chg="modSp mod">
        <pc:chgData name="Mark Thirlwell" userId="0eea46bc-1a08-4dae-8290-d9217da89020" providerId="ADAL" clId="{A74DFD5C-A00E-4D75-B54F-AE1372332AAE}" dt="2025-11-24T09:12:58.896" v="439" actId="20577"/>
        <pc:sldMkLst>
          <pc:docMk/>
          <pc:sldMk cId="1157427913" sldId="936"/>
        </pc:sldMkLst>
        <pc:spChg chg="mod">
          <ac:chgData name="Mark Thirlwell" userId="0eea46bc-1a08-4dae-8290-d9217da89020" providerId="ADAL" clId="{A74DFD5C-A00E-4D75-B54F-AE1372332AAE}" dt="2025-11-21T16:12:18.334" v="290" actId="1076"/>
          <ac:spMkLst>
            <pc:docMk/>
            <pc:sldMk cId="1157427913" sldId="936"/>
            <ac:spMk id="5" creationId="{75604C7A-DA34-BDF9-6295-5FDDBDDBF0DA}"/>
          </ac:spMkLst>
        </pc:spChg>
        <pc:spChg chg="mod">
          <ac:chgData name="Mark Thirlwell" userId="0eea46bc-1a08-4dae-8290-d9217da89020" providerId="ADAL" clId="{A74DFD5C-A00E-4D75-B54F-AE1372332AAE}" dt="2025-11-24T09:12:58.896" v="439" actId="20577"/>
          <ac:spMkLst>
            <pc:docMk/>
            <pc:sldMk cId="1157427913" sldId="936"/>
            <ac:spMk id="6" creationId="{D4CAAD4C-A6F3-87E3-940A-6BC64C97CEB6}"/>
          </ac:spMkLst>
        </pc:spChg>
      </pc:sldChg>
      <pc:sldChg chg="modSp mod">
        <pc:chgData name="Mark Thirlwell" userId="0eea46bc-1a08-4dae-8290-d9217da89020" providerId="ADAL" clId="{A74DFD5C-A00E-4D75-B54F-AE1372332AAE}" dt="2025-11-21T16:12:23.223" v="291" actId="1076"/>
        <pc:sldMkLst>
          <pc:docMk/>
          <pc:sldMk cId="3100110710" sldId="937"/>
        </pc:sldMkLst>
        <pc:spChg chg="mod">
          <ac:chgData name="Mark Thirlwell" userId="0eea46bc-1a08-4dae-8290-d9217da89020" providerId="ADAL" clId="{A74DFD5C-A00E-4D75-B54F-AE1372332AAE}" dt="2025-11-21T16:12:23.223" v="291" actId="1076"/>
          <ac:spMkLst>
            <pc:docMk/>
            <pc:sldMk cId="3100110710" sldId="937"/>
            <ac:spMk id="5" creationId="{1F74F180-893D-1C33-C6EF-07F6AC4BAC86}"/>
          </ac:spMkLst>
        </pc:spChg>
      </pc:sldChg>
      <pc:sldChg chg="modSp mod">
        <pc:chgData name="Mark Thirlwell" userId="0eea46bc-1a08-4dae-8290-d9217da89020" providerId="ADAL" clId="{A74DFD5C-A00E-4D75-B54F-AE1372332AAE}" dt="2025-11-21T16:25:03.424" v="365" actId="14100"/>
        <pc:sldMkLst>
          <pc:docMk/>
          <pc:sldMk cId="2436595295" sldId="938"/>
        </pc:sldMkLst>
        <pc:spChg chg="mod">
          <ac:chgData name="Mark Thirlwell" userId="0eea46bc-1a08-4dae-8290-d9217da89020" providerId="ADAL" clId="{A74DFD5C-A00E-4D75-B54F-AE1372332AAE}" dt="2025-11-21T16:12:35.044" v="293" actId="1076"/>
          <ac:spMkLst>
            <pc:docMk/>
            <pc:sldMk cId="2436595295" sldId="938"/>
            <ac:spMk id="5" creationId="{A87C73C3-D0A7-122E-641B-389AAAF5A440}"/>
          </ac:spMkLst>
        </pc:spChg>
        <pc:spChg chg="mod">
          <ac:chgData name="Mark Thirlwell" userId="0eea46bc-1a08-4dae-8290-d9217da89020" providerId="ADAL" clId="{A74DFD5C-A00E-4D75-B54F-AE1372332AAE}" dt="2025-11-21T16:25:03.424" v="365" actId="14100"/>
          <ac:spMkLst>
            <pc:docMk/>
            <pc:sldMk cId="2436595295" sldId="938"/>
            <ac:spMk id="6" creationId="{693BB439-4ED1-25CE-AB53-385F85D65EDD}"/>
          </ac:spMkLst>
        </pc:spChg>
      </pc:sldChg>
      <pc:sldChg chg="modSp mod">
        <pc:chgData name="Mark Thirlwell" userId="0eea46bc-1a08-4dae-8290-d9217da89020" providerId="ADAL" clId="{A74DFD5C-A00E-4D75-B54F-AE1372332AAE}" dt="2025-11-24T09:15:53.605" v="468" actId="20577"/>
        <pc:sldMkLst>
          <pc:docMk/>
          <pc:sldMk cId="4006913309" sldId="939"/>
        </pc:sldMkLst>
        <pc:spChg chg="mod">
          <ac:chgData name="Mark Thirlwell" userId="0eea46bc-1a08-4dae-8290-d9217da89020" providerId="ADAL" clId="{A74DFD5C-A00E-4D75-B54F-AE1372332AAE}" dt="2025-11-21T16:12:39.591" v="294" actId="1076"/>
          <ac:spMkLst>
            <pc:docMk/>
            <pc:sldMk cId="4006913309" sldId="939"/>
            <ac:spMk id="5" creationId="{3BB9DED9-6B64-1C0F-69D9-D23A4DAD3894}"/>
          </ac:spMkLst>
        </pc:spChg>
        <pc:spChg chg="mod">
          <ac:chgData name="Mark Thirlwell" userId="0eea46bc-1a08-4dae-8290-d9217da89020" providerId="ADAL" clId="{A74DFD5C-A00E-4D75-B54F-AE1372332AAE}" dt="2025-11-24T09:15:53.605" v="468" actId="20577"/>
          <ac:spMkLst>
            <pc:docMk/>
            <pc:sldMk cId="4006913309" sldId="939"/>
            <ac:spMk id="6" creationId="{FA13F2CF-7F1A-4BCD-A82F-C355002BCBE4}"/>
          </ac:spMkLst>
        </pc:spChg>
      </pc:sldChg>
      <pc:sldChg chg="modSp mod">
        <pc:chgData name="Mark Thirlwell" userId="0eea46bc-1a08-4dae-8290-d9217da89020" providerId="ADAL" clId="{A74DFD5C-A00E-4D75-B54F-AE1372332AAE}" dt="2025-11-21T16:26:21.273" v="421" actId="14100"/>
        <pc:sldMkLst>
          <pc:docMk/>
          <pc:sldMk cId="1494049076" sldId="940"/>
        </pc:sldMkLst>
        <pc:spChg chg="mod">
          <ac:chgData name="Mark Thirlwell" userId="0eea46bc-1a08-4dae-8290-d9217da89020" providerId="ADAL" clId="{A74DFD5C-A00E-4D75-B54F-AE1372332AAE}" dt="2025-11-21T16:12:49.238" v="296" actId="1076"/>
          <ac:spMkLst>
            <pc:docMk/>
            <pc:sldMk cId="1494049076" sldId="940"/>
            <ac:spMk id="5" creationId="{7E7A6F3C-223D-D11A-B38C-E77CFB8A6AE4}"/>
          </ac:spMkLst>
        </pc:spChg>
        <pc:spChg chg="mod">
          <ac:chgData name="Mark Thirlwell" userId="0eea46bc-1a08-4dae-8290-d9217da89020" providerId="ADAL" clId="{A74DFD5C-A00E-4D75-B54F-AE1372332AAE}" dt="2025-11-21T16:26:21.273" v="421" actId="14100"/>
          <ac:spMkLst>
            <pc:docMk/>
            <pc:sldMk cId="1494049076" sldId="940"/>
            <ac:spMk id="6" creationId="{DCB29EA5-0E0A-A39B-5C57-2EDF9A7A0562}"/>
          </ac:spMkLst>
        </pc:spChg>
      </pc:sldChg>
      <pc:sldChg chg="modSp mod">
        <pc:chgData name="Mark Thirlwell" userId="0eea46bc-1a08-4dae-8290-d9217da89020" providerId="ADAL" clId="{A74DFD5C-A00E-4D75-B54F-AE1372332AAE}" dt="2025-11-24T09:13:38.977" v="449" actId="20577"/>
        <pc:sldMkLst>
          <pc:docMk/>
          <pc:sldMk cId="748590952" sldId="941"/>
        </pc:sldMkLst>
        <pc:spChg chg="mod">
          <ac:chgData name="Mark Thirlwell" userId="0eea46bc-1a08-4dae-8290-d9217da89020" providerId="ADAL" clId="{A74DFD5C-A00E-4D75-B54F-AE1372332AAE}" dt="2025-11-21T16:12:53.629" v="297" actId="1076"/>
          <ac:spMkLst>
            <pc:docMk/>
            <pc:sldMk cId="748590952" sldId="941"/>
            <ac:spMk id="5" creationId="{DA0F9525-F275-D550-353E-B22CBDFBF350}"/>
          </ac:spMkLst>
        </pc:spChg>
        <pc:spChg chg="mod">
          <ac:chgData name="Mark Thirlwell" userId="0eea46bc-1a08-4dae-8290-d9217da89020" providerId="ADAL" clId="{A74DFD5C-A00E-4D75-B54F-AE1372332AAE}" dt="2025-11-24T09:13:38.977" v="449" actId="20577"/>
          <ac:spMkLst>
            <pc:docMk/>
            <pc:sldMk cId="748590952" sldId="941"/>
            <ac:spMk id="6" creationId="{647BC474-C0AE-64CC-321F-561AAAEDFBF3}"/>
          </ac:spMkLst>
        </pc:spChg>
      </pc:sldChg>
      <pc:sldChg chg="modSp mod">
        <pc:chgData name="Mark Thirlwell" userId="0eea46bc-1a08-4dae-8290-d9217da89020" providerId="ADAL" clId="{A74DFD5C-A00E-4D75-B54F-AE1372332AAE}" dt="2025-11-21T16:13:02.977" v="299" actId="1076"/>
        <pc:sldMkLst>
          <pc:docMk/>
          <pc:sldMk cId="833662465" sldId="942"/>
        </pc:sldMkLst>
        <pc:spChg chg="mod">
          <ac:chgData name="Mark Thirlwell" userId="0eea46bc-1a08-4dae-8290-d9217da89020" providerId="ADAL" clId="{A74DFD5C-A00E-4D75-B54F-AE1372332AAE}" dt="2025-11-21T16:13:02.977" v="299" actId="1076"/>
          <ac:spMkLst>
            <pc:docMk/>
            <pc:sldMk cId="833662465" sldId="942"/>
            <ac:spMk id="5" creationId="{0FE5C358-DE5E-8400-949C-54468ABD938E}"/>
          </ac:spMkLst>
        </pc:spChg>
      </pc:sldChg>
      <pc:sldChg chg="modSp mod">
        <pc:chgData name="Mark Thirlwell" userId="0eea46bc-1a08-4dae-8290-d9217da89020" providerId="ADAL" clId="{A74DFD5C-A00E-4D75-B54F-AE1372332AAE}" dt="2025-11-21T16:13:20.057" v="302" actId="1076"/>
        <pc:sldMkLst>
          <pc:docMk/>
          <pc:sldMk cId="389726838" sldId="943"/>
        </pc:sldMkLst>
        <pc:spChg chg="mod">
          <ac:chgData name="Mark Thirlwell" userId="0eea46bc-1a08-4dae-8290-d9217da89020" providerId="ADAL" clId="{A74DFD5C-A00E-4D75-B54F-AE1372332AAE}" dt="2025-11-21T16:13:20.057" v="302" actId="1076"/>
          <ac:spMkLst>
            <pc:docMk/>
            <pc:sldMk cId="389726838" sldId="943"/>
            <ac:spMk id="5" creationId="{6A67B92E-9EE5-6C3E-97B7-FCD5D6F6A7CF}"/>
          </ac:spMkLst>
        </pc:spChg>
      </pc:sldChg>
      <pc:sldChg chg="modSp mod">
        <pc:chgData name="Mark Thirlwell" userId="0eea46bc-1a08-4dae-8290-d9217da89020" providerId="ADAL" clId="{A74DFD5C-A00E-4D75-B54F-AE1372332AAE}" dt="2025-11-24T09:14:23.698" v="455" actId="20577"/>
        <pc:sldMkLst>
          <pc:docMk/>
          <pc:sldMk cId="337833073" sldId="944"/>
        </pc:sldMkLst>
        <pc:spChg chg="mod">
          <ac:chgData name="Mark Thirlwell" userId="0eea46bc-1a08-4dae-8290-d9217da89020" providerId="ADAL" clId="{A74DFD5C-A00E-4D75-B54F-AE1372332AAE}" dt="2025-11-21T16:13:14.758" v="301" actId="1076"/>
          <ac:spMkLst>
            <pc:docMk/>
            <pc:sldMk cId="337833073" sldId="944"/>
            <ac:spMk id="5" creationId="{56C9C93F-EED0-29E9-E169-E129E296DE7C}"/>
          </ac:spMkLst>
        </pc:spChg>
        <pc:spChg chg="mod">
          <ac:chgData name="Mark Thirlwell" userId="0eea46bc-1a08-4dae-8290-d9217da89020" providerId="ADAL" clId="{A74DFD5C-A00E-4D75-B54F-AE1372332AAE}" dt="2025-11-24T09:14:23.698" v="455" actId="20577"/>
          <ac:spMkLst>
            <pc:docMk/>
            <pc:sldMk cId="337833073" sldId="944"/>
            <ac:spMk id="6" creationId="{2B740CB3-C245-501D-9043-E0B62695EC5A}"/>
          </ac:spMkLst>
        </pc:spChg>
      </pc:sldChg>
      <pc:sldChg chg="modSp mod">
        <pc:chgData name="Mark Thirlwell" userId="0eea46bc-1a08-4dae-8290-d9217da89020" providerId="ADAL" clId="{A74DFD5C-A00E-4D75-B54F-AE1372332AAE}" dt="2025-11-24T09:14:20.349" v="454" actId="20577"/>
        <pc:sldMkLst>
          <pc:docMk/>
          <pc:sldMk cId="1548380302" sldId="945"/>
        </pc:sldMkLst>
        <pc:spChg chg="mod">
          <ac:chgData name="Mark Thirlwell" userId="0eea46bc-1a08-4dae-8290-d9217da89020" providerId="ADAL" clId="{A74DFD5C-A00E-4D75-B54F-AE1372332AAE}" dt="2025-11-21T16:13:07.933" v="300" actId="1076"/>
          <ac:spMkLst>
            <pc:docMk/>
            <pc:sldMk cId="1548380302" sldId="945"/>
            <ac:spMk id="5" creationId="{CA57EE45-007F-7FE4-B2B5-74C31316D64A}"/>
          </ac:spMkLst>
        </pc:spChg>
        <pc:spChg chg="mod">
          <ac:chgData name="Mark Thirlwell" userId="0eea46bc-1a08-4dae-8290-d9217da89020" providerId="ADAL" clId="{A74DFD5C-A00E-4D75-B54F-AE1372332AAE}" dt="2025-11-24T09:14:20.349" v="454" actId="20577"/>
          <ac:spMkLst>
            <pc:docMk/>
            <pc:sldMk cId="1548380302" sldId="945"/>
            <ac:spMk id="6" creationId="{79D5FB33-80B6-34B3-4883-A49CE41D012A}"/>
          </ac:spMkLst>
        </pc:spChg>
      </pc:sldChg>
      <pc:sldChg chg="modSp mod">
        <pc:chgData name="Mark Thirlwell" userId="0eea46bc-1a08-4dae-8290-d9217da89020" providerId="ADAL" clId="{A74DFD5C-A00E-4D75-B54F-AE1372332AAE}" dt="2025-11-21T16:13:24.662" v="303" actId="1076"/>
        <pc:sldMkLst>
          <pc:docMk/>
          <pc:sldMk cId="2355876329" sldId="946"/>
        </pc:sldMkLst>
        <pc:spChg chg="mod">
          <ac:chgData name="Mark Thirlwell" userId="0eea46bc-1a08-4dae-8290-d9217da89020" providerId="ADAL" clId="{A74DFD5C-A00E-4D75-B54F-AE1372332AAE}" dt="2025-11-21T16:13:24.662" v="303" actId="1076"/>
          <ac:spMkLst>
            <pc:docMk/>
            <pc:sldMk cId="2355876329" sldId="946"/>
            <ac:spMk id="5" creationId="{47F574E1-9B65-57B7-BB53-75D8316BA958}"/>
          </ac:spMkLst>
        </pc:spChg>
      </pc:sldChg>
      <pc:sldChg chg="modSp mod">
        <pc:chgData name="Mark Thirlwell" userId="0eea46bc-1a08-4dae-8290-d9217da89020" providerId="ADAL" clId="{A74DFD5C-A00E-4D75-B54F-AE1372332AAE}" dt="2025-11-24T09:14:41.397" v="457" actId="20577"/>
        <pc:sldMkLst>
          <pc:docMk/>
          <pc:sldMk cId="1850871146" sldId="948"/>
        </pc:sldMkLst>
        <pc:spChg chg="mod">
          <ac:chgData name="Mark Thirlwell" userId="0eea46bc-1a08-4dae-8290-d9217da89020" providerId="ADAL" clId="{A74DFD5C-A00E-4D75-B54F-AE1372332AAE}" dt="2025-11-21T16:15:16.613" v="305" actId="1076"/>
          <ac:spMkLst>
            <pc:docMk/>
            <pc:sldMk cId="1850871146" sldId="948"/>
            <ac:spMk id="5" creationId="{A20C824D-2AF1-8D14-5776-78224B465FBC}"/>
          </ac:spMkLst>
        </pc:spChg>
        <pc:spChg chg="mod">
          <ac:chgData name="Mark Thirlwell" userId="0eea46bc-1a08-4dae-8290-d9217da89020" providerId="ADAL" clId="{A74DFD5C-A00E-4D75-B54F-AE1372332AAE}" dt="2025-11-24T09:14:41.397" v="457" actId="20577"/>
          <ac:spMkLst>
            <pc:docMk/>
            <pc:sldMk cId="1850871146" sldId="948"/>
            <ac:spMk id="6" creationId="{2C5D1DDE-C5B6-76B1-B5D0-AD7AE7BDF1A9}"/>
          </ac:spMkLst>
        </pc:spChg>
      </pc:sldChg>
      <pc:sldChg chg="modSp mod">
        <pc:chgData name="Mark Thirlwell" userId="0eea46bc-1a08-4dae-8290-d9217da89020" providerId="ADAL" clId="{A74DFD5C-A00E-4D75-B54F-AE1372332AAE}" dt="2025-11-24T09:14:44.612" v="458" actId="20577"/>
        <pc:sldMkLst>
          <pc:docMk/>
          <pc:sldMk cId="1115175566" sldId="949"/>
        </pc:sldMkLst>
        <pc:spChg chg="mod">
          <ac:chgData name="Mark Thirlwell" userId="0eea46bc-1a08-4dae-8290-d9217da89020" providerId="ADAL" clId="{A74DFD5C-A00E-4D75-B54F-AE1372332AAE}" dt="2025-11-21T16:17:15.959" v="306" actId="1076"/>
          <ac:spMkLst>
            <pc:docMk/>
            <pc:sldMk cId="1115175566" sldId="949"/>
            <ac:spMk id="5" creationId="{22DA2ECC-F396-4B5B-D281-B7D1EAEEB21E}"/>
          </ac:spMkLst>
        </pc:spChg>
        <pc:spChg chg="mod">
          <ac:chgData name="Mark Thirlwell" userId="0eea46bc-1a08-4dae-8290-d9217da89020" providerId="ADAL" clId="{A74DFD5C-A00E-4D75-B54F-AE1372332AAE}" dt="2025-11-24T09:14:44.612" v="458" actId="20577"/>
          <ac:spMkLst>
            <pc:docMk/>
            <pc:sldMk cId="1115175566" sldId="949"/>
            <ac:spMk id="6" creationId="{6ABC3134-C228-B3C3-0BE1-7C6320B72AD6}"/>
          </ac:spMkLst>
        </pc:spChg>
      </pc:sldChg>
      <pc:sldChg chg="modSp mod">
        <pc:chgData name="Mark Thirlwell" userId="0eea46bc-1a08-4dae-8290-d9217da89020" providerId="ADAL" clId="{A74DFD5C-A00E-4D75-B54F-AE1372332AAE}" dt="2025-11-24T09:14:48.251" v="459" actId="20577"/>
        <pc:sldMkLst>
          <pc:docMk/>
          <pc:sldMk cId="3140781441" sldId="950"/>
        </pc:sldMkLst>
        <pc:spChg chg="mod">
          <ac:chgData name="Mark Thirlwell" userId="0eea46bc-1a08-4dae-8290-d9217da89020" providerId="ADAL" clId="{A74DFD5C-A00E-4D75-B54F-AE1372332AAE}" dt="2025-11-21T16:17:20.628" v="307" actId="1076"/>
          <ac:spMkLst>
            <pc:docMk/>
            <pc:sldMk cId="3140781441" sldId="950"/>
            <ac:spMk id="5" creationId="{83D701F0-E019-F2ED-F2D9-8C277E6C75E2}"/>
          </ac:spMkLst>
        </pc:spChg>
        <pc:spChg chg="mod">
          <ac:chgData name="Mark Thirlwell" userId="0eea46bc-1a08-4dae-8290-d9217da89020" providerId="ADAL" clId="{A74DFD5C-A00E-4D75-B54F-AE1372332AAE}" dt="2025-11-24T09:14:48.251" v="459" actId="20577"/>
          <ac:spMkLst>
            <pc:docMk/>
            <pc:sldMk cId="3140781441" sldId="950"/>
            <ac:spMk id="6" creationId="{5467B09B-87B4-FFF2-0BF3-02C86597B06C}"/>
          </ac:spMkLst>
        </pc:spChg>
      </pc:sldChg>
      <pc:sldChg chg="modSp mod">
        <pc:chgData name="Mark Thirlwell" userId="0eea46bc-1a08-4dae-8290-d9217da89020" providerId="ADAL" clId="{A74DFD5C-A00E-4D75-B54F-AE1372332AAE}" dt="2025-11-24T09:16:40.839" v="471" actId="20577"/>
        <pc:sldMkLst>
          <pc:docMk/>
          <pc:sldMk cId="812410995" sldId="951"/>
        </pc:sldMkLst>
        <pc:spChg chg="mod">
          <ac:chgData name="Mark Thirlwell" userId="0eea46bc-1a08-4dae-8290-d9217da89020" providerId="ADAL" clId="{A74DFD5C-A00E-4D75-B54F-AE1372332AAE}" dt="2025-11-21T16:17:46.577" v="311" actId="1076"/>
          <ac:spMkLst>
            <pc:docMk/>
            <pc:sldMk cId="812410995" sldId="951"/>
            <ac:spMk id="5" creationId="{FDDF31BF-6C32-0D58-7742-C71E03C67D35}"/>
          </ac:spMkLst>
        </pc:spChg>
        <pc:spChg chg="mod">
          <ac:chgData name="Mark Thirlwell" userId="0eea46bc-1a08-4dae-8290-d9217da89020" providerId="ADAL" clId="{A74DFD5C-A00E-4D75-B54F-AE1372332AAE}" dt="2025-11-24T09:16:40.839" v="471" actId="20577"/>
          <ac:spMkLst>
            <pc:docMk/>
            <pc:sldMk cId="812410995" sldId="951"/>
            <ac:spMk id="6" creationId="{B95C67B2-22CF-773D-96FA-99BFF90D7FED}"/>
          </ac:spMkLst>
        </pc:spChg>
      </pc:sldChg>
      <pc:sldChg chg="modSp mod">
        <pc:chgData name="Mark Thirlwell" userId="0eea46bc-1a08-4dae-8290-d9217da89020" providerId="ADAL" clId="{A74DFD5C-A00E-4D75-B54F-AE1372332AAE}" dt="2025-11-24T09:16:37.335" v="470" actId="20577"/>
        <pc:sldMkLst>
          <pc:docMk/>
          <pc:sldMk cId="1882334637" sldId="952"/>
        </pc:sldMkLst>
        <pc:spChg chg="mod">
          <ac:chgData name="Mark Thirlwell" userId="0eea46bc-1a08-4dae-8290-d9217da89020" providerId="ADAL" clId="{A74DFD5C-A00E-4D75-B54F-AE1372332AAE}" dt="2025-11-21T16:17:42.300" v="310" actId="1076"/>
          <ac:spMkLst>
            <pc:docMk/>
            <pc:sldMk cId="1882334637" sldId="952"/>
            <ac:spMk id="5" creationId="{3DA346FA-363B-3E59-9D78-BEB03A9B43A9}"/>
          </ac:spMkLst>
        </pc:spChg>
        <pc:spChg chg="mod">
          <ac:chgData name="Mark Thirlwell" userId="0eea46bc-1a08-4dae-8290-d9217da89020" providerId="ADAL" clId="{A74DFD5C-A00E-4D75-B54F-AE1372332AAE}" dt="2025-11-24T09:16:37.335" v="470" actId="20577"/>
          <ac:spMkLst>
            <pc:docMk/>
            <pc:sldMk cId="1882334637" sldId="952"/>
            <ac:spMk id="6" creationId="{3887FDC2-57A7-10FD-E9C1-6493D60B1903}"/>
          </ac:spMkLst>
        </pc:spChg>
      </pc:sldChg>
      <pc:sldChg chg="modSp mod">
        <pc:chgData name="Mark Thirlwell" userId="0eea46bc-1a08-4dae-8290-d9217da89020" providerId="ADAL" clId="{A74DFD5C-A00E-4D75-B54F-AE1372332AAE}" dt="2025-11-24T09:43:55.981" v="482" actId="20577"/>
        <pc:sldMkLst>
          <pc:docMk/>
          <pc:sldMk cId="1208821783" sldId="953"/>
        </pc:sldMkLst>
        <pc:spChg chg="mod">
          <ac:chgData name="Mark Thirlwell" userId="0eea46bc-1a08-4dae-8290-d9217da89020" providerId="ADAL" clId="{A74DFD5C-A00E-4D75-B54F-AE1372332AAE}" dt="2025-11-21T16:17:52.972" v="312" actId="1076"/>
          <ac:spMkLst>
            <pc:docMk/>
            <pc:sldMk cId="1208821783" sldId="953"/>
            <ac:spMk id="5" creationId="{5B940A36-19AA-047F-0125-F14B8893CADC}"/>
          </ac:spMkLst>
        </pc:spChg>
        <pc:spChg chg="mod">
          <ac:chgData name="Mark Thirlwell" userId="0eea46bc-1a08-4dae-8290-d9217da89020" providerId="ADAL" clId="{A74DFD5C-A00E-4D75-B54F-AE1372332AAE}" dt="2025-11-24T09:43:55.981" v="482" actId="20577"/>
          <ac:spMkLst>
            <pc:docMk/>
            <pc:sldMk cId="1208821783" sldId="953"/>
            <ac:spMk id="6" creationId="{C89FFBC0-9898-8652-27EB-348F8848628C}"/>
          </ac:spMkLst>
        </pc:spChg>
      </pc:sldChg>
      <pc:sldChg chg="modSp mod">
        <pc:chgData name="Mark Thirlwell" userId="0eea46bc-1a08-4dae-8290-d9217da89020" providerId="ADAL" clId="{A74DFD5C-A00E-4D75-B54F-AE1372332AAE}" dt="2025-11-24T09:17:32.923" v="479" actId="948"/>
        <pc:sldMkLst>
          <pc:docMk/>
          <pc:sldMk cId="2019066721" sldId="954"/>
        </pc:sldMkLst>
        <pc:spChg chg="mod">
          <ac:chgData name="Mark Thirlwell" userId="0eea46bc-1a08-4dae-8290-d9217da89020" providerId="ADAL" clId="{A74DFD5C-A00E-4D75-B54F-AE1372332AAE}" dt="2025-11-21T16:17:57.496" v="313" actId="1076"/>
          <ac:spMkLst>
            <pc:docMk/>
            <pc:sldMk cId="2019066721" sldId="954"/>
            <ac:spMk id="5" creationId="{3894E572-F6E5-5B12-1ECC-E68601DA7568}"/>
          </ac:spMkLst>
        </pc:spChg>
        <pc:spChg chg="mod">
          <ac:chgData name="Mark Thirlwell" userId="0eea46bc-1a08-4dae-8290-d9217da89020" providerId="ADAL" clId="{A74DFD5C-A00E-4D75-B54F-AE1372332AAE}" dt="2025-11-24T09:17:32.923" v="479" actId="948"/>
          <ac:spMkLst>
            <pc:docMk/>
            <pc:sldMk cId="2019066721" sldId="954"/>
            <ac:spMk id="6" creationId="{6B18B9C2-D581-6BC0-8B09-B2B06A63F74D}"/>
          </ac:spMkLst>
        </pc:spChg>
      </pc:sldChg>
    </pc:docChg>
  </pc:docChgLst>
  <pc:docChgLst>
    <pc:chgData name="Andrasko, Rhiannon" userId="S::rhiannon.andrasko@wjec.co.uk::15be4c62-2de6-4343-a7f4-3c209826edd1" providerId="AD" clId="Web-{5CBB7764-94E1-51A5-3D98-B17BB85FE021}"/>
    <pc:docChg chg="mod modSld">
      <pc:chgData name="Andrasko, Rhiannon" userId="S::rhiannon.andrasko@wjec.co.uk::15be4c62-2de6-4343-a7f4-3c209826edd1" providerId="AD" clId="Web-{5CBB7764-94E1-51A5-3D98-B17BB85FE021}" dt="2025-12-08T11:30:53.967" v="15" actId="20577"/>
      <pc:docMkLst>
        <pc:docMk/>
      </pc:docMkLst>
      <pc:sldChg chg="modSp">
        <pc:chgData name="Andrasko, Rhiannon" userId="S::rhiannon.andrasko@wjec.co.uk::15be4c62-2de6-4343-a7f4-3c209826edd1" providerId="AD" clId="Web-{5CBB7764-94E1-51A5-3D98-B17BB85FE021}" dt="2025-12-08T11:02:57.888" v="7" actId="20577"/>
        <pc:sldMkLst>
          <pc:docMk/>
          <pc:sldMk cId="3661908118" sldId="837"/>
        </pc:sldMkLst>
        <pc:spChg chg="mod">
          <ac:chgData name="Andrasko, Rhiannon" userId="S::rhiannon.andrasko@wjec.co.uk::15be4c62-2de6-4343-a7f4-3c209826edd1" providerId="AD" clId="Web-{5CBB7764-94E1-51A5-3D98-B17BB85FE021}" dt="2025-12-08T11:02:57.888" v="7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">
        <pc:chgData name="Andrasko, Rhiannon" userId="S::rhiannon.andrasko@wjec.co.uk::15be4c62-2de6-4343-a7f4-3c209826edd1" providerId="AD" clId="Web-{5CBB7764-94E1-51A5-3D98-B17BB85FE021}" dt="2025-12-08T11:30:53.967" v="15" actId="20577"/>
        <pc:sldMkLst>
          <pc:docMk/>
          <pc:sldMk cId="3014219946" sldId="838"/>
        </pc:sldMkLst>
        <pc:spChg chg="mod">
          <ac:chgData name="Andrasko, Rhiannon" userId="S::rhiannon.andrasko@wjec.co.uk::15be4c62-2de6-4343-a7f4-3c209826edd1" providerId="AD" clId="Web-{5CBB7764-94E1-51A5-3D98-B17BB85FE021}" dt="2025-12-08T11:30:53.967" v="15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">
        <pc:chgData name="Andrasko, Rhiannon" userId="S::rhiannon.andrasko@wjec.co.uk::15be4c62-2de6-4343-a7f4-3c209826edd1" providerId="AD" clId="Web-{5CBB7764-94E1-51A5-3D98-B17BB85FE021}" dt="2025-12-08T11:23:40.709" v="10" actId="20577"/>
        <pc:sldMkLst>
          <pc:docMk/>
          <pc:sldMk cId="3971495763" sldId="880"/>
        </pc:sldMkLst>
        <pc:spChg chg="mod">
          <ac:chgData name="Andrasko, Rhiannon" userId="S::rhiannon.andrasko@wjec.co.uk::15be4c62-2de6-4343-a7f4-3c209826edd1" providerId="AD" clId="Web-{5CBB7764-94E1-51A5-3D98-B17BB85FE021}" dt="2025-12-08T11:23:40.709" v="10" actId="20577"/>
          <ac:spMkLst>
            <pc:docMk/>
            <pc:sldMk cId="3971495763" sldId="880"/>
            <ac:spMk id="6" creationId="{48D2ED73-A488-D8BF-B478-FD35E62F068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" y="744538"/>
            <a:ext cx="66579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13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360212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6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2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66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799999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0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48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5"/>
            <a:ext cx="8640959" cy="4319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100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6036"/>
            <a:ext cx="12239625" cy="152012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7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990000"/>
            <a:ext cx="11628000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6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Graphic 26">
            <a:extLst>
              <a:ext uri="{FF2B5EF4-FFF2-40B4-BE49-F238E27FC236}">
                <a16:creationId xmlns:a16="http://schemas.microsoft.com/office/drawing/2014/main" id="{4987E8D9-377B-AB1D-8A32-2882D85AB09F}"/>
              </a:ext>
            </a:extLst>
          </p:cNvPr>
          <p:cNvSpPr>
            <a:spLocks/>
          </p:cNvSpPr>
          <p:nvPr userDrawn="1"/>
        </p:nvSpPr>
        <p:spPr>
          <a:xfrm>
            <a:off x="6" y="756000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en-GB" sz="2008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0" y="6343435"/>
            <a:ext cx="5885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>
              <a:spcBef>
                <a:spcPts val="602"/>
              </a:spcBef>
            </a:pPr>
            <a:fld id="{6152C911-7D81-1845-9D20-613E63F035EB}" type="slidenum">
              <a:rPr lang="en-US" sz="1600" baseline="0" smtClean="0">
                <a:latin typeface="+mn-lt"/>
                <a:ea typeface="Arial" pitchFamily="-105" charset="0"/>
                <a:cs typeface="Arial" pitchFamily="-105" charset="0"/>
              </a:rPr>
              <a:pPr algn="l">
                <a:spcBef>
                  <a:spcPts val="602"/>
                </a:spcBef>
              </a:pPr>
              <a:t>‹#›</a:t>
            </a:fld>
            <a:endParaRPr lang="en-US" sz="1600" baseline="0">
              <a:latin typeface="+mn-lt"/>
              <a:ea typeface="Arial" pitchFamily="-105" charset="0"/>
              <a:cs typeface="Arial" pitchFamily="-105" charset="0"/>
            </a:endParaRP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Picture 1" descr="A red arrow pointing up&#10;&#10;AI-generated content may be incorrect.">
            <a:extLst>
              <a:ext uri="{FF2B5EF4-FFF2-40B4-BE49-F238E27FC236}">
                <a16:creationId xmlns:a16="http://schemas.microsoft.com/office/drawing/2014/main" id="{C873E755-BFF2-DA44-90CA-09DDFBDAEF4A}"/>
              </a:ext>
            </a:extLst>
          </p:cNvPr>
          <p:cNvPicPr>
            <a:picLocks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762" y="170588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1C4CD9EB-7628-F374-8296-9C7174A2A97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85" y="67612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Gas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7456D108-D53E-E5D6-9B4D-E40DB2C278F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8" y="157157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466EC192-325C-58A7-AFEA-DF79A05163AB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4256" y="177135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6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4" r:id="rId2"/>
    <p:sldLayoutId id="2147483659" r:id="rId3"/>
    <p:sldLayoutId id="2147483657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60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8983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6pPr>
      <a:lvl7pPr marL="917966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7pPr>
      <a:lvl8pPr marL="1376949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8pPr>
      <a:lvl9pPr marL="1835932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9"/>
        </a:lnSpc>
        <a:spcBef>
          <a:spcPts val="1004"/>
        </a:spcBef>
        <a:spcAft>
          <a:spcPts val="1004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6742" indent="-216742" algn="l" rtl="0" eaLnBrk="1" fontAlgn="base" hangingPunct="1">
        <a:lnSpc>
          <a:spcPts val="2409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Font typeface="Lucida Grande" pitchFamily="-105" charset="0"/>
        <a:defRPr lang="en-GB" sz="1606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6742" indent="-216742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3484" indent="-216742" algn="l" rtl="0" eaLnBrk="1" fontAlgn="base" hangingPunct="1">
        <a:lnSpc>
          <a:spcPts val="2008"/>
        </a:lnSpc>
        <a:spcBef>
          <a:spcPct val="0"/>
        </a:spcBef>
        <a:spcAft>
          <a:spcPts val="502"/>
        </a:spcAft>
        <a:buFont typeface="Arial" pitchFamily="-105" charset="0"/>
        <a:buChar char="–"/>
        <a:defRPr lang="en-US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8983" indent="-458983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83390" indent="-229492" algn="l" defTabSz="917966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42373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901356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004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1156A-2242-124B-AF49-34A979232ED8}"/>
              </a:ext>
            </a:extLst>
          </p:cNvPr>
          <p:cNvSpPr txBox="1">
            <a:spLocks/>
          </p:cNvSpPr>
          <p:nvPr/>
        </p:nvSpPr>
        <p:spPr>
          <a:xfrm>
            <a:off x="360000" y="1800000"/>
            <a:ext cx="10800000" cy="37798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 fontAlgn="auto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/>
            </a:pPr>
            <a:r>
              <a:rPr lang="en-GB" sz="28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Occupational Specialism: Gas Engineering</a:t>
            </a:r>
          </a:p>
          <a:p>
            <a:pPr marL="0" indent="0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K1.6 Types of Components and Their Suitability for different appliances and types of systems</a:t>
            </a:r>
            <a:endParaRPr lang="en-GB" sz="2800" dirty="0">
              <a:solidFill>
                <a:srgbClr val="3432E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spcAft>
                <a:spcPts val="1200"/>
              </a:spcAft>
              <a:buNone/>
            </a:pPr>
            <a:r>
              <a:rPr lang="en-US" sz="2800" b="1" dirty="0">
                <a:solidFill>
                  <a:srgbClr val="FC442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PowerPoint 1.6c: Flame supervision and pressure switches</a:t>
            </a: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B7F35E-8270-526B-5618-1C69874226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0FBBB73-6FE0-1756-B203-AB98A29A0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Thermocouple FSD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DA4B59-4FDB-B260-F7C3-24CB8B2A082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Working principle:</a:t>
            </a:r>
          </a:p>
          <a:p>
            <a:r>
              <a:rPr lang="en-GB" dirty="0"/>
              <a:t>Thermocouples operate on the </a:t>
            </a:r>
            <a:r>
              <a:rPr lang="en-GB" b="1" dirty="0" err="1"/>
              <a:t>Seebeck</a:t>
            </a:r>
            <a:r>
              <a:rPr lang="en-GB" dirty="0"/>
              <a:t> effect - generating a small DC voltage (25-30mV) when heated by a flame.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82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E7942-A593-A10D-78B8-EDF74DBB4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946EE31-49E5-2F5A-49E7-AA6A016BF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Thermocouple FSD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C825E8-A4AA-1856-528B-EC58E2566CF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Operational sequence: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Pilot light heats thermocouple junction.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Thermocouple generates mV voltage.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Voltage energises holding coil in gas valve.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Electromagnetic force keeps valve open.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If flame extinguishes, voltage drops.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Spring in valve closes gas supply.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9403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64C19-BF67-F901-135D-C5B260F76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093E51E-D10B-26AE-234B-80BF6B0B2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Thermocouple FSD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2394E7-FD5E-C876-E8A3-EAE5648BA42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Common faults: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Carbon deposits on thermocouple tip.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Loose connections at interrupter/valve.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Electromagnetic fatigue in solenoid.</a:t>
            </a:r>
          </a:p>
        </p:txBody>
      </p:sp>
    </p:spTree>
    <p:extLst>
      <p:ext uri="{BB962C8B-B14F-4D97-AF65-F5344CB8AC3E}">
        <p14:creationId xmlns:p14="http://schemas.microsoft.com/office/powerpoint/2010/main" val="2378183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F3FD80-CEF9-0E64-3A59-EFD1E9EF2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0D2F41E-AD27-C74F-FB8E-F696EDD54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Thermocouple FSD operation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07B406-2977-3CD4-7C1D-8920832E4ED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623686" cy="4140000"/>
          </a:xfrm>
        </p:spPr>
        <p:txBody>
          <a:bodyPr/>
          <a:lstStyle/>
          <a:p>
            <a:r>
              <a:rPr lang="en-GB" dirty="0"/>
              <a:t>The thermocouple must be positioned correctly in the pilot flame to generate sufficient voltage. </a:t>
            </a:r>
          </a:p>
          <a:p>
            <a:pPr>
              <a:spcAft>
                <a:spcPts val="1800"/>
              </a:spcAft>
            </a:pPr>
            <a:r>
              <a:rPr lang="en-GB" dirty="0"/>
              <a:t>The connection to the gas valve must be tight (hand-tight plus 1/4 turn with spanner) to ensure good electrical contact.</a:t>
            </a:r>
          </a:p>
          <a:p>
            <a:pPr>
              <a:spcAft>
                <a:spcPts val="600"/>
              </a:spcAft>
            </a:pPr>
            <a:r>
              <a:rPr lang="en-GB" b="1" dirty="0"/>
              <a:t>Testing</a:t>
            </a:r>
          </a:p>
          <a:p>
            <a:r>
              <a:rPr lang="en-GB" dirty="0"/>
              <a:t>Thermocouples should generate 12-30mV when heated. Test with a multimeter by disconnecting from the valve and measuring the output voltage.</a:t>
            </a:r>
          </a:p>
        </p:txBody>
      </p:sp>
    </p:spTree>
    <p:extLst>
      <p:ext uri="{BB962C8B-B14F-4D97-AF65-F5344CB8AC3E}">
        <p14:creationId xmlns:p14="http://schemas.microsoft.com/office/powerpoint/2010/main" val="1653958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0BDDB-5516-9ED7-E255-FC6467960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8212897-F306-85B0-4433-D852E03DD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Ionisation flame detection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CFD346-285F-2581-9AF6-806A1C4B3B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362429" cy="4140000"/>
          </a:xfrm>
        </p:spPr>
        <p:txBody>
          <a:bodyPr/>
          <a:lstStyle/>
          <a:p>
            <a:r>
              <a:rPr lang="en-GB" b="1" dirty="0"/>
              <a:t>Working principle</a:t>
            </a:r>
          </a:p>
          <a:p>
            <a:r>
              <a:rPr lang="en-GB" dirty="0"/>
              <a:t>Flame ionisation detection uses the electrical conductivity of a flame to prove its presence. A gas flame contains ionised particles that conduct electricity.</a:t>
            </a:r>
          </a:p>
        </p:txBody>
      </p:sp>
    </p:spTree>
    <p:extLst>
      <p:ext uri="{BB962C8B-B14F-4D97-AF65-F5344CB8AC3E}">
        <p14:creationId xmlns:p14="http://schemas.microsoft.com/office/powerpoint/2010/main" val="39493460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8C0A7-BE96-3A02-D053-819B05B14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505D929-2CBA-0E2F-969D-F21BF3306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Ionisation flame detection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EA40E3-09AB-8025-96ED-1A0E2097C36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Components: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Flame rod:</a:t>
            </a:r>
            <a:r>
              <a:rPr lang="en-GB" dirty="0"/>
              <a:t> Metal probe positioned in flame.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PCB circuit:</a:t>
            </a:r>
            <a:r>
              <a:rPr lang="en-GB" dirty="0"/>
              <a:t> Applies AC voltage and monitors current.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Earth reference:</a:t>
            </a:r>
            <a:r>
              <a:rPr lang="en-GB" dirty="0"/>
              <a:t> Usually the burner itself.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51831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B5274-F9E9-DD45-3F59-2B1EE7B1F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856583A-B06C-FDA6-9F5B-E393B046C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Ionisation flame detection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032194-E0B1-A137-994D-CDB01156415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Operational sequence: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AC voltage (220-240V) applied to flame rod.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Flame ionisation creates rectification effect.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Small DC current flows (1-5μA) through flame.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PCB detects this current as flame proof.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Without flame, circuit opens and gas valve closes.</a:t>
            </a:r>
          </a:p>
        </p:txBody>
      </p:sp>
    </p:spTree>
    <p:extLst>
      <p:ext uri="{BB962C8B-B14F-4D97-AF65-F5344CB8AC3E}">
        <p14:creationId xmlns:p14="http://schemas.microsoft.com/office/powerpoint/2010/main" val="30573945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A48FD-A01A-05EF-0BD2-69C2AC6F3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5604C7A-DA34-BDF9-6295-5FDDBDDBF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Ionisation flame detection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CAAD4C-A6F3-87E3-940A-6BC64C97CEB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Common faults: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Carbon build-up on flame rod (insulating effect).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Poor earth connection to burner.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Damaged ceramic insulator.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Incorrectly positioned flame rod.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PCB flame detection circuit failure.</a:t>
            </a:r>
          </a:p>
        </p:txBody>
      </p:sp>
    </p:spTree>
    <p:extLst>
      <p:ext uri="{BB962C8B-B14F-4D97-AF65-F5344CB8AC3E}">
        <p14:creationId xmlns:p14="http://schemas.microsoft.com/office/powerpoint/2010/main" val="11574279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B06F2-5B74-CD5F-FE3C-BF46EAD1D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F74F180-893D-1C33-C6EF-07F6AC4BA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Ionisation flame detection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A47150-D58B-D1E1-7B85-65B2BF19310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/>
              <a:t>Testing: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Measure microamp current using a microammeter in series with the flame rod.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Readings should be 1-5μA DC.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Lower readings may cause intermittent lockout.</a:t>
            </a:r>
          </a:p>
        </p:txBody>
      </p:sp>
    </p:spTree>
    <p:extLst>
      <p:ext uri="{BB962C8B-B14F-4D97-AF65-F5344CB8AC3E}">
        <p14:creationId xmlns:p14="http://schemas.microsoft.com/office/powerpoint/2010/main" val="31001107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7C994D-10BE-0914-16E5-B4836D05A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Air Pressure Switches (APS)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DEF0A9-7F3F-3D10-1348-19477BA259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384200" cy="414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b="1" dirty="0"/>
              <a:t>Purpose</a:t>
            </a:r>
          </a:p>
          <a:p>
            <a:pPr>
              <a:spcAft>
                <a:spcPts val="1800"/>
              </a:spcAft>
            </a:pPr>
            <a:r>
              <a:rPr lang="en-GB" dirty="0"/>
              <a:t>APS devices verify that the fan is running and creating proper airflow before allowing ignition in fan-assisted appliances.</a:t>
            </a:r>
          </a:p>
          <a:p>
            <a:pPr>
              <a:spcAft>
                <a:spcPts val="600"/>
              </a:spcAft>
            </a:pPr>
            <a:r>
              <a:rPr lang="en-GB" b="1" dirty="0"/>
              <a:t>Working principle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Fan creates a pressure differential.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Diaphragm in APS moves in response.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Contacts close, completing the electrical circuit.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Signal confirms to PCB that the fan is operational.</a:t>
            </a:r>
          </a:p>
        </p:txBody>
      </p:sp>
    </p:spTree>
    <p:extLst>
      <p:ext uri="{BB962C8B-B14F-4D97-AF65-F5344CB8AC3E}">
        <p14:creationId xmlns:p14="http://schemas.microsoft.com/office/powerpoint/2010/main" val="859905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FB772F-E825-9D87-9E8B-D04BC8A52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Starter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CA12B-98D8-441B-A2DE-6FF2B25978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427743" cy="4140000"/>
          </a:xfrm>
        </p:spPr>
        <p:txBody>
          <a:bodyPr/>
          <a:lstStyle/>
          <a:p>
            <a:r>
              <a:rPr lang="en-GB"/>
              <a:t>Sam complains that their gas fire has started leaving soot stains on the wall. The flame looks big and yellow.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What might be failing here?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Which components are responsible for checking safe operation?</a:t>
            </a:r>
          </a:p>
        </p:txBody>
      </p:sp>
    </p:spTree>
    <p:extLst>
      <p:ext uri="{BB962C8B-B14F-4D97-AF65-F5344CB8AC3E}">
        <p14:creationId xmlns:p14="http://schemas.microsoft.com/office/powerpoint/2010/main" val="2808480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ABB99E-12CD-17E9-6F0A-A109222BD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87C73C3-D0A7-122E-641B-389AAAF5A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 dirty="0"/>
              <a:t>Air Pressure Switches (APS)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3BB439-4ED1-25CE-AB53-385F85D65ED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097432" cy="414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b="1" dirty="0"/>
              <a:t>Operation</a:t>
            </a:r>
          </a:p>
          <a:p>
            <a:pPr>
              <a:spcAft>
                <a:spcPts val="1800"/>
              </a:spcAft>
            </a:pPr>
            <a:r>
              <a:rPr lang="en-GB" dirty="0"/>
              <a:t>The switch remains open until sufficient differential pressure is detected. This prevents ignition if the fan or flue is blocked or restricted.</a:t>
            </a:r>
          </a:p>
          <a:p>
            <a:pPr>
              <a:spcAft>
                <a:spcPts val="600"/>
              </a:spcAft>
            </a:pPr>
            <a:r>
              <a:rPr lang="en-GB" b="1" dirty="0"/>
              <a:t>GIUSP implications</a:t>
            </a:r>
          </a:p>
          <a:p>
            <a:r>
              <a:rPr lang="en-GB" dirty="0"/>
              <a:t>Bypassing an APS is classified as ID under GIUSP. This defeats a critical safety device designed to prevent combustion products from spilling into the property.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65952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D2441D-7398-9844-271C-4B729C148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B9DED9-6B64-1C0F-69D9-D23A4DAD3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Air Pressure Switches (APS)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13F2CF-7F1A-4BCD-A82F-C355002BCBE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Common faults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Blocked pressure sensing tubes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Perished diaphragm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Seized mechanical parts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Incorrect pressure settings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Fan not creating sufficient pressure.</a:t>
            </a:r>
          </a:p>
        </p:txBody>
      </p:sp>
    </p:spTree>
    <p:extLst>
      <p:ext uri="{BB962C8B-B14F-4D97-AF65-F5344CB8AC3E}">
        <p14:creationId xmlns:p14="http://schemas.microsoft.com/office/powerpoint/2010/main" val="40069133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27108-A677-F26B-ADEF-E7C5361FE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6925FB7-31E9-2E2B-E8FD-DB2CA106D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APS in operation sequence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E0B8B2-D8F4-32E6-D140-1AA48C08CDF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307744" cy="414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b="1" dirty="0"/>
              <a:t>Step 1: Fan start</a:t>
            </a:r>
          </a:p>
          <a:p>
            <a:pPr>
              <a:spcAft>
                <a:spcPts val="1800"/>
              </a:spcAft>
            </a:pPr>
            <a:r>
              <a:rPr lang="en-GB" dirty="0"/>
              <a:t>When heat demand is detected, PCB signals the fan to start before any ignition attempt. The fan creates differential pressure in the flue system.</a:t>
            </a:r>
          </a:p>
          <a:p>
            <a:pPr>
              <a:spcAft>
                <a:spcPts val="600"/>
              </a:spcAft>
            </a:pPr>
            <a:r>
              <a:rPr lang="en-GB" b="1" dirty="0"/>
              <a:t>Step 2: Pressure detection</a:t>
            </a:r>
          </a:p>
          <a:p>
            <a:r>
              <a:rPr lang="en-GB" dirty="0"/>
              <a:t>Positive pressure (flue) and negative pressure (inlet) are monitored via small silicone tubes. The pressure difference must reach a threshold value (typically 10-40 Pa).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584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256E91-1DB3-8F61-B03F-2C0686F8C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E7A6F3C-223D-D11A-B38C-E77CFB8A6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APS in operation sequence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B29EA5-0E0A-A39B-5C57-2EDF9A7A05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520453" cy="414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b="1" dirty="0"/>
              <a:t>Step 3: Switch closure</a:t>
            </a:r>
          </a:p>
          <a:p>
            <a:pPr>
              <a:spcAft>
                <a:spcPts val="1800"/>
              </a:spcAft>
            </a:pPr>
            <a:r>
              <a:rPr lang="en-GB" dirty="0"/>
              <a:t>When sufficient pressure differential is detected, APS diaphragm moves and electrical contacts close. This completes the circuit to the PCB.</a:t>
            </a:r>
          </a:p>
          <a:p>
            <a:pPr>
              <a:spcAft>
                <a:spcPts val="600"/>
              </a:spcAft>
            </a:pPr>
            <a:r>
              <a:rPr lang="en-GB" b="1" dirty="0"/>
              <a:t>Step 4: PCB verification</a:t>
            </a:r>
          </a:p>
          <a:p>
            <a:r>
              <a:rPr lang="en-GB" dirty="0"/>
              <a:t>PCB verifies that APS is closed. If closed, ignition sequence proceeds. If open, appliance enters lockout state after several attempts.</a:t>
            </a:r>
          </a:p>
        </p:txBody>
      </p:sp>
    </p:spTree>
    <p:extLst>
      <p:ext uri="{BB962C8B-B14F-4D97-AF65-F5344CB8AC3E}">
        <p14:creationId xmlns:p14="http://schemas.microsoft.com/office/powerpoint/2010/main" val="14940490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C312A-12BB-65BA-E3B1-92F743A01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A0F9525-F275-D550-353E-B22CBDFBF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APS in operation sequence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7BC474-C0AE-64CC-321F-561AAAEDFBF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057629" cy="4140000"/>
          </a:xfrm>
        </p:spPr>
        <p:txBody>
          <a:bodyPr/>
          <a:lstStyle/>
          <a:p>
            <a:r>
              <a:rPr lang="en-GB" dirty="0"/>
              <a:t>If the APS fails to close within a set time period (typically 30-60 seconds), the boiler will enter a lockout state requiring manual reset. </a:t>
            </a:r>
          </a:p>
          <a:p>
            <a:r>
              <a:rPr lang="en-GB" dirty="0"/>
              <a:t>This prevents dangerous operation with insufficient combustion air.</a:t>
            </a:r>
          </a:p>
        </p:txBody>
      </p:sp>
    </p:spTree>
    <p:extLst>
      <p:ext uri="{BB962C8B-B14F-4D97-AF65-F5344CB8AC3E}">
        <p14:creationId xmlns:p14="http://schemas.microsoft.com/office/powerpoint/2010/main" val="7485909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74FEE4-70D8-B460-69C8-50FEBDCF3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4C58760-6EB7-D852-1695-ED7127308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Thermostats and overheat protection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FECE09-D163-292A-3569-57440BE222F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135314" cy="4140000"/>
          </a:xfrm>
        </p:spPr>
        <p:txBody>
          <a:bodyPr/>
          <a:lstStyle/>
          <a:p>
            <a:r>
              <a:rPr lang="en-GB" b="1" dirty="0"/>
              <a:t>Operating thermostats</a:t>
            </a:r>
          </a:p>
          <a:p>
            <a:r>
              <a:rPr lang="en-GB" dirty="0"/>
              <a:t>Control temperature in DHW or CH systems: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Electronic (NTC thermistors):</a:t>
            </a:r>
            <a:r>
              <a:rPr lang="en-GB" dirty="0"/>
              <a:t> Variable resistance sensors used in modern appliances.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Mechanical (bi-metallic):</a:t>
            </a:r>
            <a:r>
              <a:rPr lang="en-GB" dirty="0"/>
              <a:t> Physical expansion/contraction in older appliances.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Capillary:</a:t>
            </a:r>
            <a:r>
              <a:rPr lang="en-GB" dirty="0"/>
              <a:t> Fluid-filled systems used in cylinders and some boilers.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9155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FD050-A539-BE72-BC01-807507F31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FE5C358-DE5E-8400-949C-54468ABD9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Thermostats and overheat protection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122DBE-3E2A-54A1-F57E-CCC30D2D41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060856" cy="4140000"/>
          </a:xfrm>
        </p:spPr>
        <p:txBody>
          <a:bodyPr/>
          <a:lstStyle/>
          <a:p>
            <a:r>
              <a:rPr lang="en-GB" b="1" dirty="0"/>
              <a:t>NTC Thermistor operation</a:t>
            </a:r>
          </a:p>
          <a:p>
            <a:r>
              <a:rPr lang="en-GB" dirty="0"/>
              <a:t>Negative Temperature Coefficient devices decrease resistance as temperature increases. </a:t>
            </a:r>
          </a:p>
          <a:p>
            <a:r>
              <a:rPr lang="en-GB" dirty="0"/>
              <a:t>PCB monitors this resistance to determine water temperature.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36624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D4111-384F-2CAA-FE4C-AB88B50E8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A57EE45-007F-7FE4-B2B5-74C31316D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 dirty="0"/>
              <a:t>Thermostats and overheat protection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D5FB33-80B6-34B3-4883-A49CE41D012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Overheat thermostats</a:t>
            </a:r>
          </a:p>
          <a:p>
            <a:r>
              <a:rPr lang="en-GB" dirty="0"/>
              <a:t>Safety devices that trigger when the temperature exceeds a safe threshold: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Typically trip at 90-110°C.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Usually require manual reset (not automatic).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Connected directly to safety circuit.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Override normal operating controls.</a:t>
            </a:r>
          </a:p>
        </p:txBody>
      </p:sp>
    </p:spTree>
    <p:extLst>
      <p:ext uri="{BB962C8B-B14F-4D97-AF65-F5344CB8AC3E}">
        <p14:creationId xmlns:p14="http://schemas.microsoft.com/office/powerpoint/2010/main" val="15483803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FE5277-AF3F-9DB5-12C0-7030BB3DF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6C9C93F-EED0-29E9-E169-E129E296D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Thermostats and overheat protection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740CB3-C245-501D-9043-E0B62695EC5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Common applications: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DHW cylinders and tanks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System boilers and heat exchangers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Heat-only boilers and thermal stores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Solid fuel back boilers.</a:t>
            </a:r>
          </a:p>
        </p:txBody>
      </p:sp>
    </p:spTree>
    <p:extLst>
      <p:ext uri="{BB962C8B-B14F-4D97-AF65-F5344CB8AC3E}">
        <p14:creationId xmlns:p14="http://schemas.microsoft.com/office/powerpoint/2010/main" val="3378330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6A039-66E2-7BC9-AC96-B0F45D9CE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67B92E-9EE5-6C3E-97B7-FCD5D6F6A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Safety chains in gas appliances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E065B0-4634-3D9F-EEEB-721A74A0B50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326032" cy="4140000"/>
          </a:xfrm>
        </p:spPr>
        <p:txBody>
          <a:bodyPr/>
          <a:lstStyle/>
          <a:p>
            <a:r>
              <a:rPr lang="en-GB" dirty="0"/>
              <a:t>A safety chain is a sequence of interdependent components that must all function correctly for the appliance to operate safely.</a:t>
            </a:r>
          </a:p>
          <a:p>
            <a:r>
              <a:rPr lang="en-GB" b="1" dirty="0"/>
              <a:t>Fan operation</a:t>
            </a:r>
          </a:p>
          <a:p>
            <a:r>
              <a:rPr lang="en-GB" dirty="0"/>
              <a:t>Fan starts and begins to evacuate combustion products and draw in fresh air.</a:t>
            </a:r>
          </a:p>
          <a:p>
            <a:r>
              <a:rPr lang="en-GB" b="1" dirty="0"/>
              <a:t>APS verification</a:t>
            </a:r>
          </a:p>
          <a:p>
            <a:r>
              <a:rPr lang="en-GB" dirty="0"/>
              <a:t>Air Pressure Switch closes to confirm proper airflow is established.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726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92BCA-8AB6-0FDF-AC08-CE636D20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FC9DD-99F6-E5CA-5CF5-B1C6B4D6BB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2719" y="1618331"/>
            <a:ext cx="11367013" cy="4140000"/>
          </a:xfrm>
        </p:spPr>
        <p:txBody>
          <a:bodyPr>
            <a:normAutofit/>
          </a:bodyPr>
          <a:lstStyle/>
          <a:p>
            <a:r>
              <a:rPr lang="en-GB" dirty="0"/>
              <a:t>By the end of this session, you should be able to: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Identify</a:t>
            </a:r>
            <a:r>
              <a:rPr lang="en-GB" dirty="0">
                <a:ea typeface="ＭＳ Ｐゴシック"/>
              </a:rPr>
              <a:t> key safety components in gas appliances.</a:t>
            </a:r>
            <a:endParaRPr lang="en-GB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Explain</a:t>
            </a:r>
            <a:r>
              <a:rPr lang="en-GB" dirty="0">
                <a:ea typeface="ＭＳ Ｐゴシック"/>
              </a:rPr>
              <a:t> the function of FSDs, APS, thermostats and lockout logic.</a:t>
            </a:r>
            <a:endParaRPr lang="en-GB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Describe</a:t>
            </a:r>
            <a:r>
              <a:rPr lang="en-GB" dirty="0">
                <a:ea typeface="ＭＳ Ｐゴシック"/>
              </a:rPr>
              <a:t> how safety chains protect users from gas leaks or combustion risks.</a:t>
            </a:r>
            <a:endParaRPr lang="en-GB" dirty="0"/>
          </a:p>
          <a:p>
            <a:br>
              <a:rPr lang="en-GB" dirty="0"/>
            </a:br>
            <a:r>
              <a:rPr lang="en-GB" dirty="0"/>
              <a:t>You might also be able to: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Analyse</a:t>
            </a:r>
            <a:r>
              <a:rPr lang="en-GB">
                <a:ea typeface="ＭＳ Ｐゴシック"/>
              </a:rPr>
              <a:t> appliance lockout causes using component behaviour.</a:t>
            </a:r>
            <a:endParaRPr lang="en-GB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Classify</a:t>
            </a:r>
            <a:r>
              <a:rPr lang="en-GB" dirty="0">
                <a:ea typeface="ＭＳ Ｐゴシック"/>
              </a:rPr>
              <a:t> risks based on component failure (AR / ID).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9081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3F85B-6CC2-DD77-7716-0F9C6BC1A7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7F574E1-9B65-57B7-BB53-75D8316BA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Safety chains in gas appliances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B2C42E-3D9B-6E98-CBF3-F81EC526110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07160" cy="4140000"/>
          </a:xfrm>
        </p:spPr>
        <p:txBody>
          <a:bodyPr/>
          <a:lstStyle/>
          <a:p>
            <a:r>
              <a:rPr lang="en-GB" b="1" dirty="0"/>
              <a:t>PCB assessment</a:t>
            </a:r>
          </a:p>
          <a:p>
            <a:r>
              <a:rPr lang="en-GB" dirty="0"/>
              <a:t>PCB verifies all safety inputs and authorises gas valve opening.</a:t>
            </a:r>
          </a:p>
          <a:p>
            <a:r>
              <a:rPr lang="en-GB" b="1" dirty="0"/>
              <a:t>Flame proof</a:t>
            </a:r>
          </a:p>
          <a:p>
            <a:r>
              <a:rPr lang="en-GB" dirty="0"/>
              <a:t>Flame must be detected by an ionisation probe or a thermocouple within a safe time.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58763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6E4DE0-89CF-8DC8-E6FF-7B6C678652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3FD1B1E-50FD-458E-1DA1-2F2959341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Safety chains in gas appliances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F1815A-9DD7-3BC3-8AE5-DB055990728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426616" cy="4140000"/>
          </a:xfrm>
        </p:spPr>
        <p:txBody>
          <a:bodyPr/>
          <a:lstStyle/>
          <a:p>
            <a:r>
              <a:rPr lang="en-GB" b="1" dirty="0"/>
              <a:t>Temperature monitoring</a:t>
            </a:r>
          </a:p>
          <a:p>
            <a:r>
              <a:rPr lang="en-GB" dirty="0"/>
              <a:t>Thermistors and overheat stats continuously monitor for safe operation temperatures.</a:t>
            </a:r>
          </a:p>
          <a:p>
            <a:r>
              <a:rPr lang="en-GB" dirty="0"/>
              <a:t>If any link in this safety chain fails, the appliance should enter a lockout condition requiring manual intervention. This prevents unsafe cycling and potential hazard creation.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94039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F0EA1-29AD-E5E2-A81F-855A4E75E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ADC0881-68CE-0DB2-0AD8-A08635C6A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Lockout and reset functionality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FEE198-FC13-6478-D3F7-8DA281BB9A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427743" cy="4140000"/>
          </a:xfrm>
        </p:spPr>
        <p:txBody>
          <a:bodyPr/>
          <a:lstStyle/>
          <a:p>
            <a:r>
              <a:rPr lang="en-GB" b="1" dirty="0"/>
              <a:t>What is lockout?</a:t>
            </a:r>
          </a:p>
          <a:p>
            <a:r>
              <a:rPr lang="en-GB" dirty="0"/>
              <a:t>A safety shutdown condition requiring manual reset after a fault is detected. </a:t>
            </a:r>
          </a:p>
          <a:p>
            <a:r>
              <a:rPr lang="en-GB" dirty="0"/>
              <a:t>It prevents automatic restart attempts that could create unsafe conditions.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07086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BDE6D-DFB5-43DA-BCB8-EAE128FDA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20C824D-2AF1-8D14-5776-78224B465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Lockout and reset functionality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5D1DDE-C5B6-76B1-B5D0-AD7AE7BDF1A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Common lockout triggers: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Failed flame detection (3-5 attempts typically)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APS not closing within time limit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Overheat thermostat activation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Water pressure below minimum (low-water cutoff)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Fan speed verification failure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Multiple ignition failures.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08711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CC7C1C-C3BE-120D-9814-BFA1FA417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DA2ECC-F396-4B5B-D281-B7D1EAEEB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Lockout and reset functionality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BC3134-C228-B3C3-0BE1-7C6320B72AD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Diagnostic indicators</a:t>
            </a:r>
          </a:p>
          <a:p>
            <a:r>
              <a:rPr lang="en-GB" dirty="0"/>
              <a:t>Modern appliances display fault codes to identify the specific safety component that triggered lockout: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LED flashing sequences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Digital display codes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Manufacturer-specific diagnostics.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51755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9A050-C4B4-C940-9708-1BA7DE50A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3D701F0-E019-F2ED-F2D9-8C277E6C7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Lockout and reset functionality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67B09B-87B4-FFF2-0BF3-02C86597B06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Reset procedure: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Identify and rectify underlying fault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Press dedicated reset button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Some appliances require power cycling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Record fault in service documentation.</a:t>
            </a:r>
          </a:p>
        </p:txBody>
      </p:sp>
    </p:spTree>
    <p:extLst>
      <p:ext uri="{BB962C8B-B14F-4D97-AF65-F5344CB8AC3E}">
        <p14:creationId xmlns:p14="http://schemas.microsoft.com/office/powerpoint/2010/main" val="31407814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868FE-2953-ECBB-5D54-FD738EE84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F1EB103-1FF9-6652-4392-D2EA9CBD2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Scenario task: "Georgia's boiler locks out"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D2ED73-A488-D8BF-B478-FD35E62F06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2" y="1741316"/>
            <a:ext cx="11006819" cy="4140000"/>
          </a:xfrm>
        </p:spPr>
        <p:txBody>
          <a:bodyPr/>
          <a:lstStyle/>
          <a:p>
            <a:r>
              <a:rPr lang="en-GB" b="1" dirty="0"/>
              <a:t>Scenario</a:t>
            </a:r>
          </a:p>
          <a:p>
            <a:r>
              <a:rPr lang="en-GB" dirty="0"/>
              <a:t>Georgia reports that her combi boiler attempts to start but shuts down after a clicking sound. </a:t>
            </a:r>
          </a:p>
          <a:p>
            <a:r>
              <a:rPr lang="en-GB" dirty="0"/>
              <a:t>After pressing the reset button, the same sequence repeats.</a:t>
            </a:r>
          </a:p>
          <a:p>
            <a:r>
              <a:rPr lang="en-GB" b="1" dirty="0"/>
              <a:t>Group task</a:t>
            </a:r>
            <a:endParaRPr lang="en-GB" dirty="0"/>
          </a:p>
          <a:p>
            <a:pPr marL="457200" lvl="0" indent="-457200">
              <a:buFont typeface="+mj-lt"/>
              <a:buAutoNum type="arabicPeriod"/>
            </a:pPr>
            <a:r>
              <a:rPr lang="en-GB" dirty="0">
                <a:ea typeface="ＭＳ Ｐゴシック"/>
              </a:rPr>
              <a:t>Identify possible safety component faults.</a:t>
            </a:r>
            <a:endParaRPr lang="en-GB" dirty="0"/>
          </a:p>
          <a:p>
            <a:pPr marL="457200" lvl="0" indent="-457200">
              <a:buFont typeface="+mj-lt"/>
              <a:buAutoNum type="arabicPeriod"/>
            </a:pPr>
            <a:r>
              <a:rPr lang="en-GB" dirty="0">
                <a:ea typeface="ＭＳ Ｐゴシック"/>
              </a:rPr>
              <a:t>Describe how you would test them.</a:t>
            </a:r>
            <a:endParaRPr lang="en-GB" dirty="0"/>
          </a:p>
          <a:p>
            <a:pPr marL="457200" lvl="0" indent="-457200">
              <a:buFont typeface="+mj-lt"/>
              <a:buAutoNum type="arabicPeriod"/>
            </a:pPr>
            <a:r>
              <a:rPr lang="en-GB" dirty="0">
                <a:ea typeface="ＭＳ Ｐゴシック"/>
              </a:rPr>
              <a:t>Decide if the situation is AR or ID.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14957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BC272F-80EA-DBD0-ECBA-E21A358B1D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47C9122-A6A9-37C1-74C2-5E3CEABFD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Component testing and diagnosis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69E6FC-DB55-ABD0-7610-4599CB1D75D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Thermocouple testing: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Open circuit test: 0Ω resistance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Output voltage: 12-30mV when heated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Connection resistance: less than 0.5Ω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Visual inspection for damage/carbon.</a:t>
            </a:r>
          </a:p>
        </p:txBody>
      </p:sp>
    </p:spTree>
    <p:extLst>
      <p:ext uri="{BB962C8B-B14F-4D97-AF65-F5344CB8AC3E}">
        <p14:creationId xmlns:p14="http://schemas.microsoft.com/office/powerpoint/2010/main" val="4214090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46B3C-E861-BE14-9BAE-CEE2D8025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DA346FA-363B-3E59-9D78-BEB03A9B4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Component testing and diagnosis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87FDC2-57A7-10FD-E9C1-6493D60B190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Ionisation probe testing: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Visual inspection for damage/carbon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Gap measurement (3-4mm typical)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Microamp reading: 1-5μA during operation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Resistance to earth: should be open circuit.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23346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01530-D733-CBC8-AC87-93444E5F9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DDF31BF-6C32-0D58-7742-C71E03C67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Component testing and diagnosis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5C67B2-22CF-773D-96FA-99BFF90D7FE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APS testing: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Visual check of tubes for blockage/damage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Continuity test across terminals when activated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Pressure test using manometer or pressure gauge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Functional test during commissioning.</a:t>
            </a:r>
          </a:p>
        </p:txBody>
      </p:sp>
    </p:spTree>
    <p:extLst>
      <p:ext uri="{BB962C8B-B14F-4D97-AF65-F5344CB8AC3E}">
        <p14:creationId xmlns:p14="http://schemas.microsoft.com/office/powerpoint/2010/main" val="812410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0107D8-96E3-8C61-EDB0-6B76D9990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D08CA1A-EC63-EFBB-AE93-2DEE43BB7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What are safety components?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ECE10C-5E41-7E49-3DB6-6FD4DD6D915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503943" cy="4140000"/>
          </a:xfrm>
        </p:spPr>
        <p:txBody>
          <a:bodyPr/>
          <a:lstStyle/>
          <a:p>
            <a:r>
              <a:rPr lang="en-GB" dirty="0"/>
              <a:t>Safety components are critical devices engineered to detect unsafe operating conditions and automatically shut down gas flow or appliance operation when hazards are detected.</a:t>
            </a:r>
          </a:p>
          <a:p>
            <a:r>
              <a:rPr lang="en-GB" b="1" dirty="0"/>
              <a:t>Primary functions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Detect flame presence/absence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Sense air pressure for proper ventilation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Monitor temperature thresholds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Trigger shut-down sequences or lockout via PCB.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90913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E0562-BB4E-D988-35F4-A2E81CAB9C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B940A36-19AA-047F-0125-F14B8893C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Component testing and diagnosis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9FFBC0-9898-8652-27EB-348F884862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877976" cy="4140000"/>
          </a:xfrm>
        </p:spPr>
        <p:txBody>
          <a:bodyPr/>
          <a:lstStyle/>
          <a:p>
            <a:r>
              <a:rPr lang="en-GB" b="1" dirty="0"/>
              <a:t>Thermistor testing: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Resistance measurement at room temperature (10kΩ typical at 25°C).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Resistance should decrease as temperature increases.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Compare to manufacturer's resistance chart.</a:t>
            </a:r>
          </a:p>
        </p:txBody>
      </p:sp>
    </p:spTree>
    <p:extLst>
      <p:ext uri="{BB962C8B-B14F-4D97-AF65-F5344CB8AC3E}">
        <p14:creationId xmlns:p14="http://schemas.microsoft.com/office/powerpoint/2010/main" val="12088217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B16B5-3927-326D-3A09-6EE82A293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894E572-F6E5-5B12-1ECC-E68601DA7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Component testing and diagnosis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18B9C2-D581-6BC0-8B09-B2B06A63F74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449514" cy="4140000"/>
          </a:xfrm>
        </p:spPr>
        <p:txBody>
          <a:bodyPr/>
          <a:lstStyle/>
          <a:p>
            <a:r>
              <a:rPr lang="en-GB" b="1" dirty="0"/>
              <a:t>Overheat thermostat testing: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Continuity test across terminals (should be closed)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No continuity if tripped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Reset should restore continuity</a:t>
            </a:r>
          </a:p>
          <a:p>
            <a:pPr marL="342900" indent="-34290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GB" dirty="0"/>
              <a:t>Trip temperature verification (specialist equipment).</a:t>
            </a:r>
          </a:p>
          <a:p>
            <a:r>
              <a:rPr lang="en-GB" dirty="0"/>
              <a:t>Always isolate electrical supply before testing components with a multimeter. </a:t>
            </a:r>
          </a:p>
          <a:p>
            <a:r>
              <a:rPr lang="en-GB" dirty="0"/>
              <a:t>Never bypass safety devices even temporarily for testing purposes.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90667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F46146-AF1E-37A7-51E6-6763F8B6F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9A81F16-A90D-4CB9-7A88-5067E9A82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Key learning points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EB2403-9EC4-0A39-78FF-4EFD051982D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868798"/>
            <a:ext cx="10964492" cy="4140000"/>
          </a:xfrm>
        </p:spPr>
        <p:txBody>
          <a:bodyPr/>
          <a:lstStyle/>
          <a:p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Flame Supervision Devices (FSDs)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detect flame presence to stop gas flow if no flame is found, ensuring safety.</a:t>
            </a:r>
            <a:b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Air Pressure Switches (APS)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confirm proper ventilation before ignition to prevent CO buildup.</a:t>
            </a:r>
            <a:b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Thermostats and Temperature Controls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regulate normal and emergency temperatures using mechanical or digital sensors.</a:t>
            </a:r>
            <a:b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Safety Chains and Lockouts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link safety devices, so any failure triggers a lockout needing manual reset.</a:t>
            </a:r>
            <a:endParaRPr lang="en-GB" sz="2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spcAft>
                <a:spcPts val="2400"/>
              </a:spcAft>
            </a:pP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As a Gas Safe engineer, you must ensure these systems comply with safety regulations.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1577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644A-242E-ABA1-434F-9E6A4A35F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94B90A-30B6-56D1-21EB-457B88DB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98F04-331F-CCC4-AA81-C88F3473D3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013634" cy="4140000"/>
          </a:xfrm>
        </p:spPr>
        <p:txBody>
          <a:bodyPr/>
          <a:lstStyle/>
          <a:p>
            <a:r>
              <a:rPr lang="en-GB" dirty="0"/>
              <a:t>You should now be able to: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Identify</a:t>
            </a:r>
            <a:r>
              <a:rPr lang="en-GB" dirty="0">
                <a:ea typeface="ＭＳ Ｐゴシック"/>
              </a:rPr>
              <a:t> key safety components in gas appliances.</a:t>
            </a:r>
            <a:endParaRPr lang="en-GB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Explain</a:t>
            </a:r>
            <a:r>
              <a:rPr lang="en-GB" dirty="0">
                <a:ea typeface="ＭＳ Ｐゴシック"/>
              </a:rPr>
              <a:t> the function of FSDs, APS, thermostats and lockout logic.</a:t>
            </a:r>
            <a:endParaRPr lang="en-GB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Describe</a:t>
            </a:r>
            <a:r>
              <a:rPr lang="en-GB" dirty="0">
                <a:ea typeface="ＭＳ Ｐゴシック"/>
              </a:rPr>
              <a:t> how safety chains protect users from gas leaks or </a:t>
            </a:r>
            <a:r>
              <a:rPr lang="en-GB">
                <a:ea typeface="ＭＳ Ｐゴシック"/>
              </a:rPr>
              <a:t>combustion risks.</a:t>
            </a:r>
            <a:endParaRPr lang="en-GB"/>
          </a:p>
          <a:p>
            <a:pPr lvl="0"/>
            <a:br>
              <a:rPr lang="en-GB" dirty="0"/>
            </a:br>
            <a:r>
              <a:rPr lang="en-GB" dirty="0">
                <a:ea typeface="ＭＳ Ｐゴシック"/>
              </a:rPr>
              <a:t>You might also be able to: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Analyse</a:t>
            </a:r>
            <a:r>
              <a:rPr lang="en-GB" dirty="0">
                <a:ea typeface="ＭＳ Ｐゴシック"/>
              </a:rPr>
              <a:t> appliance lockout causes using component behaviour.</a:t>
            </a:r>
            <a:endParaRPr lang="en-GB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Classify</a:t>
            </a:r>
            <a:r>
              <a:rPr lang="en-GB" dirty="0">
                <a:ea typeface="ＭＳ Ｐゴシック"/>
              </a:rPr>
              <a:t> risks based on component failure (AR / ID).</a:t>
            </a:r>
            <a:endParaRPr lang="en-GB" dirty="0"/>
          </a:p>
          <a:p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0142199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00DF00-DDB1-9E17-D96C-C839324D3C8E}"/>
              </a:ext>
            </a:extLst>
          </p:cNvPr>
          <p:cNvSpPr txBox="1"/>
          <p:nvPr/>
        </p:nvSpPr>
        <p:spPr>
          <a:xfrm>
            <a:off x="3599812" y="1398309"/>
            <a:ext cx="504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5400">
                <a:solidFill>
                  <a:srgbClr val="FC4421"/>
                </a:solidFill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1781C7-0FD3-81E4-6A73-CC6CF60E77B3}"/>
              </a:ext>
            </a:extLst>
          </p:cNvPr>
          <p:cNvSpPr txBox="1"/>
          <p:nvPr/>
        </p:nvSpPr>
        <p:spPr>
          <a:xfrm>
            <a:off x="467358" y="3571368"/>
            <a:ext cx="11304908" cy="20621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Copyright in this </a:t>
            </a:r>
            <a:r>
              <a:rPr lang="en-GB" sz="1800" dirty="0">
                <a:solidFill>
                  <a:srgbClr val="000000"/>
                </a:solidFill>
                <a:latin typeface="inherit"/>
                <a:ea typeface="ＭＳ Ｐゴシック"/>
              </a:rPr>
              <a:t>document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  <a:ea typeface="ＭＳ Ｐゴシック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‘T-LEVELS’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  <a:ea typeface="ＭＳ Ｐゴシック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 which is a registered trademark of WJEC.</a:t>
            </a:r>
          </a:p>
        </p:txBody>
      </p:sp>
    </p:spTree>
    <p:extLst>
      <p:ext uri="{BB962C8B-B14F-4D97-AF65-F5344CB8AC3E}">
        <p14:creationId xmlns:p14="http://schemas.microsoft.com/office/powerpoint/2010/main" val="2402489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F59E7-7DE2-A300-49C6-EB42AC54A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19FD1B5-41CD-B310-E67D-D3420C29E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What are safety components?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F378D7-CFE2-E7B9-E853-D7FFB65B97C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591029" cy="4140000"/>
          </a:xfrm>
        </p:spPr>
        <p:txBody>
          <a:bodyPr/>
          <a:lstStyle/>
          <a:p>
            <a:r>
              <a:rPr lang="en-GB" b="1" dirty="0"/>
              <a:t>GIUSP classifications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At Risk (AR):</a:t>
            </a:r>
            <a:r>
              <a:rPr lang="en-GB" dirty="0"/>
              <a:t> Situation that presents a danger that may become ID.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Immediately Dangerous (ID):</a:t>
            </a:r>
            <a:r>
              <a:rPr lang="en-GB" dirty="0"/>
              <a:t> Actual danger to life or property.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Component bypass or failure often results in ID classification.</a:t>
            </a:r>
          </a:p>
        </p:txBody>
      </p:sp>
    </p:spTree>
    <p:extLst>
      <p:ext uri="{BB962C8B-B14F-4D97-AF65-F5344CB8AC3E}">
        <p14:creationId xmlns:p14="http://schemas.microsoft.com/office/powerpoint/2010/main" val="20124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B961E7-42E7-7413-7992-6F27243FD4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40EB159-A6D3-E1DD-EB78-D070B69CC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What are safety components?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83BA66-2A1C-7B6F-A053-A9F47484C5F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07160" cy="4140000"/>
          </a:xfrm>
        </p:spPr>
        <p:txBody>
          <a:bodyPr/>
          <a:lstStyle/>
          <a:p>
            <a:r>
              <a:rPr lang="en-GB" b="1" dirty="0"/>
              <a:t>Legal requirements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Gas Safety (Installation and Use) Regulations 1998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Building Regulations Document J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BS 5440 Parts 1 &amp; 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Manufacturer's installation instructions.</a:t>
            </a:r>
          </a:p>
          <a:p>
            <a:r>
              <a:rPr lang="en-GB" dirty="0"/>
              <a:t>As a Gas Safe registered engineer, you are legally responsible for ensuring these safety components are functioning correctly before certifying an appliance as safe to use.</a:t>
            </a:r>
          </a:p>
        </p:txBody>
      </p:sp>
    </p:spTree>
    <p:extLst>
      <p:ext uri="{BB962C8B-B14F-4D97-AF65-F5344CB8AC3E}">
        <p14:creationId xmlns:p14="http://schemas.microsoft.com/office/powerpoint/2010/main" val="2936081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A09AD-C07D-33DC-956F-88668DECF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1B76BA5-9CFB-706A-BFE4-F27276437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Flame Supervision Devices (FSD)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662C18-D7DD-493D-DBB5-CA76ABCAD1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852287" cy="4140000"/>
          </a:xfrm>
        </p:spPr>
        <p:txBody>
          <a:bodyPr/>
          <a:lstStyle/>
          <a:p>
            <a:r>
              <a:rPr lang="en-GB" dirty="0"/>
              <a:t>FSDs prove that a flame is present and prevent dangerous gas build-up if ignition fails or flame is lost.</a:t>
            </a:r>
          </a:p>
          <a:p>
            <a:r>
              <a:rPr lang="en-GB" b="1" dirty="0"/>
              <a:t>Types: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Thermocouple FSDs:</a:t>
            </a:r>
            <a:r>
              <a:rPr lang="en-GB" dirty="0"/>
              <a:t> Common in older appliances and decorative gas fires.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Thermopile:</a:t>
            </a:r>
            <a:r>
              <a:rPr lang="en-GB" dirty="0"/>
              <a:t> Multiple junctions for higher voltage output.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Ionisation probes:</a:t>
            </a:r>
            <a:r>
              <a:rPr lang="en-GB" dirty="0"/>
              <a:t> Standard in modern condensing boilers.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Optical sensors:</a:t>
            </a:r>
            <a:r>
              <a:rPr lang="en-GB" dirty="0"/>
              <a:t> Used in some industrial applications.</a:t>
            </a:r>
          </a:p>
        </p:txBody>
      </p:sp>
    </p:spTree>
    <p:extLst>
      <p:ext uri="{BB962C8B-B14F-4D97-AF65-F5344CB8AC3E}">
        <p14:creationId xmlns:p14="http://schemas.microsoft.com/office/powerpoint/2010/main" val="21173836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7B30D-B202-7848-B7B4-95BE63913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B3B3152-65DE-895F-3021-991E11A43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Flame Supervision Devices (FSD)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F7966E-F749-BBB3-48C7-9E104B0A08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133829" cy="414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b="1" dirty="0"/>
              <a:t>Operation time:</a:t>
            </a:r>
          </a:p>
          <a:p>
            <a:pPr>
              <a:spcAft>
                <a:spcPts val="2400"/>
              </a:spcAft>
            </a:pPr>
            <a:r>
              <a:rPr lang="en-GB" dirty="0"/>
              <a:t>Must detect flame within specified proving time (typically 5-10 seconds).</a:t>
            </a:r>
          </a:p>
          <a:p>
            <a:pPr>
              <a:spcAft>
                <a:spcPts val="600"/>
              </a:spcAft>
            </a:pPr>
            <a:r>
              <a:rPr lang="en-GB" b="1" dirty="0"/>
              <a:t>GIUSP implications:</a:t>
            </a:r>
          </a:p>
          <a:p>
            <a:r>
              <a:rPr lang="en-GB" dirty="0"/>
              <a:t>Any FSD bypass or fault is classified as ID (Immediately Dangerous) under GIUSP, requiring immediate disconnection of the appliance.</a:t>
            </a:r>
          </a:p>
        </p:txBody>
      </p:sp>
    </p:spTree>
    <p:extLst>
      <p:ext uri="{BB962C8B-B14F-4D97-AF65-F5344CB8AC3E}">
        <p14:creationId xmlns:p14="http://schemas.microsoft.com/office/powerpoint/2010/main" val="11478092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1B7537-B6F6-7E1F-7009-40668150DA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5936226-D9E0-A07A-A73E-ACB1FDF562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Flame Supervision Devices (FSD)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782713-49E3-4C7D-0A57-A667517F6AC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Failure risks: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Carbon monoxide poisoning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Gas explosion hazard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Breach of Gas Safety Regulations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Loss of Gas Safe registration.</a:t>
            </a:r>
          </a:p>
        </p:txBody>
      </p:sp>
    </p:spTree>
    <p:extLst>
      <p:ext uri="{BB962C8B-B14F-4D97-AF65-F5344CB8AC3E}">
        <p14:creationId xmlns:p14="http://schemas.microsoft.com/office/powerpoint/2010/main" val="2121490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6f930148186a8a3d9c5bc00b37c8558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ef8fa4cbc806802382e5c5506b25357a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041F6D-BBDE-4B15-9860-57A05AB8973C}">
  <ds:schemaRefs>
    <ds:schemaRef ds:uri="http://schemas.microsoft.com/office/infopath/2007/PartnerControls"/>
    <ds:schemaRef ds:uri="7c04300a-231c-4281-9146-a98f6f4a7aff"/>
    <ds:schemaRef ds:uri="http://purl.org/dc/dcmitype/"/>
    <ds:schemaRef ds:uri="01e15224-84b2-4570-bdea-a67bb94d0921"/>
    <ds:schemaRef ds:uri="http://purl.org/dc/terms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5F0B28-0DF4-4C69-A0A7-2899701FE36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4300a-231c-4281-9146-a98f6f4a7aff"/>
    <ds:schemaRef ds:uri="01e15224-84b2-4570-bdea-a67bb94d0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 Levels Powerpoint Template</Template>
  <TotalTime>91</TotalTime>
  <Words>1983</Words>
  <Application>Microsoft Office PowerPoint</Application>
  <PresentationFormat>Custom</PresentationFormat>
  <Paragraphs>255</Paragraphs>
  <Slides>44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1_Default Design</vt:lpstr>
      <vt:lpstr>PowerPoint Presentation</vt:lpstr>
      <vt:lpstr>Starter</vt:lpstr>
      <vt:lpstr>Objectives</vt:lpstr>
      <vt:lpstr>What are safety components?</vt:lpstr>
      <vt:lpstr>What are safety components?</vt:lpstr>
      <vt:lpstr>What are safety components?</vt:lpstr>
      <vt:lpstr>Flame Supervision Devices (FSD)</vt:lpstr>
      <vt:lpstr>Flame Supervision Devices (FSD)</vt:lpstr>
      <vt:lpstr>Flame Supervision Devices (FSD)</vt:lpstr>
      <vt:lpstr>Thermocouple FSD operation</vt:lpstr>
      <vt:lpstr>Thermocouple FSD operation</vt:lpstr>
      <vt:lpstr>Thermocouple FSD operation</vt:lpstr>
      <vt:lpstr>Thermocouple FSD operation</vt:lpstr>
      <vt:lpstr>Ionisation flame detection</vt:lpstr>
      <vt:lpstr>Ionisation flame detection</vt:lpstr>
      <vt:lpstr>Ionisation flame detection</vt:lpstr>
      <vt:lpstr>Ionisation flame detection</vt:lpstr>
      <vt:lpstr>Ionisation flame detection</vt:lpstr>
      <vt:lpstr>Air Pressure Switches (APS)</vt:lpstr>
      <vt:lpstr>Air Pressure Switches (APS)</vt:lpstr>
      <vt:lpstr>Air Pressure Switches (APS)</vt:lpstr>
      <vt:lpstr>APS in operation sequence</vt:lpstr>
      <vt:lpstr>APS in operation sequence</vt:lpstr>
      <vt:lpstr>APS in operation sequence</vt:lpstr>
      <vt:lpstr>Thermostats and overheat protection</vt:lpstr>
      <vt:lpstr>Thermostats and overheat protection</vt:lpstr>
      <vt:lpstr>Thermostats and overheat protection</vt:lpstr>
      <vt:lpstr>Thermostats and overheat protection</vt:lpstr>
      <vt:lpstr>Safety chains in gas appliances</vt:lpstr>
      <vt:lpstr>Safety chains in gas appliances</vt:lpstr>
      <vt:lpstr>Safety chains in gas appliances</vt:lpstr>
      <vt:lpstr>Lockout and reset functionality</vt:lpstr>
      <vt:lpstr>Lockout and reset functionality</vt:lpstr>
      <vt:lpstr>Lockout and reset functionality</vt:lpstr>
      <vt:lpstr>Lockout and reset functionality</vt:lpstr>
      <vt:lpstr>Scenario task: "Georgia's boiler locks out"</vt:lpstr>
      <vt:lpstr>Component testing and diagnosis</vt:lpstr>
      <vt:lpstr>Component testing and diagnosis</vt:lpstr>
      <vt:lpstr>Component testing and diagnosis</vt:lpstr>
      <vt:lpstr>Component testing and diagnosis</vt:lpstr>
      <vt:lpstr>Component testing and diagnosis</vt:lpstr>
      <vt:lpstr>Key learning points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Thirlwell</dc:creator>
  <cp:lastModifiedBy>Hazell, Danielle</cp:lastModifiedBy>
  <cp:revision>9</cp:revision>
  <cp:lastPrinted>2025-05-28T15:27:28Z</cp:lastPrinted>
  <dcterms:created xsi:type="dcterms:W3CDTF">2025-04-15T10:44:23Z</dcterms:created>
  <dcterms:modified xsi:type="dcterms:W3CDTF">2025-12-08T11:30:54Z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0x010100CDD05C0E7E0E414EB79F81A23986EA6A</vt:lpwstr>
  </property>
  <property fmtid="{D5CDD505-2E9C-101B-9397-08002B2CF9AE}" pid="3" name="MediaServiceImageTags">
    <vt:lpwstr/>
  </property>
  <property fmtid="{D5CDD505-2E9C-101B-9397-08002B2CF9AE}" pid="4" name="MSIP_Label_8330bda6-d095-477b-8893-df3ed8791773_Enabled">
    <vt:lpwstr>true</vt:lpwstr>
  </property>
  <property fmtid="{D5CDD505-2E9C-101B-9397-08002B2CF9AE}" pid="5" name="MSIP_Label_8330bda6-d095-477b-8893-df3ed8791773_SetDate">
    <vt:lpwstr>2025-12-08T11:01:20Z</vt:lpwstr>
  </property>
  <property fmtid="{D5CDD505-2E9C-101B-9397-08002B2CF9AE}" pid="6" name="MSIP_Label_8330bda6-d095-477b-8893-df3ed8791773_Method">
    <vt:lpwstr>Privileged</vt:lpwstr>
  </property>
  <property fmtid="{D5CDD505-2E9C-101B-9397-08002B2CF9AE}" pid="7" name="MSIP_Label_8330bda6-d095-477b-8893-df3ed8791773_Name">
    <vt:lpwstr>8330bda6-d095-477b-8893-df3ed8791773</vt:lpwstr>
  </property>
  <property fmtid="{D5CDD505-2E9C-101B-9397-08002B2CF9AE}" pid="8" name="MSIP_Label_8330bda6-d095-477b-8893-df3ed8791773_SiteId">
    <vt:lpwstr>b6d3492e-0aa1-4a60-840d-b706a96e670d</vt:lpwstr>
  </property>
  <property fmtid="{D5CDD505-2E9C-101B-9397-08002B2CF9AE}" pid="9" name="MSIP_Label_8330bda6-d095-477b-8893-df3ed8791773_ActionId">
    <vt:lpwstr>4f813ac6-d670-4401-be08-805a2be540cf</vt:lpwstr>
  </property>
  <property fmtid="{D5CDD505-2E9C-101B-9397-08002B2CF9AE}" pid="10" name="MSIP_Label_8330bda6-d095-477b-8893-df3ed8791773_ContentBits">
    <vt:lpwstr>0</vt:lpwstr>
  </property>
  <property fmtid="{D5CDD505-2E9C-101B-9397-08002B2CF9AE}" pid="11" name="MSIP_Label_8330bda6-d095-477b-8893-df3ed8791773_Tag">
    <vt:lpwstr>10, 0, 1, 2</vt:lpwstr>
  </property>
</Properties>
</file>