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48"/>
  </p:notesMasterIdLst>
  <p:handoutMasterIdLst>
    <p:handoutMasterId r:id="rId49"/>
  </p:handoutMasterIdLst>
  <p:sldIdLst>
    <p:sldId id="462" r:id="rId5"/>
    <p:sldId id="840" r:id="rId6"/>
    <p:sldId id="837" r:id="rId7"/>
    <p:sldId id="879" r:id="rId8"/>
    <p:sldId id="949" r:id="rId9"/>
    <p:sldId id="950" r:id="rId10"/>
    <p:sldId id="966" r:id="rId11"/>
    <p:sldId id="967" r:id="rId12"/>
    <p:sldId id="968" r:id="rId13"/>
    <p:sldId id="969" r:id="rId14"/>
    <p:sldId id="951" r:id="rId15"/>
    <p:sldId id="971" r:id="rId16"/>
    <p:sldId id="970" r:id="rId17"/>
    <p:sldId id="972" r:id="rId18"/>
    <p:sldId id="973" r:id="rId19"/>
    <p:sldId id="903" r:id="rId20"/>
    <p:sldId id="974" r:id="rId21"/>
    <p:sldId id="975" r:id="rId22"/>
    <p:sldId id="952" r:id="rId23"/>
    <p:sldId id="976" r:id="rId24"/>
    <p:sldId id="977" r:id="rId25"/>
    <p:sldId id="953" r:id="rId26"/>
    <p:sldId id="978" r:id="rId27"/>
    <p:sldId id="904" r:id="rId28"/>
    <p:sldId id="980" r:id="rId29"/>
    <p:sldId id="979" r:id="rId30"/>
    <p:sldId id="955" r:id="rId31"/>
    <p:sldId id="982" r:id="rId32"/>
    <p:sldId id="844" r:id="rId33"/>
    <p:sldId id="983" r:id="rId34"/>
    <p:sldId id="956" r:id="rId35"/>
    <p:sldId id="984" r:id="rId36"/>
    <p:sldId id="985" r:id="rId37"/>
    <p:sldId id="986" r:id="rId38"/>
    <p:sldId id="957" r:id="rId39"/>
    <p:sldId id="987" r:id="rId40"/>
    <p:sldId id="988" r:id="rId41"/>
    <p:sldId id="989" r:id="rId42"/>
    <p:sldId id="990" r:id="rId43"/>
    <p:sldId id="958" r:id="rId44"/>
    <p:sldId id="991" r:id="rId45"/>
    <p:sldId id="838" r:id="rId46"/>
    <p:sldId id="512" r:id="rId47"/>
  </p:sldIdLst>
  <p:sldSz cx="12239625" cy="6840538"/>
  <p:notesSz cx="6797675" cy="9928225"/>
  <p:custDataLst>
    <p:tags r:id="rId5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D82555-537F-E2F1-613C-D8E839C8829C}" name="Andrasko, Rhiannon" initials="AR" userId="S::rhiannon.andrasko@wjec.co.uk::15be4c62-2de6-4343-a7f4-3c209826edd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2" y="365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tags" Target="tags/tag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Relationship Id="rId57" Type="http://schemas.microsoft.com/office/2018/10/relationships/authors" Target="author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Thirlwell" userId="0eea46bc-1a08-4dae-8290-d9217da89020" providerId="ADAL" clId="{A74DFD5C-A00E-4D75-B54F-AE1372332AAE}"/>
    <pc:docChg chg="undo custSel modSld">
      <pc:chgData name="Mark Thirlwell" userId="0eea46bc-1a08-4dae-8290-d9217da89020" providerId="ADAL" clId="{A74DFD5C-A00E-4D75-B54F-AE1372332AAE}" dt="2025-11-26T11:29:09.459" v="326" actId="20577"/>
      <pc:docMkLst>
        <pc:docMk/>
      </pc:docMkLst>
      <pc:sldChg chg="modSp mod">
        <pc:chgData name="Mark Thirlwell" userId="0eea46bc-1a08-4dae-8290-d9217da89020" providerId="ADAL" clId="{A74DFD5C-A00E-4D75-B54F-AE1372332AAE}" dt="2025-11-26T10:46:13.202" v="9" actId="948"/>
        <pc:sldMkLst>
          <pc:docMk/>
          <pc:sldMk cId="4139293381" sldId="462"/>
        </pc:sldMkLst>
        <pc:spChg chg="mod">
          <ac:chgData name="Mark Thirlwell" userId="0eea46bc-1a08-4dae-8290-d9217da89020" providerId="ADAL" clId="{A74DFD5C-A00E-4D75-B54F-AE1372332AAE}" dt="2025-11-26T10:46:13.202" v="9" actId="948"/>
          <ac:spMkLst>
            <pc:docMk/>
            <pc:sldMk cId="4139293381" sldId="462"/>
            <ac:spMk id="3" creationId="{C071156A-2242-124B-AF49-34A979232ED8}"/>
          </ac:spMkLst>
        </pc:spChg>
      </pc:sldChg>
      <pc:sldChg chg="modSp mod">
        <pc:chgData name="Mark Thirlwell" userId="0eea46bc-1a08-4dae-8290-d9217da89020" providerId="ADAL" clId="{A74DFD5C-A00E-4D75-B54F-AE1372332AAE}" dt="2025-11-26T10:46:30.494" v="11" actId="1076"/>
        <pc:sldMkLst>
          <pc:docMk/>
          <pc:sldMk cId="3661908118" sldId="837"/>
        </pc:sldMkLst>
        <pc:spChg chg="mod">
          <ac:chgData name="Mark Thirlwell" userId="0eea46bc-1a08-4dae-8290-d9217da89020" providerId="ADAL" clId="{A74DFD5C-A00E-4D75-B54F-AE1372332AAE}" dt="2025-11-26T10:46:30.494" v="11" actId="1076"/>
          <ac:spMkLst>
            <pc:docMk/>
            <pc:sldMk cId="3661908118" sldId="837"/>
            <ac:spMk id="3" creationId="{F0792BCA-8AB6-0FDF-AC08-CE636D202BE9}"/>
          </ac:spMkLst>
        </pc:spChg>
      </pc:sldChg>
      <pc:sldChg chg="modSp mod">
        <pc:chgData name="Mark Thirlwell" userId="0eea46bc-1a08-4dae-8290-d9217da89020" providerId="ADAL" clId="{A74DFD5C-A00E-4D75-B54F-AE1372332AAE}" dt="2025-11-26T10:50:02.543" v="52" actId="1076"/>
        <pc:sldMkLst>
          <pc:docMk/>
          <pc:sldMk cId="3014219946" sldId="838"/>
        </pc:sldMkLst>
        <pc:spChg chg="mod">
          <ac:chgData name="Mark Thirlwell" userId="0eea46bc-1a08-4dae-8290-d9217da89020" providerId="ADAL" clId="{A74DFD5C-A00E-4D75-B54F-AE1372332AAE}" dt="2025-11-26T10:50:02.543" v="52" actId="1076"/>
          <ac:spMkLst>
            <pc:docMk/>
            <pc:sldMk cId="3014219946" sldId="838"/>
            <ac:spMk id="3" creationId="{3A94B90A-30B6-56D1-21EB-457B88DBC0F3}"/>
          </ac:spMkLst>
        </pc:spChg>
      </pc:sldChg>
      <pc:sldChg chg="modSp mod">
        <pc:chgData name="Mark Thirlwell" userId="0eea46bc-1a08-4dae-8290-d9217da89020" providerId="ADAL" clId="{A74DFD5C-A00E-4D75-B54F-AE1372332AAE}" dt="2025-11-26T10:46:25.395" v="10" actId="1076"/>
        <pc:sldMkLst>
          <pc:docMk/>
          <pc:sldMk cId="2808480706" sldId="840"/>
        </pc:sldMkLst>
        <pc:spChg chg="mod">
          <ac:chgData name="Mark Thirlwell" userId="0eea46bc-1a08-4dae-8290-d9217da89020" providerId="ADAL" clId="{A74DFD5C-A00E-4D75-B54F-AE1372332AAE}" dt="2025-11-26T10:46:25.395" v="10" actId="1076"/>
          <ac:spMkLst>
            <pc:docMk/>
            <pc:sldMk cId="2808480706" sldId="840"/>
            <ac:spMk id="3" creationId="{6FFB772F-E825-9D87-9E8B-D04BC8A5280C}"/>
          </ac:spMkLst>
        </pc:spChg>
      </pc:sldChg>
      <pc:sldChg chg="modSp mod">
        <pc:chgData name="Mark Thirlwell" userId="0eea46bc-1a08-4dae-8290-d9217da89020" providerId="ADAL" clId="{A74DFD5C-A00E-4D75-B54F-AE1372332AAE}" dt="2025-11-26T11:25:30.128" v="250" actId="14100"/>
        <pc:sldMkLst>
          <pc:docMk/>
          <pc:sldMk cId="859905571" sldId="844"/>
        </pc:sldMkLst>
        <pc:spChg chg="mod">
          <ac:chgData name="Mark Thirlwell" userId="0eea46bc-1a08-4dae-8290-d9217da89020" providerId="ADAL" clId="{A74DFD5C-A00E-4D75-B54F-AE1372332AAE}" dt="2025-11-26T10:48:55.925" v="39" actId="1076"/>
          <ac:spMkLst>
            <pc:docMk/>
            <pc:sldMk cId="859905571" sldId="844"/>
            <ac:spMk id="5" creationId="{977C994D-10BE-0914-16E5-B4836D05AFF2}"/>
          </ac:spMkLst>
        </pc:spChg>
        <pc:spChg chg="mod">
          <ac:chgData name="Mark Thirlwell" userId="0eea46bc-1a08-4dae-8290-d9217da89020" providerId="ADAL" clId="{A74DFD5C-A00E-4D75-B54F-AE1372332AAE}" dt="2025-11-26T11:25:30.128" v="250" actId="14100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Mark Thirlwell" userId="0eea46bc-1a08-4dae-8290-d9217da89020" providerId="ADAL" clId="{A74DFD5C-A00E-4D75-B54F-AE1372332AAE}" dt="2025-11-26T11:13:58.666" v="75"/>
        <pc:sldMkLst>
          <pc:docMk/>
          <pc:sldMk cId="2117383685" sldId="879"/>
        </pc:sldMkLst>
        <pc:spChg chg="mod">
          <ac:chgData name="Mark Thirlwell" userId="0eea46bc-1a08-4dae-8290-d9217da89020" providerId="ADAL" clId="{A74DFD5C-A00E-4D75-B54F-AE1372332AAE}" dt="2025-11-26T10:46:35.029" v="12" actId="1076"/>
          <ac:spMkLst>
            <pc:docMk/>
            <pc:sldMk cId="2117383685" sldId="879"/>
            <ac:spMk id="5" creationId="{11B76BA5-9CFB-706A-BFE4-F272764370FE}"/>
          </ac:spMkLst>
        </pc:spChg>
        <pc:spChg chg="mod">
          <ac:chgData name="Mark Thirlwell" userId="0eea46bc-1a08-4dae-8290-d9217da89020" providerId="ADAL" clId="{A74DFD5C-A00E-4D75-B54F-AE1372332AAE}" dt="2025-11-26T11:13:12.921" v="66" actId="1076"/>
          <ac:spMkLst>
            <pc:docMk/>
            <pc:sldMk cId="2117383685" sldId="879"/>
            <ac:spMk id="8" creationId="{C789DC6A-6391-C8F9-E08B-05EB95ACB23A}"/>
          </ac:spMkLst>
        </pc:spChg>
        <pc:graphicFrameChg chg="mod modGraphic">
          <ac:chgData name="Mark Thirlwell" userId="0eea46bc-1a08-4dae-8290-d9217da89020" providerId="ADAL" clId="{A74DFD5C-A00E-4D75-B54F-AE1372332AAE}" dt="2025-11-26T11:13:58.666" v="75"/>
          <ac:graphicFrameMkLst>
            <pc:docMk/>
            <pc:sldMk cId="2117383685" sldId="879"/>
            <ac:graphicFrameMk id="2" creationId="{9D02EEB5-77AE-5B7F-B1C5-785A3B7FDD14}"/>
          </ac:graphicFrameMkLst>
        </pc:graphicFrameChg>
      </pc:sldChg>
      <pc:sldChg chg="modSp mod">
        <pc:chgData name="Mark Thirlwell" userId="0eea46bc-1a08-4dae-8290-d9217da89020" providerId="ADAL" clId="{A74DFD5C-A00E-4D75-B54F-AE1372332AAE}" dt="2025-11-26T11:18:01.921" v="121" actId="20577"/>
        <pc:sldMkLst>
          <pc:docMk/>
          <pc:sldMk cId="2387017615" sldId="903"/>
        </pc:sldMkLst>
        <pc:spChg chg="mod">
          <ac:chgData name="Mark Thirlwell" userId="0eea46bc-1a08-4dae-8290-d9217da89020" providerId="ADAL" clId="{A74DFD5C-A00E-4D75-B54F-AE1372332AAE}" dt="2025-11-26T10:47:42.481" v="24" actId="1076"/>
          <ac:spMkLst>
            <pc:docMk/>
            <pc:sldMk cId="2387017615" sldId="903"/>
            <ac:spMk id="5" creationId="{30BE7504-1BDD-D6BA-CD21-3495DCE100DD}"/>
          </ac:spMkLst>
        </pc:spChg>
        <pc:spChg chg="mod">
          <ac:chgData name="Mark Thirlwell" userId="0eea46bc-1a08-4dae-8290-d9217da89020" providerId="ADAL" clId="{A74DFD5C-A00E-4D75-B54F-AE1372332AAE}" dt="2025-11-26T11:18:01.921" v="121" actId="20577"/>
          <ac:spMkLst>
            <pc:docMk/>
            <pc:sldMk cId="2387017615" sldId="903"/>
            <ac:spMk id="6" creationId="{C626FE75-4C65-749D-B806-504C37A12DF1}"/>
          </ac:spMkLst>
        </pc:spChg>
      </pc:sldChg>
      <pc:sldChg chg="modSp mod">
        <pc:chgData name="Mark Thirlwell" userId="0eea46bc-1a08-4dae-8290-d9217da89020" providerId="ADAL" clId="{A74DFD5C-A00E-4D75-B54F-AE1372332AAE}" dt="2025-11-26T10:48:26.347" v="33" actId="1076"/>
        <pc:sldMkLst>
          <pc:docMk/>
          <pc:sldMk cId="2866541661" sldId="904"/>
        </pc:sldMkLst>
        <pc:spChg chg="mod">
          <ac:chgData name="Mark Thirlwell" userId="0eea46bc-1a08-4dae-8290-d9217da89020" providerId="ADAL" clId="{A74DFD5C-A00E-4D75-B54F-AE1372332AAE}" dt="2025-11-26T10:48:26.347" v="33" actId="1076"/>
          <ac:spMkLst>
            <pc:docMk/>
            <pc:sldMk cId="2866541661" sldId="904"/>
            <ac:spMk id="5" creationId="{2FDFF687-1A31-28EA-4F8C-A7C3212A9409}"/>
          </ac:spMkLst>
        </pc:spChg>
      </pc:sldChg>
      <pc:sldChg chg="modSp mod">
        <pc:chgData name="Mark Thirlwell" userId="0eea46bc-1a08-4dae-8290-d9217da89020" providerId="ADAL" clId="{A74DFD5C-A00E-4D75-B54F-AE1372332AAE}" dt="2025-11-26T11:14:20.380" v="79" actId="20577"/>
        <pc:sldMkLst>
          <pc:docMk/>
          <pc:sldMk cId="2729383493" sldId="949"/>
        </pc:sldMkLst>
        <pc:spChg chg="mod">
          <ac:chgData name="Mark Thirlwell" userId="0eea46bc-1a08-4dae-8290-d9217da89020" providerId="ADAL" clId="{A74DFD5C-A00E-4D75-B54F-AE1372332AAE}" dt="2025-11-26T10:46:39.498" v="13" actId="1076"/>
          <ac:spMkLst>
            <pc:docMk/>
            <pc:sldMk cId="2729383493" sldId="949"/>
            <ac:spMk id="5" creationId="{F651471B-11E7-452D-1623-FFC63C0C6359}"/>
          </ac:spMkLst>
        </pc:spChg>
        <pc:spChg chg="mod">
          <ac:chgData name="Mark Thirlwell" userId="0eea46bc-1a08-4dae-8290-d9217da89020" providerId="ADAL" clId="{A74DFD5C-A00E-4D75-B54F-AE1372332AAE}" dt="2025-11-26T11:14:20.380" v="79" actId="20577"/>
          <ac:spMkLst>
            <pc:docMk/>
            <pc:sldMk cId="2729383493" sldId="949"/>
            <ac:spMk id="6" creationId="{C20D6D41-0AE1-CC51-7A6D-044A63FE1144}"/>
          </ac:spMkLst>
        </pc:spChg>
      </pc:sldChg>
      <pc:sldChg chg="modSp mod">
        <pc:chgData name="Mark Thirlwell" userId="0eea46bc-1a08-4dae-8290-d9217da89020" providerId="ADAL" clId="{A74DFD5C-A00E-4D75-B54F-AE1372332AAE}" dt="2025-11-26T10:46:46.120" v="14" actId="1076"/>
        <pc:sldMkLst>
          <pc:docMk/>
          <pc:sldMk cId="703162163" sldId="950"/>
        </pc:sldMkLst>
        <pc:spChg chg="mod">
          <ac:chgData name="Mark Thirlwell" userId="0eea46bc-1a08-4dae-8290-d9217da89020" providerId="ADAL" clId="{A74DFD5C-A00E-4D75-B54F-AE1372332AAE}" dt="2025-11-26T10:46:46.120" v="14" actId="1076"/>
          <ac:spMkLst>
            <pc:docMk/>
            <pc:sldMk cId="703162163" sldId="950"/>
            <ac:spMk id="5" creationId="{8AFC53C8-60D1-D357-1488-6B2AF4DA65D1}"/>
          </ac:spMkLst>
        </pc:spChg>
      </pc:sldChg>
      <pc:sldChg chg="modSp mod">
        <pc:chgData name="Mark Thirlwell" userId="0eea46bc-1a08-4dae-8290-d9217da89020" providerId="ADAL" clId="{A74DFD5C-A00E-4D75-B54F-AE1372332AAE}" dt="2025-11-26T11:16:53.129" v="105" actId="14100"/>
        <pc:sldMkLst>
          <pc:docMk/>
          <pc:sldMk cId="3116588830" sldId="951"/>
        </pc:sldMkLst>
        <pc:spChg chg="mod">
          <ac:chgData name="Mark Thirlwell" userId="0eea46bc-1a08-4dae-8290-d9217da89020" providerId="ADAL" clId="{A74DFD5C-A00E-4D75-B54F-AE1372332AAE}" dt="2025-11-26T10:47:11.884" v="19" actId="1076"/>
          <ac:spMkLst>
            <pc:docMk/>
            <pc:sldMk cId="3116588830" sldId="951"/>
            <ac:spMk id="5" creationId="{94FC5F43-0D2A-A179-C57B-85CA0084C4C9}"/>
          </ac:spMkLst>
        </pc:spChg>
        <pc:spChg chg="mod">
          <ac:chgData name="Mark Thirlwell" userId="0eea46bc-1a08-4dae-8290-d9217da89020" providerId="ADAL" clId="{A74DFD5C-A00E-4D75-B54F-AE1372332AAE}" dt="2025-11-26T11:16:53.129" v="105" actId="14100"/>
          <ac:spMkLst>
            <pc:docMk/>
            <pc:sldMk cId="3116588830" sldId="951"/>
            <ac:spMk id="6" creationId="{1E3A0416-29C5-F2F7-7DDA-F2081B5DB25F}"/>
          </ac:spMkLst>
        </pc:spChg>
      </pc:sldChg>
      <pc:sldChg chg="modSp mod">
        <pc:chgData name="Mark Thirlwell" userId="0eea46bc-1a08-4dae-8290-d9217da89020" providerId="ADAL" clId="{A74DFD5C-A00E-4D75-B54F-AE1372332AAE}" dt="2025-11-26T11:19:39.748" v="186" actId="20577"/>
        <pc:sldMkLst>
          <pc:docMk/>
          <pc:sldMk cId="2467186063" sldId="952"/>
        </pc:sldMkLst>
        <pc:spChg chg="mod">
          <ac:chgData name="Mark Thirlwell" userId="0eea46bc-1a08-4dae-8290-d9217da89020" providerId="ADAL" clId="{A74DFD5C-A00E-4D75-B54F-AE1372332AAE}" dt="2025-11-26T10:47:57.491" v="27" actId="1076"/>
          <ac:spMkLst>
            <pc:docMk/>
            <pc:sldMk cId="2467186063" sldId="952"/>
            <ac:spMk id="5" creationId="{218BF760-F5EC-AC80-D754-9DD5CF032684}"/>
          </ac:spMkLst>
        </pc:spChg>
        <pc:spChg chg="mod">
          <ac:chgData name="Mark Thirlwell" userId="0eea46bc-1a08-4dae-8290-d9217da89020" providerId="ADAL" clId="{A74DFD5C-A00E-4D75-B54F-AE1372332AAE}" dt="2025-11-26T11:19:39.748" v="186" actId="20577"/>
          <ac:spMkLst>
            <pc:docMk/>
            <pc:sldMk cId="2467186063" sldId="952"/>
            <ac:spMk id="6" creationId="{6CAB69E8-7142-C2B7-FF45-9A49C5D33268}"/>
          </ac:spMkLst>
        </pc:spChg>
      </pc:sldChg>
      <pc:sldChg chg="modSp mod">
        <pc:chgData name="Mark Thirlwell" userId="0eea46bc-1a08-4dae-8290-d9217da89020" providerId="ADAL" clId="{A74DFD5C-A00E-4D75-B54F-AE1372332AAE}" dt="2025-11-26T11:20:44.944" v="198" actId="1076"/>
        <pc:sldMkLst>
          <pc:docMk/>
          <pc:sldMk cId="1904289876" sldId="953"/>
        </pc:sldMkLst>
        <pc:spChg chg="mod">
          <ac:chgData name="Mark Thirlwell" userId="0eea46bc-1a08-4dae-8290-d9217da89020" providerId="ADAL" clId="{A74DFD5C-A00E-4D75-B54F-AE1372332AAE}" dt="2025-11-26T10:48:15.553" v="31" actId="1076"/>
          <ac:spMkLst>
            <pc:docMk/>
            <pc:sldMk cId="1904289876" sldId="953"/>
            <ac:spMk id="5" creationId="{1756EFF2-C782-0AA8-A9CD-D253766E9347}"/>
          </ac:spMkLst>
        </pc:spChg>
        <pc:spChg chg="mod">
          <ac:chgData name="Mark Thirlwell" userId="0eea46bc-1a08-4dae-8290-d9217da89020" providerId="ADAL" clId="{A74DFD5C-A00E-4D75-B54F-AE1372332AAE}" dt="2025-11-26T11:20:44.944" v="198" actId="1076"/>
          <ac:spMkLst>
            <pc:docMk/>
            <pc:sldMk cId="1904289876" sldId="953"/>
            <ac:spMk id="6" creationId="{FB7ED2FC-CF32-B8BC-F431-83C2AFF9A8FC}"/>
          </ac:spMkLst>
        </pc:spChg>
      </pc:sldChg>
      <pc:sldChg chg="modSp mod">
        <pc:chgData name="Mark Thirlwell" userId="0eea46bc-1a08-4dae-8290-d9217da89020" providerId="ADAL" clId="{A74DFD5C-A00E-4D75-B54F-AE1372332AAE}" dt="2025-11-26T11:23:35.853" v="223" actId="948"/>
        <pc:sldMkLst>
          <pc:docMk/>
          <pc:sldMk cId="4051973655" sldId="955"/>
        </pc:sldMkLst>
        <pc:spChg chg="mod">
          <ac:chgData name="Mark Thirlwell" userId="0eea46bc-1a08-4dae-8290-d9217da89020" providerId="ADAL" clId="{A74DFD5C-A00E-4D75-B54F-AE1372332AAE}" dt="2025-11-26T10:48:46.808" v="37" actId="1076"/>
          <ac:spMkLst>
            <pc:docMk/>
            <pc:sldMk cId="4051973655" sldId="955"/>
            <ac:spMk id="5" creationId="{8A87FFC2-C884-ECFC-8D14-8E3426C7E8BB}"/>
          </ac:spMkLst>
        </pc:spChg>
        <pc:spChg chg="mod">
          <ac:chgData name="Mark Thirlwell" userId="0eea46bc-1a08-4dae-8290-d9217da89020" providerId="ADAL" clId="{A74DFD5C-A00E-4D75-B54F-AE1372332AAE}" dt="2025-11-26T11:23:35.853" v="223" actId="948"/>
          <ac:spMkLst>
            <pc:docMk/>
            <pc:sldMk cId="4051973655" sldId="955"/>
            <ac:spMk id="6" creationId="{7BB0F0BE-3E76-8970-67C4-635784DC5ECD}"/>
          </ac:spMkLst>
        </pc:spChg>
      </pc:sldChg>
      <pc:sldChg chg="modSp mod">
        <pc:chgData name="Mark Thirlwell" userId="0eea46bc-1a08-4dae-8290-d9217da89020" providerId="ADAL" clId="{A74DFD5C-A00E-4D75-B54F-AE1372332AAE}" dt="2025-11-26T11:26:42.744" v="265" actId="20577"/>
        <pc:sldMkLst>
          <pc:docMk/>
          <pc:sldMk cId="3847162573" sldId="956"/>
        </pc:sldMkLst>
        <pc:spChg chg="mod">
          <ac:chgData name="Mark Thirlwell" userId="0eea46bc-1a08-4dae-8290-d9217da89020" providerId="ADAL" clId="{A74DFD5C-A00E-4D75-B54F-AE1372332AAE}" dt="2025-11-26T10:49:07.876" v="41" actId="1076"/>
          <ac:spMkLst>
            <pc:docMk/>
            <pc:sldMk cId="3847162573" sldId="956"/>
            <ac:spMk id="5" creationId="{A67F5E59-08FA-01D5-3078-8D0D83759FFB}"/>
          </ac:spMkLst>
        </pc:spChg>
        <pc:spChg chg="mod">
          <ac:chgData name="Mark Thirlwell" userId="0eea46bc-1a08-4dae-8290-d9217da89020" providerId="ADAL" clId="{A74DFD5C-A00E-4D75-B54F-AE1372332AAE}" dt="2025-11-26T11:26:42.744" v="265" actId="20577"/>
          <ac:spMkLst>
            <pc:docMk/>
            <pc:sldMk cId="3847162573" sldId="956"/>
            <ac:spMk id="6" creationId="{29BBB98F-C037-AE19-45B7-48F280A7110C}"/>
          </ac:spMkLst>
        </pc:spChg>
      </pc:sldChg>
      <pc:sldChg chg="modSp mod">
        <pc:chgData name="Mark Thirlwell" userId="0eea46bc-1a08-4dae-8290-d9217da89020" providerId="ADAL" clId="{A74DFD5C-A00E-4D75-B54F-AE1372332AAE}" dt="2025-11-26T11:27:39.897" v="281" actId="14100"/>
        <pc:sldMkLst>
          <pc:docMk/>
          <pc:sldMk cId="1932713955" sldId="957"/>
        </pc:sldMkLst>
        <pc:spChg chg="mod">
          <ac:chgData name="Mark Thirlwell" userId="0eea46bc-1a08-4dae-8290-d9217da89020" providerId="ADAL" clId="{A74DFD5C-A00E-4D75-B54F-AE1372332AAE}" dt="2025-11-26T10:49:27.779" v="45" actId="1076"/>
          <ac:spMkLst>
            <pc:docMk/>
            <pc:sldMk cId="1932713955" sldId="957"/>
            <ac:spMk id="5" creationId="{4E62B3B2-0935-0AFD-E352-5DF88CE37250}"/>
          </ac:spMkLst>
        </pc:spChg>
        <pc:spChg chg="mod">
          <ac:chgData name="Mark Thirlwell" userId="0eea46bc-1a08-4dae-8290-d9217da89020" providerId="ADAL" clId="{A74DFD5C-A00E-4D75-B54F-AE1372332AAE}" dt="2025-11-26T11:27:39.897" v="281" actId="14100"/>
          <ac:spMkLst>
            <pc:docMk/>
            <pc:sldMk cId="1932713955" sldId="957"/>
            <ac:spMk id="6" creationId="{7662F223-FF8B-3B62-53CC-6EFCA91FD146}"/>
          </ac:spMkLst>
        </pc:spChg>
      </pc:sldChg>
      <pc:sldChg chg="modSp mod">
        <pc:chgData name="Mark Thirlwell" userId="0eea46bc-1a08-4dae-8290-d9217da89020" providerId="ADAL" clId="{A74DFD5C-A00E-4D75-B54F-AE1372332AAE}" dt="2025-11-26T11:28:48.891" v="315" actId="20577"/>
        <pc:sldMkLst>
          <pc:docMk/>
          <pc:sldMk cId="254185480" sldId="958"/>
        </pc:sldMkLst>
        <pc:spChg chg="mod">
          <ac:chgData name="Mark Thirlwell" userId="0eea46bc-1a08-4dae-8290-d9217da89020" providerId="ADAL" clId="{A74DFD5C-A00E-4D75-B54F-AE1372332AAE}" dt="2025-11-26T10:49:52.215" v="50" actId="1076"/>
          <ac:spMkLst>
            <pc:docMk/>
            <pc:sldMk cId="254185480" sldId="958"/>
            <ac:spMk id="5" creationId="{43AA6776-2798-5E67-BBC4-602119393CC1}"/>
          </ac:spMkLst>
        </pc:spChg>
        <pc:spChg chg="mod">
          <ac:chgData name="Mark Thirlwell" userId="0eea46bc-1a08-4dae-8290-d9217da89020" providerId="ADAL" clId="{A74DFD5C-A00E-4D75-B54F-AE1372332AAE}" dt="2025-11-26T11:28:48.891" v="315" actId="20577"/>
          <ac:spMkLst>
            <pc:docMk/>
            <pc:sldMk cId="254185480" sldId="958"/>
            <ac:spMk id="6" creationId="{7E1C39FA-B726-D9B2-03F6-73F9A6FB32CA}"/>
          </ac:spMkLst>
        </pc:spChg>
      </pc:sldChg>
      <pc:sldChg chg="modSp mod">
        <pc:chgData name="Mark Thirlwell" userId="0eea46bc-1a08-4dae-8290-d9217da89020" providerId="ADAL" clId="{A74DFD5C-A00E-4D75-B54F-AE1372332AAE}" dt="2025-11-26T11:14:45.589" v="83" actId="20577"/>
        <pc:sldMkLst>
          <pc:docMk/>
          <pc:sldMk cId="4135847938" sldId="966"/>
        </pc:sldMkLst>
        <pc:spChg chg="mod">
          <ac:chgData name="Mark Thirlwell" userId="0eea46bc-1a08-4dae-8290-d9217da89020" providerId="ADAL" clId="{A74DFD5C-A00E-4D75-B54F-AE1372332AAE}" dt="2025-11-26T10:46:51.344" v="15" actId="1076"/>
          <ac:spMkLst>
            <pc:docMk/>
            <pc:sldMk cId="4135847938" sldId="966"/>
            <ac:spMk id="5" creationId="{F8D16A78-CCF0-702F-B066-BD8782983C1C}"/>
          </ac:spMkLst>
        </pc:spChg>
        <pc:spChg chg="mod">
          <ac:chgData name="Mark Thirlwell" userId="0eea46bc-1a08-4dae-8290-d9217da89020" providerId="ADAL" clId="{A74DFD5C-A00E-4D75-B54F-AE1372332AAE}" dt="2025-11-26T11:14:45.589" v="83" actId="20577"/>
          <ac:spMkLst>
            <pc:docMk/>
            <pc:sldMk cId="4135847938" sldId="966"/>
            <ac:spMk id="6" creationId="{4BB0EE80-1B2E-EA5B-2163-CEDCF7AFFCBE}"/>
          </ac:spMkLst>
        </pc:spChg>
      </pc:sldChg>
      <pc:sldChg chg="modSp mod">
        <pc:chgData name="Mark Thirlwell" userId="0eea46bc-1a08-4dae-8290-d9217da89020" providerId="ADAL" clId="{A74DFD5C-A00E-4D75-B54F-AE1372332AAE}" dt="2025-11-26T11:15:03.541" v="87" actId="20577"/>
        <pc:sldMkLst>
          <pc:docMk/>
          <pc:sldMk cId="612998303" sldId="967"/>
        </pc:sldMkLst>
        <pc:spChg chg="mod">
          <ac:chgData name="Mark Thirlwell" userId="0eea46bc-1a08-4dae-8290-d9217da89020" providerId="ADAL" clId="{A74DFD5C-A00E-4D75-B54F-AE1372332AAE}" dt="2025-11-26T10:46:56.441" v="16" actId="1076"/>
          <ac:spMkLst>
            <pc:docMk/>
            <pc:sldMk cId="612998303" sldId="967"/>
            <ac:spMk id="5" creationId="{FFC4D493-D983-1954-FDA3-BB66618F63F9}"/>
          </ac:spMkLst>
        </pc:spChg>
        <pc:spChg chg="mod">
          <ac:chgData name="Mark Thirlwell" userId="0eea46bc-1a08-4dae-8290-d9217da89020" providerId="ADAL" clId="{A74DFD5C-A00E-4D75-B54F-AE1372332AAE}" dt="2025-11-26T11:15:03.541" v="87" actId="20577"/>
          <ac:spMkLst>
            <pc:docMk/>
            <pc:sldMk cId="612998303" sldId="967"/>
            <ac:spMk id="6" creationId="{D9DFD6B3-9009-979D-E47F-FB29F2D7004A}"/>
          </ac:spMkLst>
        </pc:spChg>
      </pc:sldChg>
      <pc:sldChg chg="modSp mod">
        <pc:chgData name="Mark Thirlwell" userId="0eea46bc-1a08-4dae-8290-d9217da89020" providerId="ADAL" clId="{A74DFD5C-A00E-4D75-B54F-AE1372332AAE}" dt="2025-11-26T11:15:09.981" v="91" actId="20577"/>
        <pc:sldMkLst>
          <pc:docMk/>
          <pc:sldMk cId="1002711414" sldId="968"/>
        </pc:sldMkLst>
        <pc:spChg chg="mod">
          <ac:chgData name="Mark Thirlwell" userId="0eea46bc-1a08-4dae-8290-d9217da89020" providerId="ADAL" clId="{A74DFD5C-A00E-4D75-B54F-AE1372332AAE}" dt="2025-11-26T10:47:02.040" v="17" actId="1076"/>
          <ac:spMkLst>
            <pc:docMk/>
            <pc:sldMk cId="1002711414" sldId="968"/>
            <ac:spMk id="5" creationId="{FA75FCD8-546E-521C-CAC2-599451E4C0A8}"/>
          </ac:spMkLst>
        </pc:spChg>
        <pc:spChg chg="mod">
          <ac:chgData name="Mark Thirlwell" userId="0eea46bc-1a08-4dae-8290-d9217da89020" providerId="ADAL" clId="{A74DFD5C-A00E-4D75-B54F-AE1372332AAE}" dt="2025-11-26T11:15:09.981" v="91" actId="20577"/>
          <ac:spMkLst>
            <pc:docMk/>
            <pc:sldMk cId="1002711414" sldId="968"/>
            <ac:spMk id="6" creationId="{FB27E999-6251-FD81-F8B4-0932163BE65C}"/>
          </ac:spMkLst>
        </pc:spChg>
      </pc:sldChg>
      <pc:sldChg chg="modSp mod">
        <pc:chgData name="Mark Thirlwell" userId="0eea46bc-1a08-4dae-8290-d9217da89020" providerId="ADAL" clId="{A74DFD5C-A00E-4D75-B54F-AE1372332AAE}" dt="2025-11-26T11:15:34.671" v="96" actId="20577"/>
        <pc:sldMkLst>
          <pc:docMk/>
          <pc:sldMk cId="102755790" sldId="969"/>
        </pc:sldMkLst>
        <pc:spChg chg="mod">
          <ac:chgData name="Mark Thirlwell" userId="0eea46bc-1a08-4dae-8290-d9217da89020" providerId="ADAL" clId="{A74DFD5C-A00E-4D75-B54F-AE1372332AAE}" dt="2025-11-26T10:47:06.596" v="18" actId="1076"/>
          <ac:spMkLst>
            <pc:docMk/>
            <pc:sldMk cId="102755790" sldId="969"/>
            <ac:spMk id="5" creationId="{8A164422-B74C-4500-C800-EB97F49D6F86}"/>
          </ac:spMkLst>
        </pc:spChg>
        <pc:spChg chg="mod">
          <ac:chgData name="Mark Thirlwell" userId="0eea46bc-1a08-4dae-8290-d9217da89020" providerId="ADAL" clId="{A74DFD5C-A00E-4D75-B54F-AE1372332AAE}" dt="2025-11-26T11:15:34.671" v="96" actId="20577"/>
          <ac:spMkLst>
            <pc:docMk/>
            <pc:sldMk cId="102755790" sldId="969"/>
            <ac:spMk id="6" creationId="{5A304A30-122A-31FA-5482-CB682F6E1FF0}"/>
          </ac:spMkLst>
        </pc:spChg>
      </pc:sldChg>
      <pc:sldChg chg="modSp mod">
        <pc:chgData name="Mark Thirlwell" userId="0eea46bc-1a08-4dae-8290-d9217da89020" providerId="ADAL" clId="{A74DFD5C-A00E-4D75-B54F-AE1372332AAE}" dt="2025-11-26T11:17:26.121" v="111" actId="20577"/>
        <pc:sldMkLst>
          <pc:docMk/>
          <pc:sldMk cId="3766408314" sldId="970"/>
        </pc:sldMkLst>
        <pc:spChg chg="mod">
          <ac:chgData name="Mark Thirlwell" userId="0eea46bc-1a08-4dae-8290-d9217da89020" providerId="ADAL" clId="{A74DFD5C-A00E-4D75-B54F-AE1372332AAE}" dt="2025-11-26T10:47:24.727" v="21" actId="1076"/>
          <ac:spMkLst>
            <pc:docMk/>
            <pc:sldMk cId="3766408314" sldId="970"/>
            <ac:spMk id="5" creationId="{6A4D1B43-4C60-DEA3-FDBC-11417B6D769C}"/>
          </ac:spMkLst>
        </pc:spChg>
        <pc:spChg chg="mod">
          <ac:chgData name="Mark Thirlwell" userId="0eea46bc-1a08-4dae-8290-d9217da89020" providerId="ADAL" clId="{A74DFD5C-A00E-4D75-B54F-AE1372332AAE}" dt="2025-11-26T11:17:26.121" v="111" actId="20577"/>
          <ac:spMkLst>
            <pc:docMk/>
            <pc:sldMk cId="3766408314" sldId="970"/>
            <ac:spMk id="6" creationId="{04A89EFF-6DD2-5E6E-2EC8-834947B156EF}"/>
          </ac:spMkLst>
        </pc:spChg>
      </pc:sldChg>
      <pc:sldChg chg="modSp mod">
        <pc:chgData name="Mark Thirlwell" userId="0eea46bc-1a08-4dae-8290-d9217da89020" providerId="ADAL" clId="{A74DFD5C-A00E-4D75-B54F-AE1372332AAE}" dt="2025-11-26T11:17:13.104" v="108" actId="20577"/>
        <pc:sldMkLst>
          <pc:docMk/>
          <pc:sldMk cId="735197889" sldId="971"/>
        </pc:sldMkLst>
        <pc:spChg chg="mod">
          <ac:chgData name="Mark Thirlwell" userId="0eea46bc-1a08-4dae-8290-d9217da89020" providerId="ADAL" clId="{A74DFD5C-A00E-4D75-B54F-AE1372332AAE}" dt="2025-11-26T10:47:18.876" v="20" actId="1076"/>
          <ac:spMkLst>
            <pc:docMk/>
            <pc:sldMk cId="735197889" sldId="971"/>
            <ac:spMk id="5" creationId="{8516C1CD-E3F8-7A97-A416-D01B34251F90}"/>
          </ac:spMkLst>
        </pc:spChg>
        <pc:spChg chg="mod">
          <ac:chgData name="Mark Thirlwell" userId="0eea46bc-1a08-4dae-8290-d9217da89020" providerId="ADAL" clId="{A74DFD5C-A00E-4D75-B54F-AE1372332AAE}" dt="2025-11-26T11:17:13.104" v="108" actId="20577"/>
          <ac:spMkLst>
            <pc:docMk/>
            <pc:sldMk cId="735197889" sldId="971"/>
            <ac:spMk id="6" creationId="{52C1A281-2413-E298-D621-C2711AAA4673}"/>
          </ac:spMkLst>
        </pc:spChg>
      </pc:sldChg>
      <pc:sldChg chg="modSp mod">
        <pc:chgData name="Mark Thirlwell" userId="0eea46bc-1a08-4dae-8290-d9217da89020" providerId="ADAL" clId="{A74DFD5C-A00E-4D75-B54F-AE1372332AAE}" dt="2025-11-26T11:17:37.010" v="114" actId="20577"/>
        <pc:sldMkLst>
          <pc:docMk/>
          <pc:sldMk cId="2551276647" sldId="972"/>
        </pc:sldMkLst>
        <pc:spChg chg="mod">
          <ac:chgData name="Mark Thirlwell" userId="0eea46bc-1a08-4dae-8290-d9217da89020" providerId="ADAL" clId="{A74DFD5C-A00E-4D75-B54F-AE1372332AAE}" dt="2025-11-26T10:47:30.189" v="22" actId="1076"/>
          <ac:spMkLst>
            <pc:docMk/>
            <pc:sldMk cId="2551276647" sldId="972"/>
            <ac:spMk id="5" creationId="{E1B764F2-9B6B-939F-98C4-0953DF707B4D}"/>
          </ac:spMkLst>
        </pc:spChg>
        <pc:spChg chg="mod">
          <ac:chgData name="Mark Thirlwell" userId="0eea46bc-1a08-4dae-8290-d9217da89020" providerId="ADAL" clId="{A74DFD5C-A00E-4D75-B54F-AE1372332AAE}" dt="2025-11-26T11:17:37.010" v="114" actId="20577"/>
          <ac:spMkLst>
            <pc:docMk/>
            <pc:sldMk cId="2551276647" sldId="972"/>
            <ac:spMk id="6" creationId="{5640A70C-7E21-197D-BD5B-CF327149CDE5}"/>
          </ac:spMkLst>
        </pc:spChg>
      </pc:sldChg>
      <pc:sldChg chg="modSp mod">
        <pc:chgData name="Mark Thirlwell" userId="0eea46bc-1a08-4dae-8290-d9217da89020" providerId="ADAL" clId="{A74DFD5C-A00E-4D75-B54F-AE1372332AAE}" dt="2025-11-26T11:17:43.257" v="115" actId="20577"/>
        <pc:sldMkLst>
          <pc:docMk/>
          <pc:sldMk cId="64390582" sldId="973"/>
        </pc:sldMkLst>
        <pc:spChg chg="mod">
          <ac:chgData name="Mark Thirlwell" userId="0eea46bc-1a08-4dae-8290-d9217da89020" providerId="ADAL" clId="{A74DFD5C-A00E-4D75-B54F-AE1372332AAE}" dt="2025-11-26T10:47:34.848" v="23" actId="1076"/>
          <ac:spMkLst>
            <pc:docMk/>
            <pc:sldMk cId="64390582" sldId="973"/>
            <ac:spMk id="5" creationId="{D7D31CD1-DEB8-62DB-A4AF-0694D20A29F0}"/>
          </ac:spMkLst>
        </pc:spChg>
        <pc:spChg chg="mod">
          <ac:chgData name="Mark Thirlwell" userId="0eea46bc-1a08-4dae-8290-d9217da89020" providerId="ADAL" clId="{A74DFD5C-A00E-4D75-B54F-AE1372332AAE}" dt="2025-11-26T11:17:43.257" v="115" actId="20577"/>
          <ac:spMkLst>
            <pc:docMk/>
            <pc:sldMk cId="64390582" sldId="973"/>
            <ac:spMk id="6" creationId="{FF2A658D-2676-2897-2680-F773FE29A6F2}"/>
          </ac:spMkLst>
        </pc:spChg>
      </pc:sldChg>
      <pc:sldChg chg="modSp mod">
        <pc:chgData name="Mark Thirlwell" userId="0eea46bc-1a08-4dae-8290-d9217da89020" providerId="ADAL" clId="{A74DFD5C-A00E-4D75-B54F-AE1372332AAE}" dt="2025-11-26T11:18:13.958" v="125" actId="14100"/>
        <pc:sldMkLst>
          <pc:docMk/>
          <pc:sldMk cId="2766614358" sldId="974"/>
        </pc:sldMkLst>
        <pc:spChg chg="mod">
          <ac:chgData name="Mark Thirlwell" userId="0eea46bc-1a08-4dae-8290-d9217da89020" providerId="ADAL" clId="{A74DFD5C-A00E-4D75-B54F-AE1372332AAE}" dt="2025-11-26T10:47:47.324" v="25" actId="1076"/>
          <ac:spMkLst>
            <pc:docMk/>
            <pc:sldMk cId="2766614358" sldId="974"/>
            <ac:spMk id="5" creationId="{080A5E37-4622-332F-2A6F-66ECD024FC5A}"/>
          </ac:spMkLst>
        </pc:spChg>
        <pc:spChg chg="mod">
          <ac:chgData name="Mark Thirlwell" userId="0eea46bc-1a08-4dae-8290-d9217da89020" providerId="ADAL" clId="{A74DFD5C-A00E-4D75-B54F-AE1372332AAE}" dt="2025-11-26T11:18:13.958" v="125" actId="14100"/>
          <ac:spMkLst>
            <pc:docMk/>
            <pc:sldMk cId="2766614358" sldId="974"/>
            <ac:spMk id="6" creationId="{9AB8686E-0A98-9069-35A0-DC103CC1F1B6}"/>
          </ac:spMkLst>
        </pc:spChg>
      </pc:sldChg>
      <pc:sldChg chg="modSp mod">
        <pc:chgData name="Mark Thirlwell" userId="0eea46bc-1a08-4dae-8290-d9217da89020" providerId="ADAL" clId="{A74DFD5C-A00E-4D75-B54F-AE1372332AAE}" dt="2025-11-26T11:18:55.301" v="137" actId="14100"/>
        <pc:sldMkLst>
          <pc:docMk/>
          <pc:sldMk cId="2066618732" sldId="975"/>
        </pc:sldMkLst>
        <pc:spChg chg="mod">
          <ac:chgData name="Mark Thirlwell" userId="0eea46bc-1a08-4dae-8290-d9217da89020" providerId="ADAL" clId="{A74DFD5C-A00E-4D75-B54F-AE1372332AAE}" dt="2025-11-26T10:47:51.352" v="26" actId="1076"/>
          <ac:spMkLst>
            <pc:docMk/>
            <pc:sldMk cId="2066618732" sldId="975"/>
            <ac:spMk id="5" creationId="{94B93CAD-7407-D636-5C93-C0111035F95B}"/>
          </ac:spMkLst>
        </pc:spChg>
        <pc:spChg chg="mod">
          <ac:chgData name="Mark Thirlwell" userId="0eea46bc-1a08-4dae-8290-d9217da89020" providerId="ADAL" clId="{A74DFD5C-A00E-4D75-B54F-AE1372332AAE}" dt="2025-11-26T11:18:55.301" v="137" actId="14100"/>
          <ac:spMkLst>
            <pc:docMk/>
            <pc:sldMk cId="2066618732" sldId="975"/>
            <ac:spMk id="6" creationId="{D57339DB-A11B-81D6-9527-134CF2760F26}"/>
          </ac:spMkLst>
        </pc:spChg>
        <pc:graphicFrameChg chg="mod">
          <ac:chgData name="Mark Thirlwell" userId="0eea46bc-1a08-4dae-8290-d9217da89020" providerId="ADAL" clId="{A74DFD5C-A00E-4D75-B54F-AE1372332AAE}" dt="2025-11-26T11:18:37.709" v="135"/>
          <ac:graphicFrameMkLst>
            <pc:docMk/>
            <pc:sldMk cId="2066618732" sldId="975"/>
            <ac:graphicFrameMk id="2" creationId="{1DA03C5E-676F-1E21-D10E-0E2F867A4B34}"/>
          </ac:graphicFrameMkLst>
        </pc:graphicFrameChg>
      </pc:sldChg>
      <pc:sldChg chg="modSp mod">
        <pc:chgData name="Mark Thirlwell" userId="0eea46bc-1a08-4dae-8290-d9217da89020" providerId="ADAL" clId="{A74DFD5C-A00E-4D75-B54F-AE1372332AAE}" dt="2025-11-26T11:20:36.792" v="194" actId="948"/>
        <pc:sldMkLst>
          <pc:docMk/>
          <pc:sldMk cId="341419418" sldId="976"/>
        </pc:sldMkLst>
        <pc:spChg chg="mod">
          <ac:chgData name="Mark Thirlwell" userId="0eea46bc-1a08-4dae-8290-d9217da89020" providerId="ADAL" clId="{A74DFD5C-A00E-4D75-B54F-AE1372332AAE}" dt="2025-11-26T10:48:02.482" v="28" actId="1076"/>
          <ac:spMkLst>
            <pc:docMk/>
            <pc:sldMk cId="341419418" sldId="976"/>
            <ac:spMk id="5" creationId="{1F1466D1-BC5D-0894-F069-A93C6212CB20}"/>
          </ac:spMkLst>
        </pc:spChg>
        <pc:spChg chg="mod">
          <ac:chgData name="Mark Thirlwell" userId="0eea46bc-1a08-4dae-8290-d9217da89020" providerId="ADAL" clId="{A74DFD5C-A00E-4D75-B54F-AE1372332AAE}" dt="2025-11-26T11:20:36.792" v="194" actId="948"/>
          <ac:spMkLst>
            <pc:docMk/>
            <pc:sldMk cId="341419418" sldId="976"/>
            <ac:spMk id="6" creationId="{0DAB0804-E8D6-8F6C-E0B3-1A0B1F09F8F8}"/>
          </ac:spMkLst>
        </pc:spChg>
      </pc:sldChg>
      <pc:sldChg chg="modSp mod">
        <pc:chgData name="Mark Thirlwell" userId="0eea46bc-1a08-4dae-8290-d9217da89020" providerId="ADAL" clId="{A74DFD5C-A00E-4D75-B54F-AE1372332AAE}" dt="2025-11-26T11:20:28.307" v="193" actId="948"/>
        <pc:sldMkLst>
          <pc:docMk/>
          <pc:sldMk cId="3835085081" sldId="977"/>
        </pc:sldMkLst>
        <pc:spChg chg="mod">
          <ac:chgData name="Mark Thirlwell" userId="0eea46bc-1a08-4dae-8290-d9217da89020" providerId="ADAL" clId="{A74DFD5C-A00E-4D75-B54F-AE1372332AAE}" dt="2025-11-26T10:48:09.721" v="30" actId="1076"/>
          <ac:spMkLst>
            <pc:docMk/>
            <pc:sldMk cId="3835085081" sldId="977"/>
            <ac:spMk id="5" creationId="{7A02C0E7-8C22-E5C9-F1CD-B959F9E764DB}"/>
          </ac:spMkLst>
        </pc:spChg>
        <pc:spChg chg="mod">
          <ac:chgData name="Mark Thirlwell" userId="0eea46bc-1a08-4dae-8290-d9217da89020" providerId="ADAL" clId="{A74DFD5C-A00E-4D75-B54F-AE1372332AAE}" dt="2025-11-26T11:20:28.307" v="193" actId="948"/>
          <ac:spMkLst>
            <pc:docMk/>
            <pc:sldMk cId="3835085081" sldId="977"/>
            <ac:spMk id="6" creationId="{4C88FB3E-BF11-DE5E-88CE-897B224B5DF8}"/>
          </ac:spMkLst>
        </pc:spChg>
      </pc:sldChg>
      <pc:sldChg chg="modSp mod">
        <pc:chgData name="Mark Thirlwell" userId="0eea46bc-1a08-4dae-8290-d9217da89020" providerId="ADAL" clId="{A74DFD5C-A00E-4D75-B54F-AE1372332AAE}" dt="2025-11-26T11:20:59.188" v="202" actId="1076"/>
        <pc:sldMkLst>
          <pc:docMk/>
          <pc:sldMk cId="2666881028" sldId="978"/>
        </pc:sldMkLst>
        <pc:spChg chg="mod">
          <ac:chgData name="Mark Thirlwell" userId="0eea46bc-1a08-4dae-8290-d9217da89020" providerId="ADAL" clId="{A74DFD5C-A00E-4D75-B54F-AE1372332AAE}" dt="2025-11-26T10:48:21.433" v="32" actId="1076"/>
          <ac:spMkLst>
            <pc:docMk/>
            <pc:sldMk cId="2666881028" sldId="978"/>
            <ac:spMk id="5" creationId="{87D5DF87-765F-1BBE-3216-AF5AAE4818BE}"/>
          </ac:spMkLst>
        </pc:spChg>
        <pc:spChg chg="mod">
          <ac:chgData name="Mark Thirlwell" userId="0eea46bc-1a08-4dae-8290-d9217da89020" providerId="ADAL" clId="{A74DFD5C-A00E-4D75-B54F-AE1372332AAE}" dt="2025-11-26T11:20:59.188" v="202" actId="1076"/>
          <ac:spMkLst>
            <pc:docMk/>
            <pc:sldMk cId="2666881028" sldId="978"/>
            <ac:spMk id="6" creationId="{B4873E71-85F4-C22A-5F2F-70BC29130723}"/>
          </ac:spMkLst>
        </pc:spChg>
      </pc:sldChg>
      <pc:sldChg chg="modSp mod">
        <pc:chgData name="Mark Thirlwell" userId="0eea46bc-1a08-4dae-8290-d9217da89020" providerId="ADAL" clId="{A74DFD5C-A00E-4D75-B54F-AE1372332AAE}" dt="2025-11-26T10:48:41.834" v="36" actId="1076"/>
        <pc:sldMkLst>
          <pc:docMk/>
          <pc:sldMk cId="1701986280" sldId="979"/>
        </pc:sldMkLst>
        <pc:spChg chg="mod">
          <ac:chgData name="Mark Thirlwell" userId="0eea46bc-1a08-4dae-8290-d9217da89020" providerId="ADAL" clId="{A74DFD5C-A00E-4D75-B54F-AE1372332AAE}" dt="2025-11-26T10:48:41.834" v="36" actId="1076"/>
          <ac:spMkLst>
            <pc:docMk/>
            <pc:sldMk cId="1701986280" sldId="979"/>
            <ac:spMk id="5" creationId="{A104FF76-70A9-5C59-6AE3-232472A80B1C}"/>
          </ac:spMkLst>
        </pc:spChg>
      </pc:sldChg>
      <pc:sldChg chg="modSp mod">
        <pc:chgData name="Mark Thirlwell" userId="0eea46bc-1a08-4dae-8290-d9217da89020" providerId="ADAL" clId="{A74DFD5C-A00E-4D75-B54F-AE1372332AAE}" dt="2025-11-26T11:22:57.508" v="207" actId="14100"/>
        <pc:sldMkLst>
          <pc:docMk/>
          <pc:sldMk cId="1251531994" sldId="980"/>
        </pc:sldMkLst>
        <pc:spChg chg="mod">
          <ac:chgData name="Mark Thirlwell" userId="0eea46bc-1a08-4dae-8290-d9217da89020" providerId="ADAL" clId="{A74DFD5C-A00E-4D75-B54F-AE1372332AAE}" dt="2025-11-26T10:48:31.260" v="34" actId="1076"/>
          <ac:spMkLst>
            <pc:docMk/>
            <pc:sldMk cId="1251531994" sldId="980"/>
            <ac:spMk id="5" creationId="{EF81200D-0403-F6A5-F075-07CE737B4C9B}"/>
          </ac:spMkLst>
        </pc:spChg>
        <pc:spChg chg="mod">
          <ac:chgData name="Mark Thirlwell" userId="0eea46bc-1a08-4dae-8290-d9217da89020" providerId="ADAL" clId="{A74DFD5C-A00E-4D75-B54F-AE1372332AAE}" dt="2025-11-26T11:22:57.508" v="207" actId="14100"/>
          <ac:spMkLst>
            <pc:docMk/>
            <pc:sldMk cId="1251531994" sldId="980"/>
            <ac:spMk id="6" creationId="{641F6F72-29F1-05BC-D202-67C9C6197735}"/>
          </ac:spMkLst>
        </pc:spChg>
      </pc:sldChg>
      <pc:sldChg chg="modSp mod">
        <pc:chgData name="Mark Thirlwell" userId="0eea46bc-1a08-4dae-8290-d9217da89020" providerId="ADAL" clId="{A74DFD5C-A00E-4D75-B54F-AE1372332AAE}" dt="2025-11-26T11:23:04.881" v="211" actId="20577"/>
        <pc:sldMkLst>
          <pc:docMk/>
          <pc:sldMk cId="824569972" sldId="981"/>
        </pc:sldMkLst>
        <pc:spChg chg="mod">
          <ac:chgData name="Mark Thirlwell" userId="0eea46bc-1a08-4dae-8290-d9217da89020" providerId="ADAL" clId="{A74DFD5C-A00E-4D75-B54F-AE1372332AAE}" dt="2025-11-26T10:48:37.610" v="35" actId="1076"/>
          <ac:spMkLst>
            <pc:docMk/>
            <pc:sldMk cId="824569972" sldId="981"/>
            <ac:spMk id="5" creationId="{D8603150-5025-4693-3B91-75077F91D094}"/>
          </ac:spMkLst>
        </pc:spChg>
        <pc:spChg chg="mod">
          <ac:chgData name="Mark Thirlwell" userId="0eea46bc-1a08-4dae-8290-d9217da89020" providerId="ADAL" clId="{A74DFD5C-A00E-4D75-B54F-AE1372332AAE}" dt="2025-11-26T11:23:04.881" v="211" actId="20577"/>
          <ac:spMkLst>
            <pc:docMk/>
            <pc:sldMk cId="824569972" sldId="981"/>
            <ac:spMk id="6" creationId="{DD9D6AD0-6C4B-BB43-5E18-DF72A8B4900B}"/>
          </ac:spMkLst>
        </pc:spChg>
      </pc:sldChg>
      <pc:sldChg chg="modSp mod">
        <pc:chgData name="Mark Thirlwell" userId="0eea46bc-1a08-4dae-8290-d9217da89020" providerId="ADAL" clId="{A74DFD5C-A00E-4D75-B54F-AE1372332AAE}" dt="2025-11-26T11:24:45.732" v="229" actId="1076"/>
        <pc:sldMkLst>
          <pc:docMk/>
          <pc:sldMk cId="3120862416" sldId="982"/>
        </pc:sldMkLst>
        <pc:spChg chg="mod">
          <ac:chgData name="Mark Thirlwell" userId="0eea46bc-1a08-4dae-8290-d9217da89020" providerId="ADAL" clId="{A74DFD5C-A00E-4D75-B54F-AE1372332AAE}" dt="2025-11-26T11:24:45.732" v="229" actId="1076"/>
          <ac:spMkLst>
            <pc:docMk/>
            <pc:sldMk cId="3120862416" sldId="982"/>
            <ac:spMk id="4" creationId="{146B5518-394E-4FCD-EA8A-D02BD509AFC3}"/>
          </ac:spMkLst>
        </pc:spChg>
        <pc:spChg chg="mod">
          <ac:chgData name="Mark Thirlwell" userId="0eea46bc-1a08-4dae-8290-d9217da89020" providerId="ADAL" clId="{A74DFD5C-A00E-4D75-B54F-AE1372332AAE}" dt="2025-11-26T10:48:51.463" v="38" actId="1076"/>
          <ac:spMkLst>
            <pc:docMk/>
            <pc:sldMk cId="3120862416" sldId="982"/>
            <ac:spMk id="5" creationId="{122AA327-4BA7-3670-8F26-51D1D541DBE4}"/>
          </ac:spMkLst>
        </pc:spChg>
        <pc:spChg chg="mod">
          <ac:chgData name="Mark Thirlwell" userId="0eea46bc-1a08-4dae-8290-d9217da89020" providerId="ADAL" clId="{A74DFD5C-A00E-4D75-B54F-AE1372332AAE}" dt="2025-11-26T11:24:33.031" v="227" actId="948"/>
          <ac:spMkLst>
            <pc:docMk/>
            <pc:sldMk cId="3120862416" sldId="982"/>
            <ac:spMk id="6" creationId="{0E4CF9C4-2886-574D-E1A7-3E83E832ED33}"/>
          </ac:spMkLst>
        </pc:spChg>
        <pc:graphicFrameChg chg="mod">
          <ac:chgData name="Mark Thirlwell" userId="0eea46bc-1a08-4dae-8290-d9217da89020" providerId="ADAL" clId="{A74DFD5C-A00E-4D75-B54F-AE1372332AAE}" dt="2025-11-26T11:24:17.956" v="226" actId="1076"/>
          <ac:graphicFrameMkLst>
            <pc:docMk/>
            <pc:sldMk cId="3120862416" sldId="982"/>
            <ac:graphicFrameMk id="2" creationId="{39F1855F-B553-D3BD-B18C-9A319332FA60}"/>
          </ac:graphicFrameMkLst>
        </pc:graphicFrameChg>
      </pc:sldChg>
      <pc:sldChg chg="modSp mod">
        <pc:chgData name="Mark Thirlwell" userId="0eea46bc-1a08-4dae-8290-d9217da89020" providerId="ADAL" clId="{A74DFD5C-A00E-4D75-B54F-AE1372332AAE}" dt="2025-11-26T11:26:28.952" v="261" actId="20577"/>
        <pc:sldMkLst>
          <pc:docMk/>
          <pc:sldMk cId="3903279025" sldId="983"/>
        </pc:sldMkLst>
        <pc:spChg chg="mod">
          <ac:chgData name="Mark Thirlwell" userId="0eea46bc-1a08-4dae-8290-d9217da89020" providerId="ADAL" clId="{A74DFD5C-A00E-4D75-B54F-AE1372332AAE}" dt="2025-11-26T10:49:02.470" v="40" actId="1076"/>
          <ac:spMkLst>
            <pc:docMk/>
            <pc:sldMk cId="3903279025" sldId="983"/>
            <ac:spMk id="5" creationId="{5BEF6DA5-4011-6728-EE6F-5836C07327F1}"/>
          </ac:spMkLst>
        </pc:spChg>
        <pc:spChg chg="mod">
          <ac:chgData name="Mark Thirlwell" userId="0eea46bc-1a08-4dae-8290-d9217da89020" providerId="ADAL" clId="{A74DFD5C-A00E-4D75-B54F-AE1372332AAE}" dt="2025-11-26T11:26:28.952" v="261" actId="20577"/>
          <ac:spMkLst>
            <pc:docMk/>
            <pc:sldMk cId="3903279025" sldId="983"/>
            <ac:spMk id="6" creationId="{74A0987D-2BE4-EC74-F586-3CF0FB0B7D92}"/>
          </ac:spMkLst>
        </pc:spChg>
      </pc:sldChg>
      <pc:sldChg chg="modSp mod">
        <pc:chgData name="Mark Thirlwell" userId="0eea46bc-1a08-4dae-8290-d9217da89020" providerId="ADAL" clId="{A74DFD5C-A00E-4D75-B54F-AE1372332AAE}" dt="2025-11-26T11:26:49.704" v="269" actId="20577"/>
        <pc:sldMkLst>
          <pc:docMk/>
          <pc:sldMk cId="1254476329" sldId="984"/>
        </pc:sldMkLst>
        <pc:spChg chg="mod">
          <ac:chgData name="Mark Thirlwell" userId="0eea46bc-1a08-4dae-8290-d9217da89020" providerId="ADAL" clId="{A74DFD5C-A00E-4D75-B54F-AE1372332AAE}" dt="2025-11-26T10:49:12.004" v="42" actId="1076"/>
          <ac:spMkLst>
            <pc:docMk/>
            <pc:sldMk cId="1254476329" sldId="984"/>
            <ac:spMk id="5" creationId="{00CA9D53-FE16-5AF6-84BF-3AA329E207A5}"/>
          </ac:spMkLst>
        </pc:spChg>
        <pc:spChg chg="mod">
          <ac:chgData name="Mark Thirlwell" userId="0eea46bc-1a08-4dae-8290-d9217da89020" providerId="ADAL" clId="{A74DFD5C-A00E-4D75-B54F-AE1372332AAE}" dt="2025-11-26T11:26:49.704" v="269" actId="20577"/>
          <ac:spMkLst>
            <pc:docMk/>
            <pc:sldMk cId="1254476329" sldId="984"/>
            <ac:spMk id="6" creationId="{83A2A8D2-D0D8-1830-1690-04A83B4C4742}"/>
          </ac:spMkLst>
        </pc:spChg>
      </pc:sldChg>
      <pc:sldChg chg="modSp mod">
        <pc:chgData name="Mark Thirlwell" userId="0eea46bc-1a08-4dae-8290-d9217da89020" providerId="ADAL" clId="{A74DFD5C-A00E-4D75-B54F-AE1372332AAE}" dt="2025-11-26T11:26:57.063" v="274" actId="20577"/>
        <pc:sldMkLst>
          <pc:docMk/>
          <pc:sldMk cId="376098199" sldId="985"/>
        </pc:sldMkLst>
        <pc:spChg chg="mod">
          <ac:chgData name="Mark Thirlwell" userId="0eea46bc-1a08-4dae-8290-d9217da89020" providerId="ADAL" clId="{A74DFD5C-A00E-4D75-B54F-AE1372332AAE}" dt="2025-11-26T10:49:17.244" v="43" actId="1076"/>
          <ac:spMkLst>
            <pc:docMk/>
            <pc:sldMk cId="376098199" sldId="985"/>
            <ac:spMk id="5" creationId="{F1A3742F-0784-CBB0-4DE6-31A5CD454671}"/>
          </ac:spMkLst>
        </pc:spChg>
        <pc:spChg chg="mod">
          <ac:chgData name="Mark Thirlwell" userId="0eea46bc-1a08-4dae-8290-d9217da89020" providerId="ADAL" clId="{A74DFD5C-A00E-4D75-B54F-AE1372332AAE}" dt="2025-11-26T11:26:57.063" v="274" actId="20577"/>
          <ac:spMkLst>
            <pc:docMk/>
            <pc:sldMk cId="376098199" sldId="985"/>
            <ac:spMk id="6" creationId="{04A7496C-9609-BD77-ED12-4BE0E5B9D274}"/>
          </ac:spMkLst>
        </pc:spChg>
      </pc:sldChg>
      <pc:sldChg chg="modSp mod">
        <pc:chgData name="Mark Thirlwell" userId="0eea46bc-1a08-4dae-8290-d9217da89020" providerId="ADAL" clId="{A74DFD5C-A00E-4D75-B54F-AE1372332AAE}" dt="2025-11-26T11:27:20.659" v="279" actId="14100"/>
        <pc:sldMkLst>
          <pc:docMk/>
          <pc:sldMk cId="1042048697" sldId="986"/>
        </pc:sldMkLst>
        <pc:spChg chg="mod">
          <ac:chgData name="Mark Thirlwell" userId="0eea46bc-1a08-4dae-8290-d9217da89020" providerId="ADAL" clId="{A74DFD5C-A00E-4D75-B54F-AE1372332AAE}" dt="2025-11-26T10:49:22.615" v="44" actId="1076"/>
          <ac:spMkLst>
            <pc:docMk/>
            <pc:sldMk cId="1042048697" sldId="986"/>
            <ac:spMk id="5" creationId="{6D8FF595-778E-F6FA-6722-BB7C04B3DB09}"/>
          </ac:spMkLst>
        </pc:spChg>
        <pc:spChg chg="mod">
          <ac:chgData name="Mark Thirlwell" userId="0eea46bc-1a08-4dae-8290-d9217da89020" providerId="ADAL" clId="{A74DFD5C-A00E-4D75-B54F-AE1372332AAE}" dt="2025-11-26T11:27:20.659" v="279" actId="14100"/>
          <ac:spMkLst>
            <pc:docMk/>
            <pc:sldMk cId="1042048697" sldId="986"/>
            <ac:spMk id="6" creationId="{9DA956F9-B2FF-640B-93C4-D9440ED14381}"/>
          </ac:spMkLst>
        </pc:spChg>
      </pc:sldChg>
      <pc:sldChg chg="modSp mod">
        <pc:chgData name="Mark Thirlwell" userId="0eea46bc-1a08-4dae-8290-d9217da89020" providerId="ADAL" clId="{A74DFD5C-A00E-4D75-B54F-AE1372332AAE}" dt="2025-11-26T11:27:50.482" v="286" actId="20577"/>
        <pc:sldMkLst>
          <pc:docMk/>
          <pc:sldMk cId="1393191154" sldId="987"/>
        </pc:sldMkLst>
        <pc:spChg chg="mod">
          <ac:chgData name="Mark Thirlwell" userId="0eea46bc-1a08-4dae-8290-d9217da89020" providerId="ADAL" clId="{A74DFD5C-A00E-4D75-B54F-AE1372332AAE}" dt="2025-11-26T10:49:32.347" v="46" actId="1076"/>
          <ac:spMkLst>
            <pc:docMk/>
            <pc:sldMk cId="1393191154" sldId="987"/>
            <ac:spMk id="5" creationId="{65ACE821-9FE8-B7D6-F5B1-1A4C67930F7D}"/>
          </ac:spMkLst>
        </pc:spChg>
        <pc:spChg chg="mod">
          <ac:chgData name="Mark Thirlwell" userId="0eea46bc-1a08-4dae-8290-d9217da89020" providerId="ADAL" clId="{A74DFD5C-A00E-4D75-B54F-AE1372332AAE}" dt="2025-11-26T11:27:50.482" v="286" actId="20577"/>
          <ac:spMkLst>
            <pc:docMk/>
            <pc:sldMk cId="1393191154" sldId="987"/>
            <ac:spMk id="6" creationId="{F57D55B1-F9F2-DD60-88D0-44361409B3AF}"/>
          </ac:spMkLst>
        </pc:spChg>
      </pc:sldChg>
      <pc:sldChg chg="modSp mod">
        <pc:chgData name="Mark Thirlwell" userId="0eea46bc-1a08-4dae-8290-d9217da89020" providerId="ADAL" clId="{A74DFD5C-A00E-4D75-B54F-AE1372332AAE}" dt="2025-11-26T11:28:01.642" v="291" actId="20577"/>
        <pc:sldMkLst>
          <pc:docMk/>
          <pc:sldMk cId="3617389024" sldId="988"/>
        </pc:sldMkLst>
        <pc:spChg chg="mod">
          <ac:chgData name="Mark Thirlwell" userId="0eea46bc-1a08-4dae-8290-d9217da89020" providerId="ADAL" clId="{A74DFD5C-A00E-4D75-B54F-AE1372332AAE}" dt="2025-11-26T10:49:37.406" v="47" actId="1076"/>
          <ac:spMkLst>
            <pc:docMk/>
            <pc:sldMk cId="3617389024" sldId="988"/>
            <ac:spMk id="5" creationId="{D251B096-5FB6-9479-A66C-81249DA10415}"/>
          </ac:spMkLst>
        </pc:spChg>
        <pc:spChg chg="mod">
          <ac:chgData name="Mark Thirlwell" userId="0eea46bc-1a08-4dae-8290-d9217da89020" providerId="ADAL" clId="{A74DFD5C-A00E-4D75-B54F-AE1372332AAE}" dt="2025-11-26T11:28:01.642" v="291" actId="20577"/>
          <ac:spMkLst>
            <pc:docMk/>
            <pc:sldMk cId="3617389024" sldId="988"/>
            <ac:spMk id="6" creationId="{6742EDD5-37A9-7631-7932-984DF98132E2}"/>
          </ac:spMkLst>
        </pc:spChg>
      </pc:sldChg>
      <pc:sldChg chg="modSp mod">
        <pc:chgData name="Mark Thirlwell" userId="0eea46bc-1a08-4dae-8290-d9217da89020" providerId="ADAL" clId="{A74DFD5C-A00E-4D75-B54F-AE1372332AAE}" dt="2025-11-26T11:28:19.146" v="297" actId="20577"/>
        <pc:sldMkLst>
          <pc:docMk/>
          <pc:sldMk cId="3603389506" sldId="989"/>
        </pc:sldMkLst>
        <pc:spChg chg="mod">
          <ac:chgData name="Mark Thirlwell" userId="0eea46bc-1a08-4dae-8290-d9217da89020" providerId="ADAL" clId="{A74DFD5C-A00E-4D75-B54F-AE1372332AAE}" dt="2025-11-26T10:49:41.918" v="48" actId="1076"/>
          <ac:spMkLst>
            <pc:docMk/>
            <pc:sldMk cId="3603389506" sldId="989"/>
            <ac:spMk id="5" creationId="{36D4BA1C-6560-ACF0-C217-A017651F78EC}"/>
          </ac:spMkLst>
        </pc:spChg>
        <pc:spChg chg="mod">
          <ac:chgData name="Mark Thirlwell" userId="0eea46bc-1a08-4dae-8290-d9217da89020" providerId="ADAL" clId="{A74DFD5C-A00E-4D75-B54F-AE1372332AAE}" dt="2025-11-26T11:28:19.146" v="297" actId="20577"/>
          <ac:spMkLst>
            <pc:docMk/>
            <pc:sldMk cId="3603389506" sldId="989"/>
            <ac:spMk id="6" creationId="{6EA33DB2-1261-9F9C-2DB3-102933163B06}"/>
          </ac:spMkLst>
        </pc:spChg>
      </pc:sldChg>
      <pc:sldChg chg="modSp mod">
        <pc:chgData name="Mark Thirlwell" userId="0eea46bc-1a08-4dae-8290-d9217da89020" providerId="ADAL" clId="{A74DFD5C-A00E-4D75-B54F-AE1372332AAE}" dt="2025-11-26T10:49:47.276" v="49" actId="1076"/>
        <pc:sldMkLst>
          <pc:docMk/>
          <pc:sldMk cId="1787749346" sldId="990"/>
        </pc:sldMkLst>
        <pc:spChg chg="mod">
          <ac:chgData name="Mark Thirlwell" userId="0eea46bc-1a08-4dae-8290-d9217da89020" providerId="ADAL" clId="{A74DFD5C-A00E-4D75-B54F-AE1372332AAE}" dt="2025-11-26T10:49:47.276" v="49" actId="1076"/>
          <ac:spMkLst>
            <pc:docMk/>
            <pc:sldMk cId="1787749346" sldId="990"/>
            <ac:spMk id="5" creationId="{D3207B6E-479F-8EEC-3027-03D8C182C7E4}"/>
          </ac:spMkLst>
        </pc:spChg>
      </pc:sldChg>
      <pc:sldChg chg="modSp mod">
        <pc:chgData name="Mark Thirlwell" userId="0eea46bc-1a08-4dae-8290-d9217da89020" providerId="ADAL" clId="{A74DFD5C-A00E-4D75-B54F-AE1372332AAE}" dt="2025-11-26T11:29:09.459" v="326" actId="20577"/>
        <pc:sldMkLst>
          <pc:docMk/>
          <pc:sldMk cId="13664606" sldId="991"/>
        </pc:sldMkLst>
        <pc:spChg chg="mod">
          <ac:chgData name="Mark Thirlwell" userId="0eea46bc-1a08-4dae-8290-d9217da89020" providerId="ADAL" clId="{A74DFD5C-A00E-4D75-B54F-AE1372332AAE}" dt="2025-11-26T10:49:57.917" v="51" actId="1076"/>
          <ac:spMkLst>
            <pc:docMk/>
            <pc:sldMk cId="13664606" sldId="991"/>
            <ac:spMk id="5" creationId="{A999E3EE-54C1-0F11-7349-F628306D1725}"/>
          </ac:spMkLst>
        </pc:spChg>
        <pc:spChg chg="mod">
          <ac:chgData name="Mark Thirlwell" userId="0eea46bc-1a08-4dae-8290-d9217da89020" providerId="ADAL" clId="{A74DFD5C-A00E-4D75-B54F-AE1372332AAE}" dt="2025-11-26T11:29:09.459" v="326" actId="20577"/>
          <ac:spMkLst>
            <pc:docMk/>
            <pc:sldMk cId="13664606" sldId="991"/>
            <ac:spMk id="6" creationId="{B893D8A0-4178-C353-A4CB-0070D9C43840}"/>
          </ac:spMkLst>
        </pc:spChg>
      </pc:sldChg>
    </pc:docChg>
  </pc:docChgLst>
  <pc:docChgLst>
    <pc:chgData name="Andrasko, Rhiannon" userId="S::rhiannon.andrasko@wjec.co.uk::15be4c62-2de6-4343-a7f4-3c209826edd1" providerId="AD" clId="Web-{21183438-7C10-7994-09A0-7AE2916FADB5}"/>
    <pc:docChg chg="mod modSld">
      <pc:chgData name="Andrasko, Rhiannon" userId="S::rhiannon.andrasko@wjec.co.uk::15be4c62-2de6-4343-a7f4-3c209826edd1" providerId="AD" clId="Web-{21183438-7C10-7994-09A0-7AE2916FADB5}" dt="2025-12-08T16:47:39.451" v="15" actId="20577"/>
      <pc:docMkLst>
        <pc:docMk/>
      </pc:docMkLst>
      <pc:sldChg chg="modSp">
        <pc:chgData name="Andrasko, Rhiannon" userId="S::rhiannon.andrasko@wjec.co.uk::15be4c62-2de6-4343-a7f4-3c209826edd1" providerId="AD" clId="Web-{21183438-7C10-7994-09A0-7AE2916FADB5}" dt="2025-12-08T16:01:23.689" v="6" actId="20577"/>
        <pc:sldMkLst>
          <pc:docMk/>
          <pc:sldMk cId="3661908118" sldId="837"/>
        </pc:sldMkLst>
        <pc:spChg chg="mod">
          <ac:chgData name="Andrasko, Rhiannon" userId="S::rhiannon.andrasko@wjec.co.uk::15be4c62-2de6-4343-a7f4-3c209826edd1" providerId="AD" clId="Web-{21183438-7C10-7994-09A0-7AE2916FADB5}" dt="2025-12-08T16:01:23.689" v="6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">
        <pc:chgData name="Andrasko, Rhiannon" userId="S::rhiannon.andrasko@wjec.co.uk::15be4c62-2de6-4343-a7f4-3c209826edd1" providerId="AD" clId="Web-{21183438-7C10-7994-09A0-7AE2916FADB5}" dt="2025-12-08T16:47:39.451" v="15" actId="20577"/>
        <pc:sldMkLst>
          <pc:docMk/>
          <pc:sldMk cId="3014219946" sldId="838"/>
        </pc:sldMkLst>
        <pc:spChg chg="mod">
          <ac:chgData name="Andrasko, Rhiannon" userId="S::rhiannon.andrasko@wjec.co.uk::15be4c62-2de6-4343-a7f4-3c209826edd1" providerId="AD" clId="Web-{21183438-7C10-7994-09A0-7AE2916FADB5}" dt="2025-12-08T16:47:39.451" v="15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">
        <pc:chgData name="Andrasko, Rhiannon" userId="S::rhiannon.andrasko@wjec.co.uk::15be4c62-2de6-4343-a7f4-3c209826edd1" providerId="AD" clId="Web-{21183438-7C10-7994-09A0-7AE2916FADB5}" dt="2025-12-08T16:01:00.923" v="1" actId="20577"/>
        <pc:sldMkLst>
          <pc:docMk/>
          <pc:sldMk cId="2808480706" sldId="840"/>
        </pc:sldMkLst>
        <pc:spChg chg="mod">
          <ac:chgData name="Andrasko, Rhiannon" userId="S::rhiannon.andrasko@wjec.co.uk::15be4c62-2de6-4343-a7f4-3c209826edd1" providerId="AD" clId="Web-{21183438-7C10-7994-09A0-7AE2916FADB5}" dt="2025-12-08T16:01:00.923" v="1" actId="20577"/>
          <ac:spMkLst>
            <pc:docMk/>
            <pc:sldMk cId="2808480706" sldId="840"/>
            <ac:spMk id="4" creationId="{183CA12B-98D8-441B-A2DE-6FF2B2597824}"/>
          </ac:spMkLst>
        </pc:spChg>
      </pc:sldChg>
      <pc:sldChg chg="modSp">
        <pc:chgData name="Andrasko, Rhiannon" userId="S::rhiannon.andrasko@wjec.co.uk::15be4c62-2de6-4343-a7f4-3c209826edd1" providerId="AD" clId="Web-{21183438-7C10-7994-09A0-7AE2916FADB5}" dt="2025-12-08T16:26:58.432" v="10" actId="20577"/>
        <pc:sldMkLst>
          <pc:docMk/>
          <pc:sldMk cId="1701986280" sldId="979"/>
        </pc:sldMkLst>
        <pc:spChg chg="mod">
          <ac:chgData name="Andrasko, Rhiannon" userId="S::rhiannon.andrasko@wjec.co.uk::15be4c62-2de6-4343-a7f4-3c209826edd1" providerId="AD" clId="Web-{21183438-7C10-7994-09A0-7AE2916FADB5}" dt="2025-12-08T16:26:58.432" v="10" actId="20577"/>
          <ac:spMkLst>
            <pc:docMk/>
            <pc:sldMk cId="1701986280" sldId="979"/>
            <ac:spMk id="6" creationId="{EB187DC1-561C-42B0-6DA7-928712AC35AF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 delSld modSld modMainMaster">
      <pc:chgData name="Hazell, Danielle" userId="16322be0-50ef-46ff-b0c0-d304bc10d5d2" providerId="ADAL" clId="{E6D12E1F-DF63-450C-A9ED-E72C5F6C045B}" dt="2025-12-12T11:55:48.662" v="17" actId="2696"/>
      <pc:docMkLst>
        <pc:docMk/>
      </pc:docMkLst>
      <pc:sldChg chg="addSp modSp mod">
        <pc:chgData name="Hazell, Danielle" userId="16322be0-50ef-46ff-b0c0-d304bc10d5d2" providerId="ADAL" clId="{E6D12E1F-DF63-450C-A9ED-E72C5F6C045B}" dt="2025-12-02T16:09:38.510" v="3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2T16:09:38.510" v="3"/>
          <ac:spMkLst>
            <pc:docMk/>
            <pc:sldMk cId="2402489006" sldId="512"/>
            <ac:spMk id="2" creationId="{AFFE1821-63C5-5E98-9A81-AE41E9F4F48D}"/>
          </ac:spMkLst>
        </pc:spChg>
        <pc:spChg chg="mod">
          <ac:chgData name="Hazell, Danielle" userId="16322be0-50ef-46ff-b0c0-d304bc10d5d2" providerId="ADAL" clId="{E6D12E1F-DF63-450C-A9ED-E72C5F6C045B}" dt="2025-12-02T16:09:37.990" v="2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2T16:09:44.078" v="4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2T16:09:44.078" v="4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2T16:09:50.135" v="5" actId="12385"/>
        <pc:sldMkLst>
          <pc:docMk/>
          <pc:sldMk cId="2117383685" sldId="879"/>
        </pc:sldMkLst>
        <pc:graphicFrameChg chg="modGraphic">
          <ac:chgData name="Hazell, Danielle" userId="16322be0-50ef-46ff-b0c0-d304bc10d5d2" providerId="ADAL" clId="{E6D12E1F-DF63-450C-A9ED-E72C5F6C045B}" dt="2025-12-02T16:09:50.135" v="5" actId="12385"/>
          <ac:graphicFrameMkLst>
            <pc:docMk/>
            <pc:sldMk cId="2117383685" sldId="879"/>
            <ac:graphicFrameMk id="2" creationId="{9D02EEB5-77AE-5B7F-B1C5-785A3B7FDD14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6:10:55.554" v="14" actId="14100"/>
        <pc:sldMkLst>
          <pc:docMk/>
          <pc:sldMk cId="3847162573" sldId="956"/>
        </pc:sldMkLst>
        <pc:spChg chg="mod">
          <ac:chgData name="Hazell, Danielle" userId="16322be0-50ef-46ff-b0c0-d304bc10d5d2" providerId="ADAL" clId="{E6D12E1F-DF63-450C-A9ED-E72C5F6C045B}" dt="2025-12-02T16:10:55.554" v="14" actId="14100"/>
          <ac:spMkLst>
            <pc:docMk/>
            <pc:sldMk cId="3847162573" sldId="956"/>
            <ac:spMk id="6" creationId="{29BBB98F-C037-AE19-45B7-48F280A7110C}"/>
          </ac:spMkLst>
        </pc:spChg>
      </pc:sldChg>
      <pc:sldChg chg="modSp mod">
        <pc:chgData name="Hazell, Danielle" userId="16322be0-50ef-46ff-b0c0-d304bc10d5d2" providerId="ADAL" clId="{E6D12E1F-DF63-450C-A9ED-E72C5F6C045B}" dt="2025-12-02T16:10:07.979" v="6" actId="14100"/>
        <pc:sldMkLst>
          <pc:docMk/>
          <pc:sldMk cId="2766614358" sldId="974"/>
        </pc:sldMkLst>
        <pc:spChg chg="mod">
          <ac:chgData name="Hazell, Danielle" userId="16322be0-50ef-46ff-b0c0-d304bc10d5d2" providerId="ADAL" clId="{E6D12E1F-DF63-450C-A9ED-E72C5F6C045B}" dt="2025-12-02T16:10:07.979" v="6" actId="14100"/>
          <ac:spMkLst>
            <pc:docMk/>
            <pc:sldMk cId="2766614358" sldId="974"/>
            <ac:spMk id="6" creationId="{9AB8686E-0A98-9069-35A0-DC103CC1F1B6}"/>
          </ac:spMkLst>
        </pc:spChg>
      </pc:sldChg>
      <pc:sldChg chg="modSp mod">
        <pc:chgData name="Hazell, Danielle" userId="16322be0-50ef-46ff-b0c0-d304bc10d5d2" providerId="ADAL" clId="{E6D12E1F-DF63-450C-A9ED-E72C5F6C045B}" dt="2025-12-02T16:10:12.120" v="7" actId="12385"/>
        <pc:sldMkLst>
          <pc:docMk/>
          <pc:sldMk cId="2066618732" sldId="975"/>
        </pc:sldMkLst>
        <pc:graphicFrameChg chg="modGraphic">
          <ac:chgData name="Hazell, Danielle" userId="16322be0-50ef-46ff-b0c0-d304bc10d5d2" providerId="ADAL" clId="{E6D12E1F-DF63-450C-A9ED-E72C5F6C045B}" dt="2025-12-02T16:10:12.120" v="7" actId="12385"/>
          <ac:graphicFrameMkLst>
            <pc:docMk/>
            <pc:sldMk cId="2066618732" sldId="975"/>
            <ac:graphicFrameMk id="2" creationId="{1DA03C5E-676F-1E21-D10E-0E2F867A4B34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6:10:32.314" v="11" actId="1076"/>
        <pc:sldMkLst>
          <pc:docMk/>
          <pc:sldMk cId="2666881028" sldId="978"/>
        </pc:sldMkLst>
        <pc:spChg chg="mod">
          <ac:chgData name="Hazell, Danielle" userId="16322be0-50ef-46ff-b0c0-d304bc10d5d2" providerId="ADAL" clId="{E6D12E1F-DF63-450C-A9ED-E72C5F6C045B}" dt="2025-12-02T16:10:23.366" v="9" actId="255"/>
          <ac:spMkLst>
            <pc:docMk/>
            <pc:sldMk cId="2666881028" sldId="978"/>
            <ac:spMk id="6" creationId="{B4873E71-85F4-C22A-5F2F-70BC29130723}"/>
          </ac:spMkLst>
        </pc:spChg>
        <pc:graphicFrameChg chg="mod modGraphic">
          <ac:chgData name="Hazell, Danielle" userId="16322be0-50ef-46ff-b0c0-d304bc10d5d2" providerId="ADAL" clId="{E6D12E1F-DF63-450C-A9ED-E72C5F6C045B}" dt="2025-12-02T16:10:32.314" v="11" actId="1076"/>
          <ac:graphicFrameMkLst>
            <pc:docMk/>
            <pc:sldMk cId="2666881028" sldId="978"/>
            <ac:graphicFrameMk id="2" creationId="{7695407A-5B68-8DAF-7C27-4F8F47FDEADE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6:10:39.210" v="12" actId="14100"/>
        <pc:sldMkLst>
          <pc:docMk/>
          <pc:sldMk cId="1251531994" sldId="980"/>
        </pc:sldMkLst>
        <pc:spChg chg="mod">
          <ac:chgData name="Hazell, Danielle" userId="16322be0-50ef-46ff-b0c0-d304bc10d5d2" providerId="ADAL" clId="{E6D12E1F-DF63-450C-A9ED-E72C5F6C045B}" dt="2025-12-02T16:10:39.210" v="12" actId="14100"/>
          <ac:spMkLst>
            <pc:docMk/>
            <pc:sldMk cId="1251531994" sldId="980"/>
            <ac:spMk id="6" creationId="{641F6F72-29F1-05BC-D202-67C9C6197735}"/>
          </ac:spMkLst>
        </pc:spChg>
      </pc:sldChg>
      <pc:sldChg chg="del">
        <pc:chgData name="Hazell, Danielle" userId="16322be0-50ef-46ff-b0c0-d304bc10d5d2" providerId="ADAL" clId="{E6D12E1F-DF63-450C-A9ED-E72C5F6C045B}" dt="2025-12-12T11:55:48.662" v="17" actId="2696"/>
        <pc:sldMkLst>
          <pc:docMk/>
          <pc:sldMk cId="824569972" sldId="981"/>
        </pc:sldMkLst>
      </pc:sldChg>
      <pc:sldChg chg="modSp mod">
        <pc:chgData name="Hazell, Danielle" userId="16322be0-50ef-46ff-b0c0-d304bc10d5d2" providerId="ADAL" clId="{E6D12E1F-DF63-450C-A9ED-E72C5F6C045B}" dt="2025-12-02T16:10:47.831" v="13" actId="12385"/>
        <pc:sldMkLst>
          <pc:docMk/>
          <pc:sldMk cId="3120862416" sldId="982"/>
        </pc:sldMkLst>
        <pc:graphicFrameChg chg="modGraphic">
          <ac:chgData name="Hazell, Danielle" userId="16322be0-50ef-46ff-b0c0-d304bc10d5d2" providerId="ADAL" clId="{E6D12E1F-DF63-450C-A9ED-E72C5F6C045B}" dt="2025-12-02T16:10:47.831" v="13" actId="12385"/>
          <ac:graphicFrameMkLst>
            <pc:docMk/>
            <pc:sldMk cId="3120862416" sldId="982"/>
            <ac:graphicFrameMk id="2" creationId="{39F1855F-B553-D3BD-B18C-9A319332FA60}"/>
          </ac:graphicFrameMkLst>
        </pc:graphicFrameChg>
      </pc:sldChg>
      <pc:sldMasterChg chg="addSp delSp modSp mod">
        <pc:chgData name="Hazell, Danielle" userId="16322be0-50ef-46ff-b0c0-d304bc10d5d2" providerId="ADAL" clId="{E6D12E1F-DF63-450C-A9ED-E72C5F6C045B}" dt="2025-12-02T16:09:25.431" v="1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2T16:09:25.431" v="1"/>
          <ac:spMkLst>
            <pc:docMk/>
            <pc:sldMasterMk cId="2966563060" sldId="2147483653"/>
            <ac:spMk id="4" creationId="{D76F837E-0172-6D2D-4998-B1BA93DED106}"/>
          </ac:spMkLst>
        </pc:spChg>
        <pc:picChg chg="add mod">
          <ac:chgData name="Hazell, Danielle" userId="16322be0-50ef-46ff-b0c0-d304bc10d5d2" providerId="ADAL" clId="{E6D12E1F-DF63-450C-A9ED-E72C5F6C045B}" dt="2025-12-02T16:09:25.431" v="1"/>
          <ac:picMkLst>
            <pc:docMk/>
            <pc:sldMasterMk cId="2966563060" sldId="2147483653"/>
            <ac:picMk id="2" creationId="{53FF003E-4F7A-8450-4933-4A41BD4437FE}"/>
          </ac:picMkLst>
        </pc:picChg>
        <pc:picChg chg="add mod">
          <ac:chgData name="Hazell, Danielle" userId="16322be0-50ef-46ff-b0c0-d304bc10d5d2" providerId="ADAL" clId="{E6D12E1F-DF63-450C-A9ED-E72C5F6C045B}" dt="2025-12-02T16:09:25.431" v="1"/>
          <ac:picMkLst>
            <pc:docMk/>
            <pc:sldMasterMk cId="2966563060" sldId="2147483653"/>
            <ac:picMk id="5" creationId="{BA3FA0DC-9B4C-8A6A-4D99-E131E68E7A21}"/>
          </ac:picMkLst>
        </pc:picChg>
        <pc:picChg chg="add mod">
          <ac:chgData name="Hazell, Danielle" userId="16322be0-50ef-46ff-b0c0-d304bc10d5d2" providerId="ADAL" clId="{E6D12E1F-DF63-450C-A9ED-E72C5F6C045B}" dt="2025-12-02T16:09:25.431" v="1"/>
          <ac:picMkLst>
            <pc:docMk/>
            <pc:sldMasterMk cId="2966563060" sldId="2147483653"/>
            <ac:picMk id="7" creationId="{E74AEAFD-3C50-1623-7F3E-56CC81738C0E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53FF003E-4F7A-8450-4933-4A41BD4437FE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D76F837E-0172-6D2D-4998-B1BA93DED1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BA3FA0DC-9B4C-8A6A-4D99-E131E68E7A2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74AEAFD-3C50-1623-7F3E-56CC81738C0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800000"/>
            <a:ext cx="10800000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K1.8 Factors that affect the choice and suitability of components included in a system</a:t>
            </a: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1.8a: </a:t>
            </a:r>
            <a:r>
              <a:rPr lang="en-GB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Location, gas type, appliance and size</a:t>
            </a: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F069F-DFC6-C3FB-20F8-98B9971AE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164422-B74C-4500-C800-EB97F49D6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type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A304A30-122A-31FA-5482-CB682F6E1F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Compatibility warning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Components must be explicitly rated for the gas type used.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Rubber seals may deteriorate with incorrect gas.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Wrong injectors cause </a:t>
            </a:r>
            <a:r>
              <a:rPr lang="en-GB" dirty="0" err="1"/>
              <a:t>sooting</a:t>
            </a:r>
            <a:r>
              <a:rPr lang="en-GB" dirty="0"/>
              <a:t> or flame lift.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Incorrect valves may leak or fail prematurely.</a:t>
            </a:r>
          </a:p>
          <a:p>
            <a:endParaRPr lang="en-GB" dirty="0"/>
          </a:p>
          <a:p>
            <a:r>
              <a:rPr lang="en-GB" dirty="0"/>
              <a:t>⚠️ </a:t>
            </a:r>
            <a:r>
              <a:rPr lang="en-GB" b="1" dirty="0"/>
              <a:t>Always confirm gas compatibility in the Manufacturer's Instructions (MI).</a:t>
            </a:r>
            <a:r>
              <a:rPr lang="en-GB" dirty="0"/>
              <a:t> ⚠️</a:t>
            </a:r>
          </a:p>
        </p:txBody>
      </p:sp>
    </p:spTree>
    <p:extLst>
      <p:ext uri="{BB962C8B-B14F-4D97-AF65-F5344CB8AC3E}">
        <p14:creationId xmlns:p14="http://schemas.microsoft.com/office/powerpoint/2010/main" val="102755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6199D-BF94-B562-0B47-7290C1B52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4FC5F43-0D2A-A179-C57B-85CA0084C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Appliance type determines component use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3A0416-29C5-F2F7-7DDA-F2081B5DB2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522489" cy="3218314"/>
          </a:xfrm>
        </p:spPr>
        <p:txBody>
          <a:bodyPr/>
          <a:lstStyle/>
          <a:p>
            <a:r>
              <a:rPr lang="en-GB" dirty="0"/>
              <a:t>Each appliance type has a unique operational profile requiring specific components. These parts work as a system, and using generic substitutes can compromise safety and protective functions. Selecting components from the wrong category risks unsafe operation, non-compliance, and early failure.</a:t>
            </a:r>
          </a:p>
          <a:p>
            <a:r>
              <a:rPr lang="en-GB" dirty="0"/>
              <a:t>For example, a space heater ODS sensor is inappropriate in a room-sealed boiler due to different combustion conditions. Likewise, a boiler’s modulating gas valve would not suit a cooker, which needs precise manual control.</a:t>
            </a:r>
          </a:p>
        </p:txBody>
      </p:sp>
    </p:spTree>
    <p:extLst>
      <p:ext uri="{BB962C8B-B14F-4D97-AF65-F5344CB8AC3E}">
        <p14:creationId xmlns:p14="http://schemas.microsoft.com/office/powerpoint/2010/main" val="3116588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2B0E61-809B-6B7D-6685-B659602B3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516C1CD-E3F8-7A97-A416-D01B3425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Appliance type determines component use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C1A281-2413-E298-D621-C2711AAA467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Combi boiler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Flow sensors (Hall effect/turbine)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Modulating gas valve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Diverter valve (hydraulic or motorised)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Plate heat exchanger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Low water pressure sensor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Fan with venturi.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1978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619A4-E2BA-8FA4-9FCD-ADE65561C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4D1B43-4C60-DEA3-FDBC-11417B6D7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Appliance type determines component use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A89EFF-6DD2-5E6E-2EC8-834947B156E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Space heater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Oxygen Depletion Sensor (ODS)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Fixed flame control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Pilot assembly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Thermopile/thermoelectric device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Piezo ignition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Simple gas cock.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6408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5EB0BA-E930-15C0-721F-4CFC8BB10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B764F2-9B6B-939F-98C4-0953DF707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Appliance type determines component use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40A70C-7E21-197D-BD5B-CF327149CD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Gas fire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Thermocouple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Multi-functional valve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Decorative fuel effect burner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Heat exchanger (glass-fronted)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Catalytic converter (flueless)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Remote control receiver.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1276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E23669-15ED-0FD8-98F3-4869257D8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7D31CD1-DEB8-62DB-A4AF-0694D20A2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Appliance type determines component use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2A658D-2676-2897-2680-F773FE29A6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Cooker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Burner caps and rings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Flame Supervision Devices (FSDs)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Manual ignition or spark module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Thermostat (for oven)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Multi-port injector assembly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Governor (for varying flame).</a:t>
            </a:r>
          </a:p>
        </p:txBody>
      </p:sp>
    </p:spTree>
    <p:extLst>
      <p:ext uri="{BB962C8B-B14F-4D97-AF65-F5344CB8AC3E}">
        <p14:creationId xmlns:p14="http://schemas.microsoft.com/office/powerpoint/2010/main" val="64390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97157-D2A0-4AFA-3566-DE168B93F2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0BE7504-1BDD-D6BA-CD21-3495DCE10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Matching component size to system load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26FE75-4C65-749D-B806-504C37A12D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66715" cy="4140000"/>
          </a:xfrm>
        </p:spPr>
        <p:txBody>
          <a:bodyPr/>
          <a:lstStyle/>
          <a:p>
            <a:r>
              <a:rPr lang="en-GB" b="1" dirty="0"/>
              <a:t>Critical sizing factors: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Appliance kW rating (heat input/output)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Component flow rate capacity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Pipe sizing and pressure drop allowance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Maximum operating pressure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Turndown ratio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Heat release pattern (continuous/intermittent).</a:t>
            </a:r>
          </a:p>
        </p:txBody>
      </p:sp>
    </p:spTree>
    <p:extLst>
      <p:ext uri="{BB962C8B-B14F-4D97-AF65-F5344CB8AC3E}">
        <p14:creationId xmlns:p14="http://schemas.microsoft.com/office/powerpoint/2010/main" val="2387017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0DF929-6DE0-750C-C539-F264BA732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80A5E37-4622-332F-2A6F-66ECD024F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Matching component size to system load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B8686E-0A98-9069-35A0-DC103CC1F1B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34008" cy="4140000"/>
          </a:xfrm>
        </p:spPr>
        <p:txBody>
          <a:bodyPr/>
          <a:lstStyle/>
          <a:p>
            <a:r>
              <a:rPr lang="en-GB" dirty="0"/>
              <a:t>A gas valve rated for 10 kW will catastrophically under-supply a 30 kW boiler, causing dangerous cycling, incomplete combustion and component failure.</a:t>
            </a:r>
          </a:p>
          <a:p>
            <a:r>
              <a:rPr lang="en-GB" dirty="0"/>
              <a:t>Oversized components can be equally problematic - an oversized burner may cause poor combustion efficiency, excessive emissions, and improper flame characteristics in a small appliance.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6614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A92FF-BE01-F9B5-DAEB-2691F2932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4B93CAD-7407-D636-5C93-C0111035F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Matching component size to system load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7339DB-A11B-81D6-9527-134CF2760F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1207" y="1741316"/>
            <a:ext cx="11166715" cy="598684"/>
          </a:xfrm>
        </p:spPr>
        <p:txBody>
          <a:bodyPr/>
          <a:lstStyle/>
          <a:p>
            <a:r>
              <a:rPr lang="en-GB" b="1" dirty="0"/>
              <a:t>Essential label checks:</a:t>
            </a:r>
          </a:p>
          <a:p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DA03C5E-676F-1E21-D10E-0E2F867A4B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228718"/>
              </p:ext>
            </p:extLst>
          </p:nvPr>
        </p:nvGraphicFramePr>
        <p:xfrm>
          <a:off x="360000" y="2340000"/>
          <a:ext cx="11518900" cy="302400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620593">
                  <a:extLst>
                    <a:ext uri="{9D8B030D-6E8A-4147-A177-3AD203B41FA5}">
                      <a16:colId xmlns:a16="http://schemas.microsoft.com/office/drawing/2014/main" val="1260012013"/>
                    </a:ext>
                  </a:extLst>
                </a:gridCol>
                <a:gridCol w="8898307">
                  <a:extLst>
                    <a:ext uri="{9D8B030D-6E8A-4147-A177-3AD203B41FA5}">
                      <a16:colId xmlns:a16="http://schemas.microsoft.com/office/drawing/2014/main" val="2626125693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/>
                        <a:t>Component</a:t>
                      </a:r>
                      <a:endParaRPr lang="en-GB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/>
                        <a:t>Critical ratings</a:t>
                      </a:r>
                      <a:endParaRPr lang="en-GB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893247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Gas Valve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kW rating, pressure range, voltage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839862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Fan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Air volume, static pressure, power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060326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Pump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Head, flow rate, power consumption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1434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Burner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Heat input range, gas type, turndown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945453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Heat Exchanger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kW rating, water content, material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1578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6618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E0C66-25DE-386D-8647-66392937E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8BF760-F5EC-AC80-D754-9DD5CF032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 dirty="0"/>
              <a:t>Component selection – Combi boilers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AB69E8-7142-C2B7-FF45-9A49C5D3326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66715" cy="4140000"/>
          </a:xfrm>
        </p:spPr>
        <p:txBody>
          <a:bodyPr/>
          <a:lstStyle/>
          <a:p>
            <a:r>
              <a:rPr lang="en-GB" dirty="0"/>
              <a:t>The domestic condensing combination boiler represents one of the most complex gas appliance systems, requiring careful component selection to ensure safe, efficient operation. </a:t>
            </a:r>
          </a:p>
          <a:p>
            <a:r>
              <a:rPr lang="en-GB" dirty="0"/>
              <a:t>When selecting replacement parts or specifying a new installation, engineers must consider the components on the following two slides.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7186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859688" cy="4140000"/>
          </a:xfrm>
        </p:spPr>
        <p:txBody>
          <a:bodyPr/>
          <a:lstStyle/>
          <a:p>
            <a:r>
              <a:rPr lang="en-GB" b="1" dirty="0"/>
              <a:t>Fault scenario</a:t>
            </a:r>
          </a:p>
          <a:p>
            <a:r>
              <a:rPr lang="en-GB">
                <a:ea typeface="ＭＳ Ｐゴシック"/>
              </a:rPr>
              <a:t>“A 24 kW room-sealed boiler is installed in a loft. The engineer fits a standard open-flue terminal and a non-condensate-rated fan.”</a:t>
            </a:r>
          </a:p>
          <a:p>
            <a:r>
              <a:rPr lang="en-GB" b="1" dirty="0"/>
              <a:t>Discussion questions:</a:t>
            </a:r>
            <a:endParaRPr lang="en-GB" dirty="0"/>
          </a:p>
          <a:p>
            <a:pPr marL="342900" lvl="0" indent="-342900">
              <a:buFont typeface="Arial"/>
              <a:buChar char="•"/>
            </a:pPr>
            <a:r>
              <a:rPr lang="en-GB" dirty="0"/>
              <a:t>What components are potentially unsuitable here?</a:t>
            </a:r>
            <a:endParaRPr lang="en-GB"/>
          </a:p>
          <a:p>
            <a:pPr marL="342900" lvl="0" indent="-342900">
              <a:buFont typeface="Arial"/>
              <a:buChar char="•"/>
            </a:pPr>
            <a:r>
              <a:rPr lang="en-GB" dirty="0"/>
              <a:t>How does the location influence component selection?</a:t>
            </a:r>
            <a:endParaRPr lang="en-GB"/>
          </a:p>
          <a:p>
            <a:pPr marL="342900" lvl="0" indent="-342900">
              <a:buFont typeface="Arial"/>
              <a:buChar char="•"/>
            </a:pPr>
            <a:r>
              <a:rPr lang="en-GB" dirty="0"/>
              <a:t>What could go wrong?</a:t>
            </a:r>
            <a:endParaRPr lang="en-GB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395EF-1398-EC45-653E-3548301D5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1466D1-BC5D-0894-F069-A93C6212C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selection – Combi boilers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DAB0804-E8D6-8F6C-E0B3-1A0B1F09F8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66715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Primary components</a:t>
            </a:r>
          </a:p>
          <a:p>
            <a:pPr>
              <a:spcAft>
                <a:spcPts val="600"/>
              </a:spcAft>
            </a:pPr>
            <a:r>
              <a:rPr lang="en-GB" b="1" dirty="0"/>
              <a:t>Gas valve:</a:t>
            </a:r>
            <a:r>
              <a:rPr lang="en-GB" dirty="0"/>
              <a:t> Must match kW rating and gas type of the appliance. Modern units are typically modulating with electronic control.</a:t>
            </a:r>
          </a:p>
          <a:p>
            <a:pPr>
              <a:spcAft>
                <a:spcPts val="600"/>
              </a:spcAft>
            </a:pPr>
            <a:r>
              <a:rPr lang="en-GB" b="1" dirty="0"/>
              <a:t>Fan:</a:t>
            </a:r>
            <a:r>
              <a:rPr lang="en-GB" dirty="0"/>
              <a:t> Must handle correct air volume for proper combustion, be condensate resistant, and match the electronic control parameters.</a:t>
            </a:r>
          </a:p>
          <a:p>
            <a:pPr>
              <a:spcAft>
                <a:spcPts val="600"/>
              </a:spcAft>
            </a:pPr>
            <a:r>
              <a:rPr lang="en-GB" b="1" dirty="0"/>
              <a:t>Burner:</a:t>
            </a:r>
            <a:r>
              <a:rPr lang="en-GB" dirty="0"/>
              <a:t> Material must withstand high temperatures and condensate, with correct flame pattern for NOx reduction.</a:t>
            </a:r>
          </a:p>
          <a:p>
            <a:pPr>
              <a:spcAft>
                <a:spcPts val="600"/>
              </a:spcAft>
            </a:pPr>
            <a:r>
              <a:rPr lang="en-GB" b="1" dirty="0"/>
              <a:t>Heat exchangers:</a:t>
            </a:r>
            <a:r>
              <a:rPr lang="en-GB" dirty="0"/>
              <a:t> Primary must handle operating pressure/temperature; secondary (plate) sized for hot water demand.</a:t>
            </a:r>
          </a:p>
          <a:p>
            <a:pPr>
              <a:spcAft>
                <a:spcPts val="6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4194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CC6BB-EBE8-42C1-A898-B2DFA777C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02C0E7-8C22-E5C9-F1CD-B959F9E76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selection – Combi boilers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88FB3E-BF11-DE5E-88CE-897B224B5D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66715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Controls and safety devices</a:t>
            </a:r>
          </a:p>
          <a:p>
            <a:pPr>
              <a:spcAft>
                <a:spcPts val="600"/>
              </a:spcAft>
            </a:pPr>
            <a:r>
              <a:rPr lang="en-GB" b="1" dirty="0"/>
              <a:t>PCB:</a:t>
            </a:r>
            <a:r>
              <a:rPr lang="en-GB" dirty="0"/>
              <a:t> Must be compatible with all sensors and actuators, with correct software version.</a:t>
            </a:r>
          </a:p>
          <a:p>
            <a:pPr>
              <a:spcAft>
                <a:spcPts val="600"/>
              </a:spcAft>
            </a:pPr>
            <a:r>
              <a:rPr lang="en-GB" b="1" dirty="0"/>
              <a:t>Pressure sensor:</a:t>
            </a:r>
            <a:r>
              <a:rPr lang="en-GB" dirty="0"/>
              <a:t> Must operate within correct range (typically 0.8-3.0 bar) with appropriate electrical output.</a:t>
            </a:r>
          </a:p>
          <a:p>
            <a:pPr>
              <a:spcAft>
                <a:spcPts val="600"/>
              </a:spcAft>
            </a:pPr>
            <a:r>
              <a:rPr lang="en-GB" b="1" dirty="0"/>
              <a:t>Thermistors:</a:t>
            </a:r>
            <a:r>
              <a:rPr lang="en-GB" dirty="0"/>
              <a:t> Must have correct resistance values at operating temperatures (usually NTC type).</a:t>
            </a:r>
          </a:p>
          <a:p>
            <a:pPr>
              <a:spcAft>
                <a:spcPts val="600"/>
              </a:spcAft>
            </a:pPr>
            <a:r>
              <a:rPr lang="en-GB" b="1" dirty="0"/>
              <a:t>Condensate trap:</a:t>
            </a:r>
            <a:r>
              <a:rPr lang="en-GB" dirty="0"/>
              <a:t> Must have adequate capacity and reliable water seal to prevent flue gas escape.</a:t>
            </a:r>
          </a:p>
          <a:p>
            <a:pPr>
              <a:spcAft>
                <a:spcPts val="600"/>
              </a:spcAft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50850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6D5E1-98C2-31B5-0838-46E9C2FBC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756EFF2-C782-0AA8-A9CD-D253766E9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Appliance/component relationship matrix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7ED2FC-CF32-B8BC-F431-83C2AFF9A8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66715" cy="4140000"/>
          </a:xfrm>
        </p:spPr>
        <p:txBody>
          <a:bodyPr/>
          <a:lstStyle/>
          <a:p>
            <a:r>
              <a:rPr lang="en-GB"/>
              <a:t>The relationship between appliance types and component requirements demonstrates the importance of selecting the correct components for each specific application. </a:t>
            </a:r>
          </a:p>
          <a:p>
            <a:r>
              <a:rPr lang="en-GB"/>
              <a:t>Understanding these relationships is essential for component selection that maintains the appliance's intended safety functions and operational characteristics. </a:t>
            </a:r>
          </a:p>
          <a:p>
            <a:r>
              <a:rPr lang="en-GB"/>
              <a:t>Component substitution without considering these relationships may introduce hazards or reduce efficiency.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42898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4C09D-193D-B36D-1EDD-5F939C48D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D5DF87-765F-1BBE-3216-AF5AAE481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Appliance/component relationship matrix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873E71-85F4-C22A-5F2F-70BC291307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0856" y="1679823"/>
            <a:ext cx="11166715" cy="544684"/>
          </a:xfrm>
        </p:spPr>
        <p:txBody>
          <a:bodyPr/>
          <a:lstStyle/>
          <a:p>
            <a:r>
              <a:rPr lang="en-GB" sz="2200" dirty="0"/>
              <a:t>This matrix highlights key components for different appliance categories: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695407A-5B68-8DAF-7C27-4F8F47FDEA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982377"/>
              </p:ext>
            </p:extLst>
          </p:nvPr>
        </p:nvGraphicFramePr>
        <p:xfrm>
          <a:off x="105454" y="2139936"/>
          <a:ext cx="12028716" cy="372860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839686">
                  <a:extLst>
                    <a:ext uri="{9D8B030D-6E8A-4147-A177-3AD203B41FA5}">
                      <a16:colId xmlns:a16="http://schemas.microsoft.com/office/drawing/2014/main" val="3893816335"/>
                    </a:ext>
                  </a:extLst>
                </a:gridCol>
                <a:gridCol w="3113314">
                  <a:extLst>
                    <a:ext uri="{9D8B030D-6E8A-4147-A177-3AD203B41FA5}">
                      <a16:colId xmlns:a16="http://schemas.microsoft.com/office/drawing/2014/main" val="3758455262"/>
                    </a:ext>
                  </a:extLst>
                </a:gridCol>
                <a:gridCol w="2906486">
                  <a:extLst>
                    <a:ext uri="{9D8B030D-6E8A-4147-A177-3AD203B41FA5}">
                      <a16:colId xmlns:a16="http://schemas.microsoft.com/office/drawing/2014/main" val="985368846"/>
                    </a:ext>
                  </a:extLst>
                </a:gridCol>
                <a:gridCol w="4169230">
                  <a:extLst>
                    <a:ext uri="{9D8B030D-6E8A-4147-A177-3AD203B41FA5}">
                      <a16:colId xmlns:a16="http://schemas.microsoft.com/office/drawing/2014/main" val="2803839251"/>
                    </a:ext>
                  </a:extLst>
                </a:gridCol>
              </a:tblGrid>
              <a:tr h="38751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b="1"/>
                        <a:t>Appliance type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b="1"/>
                        <a:t>Safety components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b="1"/>
                        <a:t>Operational components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b="1"/>
                        <a:t>Special considerations</a:t>
                      </a:r>
                    </a:p>
                  </a:txBody>
                  <a:tcPr marL="62507" marR="62507" marT="31253" marB="31253" anchor="ctr"/>
                </a:tc>
                <a:extLst>
                  <a:ext uri="{0D108BD9-81ED-4DB2-BD59-A6C34878D82A}">
                    <a16:rowId xmlns:a16="http://schemas.microsoft.com/office/drawing/2014/main" val="1455467463"/>
                  </a:ext>
                </a:extLst>
              </a:tr>
              <a:tr h="71985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Condensing Boiler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Flue gas sensor, flame rectification, air pressure switch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Modulating gas valve, pre-mix burner, fan, condensate trap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Acid-resistant materials for heat exchanger, secondary heat exchanger for condensing operation</a:t>
                      </a:r>
                    </a:p>
                  </a:txBody>
                  <a:tcPr marL="62507" marR="62507" marT="31253" marB="31253" anchor="ctr"/>
                </a:tc>
                <a:extLst>
                  <a:ext uri="{0D108BD9-81ED-4DB2-BD59-A6C34878D82A}">
                    <a16:rowId xmlns:a16="http://schemas.microsoft.com/office/drawing/2014/main" val="2749491172"/>
                  </a:ext>
                </a:extLst>
              </a:tr>
              <a:tr h="71985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Gas Fire (Open Flued)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ODS, thermocouple, spillage detection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Multi-functional control, injector, burner assembly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Heat-resistant glass panels, draught diverter design, decorative components</a:t>
                      </a:r>
                    </a:p>
                  </a:txBody>
                  <a:tcPr marL="62507" marR="62507" marT="31253" marB="31253" anchor="ctr"/>
                </a:tc>
                <a:extLst>
                  <a:ext uri="{0D108BD9-81ED-4DB2-BD59-A6C34878D82A}">
                    <a16:rowId xmlns:a16="http://schemas.microsoft.com/office/drawing/2014/main" val="2541456740"/>
                  </a:ext>
                </a:extLst>
              </a:tr>
              <a:tr h="71985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Cooking Range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FSDs on all burners, thermostat for oven, gas cock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Multi-port injectors, flame spreaders, control knobs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Heat-resistant seals, specific ignition systems, oven thermostat calibration</a:t>
                      </a:r>
                    </a:p>
                  </a:txBody>
                  <a:tcPr marL="62507" marR="62507" marT="31253" marB="31253" anchor="ctr"/>
                </a:tc>
                <a:extLst>
                  <a:ext uri="{0D108BD9-81ED-4DB2-BD59-A6C34878D82A}">
                    <a16:rowId xmlns:a16="http://schemas.microsoft.com/office/drawing/2014/main" val="1520895200"/>
                  </a:ext>
                </a:extLst>
              </a:tr>
              <a:tr h="55368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Water Heater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Thermocouple/thermopile, high limit stat, flue spillage switch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Diaphragm water valve, venturi, thermostat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Water pressure/flow requirements, anti-scald protection, energy cut-off</a:t>
                      </a:r>
                    </a:p>
                  </a:txBody>
                  <a:tcPr marL="62507" marR="62507" marT="31253" marB="31253" anchor="ctr"/>
                </a:tc>
                <a:extLst>
                  <a:ext uri="{0D108BD9-81ED-4DB2-BD59-A6C34878D82A}">
                    <a16:rowId xmlns:a16="http://schemas.microsoft.com/office/drawing/2014/main" val="2835006906"/>
                  </a:ext>
                </a:extLst>
              </a:tr>
              <a:tr h="553681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Warm Air Heater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Limit stat, sail switch, roll-out detector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/>
                        <a:t>Air circulation fan, heat exchanger, filter</a:t>
                      </a:r>
                    </a:p>
                  </a:txBody>
                  <a:tcPr marL="62507" marR="62507" marT="31253" marB="31253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fr-FR" sz="1600" dirty="0"/>
                        <a:t>Air distribution design, noise reduction, multi-zone capability</a:t>
                      </a:r>
                    </a:p>
                  </a:txBody>
                  <a:tcPr marL="62507" marR="62507" marT="31253" marB="31253" anchor="ctr"/>
                </a:tc>
                <a:extLst>
                  <a:ext uri="{0D108BD9-81ED-4DB2-BD59-A6C34878D82A}">
                    <a16:rowId xmlns:a16="http://schemas.microsoft.com/office/drawing/2014/main" val="685459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8810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77A0F-AB00-C6B6-45DC-85B95D6F8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FDFF687-1A31-28EA-4F8C-A7C3212A9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Environmental impact on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41AFEC-91BE-EF2F-541A-EB38891133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166715" cy="4140000"/>
          </a:xfrm>
        </p:spPr>
        <p:txBody>
          <a:bodyPr/>
          <a:lstStyle/>
          <a:p>
            <a:r>
              <a:rPr lang="en-GB"/>
              <a:t>The physical environment where components operate significantly influences their material requirements, durability expectations, and functional parameters. </a:t>
            </a:r>
          </a:p>
          <a:p>
            <a:r>
              <a:rPr lang="en-GB"/>
              <a:t>This consideration becomes increasingly important for components exposed to harsh conditions.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541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4D22E8-01B8-2A4C-F6CC-4FF84557B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F81200D-0403-F6A5-F075-07CE737B4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Environmental impact on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1F6F72-29F1-05BC-D202-67C9C619773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52881" cy="4140000"/>
          </a:xfrm>
        </p:spPr>
        <p:txBody>
          <a:bodyPr/>
          <a:lstStyle/>
          <a:p>
            <a:r>
              <a:rPr lang="en-GB" b="1" dirty="0"/>
              <a:t>Coastal installations</a:t>
            </a:r>
          </a:p>
          <a:p>
            <a:r>
              <a:rPr lang="en-GB" dirty="0"/>
              <a:t>Components near the sea require enhanced corrosion resistance due to salt-laden air: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Marine-grade stainless steel fittings.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Special protective coatings on exposed metal.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More frequent maintenance intervals.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Sealed electrical connections with IP65+ rating.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1531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6C67F-B358-95CD-AB69-AB606BDBF2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104FF76-70A9-5C59-6AE3-232472A8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Environmental impact on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187DC1-561C-42B0-6DA7-928712AC35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166715" cy="4140000"/>
          </a:xfrm>
        </p:spPr>
        <p:txBody>
          <a:bodyPr/>
          <a:lstStyle/>
          <a:p>
            <a:r>
              <a:rPr lang="en-GB" b="1">
                <a:ea typeface="ＭＳ Ｐゴシック"/>
              </a:rPr>
              <a:t>Dusty environments</a:t>
            </a:r>
          </a:p>
          <a:p>
            <a:r>
              <a:rPr lang="en-GB">
                <a:ea typeface="ＭＳ Ｐゴシック"/>
              </a:rPr>
              <a:t>Workshops, garages, and industrial settings require: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Enhanced filtration on air intakes.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Sealed bearings on rotating components.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Protected ignition systems.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Easy-clean surfaces for maintenance.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19862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B51622-9137-97EC-4E5F-BB9D63068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87FFC2-C884-ECFC-8D14-8E3426C7E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Flow characteristics and component sizing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B0F0BE-3E76-8970-67C4-635784DC5E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18900" cy="4140000"/>
          </a:xfrm>
        </p:spPr>
        <p:txBody>
          <a:bodyPr/>
          <a:lstStyle/>
          <a:p>
            <a:r>
              <a:rPr lang="en-GB" b="1" dirty="0"/>
              <a:t>Fundamental considerations</a:t>
            </a:r>
          </a:p>
          <a:p>
            <a:pPr>
              <a:spcAft>
                <a:spcPts val="600"/>
              </a:spcAft>
            </a:pPr>
            <a:r>
              <a:rPr lang="en-GB" dirty="0"/>
              <a:t>The relationship between flow rate, pressure, and component capacity is fundamental to proper system operation. When selecting components that handle gas or water flow, engineers must: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Calculate maximum demand based on appliance rating.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Allow for appropriate pressure drop across components.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Consider momentary peak demand scenarios.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Account for diversity factors in multi-appliance systems.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Verify component capacity exceeds maximum demand by a safe margin.</a:t>
            </a:r>
          </a:p>
        </p:txBody>
      </p:sp>
    </p:spTree>
    <p:extLst>
      <p:ext uri="{BB962C8B-B14F-4D97-AF65-F5344CB8AC3E}">
        <p14:creationId xmlns:p14="http://schemas.microsoft.com/office/powerpoint/2010/main" val="40519736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34DD71-1196-0ABD-E1ED-86D0227A7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2AA327-4BA7-3670-8F26-51D1D541D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Flow characteristics and component sizing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4CF9C4-2886-574D-E1A7-3E83E832ED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18900" cy="4140000"/>
          </a:xfrm>
        </p:spPr>
        <p:txBody>
          <a:bodyPr/>
          <a:lstStyle/>
          <a:p>
            <a:r>
              <a:rPr lang="en-GB" dirty="0"/>
              <a:t>Undersized components create flow restrictions, pressure drops, and can lead to dangerous cycling, overheating, or incomplete combustion.</a:t>
            </a:r>
          </a:p>
          <a:p>
            <a:pPr>
              <a:spcAft>
                <a:spcPts val="600"/>
              </a:spcAft>
            </a:pPr>
            <a:r>
              <a:rPr lang="en-GB" b="1" dirty="0"/>
              <a:t>Example calculations</a:t>
            </a:r>
          </a:p>
          <a:p>
            <a:r>
              <a:rPr lang="en-GB" dirty="0"/>
              <a:t>For a 30kW combi boiler with peak DHW demand:</a:t>
            </a:r>
          </a:p>
          <a:p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9F1855F-B553-D3BD-B18C-9A319332F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767124"/>
              </p:ext>
            </p:extLst>
          </p:nvPr>
        </p:nvGraphicFramePr>
        <p:xfrm>
          <a:off x="360000" y="3870000"/>
          <a:ext cx="6921338" cy="183420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948053">
                  <a:extLst>
                    <a:ext uri="{9D8B030D-6E8A-4147-A177-3AD203B41FA5}">
                      <a16:colId xmlns:a16="http://schemas.microsoft.com/office/drawing/2014/main" val="1552233458"/>
                    </a:ext>
                  </a:extLst>
                </a:gridCol>
                <a:gridCol w="3973285">
                  <a:extLst>
                    <a:ext uri="{9D8B030D-6E8A-4147-A177-3AD203B41FA5}">
                      <a16:colId xmlns:a16="http://schemas.microsoft.com/office/drawing/2014/main" val="35062975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Gas requirement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t-BR"/>
                        <a:t>~3.0 m³/h (natural gas)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9796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Water flow rate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a-DK" dirty="0"/>
                        <a:t>~12 l/min at 35°C rise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16606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Pipe sizing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22mm for water, 22mm for gas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5345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Valve capacity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Must exceed 30kW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75001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/>
                        <a:t>Pump head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5-6 metres typical requirement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261709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46B5518-394E-4FCD-EA8A-D02BD509AFC3}"/>
              </a:ext>
            </a:extLst>
          </p:cNvPr>
          <p:cNvSpPr txBox="1"/>
          <p:nvPr/>
        </p:nvSpPr>
        <p:spPr>
          <a:xfrm>
            <a:off x="7708974" y="4125380"/>
            <a:ext cx="431247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Each component in the flow path must be sized to maintain proper operation at maximum demand without excessive restriction.</a:t>
            </a:r>
          </a:p>
        </p:txBody>
      </p:sp>
    </p:spTree>
    <p:extLst>
      <p:ext uri="{BB962C8B-B14F-4D97-AF65-F5344CB8AC3E}">
        <p14:creationId xmlns:p14="http://schemas.microsoft.com/office/powerpoint/2010/main" val="31208624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selection decision factors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416857" cy="4140000"/>
          </a:xfrm>
        </p:spPr>
        <p:txBody>
          <a:bodyPr/>
          <a:lstStyle/>
          <a:p>
            <a:r>
              <a:rPr lang="en-GB" b="1" dirty="0"/>
              <a:t>Identify appliance type and rating: </a:t>
            </a:r>
            <a:r>
              <a:rPr lang="en-GB" dirty="0"/>
              <a:t>Determine the category of appliance (boiler, fire, cooker, etc.) and its heat input/output requirements.</a:t>
            </a:r>
          </a:p>
          <a:p>
            <a:r>
              <a:rPr lang="en-GB" b="1" dirty="0"/>
              <a:t>Evaluate installation environment: </a:t>
            </a:r>
            <a:r>
              <a:rPr lang="en-GB" dirty="0"/>
              <a:t>Assess location factors (indoor/outdoor, temperature extremes, humidity, exposure to elements).</a:t>
            </a:r>
          </a:p>
          <a:p>
            <a:r>
              <a:rPr lang="en-GB" b="1" dirty="0"/>
              <a:t>Confirm gas type and pressure: </a:t>
            </a:r>
            <a:r>
              <a:rPr lang="en-GB" dirty="0"/>
              <a:t>Verify whether Natural Gas or LPG will be used and the supply pressure available.</a:t>
            </a:r>
          </a:p>
          <a:p>
            <a:r>
              <a:rPr lang="en-GB" b="1" dirty="0"/>
              <a:t>Check manufacturer's requirements: </a:t>
            </a:r>
            <a:r>
              <a:rPr lang="en-GB" dirty="0"/>
              <a:t>Review technical documentation for specific component requirements and compatibility constraints.</a:t>
            </a:r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367013" cy="4140000"/>
          </a:xfrm>
        </p:spPr>
        <p:txBody>
          <a:bodyPr>
            <a:normAutofit/>
          </a:bodyPr>
          <a:lstStyle/>
          <a:p>
            <a:r>
              <a:rPr lang="en-GB">
                <a:ea typeface="ＭＳ Ｐゴシック"/>
              </a:rPr>
              <a:t>By the end of the session, you should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Explain</a:t>
            </a:r>
            <a:r>
              <a:rPr lang="en-GB">
                <a:ea typeface="ＭＳ Ｐゴシック"/>
              </a:rPr>
              <a:t> how installation location affects component choice.</a:t>
            </a:r>
            <a:endParaRPr lang="en-GB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Identify</a:t>
            </a:r>
            <a:r>
              <a:rPr lang="en-GB">
                <a:ea typeface="ＭＳ Ｐゴシック"/>
              </a:rPr>
              <a:t> how gas type impacts component suitability.</a:t>
            </a:r>
            <a:endParaRPr lang="en-GB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Match</a:t>
            </a:r>
            <a:r>
              <a:rPr lang="en-GB">
                <a:ea typeface="ＭＳ Ｐゴシック"/>
              </a:rPr>
              <a:t> components to appliance type and size.</a:t>
            </a:r>
            <a:endParaRPr lang="en-GB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Select</a:t>
            </a:r>
            <a:r>
              <a:rPr lang="en-GB">
                <a:ea typeface="ＭＳ Ｐゴシック"/>
              </a:rPr>
              <a:t> components that are appropriate for the system’s intended use.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3013C-9C66-B53C-1BDB-7FF92E8CA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EF6DA5-4011-6728-EE6F-5836C0732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selection decision factors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A0987D-2BE4-EC74-F586-3CF0FB0B7D9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28486" cy="4140000"/>
          </a:xfrm>
        </p:spPr>
        <p:txBody>
          <a:bodyPr/>
          <a:lstStyle/>
          <a:p>
            <a:r>
              <a:rPr lang="en-GB" b="1" dirty="0"/>
              <a:t>Verify regulatory compliance: </a:t>
            </a:r>
            <a:r>
              <a:rPr lang="en-GB" dirty="0"/>
              <a:t>Ensure components meet current standards, codes of practice, and have appropriate certification.</a:t>
            </a:r>
          </a:p>
          <a:p>
            <a:r>
              <a:rPr lang="en-GB" b="1" dirty="0"/>
              <a:t>Select and install appropriate components: </a:t>
            </a:r>
            <a:r>
              <a:rPr lang="en-GB" dirty="0"/>
              <a:t>Choose components that satisfy all identified requirements and install according to manufacturer's instructions.</a:t>
            </a:r>
          </a:p>
          <a:p>
            <a:r>
              <a:rPr lang="en-GB" dirty="0"/>
              <a:t>This systematic approach ensures that all relevant factors are considered when selecting components. </a:t>
            </a:r>
          </a:p>
          <a:p>
            <a:r>
              <a:rPr lang="en-GB" dirty="0"/>
              <a:t>Following this decision tree helps prevent the common errors that lead to dangerous installations, non-compliance with regulations, or premature component failure.</a:t>
            </a:r>
          </a:p>
        </p:txBody>
      </p:sp>
    </p:spTree>
    <p:extLst>
      <p:ext uri="{BB962C8B-B14F-4D97-AF65-F5344CB8AC3E}">
        <p14:creationId xmlns:p14="http://schemas.microsoft.com/office/powerpoint/2010/main" val="3903279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0BF9A-90E3-EC77-86DE-55AA8172D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67F5E59-08FA-01D5-3078-8D0D83759F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Common component selection errors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BBB98F-C037-AE19-45B7-48F280A7110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417472" cy="4140000"/>
          </a:xfrm>
        </p:spPr>
        <p:txBody>
          <a:bodyPr/>
          <a:lstStyle/>
          <a:p>
            <a:r>
              <a:rPr lang="en-GB" b="1" dirty="0"/>
              <a:t>Error: Incorrect gas type components</a:t>
            </a:r>
          </a:p>
          <a:p>
            <a:r>
              <a:rPr lang="en-GB" dirty="0"/>
              <a:t>Natural Gas components used on LPG systems or vice versa.</a:t>
            </a:r>
          </a:p>
          <a:p>
            <a:r>
              <a:rPr lang="en-GB" b="1" dirty="0"/>
              <a:t>Consequences:</a:t>
            </a:r>
            <a:r>
              <a:rPr lang="en-GB" dirty="0"/>
              <a:t> Dangerous combustion, </a:t>
            </a:r>
            <a:r>
              <a:rPr lang="en-GB" dirty="0" err="1"/>
              <a:t>sooting</a:t>
            </a:r>
            <a:r>
              <a:rPr lang="en-GB" dirty="0"/>
              <a:t>, flame lift, appliance damage, potential fire/explosion hazard.</a:t>
            </a:r>
          </a:p>
          <a:p>
            <a:r>
              <a:rPr lang="en-GB" b="1" dirty="0"/>
              <a:t>Error: Undersized components</a:t>
            </a:r>
          </a:p>
          <a:p>
            <a:r>
              <a:rPr lang="en-GB" dirty="0"/>
              <a:t>Using components with insufficient capacity for the appliance rating.</a:t>
            </a:r>
          </a:p>
          <a:p>
            <a:r>
              <a:rPr lang="en-GB" b="1" dirty="0"/>
              <a:t>Consequences:</a:t>
            </a:r>
            <a:r>
              <a:rPr lang="en-GB" dirty="0"/>
              <a:t> Poor performance, cycling, overheating, incomplete combustion, premature failure.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71625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FAAEA-DC03-8736-1C7B-3BF5E32E9B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CA9D53-FE16-5AF6-84BF-3AA329E2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Common component selection errors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A2A8D2-D0D8-1830-1690-04A83B4C474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28486" cy="4140000"/>
          </a:xfrm>
        </p:spPr>
        <p:txBody>
          <a:bodyPr/>
          <a:lstStyle/>
          <a:p>
            <a:r>
              <a:rPr lang="en-GB" b="1" dirty="0"/>
              <a:t>Error: Non-condensate resistant components</a:t>
            </a:r>
          </a:p>
          <a:p>
            <a:r>
              <a:rPr lang="en-GB" dirty="0"/>
              <a:t>Using standard components in condensing appliances.</a:t>
            </a:r>
          </a:p>
          <a:p>
            <a:r>
              <a:rPr lang="en-GB" b="1" dirty="0"/>
              <a:t>Consequences:</a:t>
            </a:r>
            <a:r>
              <a:rPr lang="en-GB" dirty="0"/>
              <a:t> Corrosion, electrical failure, leakage, component degradation.</a:t>
            </a:r>
          </a:p>
          <a:p>
            <a:r>
              <a:rPr lang="en-GB" b="1" dirty="0"/>
              <a:t>Error: Incompatible flue components</a:t>
            </a:r>
          </a:p>
          <a:p>
            <a:r>
              <a:rPr lang="en-GB" dirty="0"/>
              <a:t>Mixing flue types or using incorrect terminals.</a:t>
            </a:r>
          </a:p>
          <a:p>
            <a:r>
              <a:rPr lang="en-GB" b="1" dirty="0"/>
              <a:t>Consequences:</a:t>
            </a:r>
            <a:r>
              <a:rPr lang="en-GB" dirty="0"/>
              <a:t> Flue gas leakage, carbon monoxide risk, condensate damage, non-compliance.</a:t>
            </a:r>
          </a:p>
        </p:txBody>
      </p:sp>
    </p:spTree>
    <p:extLst>
      <p:ext uri="{BB962C8B-B14F-4D97-AF65-F5344CB8AC3E}">
        <p14:creationId xmlns:p14="http://schemas.microsoft.com/office/powerpoint/2010/main" val="12544763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AE58F-2A15-49A8-C2A3-CC016E330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1A3742F-0784-CBB0-4DE6-31A5CD454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Common component selection errors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A7496C-9609-BD77-ED12-4BE0E5B9D2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863171" cy="4140000"/>
          </a:xfrm>
        </p:spPr>
        <p:txBody>
          <a:bodyPr/>
          <a:lstStyle/>
          <a:p>
            <a:r>
              <a:rPr lang="en-GB" b="1" dirty="0"/>
              <a:t>Error: Location-inappropriate components</a:t>
            </a:r>
          </a:p>
          <a:p>
            <a:r>
              <a:rPr lang="en-GB" dirty="0"/>
              <a:t>Using indoor components in outdoor locations.</a:t>
            </a:r>
          </a:p>
          <a:p>
            <a:r>
              <a:rPr lang="en-GB" b="1" dirty="0"/>
              <a:t>Consequences:</a:t>
            </a:r>
            <a:r>
              <a:rPr lang="en-GB" dirty="0"/>
              <a:t> Water ingress, corrosion, electrical shorts, freezing damage.</a:t>
            </a:r>
          </a:p>
          <a:p>
            <a:r>
              <a:rPr lang="en-GB" b="1" dirty="0"/>
              <a:t>Error: Non-manufacturer approved parts</a:t>
            </a:r>
          </a:p>
          <a:p>
            <a:r>
              <a:rPr lang="en-GB" dirty="0"/>
              <a:t>Using generic replacements instead of specified parts.</a:t>
            </a:r>
          </a:p>
          <a:p>
            <a:r>
              <a:rPr lang="en-GB" b="1" dirty="0"/>
              <a:t>Consequences:</a:t>
            </a:r>
            <a:r>
              <a:rPr lang="en-GB" dirty="0"/>
              <a:t> Warranty invalidation, compatibility issues, premature failure.</a:t>
            </a:r>
          </a:p>
        </p:txBody>
      </p:sp>
    </p:spTree>
    <p:extLst>
      <p:ext uri="{BB962C8B-B14F-4D97-AF65-F5344CB8AC3E}">
        <p14:creationId xmlns:p14="http://schemas.microsoft.com/office/powerpoint/2010/main" val="3760981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681A1-586E-EB55-BDEB-68155B7E5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D8FF595-778E-F6FA-6722-BB7C04B3D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Common component selection errors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A956F9-B2FF-640B-93C4-D9440ED1438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710771" cy="4140000"/>
          </a:xfrm>
        </p:spPr>
        <p:txBody>
          <a:bodyPr/>
          <a:lstStyle/>
          <a:p>
            <a:r>
              <a:rPr lang="en-GB" dirty="0"/>
              <a:t>These errors represent the most common component selection failures encountered in the field. </a:t>
            </a:r>
          </a:p>
          <a:p>
            <a:r>
              <a:rPr lang="en-GB" dirty="0"/>
              <a:t>They highlight the importance of thorough knowledge and careful consideration of all selection factors. </a:t>
            </a:r>
          </a:p>
          <a:p>
            <a:r>
              <a:rPr lang="en-GB" dirty="0"/>
              <a:t>Proper component selection is not merely about functionality; it's fundamentally about safety and compliance.</a:t>
            </a:r>
          </a:p>
        </p:txBody>
      </p:sp>
    </p:spTree>
    <p:extLst>
      <p:ext uri="{BB962C8B-B14F-4D97-AF65-F5344CB8AC3E}">
        <p14:creationId xmlns:p14="http://schemas.microsoft.com/office/powerpoint/2010/main" val="10420486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7FBC6-8009-510D-8526-23564DDA0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E62B3B2-0935-0AFD-E352-5DF88CE37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industry case study: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62F223-FF8B-3B62-53CC-6EFCA91FD1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972030" cy="4140000"/>
          </a:xfrm>
        </p:spPr>
        <p:txBody>
          <a:bodyPr/>
          <a:lstStyle/>
          <a:p>
            <a:r>
              <a:rPr lang="en-GB" b="1" dirty="0"/>
              <a:t>Background</a:t>
            </a:r>
          </a:p>
          <a:p>
            <a:r>
              <a:rPr lang="en-GB" dirty="0"/>
              <a:t>In 2019, a residential property in West Yorkshire experienced a serious incident resulting from improper component selection during a boiler replacement. </a:t>
            </a:r>
          </a:p>
          <a:p>
            <a:r>
              <a:rPr lang="en-GB" dirty="0"/>
              <a:t>The engineer installed a standard natural gas valve in an LPG boiler system.</a:t>
            </a:r>
          </a:p>
        </p:txBody>
      </p:sp>
    </p:spTree>
    <p:extLst>
      <p:ext uri="{BB962C8B-B14F-4D97-AF65-F5344CB8AC3E}">
        <p14:creationId xmlns:p14="http://schemas.microsoft.com/office/powerpoint/2010/main" val="19327139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1A2ED-35F8-7232-DB2E-B22138FDB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ACE821-9FE8-B7D6-F5B1-1A4C67930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industry case study: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7D55B1-F9F2-DD60-88D0-44361409B3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091771" cy="4140000"/>
          </a:xfrm>
        </p:spPr>
        <p:txBody>
          <a:bodyPr/>
          <a:lstStyle/>
          <a:p>
            <a:r>
              <a:rPr lang="en-GB" b="1" dirty="0"/>
              <a:t>Investigation findings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engineer failed to verify gas type before component selection.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valve was visually similar but had different internal specifications.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component was not </a:t>
            </a:r>
            <a:r>
              <a:rPr lang="en-GB" dirty="0" err="1"/>
              <a:t>labeled</a:t>
            </a:r>
            <a:r>
              <a:rPr lang="en-GB" dirty="0"/>
              <a:t> as LPG compatible.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installation was commissioned without proper gas tightness testing.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Gas leakage occurred through the valve due to material incompatibility.</a:t>
            </a:r>
          </a:p>
        </p:txBody>
      </p:sp>
    </p:spTree>
    <p:extLst>
      <p:ext uri="{BB962C8B-B14F-4D97-AF65-F5344CB8AC3E}">
        <p14:creationId xmlns:p14="http://schemas.microsoft.com/office/powerpoint/2010/main" val="13931911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E2BF2-3538-3340-8E9A-4C962D947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251B096-5FB6-9479-A66C-81249DA10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industry case study: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42EDD5-37A9-7631-7932-984DF98132E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091771" cy="4140000"/>
          </a:xfrm>
        </p:spPr>
        <p:txBody>
          <a:bodyPr/>
          <a:lstStyle/>
          <a:p>
            <a:r>
              <a:rPr lang="en-GB" b="1" dirty="0"/>
              <a:t>Consequences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Gas leak led to an explosion causing structural damage.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Two occupants suffered serious burns.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Engineer prosecuted under Gas Safety Regulations.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£25,000 fine plus costs and suspended prison sentence.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Permanent revocation of Gas Safe registration.</a:t>
            </a:r>
          </a:p>
        </p:txBody>
      </p:sp>
    </p:spTree>
    <p:extLst>
      <p:ext uri="{BB962C8B-B14F-4D97-AF65-F5344CB8AC3E}">
        <p14:creationId xmlns:p14="http://schemas.microsoft.com/office/powerpoint/2010/main" val="36173890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18F12-8BDB-B10E-8B23-6143E93E4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D4BA1C-6560-ACF0-C217-A017651F7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industry case study: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A33DB2-1261-9F9C-2DB3-102933163B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091771" cy="4140000"/>
          </a:xfrm>
        </p:spPr>
        <p:txBody>
          <a:bodyPr/>
          <a:lstStyle/>
          <a:p>
            <a:r>
              <a:rPr lang="en-GB" b="1" dirty="0"/>
              <a:t>Preventative measures</a:t>
            </a:r>
          </a:p>
          <a:p>
            <a:r>
              <a:rPr lang="en-GB" dirty="0"/>
              <a:t>This incident could have been prevented through: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Proper identification of gas type before component selection.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Verification of component compatibility with manufacturer.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 of specifically LPG-rated components.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Thorough commissioning procedures including leak testing.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Following manufacturer's instructions explicitly.</a:t>
            </a:r>
          </a:p>
        </p:txBody>
      </p:sp>
    </p:spTree>
    <p:extLst>
      <p:ext uri="{BB962C8B-B14F-4D97-AF65-F5344CB8AC3E}">
        <p14:creationId xmlns:p14="http://schemas.microsoft.com/office/powerpoint/2010/main" val="360338950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53AE5-3B41-B808-EAD8-022AD389A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207B6E-479F-8EEC-3027-03D8C182C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industry case study: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DC4404-1BCF-D628-5FBA-5F5A8D27E1F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091771" cy="4140000"/>
          </a:xfrm>
        </p:spPr>
        <p:txBody>
          <a:bodyPr/>
          <a:lstStyle/>
          <a:p>
            <a:r>
              <a:rPr lang="en-GB"/>
              <a:t>This case study illustrates the serious real-world consequences of improper component selection. </a:t>
            </a:r>
          </a:p>
          <a:p>
            <a:r>
              <a:rPr lang="en-GB"/>
              <a:t>It emphasises that component selection is not merely a technical consideration but a critical safety responsibility with potential legal implications.</a:t>
            </a:r>
          </a:p>
        </p:txBody>
      </p:sp>
    </p:spTree>
    <p:extLst>
      <p:ext uri="{BB962C8B-B14F-4D97-AF65-F5344CB8AC3E}">
        <p14:creationId xmlns:p14="http://schemas.microsoft.com/office/powerpoint/2010/main" val="1787749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A09AD-C07D-33DC-956F-88668DECF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1B76BA5-9CFB-706A-BFE4-F27276437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Location-based component selection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D02EEB5-77AE-5B7F-B1C5-785A3B7FDD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053977"/>
              </p:ext>
            </p:extLst>
          </p:nvPr>
        </p:nvGraphicFramePr>
        <p:xfrm>
          <a:off x="361950" y="3060000"/>
          <a:ext cx="11518900" cy="280800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349686">
                  <a:extLst>
                    <a:ext uri="{9D8B030D-6E8A-4147-A177-3AD203B41FA5}">
                      <a16:colId xmlns:a16="http://schemas.microsoft.com/office/drawing/2014/main" val="3967485144"/>
                    </a:ext>
                  </a:extLst>
                </a:gridCol>
                <a:gridCol w="9169214">
                  <a:extLst>
                    <a:ext uri="{9D8B030D-6E8A-4147-A177-3AD203B41FA5}">
                      <a16:colId xmlns:a16="http://schemas.microsoft.com/office/drawing/2014/main" val="655327568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/>
                        <a:t>Location</a:t>
                      </a:r>
                      <a:endParaRPr lang="en-GB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 dirty="0"/>
                        <a:t>Key considerations</a:t>
                      </a:r>
                      <a:endParaRPr lang="en-GB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564803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Kitchen cupboard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/>
                        <a:t>Ventilation clearance, fan noise, condensate routing, compact components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404893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Loft space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Frost protection, vertical flue requirements, condensate trap, insulation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8552596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Outdoor meter box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Water-resistant components, corrosion-proof terminals, UV protection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303997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Garage or shed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Insulation, exposed pipework protection, venting requirements, security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4841317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Basement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/>
                        <a:t>Adequate ventilation, condensate pumps, flood protection, moisture resistance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022664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789DC6A-6391-C8F9-E08B-05EB95ACB23A}"/>
              </a:ext>
            </a:extLst>
          </p:cNvPr>
          <p:cNvSpPr txBox="1"/>
          <p:nvPr/>
        </p:nvSpPr>
        <p:spPr>
          <a:xfrm>
            <a:off x="360000" y="1800000"/>
            <a:ext cx="11518900" cy="110799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buNone/>
            </a:pPr>
            <a:r>
              <a:rPr lang="en-GB" sz="2400" dirty="0"/>
              <a:t>Environmental conditions at the installation site strongly influence component selection. Components must endure temperature, humidity, and element exposure while ensuring safe operation over their service life.</a:t>
            </a:r>
          </a:p>
        </p:txBody>
      </p:sp>
    </p:spTree>
    <p:extLst>
      <p:ext uri="{BB962C8B-B14F-4D97-AF65-F5344CB8AC3E}">
        <p14:creationId xmlns:p14="http://schemas.microsoft.com/office/powerpoint/2010/main" val="21173836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53AB7-A887-7C4C-0799-D27C964FA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AA6776-2798-5E67-BBC4-602119393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Core selection factors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1C39FA-B726-D9B2-03F6-73F9A6FB32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55057" cy="4140000"/>
          </a:xfrm>
        </p:spPr>
        <p:txBody>
          <a:bodyPr/>
          <a:lstStyle/>
          <a:p>
            <a:r>
              <a:rPr lang="en-GB" b="1" dirty="0"/>
              <a:t>Location factors: </a:t>
            </a:r>
            <a:r>
              <a:rPr lang="en-GB" dirty="0"/>
              <a:t>Environmental conditions where the component will operate, including temperature extremes, humidity, exposure to elements, and space constraints.</a:t>
            </a:r>
          </a:p>
          <a:p>
            <a:r>
              <a:rPr lang="en-GB" b="1" dirty="0"/>
              <a:t>Gas type: </a:t>
            </a:r>
            <a:r>
              <a:rPr lang="en-GB" dirty="0"/>
              <a:t>Compatibility with Natural Gas or LPG, including appropriate pressure ratings, material compatibility, and specific design features.</a:t>
            </a:r>
          </a:p>
          <a:p>
            <a:r>
              <a:rPr lang="en-GB" b="1" dirty="0"/>
              <a:t>Appliance type: </a:t>
            </a:r>
            <a:r>
              <a:rPr lang="en-GB" dirty="0"/>
              <a:t>Specific requirements based on whether the component is for a boiler, fire, cooker, water heater or other appliance category.</a:t>
            </a:r>
          </a:p>
          <a:p>
            <a:r>
              <a:rPr lang="en-GB" b="1" dirty="0"/>
              <a:t>Size and rating: </a:t>
            </a:r>
            <a:r>
              <a:rPr lang="en-GB" dirty="0"/>
              <a:t>Appropriate capacity for the system's requirements, ensuring components can handle the flow, pressure, and heat demands.</a:t>
            </a:r>
          </a:p>
        </p:txBody>
      </p:sp>
    </p:spTree>
    <p:extLst>
      <p:ext uri="{BB962C8B-B14F-4D97-AF65-F5344CB8AC3E}">
        <p14:creationId xmlns:p14="http://schemas.microsoft.com/office/powerpoint/2010/main" val="2541854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6A1A4-A11B-3BB5-B490-8D4479DDB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999E3EE-54C1-0F11-7349-F628306D1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Core selection factors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93D8A0-4178-C353-A4CB-0070D9C438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55057" cy="4140000"/>
          </a:xfrm>
        </p:spPr>
        <p:txBody>
          <a:bodyPr/>
          <a:lstStyle/>
          <a:p>
            <a:r>
              <a:rPr lang="en-GB" b="1" dirty="0"/>
              <a:t>Standards compliance: </a:t>
            </a:r>
            <a:r>
              <a:rPr lang="en-GB" dirty="0"/>
              <a:t>Adherence to relevant British Standards, EU regulations, and industry codes of practice for quality and safety.</a:t>
            </a:r>
          </a:p>
          <a:p>
            <a:r>
              <a:rPr lang="en-GB" b="1"/>
              <a:t>Manufacturer specifications: </a:t>
            </a:r>
            <a:r>
              <a:rPr lang="en-GB"/>
              <a:t>Compliance </a:t>
            </a:r>
            <a:r>
              <a:rPr lang="en-GB" dirty="0"/>
              <a:t>with the appliance manufacturer's specific requirements and recommendations for </a:t>
            </a:r>
            <a:r>
              <a:rPr lang="en-GB"/>
              <a:t>replacement parts.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646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r>
              <a:rPr lang="en-GB" dirty="0"/>
              <a:t>You should now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Explain</a:t>
            </a:r>
            <a:r>
              <a:rPr lang="en-GB">
                <a:ea typeface="ＭＳ Ｐゴシック"/>
              </a:rPr>
              <a:t> how installation location affects component choice.</a:t>
            </a:r>
            <a:endParaRPr lang="en-GB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Identify</a:t>
            </a:r>
            <a:r>
              <a:rPr lang="en-GB">
                <a:ea typeface="ＭＳ Ｐゴシック"/>
              </a:rPr>
              <a:t> how gas type impacts component suitability.</a:t>
            </a:r>
            <a:endParaRPr lang="en-GB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Match</a:t>
            </a:r>
            <a:r>
              <a:rPr lang="en-GB">
                <a:ea typeface="ＭＳ Ｐゴシック"/>
              </a:rPr>
              <a:t> components to appliance type and size.</a:t>
            </a: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>
                <a:ea typeface="ＭＳ Ｐゴシック"/>
              </a:rPr>
              <a:t>Select</a:t>
            </a:r>
            <a:r>
              <a:rPr lang="en-GB">
                <a:ea typeface="ＭＳ Ｐゴシック"/>
              </a:rPr>
              <a:t> components that are appropriate for the system’s intended use.</a:t>
            </a:r>
            <a:endParaRPr lang="en-GB" dirty="0"/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325157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E1821-63C5-5E98-9A81-AE41E9F4F48D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CC86A-C7D3-524B-13BD-65BA888D6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51471B-11E7-452D-1623-FFC63C0C6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Location-based component selection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0D6D41-0AE1-CC51-7A6D-044A63FE114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Key examples: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Frost stats for loft installations prevent freezing of condensate pipes.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Weatherproof terminal caps protect external flues from rain ingress.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Compact components with reduced clearances for tight kitchen installations.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Condensate pumps for installations below drainage level.</a:t>
            </a:r>
          </a:p>
        </p:txBody>
      </p:sp>
    </p:spTree>
    <p:extLst>
      <p:ext uri="{BB962C8B-B14F-4D97-AF65-F5344CB8AC3E}">
        <p14:creationId xmlns:p14="http://schemas.microsoft.com/office/powerpoint/2010/main" val="2729383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F0840-0CDB-CFED-6E17-0E601EA2C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AFC53C8-60D1-D357-1488-6B2AF4DA6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type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65DF85-4D24-6E7C-481B-0DE599A4D16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/>
              <a:t>Gas type is a fundamental consideration that affects virtually every component in the gas train. </a:t>
            </a:r>
          </a:p>
          <a:p>
            <a:r>
              <a:rPr lang="en-GB"/>
              <a:t>The chemical properties, pressure requirements, and combustion characteristics of different gases necessitate specific component designs. </a:t>
            </a:r>
          </a:p>
          <a:p>
            <a:r>
              <a:rPr lang="en-GB"/>
              <a:t>Using components not rated for the supply gas creates serious safety risks and will invalidate manufacturer warranties.</a:t>
            </a:r>
          </a:p>
        </p:txBody>
      </p:sp>
    </p:spTree>
    <p:extLst>
      <p:ext uri="{BB962C8B-B14F-4D97-AF65-F5344CB8AC3E}">
        <p14:creationId xmlns:p14="http://schemas.microsoft.com/office/powerpoint/2010/main" val="703162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D6066-D9B1-AB44-091B-E8B95C216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8D16A78-CCF0-702F-B066-BD8782983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type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B0EE80-1B2E-EA5B-2163-CEDCF7AFFC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Natural Gas (NG)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Lower pressure (21 mbar), lighter gas with 37.5 MJ/m³ calorific value.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Standard-sized injectors.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Lower pressure regulator settings.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Specific burner configurations.</a:t>
            </a:r>
          </a:p>
        </p:txBody>
      </p:sp>
    </p:spTree>
    <p:extLst>
      <p:ext uri="{BB962C8B-B14F-4D97-AF65-F5344CB8AC3E}">
        <p14:creationId xmlns:p14="http://schemas.microsoft.com/office/powerpoint/2010/main" val="4135847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87612-8053-CD82-74BF-103FD4F40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FC4D493-D983-1954-FDA3-BB66618F6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type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DFD6B3-9009-979D-E47F-FB29F2D7004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LPG (Propane)</a:t>
            </a:r>
          </a:p>
          <a:p>
            <a:r>
              <a:rPr lang="en-GB" dirty="0"/>
              <a:t>Higher energy content (93.2 MJ/m³), denser gas requiring: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Smaller injector apertures.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Higher pressure regulators (37 mbar).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Different air/gas ratio settings.</a:t>
            </a:r>
          </a:p>
        </p:txBody>
      </p:sp>
    </p:spTree>
    <p:extLst>
      <p:ext uri="{BB962C8B-B14F-4D97-AF65-F5344CB8AC3E}">
        <p14:creationId xmlns:p14="http://schemas.microsoft.com/office/powerpoint/2010/main" val="612998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EE8DC-216C-C62F-710A-139E88B101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75FCD8-546E-521C-CAC2-599451E4C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Gas type considerations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27E999-6251-FD81-F8B4-0932163BE6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r>
              <a:rPr lang="en-GB" b="1" dirty="0"/>
              <a:t>LPG (Butane)</a:t>
            </a:r>
          </a:p>
          <a:p>
            <a:r>
              <a:rPr lang="en-GB" dirty="0"/>
              <a:t>Higher energy content (121.8 MJ/m³), used in portable applications: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Smallest injector apertures.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28 mbar pressure regulation.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Not suitable below 5°C.</a:t>
            </a:r>
          </a:p>
        </p:txBody>
      </p:sp>
    </p:spTree>
    <p:extLst>
      <p:ext uri="{BB962C8B-B14F-4D97-AF65-F5344CB8AC3E}">
        <p14:creationId xmlns:p14="http://schemas.microsoft.com/office/powerpoint/2010/main" val="10027114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041F6D-BBDE-4B15-9860-57A05AB8973C}">
  <ds:schemaRefs>
    <ds:schemaRef ds:uri="7c04300a-231c-4281-9146-a98f6f4a7aff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01e15224-84b2-4570-bdea-a67bb94d0921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44F27F-C58C-40F2-A66E-8BD0127F2F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0</TotalTime>
  <Words>2522</Words>
  <Application>Microsoft Office PowerPoint</Application>
  <PresentationFormat>Custom</PresentationFormat>
  <Paragraphs>299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ＭＳ Ｐゴシック</vt:lpstr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Objectives</vt:lpstr>
      <vt:lpstr>Location-based component selection</vt:lpstr>
      <vt:lpstr>Location-based component selection</vt:lpstr>
      <vt:lpstr>Gas type considerations</vt:lpstr>
      <vt:lpstr>Gas type considerations</vt:lpstr>
      <vt:lpstr>Gas type considerations</vt:lpstr>
      <vt:lpstr>Gas type considerations</vt:lpstr>
      <vt:lpstr>Gas type considerations</vt:lpstr>
      <vt:lpstr>Appliance type determines component use</vt:lpstr>
      <vt:lpstr>Appliance type determines component use</vt:lpstr>
      <vt:lpstr>Appliance type determines component use</vt:lpstr>
      <vt:lpstr>Appliance type determines component use</vt:lpstr>
      <vt:lpstr>Appliance type determines component use</vt:lpstr>
      <vt:lpstr>Matching component size to system load</vt:lpstr>
      <vt:lpstr>Matching component size to system load</vt:lpstr>
      <vt:lpstr>Matching component size to system load</vt:lpstr>
      <vt:lpstr>Component selection – Combi boilers</vt:lpstr>
      <vt:lpstr>Component selection – Combi boilers</vt:lpstr>
      <vt:lpstr>Component selection – Combi boilers</vt:lpstr>
      <vt:lpstr>Appliance/component relationship matrix</vt:lpstr>
      <vt:lpstr>Appliance/component relationship matrix</vt:lpstr>
      <vt:lpstr>Environmental impact on component selection</vt:lpstr>
      <vt:lpstr>Environmental impact on component selection</vt:lpstr>
      <vt:lpstr>Environmental impact on component selection</vt:lpstr>
      <vt:lpstr>Flow characteristics and component sizing</vt:lpstr>
      <vt:lpstr>Flow characteristics and component sizing</vt:lpstr>
      <vt:lpstr>Component selection decision factors</vt:lpstr>
      <vt:lpstr>Component selection decision factors</vt:lpstr>
      <vt:lpstr>Common component selection errors</vt:lpstr>
      <vt:lpstr>Common component selection errors</vt:lpstr>
      <vt:lpstr>Common component selection errors</vt:lpstr>
      <vt:lpstr>Common component selection errors</vt:lpstr>
      <vt:lpstr>Gas industry case study: Component selection</vt:lpstr>
      <vt:lpstr>Gas industry case study: Component selection</vt:lpstr>
      <vt:lpstr>Gas industry case study: Component selection</vt:lpstr>
      <vt:lpstr>Gas industry case study: Component selection</vt:lpstr>
      <vt:lpstr>Gas industry case study: Component selection</vt:lpstr>
      <vt:lpstr>Core selection factors</vt:lpstr>
      <vt:lpstr>Core selection factors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1</cp:revision>
  <cp:lastPrinted>2025-05-28T15:27:28Z</cp:lastPrinted>
  <dcterms:created xsi:type="dcterms:W3CDTF">2025-04-15T10:44:23Z</dcterms:created>
  <dcterms:modified xsi:type="dcterms:W3CDTF">2025-12-12T11:55:56Z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2025-12-02T16:11:17Z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4f51121c-5679-4180-90e2-5aeac3561f79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