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56"/>
  </p:notesMasterIdLst>
  <p:handoutMasterIdLst>
    <p:handoutMasterId r:id="rId57"/>
  </p:handoutMasterIdLst>
  <p:sldIdLst>
    <p:sldId id="462" r:id="rId5"/>
    <p:sldId id="840" r:id="rId6"/>
    <p:sldId id="837" r:id="rId7"/>
    <p:sldId id="834" r:id="rId8"/>
    <p:sldId id="856" r:id="rId9"/>
    <p:sldId id="857" r:id="rId10"/>
    <p:sldId id="858" r:id="rId11"/>
    <p:sldId id="859" r:id="rId12"/>
    <p:sldId id="844" r:id="rId13"/>
    <p:sldId id="855" r:id="rId14"/>
    <p:sldId id="877" r:id="rId15"/>
    <p:sldId id="878" r:id="rId16"/>
    <p:sldId id="890" r:id="rId17"/>
    <p:sldId id="891" r:id="rId18"/>
    <p:sldId id="892" r:id="rId19"/>
    <p:sldId id="876" r:id="rId20"/>
    <p:sldId id="860" r:id="rId21"/>
    <p:sldId id="883" r:id="rId22"/>
    <p:sldId id="884" r:id="rId23"/>
    <p:sldId id="885" r:id="rId24"/>
    <p:sldId id="886" r:id="rId25"/>
    <p:sldId id="879" r:id="rId26"/>
    <p:sldId id="880" r:id="rId27"/>
    <p:sldId id="881" r:id="rId28"/>
    <p:sldId id="882" r:id="rId29"/>
    <p:sldId id="861" r:id="rId30"/>
    <p:sldId id="887" r:id="rId31"/>
    <p:sldId id="894" r:id="rId32"/>
    <p:sldId id="889" r:id="rId33"/>
    <p:sldId id="839" r:id="rId34"/>
    <p:sldId id="862" r:id="rId35"/>
    <p:sldId id="863" r:id="rId36"/>
    <p:sldId id="864" r:id="rId37"/>
    <p:sldId id="865" r:id="rId38"/>
    <p:sldId id="851" r:id="rId39"/>
    <p:sldId id="852" r:id="rId40"/>
    <p:sldId id="866" r:id="rId41"/>
    <p:sldId id="867" r:id="rId42"/>
    <p:sldId id="868" r:id="rId43"/>
    <p:sldId id="869" r:id="rId44"/>
    <p:sldId id="870" r:id="rId45"/>
    <p:sldId id="893" r:id="rId46"/>
    <p:sldId id="853" r:id="rId47"/>
    <p:sldId id="871" r:id="rId48"/>
    <p:sldId id="872" r:id="rId49"/>
    <p:sldId id="873" r:id="rId50"/>
    <p:sldId id="874" r:id="rId51"/>
    <p:sldId id="875" r:id="rId52"/>
    <p:sldId id="854" r:id="rId53"/>
    <p:sldId id="838" r:id="rId54"/>
    <p:sldId id="512" r:id="rId55"/>
  </p:sldIdLst>
  <p:sldSz cx="12239625" cy="6840538"/>
  <p:notesSz cx="6797675" cy="9928225"/>
  <p:custDataLst>
    <p:tags r:id="rId5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BD82555-537F-E2F1-613C-D8E839C8829C}" name="Andrasko, Rhiannon" initials="AR" userId="S::rhiannon.andrasko@wjec.co.uk::15be4c62-2de6-4343-a7f4-3c209826edd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E8"/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2" y="365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ags" Target="tags/tag1.xml"/><Relationship Id="rId5" Type="http://schemas.openxmlformats.org/officeDocument/2006/relationships/slide" Target="slides/slide1.xml"/><Relationship Id="rId61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64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asko, Rhiannon" userId="S::rhiannon.andrasko@wjec.co.uk::15be4c62-2de6-4343-a7f4-3c209826edd1" providerId="AD" clId="Web-{15222F05-75D9-DC2B-2DEF-B3DD1D55CE34}"/>
    <pc:docChg chg="mod addSld modSld">
      <pc:chgData name="Andrasko, Rhiannon" userId="S::rhiannon.andrasko@wjec.co.uk::15be4c62-2de6-4343-a7f4-3c209826edd1" providerId="AD" clId="Web-{15222F05-75D9-DC2B-2DEF-B3DD1D55CE34}" dt="2025-12-08T17:51:39.694" v="182"/>
      <pc:docMkLst>
        <pc:docMk/>
      </pc:docMkLst>
      <pc:sldChg chg="modSp">
        <pc:chgData name="Andrasko, Rhiannon" userId="S::rhiannon.andrasko@wjec.co.uk::15be4c62-2de6-4343-a7f4-3c209826edd1" providerId="AD" clId="Web-{15222F05-75D9-DC2B-2DEF-B3DD1D55CE34}" dt="2025-12-08T17:26:11.500" v="0" actId="20577"/>
        <pc:sldMkLst>
          <pc:docMk/>
          <pc:sldMk cId="4047661138" sldId="863"/>
        </pc:sldMkLst>
        <pc:spChg chg="mod">
          <ac:chgData name="Andrasko, Rhiannon" userId="S::rhiannon.andrasko@wjec.co.uk::15be4c62-2de6-4343-a7f4-3c209826edd1" providerId="AD" clId="Web-{15222F05-75D9-DC2B-2DEF-B3DD1D55CE34}" dt="2025-12-08T17:26:11.500" v="0" actId="20577"/>
          <ac:spMkLst>
            <pc:docMk/>
            <pc:sldMk cId="4047661138" sldId="863"/>
            <ac:spMk id="2" creationId="{8B9E84AA-7731-5626-366C-3D82742CF0CB}"/>
          </ac:spMkLst>
        </pc:spChg>
      </pc:sldChg>
      <pc:sldChg chg="modSp">
        <pc:chgData name="Andrasko, Rhiannon" userId="S::rhiannon.andrasko@wjec.co.uk::15be4c62-2de6-4343-a7f4-3c209826edd1" providerId="AD" clId="Web-{15222F05-75D9-DC2B-2DEF-B3DD1D55CE34}" dt="2025-12-08T17:43:42.120" v="160"/>
        <pc:sldMkLst>
          <pc:docMk/>
          <pc:sldMk cId="3025659894" sldId="888"/>
        </pc:sldMkLst>
        <pc:graphicFrameChg chg="mod modGraphic">
          <ac:chgData name="Andrasko, Rhiannon" userId="S::rhiannon.andrasko@wjec.co.uk::15be4c62-2de6-4343-a7f4-3c209826edd1" providerId="AD" clId="Web-{15222F05-75D9-DC2B-2DEF-B3DD1D55CE34}" dt="2025-12-08T17:43:42.120" v="160"/>
          <ac:graphicFrameMkLst>
            <pc:docMk/>
            <pc:sldMk cId="3025659894" sldId="888"/>
            <ac:graphicFrameMk id="6" creationId="{D953F39C-CABF-0C79-1F92-6C80283E3BF5}"/>
          </ac:graphicFrameMkLst>
        </pc:graphicFrameChg>
      </pc:sldChg>
      <pc:sldChg chg="modSp add replId">
        <pc:chgData name="Andrasko, Rhiannon" userId="S::rhiannon.andrasko@wjec.co.uk::15be4c62-2de6-4343-a7f4-3c209826edd1" providerId="AD" clId="Web-{15222F05-75D9-DC2B-2DEF-B3DD1D55CE34}" dt="2025-12-08T17:51:39.694" v="182"/>
        <pc:sldMkLst>
          <pc:docMk/>
          <pc:sldMk cId="1585552901" sldId="894"/>
        </pc:sldMkLst>
        <pc:graphicFrameChg chg="mod modGraphic">
          <ac:chgData name="Andrasko, Rhiannon" userId="S::rhiannon.andrasko@wjec.co.uk::15be4c62-2de6-4343-a7f4-3c209826edd1" providerId="AD" clId="Web-{15222F05-75D9-DC2B-2DEF-B3DD1D55CE34}" dt="2025-12-08T17:51:39.694" v="182"/>
          <ac:graphicFrameMkLst>
            <pc:docMk/>
            <pc:sldMk cId="1585552901" sldId="894"/>
            <ac:graphicFrameMk id="6" creationId="{2FAB5D6C-2A71-27F7-33B7-03ADC4C76045}"/>
          </ac:graphicFrameMkLst>
        </pc:graphicFrameChg>
      </pc:sldChg>
    </pc:docChg>
  </pc:docChgLst>
  <pc:docChgLst>
    <pc:chgData name="Amanda Suzuki" userId="S::amanda.suzuki@eal.org.uk::481664d6-57b2-43ee-8909-51abec9171fa" providerId="AD" clId="Web-{3057F8BA-0D3D-F807-3C28-904E23CA7C14}"/>
    <pc:docChg chg="modSld">
      <pc:chgData name="Amanda Suzuki" userId="S::amanda.suzuki@eal.org.uk::481664d6-57b2-43ee-8909-51abec9171fa" providerId="AD" clId="Web-{3057F8BA-0D3D-F807-3C28-904E23CA7C14}" dt="2025-11-27T11:35:18.730" v="28" actId="20577"/>
      <pc:docMkLst>
        <pc:docMk/>
      </pc:docMkLst>
      <pc:sldChg chg="modSp">
        <pc:chgData name="Amanda Suzuki" userId="S::amanda.suzuki@eal.org.uk::481664d6-57b2-43ee-8909-51abec9171fa" providerId="AD" clId="Web-{3057F8BA-0D3D-F807-3C28-904E23CA7C14}" dt="2025-11-27T11:34:59.074" v="21" actId="20577"/>
        <pc:sldMkLst>
          <pc:docMk/>
          <pc:sldMk cId="1670157734" sldId="872"/>
        </pc:sldMkLst>
        <pc:spChg chg="mod">
          <ac:chgData name="Amanda Suzuki" userId="S::amanda.suzuki@eal.org.uk::481664d6-57b2-43ee-8909-51abec9171fa" providerId="AD" clId="Web-{3057F8BA-0D3D-F807-3C28-904E23CA7C14}" dt="2025-11-27T11:34:59.074" v="21" actId="20577"/>
          <ac:spMkLst>
            <pc:docMk/>
            <pc:sldMk cId="1670157734" sldId="872"/>
            <ac:spMk id="4" creationId="{3834AD43-49FA-ADCD-5529-BA62D90D0D1F}"/>
          </ac:spMkLst>
        </pc:spChg>
      </pc:sldChg>
      <pc:sldChg chg="modSp">
        <pc:chgData name="Amanda Suzuki" userId="S::amanda.suzuki@eal.org.uk::481664d6-57b2-43ee-8909-51abec9171fa" providerId="AD" clId="Web-{3057F8BA-0D3D-F807-3C28-904E23CA7C14}" dt="2025-11-27T11:35:08.324" v="24" actId="20577"/>
        <pc:sldMkLst>
          <pc:docMk/>
          <pc:sldMk cId="1543140352" sldId="874"/>
        </pc:sldMkLst>
        <pc:spChg chg="mod">
          <ac:chgData name="Amanda Suzuki" userId="S::amanda.suzuki@eal.org.uk::481664d6-57b2-43ee-8909-51abec9171fa" providerId="AD" clId="Web-{3057F8BA-0D3D-F807-3C28-904E23CA7C14}" dt="2025-11-27T11:35:08.324" v="24" actId="20577"/>
          <ac:spMkLst>
            <pc:docMk/>
            <pc:sldMk cId="1543140352" sldId="874"/>
            <ac:spMk id="4" creationId="{37E27499-6BE5-3BE7-EC2D-E0125BDB34E4}"/>
          </ac:spMkLst>
        </pc:spChg>
      </pc:sldChg>
      <pc:sldChg chg="modSp">
        <pc:chgData name="Amanda Suzuki" userId="S::amanda.suzuki@eal.org.uk::481664d6-57b2-43ee-8909-51abec9171fa" providerId="AD" clId="Web-{3057F8BA-0D3D-F807-3C28-904E23CA7C14}" dt="2025-11-27T11:35:18.730" v="28" actId="20577"/>
        <pc:sldMkLst>
          <pc:docMk/>
          <pc:sldMk cId="1870275141" sldId="875"/>
        </pc:sldMkLst>
        <pc:spChg chg="mod">
          <ac:chgData name="Amanda Suzuki" userId="S::amanda.suzuki@eal.org.uk::481664d6-57b2-43ee-8909-51abec9171fa" providerId="AD" clId="Web-{3057F8BA-0D3D-F807-3C28-904E23CA7C14}" dt="2025-11-27T11:35:18.730" v="28" actId="20577"/>
          <ac:spMkLst>
            <pc:docMk/>
            <pc:sldMk cId="1870275141" sldId="875"/>
            <ac:spMk id="4" creationId="{EA835109-5DF3-AD81-CE65-B4DAC3D77221}"/>
          </ac:spMkLst>
        </pc:spChg>
      </pc:sldChg>
      <pc:sldChg chg="addSp delSp modSp">
        <pc:chgData name="Amanda Suzuki" userId="S::amanda.suzuki@eal.org.uk::481664d6-57b2-43ee-8909-51abec9171fa" providerId="AD" clId="Web-{3057F8BA-0D3D-F807-3C28-904E23CA7C14}" dt="2025-11-27T11:30:07.085" v="17" actId="20577"/>
        <pc:sldMkLst>
          <pc:docMk/>
          <pc:sldMk cId="1045153067" sldId="877"/>
        </pc:sldMkLst>
        <pc:spChg chg="mod">
          <ac:chgData name="Amanda Suzuki" userId="S::amanda.suzuki@eal.org.uk::481664d6-57b2-43ee-8909-51abec9171fa" providerId="AD" clId="Web-{3057F8BA-0D3D-F807-3C28-904E23CA7C14}" dt="2025-11-27T11:30:07.085" v="17" actId="20577"/>
          <ac:spMkLst>
            <pc:docMk/>
            <pc:sldMk cId="1045153067" sldId="877"/>
            <ac:spMk id="4" creationId="{08973480-37AD-6E49-DBBE-35281C4EB786}"/>
          </ac:spMkLst>
        </pc:spChg>
      </pc:sldChg>
      <pc:sldChg chg="delSp">
        <pc:chgData name="Amanda Suzuki" userId="S::amanda.suzuki@eal.org.uk::481664d6-57b2-43ee-8909-51abec9171fa" providerId="AD" clId="Web-{3057F8BA-0D3D-F807-3C28-904E23CA7C14}" dt="2025-11-27T11:30:12.789" v="18"/>
        <pc:sldMkLst>
          <pc:docMk/>
          <pc:sldMk cId="193852051" sldId="878"/>
        </pc:sldMkLst>
      </pc:sldChg>
      <pc:sldChg chg="modSp">
        <pc:chgData name="Amanda Suzuki" userId="S::amanda.suzuki@eal.org.uk::481664d6-57b2-43ee-8909-51abec9171fa" providerId="AD" clId="Web-{3057F8BA-0D3D-F807-3C28-904E23CA7C14}" dt="2025-11-27T11:31:39.916" v="19" actId="1076"/>
        <pc:sldMkLst>
          <pc:docMk/>
          <pc:sldMk cId="3480963725" sldId="883"/>
        </pc:sldMkLst>
        <pc:picChg chg="mod">
          <ac:chgData name="Amanda Suzuki" userId="S::amanda.suzuki@eal.org.uk::481664d6-57b2-43ee-8909-51abec9171fa" providerId="AD" clId="Web-{3057F8BA-0D3D-F807-3C28-904E23CA7C14}" dt="2025-11-27T11:31:39.916" v="19" actId="1076"/>
          <ac:picMkLst>
            <pc:docMk/>
            <pc:sldMk cId="3480963725" sldId="883"/>
            <ac:picMk id="5" creationId="{35A87321-E3E0-6F7A-FCE3-2AD3FE6FE1B7}"/>
          </ac:picMkLst>
        </pc:picChg>
      </pc:sldChg>
    </pc:docChg>
  </pc:docChgLst>
  <pc:docChgLst>
    <pc:chgData name="Hazell, Danielle" userId="16322be0-50ef-46ff-b0c0-d304bc10d5d2" providerId="ADAL" clId="{E6D12E1F-DF63-450C-A9ED-E72C5F6C045B}"/>
    <pc:docChg chg="custSel mod delSld modSld modMainMaster">
      <pc:chgData name="Hazell, Danielle" userId="16322be0-50ef-46ff-b0c0-d304bc10d5d2" providerId="ADAL" clId="{E6D12E1F-DF63-450C-A9ED-E72C5F6C045B}" dt="2025-12-12T11:49:44.974" v="47" actId="2696"/>
      <pc:docMkLst>
        <pc:docMk/>
      </pc:docMkLst>
      <pc:sldChg chg="addSp modSp mod">
        <pc:chgData name="Hazell, Danielle" userId="16322be0-50ef-46ff-b0c0-d304bc10d5d2" providerId="ADAL" clId="{E6D12E1F-DF63-450C-A9ED-E72C5F6C045B}" dt="2025-12-02T13:18:14.072" v="3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13:18:14.072" v="3"/>
          <ac:spMkLst>
            <pc:docMk/>
            <pc:sldMk cId="2402489006" sldId="512"/>
            <ac:spMk id="2" creationId="{4BA4F53F-A7B9-3874-D4CD-130B83B73F45}"/>
          </ac:spMkLst>
        </pc:spChg>
        <pc:spChg chg="mod">
          <ac:chgData name="Hazell, Danielle" userId="16322be0-50ef-46ff-b0c0-d304bc10d5d2" providerId="ADAL" clId="{E6D12E1F-DF63-450C-A9ED-E72C5F6C045B}" dt="2025-12-02T13:18:12.761" v="2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13:19:04.724" v="10" actId="14100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2T13:19:04.724" v="10" actId="14100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2T13:23:04.261" v="46" actId="20577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2T13:23:04.261" v="46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2T13:19:01.509" v="9" actId="113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2T13:19:01.509" v="9" actId="113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2T13:19:21.327" v="12" actId="12385"/>
        <pc:sldMkLst>
          <pc:docMk/>
          <pc:sldMk cId="859905571" sldId="844"/>
        </pc:sldMkLst>
        <pc:graphicFrameChg chg="modGraphic">
          <ac:chgData name="Hazell, Danielle" userId="16322be0-50ef-46ff-b0c0-d304bc10d5d2" providerId="ADAL" clId="{E6D12E1F-DF63-450C-A9ED-E72C5F6C045B}" dt="2025-12-02T13:19:21.327" v="12" actId="12385"/>
          <ac:graphicFrameMkLst>
            <pc:docMk/>
            <pc:sldMk cId="859905571" sldId="844"/>
            <ac:graphicFrameMk id="2" creationId="{AE44A8A4-D070-2E29-F532-988F1C51F11B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21:38.181" v="28" actId="12385"/>
        <pc:sldMkLst>
          <pc:docMk/>
          <pc:sldMk cId="2996475171" sldId="851"/>
        </pc:sldMkLst>
        <pc:graphicFrameChg chg="modGraphic">
          <ac:chgData name="Hazell, Danielle" userId="16322be0-50ef-46ff-b0c0-d304bc10d5d2" providerId="ADAL" clId="{E6D12E1F-DF63-450C-A9ED-E72C5F6C045B}" dt="2025-12-02T13:21:38.181" v="28" actId="12385"/>
          <ac:graphicFrameMkLst>
            <pc:docMk/>
            <pc:sldMk cId="2996475171" sldId="851"/>
            <ac:graphicFrameMk id="4" creationId="{4506370E-0910-65CE-0E3C-EE68D8CFD9BD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22:58.378" v="42" actId="113"/>
        <pc:sldMkLst>
          <pc:docMk/>
          <pc:sldMk cId="319708878" sldId="854"/>
        </pc:sldMkLst>
        <pc:spChg chg="mod">
          <ac:chgData name="Hazell, Danielle" userId="16322be0-50ef-46ff-b0c0-d304bc10d5d2" providerId="ADAL" clId="{E6D12E1F-DF63-450C-A9ED-E72C5F6C045B}" dt="2025-12-02T13:22:58.378" v="42" actId="113"/>
          <ac:spMkLst>
            <pc:docMk/>
            <pc:sldMk cId="319708878" sldId="854"/>
            <ac:spMk id="4" creationId="{995FBC63-6CAF-8FA6-C605-4CED4A9D28F8}"/>
          </ac:spMkLst>
        </pc:spChg>
      </pc:sldChg>
      <pc:sldChg chg="modSp mod">
        <pc:chgData name="Hazell, Danielle" userId="16322be0-50ef-46ff-b0c0-d304bc10d5d2" providerId="ADAL" clId="{E6D12E1F-DF63-450C-A9ED-E72C5F6C045B}" dt="2025-12-02T13:19:16.545" v="11" actId="14100"/>
        <pc:sldMkLst>
          <pc:docMk/>
          <pc:sldMk cId="2672694276" sldId="859"/>
        </pc:sldMkLst>
        <pc:spChg chg="mod">
          <ac:chgData name="Hazell, Danielle" userId="16322be0-50ef-46ff-b0c0-d304bc10d5d2" providerId="ADAL" clId="{E6D12E1F-DF63-450C-A9ED-E72C5F6C045B}" dt="2025-12-02T13:19:16.545" v="11" actId="14100"/>
          <ac:spMkLst>
            <pc:docMk/>
            <pc:sldMk cId="2672694276" sldId="859"/>
            <ac:spMk id="4" creationId="{2FFFC91E-67EA-F39A-9528-64DFE810EEB5}"/>
          </ac:spMkLst>
        </pc:spChg>
      </pc:sldChg>
      <pc:sldChg chg="modSp mod">
        <pc:chgData name="Hazell, Danielle" userId="16322be0-50ef-46ff-b0c0-d304bc10d5d2" providerId="ADAL" clId="{E6D12E1F-DF63-450C-A9ED-E72C5F6C045B}" dt="2025-12-02T13:20:44.783" v="21" actId="20577"/>
        <pc:sldMkLst>
          <pc:docMk/>
          <pc:sldMk cId="4185540645" sldId="861"/>
        </pc:sldMkLst>
        <pc:spChg chg="mod">
          <ac:chgData name="Hazell, Danielle" userId="16322be0-50ef-46ff-b0c0-d304bc10d5d2" providerId="ADAL" clId="{E6D12E1F-DF63-450C-A9ED-E72C5F6C045B}" dt="2025-12-02T13:20:44.783" v="21" actId="20577"/>
          <ac:spMkLst>
            <pc:docMk/>
            <pc:sldMk cId="4185540645" sldId="861"/>
            <ac:spMk id="4" creationId="{CA056001-7095-AFED-3E78-73CC4170B78C}"/>
          </ac:spMkLst>
        </pc:spChg>
      </pc:sldChg>
      <pc:sldChg chg="modSp mod">
        <pc:chgData name="Hazell, Danielle" userId="16322be0-50ef-46ff-b0c0-d304bc10d5d2" providerId="ADAL" clId="{E6D12E1F-DF63-450C-A9ED-E72C5F6C045B}" dt="2025-12-02T13:21:19.077" v="26" actId="1076"/>
        <pc:sldMkLst>
          <pc:docMk/>
          <pc:sldMk cId="4047661138" sldId="863"/>
        </pc:sldMkLst>
        <pc:spChg chg="mod">
          <ac:chgData name="Hazell, Danielle" userId="16322be0-50ef-46ff-b0c0-d304bc10d5d2" providerId="ADAL" clId="{E6D12E1F-DF63-450C-A9ED-E72C5F6C045B}" dt="2025-12-02T13:21:19.077" v="26" actId="1076"/>
          <ac:spMkLst>
            <pc:docMk/>
            <pc:sldMk cId="4047661138" sldId="863"/>
            <ac:spMk id="4" creationId="{FF3929B2-75E5-FC53-DBEC-D116E52BC27A}"/>
          </ac:spMkLst>
        </pc:spChg>
      </pc:sldChg>
      <pc:sldChg chg="modSp mod">
        <pc:chgData name="Hazell, Danielle" userId="16322be0-50ef-46ff-b0c0-d304bc10d5d2" providerId="ADAL" clId="{E6D12E1F-DF63-450C-A9ED-E72C5F6C045B}" dt="2025-12-02T13:21:27.282" v="27" actId="12385"/>
        <pc:sldMkLst>
          <pc:docMk/>
          <pc:sldMk cId="2339362452" sldId="864"/>
        </pc:sldMkLst>
        <pc:graphicFrameChg chg="modGraphic">
          <ac:chgData name="Hazell, Danielle" userId="16322be0-50ef-46ff-b0c0-d304bc10d5d2" providerId="ADAL" clId="{E6D12E1F-DF63-450C-A9ED-E72C5F6C045B}" dt="2025-12-02T13:21:27.282" v="27" actId="12385"/>
          <ac:graphicFrameMkLst>
            <pc:docMk/>
            <pc:sldMk cId="2339362452" sldId="864"/>
            <ac:graphicFrameMk id="6" creationId="{06A802E8-F0DF-1A7F-270C-ECD164CFE2DF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21:58.589" v="34" actId="20577"/>
        <pc:sldMkLst>
          <pc:docMk/>
          <pc:sldMk cId="2071803624" sldId="866"/>
        </pc:sldMkLst>
        <pc:spChg chg="mod">
          <ac:chgData name="Hazell, Danielle" userId="16322be0-50ef-46ff-b0c0-d304bc10d5d2" providerId="ADAL" clId="{E6D12E1F-DF63-450C-A9ED-E72C5F6C045B}" dt="2025-12-02T13:21:58.589" v="34" actId="20577"/>
          <ac:spMkLst>
            <pc:docMk/>
            <pc:sldMk cId="2071803624" sldId="866"/>
            <ac:spMk id="4" creationId="{FB18DC4E-6564-0884-8381-3A618BFFEBFA}"/>
          </ac:spMkLst>
        </pc:spChg>
      </pc:sldChg>
      <pc:sldChg chg="modSp mod">
        <pc:chgData name="Hazell, Danielle" userId="16322be0-50ef-46ff-b0c0-d304bc10d5d2" providerId="ADAL" clId="{E6D12E1F-DF63-450C-A9ED-E72C5F6C045B}" dt="2025-12-02T13:22:19.601" v="37" actId="113"/>
        <pc:sldMkLst>
          <pc:docMk/>
          <pc:sldMk cId="4087966203" sldId="868"/>
        </pc:sldMkLst>
        <pc:graphicFrameChg chg="mod modGraphic">
          <ac:chgData name="Hazell, Danielle" userId="16322be0-50ef-46ff-b0c0-d304bc10d5d2" providerId="ADAL" clId="{E6D12E1F-DF63-450C-A9ED-E72C5F6C045B}" dt="2025-12-02T13:22:19.601" v="37" actId="113"/>
          <ac:graphicFrameMkLst>
            <pc:docMk/>
            <pc:sldMk cId="4087966203" sldId="868"/>
            <ac:graphicFrameMk id="3" creationId="{3CBB826C-A170-22DD-AE2E-DBB22FEDE8F8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19:28.248" v="13" actId="14100"/>
        <pc:sldMkLst>
          <pc:docMk/>
          <pc:sldMk cId="1045153067" sldId="877"/>
        </pc:sldMkLst>
        <pc:spChg chg="mod">
          <ac:chgData name="Hazell, Danielle" userId="16322be0-50ef-46ff-b0c0-d304bc10d5d2" providerId="ADAL" clId="{E6D12E1F-DF63-450C-A9ED-E72C5F6C045B}" dt="2025-12-02T13:19:28.248" v="13" actId="14100"/>
          <ac:spMkLst>
            <pc:docMk/>
            <pc:sldMk cId="1045153067" sldId="877"/>
            <ac:spMk id="4" creationId="{08973480-37AD-6E49-DBBE-35281C4EB786}"/>
          </ac:spMkLst>
        </pc:spChg>
      </pc:sldChg>
      <pc:sldChg chg="modSp mod">
        <pc:chgData name="Hazell, Danielle" userId="16322be0-50ef-46ff-b0c0-d304bc10d5d2" providerId="ADAL" clId="{E6D12E1F-DF63-450C-A9ED-E72C5F6C045B}" dt="2025-12-02T13:19:31.550" v="14" actId="14100"/>
        <pc:sldMkLst>
          <pc:docMk/>
          <pc:sldMk cId="193852051" sldId="878"/>
        </pc:sldMkLst>
        <pc:spChg chg="mod">
          <ac:chgData name="Hazell, Danielle" userId="16322be0-50ef-46ff-b0c0-d304bc10d5d2" providerId="ADAL" clId="{E6D12E1F-DF63-450C-A9ED-E72C5F6C045B}" dt="2025-12-02T13:19:31.550" v="14" actId="14100"/>
          <ac:spMkLst>
            <pc:docMk/>
            <pc:sldMk cId="193852051" sldId="878"/>
            <ac:spMk id="4" creationId="{9DB43FC8-B931-3DBB-CB28-D7057F5B247D}"/>
          </ac:spMkLst>
        </pc:spChg>
      </pc:sldChg>
      <pc:sldChg chg="modSp del mod">
        <pc:chgData name="Hazell, Danielle" userId="16322be0-50ef-46ff-b0c0-d304bc10d5d2" providerId="ADAL" clId="{E6D12E1F-DF63-450C-A9ED-E72C5F6C045B}" dt="2025-12-12T11:49:44.974" v="47" actId="2696"/>
        <pc:sldMkLst>
          <pc:docMk/>
          <pc:sldMk cId="3025659894" sldId="888"/>
        </pc:sldMkLst>
        <pc:spChg chg="mod">
          <ac:chgData name="Hazell, Danielle" userId="16322be0-50ef-46ff-b0c0-d304bc10d5d2" providerId="ADAL" clId="{E6D12E1F-DF63-450C-A9ED-E72C5F6C045B}" dt="2025-12-02T13:21:05.886" v="24" actId="1076"/>
          <ac:spMkLst>
            <pc:docMk/>
            <pc:sldMk cId="3025659894" sldId="888"/>
            <ac:spMk id="2" creationId="{E110334E-6F4A-65D1-40D7-E53B6503E387}"/>
          </ac:spMkLst>
        </pc:spChg>
        <pc:graphicFrameChg chg="mod modGraphic">
          <ac:chgData name="Hazell, Danielle" userId="16322be0-50ef-46ff-b0c0-d304bc10d5d2" providerId="ADAL" clId="{E6D12E1F-DF63-450C-A9ED-E72C5F6C045B}" dt="2025-12-02T13:21:07.972" v="25" actId="1076"/>
          <ac:graphicFrameMkLst>
            <pc:docMk/>
            <pc:sldMk cId="3025659894" sldId="888"/>
            <ac:graphicFrameMk id="6" creationId="{D953F39C-CABF-0C79-1F92-6C80283E3BF5}"/>
          </ac:graphicFrameMkLst>
        </pc:graphicFrameChg>
      </pc:sldChg>
      <pc:sldChg chg="modSp mod">
        <pc:chgData name="Hazell, Danielle" userId="16322be0-50ef-46ff-b0c0-d304bc10d5d2" providerId="ADAL" clId="{E6D12E1F-DF63-450C-A9ED-E72C5F6C045B}" dt="2025-12-02T13:19:40.938" v="16" actId="1076"/>
        <pc:sldMkLst>
          <pc:docMk/>
          <pc:sldMk cId="2525573414" sldId="891"/>
        </pc:sldMkLst>
        <pc:spChg chg="mod">
          <ac:chgData name="Hazell, Danielle" userId="16322be0-50ef-46ff-b0c0-d304bc10d5d2" providerId="ADAL" clId="{E6D12E1F-DF63-450C-A9ED-E72C5F6C045B}" dt="2025-12-02T13:19:38.838" v="15" actId="1076"/>
          <ac:spMkLst>
            <pc:docMk/>
            <pc:sldMk cId="2525573414" sldId="891"/>
            <ac:spMk id="2" creationId="{C97FC1ED-9486-BC82-65F8-A81139A5D126}"/>
          </ac:spMkLst>
        </pc:spChg>
        <pc:spChg chg="mod">
          <ac:chgData name="Hazell, Danielle" userId="16322be0-50ef-46ff-b0c0-d304bc10d5d2" providerId="ADAL" clId="{E6D12E1F-DF63-450C-A9ED-E72C5F6C045B}" dt="2025-12-02T13:19:40.938" v="16" actId="1076"/>
          <ac:spMkLst>
            <pc:docMk/>
            <pc:sldMk cId="2525573414" sldId="891"/>
            <ac:spMk id="4" creationId="{8EDFE5A9-A9F9-B9E1-00CC-6CFF10E8FEE8}"/>
          </ac:spMkLst>
        </pc:spChg>
      </pc:sldChg>
      <pc:sldChg chg="modSp mod">
        <pc:chgData name="Hazell, Danielle" userId="16322be0-50ef-46ff-b0c0-d304bc10d5d2" providerId="ADAL" clId="{E6D12E1F-DF63-450C-A9ED-E72C5F6C045B}" dt="2025-12-02T13:20:09.430" v="18" actId="14100"/>
        <pc:sldMkLst>
          <pc:docMk/>
          <pc:sldMk cId="2330757377" sldId="892"/>
        </pc:sldMkLst>
        <pc:spChg chg="mod">
          <ac:chgData name="Hazell, Danielle" userId="16322be0-50ef-46ff-b0c0-d304bc10d5d2" providerId="ADAL" clId="{E6D12E1F-DF63-450C-A9ED-E72C5F6C045B}" dt="2025-12-02T13:20:09.430" v="18" actId="14100"/>
          <ac:spMkLst>
            <pc:docMk/>
            <pc:sldMk cId="2330757377" sldId="892"/>
            <ac:spMk id="4" creationId="{EE0B4DA9-DA63-AA4E-CF45-1087E38EC937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13:18:30.348" v="5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3:18:30.348" v="5"/>
          <ac:spMkLst>
            <pc:docMk/>
            <pc:sldMasterMk cId="2966563060" sldId="2147483653"/>
            <ac:spMk id="4" creationId="{B54EDF83-575E-265C-C209-404116E9F408}"/>
          </ac:spMkLst>
        </pc:spChg>
        <pc:picChg chg="add mod">
          <ac:chgData name="Hazell, Danielle" userId="16322be0-50ef-46ff-b0c0-d304bc10d5d2" providerId="ADAL" clId="{E6D12E1F-DF63-450C-A9ED-E72C5F6C045B}" dt="2025-12-02T13:18:30.348" v="5"/>
          <ac:picMkLst>
            <pc:docMk/>
            <pc:sldMasterMk cId="2966563060" sldId="2147483653"/>
            <ac:picMk id="2" creationId="{E1D9308C-6526-63C9-CD72-7F338F32A338}"/>
          </ac:picMkLst>
        </pc:picChg>
        <pc:picChg chg="add mod">
          <ac:chgData name="Hazell, Danielle" userId="16322be0-50ef-46ff-b0c0-d304bc10d5d2" providerId="ADAL" clId="{E6D12E1F-DF63-450C-A9ED-E72C5F6C045B}" dt="2025-12-02T13:18:30.348" v="5"/>
          <ac:picMkLst>
            <pc:docMk/>
            <pc:sldMasterMk cId="2966563060" sldId="2147483653"/>
            <ac:picMk id="5" creationId="{F86F18BA-1DFA-7486-BB57-B352F8194AA1}"/>
          </ac:picMkLst>
        </pc:picChg>
        <pc:picChg chg="add mod">
          <ac:chgData name="Hazell, Danielle" userId="16322be0-50ef-46ff-b0c0-d304bc10d5d2" providerId="ADAL" clId="{E6D12E1F-DF63-450C-A9ED-E72C5F6C045B}" dt="2025-12-02T13:18:30.348" v="5"/>
          <ac:picMkLst>
            <pc:docMk/>
            <pc:sldMasterMk cId="2966563060" sldId="2147483653"/>
            <ac:picMk id="7" creationId="{1887BDEF-9A8D-5957-B4C2-B858D02781F0}"/>
          </ac:picMkLst>
        </pc:picChg>
      </pc:sldMasterChg>
    </pc:docChg>
  </pc:docChgLst>
  <pc:docChgLst>
    <pc:chgData name="Andrasko, Rhiannon" userId="S::rhiannon.andrasko@wjec.co.uk::15be4c62-2de6-4343-a7f4-3c209826edd1" providerId="AD" clId="Web-{A997B563-F40B-2E5C-6B69-3F33CCB660EF}"/>
    <pc:docChg chg="modSld">
      <pc:chgData name="Andrasko, Rhiannon" userId="S::rhiannon.andrasko@wjec.co.uk::15be4c62-2de6-4343-a7f4-3c209826edd1" providerId="AD" clId="Web-{A997B563-F40B-2E5C-6B69-3F33CCB660EF}" dt="2025-12-05T14:54:40.467" v="75" actId="20577"/>
      <pc:docMkLst>
        <pc:docMk/>
      </pc:docMkLst>
      <pc:sldChg chg="modSp">
        <pc:chgData name="Andrasko, Rhiannon" userId="S::rhiannon.andrasko@wjec.co.uk::15be4c62-2de6-4343-a7f4-3c209826edd1" providerId="AD" clId="Web-{A997B563-F40B-2E5C-6B69-3F33CCB660EF}" dt="2025-12-05T13:56:32.387" v="6" actId="20577"/>
        <pc:sldMkLst>
          <pc:docMk/>
          <pc:sldMk cId="1753962167" sldId="834"/>
        </pc:sldMkLst>
        <pc:spChg chg="mod">
          <ac:chgData name="Andrasko, Rhiannon" userId="S::rhiannon.andrasko@wjec.co.uk::15be4c62-2de6-4343-a7f4-3c209826edd1" providerId="AD" clId="Web-{A997B563-F40B-2E5C-6B69-3F33CCB660EF}" dt="2025-12-05T13:56:32.387" v="6" actId="20577"/>
          <ac:spMkLst>
            <pc:docMk/>
            <pc:sldMk cId="1753962167" sldId="834"/>
            <ac:spMk id="4" creationId="{8AF3A0ED-7251-D607-41B4-7FE5F0F138DB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3:56:09.605" v="4" actId="20577"/>
        <pc:sldMkLst>
          <pc:docMk/>
          <pc:sldMk cId="3661908118" sldId="837"/>
        </pc:sldMkLst>
        <pc:spChg chg="mod">
          <ac:chgData name="Andrasko, Rhiannon" userId="S::rhiannon.andrasko@wjec.co.uk::15be4c62-2de6-4343-a7f4-3c209826edd1" providerId="AD" clId="Web-{A997B563-F40B-2E5C-6B69-3F33CCB660EF}" dt="2025-12-05T13:56:09.605" v="4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7:37.739" v="34" actId="20577"/>
        <pc:sldMkLst>
          <pc:docMk/>
          <pc:sldMk cId="4215496774" sldId="852"/>
        </pc:sldMkLst>
        <pc:spChg chg="mod">
          <ac:chgData name="Andrasko, Rhiannon" userId="S::rhiannon.andrasko@wjec.co.uk::15be4c62-2de6-4343-a7f4-3c209826edd1" providerId="AD" clId="Web-{A997B563-F40B-2E5C-6B69-3F33CCB660EF}" dt="2025-12-05T14:37:37.739" v="34" actId="20577"/>
          <ac:spMkLst>
            <pc:docMk/>
            <pc:sldMk cId="4215496774" sldId="852"/>
            <ac:spMk id="4" creationId="{CCEC1C1C-3946-1E4F-FA08-F55249676140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42:20.650" v="63" actId="20577"/>
        <pc:sldMkLst>
          <pc:docMk/>
          <pc:sldMk cId="2660215981" sldId="853"/>
        </pc:sldMkLst>
        <pc:spChg chg="mod">
          <ac:chgData name="Andrasko, Rhiannon" userId="S::rhiannon.andrasko@wjec.co.uk::15be4c62-2de6-4343-a7f4-3c209826edd1" providerId="AD" clId="Web-{A997B563-F40B-2E5C-6B69-3F33CCB660EF}" dt="2025-12-05T14:42:20.650" v="63" actId="20577"/>
          <ac:spMkLst>
            <pc:docMk/>
            <pc:sldMk cId="2660215981" sldId="853"/>
            <ac:spMk id="4" creationId="{845073CB-ED99-0E51-2D92-E7D1AF60B863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3:57:14.669" v="9" actId="20577"/>
        <pc:sldMkLst>
          <pc:docMk/>
          <pc:sldMk cId="2280839250" sldId="857"/>
        </pc:sldMkLst>
        <pc:spChg chg="mod">
          <ac:chgData name="Andrasko, Rhiannon" userId="S::rhiannon.andrasko@wjec.co.uk::15be4c62-2de6-4343-a7f4-3c209826edd1" providerId="AD" clId="Web-{A997B563-F40B-2E5C-6B69-3F33CCB660EF}" dt="2025-12-05T13:57:14.669" v="9" actId="20577"/>
          <ac:spMkLst>
            <pc:docMk/>
            <pc:sldMk cId="2280839250" sldId="857"/>
            <ac:spMk id="4" creationId="{4C48749C-D5C9-B2DA-8719-C5416B7F9543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3:57:47.482" v="12" actId="20577"/>
        <pc:sldMkLst>
          <pc:docMk/>
          <pc:sldMk cId="1342091851" sldId="858"/>
        </pc:sldMkLst>
        <pc:spChg chg="mod">
          <ac:chgData name="Andrasko, Rhiannon" userId="S::rhiannon.andrasko@wjec.co.uk::15be4c62-2de6-4343-a7f4-3c209826edd1" providerId="AD" clId="Web-{A997B563-F40B-2E5C-6B69-3F33CCB660EF}" dt="2025-12-05T13:57:47.482" v="12" actId="20577"/>
          <ac:spMkLst>
            <pc:docMk/>
            <pc:sldMk cId="1342091851" sldId="858"/>
            <ac:spMk id="4" creationId="{F127F2DB-8A00-BAF3-FBB3-937030B956DE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3:58:35.686" v="13" actId="20577"/>
        <pc:sldMkLst>
          <pc:docMk/>
          <pc:sldMk cId="2672694276" sldId="859"/>
        </pc:sldMkLst>
        <pc:spChg chg="mod">
          <ac:chgData name="Andrasko, Rhiannon" userId="S::rhiannon.andrasko@wjec.co.uk::15be4c62-2de6-4343-a7f4-3c209826edd1" providerId="AD" clId="Web-{A997B563-F40B-2E5C-6B69-3F33CCB660EF}" dt="2025-12-05T13:58:35.686" v="13" actId="20577"/>
          <ac:spMkLst>
            <pc:docMk/>
            <pc:sldMk cId="2672694276" sldId="859"/>
            <ac:spMk id="4" creationId="{2FFFC91E-67EA-F39A-9528-64DFE810EEB5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03:56.477" v="20" actId="20577"/>
        <pc:sldMkLst>
          <pc:docMk/>
          <pc:sldMk cId="3098680421" sldId="860"/>
        </pc:sldMkLst>
        <pc:spChg chg="mod">
          <ac:chgData name="Andrasko, Rhiannon" userId="S::rhiannon.andrasko@wjec.co.uk::15be4c62-2de6-4343-a7f4-3c209826edd1" providerId="AD" clId="Web-{A997B563-F40B-2E5C-6B69-3F33CCB660EF}" dt="2025-12-05T14:03:56.477" v="20" actId="20577"/>
          <ac:spMkLst>
            <pc:docMk/>
            <pc:sldMk cId="3098680421" sldId="860"/>
            <ac:spMk id="4" creationId="{A5D737C0-CB21-A52B-54D3-0579B64CF272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5:21.454" v="23" actId="20577"/>
        <pc:sldMkLst>
          <pc:docMk/>
          <pc:sldMk cId="984434829" sldId="862"/>
        </pc:sldMkLst>
        <pc:spChg chg="mod">
          <ac:chgData name="Andrasko, Rhiannon" userId="S::rhiannon.andrasko@wjec.co.uk::15be4c62-2de6-4343-a7f4-3c209826edd1" providerId="AD" clId="Web-{A997B563-F40B-2E5C-6B69-3F33CCB660EF}" dt="2025-12-05T14:35:21.454" v="23" actId="20577"/>
          <ac:spMkLst>
            <pc:docMk/>
            <pc:sldMk cId="984434829" sldId="862"/>
            <ac:spMk id="4" creationId="{881A2A46-11B4-A02A-E064-53C274BA05B9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5:51.423" v="25" actId="20577"/>
        <pc:sldMkLst>
          <pc:docMk/>
          <pc:sldMk cId="4047661138" sldId="863"/>
        </pc:sldMkLst>
        <pc:spChg chg="mod">
          <ac:chgData name="Andrasko, Rhiannon" userId="S::rhiannon.andrasko@wjec.co.uk::15be4c62-2de6-4343-a7f4-3c209826edd1" providerId="AD" clId="Web-{A997B563-F40B-2E5C-6B69-3F33CCB660EF}" dt="2025-12-05T14:35:51.423" v="25" actId="20577"/>
          <ac:spMkLst>
            <pc:docMk/>
            <pc:sldMk cId="4047661138" sldId="863"/>
            <ac:spMk id="4" creationId="{FF3929B2-75E5-FC53-DBEC-D116E52BC27A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7:18.223" v="32" actId="20577"/>
        <pc:sldMkLst>
          <pc:docMk/>
          <pc:sldMk cId="1928307203" sldId="865"/>
        </pc:sldMkLst>
        <pc:spChg chg="mod">
          <ac:chgData name="Andrasko, Rhiannon" userId="S::rhiannon.andrasko@wjec.co.uk::15be4c62-2de6-4343-a7f4-3c209826edd1" providerId="AD" clId="Web-{A997B563-F40B-2E5C-6B69-3F33CCB660EF}" dt="2025-12-05T14:37:18.223" v="32" actId="20577"/>
          <ac:spMkLst>
            <pc:docMk/>
            <pc:sldMk cId="1928307203" sldId="865"/>
            <ac:spMk id="4" creationId="{E1D0EE4C-AE93-595E-F640-5082E2AC7130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8:08.693" v="36" actId="20577"/>
        <pc:sldMkLst>
          <pc:docMk/>
          <pc:sldMk cId="2071803624" sldId="866"/>
        </pc:sldMkLst>
        <pc:spChg chg="mod">
          <ac:chgData name="Andrasko, Rhiannon" userId="S::rhiannon.andrasko@wjec.co.uk::15be4c62-2de6-4343-a7f4-3c209826edd1" providerId="AD" clId="Web-{A997B563-F40B-2E5C-6B69-3F33CCB660EF}" dt="2025-12-05T14:38:08.693" v="36" actId="20577"/>
          <ac:spMkLst>
            <pc:docMk/>
            <pc:sldMk cId="2071803624" sldId="866"/>
            <ac:spMk id="4" creationId="{FB18DC4E-6564-0884-8381-3A618BFFEBFA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8:31.084" v="38" actId="20577"/>
        <pc:sldMkLst>
          <pc:docMk/>
          <pc:sldMk cId="2274029901" sldId="867"/>
        </pc:sldMkLst>
        <pc:spChg chg="mod">
          <ac:chgData name="Andrasko, Rhiannon" userId="S::rhiannon.andrasko@wjec.co.uk::15be4c62-2de6-4343-a7f4-3c209826edd1" providerId="AD" clId="Web-{A997B563-F40B-2E5C-6B69-3F33CCB660EF}" dt="2025-12-05T14:38:31.084" v="38" actId="20577"/>
          <ac:spMkLst>
            <pc:docMk/>
            <pc:sldMk cId="2274029901" sldId="867"/>
            <ac:spMk id="4" creationId="{911E20A6-2E08-1C6D-3B54-2BBF56A30F70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9:39.476" v="43" actId="20577"/>
        <pc:sldMkLst>
          <pc:docMk/>
          <pc:sldMk cId="454599128" sldId="869"/>
        </pc:sldMkLst>
        <pc:spChg chg="mod">
          <ac:chgData name="Andrasko, Rhiannon" userId="S::rhiannon.andrasko@wjec.co.uk::15be4c62-2de6-4343-a7f4-3c209826edd1" providerId="AD" clId="Web-{A997B563-F40B-2E5C-6B69-3F33CCB660EF}" dt="2025-12-05T14:39:39.476" v="43" actId="20577"/>
          <ac:spMkLst>
            <pc:docMk/>
            <pc:sldMk cId="454599128" sldId="869"/>
            <ac:spMk id="4" creationId="{72692042-EFD8-E2AD-B7E0-9E6FD22B7059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39:58.804" v="48" actId="20577"/>
        <pc:sldMkLst>
          <pc:docMk/>
          <pc:sldMk cId="2694552367" sldId="870"/>
        </pc:sldMkLst>
        <pc:spChg chg="mod">
          <ac:chgData name="Andrasko, Rhiannon" userId="S::rhiannon.andrasko@wjec.co.uk::15be4c62-2de6-4343-a7f4-3c209826edd1" providerId="AD" clId="Web-{A997B563-F40B-2E5C-6B69-3F33CCB660EF}" dt="2025-12-05T14:39:58.804" v="48" actId="20577"/>
          <ac:spMkLst>
            <pc:docMk/>
            <pc:sldMk cId="2694552367" sldId="870"/>
            <ac:spMk id="4" creationId="{C20721CB-6375-F186-2E1B-4024F14C9AF9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42:28.744" v="66" actId="20577"/>
        <pc:sldMkLst>
          <pc:docMk/>
          <pc:sldMk cId="713313699" sldId="871"/>
        </pc:sldMkLst>
        <pc:spChg chg="mod">
          <ac:chgData name="Andrasko, Rhiannon" userId="S::rhiannon.andrasko@wjec.co.uk::15be4c62-2de6-4343-a7f4-3c209826edd1" providerId="AD" clId="Web-{A997B563-F40B-2E5C-6B69-3F33CCB660EF}" dt="2025-12-05T14:42:28.744" v="66" actId="20577"/>
          <ac:spMkLst>
            <pc:docMk/>
            <pc:sldMk cId="713313699" sldId="871"/>
            <ac:spMk id="4" creationId="{3047B5E1-B79A-A130-7EDD-0AC831812321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42:36.963" v="69" actId="20577"/>
        <pc:sldMkLst>
          <pc:docMk/>
          <pc:sldMk cId="1670157734" sldId="872"/>
        </pc:sldMkLst>
        <pc:spChg chg="mod">
          <ac:chgData name="Andrasko, Rhiannon" userId="S::rhiannon.andrasko@wjec.co.uk::15be4c62-2de6-4343-a7f4-3c209826edd1" providerId="AD" clId="Web-{A997B563-F40B-2E5C-6B69-3F33CCB660EF}" dt="2025-12-05T14:42:36.963" v="69" actId="20577"/>
          <ac:spMkLst>
            <pc:docMk/>
            <pc:sldMk cId="1670157734" sldId="872"/>
            <ac:spMk id="4" creationId="{3834AD43-49FA-ADCD-5529-BA62D90D0D1F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52:56.980" v="72" actId="20577"/>
        <pc:sldMkLst>
          <pc:docMk/>
          <pc:sldMk cId="3129588375" sldId="873"/>
        </pc:sldMkLst>
        <pc:spChg chg="mod">
          <ac:chgData name="Andrasko, Rhiannon" userId="S::rhiannon.andrasko@wjec.co.uk::15be4c62-2de6-4343-a7f4-3c209826edd1" providerId="AD" clId="Web-{A997B563-F40B-2E5C-6B69-3F33CCB660EF}" dt="2025-12-05T14:52:56.980" v="72" actId="20577"/>
          <ac:spMkLst>
            <pc:docMk/>
            <pc:sldMk cId="3129588375" sldId="873"/>
            <ac:spMk id="4" creationId="{4BE1F6F3-2048-0B45-E579-F7BBC64EF080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54:40.467" v="75" actId="20577"/>
        <pc:sldMkLst>
          <pc:docMk/>
          <pc:sldMk cId="1543140352" sldId="874"/>
        </pc:sldMkLst>
        <pc:spChg chg="mod">
          <ac:chgData name="Andrasko, Rhiannon" userId="S::rhiannon.andrasko@wjec.co.uk::15be4c62-2de6-4343-a7f4-3c209826edd1" providerId="AD" clId="Web-{A997B563-F40B-2E5C-6B69-3F33CCB660EF}" dt="2025-12-05T14:54:40.467" v="75" actId="20577"/>
          <ac:spMkLst>
            <pc:docMk/>
            <pc:sldMk cId="1543140352" sldId="874"/>
            <ac:spMk id="4" creationId="{37E27499-6BE5-3BE7-EC2D-E0125BDB34E4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03:41.413" v="18" actId="20577"/>
        <pc:sldMkLst>
          <pc:docMk/>
          <pc:sldMk cId="2802964969" sldId="876"/>
        </pc:sldMkLst>
        <pc:spChg chg="mod">
          <ac:chgData name="Andrasko, Rhiannon" userId="S::rhiannon.andrasko@wjec.co.uk::15be4c62-2de6-4343-a7f4-3c209826edd1" providerId="AD" clId="Web-{A997B563-F40B-2E5C-6B69-3F33CCB660EF}" dt="2025-12-05T14:03:41.413" v="18" actId="20577"/>
          <ac:spMkLst>
            <pc:docMk/>
            <pc:sldMk cId="2802964969" sldId="876"/>
            <ac:spMk id="4" creationId="{0D5155DC-C1FF-5DCC-F8FB-77C06B3CB93E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01:30.532" v="15" actId="20577"/>
        <pc:sldMkLst>
          <pc:docMk/>
          <pc:sldMk cId="1045153067" sldId="877"/>
        </pc:sldMkLst>
        <pc:spChg chg="mod">
          <ac:chgData name="Andrasko, Rhiannon" userId="S::rhiannon.andrasko@wjec.co.uk::15be4c62-2de6-4343-a7f4-3c209826edd1" providerId="AD" clId="Web-{A997B563-F40B-2E5C-6B69-3F33CCB660EF}" dt="2025-12-05T14:01:30.532" v="15" actId="20577"/>
          <ac:spMkLst>
            <pc:docMk/>
            <pc:sldMk cId="1045153067" sldId="877"/>
            <ac:spMk id="4" creationId="{08973480-37AD-6E49-DBBE-35281C4EB786}"/>
          </ac:spMkLst>
        </pc:spChg>
      </pc:sldChg>
      <pc:sldChg chg="modSp">
        <pc:chgData name="Andrasko, Rhiannon" userId="S::rhiannon.andrasko@wjec.co.uk::15be4c62-2de6-4343-a7f4-3c209826edd1" providerId="AD" clId="Web-{A997B563-F40B-2E5C-6B69-3F33CCB660EF}" dt="2025-12-05T14:41:32.181" v="60" actId="20577"/>
        <pc:sldMkLst>
          <pc:docMk/>
          <pc:sldMk cId="3316750689" sldId="893"/>
        </pc:sldMkLst>
        <pc:spChg chg="mod">
          <ac:chgData name="Andrasko, Rhiannon" userId="S::rhiannon.andrasko@wjec.co.uk::15be4c62-2de6-4343-a7f4-3c209826edd1" providerId="AD" clId="Web-{A997B563-F40B-2E5C-6B69-3F33CCB660EF}" dt="2025-12-05T14:41:32.181" v="60" actId="20577"/>
          <ac:spMkLst>
            <pc:docMk/>
            <pc:sldMk cId="3316750689" sldId="893"/>
            <ac:spMk id="4" creationId="{CA6AF59B-E2FC-6FAE-DAFF-B257486A8285}"/>
          </ac:spMkLst>
        </pc:spChg>
      </pc:sldChg>
    </pc:docChg>
  </pc:docChgLst>
  <pc:docChgLst>
    <pc:chgData name="Amanda Suzuki" userId="S::amanda.suzuki@eal.org.uk::481664d6-57b2-43ee-8909-51abec9171fa" providerId="AD" clId="Web-{0D8AC1BB-D919-48E2-A89D-6767879E54F8}"/>
    <pc:docChg chg="modSld">
      <pc:chgData name="Amanda Suzuki" userId="S::amanda.suzuki@eal.org.uk::481664d6-57b2-43ee-8909-51abec9171fa" providerId="AD" clId="Web-{0D8AC1BB-D919-48E2-A89D-6767879E54F8}" dt="2025-11-26T14:29:08.964" v="118" actId="20577"/>
      <pc:docMkLst>
        <pc:docMk/>
      </pc:docMkLst>
      <pc:sldChg chg="modSp">
        <pc:chgData name="Amanda Suzuki" userId="S::amanda.suzuki@eal.org.uk::481664d6-57b2-43ee-8909-51abec9171fa" providerId="AD" clId="Web-{0D8AC1BB-D919-48E2-A89D-6767879E54F8}" dt="2025-11-26T09:42:06.743" v="3" actId="20577"/>
        <pc:sldMkLst>
          <pc:docMk/>
          <pc:sldMk cId="4139293381" sldId="462"/>
        </pc:sldMkLst>
        <pc:spChg chg="mod">
          <ac:chgData name="Amanda Suzuki" userId="S::amanda.suzuki@eal.org.uk::481664d6-57b2-43ee-8909-51abec9171fa" providerId="AD" clId="Web-{0D8AC1BB-D919-48E2-A89D-6767879E54F8}" dt="2025-11-26T09:42:06.743" v="3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">
        <pc:chgData name="Amanda Suzuki" userId="S::amanda.suzuki@eal.org.uk::481664d6-57b2-43ee-8909-51abec9171fa" providerId="AD" clId="Web-{0D8AC1BB-D919-48E2-A89D-6767879E54F8}" dt="2025-11-26T09:43:58.997" v="67" actId="20577"/>
        <pc:sldMkLst>
          <pc:docMk/>
          <pc:sldMk cId="1973757176" sldId="856"/>
        </pc:sldMkLst>
        <pc:spChg chg="mod">
          <ac:chgData name="Amanda Suzuki" userId="S::amanda.suzuki@eal.org.uk::481664d6-57b2-43ee-8909-51abec9171fa" providerId="AD" clId="Web-{0D8AC1BB-D919-48E2-A89D-6767879E54F8}" dt="2025-11-26T09:43:58.997" v="67" actId="20577"/>
          <ac:spMkLst>
            <pc:docMk/>
            <pc:sldMk cId="1973757176" sldId="856"/>
            <ac:spMk id="4" creationId="{4C1153C4-D9A7-4227-89DA-AE3B9B196526}"/>
          </ac:spMkLst>
        </pc:spChg>
      </pc:sldChg>
      <pc:sldChg chg="modSp">
        <pc:chgData name="Amanda Suzuki" userId="S::amanda.suzuki@eal.org.uk::481664d6-57b2-43ee-8909-51abec9171fa" providerId="AD" clId="Web-{0D8AC1BB-D919-48E2-A89D-6767879E54F8}" dt="2025-11-26T09:44:47.482" v="71" actId="20577"/>
        <pc:sldMkLst>
          <pc:docMk/>
          <pc:sldMk cId="1342091851" sldId="858"/>
        </pc:sldMkLst>
        <pc:spChg chg="mod">
          <ac:chgData name="Amanda Suzuki" userId="S::amanda.suzuki@eal.org.uk::481664d6-57b2-43ee-8909-51abec9171fa" providerId="AD" clId="Web-{0D8AC1BB-D919-48E2-A89D-6767879E54F8}" dt="2025-11-26T09:44:47.482" v="71" actId="20577"/>
          <ac:spMkLst>
            <pc:docMk/>
            <pc:sldMk cId="1342091851" sldId="858"/>
            <ac:spMk id="4" creationId="{F127F2DB-8A00-BAF3-FBB3-937030B956DE}"/>
          </ac:spMkLst>
        </pc:spChg>
      </pc:sldChg>
      <pc:sldChg chg="modSp">
        <pc:chgData name="Amanda Suzuki" userId="S::amanda.suzuki@eal.org.uk::481664d6-57b2-43ee-8909-51abec9171fa" providerId="AD" clId="Web-{0D8AC1BB-D919-48E2-A89D-6767879E54F8}" dt="2025-11-26T14:27:51.830" v="110"/>
        <pc:sldMkLst>
          <pc:docMk/>
          <pc:sldMk cId="2339362452" sldId="864"/>
        </pc:sldMkLst>
        <pc:graphicFrameChg chg="mod modGraphic">
          <ac:chgData name="Amanda Suzuki" userId="S::amanda.suzuki@eal.org.uk::481664d6-57b2-43ee-8909-51abec9171fa" providerId="AD" clId="Web-{0D8AC1BB-D919-48E2-A89D-6767879E54F8}" dt="2025-11-26T14:27:51.830" v="110"/>
          <ac:graphicFrameMkLst>
            <pc:docMk/>
            <pc:sldMk cId="2339362452" sldId="864"/>
            <ac:graphicFrameMk id="6" creationId="{06A802E8-F0DF-1A7F-270C-ECD164CFE2DF}"/>
          </ac:graphicFrameMkLst>
        </pc:graphicFrameChg>
      </pc:sldChg>
      <pc:sldChg chg="modSp">
        <pc:chgData name="Amanda Suzuki" userId="S::amanda.suzuki@eal.org.uk::481664d6-57b2-43ee-8909-51abec9171fa" providerId="AD" clId="Web-{0D8AC1BB-D919-48E2-A89D-6767879E54F8}" dt="2025-11-26T14:28:25.866" v="114" actId="20577"/>
        <pc:sldMkLst>
          <pc:docMk/>
          <pc:sldMk cId="2071803624" sldId="866"/>
        </pc:sldMkLst>
        <pc:spChg chg="mod">
          <ac:chgData name="Amanda Suzuki" userId="S::amanda.suzuki@eal.org.uk::481664d6-57b2-43ee-8909-51abec9171fa" providerId="AD" clId="Web-{0D8AC1BB-D919-48E2-A89D-6767879E54F8}" dt="2025-11-26T14:28:25.866" v="114" actId="20577"/>
          <ac:spMkLst>
            <pc:docMk/>
            <pc:sldMk cId="2071803624" sldId="866"/>
            <ac:spMk id="4" creationId="{FB18DC4E-6564-0884-8381-3A618BFFEBFA}"/>
          </ac:spMkLst>
        </pc:spChg>
      </pc:sldChg>
      <pc:sldChg chg="addSp delSp modSp">
        <pc:chgData name="Amanda Suzuki" userId="S::amanda.suzuki@eal.org.uk::481664d6-57b2-43ee-8909-51abec9171fa" providerId="AD" clId="Web-{0D8AC1BB-D919-48E2-A89D-6767879E54F8}" dt="2025-11-26T14:23:05.239" v="104"/>
        <pc:sldMkLst>
          <pc:docMk/>
          <pc:sldMk cId="3025659894" sldId="888"/>
        </pc:sldMkLst>
        <pc:spChg chg="mod">
          <ac:chgData name="Amanda Suzuki" userId="S::amanda.suzuki@eal.org.uk::481664d6-57b2-43ee-8909-51abec9171fa" providerId="AD" clId="Web-{0D8AC1BB-D919-48E2-A89D-6767879E54F8}" dt="2025-11-26T14:22:59.926" v="102" actId="1076"/>
          <ac:spMkLst>
            <pc:docMk/>
            <pc:sldMk cId="3025659894" sldId="888"/>
            <ac:spMk id="4" creationId="{D7EB8EAD-6892-77D6-BF95-006402A3B4DB}"/>
          </ac:spMkLst>
        </pc:spChg>
        <pc:graphicFrameChg chg="add mod modGraphic">
          <ac:chgData name="Amanda Suzuki" userId="S::amanda.suzuki@eal.org.uk::481664d6-57b2-43ee-8909-51abec9171fa" providerId="AD" clId="Web-{0D8AC1BB-D919-48E2-A89D-6767879E54F8}" dt="2025-11-26T14:23:05.239" v="104"/>
          <ac:graphicFrameMkLst>
            <pc:docMk/>
            <pc:sldMk cId="3025659894" sldId="888"/>
            <ac:graphicFrameMk id="6" creationId="{D953F39C-CABF-0C79-1F92-6C80283E3BF5}"/>
          </ac:graphicFrameMkLst>
        </pc:graphicFrameChg>
      </pc:sldChg>
      <pc:sldChg chg="modSp">
        <pc:chgData name="Amanda Suzuki" userId="S::amanda.suzuki@eal.org.uk::481664d6-57b2-43ee-8909-51abec9171fa" providerId="AD" clId="Web-{0D8AC1BB-D919-48E2-A89D-6767879E54F8}" dt="2025-11-26T14:27:20.216" v="106" actId="20577"/>
        <pc:sldMkLst>
          <pc:docMk/>
          <pc:sldMk cId="1790236333" sldId="889"/>
        </pc:sldMkLst>
        <pc:spChg chg="mod">
          <ac:chgData name="Amanda Suzuki" userId="S::amanda.suzuki@eal.org.uk::481664d6-57b2-43ee-8909-51abec9171fa" providerId="AD" clId="Web-{0D8AC1BB-D919-48E2-A89D-6767879E54F8}" dt="2025-11-26T14:27:20.216" v="106" actId="20577"/>
          <ac:spMkLst>
            <pc:docMk/>
            <pc:sldMk cId="1790236333" sldId="889"/>
            <ac:spMk id="4" creationId="{3620D85E-4C32-1E21-9AB7-15D8B5BD993D}"/>
          </ac:spMkLst>
        </pc:spChg>
      </pc:sldChg>
      <pc:sldChg chg="modSp">
        <pc:chgData name="Amanda Suzuki" userId="S::amanda.suzuki@eal.org.uk::481664d6-57b2-43ee-8909-51abec9171fa" providerId="AD" clId="Web-{0D8AC1BB-D919-48E2-A89D-6767879E54F8}" dt="2025-11-26T14:29:08.964" v="118" actId="20577"/>
        <pc:sldMkLst>
          <pc:docMk/>
          <pc:sldMk cId="3316750689" sldId="893"/>
        </pc:sldMkLst>
        <pc:spChg chg="mod">
          <ac:chgData name="Amanda Suzuki" userId="S::amanda.suzuki@eal.org.uk::481664d6-57b2-43ee-8909-51abec9171fa" providerId="AD" clId="Web-{0D8AC1BB-D919-48E2-A89D-6767879E54F8}" dt="2025-11-26T14:29:08.964" v="118" actId="20577"/>
          <ac:spMkLst>
            <pc:docMk/>
            <pc:sldMk cId="3316750689" sldId="893"/>
            <ac:spMk id="4" creationId="{CA6AF59B-E2FC-6FAE-DAFF-B257486A828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E1D9308C-6526-63C9-CD72-7F338F32A338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B54EDF83-575E-265C-C209-404116E9F4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F86F18BA-1DFA-7486-BB57-B352F8194AA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1887BDEF-9A8D-5957-B4C2-B858D02781F0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/>
                <a:ea typeface="ＭＳ Ｐゴシック"/>
                <a:cs typeface="Arial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/>
                <a:ea typeface="ＭＳ Ｐゴシック"/>
                <a:cs typeface="Arial"/>
              </a:rPr>
              <a:t>K1.14 Types of ventilation in relation to gas</a:t>
            </a:r>
          </a:p>
          <a:p>
            <a:pPr marL="0" indent="0">
              <a:buNone/>
            </a:pPr>
            <a:endParaRPr lang="en-GB" sz="280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1.14b: Ventilation Calculation Methods</a:t>
            </a: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D7F68-DF15-5F32-432E-E7B005FD7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DF154-CB41-B41E-CFA6-CBF2A1FAA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Gross and Net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5BC20-A2EC-DB06-2D3C-A8F7F73BAEA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605553"/>
            <a:ext cx="1006248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determining your ventilation needs, you can calculate based on either gross or net values.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i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Gross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refers to the higher heating value, which includes the latent heat of water vaporisation during combustion, while </a:t>
            </a:r>
            <a:r>
              <a:rPr lang="en-GB" sz="2400" i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net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assumes that this latent heat from the water in the fuel is not recovered.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Therefore, for net calculations, allocate 5 cm² per kilowatt of input.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gross calculations, allocate 4.5 cm² per kilowatt of input.</a:t>
            </a:r>
          </a:p>
          <a:p>
            <a:pPr marL="342900" indent="-342900" algn="l" rtl="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 convert gross to net, divide by 1.11.</a:t>
            </a:r>
          </a:p>
          <a:p>
            <a:pPr marL="342900" indent="-342900" algn="l" rtl="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 convert net to gross, multiply by 1.11.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30908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82B76-791B-522F-C995-8A482DE1D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68724-2E2E-F47D-4991-E4C74CDF8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Gross and Net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973480-37AD-6E49-DBBE-35281C4EB7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30813"/>
            <a:ext cx="1069592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A gas appliance like a BBU includes a data plate that provides technical information regarding the boiler's rating and performance.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​</a:t>
            </a:r>
          </a:p>
          <a:p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For example, a data plate indicates that an appliance's maximum heat input is 21.8kW.</a:t>
            </a:r>
            <a:endParaRPr lang="en-GB" dirty="0"/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​​​</a:t>
            </a:r>
            <a:endParaRPr lang="en-GB" dirty="0"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45153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023F2-FF7E-A9A2-261E-9DB12F5E3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90E7D-C6AE-11A3-5564-0B4A97116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Gross and Net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3FC8-B931-3DBB-CB28-D7057F5B247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30813"/>
            <a:ext cx="10266155" cy="4140000"/>
          </a:xfrm>
        </p:spPr>
        <p:txBody>
          <a:bodyPr/>
          <a:lstStyle/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appliance is an older model; the maximum input needs to be converted from gross to net.</a:t>
            </a:r>
          </a:p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21.8 ÷ 1.11 = 19.64 kW net.</a:t>
            </a:r>
          </a:p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Consequently, the required ventilation is 19.64 – 7 = 12.64.</a:t>
            </a:r>
          </a:p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Multiplying 12.64 by 5 gives 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63.2 cm²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52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07E15-DF45-1715-AB73-2D86FAB9E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4C219A-F3A3-6523-3008-C9C81EBD6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Adventitious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77F49B-3DB8-652E-F36E-BE7DEADFA0C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05761"/>
            <a:ext cx="10400686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Buildings allow drafts from outside, known as ‘adventitious ventilation’ (</a:t>
            </a:r>
            <a:r>
              <a:rPr lang="en-GB" sz="2400" i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advent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meaning air coming in from outside), which typically amounts to around 35cm² of free air.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calculating air needed for combustion, the first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7kW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of a gas appliance’s net input rating can be subtracted. For the remaining heat input,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5cm²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of free air is required per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kW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as shown below.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Example: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        A 16kW open flue boiler is installed in a room.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16kW – 7kW = 9kW.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Ventilation needed for 9kW = 9 x 5 =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45 cm²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4657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597F8-EC36-3D68-FF9E-781899129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FC1ED-9486-BC82-65F8-A81139A5D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867782"/>
            <a:ext cx="11628452" cy="646331"/>
          </a:xfrm>
        </p:spPr>
        <p:txBody>
          <a:bodyPr/>
          <a:lstStyle/>
          <a:p>
            <a:r>
              <a:rPr lang="en-GB" dirty="0"/>
              <a:t>Adventitious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DFE5A9-A9F9-B9E1-00CC-6CFF10E8FE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514113"/>
            <a:ext cx="10738888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 guarantee sufficient combustion air, a vent with a free air area of 45cm² should be installed on an external wall.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Important: The vent must be clearly marked with its free air capacity.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an open-flued appliance is fitted within a compartment, adventitious air is not subtracted from the calculation.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same guideline applies to:</a:t>
            </a:r>
          </a:p>
          <a:p>
            <a:pPr marL="342900" indent="-342900" algn="l" rtl="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flueless appliances like cookers</a:t>
            </a:r>
          </a:p>
          <a:p>
            <a:pPr marL="342900" indent="-342900" algn="l" rtl="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any appliance located in compartments</a:t>
            </a:r>
          </a:p>
          <a:p>
            <a:pPr marL="342900" indent="-342900" algn="l" rtl="0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decorative fuel effect (DFE) gas fires.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GB" altLang="en-US" b="1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5734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F1B3B-A245-D66F-CFDF-D5228DA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888E2-66EF-932C-E4BF-33A0CC565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Decorative fuel effect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0B4DA9-DA63-AA4E-CF45-1087E38EC9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41316"/>
            <a:ext cx="11034251" cy="4140000"/>
          </a:xfrm>
        </p:spPr>
        <p:txBody>
          <a:bodyPr/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GB" altLang="en-US" b="1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DFE</a:t>
            </a:r>
            <a:r>
              <a:rPr lang="en-GB" altLang="en-US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gas appliances are covered in </a:t>
            </a:r>
            <a:r>
              <a:rPr lang="en-GB" altLang="en-US" b="1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BS 5871 Part 3 </a:t>
            </a:r>
            <a:r>
              <a:rPr lang="en-GB" altLang="en-US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and it states that they require </a:t>
            </a:r>
            <a:r>
              <a:rPr lang="en-GB" altLang="en-US" b="1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100cm</a:t>
            </a:r>
            <a:r>
              <a:rPr lang="en-GB" altLang="en-US" b="1" baseline="30000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2</a:t>
            </a:r>
            <a:r>
              <a:rPr lang="en-GB" altLang="en-US" dirty="0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 of ventilation unless manufacturers’ instructions (MI) differ.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endParaRPr lang="en-GB" altLang="en-US" b="1" dirty="0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7573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6A272-8248-9381-35FD-F4CA481C7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A4E95-82CA-60BC-6BBA-D5F90E3D6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5155DC-C1FF-5DCC-F8FB-77C06B3CB9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6750" y="1741316"/>
            <a:ext cx="11123581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For open-flued gas appliances in rooms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This calculation ensures there is enough </a:t>
            </a:r>
            <a:r>
              <a:rPr lang="en-GB" b="1" dirty="0">
                <a:ea typeface="ＭＳ Ｐゴシック"/>
              </a:rPr>
              <a:t>fresh air</a:t>
            </a:r>
            <a:r>
              <a:rPr lang="en-GB" dirty="0">
                <a:ea typeface="ＭＳ Ｐゴシック"/>
              </a:rPr>
              <a:t> to support safe combustion when the appliance draws air from the room.</a:t>
            </a:r>
          </a:p>
          <a:p>
            <a:r>
              <a:rPr lang="en-GB" b="1" dirty="0">
                <a:ea typeface="ＭＳ Ｐゴシック"/>
              </a:rPr>
              <a:t>Standard formula (Natural Gas):</a:t>
            </a:r>
          </a:p>
          <a:p>
            <a:r>
              <a:rPr lang="en-GB" dirty="0">
                <a:ea typeface="ＭＳ Ｐゴシック"/>
              </a:rPr>
              <a:t>For an appliance installed in a room: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No vent required for the first 7 kW</a:t>
            </a:r>
            <a:r>
              <a:rPr lang="en-GB" dirty="0">
                <a:ea typeface="ＭＳ Ｐゴシック"/>
              </a:rPr>
              <a:t> of rated input (this is assumed to come from adventitious air)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Then 5 cm² of free air is required per additional kW</a:t>
            </a:r>
            <a:r>
              <a:rPr lang="en-GB" dirty="0">
                <a:ea typeface="ＭＳ Ｐゴシック"/>
              </a:rPr>
              <a:t>.</a:t>
            </a:r>
            <a:endParaRPr lang="en-GB"/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964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BCB9F-6463-9E86-5D61-DCA260DC3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521A0-3078-EDAB-E4BB-B4C6D6D8A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D737C0-CB21-A52B-54D3-0579B64CF27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43339"/>
            <a:ext cx="11123581" cy="4140000"/>
          </a:xfrm>
        </p:spPr>
        <p:txBody>
          <a:bodyPr/>
          <a:lstStyle/>
          <a:p>
            <a:pPr algn="ctr"/>
            <a:r>
              <a:rPr lang="en-GB" b="1" dirty="0">
                <a:ea typeface="ＭＳ Ｐゴシック"/>
              </a:rPr>
              <a:t>Formula:</a:t>
            </a:r>
          </a:p>
          <a:p>
            <a:pPr algn="ctr"/>
            <a:r>
              <a:rPr lang="en-GB" b="1" dirty="0">
                <a:ea typeface="ＭＳ Ｐゴシック"/>
              </a:rPr>
              <a:t>Minimum Ventilation Area (cm²)</a:t>
            </a:r>
            <a:r>
              <a:rPr lang="en-GB" dirty="0">
                <a:ea typeface="ＭＳ Ｐゴシック"/>
              </a:rPr>
              <a:t> = </a:t>
            </a:r>
            <a:r>
              <a:rPr lang="en-GB" b="1" dirty="0">
                <a:ea typeface="ＭＳ Ｐゴシック"/>
              </a:rPr>
              <a:t>5 × (Appliance Input – 7 kW)</a:t>
            </a:r>
          </a:p>
          <a:p>
            <a:br>
              <a:rPr lang="en-GB" b="1" dirty="0"/>
            </a:br>
            <a:r>
              <a:rPr lang="en-GB" b="1" dirty="0">
                <a:ea typeface="ＭＳ Ｐゴシック"/>
              </a:rPr>
              <a:t>Worked example:</a:t>
            </a:r>
          </a:p>
          <a:p>
            <a:r>
              <a:rPr lang="en-GB" dirty="0">
                <a:ea typeface="ＭＳ Ｐゴシック"/>
              </a:rPr>
              <a:t>A 24 kW net open-flued boiler is installed in a room.</a:t>
            </a:r>
          </a:p>
          <a:p>
            <a:r>
              <a:rPr lang="en-GB" b="1" dirty="0">
                <a:ea typeface="ＭＳ Ｐゴシック"/>
              </a:rPr>
              <a:t>Step 1:</a:t>
            </a:r>
            <a:r>
              <a:rPr lang="en-GB" dirty="0">
                <a:ea typeface="ＭＳ Ｐゴシック"/>
              </a:rPr>
              <a:t> Subtract 7 kW (adventitious air), 24 kW – 7 kW = 17 kW</a:t>
            </a:r>
          </a:p>
          <a:p>
            <a:r>
              <a:rPr lang="en-GB" b="1" dirty="0">
                <a:ea typeface="ＭＳ Ｐゴシック"/>
              </a:rPr>
              <a:t>Step 2:</a:t>
            </a:r>
            <a:r>
              <a:rPr lang="en-GB" dirty="0">
                <a:ea typeface="ＭＳ Ｐゴシック"/>
              </a:rPr>
              <a:t> Multiply by 5 cm², 17 × 5 cm² = </a:t>
            </a:r>
            <a:r>
              <a:rPr lang="en-GB" b="1" dirty="0">
                <a:ea typeface="ＭＳ Ｐゴシック"/>
              </a:rPr>
              <a:t>85 cm²</a:t>
            </a:r>
            <a:r>
              <a:rPr lang="en-GB" dirty="0">
                <a:ea typeface="ＭＳ Ｐゴシック"/>
              </a:rPr>
              <a:t> of free air required.</a:t>
            </a:r>
          </a:p>
          <a:p>
            <a:r>
              <a:rPr lang="en-GB" dirty="0">
                <a:ea typeface="ＭＳ Ｐゴシック"/>
              </a:rPr>
              <a:t>This vent must provide an </a:t>
            </a:r>
            <a:r>
              <a:rPr lang="en-GB" b="1" dirty="0">
                <a:ea typeface="ＭＳ Ｐゴシック"/>
              </a:rPr>
              <a:t>unobstructed free area</a:t>
            </a:r>
            <a:r>
              <a:rPr lang="en-GB" dirty="0">
                <a:ea typeface="ＭＳ Ｐゴシック"/>
              </a:rPr>
              <a:t> directly from the outside.</a:t>
            </a:r>
          </a:p>
          <a:p>
            <a:pPr algn="ctr"/>
            <a:endParaRPr lang="en-GB"/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6804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EFA34-9429-FCBD-F7DD-8BBE26B05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8296A-07FB-F8AD-D453-C980035DF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990A50-1BE8-ED68-B89D-C155EB841B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43339"/>
            <a:ext cx="6859313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Series configuration for open flue ventilation</a:t>
            </a:r>
            <a:endParaRPr lang="en-GB" sz="240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air is supplied from an external source, as illustrated in the example below, the dimensions of both the internal and external vents stay unchanged.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A87321-E3E0-6F7A-FCE3-2AD3FE6FE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32" y="3205590"/>
            <a:ext cx="4768014" cy="2465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63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4A0F2-442B-44BD-C766-C41FD42E8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C23D6-73D6-E360-14FE-1BD53F6C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A57EE-DFFC-A4CD-F40E-4441DDC40F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43339"/>
            <a:ext cx="6859313" cy="4140000"/>
          </a:xfrm>
        </p:spPr>
        <p:txBody>
          <a:bodyPr/>
          <a:lstStyle/>
          <a:p>
            <a:r>
              <a:rPr lang="en-GB" b="1"/>
              <a:t>Open flue ventilation in series</a:t>
            </a:r>
          </a:p>
          <a:p>
            <a:pPr>
              <a:buClr>
                <a:schemeClr val="bg2"/>
              </a:buClr>
              <a:defRPr/>
            </a:pPr>
            <a:r>
              <a:rPr lang="en-GB">
                <a:solidFill>
                  <a:srgbClr val="000000"/>
                </a:solidFill>
              </a:rPr>
              <a:t>In the situation shown below, the external air vent 1 remains the same, but both internal vents 2 and 3 are </a:t>
            </a:r>
            <a:r>
              <a:rPr lang="en-GB" b="1">
                <a:solidFill>
                  <a:srgbClr val="000000"/>
                </a:solidFill>
              </a:rPr>
              <a:t>50%</a:t>
            </a:r>
            <a:r>
              <a:rPr lang="en-GB">
                <a:solidFill>
                  <a:srgbClr val="000000"/>
                </a:solidFill>
              </a:rPr>
              <a:t> bigger than the external vent.</a:t>
            </a:r>
          </a:p>
          <a:p>
            <a:endParaRPr lang="en-GB"/>
          </a:p>
          <a:p>
            <a:pPr algn="ctr"/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146281-97E3-60FC-3B34-7E9B04D07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056" y="2568387"/>
            <a:ext cx="4915601" cy="327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21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43152" cy="4140000"/>
          </a:xfrm>
        </p:spPr>
        <p:txBody>
          <a:bodyPr/>
          <a:lstStyle/>
          <a:p>
            <a:r>
              <a:rPr lang="en-GB" dirty="0"/>
              <a:t>Tracy installs a 24kW open-flued boiler in a utility cupboard. There’s no visible ventilation. She says, ‘It should be fine – there’s a gap under the door!’</a:t>
            </a:r>
          </a:p>
          <a:p>
            <a:r>
              <a:rPr lang="en-GB" b="1" dirty="0"/>
              <a:t>Discuss: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What’s the issue here?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How would you confirm whether ventilation is adequate?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431306-57FA-E1B1-5673-49AE0D27BB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0EC57-27C5-6441-4D72-236A21A4D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755C51-F626-E753-1C99-CAF6B295E2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693235"/>
            <a:ext cx="6859313" cy="4140000"/>
          </a:xfrm>
        </p:spPr>
        <p:txBody>
          <a:bodyPr/>
          <a:lstStyle/>
          <a:p>
            <a:r>
              <a:rPr lang="en-GB" b="1"/>
              <a:t>Open flue ventilation in series</a:t>
            </a:r>
          </a:p>
          <a:p>
            <a:pPr>
              <a:buClr>
                <a:schemeClr val="bg2"/>
              </a:buClr>
            </a:pPr>
            <a:r>
              <a:rPr lang="en-GB" altLang="en-US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 the case of compartments, the vents in series rule does not apply.</a:t>
            </a:r>
          </a:p>
          <a:p>
            <a:pPr>
              <a:buClr>
                <a:schemeClr val="bg2"/>
              </a:buClr>
            </a:pPr>
            <a:r>
              <a:rPr lang="en-GB" altLang="en-US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Vents A and B are sized for the compartment as normal. However, both the internal vents 2 and 3 are still required to be  </a:t>
            </a:r>
            <a:r>
              <a:rPr lang="en-GB" altLang="en-US" b="1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50% bigger </a:t>
            </a:r>
            <a:r>
              <a:rPr lang="en-GB" altLang="en-US">
                <a:solidFill>
                  <a:srgbClr val="00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than vent 1.</a:t>
            </a:r>
          </a:p>
          <a:p>
            <a:endParaRPr lang="en-GB"/>
          </a:p>
          <a:p>
            <a:pPr algn="ctr"/>
            <a:endParaRPr lang="en-GB"/>
          </a:p>
          <a:p>
            <a:endParaRPr lang="en-GB"/>
          </a:p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ED92A-2EFA-5071-66A2-D455451AE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820" y="4143994"/>
            <a:ext cx="4338632" cy="167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531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3DBF7F-FED7-207A-E91B-B3C030001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F82B7-9197-A822-44F3-C3930FB0F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E5AD3E-2CC1-9AE1-D9A7-0C0F9E633B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30813"/>
            <a:ext cx="11470878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Calculations for room-sealed appliances</a:t>
            </a:r>
            <a:endParaRPr lang="en-GB" sz="240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 ventilation is needed when the appliance is installed within a room.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If the compartment has direct ventilation to the outside air, provide 5cm² of ventilation area per kW of rated heat input for both high and low settings.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the compartment is ventilated through an internal space or room, ensure 10cm² of ventilation area per kW of rated heat input at both high and low levels.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Several manufacturers now indicate that ventilation is unnecessary for compartment installations due to the low surface temperatures of their room-sealed boilers.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327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C3156-082D-BF28-C2AD-C0CD6E311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6946C-DD26-6D67-6702-F08066E7F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Compartment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C616E0-5D00-04E4-A051-AC84B68FFA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757" y="1741316"/>
            <a:ext cx="11123581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compartment is a space created to contain a gas appliance, such as a boiler room.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Typically, both high- and low-level ventilation are necessary unless the manufacturer’s guidelines specify differently.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vents in an appliance compartment serve to supply air needed for complete combustion, ensure proper flue function, and help cool the appliance.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Compartments do not have an allowance for adventitious air.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809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09DB8-EC47-7920-03D4-D2BD589E5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EDC0D-BDC1-6619-5EEA-6DF74F36D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Compartment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1BE62A-7281-8C91-D5A6-CE0AEA0D93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757" y="1741316"/>
            <a:ext cx="11123581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Both air vents need to connect to the same room or area.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Both vents should be positioned on the same wall, facing outside.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a compartment holds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two or more appliances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their capacities must be combined to determine the required vent sizes.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If there is an </a:t>
            </a: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open flue appliance</a:t>
            </a: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in the compartment, additional combustion air will be necessary.</a:t>
            </a:r>
          </a:p>
          <a:p>
            <a:pPr marL="0" indent="0" algn="l" rtl="0" eaLnBrk="1" hangingPunct="1">
              <a:lnSpc>
                <a:spcPct val="110000"/>
              </a:lnSpc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Range-rated appliances must be assessed based on their maximum input rating.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5440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679D37-01D6-6963-09A6-AFD7084621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300EB-B4B9-9A03-E4A6-1051C0BD9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Compartment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E883AE-5846-D1B8-974A-8F37609DB0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757" y="1741316"/>
            <a:ext cx="11123581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When determining the ventilation needed for an open-flued appliance with a 15kW input installed in a compartment with vents facing outside, the calculation involves multiplying the lower vent area by 10cm² per kilowatt of the appliance and the upper vent area by 5cm² per kilowatt. Thus: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10 × 15 equals 150cm² at the lower level and 5 × 15 equals 75cm² at the upper level.</a:t>
            </a:r>
            <a:endParaRPr lang="en-GB" sz="240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70320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67D6F-5005-C5FE-A602-DD30B1AA1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F5212-EE6A-A28A-8752-22174C52D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Compartment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A2FB5-1254-9E84-122B-A39D82E6B3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6757" y="1741316"/>
            <a:ext cx="11123581" cy="4140000"/>
          </a:xfrm>
        </p:spPr>
        <p:txBody>
          <a:bodyPr/>
          <a:lstStyle/>
          <a:p>
            <a:r>
              <a:rPr lang="en-GB">
                <a:solidFill>
                  <a:srgbClr val="000000"/>
                </a:solidFill>
                <a:latin typeface="Arial" panose="020B0604020202020204" pitchFamily="34" charset="0"/>
              </a:rPr>
              <a:t>For compartments with vents facing internally, the calculation changes to the appliance input rating multiplied by 20cm² for the lower vent and 10cm² for the higher vent. Hence:</a:t>
            </a:r>
          </a:p>
          <a:p>
            <a:r>
              <a:rPr lang="en-GB" b="1">
                <a:solidFill>
                  <a:srgbClr val="000000"/>
                </a:solidFill>
                <a:latin typeface="Arial" panose="020B0604020202020204" pitchFamily="34" charset="0"/>
              </a:rPr>
              <a:t>20 × 15 equals 300cm² at the lower level and 10 × 15 equals 150cm² at the upper level.</a:t>
            </a:r>
            <a:endParaRPr lang="en-GB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b="1">
                <a:solidFill>
                  <a:srgbClr val="000000"/>
                </a:solidFill>
                <a:latin typeface="Arial" panose="020B0604020202020204" pitchFamily="34" charset="0"/>
              </a:rPr>
              <a:t>Important note: No additional adventitious air allowance is permitted for compartments.</a:t>
            </a:r>
            <a:endParaRPr lang="en-US" altLang="en-US" b="1">
              <a:solidFill>
                <a:srgbClr val="00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509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4CE65-F5DB-F8E3-F14A-27DA0DAE4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6FFF7-B2B5-086E-5A58-D0C2D170A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(open-flued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56001-7095-AFED-3E78-73CC4170B7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224" y="1768590"/>
            <a:ext cx="11123581" cy="4140000"/>
          </a:xfrm>
        </p:spPr>
        <p:txBody>
          <a:bodyPr/>
          <a:lstStyle/>
          <a:p>
            <a:r>
              <a:rPr lang="en-GB" b="1" dirty="0"/>
              <a:t>Key notes: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For </a:t>
            </a:r>
            <a:r>
              <a:rPr lang="en-GB" b="1" dirty="0"/>
              <a:t>compartment installations</a:t>
            </a:r>
            <a:r>
              <a:rPr lang="en-GB" dirty="0"/>
              <a:t>, both </a:t>
            </a:r>
            <a:r>
              <a:rPr lang="en-GB" b="1" dirty="0"/>
              <a:t>high- and low-level vents</a:t>
            </a:r>
            <a:r>
              <a:rPr lang="en-GB" dirty="0"/>
              <a:t> are needed.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</a:t>
            </a:r>
            <a:r>
              <a:rPr lang="en-GB" b="1" dirty="0"/>
              <a:t>vent must not be closeable</a:t>
            </a:r>
            <a:r>
              <a:rPr lang="en-GB" dirty="0"/>
              <a:t> or fitted with a flyscreen.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If a </a:t>
            </a:r>
            <a:r>
              <a:rPr lang="en-GB" b="1" dirty="0"/>
              <a:t>louvre grille</a:t>
            </a:r>
            <a:r>
              <a:rPr lang="en-GB" dirty="0"/>
              <a:t> is used, its </a:t>
            </a:r>
            <a:r>
              <a:rPr lang="en-GB" b="1" dirty="0"/>
              <a:t>free area</a:t>
            </a:r>
            <a:r>
              <a:rPr lang="en-GB" dirty="0"/>
              <a:t> must be confirmed (not just the physical size).</a:t>
            </a:r>
          </a:p>
          <a:p>
            <a:pPr algn="ctr"/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5540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66378-B741-EEA3-0AEE-23447FB07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E798E-1B25-6FBF-0A44-3B397DACE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(flueless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CE93F-A08A-A8C4-850F-B6BCD27FBD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605553"/>
            <a:ext cx="11123581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Ventilation should come directly from outside, and it must be possible to open a window or hinged panel in the same room, as required by Building Regulations.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Ventilation may only pass from one room to another if it is ducted.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Adequate room volume is necessary, and there are limits on the maximum input ratings for flueless appliances.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Smaller rooms require increased purpose-provided ventilation.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Manufacturer’s guidelines should always be followed.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Flueless space heaters are limited by the room volume in W/m³ and the rated input of the individual appliance.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5159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DE921-869F-8BBC-E8C5-4D378CF72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908BF-7854-DF1A-47CE-12CEFE783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07" y="822062"/>
            <a:ext cx="11628452" cy="646331"/>
          </a:xfrm>
        </p:spPr>
        <p:txBody>
          <a:bodyPr/>
          <a:lstStyle/>
          <a:p>
            <a:r>
              <a:rPr lang="en-GB" dirty="0"/>
              <a:t>Calculation formula (flueless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904B66-2702-A3FA-EF3C-5A8A858B756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938802" y="1587650"/>
            <a:ext cx="3108512" cy="365048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dirty="0">
                <a:solidFill>
                  <a:srgbClr val="000000"/>
                </a:solidFill>
                <a:ea typeface="ＭＳ Ｐゴシック"/>
              </a:rPr>
              <a:t>Excerpt from table 4 of BS 5440 Part 2 showing the minimum permanent opening free area for flueless appliances.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FAB5D6C-2A71-27F7-33B7-03ADC4C760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347661"/>
              </p:ext>
            </p:extLst>
          </p:nvPr>
        </p:nvGraphicFramePr>
        <p:xfrm>
          <a:off x="251507" y="1474131"/>
          <a:ext cx="8497477" cy="4495811"/>
        </p:xfrm>
        <a:graphic>
          <a:graphicData uri="http://schemas.openxmlformats.org/drawingml/2006/table">
            <a:tbl>
              <a:tblPr bandRow="1">
                <a:tableStyleId>{8A107856-5554-42FB-B03E-39F5DBC370BA}</a:tableStyleId>
              </a:tblPr>
              <a:tblGrid>
                <a:gridCol w="1914608">
                  <a:extLst>
                    <a:ext uri="{9D8B030D-6E8A-4147-A177-3AD203B41FA5}">
                      <a16:colId xmlns:a16="http://schemas.microsoft.com/office/drawing/2014/main" val="1143323692"/>
                    </a:ext>
                  </a:extLst>
                </a:gridCol>
                <a:gridCol w="1484381">
                  <a:extLst>
                    <a:ext uri="{9D8B030D-6E8A-4147-A177-3AD203B41FA5}">
                      <a16:colId xmlns:a16="http://schemas.microsoft.com/office/drawing/2014/main" val="494210869"/>
                    </a:ext>
                  </a:extLst>
                </a:gridCol>
                <a:gridCol w="1699496">
                  <a:extLst>
                    <a:ext uri="{9D8B030D-6E8A-4147-A177-3AD203B41FA5}">
                      <a16:colId xmlns:a16="http://schemas.microsoft.com/office/drawing/2014/main" val="3601885301"/>
                    </a:ext>
                  </a:extLst>
                </a:gridCol>
                <a:gridCol w="1699496">
                  <a:extLst>
                    <a:ext uri="{9D8B030D-6E8A-4147-A177-3AD203B41FA5}">
                      <a16:colId xmlns:a16="http://schemas.microsoft.com/office/drawing/2014/main" val="248999246"/>
                    </a:ext>
                  </a:extLst>
                </a:gridCol>
                <a:gridCol w="1699496">
                  <a:extLst>
                    <a:ext uri="{9D8B030D-6E8A-4147-A177-3AD203B41FA5}">
                      <a16:colId xmlns:a16="http://schemas.microsoft.com/office/drawing/2014/main" val="1803944950"/>
                    </a:ext>
                  </a:extLst>
                </a:gridCol>
              </a:tblGrid>
              <a:tr h="107717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/>
                        <a:t>Type of appliance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/>
                        <a:t>Maximum rated input limit (net)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/>
                        <a:t>Room volume (m</a:t>
                      </a:r>
                      <a:r>
                        <a:rPr lang="en-GB" b="1" baseline="30000" dirty="0"/>
                        <a:t>3</a:t>
                      </a:r>
                      <a:r>
                        <a:rPr lang="en-GB" b="1" dirty="0"/>
                        <a:t>)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/>
                        <a:t>Permanent vent size (cm</a:t>
                      </a:r>
                      <a:r>
                        <a:rPr lang="en-GB" b="1" baseline="30000" dirty="0"/>
                        <a:t>2</a:t>
                      </a:r>
                      <a:r>
                        <a:rPr lang="en-GB" b="1" dirty="0"/>
                        <a:t>)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/>
                        <a:t>Openable window or equivalent also required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193658"/>
                  </a:ext>
                </a:extLst>
              </a:tr>
              <a:tr h="580016"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Domestic oven, hotplate, grill or any combination thereof</a:t>
                      </a:r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None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&lt; 5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100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Yes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4601578"/>
                  </a:ext>
                </a:extLst>
              </a:tr>
              <a:tr h="613158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5 to 10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50a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305190"/>
                  </a:ext>
                </a:extLst>
              </a:tr>
              <a:tr h="331436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&gt; 10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Nil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8431802"/>
                  </a:ext>
                </a:extLst>
              </a:tr>
              <a:tr h="580016">
                <a:tc row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Instantaneous hot water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11kW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&lt; 5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Installation not permitted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Yes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986146"/>
                  </a:ext>
                </a:extLst>
              </a:tr>
              <a:tr h="3314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5 to 10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100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2350800"/>
                  </a:ext>
                </a:extLst>
              </a:tr>
              <a:tr h="3314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&gt; 10 to 20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50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4796905"/>
                  </a:ext>
                </a:extLst>
              </a:tr>
              <a:tr h="3314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&gt; 20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dirty="0"/>
                        <a:t>Nil</a:t>
                      </a:r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EE9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134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5552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D7625F-6117-B21E-8EBF-925556D06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F29B1-65BA-D7CF-A06B-D33DBA989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Calculation formula (flueless appliances)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20D85E-4C32-1E21-9AB7-15D8B5BD99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10788992" cy="4140000"/>
          </a:xfrm>
        </p:spPr>
        <p:txBody>
          <a:bodyPr/>
          <a:lstStyle/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For instance, a flueless water heater with a net output of 10kW placed in a room measuring 2m by 2m by 2.4m would result in a total room volume of 9.6m³.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Referring to the chart on the previous slide, it indicates that for a room size between 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5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  <a:cs typeface="Arial"/>
              </a:rPr>
              <a:t>m²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 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and 10m², a ventilation area of 100 cm² is necessary, along with an openable window or a similar feature, such as a hinged panel.</a:t>
            </a:r>
          </a:p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If a domestic cooker is also installed in the same room, it would require a permanent vent providing 50 cm² in addition to an openable window or equivalent.</a:t>
            </a:r>
          </a:p>
          <a:p>
            <a:pPr marL="0" indent="0" algn="l" rtl="0" eaLnBrk="1" hangingPunct="1"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Further details, guidance, and ventilation requirements for other flueless appliances can be found in Table 4 of BS 5440 Part 2.</a:t>
            </a:r>
            <a:endParaRPr lang="en-US" altLang="en-US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790236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24280" cy="4140000"/>
          </a:xfrm>
        </p:spPr>
        <p:txBody>
          <a:bodyPr/>
          <a:lstStyle/>
          <a:p>
            <a:r>
              <a:rPr lang="en-GB" dirty="0">
                <a:ea typeface="ＭＳ Ｐゴシック"/>
              </a:rPr>
              <a:t>By the end of this session, you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Apply</a:t>
            </a:r>
            <a:r>
              <a:rPr lang="en-GB" dirty="0">
                <a:ea typeface="ＭＳ Ｐゴシック"/>
              </a:rPr>
              <a:t> standard ventilation calculations to gas appliances.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Interpret</a:t>
            </a:r>
            <a:r>
              <a:rPr lang="en-GB" dirty="0">
                <a:ea typeface="ＭＳ Ｐゴシック"/>
              </a:rPr>
              <a:t> appliance ratings and determine required vent areas</a:t>
            </a:r>
            <a:r>
              <a:rPr lang="en-GB">
                <a:ea typeface="ＭＳ Ｐゴシック"/>
              </a:rPr>
              <a:t>.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Evaluate</a:t>
            </a:r>
            <a:r>
              <a:rPr lang="en-GB" dirty="0">
                <a:ea typeface="ＭＳ Ｐゴシック"/>
              </a:rPr>
              <a:t> if existing ventilation meets current regulations.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Use</a:t>
            </a:r>
            <a:r>
              <a:rPr lang="en-GB" dirty="0">
                <a:ea typeface="ＭＳ Ｐゴシック"/>
              </a:rPr>
              <a:t> IGEM/G/11, </a:t>
            </a:r>
            <a:r>
              <a:rPr lang="en-GB" dirty="0">
                <a:ea typeface="ＭＳ Ｐゴシック"/>
                <a:cs typeface="Arial"/>
              </a:rPr>
              <a:t>BS5440 Part 2</a:t>
            </a:r>
            <a:r>
              <a:rPr lang="en-GB" dirty="0">
                <a:ea typeface="ＭＳ Ｐゴシック"/>
              </a:rPr>
              <a:t> and Building Regulations Part J correctly.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3B9E5-9CCE-2DF8-57C7-F8C0205A1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B6FA5-CD2C-CE62-E61B-9825E247C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LPG vs NG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2CDF3C-4C26-FDC7-7CAC-49ECF1A352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7"/>
            <a:ext cx="11520452" cy="3520696"/>
          </a:xfrm>
        </p:spPr>
        <p:txBody>
          <a:bodyPr/>
          <a:lstStyle/>
          <a:p>
            <a:r>
              <a:rPr lang="en-GB" b="1"/>
              <a:t>Why the difference?</a:t>
            </a:r>
          </a:p>
          <a:p>
            <a:r>
              <a:rPr lang="en-GB"/>
              <a:t>Ventilation requirements vary depending on the </a:t>
            </a:r>
            <a:r>
              <a:rPr lang="en-GB" b="1"/>
              <a:t>type of gas used</a:t>
            </a:r>
            <a:r>
              <a:rPr lang="en-GB"/>
              <a:t> due to differences in their physical and combustion properties.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393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D815E-01C0-B0CD-BD88-873ABBF12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251D1-977A-B978-9D30-69226F44F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LPG vs NG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1A2A46-11B4-A02A-E064-53C274BA05B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6"/>
            <a:ext cx="11520452" cy="4264269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1. Natural Gas (NG)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Lighter than air</a:t>
            </a:r>
            <a:r>
              <a:rPr lang="en-GB" dirty="0">
                <a:ea typeface="ＭＳ Ｐゴシック"/>
              </a:rPr>
              <a:t> (Relative Density ≈ 0.6)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Tends to </a:t>
            </a:r>
            <a:r>
              <a:rPr lang="en-GB" b="1" dirty="0">
                <a:ea typeface="ＭＳ Ｐゴシック"/>
              </a:rPr>
              <a:t>rise and disperse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Commonly used in </a:t>
            </a:r>
            <a:r>
              <a:rPr lang="en-GB" b="1" dirty="0">
                <a:ea typeface="ＭＳ Ｐゴシック"/>
              </a:rPr>
              <a:t>mains-supplied systems</a:t>
            </a:r>
            <a:endParaRPr lang="en-GB"/>
          </a:p>
          <a:p>
            <a:r>
              <a:rPr lang="en-GB" b="1" dirty="0">
                <a:ea typeface="ＭＳ Ｐゴシック"/>
              </a:rPr>
              <a:t>Ventilation approach: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Standard sizing formulas apply (e.g. 5 cm² per kW above 7 kW for open-flued appliances), Vents are typically placed at </a:t>
            </a:r>
            <a:r>
              <a:rPr lang="en-GB" b="1" dirty="0">
                <a:ea typeface="ＭＳ Ｐゴシック"/>
              </a:rPr>
              <a:t>high level, </a:t>
            </a:r>
            <a:r>
              <a:rPr lang="en-GB" dirty="0">
                <a:ea typeface="ＭＳ Ｐゴシック"/>
              </a:rPr>
              <a:t>Combustion air supply must match appliance input and flue design.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434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5E3C5-DE08-71A0-E2A4-0CCE94DD8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E84AA-7731-5626-366C-3D82742CF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 wrap="square" lIns="91440" tIns="45720" rIns="91440" bIns="45720" anchor="ctr" anchorCtr="0">
            <a:spAutoFit/>
          </a:bodyPr>
          <a:lstStyle/>
          <a:p>
            <a:r>
              <a:rPr lang="en-GB" dirty="0">
                <a:ea typeface="ＭＳ Ｐゴシック"/>
                <a:cs typeface="Arial"/>
              </a:rPr>
              <a:t>LPG vs NG </a:t>
            </a:r>
            <a:r>
              <a:rPr lang="en-GB">
                <a:ea typeface="ＭＳ Ｐゴシック"/>
                <a:cs typeface="Arial"/>
              </a:rPr>
              <a:t>ventilation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929B2-75E5-FC53-DBEC-D116E52BC2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11520452" cy="4624755"/>
          </a:xfrm>
        </p:spPr>
        <p:txBody>
          <a:bodyPr>
            <a:normAutofit/>
          </a:bodyPr>
          <a:lstStyle/>
          <a:p>
            <a:r>
              <a:rPr lang="en-GB" b="1" dirty="0"/>
              <a:t>2. Liquefied Petroleum Gas (LPG)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Heavier than air</a:t>
            </a:r>
            <a:r>
              <a:rPr lang="en-GB" dirty="0"/>
              <a:t> (Relative Density ≈ 1.5 – 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Tends to </a:t>
            </a:r>
            <a:r>
              <a:rPr lang="en-GB" b="1" dirty="0"/>
              <a:t>sink and collect</a:t>
            </a:r>
            <a:r>
              <a:rPr lang="en-GB" dirty="0"/>
              <a:t> at low levels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Used where mains gas is unavailable (rural or off-grid locations)</a:t>
            </a:r>
          </a:p>
          <a:p>
            <a:pPr>
              <a:spcAft>
                <a:spcPts val="600"/>
              </a:spcAft>
            </a:pPr>
            <a:r>
              <a:rPr lang="en-GB" b="1" dirty="0"/>
              <a:t>Ventilation approach:</a:t>
            </a:r>
            <a:endParaRPr lang="en-GB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Same base sizing rules (5 cm²/kW above 7 kW)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Additional care</a:t>
            </a:r>
            <a:r>
              <a:rPr lang="en-GB" dirty="0">
                <a:ea typeface="ＭＳ Ｐゴシック"/>
              </a:rPr>
              <a:t> is needed to prevent gas accumulation. Vents should be placed at a </a:t>
            </a:r>
            <a:r>
              <a:rPr lang="en-GB" b="1" dirty="0">
                <a:ea typeface="ＭＳ Ｐゴシック"/>
              </a:rPr>
              <a:t>low level</a:t>
            </a:r>
            <a:r>
              <a:rPr lang="en-GB" dirty="0">
                <a:ea typeface="ＭＳ Ｐゴシック"/>
              </a:rPr>
              <a:t> to allow heavier gas to escape. </a:t>
            </a:r>
            <a:r>
              <a:rPr lang="en-GB" b="1" dirty="0">
                <a:ea typeface="ＭＳ Ｐゴシック"/>
              </a:rPr>
              <a:t>Basement installations</a:t>
            </a:r>
            <a:r>
              <a:rPr lang="en-GB" dirty="0">
                <a:ea typeface="ＭＳ Ｐゴシック"/>
              </a:rPr>
              <a:t> are generally </a:t>
            </a:r>
            <a:r>
              <a:rPr lang="en-GB" b="1" dirty="0">
                <a:ea typeface="ＭＳ Ｐゴシック"/>
              </a:rPr>
              <a:t>not permitted</a:t>
            </a:r>
            <a:r>
              <a:rPr lang="en-GB" dirty="0">
                <a:ea typeface="ＭＳ Ｐゴシック"/>
              </a:rPr>
              <a:t> for LPG appliances.</a:t>
            </a:r>
          </a:p>
        </p:txBody>
      </p:sp>
    </p:spTree>
    <p:extLst>
      <p:ext uri="{BB962C8B-B14F-4D97-AF65-F5344CB8AC3E}">
        <p14:creationId xmlns:p14="http://schemas.microsoft.com/office/powerpoint/2010/main" val="40476611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176A5-82F6-9F1C-9516-6131B916B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741C76-F6AE-9022-7A77-99F3D19EE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LPG vs NG ventilation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A802E8-F0DF-1A7F-270C-ECD164CFE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232727"/>
              </p:ext>
            </p:extLst>
          </p:nvPr>
        </p:nvGraphicFramePr>
        <p:xfrm>
          <a:off x="360362" y="1995371"/>
          <a:ext cx="11518899" cy="356616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906945">
                  <a:extLst>
                    <a:ext uri="{9D8B030D-6E8A-4147-A177-3AD203B41FA5}">
                      <a16:colId xmlns:a16="http://schemas.microsoft.com/office/drawing/2014/main" val="2638766914"/>
                    </a:ext>
                  </a:extLst>
                </a:gridCol>
                <a:gridCol w="4118231">
                  <a:extLst>
                    <a:ext uri="{9D8B030D-6E8A-4147-A177-3AD203B41FA5}">
                      <a16:colId xmlns:a16="http://schemas.microsoft.com/office/drawing/2014/main" val="1928951331"/>
                    </a:ext>
                  </a:extLst>
                </a:gridCol>
                <a:gridCol w="4493723">
                  <a:extLst>
                    <a:ext uri="{9D8B030D-6E8A-4147-A177-3AD203B41FA5}">
                      <a16:colId xmlns:a16="http://schemas.microsoft.com/office/drawing/2014/main" val="38384389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Feature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Natural Gas (NG)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Liquefied Petroleum Gas (LPG)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9307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Relative Density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~0.6 (lighter than air)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~1.5–2.0 (heavier than air)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4238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Gas behaviour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Rises and disperses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Sinks and collects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93429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Ventilation 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High-level vents preferred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Low-level vents essential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9897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Mains supply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Cylinders or bulk tanks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6053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Special Risks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Negative pressure rooms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Low-level accumulation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7554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Basement 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Permitted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Not recommended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49064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3624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F188E-AE46-A12F-A5CF-D4C76EFCC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58E35-1309-022C-CE66-5AA1A5D01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LPG vs NG ventilation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D0EE4C-AE93-595E-F640-5082E2AC713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740876"/>
            <a:ext cx="11520452" cy="4624755"/>
          </a:xfrm>
        </p:spPr>
        <p:txBody>
          <a:bodyPr>
            <a:normAutofit/>
          </a:bodyPr>
          <a:lstStyle/>
          <a:p>
            <a:r>
              <a:rPr lang="en-GB" b="1" dirty="0">
                <a:ea typeface="ＭＳ Ｐゴシック"/>
              </a:rPr>
              <a:t>Design and safety notes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Always follow the </a:t>
            </a:r>
            <a:r>
              <a:rPr lang="en-GB" b="1" dirty="0">
                <a:ea typeface="ＭＳ Ｐゴシック"/>
              </a:rPr>
              <a:t>manufacturer’s instructions</a:t>
            </a:r>
            <a:r>
              <a:rPr lang="en-GB" dirty="0">
                <a:ea typeface="ＭＳ Ｐゴシック"/>
              </a:rPr>
              <a:t>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Ventilation must comply with </a:t>
            </a:r>
            <a:r>
              <a:rPr lang="en-GB" b="1">
                <a:ea typeface="ＭＳ Ｐゴシック"/>
              </a:rPr>
              <a:t>Part J, BS5440 Pt2</a:t>
            </a:r>
            <a:r>
              <a:rPr lang="en-GB" dirty="0">
                <a:ea typeface="ＭＳ Ｐゴシック"/>
              </a:rPr>
              <a:t> and </a:t>
            </a:r>
            <a:r>
              <a:rPr lang="en-GB" b="1" dirty="0">
                <a:ea typeface="ＭＳ Ｐゴシック"/>
              </a:rPr>
              <a:t>IGEM/UP/10</a:t>
            </a:r>
            <a:r>
              <a:rPr lang="en-GB" dirty="0">
                <a:ea typeface="ＭＳ Ｐゴシック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LPG appliances must have appropriate </a:t>
            </a:r>
            <a:r>
              <a:rPr lang="en-GB" b="1" dirty="0">
                <a:ea typeface="ＭＳ Ｐゴシック"/>
              </a:rPr>
              <a:t>leak detection</a:t>
            </a:r>
            <a:r>
              <a:rPr lang="en-GB" dirty="0">
                <a:ea typeface="ＭＳ Ｐゴシック"/>
              </a:rPr>
              <a:t>, </a:t>
            </a:r>
            <a:r>
              <a:rPr lang="en-GB" b="1" dirty="0">
                <a:ea typeface="ＭＳ Ｐゴシック"/>
              </a:rPr>
              <a:t>shut-off controls</a:t>
            </a:r>
            <a:r>
              <a:rPr lang="en-GB" dirty="0">
                <a:ea typeface="ＭＳ Ｐゴシック"/>
              </a:rPr>
              <a:t>, and be in </a:t>
            </a:r>
            <a:r>
              <a:rPr lang="en-GB" b="1" dirty="0">
                <a:ea typeface="ＭＳ Ｐゴシック"/>
              </a:rPr>
              <a:t>well-ventilated locations</a:t>
            </a:r>
            <a:r>
              <a:rPr lang="en-GB" dirty="0">
                <a:ea typeface="ＭＳ Ｐゴシック"/>
              </a:rPr>
              <a:t>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307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A36A7-AD16-5015-D141-9D20BF886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616DD53-408B-1B67-ABC2-A979C91B5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Appliance location factors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506370E-0910-65CE-0E3C-EE68D8CFD9B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543301272"/>
              </p:ext>
            </p:extLst>
          </p:nvPr>
        </p:nvGraphicFramePr>
        <p:xfrm>
          <a:off x="360362" y="2049201"/>
          <a:ext cx="11520090" cy="262703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4695215">
                  <a:extLst>
                    <a:ext uri="{9D8B030D-6E8A-4147-A177-3AD203B41FA5}">
                      <a16:colId xmlns:a16="http://schemas.microsoft.com/office/drawing/2014/main" val="162005994"/>
                    </a:ext>
                  </a:extLst>
                </a:gridCol>
                <a:gridCol w="6824875">
                  <a:extLst>
                    <a:ext uri="{9D8B030D-6E8A-4147-A177-3AD203B41FA5}">
                      <a16:colId xmlns:a16="http://schemas.microsoft.com/office/drawing/2014/main" val="2884043041"/>
                    </a:ext>
                  </a:extLst>
                </a:gridCol>
              </a:tblGrid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Factor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Ventilation effect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910086707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Small rooms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Less air available, may need venting to outside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868192840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Cupboards / boxed-in areas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Need high/low vents or louvre doors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996668727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Lofts / basements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May require mechanical ventilation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4062546443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MVHR systems installed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Can create negative pressure – must be assessed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67261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64751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08286-4F20-2473-FD16-908E3C61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2CF70-C109-6A8B-CE88-22B2F65D1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EC1C1C-3946-1E4F-FA08-F552496761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Purpose of ventilation grilles</a:t>
            </a:r>
          </a:p>
          <a:p>
            <a:r>
              <a:rPr lang="en-GB" dirty="0">
                <a:ea typeface="ＭＳ Ｐゴシック"/>
              </a:rPr>
              <a:t>Ventilation grilles are used to allow a </a:t>
            </a:r>
            <a:r>
              <a:rPr lang="en-GB" b="1" dirty="0">
                <a:ea typeface="ＭＳ Ｐゴシック"/>
              </a:rPr>
              <a:t>controlled flow of air</a:t>
            </a:r>
            <a:r>
              <a:rPr lang="en-GB" dirty="0">
                <a:ea typeface="ＭＳ Ｐゴシック"/>
              </a:rPr>
              <a:t> into or out of a space for: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Combustion air supply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Dilution and cooling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Safe removal of combustion products.</a:t>
            </a:r>
            <a:endParaRPr lang="en-GB"/>
          </a:p>
          <a:p>
            <a:r>
              <a:rPr lang="en-GB" dirty="0">
                <a:ea typeface="ＭＳ Ｐゴシック"/>
              </a:rPr>
              <a:t>Correct sizing and selection are essential to ensure the </a:t>
            </a:r>
            <a:r>
              <a:rPr lang="en-GB" b="1" dirty="0">
                <a:ea typeface="ＭＳ Ｐゴシック"/>
              </a:rPr>
              <a:t>required free air area (cm²)</a:t>
            </a:r>
            <a:r>
              <a:rPr lang="en-GB" dirty="0">
                <a:ea typeface="ＭＳ Ｐゴシック"/>
              </a:rPr>
              <a:t> is achieved without restriction.</a:t>
            </a:r>
          </a:p>
          <a:p>
            <a:r>
              <a:rPr lang="en-GB" i="1" dirty="0">
                <a:ea typeface="ＭＳ Ｐゴシック"/>
              </a:rPr>
              <a:t>.</a:t>
            </a:r>
            <a:endParaRPr lang="en-GB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2154967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CD33E-85C1-3AA7-385C-3AD7ADF3D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59F92-D37A-926B-3524-186F8A03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18DC4E-6564-0884-8381-3A618BFFEB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1564" y="1763760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1. Free area vs physical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Free area</a:t>
            </a:r>
            <a:r>
              <a:rPr lang="en-GB" dirty="0">
                <a:ea typeface="ＭＳ Ｐゴシック"/>
              </a:rPr>
              <a:t> is the actual open space that allows air to pass through.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 </a:t>
            </a:r>
            <a:r>
              <a:rPr lang="en-GB" b="1" dirty="0">
                <a:ea typeface="ＭＳ Ｐゴシック"/>
              </a:rPr>
              <a:t>grille’s physical size</a:t>
            </a:r>
            <a:r>
              <a:rPr lang="en-GB" dirty="0">
                <a:ea typeface="ＭＳ Ｐゴシック"/>
              </a:rPr>
              <a:t> (e.g. 225 mm × 225 mm) is </a:t>
            </a:r>
            <a:r>
              <a:rPr lang="en-GB" b="1" dirty="0">
                <a:ea typeface="ＭＳ Ｐゴシック"/>
              </a:rPr>
              <a:t>not</a:t>
            </a:r>
            <a:r>
              <a:rPr lang="en-GB" dirty="0">
                <a:ea typeface="ＭＳ Ｐゴシック"/>
              </a:rPr>
              <a:t> the same as its free area.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Grille apertures must admit a 5mm ball bearing but not a 10mm ball bearing.</a:t>
            </a:r>
            <a:endParaRPr lang="en-GB" sz="1100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Manufacturers must provide a </a:t>
            </a:r>
            <a:r>
              <a:rPr lang="en-GB" b="1" dirty="0">
                <a:ea typeface="ＭＳ Ｐゴシック"/>
              </a:rPr>
              <a:t>free area rating</a:t>
            </a:r>
            <a:r>
              <a:rPr lang="en-GB" dirty="0">
                <a:ea typeface="ＭＳ Ｐゴシック"/>
              </a:rPr>
              <a:t> for each grille.</a:t>
            </a:r>
            <a:br>
              <a:rPr lang="en-GB" b="1" dirty="0"/>
            </a:br>
            <a:r>
              <a:rPr lang="en-GB" b="1" dirty="0">
                <a:ea typeface="ＭＳ Ｐゴシック"/>
              </a:rPr>
              <a:t>Example:</a:t>
            </a:r>
            <a:br>
              <a:rPr lang="en-GB" dirty="0"/>
            </a:br>
            <a:r>
              <a:rPr lang="en-GB" dirty="0">
                <a:ea typeface="ＭＳ Ｐゴシック"/>
              </a:rPr>
              <a:t>A 225 × 225 mm louvre grille may only offer 60% free area</a:t>
            </a:r>
            <a:br>
              <a:rPr lang="en-GB" dirty="0"/>
            </a:br>
            <a:r>
              <a:rPr lang="en-GB" dirty="0">
                <a:ea typeface="ＭＳ Ｐゴシック"/>
              </a:rPr>
              <a:t>→ Physical size = ~50,000 mm² → Free area = 30,000 mm² = </a:t>
            </a:r>
            <a:r>
              <a:rPr lang="en-GB" b="1" dirty="0">
                <a:ea typeface="ＭＳ Ｐゴシック"/>
              </a:rPr>
              <a:t>300 cm²</a:t>
            </a:r>
            <a:endParaRPr lang="en-GB" dirty="0">
              <a:ea typeface="ＭＳ Ｐゴシック"/>
            </a:endParaRPr>
          </a:p>
          <a:p>
            <a:r>
              <a:rPr lang="en-GB" i="1" dirty="0">
                <a:ea typeface="ＭＳ Ｐゴシック"/>
              </a:rPr>
              <a:t>.</a:t>
            </a:r>
            <a:endParaRPr lang="en-GB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718036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0A75B-23EF-C2C6-8013-F7364FB0BA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FB9F7-7122-1198-4DF7-C0A97D59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1E20A6-2E08-1C6D-3B54-2BBF56A30F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1564" y="1763760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2. Sizing based on appliance heat input</a:t>
            </a:r>
          </a:p>
          <a:p>
            <a:r>
              <a:rPr lang="en-GB" dirty="0">
                <a:ea typeface="ＭＳ Ｐゴシック"/>
              </a:rPr>
              <a:t>Follow these basic rules (for open-flued appliances):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No vent needed</a:t>
            </a:r>
            <a:r>
              <a:rPr lang="en-GB" dirty="0">
                <a:ea typeface="ＭＳ Ｐゴシック"/>
              </a:rPr>
              <a:t> for first 7 kW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5 cm²/kW</a:t>
            </a:r>
            <a:r>
              <a:rPr lang="en-GB" dirty="0">
                <a:ea typeface="ＭＳ Ｐゴシック"/>
              </a:rPr>
              <a:t> required above 7 kW (natural gas)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LPG appliances may require </a:t>
            </a:r>
            <a:r>
              <a:rPr lang="en-GB" b="1" dirty="0">
                <a:ea typeface="ＭＳ Ｐゴシック"/>
              </a:rPr>
              <a:t>low-level</a:t>
            </a:r>
            <a:r>
              <a:rPr lang="en-GB" dirty="0">
                <a:ea typeface="ＭＳ Ｐゴシック"/>
              </a:rPr>
              <a:t> grille positioning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Compartment installations may need </a:t>
            </a:r>
            <a:r>
              <a:rPr lang="en-GB" b="1" dirty="0">
                <a:ea typeface="ＭＳ Ｐゴシック"/>
              </a:rPr>
              <a:t>high and low-level vents</a:t>
            </a:r>
            <a:r>
              <a:rPr lang="en-GB" i="1" dirty="0">
                <a:ea typeface="ＭＳ Ｐゴシック"/>
              </a:rPr>
              <a:t>.</a:t>
            </a:r>
            <a:endParaRPr lang="en-GB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2740299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CAD731-9556-4C41-8C3E-6405A0770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6042E-8CC3-733F-0A7A-A743F1509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CDCE18-AEE5-974A-8508-05B536A8DF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6776" y="1732083"/>
            <a:ext cx="11289323" cy="3755657"/>
          </a:xfrm>
        </p:spPr>
        <p:txBody>
          <a:bodyPr/>
          <a:lstStyle/>
          <a:p>
            <a:r>
              <a:rPr lang="en-GB" b="1"/>
              <a:t>3. Selecting the right grille type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CBB826C-A170-22DD-AE2E-DBB22FEDE8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590018"/>
              </p:ext>
            </p:extLst>
          </p:nvPr>
        </p:nvGraphicFramePr>
        <p:xfrm>
          <a:off x="252000" y="2193236"/>
          <a:ext cx="11518899" cy="368808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796909">
                  <a:extLst>
                    <a:ext uri="{9D8B030D-6E8A-4147-A177-3AD203B41FA5}">
                      <a16:colId xmlns:a16="http://schemas.microsoft.com/office/drawing/2014/main" val="2584706302"/>
                    </a:ext>
                  </a:extLst>
                </a:gridCol>
                <a:gridCol w="4882357">
                  <a:extLst>
                    <a:ext uri="{9D8B030D-6E8A-4147-A177-3AD203B41FA5}">
                      <a16:colId xmlns:a16="http://schemas.microsoft.com/office/drawing/2014/main" val="1078857749"/>
                    </a:ext>
                  </a:extLst>
                </a:gridCol>
                <a:gridCol w="3839633">
                  <a:extLst>
                    <a:ext uri="{9D8B030D-6E8A-4147-A177-3AD203B41FA5}">
                      <a16:colId xmlns:a16="http://schemas.microsoft.com/office/drawing/2014/main" val="15340724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Grille Type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Characteristics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1"/>
                        <a:t>Suitability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4015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/>
                        <a:t>Louvre Grille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Slatted design, low visibility, reduced airflow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Common but must check free area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2123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/>
                        <a:t>Hit &amp; Miss 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Manually openable – </a:t>
                      </a:r>
                      <a:r>
                        <a:rPr lang="en-GB" sz="2000" b="1"/>
                        <a:t>not allowed</a:t>
                      </a:r>
                      <a:r>
                        <a:rPr lang="en-GB" sz="2000"/>
                        <a:t> for combustion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Not suitable for gas appliances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494401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/>
                        <a:t>Flyscreen Vent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Has mesh screen – </a:t>
                      </a:r>
                      <a:r>
                        <a:rPr lang="en-GB" sz="2000" b="1"/>
                        <a:t>not allowed</a:t>
                      </a:r>
                      <a:r>
                        <a:rPr lang="en-GB" sz="2000"/>
                        <a:t> for combustion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Risk of blockage and restriction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5390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/>
                        <a:t>Terracotta Grille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Clay material, often used in older builds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Poor accuracy of free area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36589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 err="1"/>
                        <a:t>Unsleeved</a:t>
                      </a:r>
                      <a:r>
                        <a:rPr lang="en-GB" sz="2000" b="0" dirty="0"/>
                        <a:t> Opening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A hole without a grille – </a:t>
                      </a:r>
                      <a:r>
                        <a:rPr lang="en-GB" sz="2000" b="1"/>
                        <a:t>not compliant</a:t>
                      </a:r>
                      <a:endParaRPr lang="en-GB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/>
                        <a:t>Fails Building Regs / Gas Safety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9172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b="0" dirty="0"/>
                        <a:t>Fixed Open Grille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Compliant permanent solution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000" dirty="0"/>
                        <a:t>Best practice for safety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5723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7966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9682" y="1741316"/>
            <a:ext cx="10631212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Ventilation in gas systems</a:t>
            </a:r>
          </a:p>
          <a:p>
            <a:r>
              <a:rPr lang="en-GB" dirty="0">
                <a:ea typeface="ＭＳ Ｐゴシック"/>
              </a:rPr>
              <a:t>Ventilation ensures: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 </a:t>
            </a:r>
            <a:r>
              <a:rPr lang="en-GB" b="1" dirty="0">
                <a:ea typeface="ＭＳ Ｐゴシック"/>
              </a:rPr>
              <a:t>sufficient supply of air</a:t>
            </a:r>
            <a:r>
              <a:rPr lang="en-GB" dirty="0">
                <a:ea typeface="ＭＳ Ｐゴシック"/>
              </a:rPr>
              <a:t> for safe and complete combustion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 </a:t>
            </a:r>
            <a:r>
              <a:rPr lang="en-GB" b="1" dirty="0">
                <a:ea typeface="ＭＳ Ｐゴシック"/>
              </a:rPr>
              <a:t>dilution and removal</a:t>
            </a:r>
            <a:r>
              <a:rPr lang="en-GB" dirty="0">
                <a:ea typeface="ＭＳ Ｐゴシック"/>
              </a:rPr>
              <a:t> of combustion products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 </a:t>
            </a:r>
            <a:r>
              <a:rPr lang="en-GB" b="1" dirty="0">
                <a:ea typeface="ＭＳ Ｐゴシック"/>
              </a:rPr>
              <a:t>cooling</a:t>
            </a:r>
            <a:r>
              <a:rPr lang="en-GB" dirty="0">
                <a:ea typeface="ＭＳ Ｐゴシック"/>
              </a:rPr>
              <a:t> of appliances or components, where needed.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40E7C-12F7-A05E-9DB9-FA3A17CA7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4BABED-3D60-4ADD-D587-41F7E632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692042-EFD8-E2AD-B7E0-9E6FD22B705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6776" y="1732083"/>
            <a:ext cx="11289323" cy="3755657"/>
          </a:xfrm>
        </p:spPr>
        <p:txBody>
          <a:bodyPr/>
          <a:lstStyle/>
          <a:p>
            <a:r>
              <a:rPr lang="en-GB" b="1" dirty="0"/>
              <a:t>4. Positioning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Low level</a:t>
            </a:r>
            <a:r>
              <a:rPr lang="en-GB" dirty="0">
                <a:ea typeface="ＭＳ Ｐゴシック"/>
              </a:rPr>
              <a:t>: For LPG and some cooling air requirements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High level</a:t>
            </a:r>
            <a:r>
              <a:rPr lang="en-GB" dirty="0"/>
              <a:t>: For heat and natural gas combustion air</a:t>
            </a:r>
          </a:p>
          <a:p>
            <a:r>
              <a:rPr lang="en-GB" dirty="0"/>
              <a:t>Grilles should be:</a:t>
            </a:r>
          </a:p>
          <a:p>
            <a:pPr marL="216535" lvl="1" indent="-216535">
              <a:buClr>
                <a:schemeClr val="tx1"/>
              </a:buClr>
            </a:pPr>
            <a:r>
              <a:rPr lang="en-GB" b="1" dirty="0"/>
              <a:t>Unobstructed</a:t>
            </a:r>
            <a:r>
              <a:rPr lang="en-GB" dirty="0"/>
              <a:t> by insulation, furniture, or finishes</a:t>
            </a:r>
            <a:endParaRPr lang="en-GB" dirty="0">
              <a:cs typeface="Arial"/>
            </a:endParaRPr>
          </a:p>
          <a:p>
            <a:pPr marL="216535" lvl="1" indent="-216535">
              <a:buClr>
                <a:schemeClr val="tx1"/>
              </a:buClr>
            </a:pPr>
            <a:r>
              <a:rPr lang="en-GB" dirty="0">
                <a:ea typeface="ＭＳ Ｐゴシック"/>
              </a:rPr>
              <a:t>Located in accordance with </a:t>
            </a:r>
            <a:r>
              <a:rPr lang="en-GB" b="1" dirty="0">
                <a:ea typeface="ＭＳ Ｐゴシック"/>
              </a:rPr>
              <a:t>MI</a:t>
            </a:r>
            <a:r>
              <a:rPr lang="en-GB" dirty="0">
                <a:ea typeface="ＭＳ Ｐゴシック"/>
              </a:rPr>
              <a:t>, </a:t>
            </a:r>
            <a:r>
              <a:rPr lang="en-GB" b="1" dirty="0">
                <a:ea typeface="ＭＳ Ｐゴシック"/>
              </a:rPr>
              <a:t>Part J</a:t>
            </a:r>
            <a:r>
              <a:rPr lang="en-GB" dirty="0">
                <a:ea typeface="ＭＳ Ｐゴシック"/>
              </a:rPr>
              <a:t>, and </a:t>
            </a:r>
            <a:r>
              <a:rPr lang="en-GB" b="1" dirty="0">
                <a:ea typeface="ＭＳ Ｐゴシック"/>
              </a:rPr>
              <a:t>IGEM/UP/10</a:t>
            </a:r>
            <a:r>
              <a:rPr lang="en-GB" dirty="0">
                <a:ea typeface="ＭＳ Ｐゴシック"/>
              </a:rPr>
              <a:t>.</a:t>
            </a:r>
            <a:endParaRPr lang="en-GB" dirty="0">
              <a:cs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5991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B07EEB-5454-5C5C-80C3-C95888F64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CE701-7B16-0B16-439F-8EFDD86A7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Grille sizing and selection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721CB-6375-F186-2E1B-4024F14C9A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6776" y="1732083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5. Installer responsibilities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Confirm required </a:t>
            </a:r>
            <a:r>
              <a:rPr lang="en-GB" b="1" dirty="0">
                <a:ea typeface="ＭＳ Ｐゴシック"/>
              </a:rPr>
              <a:t>free area (cm²)</a:t>
            </a:r>
            <a:r>
              <a:rPr lang="en-GB" dirty="0">
                <a:ea typeface="ＭＳ Ｐゴシック"/>
              </a:rPr>
              <a:t> from ventilation calculation.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Select appropriate </a:t>
            </a:r>
            <a:r>
              <a:rPr lang="en-GB" b="1" dirty="0">
                <a:ea typeface="ＭＳ Ｐゴシック"/>
              </a:rPr>
              <a:t>grille with certified free area</a:t>
            </a:r>
            <a:r>
              <a:rPr lang="en-GB" dirty="0">
                <a:ea typeface="ＭＳ Ｐゴシック"/>
              </a:rPr>
              <a:t>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Avoid DIY, non-compliant, or decorative-only grilles.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45523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F1063-C098-B864-A094-85460F3F6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9B2F8-8342-9B0E-2AE5-E175ED434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 wrap="square" lIns="91440" tIns="45720" rIns="91440" bIns="45720" anchor="ctr" anchorCtr="0">
            <a:spAutoFit/>
          </a:bodyPr>
          <a:lstStyle/>
          <a:p>
            <a:r>
              <a:rPr lang="en-GB">
                <a:ea typeface="ＭＳ Ｐゴシック"/>
                <a:cs typeface="Arial"/>
              </a:rPr>
              <a:t>Ventilation general requirements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6AF59B-E2FC-6FAE-DAFF-B257486A828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6776" y="1732083"/>
            <a:ext cx="11289323" cy="3755657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Ventilation must be permanent: Grilles or vents must be non-adjustable and always open.</a:t>
            </a:r>
            <a:endParaRPr lang="en-GB" b="1" dirty="0"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Any duct or pipe passing through a cavity wall </a:t>
            </a:r>
            <a:r>
              <a:rPr lang="en-GB" b="1" dirty="0">
                <a:ea typeface="+mn-lt"/>
                <a:cs typeface="+mn-lt"/>
              </a:rPr>
              <a:t>must be sleeved</a:t>
            </a:r>
            <a:r>
              <a:rPr lang="en-GB" dirty="0">
                <a:ea typeface="+mn-lt"/>
                <a:cs typeface="+mn-lt"/>
              </a:rPr>
              <a:t> to maintain structural integrity and airflow.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Ventilation must be to outside air: Internal air transfer is not acceptable for combustion air.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Grilles must be correctly sized: Based on appliance type, flue type, and heat input (net or gross).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Positioning: Vents should be placed to avoid draughts, noise, or obstruction.</a:t>
            </a:r>
            <a:endParaRPr lang="en-GB"/>
          </a:p>
          <a:p>
            <a:pPr marL="342900" indent="-342900">
              <a:buFont typeface="Arial"/>
              <a:buChar char="•"/>
            </a:pPr>
            <a:endParaRPr lang="en-GB" dirty="0">
              <a:cs typeface="Arial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7506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79569-8D01-B8DF-3D52-D414FEB7D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E93B9-E598-EE23-5821-4AA914EFB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5073CB-ED99-0E51-2D92-E7D1AF60B86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3986" y="1776286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Inspection of existing installations – ventilation checklist</a:t>
            </a:r>
          </a:p>
          <a:p>
            <a:r>
              <a:rPr lang="en-GB" dirty="0">
                <a:ea typeface="ＭＳ Ｐゴシック"/>
              </a:rPr>
              <a:t>When inspecting existing installations, ventilation must be checked thoroughly to ensure compliance and safety. Use the following inspection criteria:</a:t>
            </a:r>
          </a:p>
          <a:p>
            <a:r>
              <a:rPr lang="en-GB" b="1" dirty="0">
                <a:ea typeface="ＭＳ Ｐゴシック"/>
              </a:rPr>
              <a:t>1. Ventilation path is unobstructed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Check that grilles, ducts, and air inlets/outlets are free from blockage, insulation, or covering.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Ensure airflow is continuous and not impeded by debris, furniture, or structural modifications.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2159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8A76A-E49B-B879-02E9-CCA809776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5E224-93ED-CE2E-EB6A-42ADD26F0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47B5E1-B79A-A130-7EDD-0AC831812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2. Vent size matches appliance heat input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Confirm that the permanent ventilation size (in cm²) meets or exceeds the calculated requirement.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Use the correct sizing rule: e.g. 5 cm² per kW above 7 kW (for open-flued NG appliances).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33136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C65B7-FB93-591E-E017-7166831DE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E7FB8-A7E4-0C72-3384-993B9333B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34AD43-49FA-ADCD-5529-BA62D90D0D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3. Labelling is present and visible</a:t>
            </a:r>
            <a:endParaRPr lang="en-GB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Grilles, duct covers, or ventilated compartments should be clearly marked as permanent ventilation.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Any compartmented appliance must have appropriate warning labels (e.g. 'Do Not Block Vent').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1577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D9328-8BDC-05F8-260D-F441ED459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BAC0D6-F25A-D207-1146-724D482CB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E1F6F3-2048-0B45-E579-F7BBC64EF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4. No evidence of tampering or sealing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Check for signs that vents have been covered, closed, or restricted (e.g. taped over, furniture pushed against them).</a:t>
            </a:r>
            <a:endParaRPr lang="en-GB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Hit-and-miss vents or closable grilles are </a:t>
            </a:r>
            <a:r>
              <a:rPr lang="en-GB" b="1" dirty="0">
                <a:ea typeface="ＭＳ Ｐゴシック"/>
              </a:rPr>
              <a:t>not permitted</a:t>
            </a:r>
            <a:r>
              <a:rPr lang="en-GB" dirty="0">
                <a:ea typeface="ＭＳ Ｐゴシック"/>
              </a:rPr>
              <a:t> for combustion ventilation.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5883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D7BEC-0C47-E77E-09FE-0205386F9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69B7A4-4360-22E1-5F0D-965791187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E27499-6BE5-3BE7-EC2D-E0125BDB34E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5. Confirm against manufacturer’s instructions and IGEM/G/11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Review the appliance MI for any specific ventilation requirements.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Check compliance with IGEM/G/11, which governs unsafe situations. Improper ventilation may warrant </a:t>
            </a:r>
            <a:r>
              <a:rPr lang="en-GB" b="1" dirty="0">
                <a:ea typeface="ＭＳ Ｐゴシック"/>
              </a:rPr>
              <a:t>AR</a:t>
            </a:r>
            <a:r>
              <a:rPr lang="en-GB" dirty="0">
                <a:ea typeface="ＭＳ Ｐゴシック"/>
              </a:rPr>
              <a:t> or </a:t>
            </a:r>
            <a:r>
              <a:rPr lang="en-GB" b="1" dirty="0">
                <a:ea typeface="ＭＳ Ｐゴシック"/>
              </a:rPr>
              <a:t>ID</a:t>
            </a:r>
            <a:r>
              <a:rPr lang="en-GB" dirty="0">
                <a:ea typeface="ＭＳ Ｐゴシック"/>
              </a:rPr>
              <a:t> classification.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1403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95FA-2E9D-2FB5-3CCA-7EE21D52D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F2AF2-73B6-0C39-2432-C2C36788B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835109-5DF3-AD81-CE65-B4DAC3D772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Inspection outcome</a:t>
            </a:r>
          </a:p>
          <a:p>
            <a:r>
              <a:rPr lang="en-GB" dirty="0">
                <a:ea typeface="ＭＳ Ｐゴシック"/>
              </a:rPr>
              <a:t>If ventilation is found to be non-compliant, the engineer must: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classify the installation (AR or ID)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isolate if necessary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complete warning notices and notify the responsible person.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2751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90890-D62C-06A7-E9DE-0E72872B4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0BADB-30E9-9893-261E-BECF447EF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Inspection of existing installations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FBC63-6CAF-8FA6-C605-4CED4A9D28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8069" y="1863968"/>
            <a:ext cx="11289323" cy="3755657"/>
          </a:xfrm>
        </p:spPr>
        <p:txBody>
          <a:bodyPr/>
          <a:lstStyle/>
          <a:p>
            <a:r>
              <a:rPr lang="en-GB" dirty="0"/>
              <a:t>Georgia is replacing a 28kW open-flued fire. The room has a 100 cm² wall grille.</a:t>
            </a:r>
          </a:p>
          <a:p>
            <a:r>
              <a:rPr lang="en-GB" b="1" dirty="0"/>
              <a:t>Questions: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Is the ventilation sufficient?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else should be inspected?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Would you class the system as, At Risk or ID?</a:t>
            </a:r>
          </a:p>
        </p:txBody>
      </p:sp>
    </p:spTree>
    <p:extLst>
      <p:ext uri="{BB962C8B-B14F-4D97-AF65-F5344CB8AC3E}">
        <p14:creationId xmlns:p14="http://schemas.microsoft.com/office/powerpoint/2010/main" val="31970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1587DE-FD99-274A-D27E-7F63E7052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52C27-7949-8541-D26A-9C95CD371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1153C4-D9A7-4227-89DA-AE3B9B1965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3188" y="1712290"/>
            <a:ext cx="11182720" cy="4169026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Ventilation is required when:</a:t>
            </a:r>
            <a:br>
              <a:rPr lang="en-GB" b="1" dirty="0">
                <a:ea typeface="ＭＳ Ｐゴシック"/>
              </a:rPr>
            </a:br>
            <a:r>
              <a:rPr lang="en-GB" b="1" dirty="0">
                <a:ea typeface="ＭＳ Ｐゴシック"/>
              </a:rPr>
              <a:t>1. Combustion air is drawn from the room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Open-flued appliances (Type B) require </a:t>
            </a:r>
            <a:r>
              <a:rPr lang="en-GB" b="1" dirty="0">
                <a:ea typeface="ＭＳ Ｐゴシック"/>
              </a:rPr>
              <a:t>permanent ventilation</a:t>
            </a:r>
            <a:r>
              <a:rPr lang="en-GB" dirty="0">
                <a:ea typeface="ＭＳ Ｐゴシック"/>
              </a:rPr>
              <a:t> from outside to replace the air used in combustion.</a:t>
            </a:r>
          </a:p>
          <a:p>
            <a:r>
              <a:rPr lang="en-GB" b="1" dirty="0">
                <a:ea typeface="ＭＳ Ｐゴシック"/>
              </a:rPr>
              <a:t>2. </a:t>
            </a:r>
            <a:r>
              <a:rPr lang="en-GB" b="1" dirty="0">
                <a:ea typeface="ＭＳ Ｐゴシック"/>
                <a:cs typeface="Arial"/>
              </a:rPr>
              <a:t>An appliance</a:t>
            </a:r>
            <a:r>
              <a:rPr lang="en-GB" b="1" dirty="0">
                <a:ea typeface="ＭＳ Ｐゴシック"/>
              </a:rPr>
              <a:t> is located in a confined or enclosed space</a:t>
            </a:r>
            <a:endParaRPr lang="en-GB">
              <a:ea typeface="ＭＳ Ｐゴシック"/>
            </a:endParaRPr>
          </a:p>
          <a:p>
            <a:r>
              <a:rPr lang="en-GB" dirty="0">
                <a:ea typeface="ＭＳ Ｐゴシック"/>
              </a:rPr>
              <a:t>Appliances installed in cupboards, lofts, or compartments may need additional </a:t>
            </a:r>
            <a:r>
              <a:rPr lang="en-GB" b="1" dirty="0">
                <a:ea typeface="ＭＳ Ｐゴシック"/>
              </a:rPr>
              <a:t>high and low-level ventilation</a:t>
            </a:r>
            <a:r>
              <a:rPr lang="en-GB" dirty="0">
                <a:ea typeface="ＭＳ Ｐゴシック"/>
              </a:rPr>
              <a:t> to:</a:t>
            </a:r>
          </a:p>
          <a:p>
            <a:pPr marL="216535" lvl="1" indent="-216535">
              <a:buClr>
                <a:schemeClr val="tx1"/>
              </a:buClr>
            </a:pPr>
            <a:r>
              <a:rPr lang="en-GB" dirty="0">
                <a:ea typeface="ＭＳ Ｐゴシック"/>
              </a:rPr>
              <a:t>supply combustion air</a:t>
            </a:r>
            <a:endParaRPr lang="en-GB" dirty="0">
              <a:ea typeface="ＭＳ Ｐゴシック"/>
              <a:cs typeface="Arial"/>
            </a:endParaRPr>
          </a:p>
          <a:p>
            <a:pPr marL="216535" lvl="1" indent="-216535">
              <a:buClr>
                <a:schemeClr val="tx1"/>
              </a:buClr>
            </a:pPr>
            <a:r>
              <a:rPr lang="en-GB" dirty="0">
                <a:ea typeface="ＭＳ Ｐゴシック"/>
              </a:rPr>
              <a:t>prevent overheating.</a:t>
            </a:r>
            <a:endParaRPr lang="en-GB" dirty="0">
              <a:ea typeface="ＭＳ Ｐゴシック"/>
              <a:cs typeface="Arial"/>
            </a:endParaRPr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37571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Apply</a:t>
            </a:r>
            <a:r>
              <a:rPr lang="en-GB" dirty="0"/>
              <a:t> standard ventilation calculations to gas appliances.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Interpret</a:t>
            </a:r>
            <a:r>
              <a:rPr lang="en-GB" dirty="0"/>
              <a:t> appliance ratings and determine required vent areas.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if existing ventilation meets current regulations.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Use</a:t>
            </a:r>
            <a:r>
              <a:rPr lang="en-GB" dirty="0"/>
              <a:t> IGEM/G/11 and Building Regulations Part J correctly.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498893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BA4F53F-A7B9-3874-D4CD-130B83B73F45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BD6AE-4ADA-754B-EE4B-0BE2A0A91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6EE2C-9CE6-AA9F-24E0-9F2A6423A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48749C-D5C9-B2DA-8719-C5416B7F95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225" y="1741316"/>
            <a:ext cx="10631212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3. Flueless appliances are used (Type A)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These appliances discharge combustion products directly into the room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Ventilation is mandatory</a:t>
            </a:r>
            <a:r>
              <a:rPr lang="en-GB" dirty="0">
                <a:ea typeface="ＭＳ Ｐゴシック"/>
              </a:rPr>
              <a:t> to avoid CO and moisture build-up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Ventilation sizes are based on heat input (kW).</a:t>
            </a:r>
            <a:endParaRPr lang="en-GB" dirty="0"/>
          </a:p>
          <a:p>
            <a:r>
              <a:rPr lang="en-GB" b="1" dirty="0">
                <a:ea typeface="ＭＳ Ｐゴシック"/>
              </a:rPr>
              <a:t>4. Modern airtight properties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New homes with high air tightness have </a:t>
            </a:r>
            <a:r>
              <a:rPr lang="en-GB" b="1" dirty="0">
                <a:ea typeface="ＭＳ Ｐゴシック"/>
              </a:rPr>
              <a:t>reduced adventitious ventilation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Additional ventilation is needed even for open spaces (see Part J).</a:t>
            </a:r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839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3F04E-E600-C5A7-75FF-B4A4C8E54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DF6B4-FF42-BB83-E2D0-780B63C5B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27F2DB-8A00-BAF3-FBB3-937030B956D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1699" y="1768590"/>
            <a:ext cx="10631212" cy="4140000"/>
          </a:xfrm>
        </p:spPr>
        <p:txBody>
          <a:bodyPr/>
          <a:lstStyle/>
          <a:p>
            <a:r>
              <a:rPr lang="en-GB" b="1" dirty="0">
                <a:ea typeface="ＭＳ Ｐゴシック"/>
              </a:rPr>
              <a:t>5. Mechanical extraction systems are present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Extract fans or mechanical ventilation can create </a:t>
            </a:r>
            <a:r>
              <a:rPr lang="en-GB" b="1" dirty="0">
                <a:ea typeface="ＭＳ Ｐゴシック"/>
              </a:rPr>
              <a:t>negative pressure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Can lead to flue gas spillage in open-flued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 spillage or flue flow test must be carried out in these situations.</a:t>
            </a:r>
          </a:p>
          <a:p>
            <a:r>
              <a:rPr lang="en-GB" b="1" dirty="0">
                <a:ea typeface="ＭＳ Ｐゴシック"/>
              </a:rPr>
              <a:t>6. Manufacturer's instructions require it</a:t>
            </a:r>
            <a:endParaRPr lang="en-GB" dirty="0">
              <a:ea typeface="ＭＳ Ｐゴシック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Always follow the appliance-specific requirements. </a:t>
            </a:r>
            <a:r>
              <a:rPr lang="en-GB" b="1" dirty="0">
                <a:ea typeface="ＭＳ Ｐゴシック"/>
              </a:rPr>
              <a:t>Ventilation must meet or exceed MI recommendations</a:t>
            </a:r>
            <a:r>
              <a:rPr lang="en-GB" dirty="0">
                <a:ea typeface="ＭＳ Ｐゴシック"/>
              </a:rPr>
              <a:t>.</a:t>
            </a: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2091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732F1-05A1-D292-6D28-71475EA4D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E0B27-AD84-4882-6891-D35E950E7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FC91E-67EA-F39A-9528-64DFE810EE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2312" y="1741316"/>
            <a:ext cx="11320296" cy="4140000"/>
          </a:xfrm>
        </p:spPr>
        <p:txBody>
          <a:bodyPr/>
          <a:lstStyle/>
          <a:p>
            <a:r>
              <a:rPr lang="en-GB" b="1" dirty="0"/>
              <a:t>Not always required for: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Room-sealed (Type C)</a:t>
            </a:r>
            <a:r>
              <a:rPr lang="en-GB" dirty="0">
                <a:ea typeface="ＭＳ Ｐゴシック"/>
              </a:rPr>
              <a:t> appliances in large, well-ventilated areas</a:t>
            </a:r>
            <a:br>
              <a:rPr lang="en-GB" dirty="0"/>
            </a:br>
            <a:r>
              <a:rPr lang="en-GB" dirty="0">
                <a:ea typeface="ＭＳ Ｐゴシック"/>
              </a:rPr>
              <a:t>(Though cooling or compartment ventilation may still be needed).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26942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When is ventilation required?</a:t>
            </a:r>
          </a:p>
        </p:txBody>
      </p:sp>
      <p:graphicFrame>
        <p:nvGraphicFramePr>
          <p:cNvPr id="2" name="Content Placeholder 1">
            <a:extLst>
              <a:ext uri="{FF2B5EF4-FFF2-40B4-BE49-F238E27FC236}">
                <a16:creationId xmlns:a16="http://schemas.microsoft.com/office/drawing/2014/main" id="{AE44A8A4-D070-2E29-F532-988F1C51F11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95978509"/>
              </p:ext>
            </p:extLst>
          </p:nvPr>
        </p:nvGraphicFramePr>
        <p:xfrm>
          <a:off x="306181" y="1923874"/>
          <a:ext cx="11520090" cy="299279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760045">
                  <a:extLst>
                    <a:ext uri="{9D8B030D-6E8A-4147-A177-3AD203B41FA5}">
                      <a16:colId xmlns:a16="http://schemas.microsoft.com/office/drawing/2014/main" val="1857538746"/>
                    </a:ext>
                  </a:extLst>
                </a:gridCol>
                <a:gridCol w="5760045">
                  <a:extLst>
                    <a:ext uri="{9D8B030D-6E8A-4147-A177-3AD203B41FA5}">
                      <a16:colId xmlns:a16="http://schemas.microsoft.com/office/drawing/2014/main" val="2208151863"/>
                    </a:ext>
                  </a:extLst>
                </a:gridCol>
              </a:tblGrid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Appliance type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800" b="1"/>
                        <a:t>Ventilation requirement</a:t>
                      </a:r>
                      <a:endParaRPr lang="en-GB" sz="2800"/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012312432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Room-sealed boilers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Minimal (draws air from outside)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719330173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Open-flue boilers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Requires permanent fixed ventilation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3805190128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Flueless heaters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High air change rate required (usually not allowed)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626389405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/>
                        <a:t>Cookers in bedsits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Often restricted due to poor ventilation provision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833961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01e15224-84b2-4570-bdea-a67bb94d0921"/>
    <ds:schemaRef ds:uri="7c04300a-231c-4281-9146-a98f6f4a7aff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E6B4D6-9C86-479E-857D-BFF914FE15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</TotalTime>
  <Words>3309</Words>
  <Application>Microsoft Office PowerPoint</Application>
  <PresentationFormat>Custom</PresentationFormat>
  <Paragraphs>365</Paragraphs>
  <Slides>51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When is ventilation required?</vt:lpstr>
      <vt:lpstr>When is ventilation required?</vt:lpstr>
      <vt:lpstr>When is ventilation required?</vt:lpstr>
      <vt:lpstr>When is ventilation required?</vt:lpstr>
      <vt:lpstr>When is ventilation required?</vt:lpstr>
      <vt:lpstr>When is ventilation required?</vt:lpstr>
      <vt:lpstr>Gross and Net</vt:lpstr>
      <vt:lpstr>Gross and Net</vt:lpstr>
      <vt:lpstr>Gross and Net</vt:lpstr>
      <vt:lpstr>Adventitious ventilation</vt:lpstr>
      <vt:lpstr>Adventitious ventilation</vt:lpstr>
      <vt:lpstr>Decorative fuel effect</vt:lpstr>
      <vt:lpstr>Calculation formula (open-flued appliances)</vt:lpstr>
      <vt:lpstr>Calculation formula (open-flued appliances)</vt:lpstr>
      <vt:lpstr>Calculation formula (open-flued appliances)</vt:lpstr>
      <vt:lpstr>Calculation formula (open-flued appliances)</vt:lpstr>
      <vt:lpstr>Calculation formula (open-flued appliances)</vt:lpstr>
      <vt:lpstr>Calculation formula (open-flued appliances)</vt:lpstr>
      <vt:lpstr>Compartment ventilation</vt:lpstr>
      <vt:lpstr>Compartment ventilation</vt:lpstr>
      <vt:lpstr>Compartment ventilation</vt:lpstr>
      <vt:lpstr>Compartment ventilation</vt:lpstr>
      <vt:lpstr>Calculation formula (open-flued appliances)</vt:lpstr>
      <vt:lpstr>Calculation formula (flueless appliances)</vt:lpstr>
      <vt:lpstr>Calculation formula (flueless appliances)</vt:lpstr>
      <vt:lpstr>Calculation formula (flueless appliances)</vt:lpstr>
      <vt:lpstr>LPG vs NG ventilation</vt:lpstr>
      <vt:lpstr>LPG vs NG ventilation</vt:lpstr>
      <vt:lpstr>LPG vs NG ventilation</vt:lpstr>
      <vt:lpstr>LPG vs NG ventilation</vt:lpstr>
      <vt:lpstr>LPG vs NG ventilation</vt:lpstr>
      <vt:lpstr>Appliance location factors</vt:lpstr>
      <vt:lpstr>Grille sizing and selection</vt:lpstr>
      <vt:lpstr>Grille sizing and selection</vt:lpstr>
      <vt:lpstr>Grille sizing and selection</vt:lpstr>
      <vt:lpstr>Grille sizing and selection</vt:lpstr>
      <vt:lpstr>Grille sizing and selection</vt:lpstr>
      <vt:lpstr>Grille sizing and selection</vt:lpstr>
      <vt:lpstr>Ventilation general requirements</vt:lpstr>
      <vt:lpstr>Inspection of existing installations</vt:lpstr>
      <vt:lpstr>Inspection of existing installations</vt:lpstr>
      <vt:lpstr>Inspection of existing installations</vt:lpstr>
      <vt:lpstr>Inspection of existing installations</vt:lpstr>
      <vt:lpstr>Inspection of existing installations</vt:lpstr>
      <vt:lpstr>Inspection of existing installations</vt:lpstr>
      <vt:lpstr>Inspection of existing installations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94</cp:revision>
  <cp:lastPrinted>2025-05-28T15:27:28Z</cp:lastPrinted>
  <dcterms:created xsi:type="dcterms:W3CDTF">2025-04-15T10:44:23Z</dcterms:created>
  <dcterms:modified xsi:type="dcterms:W3CDTF">2025-12-12T11:49:52Z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2025-12-02T13:18:05Z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cf808906-99af-4616-9a37-7e81670ff5d4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