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7"/>
  </p:notesMasterIdLst>
  <p:handoutMasterIdLst>
    <p:handoutMasterId r:id="rId38"/>
  </p:handoutMasterIdLst>
  <p:sldIdLst>
    <p:sldId id="462" r:id="rId5"/>
    <p:sldId id="840" r:id="rId6"/>
    <p:sldId id="837" r:id="rId7"/>
    <p:sldId id="949" r:id="rId8"/>
    <p:sldId id="992" r:id="rId9"/>
    <p:sldId id="950" r:id="rId10"/>
    <p:sldId id="993" r:id="rId11"/>
    <p:sldId id="994" r:id="rId12"/>
    <p:sldId id="995" r:id="rId13"/>
    <p:sldId id="966" r:id="rId14"/>
    <p:sldId id="996" r:id="rId15"/>
    <p:sldId id="967" r:id="rId16"/>
    <p:sldId id="997" r:id="rId17"/>
    <p:sldId id="998" r:id="rId18"/>
    <p:sldId id="999" r:id="rId19"/>
    <p:sldId id="968" r:id="rId20"/>
    <p:sldId id="1000" r:id="rId21"/>
    <p:sldId id="969" r:id="rId22"/>
    <p:sldId id="1002" r:id="rId23"/>
    <p:sldId id="951" r:id="rId24"/>
    <p:sldId id="1003" r:id="rId25"/>
    <p:sldId id="971" r:id="rId26"/>
    <p:sldId id="1004" r:id="rId27"/>
    <p:sldId id="970" r:id="rId28"/>
    <p:sldId id="1005" r:id="rId29"/>
    <p:sldId id="1006" r:id="rId30"/>
    <p:sldId id="972" r:id="rId31"/>
    <p:sldId id="1007" r:id="rId32"/>
    <p:sldId id="973" r:id="rId33"/>
    <p:sldId id="1008" r:id="rId34"/>
    <p:sldId id="838" r:id="rId35"/>
    <p:sldId id="512" r:id="rId36"/>
  </p:sldIdLst>
  <p:sldSz cx="12239625" cy="6840538"/>
  <p:notesSz cx="6797675" cy="9928225"/>
  <p:custDataLst>
    <p:tags r:id="rId39"/>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1C36B7-0563-3AB8-ADFB-5A25EE3C8F4D}" v="10" dt="2025-12-08T17:06:30.2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gs" Target="tags/tag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2T16:13:25.457" v="12" actId="14100"/>
      <pc:docMkLst>
        <pc:docMk/>
      </pc:docMkLst>
      <pc:sldChg chg="addSp modSp mod">
        <pc:chgData name="Hazell, Danielle" userId="16322be0-50ef-46ff-b0c0-d304bc10d5d2" providerId="ADAL" clId="{E6D12E1F-DF63-450C-A9ED-E72C5F6C045B}" dt="2025-12-02T16:11:49.711" v="3"/>
        <pc:sldMkLst>
          <pc:docMk/>
          <pc:sldMk cId="2402489006" sldId="512"/>
        </pc:sldMkLst>
        <pc:spChg chg="add mod">
          <ac:chgData name="Hazell, Danielle" userId="16322be0-50ef-46ff-b0c0-d304bc10d5d2" providerId="ADAL" clId="{E6D12E1F-DF63-450C-A9ED-E72C5F6C045B}" dt="2025-12-02T16:11:49.711" v="3"/>
          <ac:spMkLst>
            <pc:docMk/>
            <pc:sldMk cId="2402489006" sldId="512"/>
            <ac:spMk id="2" creationId="{813CE3AD-2C68-CE7D-A260-18313FDFF67D}"/>
          </ac:spMkLst>
        </pc:spChg>
        <pc:spChg chg="mod">
          <ac:chgData name="Hazell, Danielle" userId="16322be0-50ef-46ff-b0c0-d304bc10d5d2" providerId="ADAL" clId="{E6D12E1F-DF63-450C-A9ED-E72C5F6C045B}" dt="2025-12-02T16:11:48.377" v="2"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6:13:25.457" v="12" actId="14100"/>
        <pc:sldMkLst>
          <pc:docMk/>
          <pc:sldMk cId="3014219946" sldId="838"/>
        </pc:sldMkLst>
        <pc:spChg chg="mod">
          <ac:chgData name="Hazell, Danielle" userId="16322be0-50ef-46ff-b0c0-d304bc10d5d2" providerId="ADAL" clId="{E6D12E1F-DF63-450C-A9ED-E72C5F6C045B}" dt="2025-12-02T16:13:25.457" v="12" actId="14100"/>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16:12:18.229" v="5" actId="14100"/>
        <pc:sldMkLst>
          <pc:docMk/>
          <pc:sldMk cId="2729383493" sldId="949"/>
        </pc:sldMkLst>
        <pc:spChg chg="mod">
          <ac:chgData name="Hazell, Danielle" userId="16322be0-50ef-46ff-b0c0-d304bc10d5d2" providerId="ADAL" clId="{E6D12E1F-DF63-450C-A9ED-E72C5F6C045B}" dt="2025-12-02T16:12:18.229" v="5" actId="14100"/>
          <ac:spMkLst>
            <pc:docMk/>
            <pc:sldMk cId="2729383493" sldId="949"/>
            <ac:spMk id="6" creationId="{C20D6D41-0AE1-CC51-7A6D-044A63FE1144}"/>
          </ac:spMkLst>
        </pc:spChg>
      </pc:sldChg>
      <pc:sldChg chg="modSp mod">
        <pc:chgData name="Hazell, Danielle" userId="16322be0-50ef-46ff-b0c0-d304bc10d5d2" providerId="ADAL" clId="{E6D12E1F-DF63-450C-A9ED-E72C5F6C045B}" dt="2025-12-02T16:12:28.346" v="7" actId="14100"/>
        <pc:sldMkLst>
          <pc:docMk/>
          <pc:sldMk cId="703162163" sldId="950"/>
        </pc:sldMkLst>
        <pc:spChg chg="mod">
          <ac:chgData name="Hazell, Danielle" userId="16322be0-50ef-46ff-b0c0-d304bc10d5d2" providerId="ADAL" clId="{E6D12E1F-DF63-450C-A9ED-E72C5F6C045B}" dt="2025-12-02T16:12:28.346" v="7" actId="14100"/>
          <ac:spMkLst>
            <pc:docMk/>
            <pc:sldMk cId="703162163" sldId="950"/>
            <ac:spMk id="6" creationId="{2B65DF85-4D24-6E7C-481B-0DE599A4D16C}"/>
          </ac:spMkLst>
        </pc:spChg>
      </pc:sldChg>
      <pc:sldChg chg="modSp mod">
        <pc:chgData name="Hazell, Danielle" userId="16322be0-50ef-46ff-b0c0-d304bc10d5d2" providerId="ADAL" clId="{E6D12E1F-DF63-450C-A9ED-E72C5F6C045B}" dt="2025-12-02T16:12:55.144" v="10" actId="14100"/>
        <pc:sldMkLst>
          <pc:docMk/>
          <pc:sldMk cId="1002711414" sldId="968"/>
        </pc:sldMkLst>
        <pc:spChg chg="mod">
          <ac:chgData name="Hazell, Danielle" userId="16322be0-50ef-46ff-b0c0-d304bc10d5d2" providerId="ADAL" clId="{E6D12E1F-DF63-450C-A9ED-E72C5F6C045B}" dt="2025-12-02T16:12:55.144" v="10" actId="14100"/>
          <ac:spMkLst>
            <pc:docMk/>
            <pc:sldMk cId="1002711414" sldId="968"/>
            <ac:spMk id="6" creationId="{FB27E999-6251-FD81-F8B4-0932163BE65C}"/>
          </ac:spMkLst>
        </pc:spChg>
      </pc:sldChg>
      <pc:sldChg chg="modSp mod">
        <pc:chgData name="Hazell, Danielle" userId="16322be0-50ef-46ff-b0c0-d304bc10d5d2" providerId="ADAL" clId="{E6D12E1F-DF63-450C-A9ED-E72C5F6C045B}" dt="2025-12-02T16:12:23.909" v="6" actId="12385"/>
        <pc:sldMkLst>
          <pc:docMk/>
          <pc:sldMk cId="3527591925" sldId="992"/>
        </pc:sldMkLst>
        <pc:graphicFrameChg chg="modGraphic">
          <ac:chgData name="Hazell, Danielle" userId="16322be0-50ef-46ff-b0c0-d304bc10d5d2" providerId="ADAL" clId="{E6D12E1F-DF63-450C-A9ED-E72C5F6C045B}" dt="2025-12-02T16:12:23.909" v="6" actId="12385"/>
          <ac:graphicFrameMkLst>
            <pc:docMk/>
            <pc:sldMk cId="3527591925" sldId="992"/>
            <ac:graphicFrameMk id="4" creationId="{AB4206CB-4744-59E1-138B-000ECC021EC9}"/>
          </ac:graphicFrameMkLst>
        </pc:graphicFrameChg>
      </pc:sldChg>
      <pc:sldChg chg="modSp mod">
        <pc:chgData name="Hazell, Danielle" userId="16322be0-50ef-46ff-b0c0-d304bc10d5d2" providerId="ADAL" clId="{E6D12E1F-DF63-450C-A9ED-E72C5F6C045B}" dt="2025-12-02T16:12:46.218" v="8" actId="14100"/>
        <pc:sldMkLst>
          <pc:docMk/>
          <pc:sldMk cId="316422486" sldId="998"/>
        </pc:sldMkLst>
        <pc:spChg chg="mod">
          <ac:chgData name="Hazell, Danielle" userId="16322be0-50ef-46ff-b0c0-d304bc10d5d2" providerId="ADAL" clId="{E6D12E1F-DF63-450C-A9ED-E72C5F6C045B}" dt="2025-12-02T16:12:46.218" v="8" actId="14100"/>
          <ac:spMkLst>
            <pc:docMk/>
            <pc:sldMk cId="316422486" sldId="998"/>
            <ac:spMk id="6" creationId="{5C7CE674-9A99-95C2-3242-0AA1CC199DE5}"/>
          </ac:spMkLst>
        </pc:spChg>
      </pc:sldChg>
      <pc:sldChg chg="modSp mod">
        <pc:chgData name="Hazell, Danielle" userId="16322be0-50ef-46ff-b0c0-d304bc10d5d2" providerId="ADAL" clId="{E6D12E1F-DF63-450C-A9ED-E72C5F6C045B}" dt="2025-12-02T16:12:49.907" v="9" actId="14100"/>
        <pc:sldMkLst>
          <pc:docMk/>
          <pc:sldMk cId="3514091071" sldId="999"/>
        </pc:sldMkLst>
        <pc:spChg chg="mod">
          <ac:chgData name="Hazell, Danielle" userId="16322be0-50ef-46ff-b0c0-d304bc10d5d2" providerId="ADAL" clId="{E6D12E1F-DF63-450C-A9ED-E72C5F6C045B}" dt="2025-12-02T16:12:49.907" v="9" actId="14100"/>
          <ac:spMkLst>
            <pc:docMk/>
            <pc:sldMk cId="3514091071" sldId="999"/>
            <ac:spMk id="6" creationId="{540CE2EB-368A-FCC6-1F18-D143EE728A35}"/>
          </ac:spMkLst>
        </pc:spChg>
      </pc:sldChg>
      <pc:sldChg chg="modSp mod">
        <pc:chgData name="Hazell, Danielle" userId="16322be0-50ef-46ff-b0c0-d304bc10d5d2" providerId="ADAL" clId="{E6D12E1F-DF63-450C-A9ED-E72C5F6C045B}" dt="2025-12-02T16:13:01.658" v="11" actId="14100"/>
        <pc:sldMkLst>
          <pc:docMk/>
          <pc:sldMk cId="1952504358" sldId="1002"/>
        </pc:sldMkLst>
        <pc:spChg chg="mod">
          <ac:chgData name="Hazell, Danielle" userId="16322be0-50ef-46ff-b0c0-d304bc10d5d2" providerId="ADAL" clId="{E6D12E1F-DF63-450C-A9ED-E72C5F6C045B}" dt="2025-12-02T16:13:01.658" v="11" actId="14100"/>
          <ac:spMkLst>
            <pc:docMk/>
            <pc:sldMk cId="1952504358" sldId="1002"/>
            <ac:spMk id="6" creationId="{FCB71164-1DDB-8BC6-CB31-DC0D4E4C0798}"/>
          </ac:spMkLst>
        </pc:spChg>
      </pc:sldChg>
      <pc:sldMasterChg chg="addSp delSp modSp mod">
        <pc:chgData name="Hazell, Danielle" userId="16322be0-50ef-46ff-b0c0-d304bc10d5d2" providerId="ADAL" clId="{E6D12E1F-DF63-450C-A9ED-E72C5F6C045B}" dt="2025-12-02T16:12:04.870" v="4"/>
        <pc:sldMasterMkLst>
          <pc:docMk/>
          <pc:sldMasterMk cId="2966563060" sldId="2147483653"/>
        </pc:sldMasterMkLst>
        <pc:spChg chg="add mod">
          <ac:chgData name="Hazell, Danielle" userId="16322be0-50ef-46ff-b0c0-d304bc10d5d2" providerId="ADAL" clId="{E6D12E1F-DF63-450C-A9ED-E72C5F6C045B}" dt="2025-12-02T16:12:04.870" v="4"/>
          <ac:spMkLst>
            <pc:docMk/>
            <pc:sldMasterMk cId="2966563060" sldId="2147483653"/>
            <ac:spMk id="5" creationId="{6BB9E937-7685-8A17-E736-A2C65D2D24C8}"/>
          </ac:spMkLst>
        </pc:spChg>
        <pc:picChg chg="add mod">
          <ac:chgData name="Hazell, Danielle" userId="16322be0-50ef-46ff-b0c0-d304bc10d5d2" providerId="ADAL" clId="{E6D12E1F-DF63-450C-A9ED-E72C5F6C045B}" dt="2025-12-02T16:12:04.870" v="4"/>
          <ac:picMkLst>
            <pc:docMk/>
            <pc:sldMasterMk cId="2966563060" sldId="2147483653"/>
            <ac:picMk id="4" creationId="{46F13CF3-0124-A142-B2A0-7BCCD98DCFE1}"/>
          </ac:picMkLst>
        </pc:picChg>
        <pc:picChg chg="add mod">
          <ac:chgData name="Hazell, Danielle" userId="16322be0-50ef-46ff-b0c0-d304bc10d5d2" providerId="ADAL" clId="{E6D12E1F-DF63-450C-A9ED-E72C5F6C045B}" dt="2025-12-02T16:12:04.870" v="4"/>
          <ac:picMkLst>
            <pc:docMk/>
            <pc:sldMasterMk cId="2966563060" sldId="2147483653"/>
            <ac:picMk id="7" creationId="{34BFD653-75A5-1412-B6B7-1611D64110D6}"/>
          </ac:picMkLst>
        </pc:picChg>
        <pc:picChg chg="add mod">
          <ac:chgData name="Hazell, Danielle" userId="16322be0-50ef-46ff-b0c0-d304bc10d5d2" providerId="ADAL" clId="{E6D12E1F-DF63-450C-A9ED-E72C5F6C045B}" dt="2025-12-02T16:12:04.870" v="4"/>
          <ac:picMkLst>
            <pc:docMk/>
            <pc:sldMasterMk cId="2966563060" sldId="2147483653"/>
            <ac:picMk id="13" creationId="{F931A40D-147D-3BD2-91F8-2D16918F9B67}"/>
          </ac:picMkLst>
        </pc:picChg>
      </pc:sldMasterChg>
    </pc:docChg>
  </pc:docChgLst>
  <pc:docChgLst>
    <pc:chgData name="Mark Thirlwell" userId="0eea46bc-1a08-4dae-8290-d9217da89020" providerId="ADAL" clId="{A74DFD5C-A00E-4D75-B54F-AE1372332AAE}"/>
    <pc:docChg chg="delSld modSld">
      <pc:chgData name="Mark Thirlwell" userId="0eea46bc-1a08-4dae-8290-d9217da89020" providerId="ADAL" clId="{A74DFD5C-A00E-4D75-B54F-AE1372332AAE}" dt="2025-11-26T12:50:30.196" v="218" actId="14100"/>
      <pc:docMkLst>
        <pc:docMk/>
      </pc:docMkLst>
      <pc:sldChg chg="modSp mod">
        <pc:chgData name="Mark Thirlwell" userId="0eea46bc-1a08-4dae-8290-d9217da89020" providerId="ADAL" clId="{A74DFD5C-A00E-4D75-B54F-AE1372332AAE}" dt="2025-11-26T12:31:45.592" v="8" actId="948"/>
        <pc:sldMkLst>
          <pc:docMk/>
          <pc:sldMk cId="4139293381" sldId="462"/>
        </pc:sldMkLst>
        <pc:spChg chg="mod">
          <ac:chgData name="Mark Thirlwell" userId="0eea46bc-1a08-4dae-8290-d9217da89020" providerId="ADAL" clId="{A74DFD5C-A00E-4D75-B54F-AE1372332AAE}" dt="2025-11-26T12:31:45.592" v="8" actId="948"/>
          <ac:spMkLst>
            <pc:docMk/>
            <pc:sldMk cId="4139293381" sldId="462"/>
            <ac:spMk id="3" creationId="{C071156A-2242-124B-AF49-34A979232ED8}"/>
          </ac:spMkLst>
        </pc:spChg>
      </pc:sldChg>
      <pc:sldChg chg="modSp mod">
        <pc:chgData name="Mark Thirlwell" userId="0eea46bc-1a08-4dae-8290-d9217da89020" providerId="ADAL" clId="{A74DFD5C-A00E-4D75-B54F-AE1372332AAE}" dt="2025-11-26T12:32:02.079" v="10" actId="1076"/>
        <pc:sldMkLst>
          <pc:docMk/>
          <pc:sldMk cId="3661908118" sldId="837"/>
        </pc:sldMkLst>
        <pc:spChg chg="mod">
          <ac:chgData name="Mark Thirlwell" userId="0eea46bc-1a08-4dae-8290-d9217da89020" providerId="ADAL" clId="{A74DFD5C-A00E-4D75-B54F-AE1372332AAE}" dt="2025-11-26T12:32:02.079" v="10" actId="1076"/>
          <ac:spMkLst>
            <pc:docMk/>
            <pc:sldMk cId="3661908118" sldId="837"/>
            <ac:spMk id="3" creationId="{F0792BCA-8AB6-0FDF-AC08-CE636D202BE9}"/>
          </ac:spMkLst>
        </pc:spChg>
      </pc:sldChg>
      <pc:sldChg chg="modSp mod">
        <pc:chgData name="Mark Thirlwell" userId="0eea46bc-1a08-4dae-8290-d9217da89020" providerId="ADAL" clId="{A74DFD5C-A00E-4D75-B54F-AE1372332AAE}" dt="2025-11-26T12:35:35.153" v="65" actId="1076"/>
        <pc:sldMkLst>
          <pc:docMk/>
          <pc:sldMk cId="3014219946" sldId="838"/>
        </pc:sldMkLst>
        <pc:spChg chg="mod">
          <ac:chgData name="Mark Thirlwell" userId="0eea46bc-1a08-4dae-8290-d9217da89020" providerId="ADAL" clId="{A74DFD5C-A00E-4D75-B54F-AE1372332AAE}" dt="2025-11-26T12:35:35.153" v="65" actId="1076"/>
          <ac:spMkLst>
            <pc:docMk/>
            <pc:sldMk cId="3014219946" sldId="838"/>
            <ac:spMk id="3" creationId="{3A94B90A-30B6-56D1-21EB-457B88DBC0F3}"/>
          </ac:spMkLst>
        </pc:spChg>
      </pc:sldChg>
      <pc:sldChg chg="modSp mod">
        <pc:chgData name="Mark Thirlwell" userId="0eea46bc-1a08-4dae-8290-d9217da89020" providerId="ADAL" clId="{A74DFD5C-A00E-4D75-B54F-AE1372332AAE}" dt="2025-11-26T12:37:41.360" v="69" actId="20577"/>
        <pc:sldMkLst>
          <pc:docMk/>
          <pc:sldMk cId="2808480706" sldId="840"/>
        </pc:sldMkLst>
        <pc:spChg chg="mod">
          <ac:chgData name="Mark Thirlwell" userId="0eea46bc-1a08-4dae-8290-d9217da89020" providerId="ADAL" clId="{A74DFD5C-A00E-4D75-B54F-AE1372332AAE}" dt="2025-11-26T12:31:56.299" v="9" actId="1076"/>
          <ac:spMkLst>
            <pc:docMk/>
            <pc:sldMk cId="2808480706" sldId="840"/>
            <ac:spMk id="3" creationId="{6FFB772F-E825-9D87-9E8B-D04BC8A5280C}"/>
          </ac:spMkLst>
        </pc:spChg>
        <pc:spChg chg="mod">
          <ac:chgData name="Mark Thirlwell" userId="0eea46bc-1a08-4dae-8290-d9217da89020" providerId="ADAL" clId="{A74DFD5C-A00E-4D75-B54F-AE1372332AAE}" dt="2025-11-26T12:37:41.360" v="69" actId="20577"/>
          <ac:spMkLst>
            <pc:docMk/>
            <pc:sldMk cId="2808480706" sldId="840"/>
            <ac:spMk id="4" creationId="{183CA12B-98D8-441B-A2DE-6FF2B2597824}"/>
          </ac:spMkLst>
        </pc:spChg>
      </pc:sldChg>
      <pc:sldChg chg="modSp mod">
        <pc:chgData name="Mark Thirlwell" userId="0eea46bc-1a08-4dae-8290-d9217da89020" providerId="ADAL" clId="{A74DFD5C-A00E-4D75-B54F-AE1372332AAE}" dt="2025-11-26T12:40:18.044" v="79" actId="14100"/>
        <pc:sldMkLst>
          <pc:docMk/>
          <pc:sldMk cId="2729383493" sldId="949"/>
        </pc:sldMkLst>
        <pc:spChg chg="mod">
          <ac:chgData name="Mark Thirlwell" userId="0eea46bc-1a08-4dae-8290-d9217da89020" providerId="ADAL" clId="{A74DFD5C-A00E-4D75-B54F-AE1372332AAE}" dt="2025-11-26T12:32:13.312" v="15" actId="1076"/>
          <ac:spMkLst>
            <pc:docMk/>
            <pc:sldMk cId="2729383493" sldId="949"/>
            <ac:spMk id="5" creationId="{F651471B-11E7-452D-1623-FFC63C0C6359}"/>
          </ac:spMkLst>
        </pc:spChg>
        <pc:spChg chg="mod">
          <ac:chgData name="Mark Thirlwell" userId="0eea46bc-1a08-4dae-8290-d9217da89020" providerId="ADAL" clId="{A74DFD5C-A00E-4D75-B54F-AE1372332AAE}" dt="2025-11-26T12:40:18.044" v="79" actId="14100"/>
          <ac:spMkLst>
            <pc:docMk/>
            <pc:sldMk cId="2729383493" sldId="949"/>
            <ac:spMk id="6" creationId="{C20D6D41-0AE1-CC51-7A6D-044A63FE1144}"/>
          </ac:spMkLst>
        </pc:spChg>
      </pc:sldChg>
      <pc:sldChg chg="modSp mod">
        <pc:chgData name="Mark Thirlwell" userId="0eea46bc-1a08-4dae-8290-d9217da89020" providerId="ADAL" clId="{A74DFD5C-A00E-4D75-B54F-AE1372332AAE}" dt="2025-11-26T12:40:12.534" v="78" actId="14100"/>
        <pc:sldMkLst>
          <pc:docMk/>
          <pc:sldMk cId="703162163" sldId="950"/>
        </pc:sldMkLst>
        <pc:spChg chg="mod">
          <ac:chgData name="Mark Thirlwell" userId="0eea46bc-1a08-4dae-8290-d9217da89020" providerId="ADAL" clId="{A74DFD5C-A00E-4D75-B54F-AE1372332AAE}" dt="2025-11-26T12:32:34.228" v="25" actId="1076"/>
          <ac:spMkLst>
            <pc:docMk/>
            <pc:sldMk cId="703162163" sldId="950"/>
            <ac:spMk id="5" creationId="{8AFC53C8-60D1-D357-1488-6B2AF4DA65D1}"/>
          </ac:spMkLst>
        </pc:spChg>
        <pc:spChg chg="mod">
          <ac:chgData name="Mark Thirlwell" userId="0eea46bc-1a08-4dae-8290-d9217da89020" providerId="ADAL" clId="{A74DFD5C-A00E-4D75-B54F-AE1372332AAE}" dt="2025-11-26T12:40:12.534" v="78" actId="14100"/>
          <ac:spMkLst>
            <pc:docMk/>
            <pc:sldMk cId="703162163" sldId="950"/>
            <ac:spMk id="6" creationId="{2B65DF85-4D24-6E7C-481B-0DE599A4D16C}"/>
          </ac:spMkLst>
        </pc:spChg>
      </pc:sldChg>
      <pc:sldChg chg="modSp mod">
        <pc:chgData name="Mark Thirlwell" userId="0eea46bc-1a08-4dae-8290-d9217da89020" providerId="ADAL" clId="{A74DFD5C-A00E-4D75-B54F-AE1372332AAE}" dt="2025-11-26T12:44:23.807" v="131" actId="948"/>
        <pc:sldMkLst>
          <pc:docMk/>
          <pc:sldMk cId="3116588830" sldId="951"/>
        </pc:sldMkLst>
        <pc:spChg chg="mod">
          <ac:chgData name="Mark Thirlwell" userId="0eea46bc-1a08-4dae-8290-d9217da89020" providerId="ADAL" clId="{A74DFD5C-A00E-4D75-B54F-AE1372332AAE}" dt="2025-11-26T12:34:24.286" v="54" actId="1076"/>
          <ac:spMkLst>
            <pc:docMk/>
            <pc:sldMk cId="3116588830" sldId="951"/>
            <ac:spMk id="5" creationId="{94FC5F43-0D2A-A179-C57B-85CA0084C4C9}"/>
          </ac:spMkLst>
        </pc:spChg>
        <pc:spChg chg="mod">
          <ac:chgData name="Mark Thirlwell" userId="0eea46bc-1a08-4dae-8290-d9217da89020" providerId="ADAL" clId="{A74DFD5C-A00E-4D75-B54F-AE1372332AAE}" dt="2025-11-26T12:44:23.807" v="131" actId="948"/>
          <ac:spMkLst>
            <pc:docMk/>
            <pc:sldMk cId="3116588830" sldId="951"/>
            <ac:spMk id="6" creationId="{1E3A0416-29C5-F2F7-7DDA-F2081B5DB25F}"/>
          </ac:spMkLst>
        </pc:spChg>
      </pc:sldChg>
      <pc:sldChg chg="modSp mod">
        <pc:chgData name="Mark Thirlwell" userId="0eea46bc-1a08-4dae-8290-d9217da89020" providerId="ADAL" clId="{A74DFD5C-A00E-4D75-B54F-AE1372332AAE}" dt="2025-11-26T12:41:08.330" v="97" actId="948"/>
        <pc:sldMkLst>
          <pc:docMk/>
          <pc:sldMk cId="4135847938" sldId="966"/>
        </pc:sldMkLst>
        <pc:spChg chg="mod">
          <ac:chgData name="Mark Thirlwell" userId="0eea46bc-1a08-4dae-8290-d9217da89020" providerId="ADAL" clId="{A74DFD5C-A00E-4D75-B54F-AE1372332AAE}" dt="2025-11-26T12:33:14.900" v="39" actId="1076"/>
          <ac:spMkLst>
            <pc:docMk/>
            <pc:sldMk cId="4135847938" sldId="966"/>
            <ac:spMk id="5" creationId="{F8D16A78-CCF0-702F-B066-BD8782983C1C}"/>
          </ac:spMkLst>
        </pc:spChg>
        <pc:spChg chg="mod">
          <ac:chgData name="Mark Thirlwell" userId="0eea46bc-1a08-4dae-8290-d9217da89020" providerId="ADAL" clId="{A74DFD5C-A00E-4D75-B54F-AE1372332AAE}" dt="2025-11-26T12:41:08.330" v="97" actId="948"/>
          <ac:spMkLst>
            <pc:docMk/>
            <pc:sldMk cId="4135847938" sldId="966"/>
            <ac:spMk id="6" creationId="{4BB0EE80-1B2E-EA5B-2163-CEDCF7AFFCBE}"/>
          </ac:spMkLst>
        </pc:spChg>
      </pc:sldChg>
      <pc:sldChg chg="modSp mod">
        <pc:chgData name="Mark Thirlwell" userId="0eea46bc-1a08-4dae-8290-d9217da89020" providerId="ADAL" clId="{A74DFD5C-A00E-4D75-B54F-AE1372332AAE}" dt="2025-11-26T12:41:44.987" v="109" actId="14100"/>
        <pc:sldMkLst>
          <pc:docMk/>
          <pc:sldMk cId="612998303" sldId="967"/>
        </pc:sldMkLst>
        <pc:spChg chg="mod">
          <ac:chgData name="Mark Thirlwell" userId="0eea46bc-1a08-4dae-8290-d9217da89020" providerId="ADAL" clId="{A74DFD5C-A00E-4D75-B54F-AE1372332AAE}" dt="2025-11-26T12:33:33.465" v="45" actId="1076"/>
          <ac:spMkLst>
            <pc:docMk/>
            <pc:sldMk cId="612998303" sldId="967"/>
            <ac:spMk id="5" creationId="{FFC4D493-D983-1954-FDA3-BB66618F63F9}"/>
          </ac:spMkLst>
        </pc:spChg>
        <pc:spChg chg="mod">
          <ac:chgData name="Mark Thirlwell" userId="0eea46bc-1a08-4dae-8290-d9217da89020" providerId="ADAL" clId="{A74DFD5C-A00E-4D75-B54F-AE1372332AAE}" dt="2025-11-26T12:41:44.987" v="109" actId="14100"/>
          <ac:spMkLst>
            <pc:docMk/>
            <pc:sldMk cId="612998303" sldId="967"/>
            <ac:spMk id="6" creationId="{D9DFD6B3-9009-979D-E47F-FB29F2D7004A}"/>
          </ac:spMkLst>
        </pc:spChg>
      </pc:sldChg>
      <pc:sldChg chg="modSp mod">
        <pc:chgData name="Mark Thirlwell" userId="0eea46bc-1a08-4dae-8290-d9217da89020" providerId="ADAL" clId="{A74DFD5C-A00E-4D75-B54F-AE1372332AAE}" dt="2025-11-26T12:42:24.695" v="120" actId="948"/>
        <pc:sldMkLst>
          <pc:docMk/>
          <pc:sldMk cId="1002711414" sldId="968"/>
        </pc:sldMkLst>
        <pc:spChg chg="mod">
          <ac:chgData name="Mark Thirlwell" userId="0eea46bc-1a08-4dae-8290-d9217da89020" providerId="ADAL" clId="{A74DFD5C-A00E-4D75-B54F-AE1372332AAE}" dt="2025-11-26T12:33:57.596" v="49" actId="1076"/>
          <ac:spMkLst>
            <pc:docMk/>
            <pc:sldMk cId="1002711414" sldId="968"/>
            <ac:spMk id="5" creationId="{FA75FCD8-546E-521C-CAC2-599451E4C0A8}"/>
          </ac:spMkLst>
        </pc:spChg>
        <pc:spChg chg="mod">
          <ac:chgData name="Mark Thirlwell" userId="0eea46bc-1a08-4dae-8290-d9217da89020" providerId="ADAL" clId="{A74DFD5C-A00E-4D75-B54F-AE1372332AAE}" dt="2025-11-26T12:42:24.695" v="120" actId="948"/>
          <ac:spMkLst>
            <pc:docMk/>
            <pc:sldMk cId="1002711414" sldId="968"/>
            <ac:spMk id="6" creationId="{FB27E999-6251-FD81-F8B4-0932163BE65C}"/>
          </ac:spMkLst>
        </pc:spChg>
      </pc:sldChg>
      <pc:sldChg chg="modSp mod">
        <pc:chgData name="Mark Thirlwell" userId="0eea46bc-1a08-4dae-8290-d9217da89020" providerId="ADAL" clId="{A74DFD5C-A00E-4D75-B54F-AE1372332AAE}" dt="2025-11-26T12:43:14.044" v="124" actId="948"/>
        <pc:sldMkLst>
          <pc:docMk/>
          <pc:sldMk cId="102755790" sldId="969"/>
        </pc:sldMkLst>
        <pc:spChg chg="mod">
          <ac:chgData name="Mark Thirlwell" userId="0eea46bc-1a08-4dae-8290-d9217da89020" providerId="ADAL" clId="{A74DFD5C-A00E-4D75-B54F-AE1372332AAE}" dt="2025-11-26T12:34:13.710" v="52" actId="1076"/>
          <ac:spMkLst>
            <pc:docMk/>
            <pc:sldMk cId="102755790" sldId="969"/>
            <ac:spMk id="5" creationId="{8A164422-B74C-4500-C800-EB97F49D6F86}"/>
          </ac:spMkLst>
        </pc:spChg>
        <pc:spChg chg="mod">
          <ac:chgData name="Mark Thirlwell" userId="0eea46bc-1a08-4dae-8290-d9217da89020" providerId="ADAL" clId="{A74DFD5C-A00E-4D75-B54F-AE1372332AAE}" dt="2025-11-26T12:43:14.044" v="124" actId="948"/>
          <ac:spMkLst>
            <pc:docMk/>
            <pc:sldMk cId="102755790" sldId="969"/>
            <ac:spMk id="6" creationId="{5A304A30-122A-31FA-5482-CB682F6E1FF0}"/>
          </ac:spMkLst>
        </pc:spChg>
      </pc:sldChg>
      <pc:sldChg chg="modSp mod">
        <pc:chgData name="Mark Thirlwell" userId="0eea46bc-1a08-4dae-8290-d9217da89020" providerId="ADAL" clId="{A74DFD5C-A00E-4D75-B54F-AE1372332AAE}" dt="2025-11-26T12:47:17.442" v="191" actId="14100"/>
        <pc:sldMkLst>
          <pc:docMk/>
          <pc:sldMk cId="3766408314" sldId="970"/>
        </pc:sldMkLst>
        <pc:spChg chg="mod">
          <ac:chgData name="Mark Thirlwell" userId="0eea46bc-1a08-4dae-8290-d9217da89020" providerId="ADAL" clId="{A74DFD5C-A00E-4D75-B54F-AE1372332AAE}" dt="2025-11-26T12:34:53.629" v="58" actId="1076"/>
          <ac:spMkLst>
            <pc:docMk/>
            <pc:sldMk cId="3766408314" sldId="970"/>
            <ac:spMk id="5" creationId="{6A4D1B43-4C60-DEA3-FDBC-11417B6D769C}"/>
          </ac:spMkLst>
        </pc:spChg>
        <pc:spChg chg="mod">
          <ac:chgData name="Mark Thirlwell" userId="0eea46bc-1a08-4dae-8290-d9217da89020" providerId="ADAL" clId="{A74DFD5C-A00E-4D75-B54F-AE1372332AAE}" dt="2025-11-26T12:47:17.442" v="191" actId="14100"/>
          <ac:spMkLst>
            <pc:docMk/>
            <pc:sldMk cId="3766408314" sldId="970"/>
            <ac:spMk id="6" creationId="{04A89EFF-6DD2-5E6E-2EC8-834947B156EF}"/>
          </ac:spMkLst>
        </pc:spChg>
      </pc:sldChg>
      <pc:sldChg chg="modSp mod">
        <pc:chgData name="Mark Thirlwell" userId="0eea46bc-1a08-4dae-8290-d9217da89020" providerId="ADAL" clId="{A74DFD5C-A00E-4D75-B54F-AE1372332AAE}" dt="2025-11-26T12:46:47.905" v="182" actId="948"/>
        <pc:sldMkLst>
          <pc:docMk/>
          <pc:sldMk cId="735197889" sldId="971"/>
        </pc:sldMkLst>
        <pc:spChg chg="mod">
          <ac:chgData name="Mark Thirlwell" userId="0eea46bc-1a08-4dae-8290-d9217da89020" providerId="ADAL" clId="{A74DFD5C-A00E-4D75-B54F-AE1372332AAE}" dt="2025-11-26T12:34:39.095" v="56" actId="1076"/>
          <ac:spMkLst>
            <pc:docMk/>
            <pc:sldMk cId="735197889" sldId="971"/>
            <ac:spMk id="5" creationId="{8516C1CD-E3F8-7A97-A416-D01B34251F90}"/>
          </ac:spMkLst>
        </pc:spChg>
        <pc:spChg chg="mod">
          <ac:chgData name="Mark Thirlwell" userId="0eea46bc-1a08-4dae-8290-d9217da89020" providerId="ADAL" clId="{A74DFD5C-A00E-4D75-B54F-AE1372332AAE}" dt="2025-11-26T12:46:47.905" v="182" actId="948"/>
          <ac:spMkLst>
            <pc:docMk/>
            <pc:sldMk cId="735197889" sldId="971"/>
            <ac:spMk id="6" creationId="{52C1A281-2413-E298-D621-C2711AAA4673}"/>
          </ac:spMkLst>
        </pc:spChg>
      </pc:sldChg>
      <pc:sldChg chg="modSp mod">
        <pc:chgData name="Mark Thirlwell" userId="0eea46bc-1a08-4dae-8290-d9217da89020" providerId="ADAL" clId="{A74DFD5C-A00E-4D75-B54F-AE1372332AAE}" dt="2025-11-26T12:48:17.155" v="210" actId="20577"/>
        <pc:sldMkLst>
          <pc:docMk/>
          <pc:sldMk cId="2551276647" sldId="972"/>
        </pc:sldMkLst>
        <pc:spChg chg="mod">
          <ac:chgData name="Mark Thirlwell" userId="0eea46bc-1a08-4dae-8290-d9217da89020" providerId="ADAL" clId="{A74DFD5C-A00E-4D75-B54F-AE1372332AAE}" dt="2025-11-26T12:35:09.657" v="61" actId="1076"/>
          <ac:spMkLst>
            <pc:docMk/>
            <pc:sldMk cId="2551276647" sldId="972"/>
            <ac:spMk id="5" creationId="{E1B764F2-9B6B-939F-98C4-0953DF707B4D}"/>
          </ac:spMkLst>
        </pc:spChg>
        <pc:spChg chg="mod">
          <ac:chgData name="Mark Thirlwell" userId="0eea46bc-1a08-4dae-8290-d9217da89020" providerId="ADAL" clId="{A74DFD5C-A00E-4D75-B54F-AE1372332AAE}" dt="2025-11-26T12:48:17.155" v="210" actId="20577"/>
          <ac:spMkLst>
            <pc:docMk/>
            <pc:sldMk cId="2551276647" sldId="972"/>
            <ac:spMk id="6" creationId="{5640A70C-7E21-197D-BD5B-CF327149CDE5}"/>
          </ac:spMkLst>
        </pc:spChg>
      </pc:sldChg>
      <pc:sldChg chg="modSp mod">
        <pc:chgData name="Mark Thirlwell" userId="0eea46bc-1a08-4dae-8290-d9217da89020" providerId="ADAL" clId="{A74DFD5C-A00E-4D75-B54F-AE1372332AAE}" dt="2025-11-26T12:48:57.935" v="214" actId="948"/>
        <pc:sldMkLst>
          <pc:docMk/>
          <pc:sldMk cId="64390582" sldId="973"/>
        </pc:sldMkLst>
        <pc:spChg chg="mod">
          <ac:chgData name="Mark Thirlwell" userId="0eea46bc-1a08-4dae-8290-d9217da89020" providerId="ADAL" clId="{A74DFD5C-A00E-4D75-B54F-AE1372332AAE}" dt="2025-11-26T12:35:22.518" v="63" actId="1076"/>
          <ac:spMkLst>
            <pc:docMk/>
            <pc:sldMk cId="64390582" sldId="973"/>
            <ac:spMk id="5" creationId="{D7D31CD1-DEB8-62DB-A4AF-0694D20A29F0}"/>
          </ac:spMkLst>
        </pc:spChg>
        <pc:spChg chg="mod">
          <ac:chgData name="Mark Thirlwell" userId="0eea46bc-1a08-4dae-8290-d9217da89020" providerId="ADAL" clId="{A74DFD5C-A00E-4D75-B54F-AE1372332AAE}" dt="2025-11-26T12:48:57.935" v="214" actId="948"/>
          <ac:spMkLst>
            <pc:docMk/>
            <pc:sldMk cId="64390582" sldId="973"/>
            <ac:spMk id="6" creationId="{FF2A658D-2676-2897-2680-F773FE29A6F2}"/>
          </ac:spMkLst>
        </pc:spChg>
      </pc:sldChg>
      <pc:sldChg chg="modSp mod">
        <pc:chgData name="Mark Thirlwell" userId="0eea46bc-1a08-4dae-8290-d9217da89020" providerId="ADAL" clId="{A74DFD5C-A00E-4D75-B54F-AE1372332AAE}" dt="2025-11-26T12:38:14.279" v="75" actId="1076"/>
        <pc:sldMkLst>
          <pc:docMk/>
          <pc:sldMk cId="3527591925" sldId="992"/>
        </pc:sldMkLst>
        <pc:spChg chg="mod">
          <ac:chgData name="Mark Thirlwell" userId="0eea46bc-1a08-4dae-8290-d9217da89020" providerId="ADAL" clId="{A74DFD5C-A00E-4D75-B54F-AE1372332AAE}" dt="2025-11-26T12:32:23.533" v="20" actId="1076"/>
          <ac:spMkLst>
            <pc:docMk/>
            <pc:sldMk cId="3527591925" sldId="992"/>
            <ac:spMk id="5" creationId="{F6FDEB0F-5587-316A-7128-55E74FC8B44B}"/>
          </ac:spMkLst>
        </pc:spChg>
        <pc:graphicFrameChg chg="mod">
          <ac:chgData name="Mark Thirlwell" userId="0eea46bc-1a08-4dae-8290-d9217da89020" providerId="ADAL" clId="{A74DFD5C-A00E-4D75-B54F-AE1372332AAE}" dt="2025-11-26T12:38:14.279" v="75" actId="1076"/>
          <ac:graphicFrameMkLst>
            <pc:docMk/>
            <pc:sldMk cId="3527591925" sldId="992"/>
            <ac:graphicFrameMk id="4" creationId="{AB4206CB-4744-59E1-138B-000ECC021EC9}"/>
          </ac:graphicFrameMkLst>
        </pc:graphicFrameChg>
      </pc:sldChg>
      <pc:sldChg chg="modSp mod">
        <pc:chgData name="Mark Thirlwell" userId="0eea46bc-1a08-4dae-8290-d9217da89020" providerId="ADAL" clId="{A74DFD5C-A00E-4D75-B54F-AE1372332AAE}" dt="2025-11-26T12:40:08.643" v="77" actId="14100"/>
        <pc:sldMkLst>
          <pc:docMk/>
          <pc:sldMk cId="2847277220" sldId="993"/>
        </pc:sldMkLst>
        <pc:spChg chg="mod">
          <ac:chgData name="Mark Thirlwell" userId="0eea46bc-1a08-4dae-8290-d9217da89020" providerId="ADAL" clId="{A74DFD5C-A00E-4D75-B54F-AE1372332AAE}" dt="2025-11-26T12:32:45.307" v="30" actId="1076"/>
          <ac:spMkLst>
            <pc:docMk/>
            <pc:sldMk cId="2847277220" sldId="993"/>
            <ac:spMk id="5" creationId="{2939E041-2698-CB75-2397-0644220CB02E}"/>
          </ac:spMkLst>
        </pc:spChg>
        <pc:spChg chg="mod">
          <ac:chgData name="Mark Thirlwell" userId="0eea46bc-1a08-4dae-8290-d9217da89020" providerId="ADAL" clId="{A74DFD5C-A00E-4D75-B54F-AE1372332AAE}" dt="2025-11-26T12:40:08.643" v="77" actId="14100"/>
          <ac:spMkLst>
            <pc:docMk/>
            <pc:sldMk cId="2847277220" sldId="993"/>
            <ac:spMk id="6" creationId="{5C96233A-63A3-4B46-E95D-355F204D0B93}"/>
          </ac:spMkLst>
        </pc:spChg>
      </pc:sldChg>
      <pc:sldChg chg="modSp mod">
        <pc:chgData name="Mark Thirlwell" userId="0eea46bc-1a08-4dae-8290-d9217da89020" providerId="ADAL" clId="{A74DFD5C-A00E-4D75-B54F-AE1372332AAE}" dt="2025-11-26T12:40:04.552" v="76" actId="14100"/>
        <pc:sldMkLst>
          <pc:docMk/>
          <pc:sldMk cId="3865072459" sldId="994"/>
        </pc:sldMkLst>
        <pc:spChg chg="mod">
          <ac:chgData name="Mark Thirlwell" userId="0eea46bc-1a08-4dae-8290-d9217da89020" providerId="ADAL" clId="{A74DFD5C-A00E-4D75-B54F-AE1372332AAE}" dt="2025-11-26T12:32:53.700" v="32" actId="1076"/>
          <ac:spMkLst>
            <pc:docMk/>
            <pc:sldMk cId="3865072459" sldId="994"/>
            <ac:spMk id="5" creationId="{2B3302B2-764D-F051-9AC3-461921D105DD}"/>
          </ac:spMkLst>
        </pc:spChg>
        <pc:spChg chg="mod">
          <ac:chgData name="Mark Thirlwell" userId="0eea46bc-1a08-4dae-8290-d9217da89020" providerId="ADAL" clId="{A74DFD5C-A00E-4D75-B54F-AE1372332AAE}" dt="2025-11-26T12:40:04.552" v="76" actId="14100"/>
          <ac:spMkLst>
            <pc:docMk/>
            <pc:sldMk cId="3865072459" sldId="994"/>
            <ac:spMk id="6" creationId="{5443BFDE-766B-06D7-3807-12A3D154CC73}"/>
          </ac:spMkLst>
        </pc:spChg>
      </pc:sldChg>
      <pc:sldChg chg="modSp mod">
        <pc:chgData name="Mark Thirlwell" userId="0eea46bc-1a08-4dae-8290-d9217da89020" providerId="ADAL" clId="{A74DFD5C-A00E-4D75-B54F-AE1372332AAE}" dt="2025-11-26T12:33:05.235" v="34" actId="1076"/>
        <pc:sldMkLst>
          <pc:docMk/>
          <pc:sldMk cId="1324894982" sldId="995"/>
        </pc:sldMkLst>
        <pc:spChg chg="mod">
          <ac:chgData name="Mark Thirlwell" userId="0eea46bc-1a08-4dae-8290-d9217da89020" providerId="ADAL" clId="{A74DFD5C-A00E-4D75-B54F-AE1372332AAE}" dt="2025-11-26T12:33:05.235" v="34" actId="1076"/>
          <ac:spMkLst>
            <pc:docMk/>
            <pc:sldMk cId="1324894982" sldId="995"/>
            <ac:spMk id="5" creationId="{C64301F3-8824-6AFA-9171-EBED0225B2A6}"/>
          </ac:spMkLst>
        </pc:spChg>
      </pc:sldChg>
      <pc:sldChg chg="modSp mod">
        <pc:chgData name="Mark Thirlwell" userId="0eea46bc-1a08-4dae-8290-d9217da89020" providerId="ADAL" clId="{A74DFD5C-A00E-4D75-B54F-AE1372332AAE}" dt="2025-11-26T12:41:30.963" v="107" actId="14100"/>
        <pc:sldMkLst>
          <pc:docMk/>
          <pc:sldMk cId="1954799651" sldId="996"/>
        </pc:sldMkLst>
        <pc:spChg chg="mod">
          <ac:chgData name="Mark Thirlwell" userId="0eea46bc-1a08-4dae-8290-d9217da89020" providerId="ADAL" clId="{A74DFD5C-A00E-4D75-B54F-AE1372332AAE}" dt="2025-11-26T12:33:27.753" v="44" actId="1076"/>
          <ac:spMkLst>
            <pc:docMk/>
            <pc:sldMk cId="1954799651" sldId="996"/>
            <ac:spMk id="5" creationId="{D6482F03-9BAF-C700-F948-59875CA59F7D}"/>
          </ac:spMkLst>
        </pc:spChg>
        <pc:spChg chg="mod">
          <ac:chgData name="Mark Thirlwell" userId="0eea46bc-1a08-4dae-8290-d9217da89020" providerId="ADAL" clId="{A74DFD5C-A00E-4D75-B54F-AE1372332AAE}" dt="2025-11-26T12:41:30.963" v="107" actId="14100"/>
          <ac:spMkLst>
            <pc:docMk/>
            <pc:sldMk cId="1954799651" sldId="996"/>
            <ac:spMk id="6" creationId="{A044E9F7-DB1C-216E-7910-6F07A48DA023}"/>
          </ac:spMkLst>
        </pc:spChg>
      </pc:sldChg>
      <pc:sldChg chg="modSp mod">
        <pc:chgData name="Mark Thirlwell" userId="0eea46bc-1a08-4dae-8290-d9217da89020" providerId="ADAL" clId="{A74DFD5C-A00E-4D75-B54F-AE1372332AAE}" dt="2025-11-26T12:41:53.818" v="110" actId="14100"/>
        <pc:sldMkLst>
          <pc:docMk/>
          <pc:sldMk cId="2697207263" sldId="997"/>
        </pc:sldMkLst>
        <pc:spChg chg="mod">
          <ac:chgData name="Mark Thirlwell" userId="0eea46bc-1a08-4dae-8290-d9217da89020" providerId="ADAL" clId="{A74DFD5C-A00E-4D75-B54F-AE1372332AAE}" dt="2025-11-26T12:33:39.268" v="46" actId="1076"/>
          <ac:spMkLst>
            <pc:docMk/>
            <pc:sldMk cId="2697207263" sldId="997"/>
            <ac:spMk id="5" creationId="{8E0830A8-9C12-8E5A-1F67-574E20280535}"/>
          </ac:spMkLst>
        </pc:spChg>
        <pc:spChg chg="mod">
          <ac:chgData name="Mark Thirlwell" userId="0eea46bc-1a08-4dae-8290-d9217da89020" providerId="ADAL" clId="{A74DFD5C-A00E-4D75-B54F-AE1372332AAE}" dt="2025-11-26T12:41:53.818" v="110" actId="14100"/>
          <ac:spMkLst>
            <pc:docMk/>
            <pc:sldMk cId="2697207263" sldId="997"/>
            <ac:spMk id="6" creationId="{3544652D-1FBD-3EAA-39BF-877C1C52DAE0}"/>
          </ac:spMkLst>
        </pc:spChg>
      </pc:sldChg>
      <pc:sldChg chg="modSp mod">
        <pc:chgData name="Mark Thirlwell" userId="0eea46bc-1a08-4dae-8290-d9217da89020" providerId="ADAL" clId="{A74DFD5C-A00E-4D75-B54F-AE1372332AAE}" dt="2025-11-26T12:42:01.339" v="111" actId="14100"/>
        <pc:sldMkLst>
          <pc:docMk/>
          <pc:sldMk cId="316422486" sldId="998"/>
        </pc:sldMkLst>
        <pc:spChg chg="mod">
          <ac:chgData name="Mark Thirlwell" userId="0eea46bc-1a08-4dae-8290-d9217da89020" providerId="ADAL" clId="{A74DFD5C-A00E-4D75-B54F-AE1372332AAE}" dt="2025-11-26T12:33:45.145" v="47" actId="1076"/>
          <ac:spMkLst>
            <pc:docMk/>
            <pc:sldMk cId="316422486" sldId="998"/>
            <ac:spMk id="5" creationId="{0F0AF0FF-CE16-8F05-9CED-A9E08E67729B}"/>
          </ac:spMkLst>
        </pc:spChg>
        <pc:spChg chg="mod">
          <ac:chgData name="Mark Thirlwell" userId="0eea46bc-1a08-4dae-8290-d9217da89020" providerId="ADAL" clId="{A74DFD5C-A00E-4D75-B54F-AE1372332AAE}" dt="2025-11-26T12:42:01.339" v="111" actId="14100"/>
          <ac:spMkLst>
            <pc:docMk/>
            <pc:sldMk cId="316422486" sldId="998"/>
            <ac:spMk id="6" creationId="{5C7CE674-9A99-95C2-3242-0AA1CC199DE5}"/>
          </ac:spMkLst>
        </pc:spChg>
      </pc:sldChg>
      <pc:sldChg chg="modSp mod">
        <pc:chgData name="Mark Thirlwell" userId="0eea46bc-1a08-4dae-8290-d9217da89020" providerId="ADAL" clId="{A74DFD5C-A00E-4D75-B54F-AE1372332AAE}" dt="2025-11-26T12:42:08.216" v="112" actId="14100"/>
        <pc:sldMkLst>
          <pc:docMk/>
          <pc:sldMk cId="3514091071" sldId="999"/>
        </pc:sldMkLst>
        <pc:spChg chg="mod">
          <ac:chgData name="Mark Thirlwell" userId="0eea46bc-1a08-4dae-8290-d9217da89020" providerId="ADAL" clId="{A74DFD5C-A00E-4D75-B54F-AE1372332AAE}" dt="2025-11-26T12:33:52.093" v="48" actId="1076"/>
          <ac:spMkLst>
            <pc:docMk/>
            <pc:sldMk cId="3514091071" sldId="999"/>
            <ac:spMk id="5" creationId="{D69AD5AC-5244-5753-0D63-ABFEE68CF086}"/>
          </ac:spMkLst>
        </pc:spChg>
        <pc:spChg chg="mod">
          <ac:chgData name="Mark Thirlwell" userId="0eea46bc-1a08-4dae-8290-d9217da89020" providerId="ADAL" clId="{A74DFD5C-A00E-4D75-B54F-AE1372332AAE}" dt="2025-11-26T12:42:08.216" v="112" actId="14100"/>
          <ac:spMkLst>
            <pc:docMk/>
            <pc:sldMk cId="3514091071" sldId="999"/>
            <ac:spMk id="6" creationId="{540CE2EB-368A-FCC6-1F18-D143EE728A35}"/>
          </ac:spMkLst>
        </pc:spChg>
      </pc:sldChg>
      <pc:sldChg chg="modSp mod">
        <pc:chgData name="Mark Thirlwell" userId="0eea46bc-1a08-4dae-8290-d9217da89020" providerId="ADAL" clId="{A74DFD5C-A00E-4D75-B54F-AE1372332AAE}" dt="2025-11-26T12:42:38.247" v="121" actId="14100"/>
        <pc:sldMkLst>
          <pc:docMk/>
          <pc:sldMk cId="869896068" sldId="1000"/>
        </pc:sldMkLst>
        <pc:spChg chg="mod">
          <ac:chgData name="Mark Thirlwell" userId="0eea46bc-1a08-4dae-8290-d9217da89020" providerId="ADAL" clId="{A74DFD5C-A00E-4D75-B54F-AE1372332AAE}" dt="2025-11-26T12:34:02.555" v="50" actId="1076"/>
          <ac:spMkLst>
            <pc:docMk/>
            <pc:sldMk cId="869896068" sldId="1000"/>
            <ac:spMk id="5" creationId="{1FF655A2-FC8C-6F0F-8B30-175216781C59}"/>
          </ac:spMkLst>
        </pc:spChg>
        <pc:spChg chg="mod">
          <ac:chgData name="Mark Thirlwell" userId="0eea46bc-1a08-4dae-8290-d9217da89020" providerId="ADAL" clId="{A74DFD5C-A00E-4D75-B54F-AE1372332AAE}" dt="2025-11-26T12:42:38.247" v="121" actId="14100"/>
          <ac:spMkLst>
            <pc:docMk/>
            <pc:sldMk cId="869896068" sldId="1000"/>
            <ac:spMk id="6" creationId="{DD16EA65-ACAF-47A6-40EC-6E20048143C3}"/>
          </ac:spMkLst>
        </pc:spChg>
      </pc:sldChg>
      <pc:sldChg chg="modSp mod">
        <pc:chgData name="Mark Thirlwell" userId="0eea46bc-1a08-4dae-8290-d9217da89020" providerId="ADAL" clId="{A74DFD5C-A00E-4D75-B54F-AE1372332AAE}" dt="2025-11-26T12:44:09.388" v="128" actId="948"/>
        <pc:sldMkLst>
          <pc:docMk/>
          <pc:sldMk cId="1952504358" sldId="1002"/>
        </pc:sldMkLst>
        <pc:spChg chg="mod">
          <ac:chgData name="Mark Thirlwell" userId="0eea46bc-1a08-4dae-8290-d9217da89020" providerId="ADAL" clId="{A74DFD5C-A00E-4D75-B54F-AE1372332AAE}" dt="2025-11-26T12:34:19.505" v="53" actId="1076"/>
          <ac:spMkLst>
            <pc:docMk/>
            <pc:sldMk cId="1952504358" sldId="1002"/>
            <ac:spMk id="5" creationId="{DB5C6167-6CBB-AB75-677A-70A33B123032}"/>
          </ac:spMkLst>
        </pc:spChg>
        <pc:spChg chg="mod">
          <ac:chgData name="Mark Thirlwell" userId="0eea46bc-1a08-4dae-8290-d9217da89020" providerId="ADAL" clId="{A74DFD5C-A00E-4D75-B54F-AE1372332AAE}" dt="2025-11-26T12:44:09.388" v="128" actId="948"/>
          <ac:spMkLst>
            <pc:docMk/>
            <pc:sldMk cId="1952504358" sldId="1002"/>
            <ac:spMk id="6" creationId="{FCB71164-1DDB-8BC6-CB31-DC0D4E4C0798}"/>
          </ac:spMkLst>
        </pc:spChg>
      </pc:sldChg>
      <pc:sldChg chg="modSp mod">
        <pc:chgData name="Mark Thirlwell" userId="0eea46bc-1a08-4dae-8290-d9217da89020" providerId="ADAL" clId="{A74DFD5C-A00E-4D75-B54F-AE1372332AAE}" dt="2025-11-26T12:44:44.018" v="134" actId="948"/>
        <pc:sldMkLst>
          <pc:docMk/>
          <pc:sldMk cId="1185916159" sldId="1003"/>
        </pc:sldMkLst>
        <pc:spChg chg="mod">
          <ac:chgData name="Mark Thirlwell" userId="0eea46bc-1a08-4dae-8290-d9217da89020" providerId="ADAL" clId="{A74DFD5C-A00E-4D75-B54F-AE1372332AAE}" dt="2025-11-26T12:34:32.754" v="55" actId="1076"/>
          <ac:spMkLst>
            <pc:docMk/>
            <pc:sldMk cId="1185916159" sldId="1003"/>
            <ac:spMk id="5" creationId="{BBE9A40D-ADA0-16FA-5995-E26DC80970DB}"/>
          </ac:spMkLst>
        </pc:spChg>
        <pc:spChg chg="mod">
          <ac:chgData name="Mark Thirlwell" userId="0eea46bc-1a08-4dae-8290-d9217da89020" providerId="ADAL" clId="{A74DFD5C-A00E-4D75-B54F-AE1372332AAE}" dt="2025-11-26T12:44:44.018" v="134" actId="948"/>
          <ac:spMkLst>
            <pc:docMk/>
            <pc:sldMk cId="1185916159" sldId="1003"/>
            <ac:spMk id="6" creationId="{25E4C7D0-6302-DFCF-8310-2AE2D666116D}"/>
          </ac:spMkLst>
        </pc:spChg>
      </pc:sldChg>
      <pc:sldChg chg="modSp mod">
        <pc:chgData name="Mark Thirlwell" userId="0eea46bc-1a08-4dae-8290-d9217da89020" providerId="ADAL" clId="{A74DFD5C-A00E-4D75-B54F-AE1372332AAE}" dt="2025-11-26T12:47:09.233" v="190" actId="20577"/>
        <pc:sldMkLst>
          <pc:docMk/>
          <pc:sldMk cId="2999788312" sldId="1004"/>
        </pc:sldMkLst>
        <pc:spChg chg="mod">
          <ac:chgData name="Mark Thirlwell" userId="0eea46bc-1a08-4dae-8290-d9217da89020" providerId="ADAL" clId="{A74DFD5C-A00E-4D75-B54F-AE1372332AAE}" dt="2025-11-26T12:34:43.686" v="57" actId="1076"/>
          <ac:spMkLst>
            <pc:docMk/>
            <pc:sldMk cId="2999788312" sldId="1004"/>
            <ac:spMk id="5" creationId="{7924BDE2-6E1B-937D-42FA-4E0562259829}"/>
          </ac:spMkLst>
        </pc:spChg>
        <pc:spChg chg="mod">
          <ac:chgData name="Mark Thirlwell" userId="0eea46bc-1a08-4dae-8290-d9217da89020" providerId="ADAL" clId="{A74DFD5C-A00E-4D75-B54F-AE1372332AAE}" dt="2025-11-26T12:47:09.233" v="190" actId="20577"/>
          <ac:spMkLst>
            <pc:docMk/>
            <pc:sldMk cId="2999788312" sldId="1004"/>
            <ac:spMk id="6" creationId="{799D8788-3BD4-A820-4DFC-119AE2AD09C1}"/>
          </ac:spMkLst>
        </pc:spChg>
      </pc:sldChg>
      <pc:sldChg chg="modSp mod">
        <pc:chgData name="Mark Thirlwell" userId="0eea46bc-1a08-4dae-8290-d9217da89020" providerId="ADAL" clId="{A74DFD5C-A00E-4D75-B54F-AE1372332AAE}" dt="2025-11-26T12:47:32.322" v="197" actId="20577"/>
        <pc:sldMkLst>
          <pc:docMk/>
          <pc:sldMk cId="1949530813" sldId="1005"/>
        </pc:sldMkLst>
        <pc:spChg chg="mod">
          <ac:chgData name="Mark Thirlwell" userId="0eea46bc-1a08-4dae-8290-d9217da89020" providerId="ADAL" clId="{A74DFD5C-A00E-4D75-B54F-AE1372332AAE}" dt="2025-11-26T12:34:58.685" v="59" actId="1076"/>
          <ac:spMkLst>
            <pc:docMk/>
            <pc:sldMk cId="1949530813" sldId="1005"/>
            <ac:spMk id="5" creationId="{D06667D3-C8F8-FD31-6636-F3CF353FA2F0}"/>
          </ac:spMkLst>
        </pc:spChg>
        <pc:spChg chg="mod">
          <ac:chgData name="Mark Thirlwell" userId="0eea46bc-1a08-4dae-8290-d9217da89020" providerId="ADAL" clId="{A74DFD5C-A00E-4D75-B54F-AE1372332AAE}" dt="2025-11-26T12:47:32.322" v="197" actId="20577"/>
          <ac:spMkLst>
            <pc:docMk/>
            <pc:sldMk cId="1949530813" sldId="1005"/>
            <ac:spMk id="6" creationId="{60B9206D-C631-72D0-12CC-CC063AF1DA18}"/>
          </ac:spMkLst>
        </pc:spChg>
      </pc:sldChg>
      <pc:sldChg chg="modSp mod">
        <pc:chgData name="Mark Thirlwell" userId="0eea46bc-1a08-4dae-8290-d9217da89020" providerId="ADAL" clId="{A74DFD5C-A00E-4D75-B54F-AE1372332AAE}" dt="2025-11-26T12:47:46.155" v="203" actId="20577"/>
        <pc:sldMkLst>
          <pc:docMk/>
          <pc:sldMk cId="4154991114" sldId="1006"/>
        </pc:sldMkLst>
        <pc:spChg chg="mod">
          <ac:chgData name="Mark Thirlwell" userId="0eea46bc-1a08-4dae-8290-d9217da89020" providerId="ADAL" clId="{A74DFD5C-A00E-4D75-B54F-AE1372332AAE}" dt="2025-11-26T12:35:05.116" v="60" actId="1076"/>
          <ac:spMkLst>
            <pc:docMk/>
            <pc:sldMk cId="4154991114" sldId="1006"/>
            <ac:spMk id="5" creationId="{FFF20008-8F62-29C6-2191-F9C6391F7CD5}"/>
          </ac:spMkLst>
        </pc:spChg>
        <pc:spChg chg="mod">
          <ac:chgData name="Mark Thirlwell" userId="0eea46bc-1a08-4dae-8290-d9217da89020" providerId="ADAL" clId="{A74DFD5C-A00E-4D75-B54F-AE1372332AAE}" dt="2025-11-26T12:47:46.155" v="203" actId="20577"/>
          <ac:spMkLst>
            <pc:docMk/>
            <pc:sldMk cId="4154991114" sldId="1006"/>
            <ac:spMk id="6" creationId="{71C214F7-2197-274D-AC26-B2E15716B892}"/>
          </ac:spMkLst>
        </pc:spChg>
      </pc:sldChg>
      <pc:sldChg chg="modSp mod">
        <pc:chgData name="Mark Thirlwell" userId="0eea46bc-1a08-4dae-8290-d9217da89020" providerId="ADAL" clId="{A74DFD5C-A00E-4D75-B54F-AE1372332AAE}" dt="2025-11-26T12:35:15.351" v="62" actId="1076"/>
        <pc:sldMkLst>
          <pc:docMk/>
          <pc:sldMk cId="80220240" sldId="1007"/>
        </pc:sldMkLst>
        <pc:spChg chg="mod">
          <ac:chgData name="Mark Thirlwell" userId="0eea46bc-1a08-4dae-8290-d9217da89020" providerId="ADAL" clId="{A74DFD5C-A00E-4D75-B54F-AE1372332AAE}" dt="2025-11-26T12:35:15.351" v="62" actId="1076"/>
          <ac:spMkLst>
            <pc:docMk/>
            <pc:sldMk cId="80220240" sldId="1007"/>
            <ac:spMk id="5" creationId="{18E48E6F-6540-9573-8D04-B528519266FD}"/>
          </ac:spMkLst>
        </pc:spChg>
      </pc:sldChg>
      <pc:sldChg chg="modSp mod">
        <pc:chgData name="Mark Thirlwell" userId="0eea46bc-1a08-4dae-8290-d9217da89020" providerId="ADAL" clId="{A74DFD5C-A00E-4D75-B54F-AE1372332AAE}" dt="2025-11-26T12:50:30.196" v="218" actId="14100"/>
        <pc:sldMkLst>
          <pc:docMk/>
          <pc:sldMk cId="1562873263" sldId="1008"/>
        </pc:sldMkLst>
        <pc:spChg chg="mod">
          <ac:chgData name="Mark Thirlwell" userId="0eea46bc-1a08-4dae-8290-d9217da89020" providerId="ADAL" clId="{A74DFD5C-A00E-4D75-B54F-AE1372332AAE}" dt="2025-11-26T12:35:28.632" v="64" actId="1076"/>
          <ac:spMkLst>
            <pc:docMk/>
            <pc:sldMk cId="1562873263" sldId="1008"/>
            <ac:spMk id="5" creationId="{72CB78CF-CA0F-58DA-BB63-DB92F3402161}"/>
          </ac:spMkLst>
        </pc:spChg>
        <pc:spChg chg="mod">
          <ac:chgData name="Mark Thirlwell" userId="0eea46bc-1a08-4dae-8290-d9217da89020" providerId="ADAL" clId="{A74DFD5C-A00E-4D75-B54F-AE1372332AAE}" dt="2025-11-26T12:50:30.196" v="218" actId="14100"/>
          <ac:spMkLst>
            <pc:docMk/>
            <pc:sldMk cId="1562873263" sldId="1008"/>
            <ac:spMk id="6" creationId="{08977DF0-22A8-DE81-6DFA-6832601C2E9C}"/>
          </ac:spMkLst>
        </pc:spChg>
      </pc:sldChg>
    </pc:docChg>
  </pc:docChgLst>
  <pc:docChgLst>
    <pc:chgData name="Andrasko, Rhiannon" userId="S::rhiannon.andrasko@wjec.co.uk::15be4c62-2de6-4343-a7f4-3c209826edd1" providerId="AD" clId="Web-{9B1C36B7-0563-3AB8-ADFB-5A25EE3C8F4D}"/>
    <pc:docChg chg="mod modSld">
      <pc:chgData name="Andrasko, Rhiannon" userId="S::rhiannon.andrasko@wjec.co.uk::15be4c62-2de6-4343-a7f4-3c209826edd1" providerId="AD" clId="Web-{9B1C36B7-0563-3AB8-ADFB-5A25EE3C8F4D}" dt="2025-12-08T17:06:19.692" v="7" actId="20577"/>
      <pc:docMkLst>
        <pc:docMk/>
      </pc:docMkLst>
      <pc:sldChg chg="modSp">
        <pc:chgData name="Andrasko, Rhiannon" userId="S::rhiannon.andrasko@wjec.co.uk::15be4c62-2de6-4343-a7f4-3c209826edd1" providerId="AD" clId="Web-{9B1C36B7-0563-3AB8-ADFB-5A25EE3C8F4D}" dt="2025-12-08T16:51:43.675" v="2" actId="20577"/>
        <pc:sldMkLst>
          <pc:docMk/>
          <pc:sldMk cId="3661908118" sldId="837"/>
        </pc:sldMkLst>
        <pc:spChg chg="mod">
          <ac:chgData name="Andrasko, Rhiannon" userId="S::rhiannon.andrasko@wjec.co.uk::15be4c62-2de6-4343-a7f4-3c209826edd1" providerId="AD" clId="Web-{9B1C36B7-0563-3AB8-ADFB-5A25EE3C8F4D}" dt="2025-12-08T16:51:43.675" v="2" actId="20577"/>
          <ac:spMkLst>
            <pc:docMk/>
            <pc:sldMk cId="3661908118" sldId="837"/>
            <ac:spMk id="4" creationId="{BBFFC9DD-99F6-E5CA-5CF5-B1C6B4D6BBC1}"/>
          </ac:spMkLst>
        </pc:spChg>
      </pc:sldChg>
      <pc:sldChg chg="modSp">
        <pc:chgData name="Andrasko, Rhiannon" userId="S::rhiannon.andrasko@wjec.co.uk::15be4c62-2de6-4343-a7f4-3c209826edd1" providerId="AD" clId="Web-{9B1C36B7-0563-3AB8-ADFB-5A25EE3C8F4D}" dt="2025-12-08T17:06:19.692" v="7" actId="20577"/>
        <pc:sldMkLst>
          <pc:docMk/>
          <pc:sldMk cId="3014219946" sldId="838"/>
        </pc:sldMkLst>
        <pc:spChg chg="mod">
          <ac:chgData name="Andrasko, Rhiannon" userId="S::rhiannon.andrasko@wjec.co.uk::15be4c62-2de6-4343-a7f4-3c209826edd1" providerId="AD" clId="Web-{9B1C36B7-0563-3AB8-ADFB-5A25EE3C8F4D}" dt="2025-12-08T17:06:19.692" v="7" actId="20577"/>
          <ac:spMkLst>
            <pc:docMk/>
            <pc:sldMk cId="3014219946" sldId="838"/>
            <ac:spMk id="4" creationId="{93E98F04-331F-CCC4-AA81-C88F3473D38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32</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4" name="Picture 3" descr="A red arrow pointing up&#10;&#10;AI-generated content may be incorrect.">
            <a:extLst>
              <a:ext uri="{FF2B5EF4-FFF2-40B4-BE49-F238E27FC236}">
                <a16:creationId xmlns:a16="http://schemas.microsoft.com/office/drawing/2014/main" id="{46F13CF3-0124-A142-B2A0-7BCCD98DCFE1}"/>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5" name="Text Box 2">
            <a:extLst>
              <a:ext uri="{FF2B5EF4-FFF2-40B4-BE49-F238E27FC236}">
                <a16:creationId xmlns:a16="http://schemas.microsoft.com/office/drawing/2014/main" id="{6BB9E937-7685-8A17-E736-A2C65D2D24C8}"/>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34BFD653-75A5-1412-B6B7-1611D64110D6}"/>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F931A40D-147D-3BD2-91F8-2D16918F9B67}"/>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83600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10000"/>
              </a:lnSpc>
              <a:spcBef>
                <a:spcPts val="0"/>
              </a:spcBef>
              <a:spcAft>
                <a:spcPts val="120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lnSpc>
                <a:spcPct val="110000"/>
              </a:lnSpc>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K1.8 Factors that affect the choice and suitability of components included in a system</a:t>
            </a:r>
            <a:endParaRPr lang="en-GB" sz="2800" dirty="0">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lnSpc>
                <a:spcPct val="110000"/>
              </a:lnSpc>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1.8b: </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Certification, legislation, efficiency and environmental considerations</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D6066-D9B1-AB44-091B-E8B95C216D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D16A78-CCF0-702F-B066-BD8782983C1C}"/>
              </a:ext>
            </a:extLst>
          </p:cNvPr>
          <p:cNvSpPr>
            <a:spLocks noGrp="1"/>
          </p:cNvSpPr>
          <p:nvPr>
            <p:ph type="title"/>
          </p:nvPr>
        </p:nvSpPr>
        <p:spPr>
          <a:xfrm>
            <a:off x="252000" y="972000"/>
            <a:ext cx="11628452" cy="646331"/>
          </a:xfrm>
        </p:spPr>
        <p:txBody>
          <a:bodyPr/>
          <a:lstStyle/>
          <a:p>
            <a:r>
              <a:rPr lang="en-GB" dirty="0"/>
              <a:t>Efficiency and environmental impact</a:t>
            </a:r>
          </a:p>
        </p:txBody>
      </p:sp>
      <p:sp>
        <p:nvSpPr>
          <p:cNvPr id="6" name="Content Placeholder 5">
            <a:extLst>
              <a:ext uri="{FF2B5EF4-FFF2-40B4-BE49-F238E27FC236}">
                <a16:creationId xmlns:a16="http://schemas.microsoft.com/office/drawing/2014/main" id="{4BB0EE80-1B2E-EA5B-2163-CEDCF7AFFCBE}"/>
              </a:ext>
            </a:extLst>
          </p:cNvPr>
          <p:cNvSpPr>
            <a:spLocks noGrp="1"/>
          </p:cNvSpPr>
          <p:nvPr>
            <p:ph sz="quarter" idx="10"/>
          </p:nvPr>
        </p:nvSpPr>
        <p:spPr>
          <a:xfrm>
            <a:off x="360000" y="1800000"/>
            <a:ext cx="11628452" cy="4140000"/>
          </a:xfrm>
        </p:spPr>
        <p:txBody>
          <a:bodyPr/>
          <a:lstStyle/>
          <a:p>
            <a:r>
              <a:rPr lang="en-GB" sz="2200" dirty="0"/>
              <a:t>Component selection plays a crucial role in determining the overall efficiency and environmental impact of gas systems. Engineers have a professional responsibility to consider these factors when specifying and installing components.</a:t>
            </a:r>
          </a:p>
          <a:p>
            <a:pPr>
              <a:spcAft>
                <a:spcPts val="600"/>
              </a:spcAft>
            </a:pPr>
            <a:r>
              <a:rPr lang="en-GB" sz="2200" b="1" dirty="0"/>
              <a:t>Key efficiency considerations:</a:t>
            </a:r>
          </a:p>
          <a:p>
            <a:pPr marL="342900" indent="-342900">
              <a:spcAft>
                <a:spcPts val="600"/>
              </a:spcAft>
              <a:buFont typeface="Arial" panose="020B0604020202020204" pitchFamily="34" charset="0"/>
              <a:buChar char="•"/>
            </a:pPr>
            <a:r>
              <a:rPr lang="en-GB" sz="2200" dirty="0"/>
              <a:t>Condensing efficiency (influenced by fan design and heat exchanger material quality).</a:t>
            </a:r>
          </a:p>
          <a:p>
            <a:pPr marL="342900" indent="-342900">
              <a:spcAft>
                <a:spcPts val="600"/>
              </a:spcAft>
              <a:buFont typeface="Arial" panose="020B0604020202020204" pitchFamily="34" charset="0"/>
              <a:buChar char="•"/>
            </a:pPr>
            <a:r>
              <a:rPr lang="en-GB" sz="2200" dirty="0"/>
              <a:t>Modulation capability (particularly in advanced gas valves with smart controls).</a:t>
            </a:r>
          </a:p>
          <a:p>
            <a:pPr marL="342900" indent="-342900">
              <a:spcAft>
                <a:spcPts val="600"/>
              </a:spcAft>
              <a:buFont typeface="Arial" panose="020B0604020202020204" pitchFamily="34" charset="0"/>
              <a:buChar char="•"/>
            </a:pPr>
            <a:r>
              <a:rPr lang="en-GB" sz="2200" dirty="0"/>
              <a:t>Low-NOx burner technology (reducing harmful emissions).</a:t>
            </a:r>
          </a:p>
          <a:p>
            <a:pPr marL="342900" indent="-342900">
              <a:spcAft>
                <a:spcPts val="600"/>
              </a:spcAft>
              <a:buFont typeface="Arial" panose="020B0604020202020204" pitchFamily="34" charset="0"/>
              <a:buChar char="•"/>
            </a:pPr>
            <a:r>
              <a:rPr lang="en-GB" sz="2200" dirty="0"/>
              <a:t>Insulation quality in pipework and heat exchange components.</a:t>
            </a:r>
          </a:p>
          <a:p>
            <a:pPr marL="342900" indent="-342900">
              <a:spcAft>
                <a:spcPts val="600"/>
              </a:spcAft>
              <a:buFont typeface="Arial" panose="020B0604020202020204" pitchFamily="34" charset="0"/>
              <a:buChar char="•"/>
            </a:pPr>
            <a:r>
              <a:rPr lang="en-GB" sz="2200" dirty="0"/>
              <a:t>Energy-saving control systems (thermostatic, weather compensation, etc.).</a:t>
            </a:r>
          </a:p>
        </p:txBody>
      </p:sp>
    </p:spTree>
    <p:extLst>
      <p:ext uri="{BB962C8B-B14F-4D97-AF65-F5344CB8AC3E}">
        <p14:creationId xmlns:p14="http://schemas.microsoft.com/office/powerpoint/2010/main" val="4135847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3B7FA-0470-0361-6A54-58F007D2FA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6482F03-9BAF-C700-F948-59875CA59F7D}"/>
              </a:ext>
            </a:extLst>
          </p:cNvPr>
          <p:cNvSpPr>
            <a:spLocks noGrp="1"/>
          </p:cNvSpPr>
          <p:nvPr>
            <p:ph type="title"/>
          </p:nvPr>
        </p:nvSpPr>
        <p:spPr>
          <a:xfrm>
            <a:off x="252000" y="972000"/>
            <a:ext cx="11628452" cy="646331"/>
          </a:xfrm>
        </p:spPr>
        <p:txBody>
          <a:bodyPr/>
          <a:lstStyle/>
          <a:p>
            <a:r>
              <a:rPr lang="en-GB" dirty="0"/>
              <a:t>Efficiency and environmental impact</a:t>
            </a:r>
          </a:p>
        </p:txBody>
      </p:sp>
      <p:sp>
        <p:nvSpPr>
          <p:cNvPr id="6" name="Content Placeholder 5">
            <a:extLst>
              <a:ext uri="{FF2B5EF4-FFF2-40B4-BE49-F238E27FC236}">
                <a16:creationId xmlns:a16="http://schemas.microsoft.com/office/drawing/2014/main" id="{A044E9F7-DB1C-216E-7910-6F07A48DA023}"/>
              </a:ext>
            </a:extLst>
          </p:cNvPr>
          <p:cNvSpPr>
            <a:spLocks noGrp="1"/>
          </p:cNvSpPr>
          <p:nvPr>
            <p:ph sz="quarter" idx="10"/>
          </p:nvPr>
        </p:nvSpPr>
        <p:spPr>
          <a:xfrm>
            <a:off x="360000" y="1800000"/>
            <a:ext cx="10177371" cy="4140000"/>
          </a:xfrm>
        </p:spPr>
        <p:txBody>
          <a:bodyPr/>
          <a:lstStyle/>
          <a:p>
            <a:r>
              <a:rPr lang="en-GB" b="1" dirty="0"/>
              <a:t>Why efficiency matters:</a:t>
            </a:r>
          </a:p>
          <a:p>
            <a:pPr marL="342900" indent="-342900">
              <a:buFont typeface="Arial" panose="020B0604020202020204" pitchFamily="34" charset="0"/>
              <a:buChar char="•"/>
            </a:pPr>
            <a:r>
              <a:rPr lang="en-GB" dirty="0"/>
              <a:t>Reduced carbon footprint and greenhouse gas emissions.</a:t>
            </a:r>
          </a:p>
          <a:p>
            <a:pPr marL="342900" indent="-342900">
              <a:buFont typeface="Arial" panose="020B0604020202020204" pitchFamily="34" charset="0"/>
              <a:buChar char="•"/>
            </a:pPr>
            <a:r>
              <a:rPr lang="en-GB" dirty="0"/>
              <a:t>Supports compliance with Energy Related Products (ERP) Directive.</a:t>
            </a:r>
          </a:p>
          <a:p>
            <a:pPr marL="342900" indent="-342900">
              <a:buFont typeface="Arial" panose="020B0604020202020204" pitchFamily="34" charset="0"/>
              <a:buChar char="•"/>
            </a:pPr>
            <a:r>
              <a:rPr lang="en-GB" dirty="0"/>
              <a:t>Delivers lower energy bills and better outcomes for customers.</a:t>
            </a:r>
          </a:p>
          <a:p>
            <a:pPr marL="342900" indent="-342900">
              <a:buFont typeface="Arial" panose="020B0604020202020204" pitchFamily="34" charset="0"/>
              <a:buChar char="•"/>
            </a:pPr>
            <a:r>
              <a:rPr lang="en-GB" dirty="0"/>
              <a:t>Contributes to UK carbon reduction targets.</a:t>
            </a:r>
          </a:p>
          <a:p>
            <a:pPr marL="342900" indent="-342900">
              <a:buFont typeface="Arial" panose="020B0604020202020204" pitchFamily="34" charset="0"/>
              <a:buChar char="•"/>
            </a:pPr>
            <a:r>
              <a:rPr lang="en-GB" dirty="0"/>
              <a:t>Enhances the reputation of gas engineers as environmentally responsible professionals.</a:t>
            </a:r>
          </a:p>
        </p:txBody>
      </p:sp>
    </p:spTree>
    <p:extLst>
      <p:ext uri="{BB962C8B-B14F-4D97-AF65-F5344CB8AC3E}">
        <p14:creationId xmlns:p14="http://schemas.microsoft.com/office/powerpoint/2010/main" val="1954799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87612-8053-CD82-74BF-103FD4F401B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FC4D493-D983-1954-FDA3-BB66618F63F9}"/>
              </a:ext>
            </a:extLst>
          </p:cNvPr>
          <p:cNvSpPr>
            <a:spLocks noGrp="1"/>
          </p:cNvSpPr>
          <p:nvPr>
            <p:ph type="title"/>
          </p:nvPr>
        </p:nvSpPr>
        <p:spPr>
          <a:xfrm>
            <a:off x="252000" y="972000"/>
            <a:ext cx="11628452" cy="646331"/>
          </a:xfrm>
        </p:spPr>
        <p:txBody>
          <a:bodyPr/>
          <a:lstStyle/>
          <a:p>
            <a:r>
              <a:rPr lang="en-GB"/>
              <a:t>Repairability and lifecycle thinking</a:t>
            </a:r>
          </a:p>
        </p:txBody>
      </p:sp>
      <p:sp>
        <p:nvSpPr>
          <p:cNvPr id="6" name="Content Placeholder 5">
            <a:extLst>
              <a:ext uri="{FF2B5EF4-FFF2-40B4-BE49-F238E27FC236}">
                <a16:creationId xmlns:a16="http://schemas.microsoft.com/office/drawing/2014/main" id="{D9DFD6B3-9009-979D-E47F-FB29F2D7004A}"/>
              </a:ext>
            </a:extLst>
          </p:cNvPr>
          <p:cNvSpPr>
            <a:spLocks noGrp="1"/>
          </p:cNvSpPr>
          <p:nvPr>
            <p:ph sz="quarter" idx="10"/>
          </p:nvPr>
        </p:nvSpPr>
        <p:spPr>
          <a:xfrm>
            <a:off x="360000" y="1800000"/>
            <a:ext cx="11320371" cy="4140000"/>
          </a:xfrm>
        </p:spPr>
        <p:txBody>
          <a:bodyPr/>
          <a:lstStyle/>
          <a:p>
            <a:r>
              <a:rPr lang="en-GB" b="1"/>
              <a:t>Manufacturer-approved parts</a:t>
            </a:r>
          </a:p>
          <a:p>
            <a:r>
              <a:rPr lang="en-GB"/>
              <a:t>Using genuine, manufacturer-approved components ensures compatibility, maintains warranty coverage, and provides assurance of appropriate safety testing. </a:t>
            </a:r>
          </a:p>
          <a:p>
            <a:r>
              <a:rPr lang="en-GB"/>
              <a:t>These parts are designed specifically for the appliance, minimising the risk of malfunction or premature failure.</a:t>
            </a:r>
          </a:p>
        </p:txBody>
      </p:sp>
    </p:spTree>
    <p:extLst>
      <p:ext uri="{BB962C8B-B14F-4D97-AF65-F5344CB8AC3E}">
        <p14:creationId xmlns:p14="http://schemas.microsoft.com/office/powerpoint/2010/main" val="612998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12F86-B02C-D944-821A-24BCA94FB44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E0830A8-9C12-8E5A-1F67-574E20280535}"/>
              </a:ext>
            </a:extLst>
          </p:cNvPr>
          <p:cNvSpPr>
            <a:spLocks noGrp="1"/>
          </p:cNvSpPr>
          <p:nvPr>
            <p:ph type="title"/>
          </p:nvPr>
        </p:nvSpPr>
        <p:spPr>
          <a:xfrm>
            <a:off x="252000" y="972000"/>
            <a:ext cx="11628452" cy="646331"/>
          </a:xfrm>
        </p:spPr>
        <p:txBody>
          <a:bodyPr/>
          <a:lstStyle/>
          <a:p>
            <a:r>
              <a:rPr lang="en-GB"/>
              <a:t>Repairability and lifecycle thinking</a:t>
            </a:r>
          </a:p>
        </p:txBody>
      </p:sp>
      <p:sp>
        <p:nvSpPr>
          <p:cNvPr id="6" name="Content Placeholder 5">
            <a:extLst>
              <a:ext uri="{FF2B5EF4-FFF2-40B4-BE49-F238E27FC236}">
                <a16:creationId xmlns:a16="http://schemas.microsoft.com/office/drawing/2014/main" id="{3544652D-1FBD-3EAA-39BF-877C1C52DAE0}"/>
              </a:ext>
            </a:extLst>
          </p:cNvPr>
          <p:cNvSpPr>
            <a:spLocks noGrp="1"/>
          </p:cNvSpPr>
          <p:nvPr>
            <p:ph sz="quarter" idx="10"/>
          </p:nvPr>
        </p:nvSpPr>
        <p:spPr>
          <a:xfrm>
            <a:off x="360000" y="1800000"/>
            <a:ext cx="10395086" cy="4140000"/>
          </a:xfrm>
        </p:spPr>
        <p:txBody>
          <a:bodyPr/>
          <a:lstStyle/>
          <a:p>
            <a:r>
              <a:rPr lang="en-GB" b="1" dirty="0"/>
              <a:t>Modular components</a:t>
            </a:r>
          </a:p>
          <a:p>
            <a:r>
              <a:rPr lang="en-GB" dirty="0"/>
              <a:t>Selecting modular components allows for easier replacement without requiring a full system overhaul. </a:t>
            </a:r>
          </a:p>
          <a:p>
            <a:r>
              <a:rPr lang="en-GB" dirty="0"/>
              <a:t>This approach reduces material waste, lowers repair costs, and minimises system downtime. </a:t>
            </a:r>
          </a:p>
          <a:p>
            <a:r>
              <a:rPr lang="en-GB" dirty="0"/>
              <a:t>Modern boiler designs increasingly feature plug-and-play components that simplify maintenance.</a:t>
            </a:r>
          </a:p>
          <a:p>
            <a:endParaRPr lang="en-GB" dirty="0"/>
          </a:p>
        </p:txBody>
      </p:sp>
    </p:spTree>
    <p:extLst>
      <p:ext uri="{BB962C8B-B14F-4D97-AF65-F5344CB8AC3E}">
        <p14:creationId xmlns:p14="http://schemas.microsoft.com/office/powerpoint/2010/main" val="2697207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CA618-EE54-A30C-B575-88F8703752B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F0AF0FF-CE16-8F05-9CED-A9E08E67729B}"/>
              </a:ext>
            </a:extLst>
          </p:cNvPr>
          <p:cNvSpPr>
            <a:spLocks noGrp="1"/>
          </p:cNvSpPr>
          <p:nvPr>
            <p:ph type="title"/>
          </p:nvPr>
        </p:nvSpPr>
        <p:spPr>
          <a:xfrm>
            <a:off x="252000" y="972000"/>
            <a:ext cx="11628452" cy="646331"/>
          </a:xfrm>
        </p:spPr>
        <p:txBody>
          <a:bodyPr/>
          <a:lstStyle/>
          <a:p>
            <a:r>
              <a:rPr lang="en-GB"/>
              <a:t>Repairability and lifecycle thinking</a:t>
            </a:r>
          </a:p>
        </p:txBody>
      </p:sp>
      <p:sp>
        <p:nvSpPr>
          <p:cNvPr id="6" name="Content Placeholder 5">
            <a:extLst>
              <a:ext uri="{FF2B5EF4-FFF2-40B4-BE49-F238E27FC236}">
                <a16:creationId xmlns:a16="http://schemas.microsoft.com/office/drawing/2014/main" id="{5C7CE674-9A99-95C2-3242-0AA1CC199DE5}"/>
              </a:ext>
            </a:extLst>
          </p:cNvPr>
          <p:cNvSpPr>
            <a:spLocks noGrp="1"/>
          </p:cNvSpPr>
          <p:nvPr>
            <p:ph sz="quarter" idx="10"/>
          </p:nvPr>
        </p:nvSpPr>
        <p:spPr>
          <a:xfrm>
            <a:off x="360000" y="1800000"/>
            <a:ext cx="11115720" cy="4140000"/>
          </a:xfrm>
        </p:spPr>
        <p:txBody>
          <a:bodyPr/>
          <a:lstStyle/>
          <a:p>
            <a:r>
              <a:rPr lang="en-GB" b="1" dirty="0"/>
              <a:t>Durable materials</a:t>
            </a:r>
          </a:p>
          <a:p>
            <a:r>
              <a:rPr lang="en-GB" dirty="0"/>
              <a:t>Components manufactured from high-quality, durable materials significantly reduce breakdown frequency and environmental waste. </a:t>
            </a:r>
          </a:p>
          <a:p>
            <a:r>
              <a:rPr lang="en-GB" dirty="0"/>
              <a:t>Consider stainless steel heat exchangers over aluminium for longevity, or brass fittings rather than plastic for critical connections exposed to temperature fluctuations.</a:t>
            </a:r>
          </a:p>
        </p:txBody>
      </p:sp>
    </p:spTree>
    <p:extLst>
      <p:ext uri="{BB962C8B-B14F-4D97-AF65-F5344CB8AC3E}">
        <p14:creationId xmlns:p14="http://schemas.microsoft.com/office/powerpoint/2010/main" val="316422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BB8F1-41A9-9D81-4ADB-0E9CA03244D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69AD5AC-5244-5753-0D63-ABFEE68CF086}"/>
              </a:ext>
            </a:extLst>
          </p:cNvPr>
          <p:cNvSpPr>
            <a:spLocks noGrp="1"/>
          </p:cNvSpPr>
          <p:nvPr>
            <p:ph type="title"/>
          </p:nvPr>
        </p:nvSpPr>
        <p:spPr>
          <a:xfrm>
            <a:off x="252000" y="972000"/>
            <a:ext cx="11628452" cy="646331"/>
          </a:xfrm>
        </p:spPr>
        <p:txBody>
          <a:bodyPr/>
          <a:lstStyle/>
          <a:p>
            <a:r>
              <a:rPr lang="en-GB"/>
              <a:t>Repairability and lifecycle thinking</a:t>
            </a:r>
          </a:p>
        </p:txBody>
      </p:sp>
      <p:sp>
        <p:nvSpPr>
          <p:cNvPr id="6" name="Content Placeholder 5">
            <a:extLst>
              <a:ext uri="{FF2B5EF4-FFF2-40B4-BE49-F238E27FC236}">
                <a16:creationId xmlns:a16="http://schemas.microsoft.com/office/drawing/2014/main" id="{540CE2EB-368A-FCC6-1F18-D143EE728A35}"/>
              </a:ext>
            </a:extLst>
          </p:cNvPr>
          <p:cNvSpPr>
            <a:spLocks noGrp="1"/>
          </p:cNvSpPr>
          <p:nvPr>
            <p:ph sz="quarter" idx="10"/>
          </p:nvPr>
        </p:nvSpPr>
        <p:spPr>
          <a:xfrm>
            <a:off x="360000" y="1800000"/>
            <a:ext cx="11188872" cy="4140000"/>
          </a:xfrm>
        </p:spPr>
        <p:txBody>
          <a:bodyPr/>
          <a:lstStyle/>
          <a:p>
            <a:r>
              <a:rPr lang="en-GB" b="1" dirty="0"/>
              <a:t>Recyclable parts</a:t>
            </a:r>
          </a:p>
          <a:p>
            <a:r>
              <a:rPr lang="en-GB" dirty="0"/>
              <a:t>Selecting components with recyclable materials improves sustainability in long-term planning. </a:t>
            </a:r>
          </a:p>
          <a:p>
            <a:r>
              <a:rPr lang="en-GB" dirty="0"/>
              <a:t>Many manufacturers now provide information on material composition and recycling pathways for their components, allowing for responsible disposal at end-of-life.</a:t>
            </a:r>
          </a:p>
          <a:p>
            <a:r>
              <a:rPr lang="en-GB" dirty="0"/>
              <a:t>Smart engineers choose components that are not only safe and compliant but also sustainable throughout their lifecycle.</a:t>
            </a:r>
          </a:p>
        </p:txBody>
      </p:sp>
    </p:spTree>
    <p:extLst>
      <p:ext uri="{BB962C8B-B14F-4D97-AF65-F5344CB8AC3E}">
        <p14:creationId xmlns:p14="http://schemas.microsoft.com/office/powerpoint/2010/main" val="3514091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EE8DC-216C-C62F-710A-139E88B101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75FCD8-546E-521C-CAC2-599451E4C0A8}"/>
              </a:ext>
            </a:extLst>
          </p:cNvPr>
          <p:cNvSpPr>
            <a:spLocks noGrp="1"/>
          </p:cNvSpPr>
          <p:nvPr>
            <p:ph type="title"/>
          </p:nvPr>
        </p:nvSpPr>
        <p:spPr>
          <a:xfrm>
            <a:off x="252000" y="972000"/>
            <a:ext cx="11628452" cy="646331"/>
          </a:xfrm>
        </p:spPr>
        <p:txBody>
          <a:bodyPr/>
          <a:lstStyle/>
          <a:p>
            <a:r>
              <a:rPr lang="en-GB"/>
              <a:t>Sourcing components – best practice guidelines</a:t>
            </a:r>
          </a:p>
        </p:txBody>
      </p:sp>
      <p:sp>
        <p:nvSpPr>
          <p:cNvPr id="6" name="Content Placeholder 5">
            <a:extLst>
              <a:ext uri="{FF2B5EF4-FFF2-40B4-BE49-F238E27FC236}">
                <a16:creationId xmlns:a16="http://schemas.microsoft.com/office/drawing/2014/main" id="{FB27E999-6251-FD81-F8B4-0932163BE65C}"/>
              </a:ext>
            </a:extLst>
          </p:cNvPr>
          <p:cNvSpPr>
            <a:spLocks noGrp="1"/>
          </p:cNvSpPr>
          <p:nvPr>
            <p:ph sz="quarter" idx="10"/>
          </p:nvPr>
        </p:nvSpPr>
        <p:spPr>
          <a:xfrm>
            <a:off x="360000" y="1800000"/>
            <a:ext cx="11262024" cy="4140000"/>
          </a:xfrm>
        </p:spPr>
        <p:txBody>
          <a:bodyPr/>
          <a:lstStyle/>
          <a:p>
            <a:pPr>
              <a:spcAft>
                <a:spcPts val="600"/>
              </a:spcAft>
            </a:pPr>
            <a:r>
              <a:rPr lang="en-GB" b="1" dirty="0"/>
              <a:t>Essential pre-purchase checks:</a:t>
            </a:r>
          </a:p>
          <a:p>
            <a:pPr marL="342900" indent="-342900">
              <a:spcAft>
                <a:spcPts val="600"/>
              </a:spcAft>
              <a:buFont typeface="Arial" panose="020B0604020202020204" pitchFamily="34" charset="0"/>
              <a:buChar char="•"/>
            </a:pPr>
            <a:r>
              <a:rPr lang="en-GB" dirty="0"/>
              <a:t>Manufacturer model compatibility (check technical specifications).</a:t>
            </a:r>
          </a:p>
          <a:p>
            <a:pPr marL="342900" indent="-342900">
              <a:spcAft>
                <a:spcPts val="600"/>
              </a:spcAft>
              <a:buFont typeface="Arial" panose="020B0604020202020204" pitchFamily="34" charset="0"/>
              <a:buChar char="•"/>
            </a:pPr>
            <a:r>
              <a:rPr lang="en-GB" dirty="0"/>
              <a:t>Part numbers and serial codes (verify against manufacturer documentation).</a:t>
            </a:r>
          </a:p>
          <a:p>
            <a:pPr marL="342900" indent="-342900">
              <a:spcAft>
                <a:spcPts val="600"/>
              </a:spcAft>
              <a:buFont typeface="Arial" panose="020B0604020202020204" pitchFamily="34" charset="0"/>
              <a:buChar char="•"/>
            </a:pPr>
            <a:r>
              <a:rPr lang="en-GB" dirty="0"/>
              <a:t>Certification status (confirm CE/UKCA marking and other relevant approvals).</a:t>
            </a:r>
          </a:p>
          <a:p>
            <a:pPr marL="342900" indent="-342900">
              <a:spcAft>
                <a:spcPts val="600"/>
              </a:spcAft>
              <a:buFont typeface="Arial" panose="020B0604020202020204" pitchFamily="34" charset="0"/>
              <a:buChar char="•"/>
            </a:pPr>
            <a:r>
              <a:rPr lang="en-GB" dirty="0"/>
              <a:t>Supplier credentials (purchase from authorised distributors only).</a:t>
            </a:r>
          </a:p>
          <a:p>
            <a:pPr marL="342900" indent="-342900">
              <a:spcAft>
                <a:spcPts val="600"/>
              </a:spcAft>
              <a:buFont typeface="Arial" panose="020B0604020202020204" pitchFamily="34" charset="0"/>
              <a:buChar char="•"/>
            </a:pPr>
            <a:r>
              <a:rPr lang="en-GB" dirty="0"/>
              <a:t>Material specifications (ensure compatibility with existing system).</a:t>
            </a:r>
          </a:p>
          <a:p>
            <a:pPr marL="342900" indent="-342900">
              <a:spcAft>
                <a:spcPts val="600"/>
              </a:spcAft>
              <a:buFont typeface="Arial" panose="020B0604020202020204" pitchFamily="34" charset="0"/>
              <a:buChar char="•"/>
            </a:pPr>
            <a:r>
              <a:rPr lang="en-GB" dirty="0"/>
              <a:t>Warranty conditions (understand what is covered and for how long).</a:t>
            </a:r>
          </a:p>
        </p:txBody>
      </p:sp>
    </p:spTree>
    <p:extLst>
      <p:ext uri="{BB962C8B-B14F-4D97-AF65-F5344CB8AC3E}">
        <p14:creationId xmlns:p14="http://schemas.microsoft.com/office/powerpoint/2010/main" val="1002711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192D9-42FA-9996-DF32-DF9E6614037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FF655A2-FC8C-6F0F-8B30-175216781C59}"/>
              </a:ext>
            </a:extLst>
          </p:cNvPr>
          <p:cNvSpPr>
            <a:spLocks noGrp="1"/>
          </p:cNvSpPr>
          <p:nvPr>
            <p:ph type="title"/>
          </p:nvPr>
        </p:nvSpPr>
        <p:spPr>
          <a:xfrm>
            <a:off x="252000" y="972000"/>
            <a:ext cx="11628452" cy="646331"/>
          </a:xfrm>
        </p:spPr>
        <p:txBody>
          <a:bodyPr/>
          <a:lstStyle/>
          <a:p>
            <a:r>
              <a:rPr lang="en-GB"/>
              <a:t>Sourcing components – best practice guidelines</a:t>
            </a:r>
          </a:p>
        </p:txBody>
      </p:sp>
      <p:sp>
        <p:nvSpPr>
          <p:cNvPr id="6" name="Content Placeholder 5">
            <a:extLst>
              <a:ext uri="{FF2B5EF4-FFF2-40B4-BE49-F238E27FC236}">
                <a16:creationId xmlns:a16="http://schemas.microsoft.com/office/drawing/2014/main" id="{DD16EA65-ACAF-47A6-40EC-6E20048143C3}"/>
              </a:ext>
            </a:extLst>
          </p:cNvPr>
          <p:cNvSpPr>
            <a:spLocks noGrp="1"/>
          </p:cNvSpPr>
          <p:nvPr>
            <p:ph sz="quarter" idx="10"/>
          </p:nvPr>
        </p:nvSpPr>
        <p:spPr>
          <a:xfrm>
            <a:off x="360000" y="1800000"/>
            <a:ext cx="10155600" cy="4140000"/>
          </a:xfrm>
        </p:spPr>
        <p:txBody>
          <a:bodyPr/>
          <a:lstStyle/>
          <a:p>
            <a:r>
              <a:rPr lang="en-GB"/>
              <a:t>Gas Safe inspectors may request documentation proving the use of compliant components during audit visits. </a:t>
            </a:r>
          </a:p>
          <a:p>
            <a:r>
              <a:rPr lang="en-GB"/>
              <a:t>Maintain records of part numbers, supplier details and certification for all installations.</a:t>
            </a:r>
          </a:p>
        </p:txBody>
      </p:sp>
    </p:spTree>
    <p:extLst>
      <p:ext uri="{BB962C8B-B14F-4D97-AF65-F5344CB8AC3E}">
        <p14:creationId xmlns:p14="http://schemas.microsoft.com/office/powerpoint/2010/main" val="869896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F069F-DFC6-C3FB-20F8-98B9971AE1C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164422-B74C-4500-C800-EB97F49D6F86}"/>
              </a:ext>
            </a:extLst>
          </p:cNvPr>
          <p:cNvSpPr>
            <a:spLocks noGrp="1"/>
          </p:cNvSpPr>
          <p:nvPr>
            <p:ph type="title"/>
          </p:nvPr>
        </p:nvSpPr>
        <p:spPr>
          <a:xfrm>
            <a:off x="252000" y="972000"/>
            <a:ext cx="11628452" cy="646331"/>
          </a:xfrm>
        </p:spPr>
        <p:txBody>
          <a:bodyPr/>
          <a:lstStyle/>
          <a:p>
            <a:r>
              <a:rPr lang="en-GB"/>
              <a:t>Component failure risk assessment</a:t>
            </a:r>
          </a:p>
        </p:txBody>
      </p:sp>
      <p:sp>
        <p:nvSpPr>
          <p:cNvPr id="6" name="Content Placeholder 5">
            <a:extLst>
              <a:ext uri="{FF2B5EF4-FFF2-40B4-BE49-F238E27FC236}">
                <a16:creationId xmlns:a16="http://schemas.microsoft.com/office/drawing/2014/main" id="{5A304A30-122A-31FA-5482-CB682F6E1FF0}"/>
              </a:ext>
            </a:extLst>
          </p:cNvPr>
          <p:cNvSpPr>
            <a:spLocks noGrp="1"/>
          </p:cNvSpPr>
          <p:nvPr>
            <p:ph sz="quarter" idx="10"/>
          </p:nvPr>
        </p:nvSpPr>
        <p:spPr>
          <a:xfrm>
            <a:off x="360000" y="1800000"/>
            <a:ext cx="11628452" cy="4140000"/>
          </a:xfrm>
        </p:spPr>
        <p:txBody>
          <a:bodyPr/>
          <a:lstStyle/>
          <a:p>
            <a:pPr>
              <a:spcAft>
                <a:spcPts val="600"/>
              </a:spcAft>
            </a:pPr>
            <a:r>
              <a:rPr lang="en-GB" b="1" dirty="0"/>
              <a:t>Initial risk: Non-compliant part selection</a:t>
            </a:r>
          </a:p>
          <a:p>
            <a:pPr>
              <a:spcAft>
                <a:spcPts val="600"/>
              </a:spcAft>
            </a:pPr>
            <a:r>
              <a:rPr lang="en-GB" dirty="0"/>
              <a:t>Using non-certified components immediately places the installation at risk. </a:t>
            </a:r>
          </a:p>
          <a:p>
            <a:pPr>
              <a:spcAft>
                <a:spcPts val="1800"/>
              </a:spcAft>
            </a:pPr>
            <a:r>
              <a:rPr lang="en-GB" dirty="0"/>
              <a:t>Engineers may face immediate liability for knowingly installing non-compliant parts, regardless of whether failure occurs.</a:t>
            </a:r>
          </a:p>
          <a:p>
            <a:pPr>
              <a:spcAft>
                <a:spcPts val="600"/>
              </a:spcAft>
            </a:pPr>
            <a:r>
              <a:rPr lang="en-GB" b="1" dirty="0"/>
              <a:t>Short-term consequences</a:t>
            </a:r>
          </a:p>
          <a:p>
            <a:pPr>
              <a:spcAft>
                <a:spcPts val="600"/>
              </a:spcAft>
            </a:pPr>
            <a:r>
              <a:rPr lang="en-GB" dirty="0"/>
              <a:t>Component failure within weeks or months can lead to system lockouts, inefficient operation, or intermittent faults that are difficult to diagnose. </a:t>
            </a:r>
          </a:p>
          <a:p>
            <a:pPr>
              <a:spcAft>
                <a:spcPts val="600"/>
              </a:spcAft>
            </a:pPr>
            <a:r>
              <a:rPr lang="en-GB" dirty="0"/>
              <a:t>This period typically falls within warranty periods, creating conflict between customers and engineers.</a:t>
            </a:r>
          </a:p>
        </p:txBody>
      </p:sp>
    </p:spTree>
    <p:extLst>
      <p:ext uri="{BB962C8B-B14F-4D97-AF65-F5344CB8AC3E}">
        <p14:creationId xmlns:p14="http://schemas.microsoft.com/office/powerpoint/2010/main" val="102755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F1D34-3DD7-6C35-A37D-B5558D76FBA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B5C6167-6CBB-AB75-677A-70A33B123032}"/>
              </a:ext>
            </a:extLst>
          </p:cNvPr>
          <p:cNvSpPr>
            <a:spLocks noGrp="1"/>
          </p:cNvSpPr>
          <p:nvPr>
            <p:ph type="title"/>
          </p:nvPr>
        </p:nvSpPr>
        <p:spPr>
          <a:xfrm>
            <a:off x="252000" y="972000"/>
            <a:ext cx="11628452" cy="646331"/>
          </a:xfrm>
        </p:spPr>
        <p:txBody>
          <a:bodyPr/>
          <a:lstStyle/>
          <a:p>
            <a:r>
              <a:rPr lang="en-GB"/>
              <a:t>Component failure risk assessment</a:t>
            </a:r>
          </a:p>
        </p:txBody>
      </p:sp>
      <p:sp>
        <p:nvSpPr>
          <p:cNvPr id="6" name="Content Placeholder 5">
            <a:extLst>
              <a:ext uri="{FF2B5EF4-FFF2-40B4-BE49-F238E27FC236}">
                <a16:creationId xmlns:a16="http://schemas.microsoft.com/office/drawing/2014/main" id="{FCB71164-1DDB-8BC6-CB31-DC0D4E4C0798}"/>
              </a:ext>
            </a:extLst>
          </p:cNvPr>
          <p:cNvSpPr>
            <a:spLocks noGrp="1"/>
          </p:cNvSpPr>
          <p:nvPr>
            <p:ph sz="quarter" idx="10"/>
          </p:nvPr>
        </p:nvSpPr>
        <p:spPr>
          <a:xfrm>
            <a:off x="360000" y="1800000"/>
            <a:ext cx="11628452" cy="4140000"/>
          </a:xfrm>
        </p:spPr>
        <p:txBody>
          <a:bodyPr/>
          <a:lstStyle/>
          <a:p>
            <a:pPr>
              <a:spcAft>
                <a:spcPts val="600"/>
              </a:spcAft>
            </a:pPr>
            <a:r>
              <a:rPr lang="en-GB" b="1" dirty="0"/>
              <a:t>Medium-term impacts</a:t>
            </a:r>
          </a:p>
          <a:p>
            <a:pPr>
              <a:spcAft>
                <a:spcPts val="2400"/>
              </a:spcAft>
            </a:pPr>
            <a:r>
              <a:rPr lang="en-GB" dirty="0"/>
              <a:t>Continued operation with substandard components may result in damage to other system parts, increased emissions, efficiency losses, and potential safety hazards. These issues may emerge after warranty periods expire.</a:t>
            </a:r>
          </a:p>
          <a:p>
            <a:pPr>
              <a:spcAft>
                <a:spcPts val="600"/>
              </a:spcAft>
            </a:pPr>
            <a:r>
              <a:rPr lang="en-GB" b="1" dirty="0"/>
              <a:t>Long-term system integrity</a:t>
            </a:r>
          </a:p>
          <a:p>
            <a:r>
              <a:rPr lang="en-GB" dirty="0"/>
              <a:t>The cumulative effect of poor component selection includes premature system replacement, potential property damage from leaks or fires, and invalidation of building insurance policies. The reputational damage to engineers can be permanent.</a:t>
            </a:r>
          </a:p>
        </p:txBody>
      </p:sp>
    </p:spTree>
    <p:extLst>
      <p:ext uri="{BB962C8B-B14F-4D97-AF65-F5344CB8AC3E}">
        <p14:creationId xmlns:p14="http://schemas.microsoft.com/office/powerpoint/2010/main" val="1952504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72000"/>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1374800" cy="4140000"/>
          </a:xfrm>
        </p:spPr>
        <p:txBody>
          <a:bodyPr/>
          <a:lstStyle/>
          <a:p>
            <a:r>
              <a:rPr lang="en-GB" b="1" dirty="0"/>
              <a:t>Scenario:</a:t>
            </a:r>
            <a:br>
              <a:rPr lang="en-GB" dirty="0"/>
            </a:br>
            <a:r>
              <a:rPr lang="en-GB" dirty="0"/>
              <a:t>A technician fits a low-cost solenoid valve from an online retailer. It is not CE or UKCA marked. The appliance operates, but two weeks later the valve jams, causing a lockout.</a:t>
            </a:r>
          </a:p>
          <a:p>
            <a:pPr marL="342900" lvl="0" indent="-342900">
              <a:buFont typeface="Arial" panose="020B0604020202020204" pitchFamily="34" charset="0"/>
              <a:buChar char="•"/>
            </a:pPr>
            <a:r>
              <a:rPr lang="en-GB" dirty="0"/>
              <a:t>Should this valve have been used?</a:t>
            </a:r>
          </a:p>
          <a:p>
            <a:pPr marL="342900" lvl="0" indent="-342900">
              <a:buFont typeface="Arial" panose="020B0604020202020204" pitchFamily="34" charset="0"/>
              <a:buChar char="•"/>
            </a:pPr>
            <a:r>
              <a:rPr lang="en-GB" dirty="0"/>
              <a:t>What are the risks of non-certified parts?</a:t>
            </a:r>
          </a:p>
          <a:p>
            <a:pPr marL="342900" lvl="0" indent="-342900">
              <a:buFont typeface="Arial" panose="020B0604020202020204" pitchFamily="34" charset="0"/>
              <a:buChar char="•"/>
            </a:pPr>
            <a:r>
              <a:rPr lang="en-GB" dirty="0"/>
              <a:t>What should have been checked before installation?</a:t>
            </a:r>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6199D-BF94-B562-0B47-7290C1B524C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FC5F43-0D2A-A179-C57B-85CA0084C4C9}"/>
              </a:ext>
            </a:extLst>
          </p:cNvPr>
          <p:cNvSpPr>
            <a:spLocks noGrp="1"/>
          </p:cNvSpPr>
          <p:nvPr>
            <p:ph type="title"/>
          </p:nvPr>
        </p:nvSpPr>
        <p:spPr>
          <a:xfrm>
            <a:off x="252000" y="972000"/>
            <a:ext cx="11628452" cy="646331"/>
          </a:xfrm>
        </p:spPr>
        <p:txBody>
          <a:bodyPr/>
          <a:lstStyle/>
          <a:p>
            <a:r>
              <a:rPr lang="en-GB"/>
              <a:t>Environmental impact of component selection</a:t>
            </a:r>
          </a:p>
        </p:txBody>
      </p:sp>
      <p:sp>
        <p:nvSpPr>
          <p:cNvPr id="6" name="Content Placeholder 5">
            <a:extLst>
              <a:ext uri="{FF2B5EF4-FFF2-40B4-BE49-F238E27FC236}">
                <a16:creationId xmlns:a16="http://schemas.microsoft.com/office/drawing/2014/main" id="{1E3A0416-29C5-F2F7-7DDA-F2081B5DB25F}"/>
              </a:ext>
            </a:extLst>
          </p:cNvPr>
          <p:cNvSpPr>
            <a:spLocks noGrp="1"/>
          </p:cNvSpPr>
          <p:nvPr>
            <p:ph sz="quarter" idx="10"/>
          </p:nvPr>
        </p:nvSpPr>
        <p:spPr>
          <a:xfrm>
            <a:off x="360000" y="1800000"/>
            <a:ext cx="11628452" cy="4140000"/>
          </a:xfrm>
        </p:spPr>
        <p:txBody>
          <a:bodyPr/>
          <a:lstStyle/>
          <a:p>
            <a:pPr>
              <a:spcAft>
                <a:spcPts val="600"/>
              </a:spcAft>
            </a:pPr>
            <a:r>
              <a:rPr lang="en-GB" b="1" dirty="0"/>
              <a:t>Emissions</a:t>
            </a:r>
          </a:p>
          <a:p>
            <a:pPr>
              <a:spcAft>
                <a:spcPts val="2400"/>
              </a:spcAft>
            </a:pPr>
            <a:r>
              <a:rPr lang="en-GB" dirty="0"/>
              <a:t>Component quality directly affects combustion efficiency and emissions levels. Poor-quality burners and heat exchangers can increase NOx emissions, while inefficient gas valves may lead to incomplete combustion and increased carbon monoxide production.</a:t>
            </a:r>
          </a:p>
          <a:p>
            <a:pPr>
              <a:spcAft>
                <a:spcPts val="600"/>
              </a:spcAft>
            </a:pPr>
            <a:r>
              <a:rPr lang="en-GB" b="1" dirty="0"/>
              <a:t>Energy consumption</a:t>
            </a:r>
          </a:p>
          <a:p>
            <a:r>
              <a:rPr lang="en-GB" dirty="0"/>
              <a:t>High-quality components with precise tolerances ensure optimal fuel usage. Modulating pumps, fans and gas valves can reduce energy consumption by 15-30% compared to older on/off technologies.</a:t>
            </a:r>
          </a:p>
        </p:txBody>
      </p:sp>
    </p:spTree>
    <p:extLst>
      <p:ext uri="{BB962C8B-B14F-4D97-AF65-F5344CB8AC3E}">
        <p14:creationId xmlns:p14="http://schemas.microsoft.com/office/powerpoint/2010/main" val="3116588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B522D-D096-BD40-675B-46A1BC58E67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BE9A40D-ADA0-16FA-5995-E26DC80970DB}"/>
              </a:ext>
            </a:extLst>
          </p:cNvPr>
          <p:cNvSpPr>
            <a:spLocks noGrp="1"/>
          </p:cNvSpPr>
          <p:nvPr>
            <p:ph type="title"/>
          </p:nvPr>
        </p:nvSpPr>
        <p:spPr>
          <a:xfrm>
            <a:off x="252000" y="972000"/>
            <a:ext cx="11628452" cy="646331"/>
          </a:xfrm>
        </p:spPr>
        <p:txBody>
          <a:bodyPr/>
          <a:lstStyle/>
          <a:p>
            <a:r>
              <a:rPr lang="en-GB" dirty="0"/>
              <a:t>Environmental impact of component selection</a:t>
            </a:r>
          </a:p>
        </p:txBody>
      </p:sp>
      <p:sp>
        <p:nvSpPr>
          <p:cNvPr id="6" name="Content Placeholder 5">
            <a:extLst>
              <a:ext uri="{FF2B5EF4-FFF2-40B4-BE49-F238E27FC236}">
                <a16:creationId xmlns:a16="http://schemas.microsoft.com/office/drawing/2014/main" id="{25E4C7D0-6302-DFCF-8310-2AE2D666116D}"/>
              </a:ext>
            </a:extLst>
          </p:cNvPr>
          <p:cNvSpPr>
            <a:spLocks noGrp="1"/>
          </p:cNvSpPr>
          <p:nvPr>
            <p:ph sz="quarter" idx="10"/>
          </p:nvPr>
        </p:nvSpPr>
        <p:spPr>
          <a:xfrm>
            <a:off x="360000" y="1800000"/>
            <a:ext cx="11628452" cy="4140000"/>
          </a:xfrm>
        </p:spPr>
        <p:txBody>
          <a:bodyPr/>
          <a:lstStyle/>
          <a:p>
            <a:pPr>
              <a:spcAft>
                <a:spcPts val="600"/>
              </a:spcAft>
            </a:pPr>
            <a:r>
              <a:rPr lang="en-GB" b="1" dirty="0"/>
              <a:t>Lifecycle impact</a:t>
            </a:r>
          </a:p>
          <a:p>
            <a:pPr>
              <a:spcAft>
                <a:spcPts val="2400"/>
              </a:spcAft>
            </a:pPr>
            <a:r>
              <a:rPr lang="en-GB" dirty="0"/>
              <a:t>Durable components reduce the environmental footprint associated with manufacturing, shipping and disposal of replacement parts. Stainless steel heat exchangers, for example, may last 15+ years compared to 7-10 years for aluminium alternatives.</a:t>
            </a:r>
          </a:p>
          <a:p>
            <a:pPr>
              <a:spcAft>
                <a:spcPts val="600"/>
              </a:spcAft>
            </a:pPr>
            <a:r>
              <a:rPr lang="en-GB" b="1" dirty="0"/>
              <a:t>End-of-life considerations</a:t>
            </a:r>
          </a:p>
          <a:p>
            <a:r>
              <a:rPr lang="en-GB" dirty="0"/>
              <a:t>Components with recyclable materials and clear disposal guidelines reduce landfill waste. Many manufacturers now participate in take-back schemes for proper processing of electronic and hazardous components.</a:t>
            </a:r>
          </a:p>
          <a:p>
            <a:endParaRPr lang="en-GB" dirty="0"/>
          </a:p>
        </p:txBody>
      </p:sp>
    </p:spTree>
    <p:extLst>
      <p:ext uri="{BB962C8B-B14F-4D97-AF65-F5344CB8AC3E}">
        <p14:creationId xmlns:p14="http://schemas.microsoft.com/office/powerpoint/2010/main" val="1185916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B0E61-809B-6B7D-6685-B659602B35A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516C1CD-E3F8-7A97-A416-D01B34251F90}"/>
              </a:ext>
            </a:extLst>
          </p:cNvPr>
          <p:cNvSpPr>
            <a:spLocks noGrp="1"/>
          </p:cNvSpPr>
          <p:nvPr>
            <p:ph type="title"/>
          </p:nvPr>
        </p:nvSpPr>
        <p:spPr>
          <a:xfrm>
            <a:off x="252000" y="972000"/>
            <a:ext cx="11628452" cy="646331"/>
          </a:xfrm>
        </p:spPr>
        <p:txBody>
          <a:bodyPr/>
          <a:lstStyle/>
          <a:p>
            <a:r>
              <a:rPr lang="en-GB"/>
              <a:t>Component certification process explained</a:t>
            </a:r>
          </a:p>
        </p:txBody>
      </p:sp>
      <p:sp>
        <p:nvSpPr>
          <p:cNvPr id="6" name="Content Placeholder 5">
            <a:extLst>
              <a:ext uri="{FF2B5EF4-FFF2-40B4-BE49-F238E27FC236}">
                <a16:creationId xmlns:a16="http://schemas.microsoft.com/office/drawing/2014/main" id="{52C1A281-2413-E298-D621-C2711AAA4673}"/>
              </a:ext>
            </a:extLst>
          </p:cNvPr>
          <p:cNvSpPr>
            <a:spLocks noGrp="1"/>
          </p:cNvSpPr>
          <p:nvPr>
            <p:ph sz="quarter" idx="10"/>
          </p:nvPr>
        </p:nvSpPr>
        <p:spPr>
          <a:xfrm>
            <a:off x="360000" y="1800000"/>
            <a:ext cx="10906714" cy="4140000"/>
          </a:xfrm>
        </p:spPr>
        <p:txBody>
          <a:bodyPr/>
          <a:lstStyle/>
          <a:p>
            <a:pPr>
              <a:lnSpc>
                <a:spcPct val="100000"/>
              </a:lnSpc>
              <a:spcAft>
                <a:spcPts val="1800"/>
              </a:spcAft>
            </a:pPr>
            <a:r>
              <a:rPr lang="en-GB" sz="2200" dirty="0"/>
              <a:t>Understanding how components receive certification helps engineers appreciate the importance of using approved parts. The certification process involves rigorous testing to ensure safety, reliability and performance.</a:t>
            </a:r>
          </a:p>
          <a:p>
            <a:r>
              <a:rPr lang="en-GB" sz="2200" b="1" dirty="0"/>
              <a:t>Key stages of certification</a:t>
            </a:r>
          </a:p>
          <a:p>
            <a:pPr>
              <a:lnSpc>
                <a:spcPct val="100000"/>
              </a:lnSpc>
            </a:pPr>
            <a:r>
              <a:rPr lang="en-GB" sz="2200" b="1" dirty="0"/>
              <a:t>Design assessment: </a:t>
            </a:r>
            <a:r>
              <a:rPr lang="en-GB" sz="2200" dirty="0"/>
              <a:t>Review of technical documentation against relevant standards.</a:t>
            </a:r>
          </a:p>
          <a:p>
            <a:pPr>
              <a:lnSpc>
                <a:spcPct val="100000"/>
              </a:lnSpc>
            </a:pPr>
            <a:r>
              <a:rPr lang="en-GB" sz="2200" b="1" dirty="0"/>
              <a:t>Type testing: </a:t>
            </a:r>
            <a:r>
              <a:rPr lang="en-GB" sz="2200" dirty="0"/>
              <a:t>Physical testing of samples under various conditions.</a:t>
            </a:r>
          </a:p>
          <a:p>
            <a:pPr>
              <a:lnSpc>
                <a:spcPct val="100000"/>
              </a:lnSpc>
            </a:pPr>
            <a:r>
              <a:rPr lang="en-GB" sz="2200" b="1" dirty="0"/>
              <a:t>Production facility assessment: </a:t>
            </a:r>
            <a:r>
              <a:rPr lang="en-GB" sz="2200" dirty="0"/>
              <a:t>Evaluation of manufacturing quality control.</a:t>
            </a:r>
          </a:p>
          <a:p>
            <a:pPr>
              <a:lnSpc>
                <a:spcPct val="100000"/>
              </a:lnSpc>
            </a:pPr>
            <a:r>
              <a:rPr lang="en-GB" sz="2200" b="1" dirty="0"/>
              <a:t>Certification issue: </a:t>
            </a:r>
            <a:r>
              <a:rPr lang="en-GB" sz="2200" dirty="0"/>
              <a:t>Award of certification mark upon successful completion.</a:t>
            </a:r>
          </a:p>
          <a:p>
            <a:pPr>
              <a:lnSpc>
                <a:spcPct val="100000"/>
              </a:lnSpc>
            </a:pPr>
            <a:r>
              <a:rPr lang="en-GB" sz="2200" b="1" dirty="0"/>
              <a:t>Ongoing surveillance: </a:t>
            </a:r>
            <a:r>
              <a:rPr lang="en-GB" sz="2200" dirty="0"/>
              <a:t>Regular retesting and factory audits.</a:t>
            </a:r>
          </a:p>
          <a:p>
            <a:endParaRPr lang="en-GB" sz="2200" dirty="0"/>
          </a:p>
        </p:txBody>
      </p:sp>
    </p:spTree>
    <p:extLst>
      <p:ext uri="{BB962C8B-B14F-4D97-AF65-F5344CB8AC3E}">
        <p14:creationId xmlns:p14="http://schemas.microsoft.com/office/powerpoint/2010/main" val="7351978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68E9C-FE42-591C-2830-0E01F10155A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924BDE2-6E1B-937D-42FA-4E0562259829}"/>
              </a:ext>
            </a:extLst>
          </p:cNvPr>
          <p:cNvSpPr>
            <a:spLocks noGrp="1"/>
          </p:cNvSpPr>
          <p:nvPr>
            <p:ph type="title"/>
          </p:nvPr>
        </p:nvSpPr>
        <p:spPr>
          <a:xfrm>
            <a:off x="252000" y="972000"/>
            <a:ext cx="11628452" cy="646331"/>
          </a:xfrm>
        </p:spPr>
        <p:txBody>
          <a:bodyPr/>
          <a:lstStyle/>
          <a:p>
            <a:r>
              <a:rPr lang="en-GB"/>
              <a:t>Component certification process explained</a:t>
            </a:r>
          </a:p>
        </p:txBody>
      </p:sp>
      <p:sp>
        <p:nvSpPr>
          <p:cNvPr id="6" name="Content Placeholder 5">
            <a:extLst>
              <a:ext uri="{FF2B5EF4-FFF2-40B4-BE49-F238E27FC236}">
                <a16:creationId xmlns:a16="http://schemas.microsoft.com/office/drawing/2014/main" id="{799D8788-3BD4-A820-4DFC-119AE2AD09C1}"/>
              </a:ext>
            </a:extLst>
          </p:cNvPr>
          <p:cNvSpPr>
            <a:spLocks noGrp="1"/>
          </p:cNvSpPr>
          <p:nvPr>
            <p:ph sz="quarter" idx="10"/>
          </p:nvPr>
        </p:nvSpPr>
        <p:spPr>
          <a:xfrm>
            <a:off x="360000" y="1800000"/>
            <a:ext cx="11628452" cy="4140000"/>
          </a:xfrm>
        </p:spPr>
        <p:txBody>
          <a:bodyPr/>
          <a:lstStyle/>
          <a:p>
            <a:pPr>
              <a:spcAft>
                <a:spcPts val="600"/>
              </a:spcAft>
            </a:pPr>
            <a:r>
              <a:rPr lang="en-GB" b="1" dirty="0"/>
              <a:t>Testing parameters include:</a:t>
            </a:r>
          </a:p>
          <a:p>
            <a:pPr marL="342900" indent="-342900">
              <a:spcAft>
                <a:spcPts val="600"/>
              </a:spcAft>
              <a:buFont typeface="Arial" panose="020B0604020202020204" pitchFamily="34" charset="0"/>
              <a:buChar char="•"/>
            </a:pPr>
            <a:r>
              <a:rPr lang="en-GB" dirty="0"/>
              <a:t>Pressure resistance (hydraulic and pneumatic).</a:t>
            </a:r>
          </a:p>
          <a:p>
            <a:pPr marL="342900" indent="-342900">
              <a:spcAft>
                <a:spcPts val="600"/>
              </a:spcAft>
              <a:buFont typeface="Arial" panose="020B0604020202020204" pitchFamily="34" charset="0"/>
              <a:buChar char="•"/>
            </a:pPr>
            <a:r>
              <a:rPr lang="en-GB" dirty="0"/>
              <a:t>Temperature tolerance (cycling and extremes).</a:t>
            </a:r>
          </a:p>
          <a:p>
            <a:pPr marL="342900" indent="-342900">
              <a:spcAft>
                <a:spcPts val="600"/>
              </a:spcAft>
              <a:buFont typeface="Arial" panose="020B0604020202020204" pitchFamily="34" charset="0"/>
              <a:buChar char="•"/>
            </a:pPr>
            <a:r>
              <a:rPr lang="en-GB" dirty="0"/>
              <a:t>Material compatibility with gas types.</a:t>
            </a:r>
          </a:p>
          <a:p>
            <a:pPr marL="342900" indent="-342900">
              <a:spcAft>
                <a:spcPts val="600"/>
              </a:spcAft>
              <a:buFont typeface="Arial" panose="020B0604020202020204" pitchFamily="34" charset="0"/>
              <a:buChar char="•"/>
            </a:pPr>
            <a:r>
              <a:rPr lang="en-GB" dirty="0"/>
              <a:t>Electrical safety (where applicable).</a:t>
            </a:r>
          </a:p>
          <a:p>
            <a:pPr marL="342900" indent="-342900">
              <a:spcAft>
                <a:spcPts val="600"/>
              </a:spcAft>
              <a:buFont typeface="Arial" panose="020B0604020202020204" pitchFamily="34" charset="0"/>
              <a:buChar char="•"/>
            </a:pPr>
            <a:r>
              <a:rPr lang="en-GB" dirty="0"/>
              <a:t>Operational reliability over extended cycles.</a:t>
            </a:r>
          </a:p>
          <a:p>
            <a:pPr marL="342900" indent="-342900">
              <a:spcAft>
                <a:spcPts val="600"/>
              </a:spcAft>
              <a:buFont typeface="Arial" panose="020B0604020202020204" pitchFamily="34" charset="0"/>
              <a:buChar char="•"/>
            </a:pPr>
            <a:r>
              <a:rPr lang="en-GB" dirty="0"/>
              <a:t>Performance under adverse conditions.</a:t>
            </a:r>
          </a:p>
          <a:p>
            <a:pPr marL="342900" indent="-342900">
              <a:spcAft>
                <a:spcPts val="600"/>
              </a:spcAft>
              <a:buFont typeface="Arial" panose="020B0604020202020204" pitchFamily="34" charset="0"/>
              <a:buChar char="•"/>
            </a:pPr>
            <a:r>
              <a:rPr lang="en-GB" dirty="0"/>
              <a:t>Endurance and fatigue resistance.</a:t>
            </a:r>
          </a:p>
          <a:p>
            <a:pPr>
              <a:spcAft>
                <a:spcPts val="600"/>
              </a:spcAft>
            </a:pPr>
            <a:endParaRPr lang="en-GB" dirty="0"/>
          </a:p>
        </p:txBody>
      </p:sp>
    </p:spTree>
    <p:extLst>
      <p:ext uri="{BB962C8B-B14F-4D97-AF65-F5344CB8AC3E}">
        <p14:creationId xmlns:p14="http://schemas.microsoft.com/office/powerpoint/2010/main" val="2999788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619A4-E2BA-8FA4-9FCD-ADE65561C40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A4D1B43-4C60-DEA3-FDBC-11417B6D769C}"/>
              </a:ext>
            </a:extLst>
          </p:cNvPr>
          <p:cNvSpPr>
            <a:spLocks noGrp="1"/>
          </p:cNvSpPr>
          <p:nvPr>
            <p:ph type="title"/>
          </p:nvPr>
        </p:nvSpPr>
        <p:spPr>
          <a:xfrm>
            <a:off x="252000" y="972000"/>
            <a:ext cx="11628452" cy="646331"/>
          </a:xfrm>
        </p:spPr>
        <p:txBody>
          <a:bodyPr/>
          <a:lstStyle/>
          <a:p>
            <a:r>
              <a:rPr lang="en-GB"/>
              <a:t>Identifying counterfeit components</a:t>
            </a:r>
          </a:p>
        </p:txBody>
      </p:sp>
      <p:sp>
        <p:nvSpPr>
          <p:cNvPr id="6" name="Content Placeholder 5">
            <a:extLst>
              <a:ext uri="{FF2B5EF4-FFF2-40B4-BE49-F238E27FC236}">
                <a16:creationId xmlns:a16="http://schemas.microsoft.com/office/drawing/2014/main" id="{04A89EFF-6DD2-5E6E-2EC8-834947B156EF}"/>
              </a:ext>
            </a:extLst>
          </p:cNvPr>
          <p:cNvSpPr>
            <a:spLocks noGrp="1"/>
          </p:cNvSpPr>
          <p:nvPr>
            <p:ph sz="quarter" idx="10"/>
          </p:nvPr>
        </p:nvSpPr>
        <p:spPr>
          <a:xfrm>
            <a:off x="360000" y="1800000"/>
            <a:ext cx="10199143" cy="4140000"/>
          </a:xfrm>
        </p:spPr>
        <p:txBody>
          <a:bodyPr/>
          <a:lstStyle/>
          <a:p>
            <a:r>
              <a:rPr lang="en-GB"/>
              <a:t>The rise in counterfeit gas components presents a serious safety concern for the industry. Gas engineers need to develop skills to identify potentially dangerous counterfeit parts before installation.</a:t>
            </a:r>
          </a:p>
          <a:p>
            <a:endParaRPr lang="en-GB"/>
          </a:p>
        </p:txBody>
      </p:sp>
    </p:spTree>
    <p:extLst>
      <p:ext uri="{BB962C8B-B14F-4D97-AF65-F5344CB8AC3E}">
        <p14:creationId xmlns:p14="http://schemas.microsoft.com/office/powerpoint/2010/main" val="37664083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46FB2-E6BF-485D-E96E-538DD7001C1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06667D3-C8F8-FD31-6636-F3CF353FA2F0}"/>
              </a:ext>
            </a:extLst>
          </p:cNvPr>
          <p:cNvSpPr>
            <a:spLocks noGrp="1"/>
          </p:cNvSpPr>
          <p:nvPr>
            <p:ph type="title"/>
          </p:nvPr>
        </p:nvSpPr>
        <p:spPr>
          <a:xfrm>
            <a:off x="252000" y="972000"/>
            <a:ext cx="11628452" cy="646331"/>
          </a:xfrm>
        </p:spPr>
        <p:txBody>
          <a:bodyPr/>
          <a:lstStyle/>
          <a:p>
            <a:r>
              <a:rPr lang="en-GB"/>
              <a:t>Identifying counterfeit components</a:t>
            </a:r>
          </a:p>
        </p:txBody>
      </p:sp>
      <p:sp>
        <p:nvSpPr>
          <p:cNvPr id="6" name="Content Placeholder 5">
            <a:extLst>
              <a:ext uri="{FF2B5EF4-FFF2-40B4-BE49-F238E27FC236}">
                <a16:creationId xmlns:a16="http://schemas.microsoft.com/office/drawing/2014/main" id="{60B9206D-C631-72D0-12CC-CC063AF1DA18}"/>
              </a:ext>
            </a:extLst>
          </p:cNvPr>
          <p:cNvSpPr>
            <a:spLocks noGrp="1"/>
          </p:cNvSpPr>
          <p:nvPr>
            <p:ph sz="quarter" idx="10"/>
          </p:nvPr>
        </p:nvSpPr>
        <p:spPr>
          <a:xfrm>
            <a:off x="360000" y="1800000"/>
            <a:ext cx="11628452" cy="4140000"/>
          </a:xfrm>
        </p:spPr>
        <p:txBody>
          <a:bodyPr/>
          <a:lstStyle/>
          <a:p>
            <a:r>
              <a:rPr lang="en-GB" b="1" dirty="0"/>
              <a:t>Warning signs:</a:t>
            </a:r>
          </a:p>
          <a:p>
            <a:pPr marL="342900" indent="-342900">
              <a:buFont typeface="Arial" panose="020B0604020202020204" pitchFamily="34" charset="0"/>
              <a:buChar char="•"/>
            </a:pPr>
            <a:r>
              <a:rPr lang="en-GB" dirty="0"/>
              <a:t>Unusually low prices (30%+ below standard market rates).</a:t>
            </a:r>
          </a:p>
          <a:p>
            <a:pPr marL="342900" indent="-342900">
              <a:buFont typeface="Arial" panose="020B0604020202020204" pitchFamily="34" charset="0"/>
              <a:buChar char="•"/>
            </a:pPr>
            <a:r>
              <a:rPr lang="en-GB" dirty="0"/>
              <a:t>Packaging discrepancies (poor printing quality, spelling errors).</a:t>
            </a:r>
          </a:p>
          <a:p>
            <a:pPr marL="342900" indent="-342900">
              <a:buFont typeface="Arial" panose="020B0604020202020204" pitchFamily="34" charset="0"/>
              <a:buChar char="•"/>
            </a:pPr>
            <a:r>
              <a:rPr lang="en-GB" dirty="0"/>
              <a:t>Missing or poorly applied certification marks.</a:t>
            </a:r>
          </a:p>
          <a:p>
            <a:pPr marL="342900" indent="-342900">
              <a:buFont typeface="Arial" panose="020B0604020202020204" pitchFamily="34" charset="0"/>
              <a:buChar char="•"/>
            </a:pPr>
            <a:r>
              <a:rPr lang="en-GB" dirty="0"/>
              <a:t>Inconsistent weight or feel compared to genuine parts.</a:t>
            </a:r>
          </a:p>
          <a:p>
            <a:pPr marL="342900" indent="-342900">
              <a:buFont typeface="Arial" panose="020B0604020202020204" pitchFamily="34" charset="0"/>
              <a:buChar char="•"/>
            </a:pPr>
            <a:r>
              <a:rPr lang="en-GB" dirty="0"/>
              <a:t>Irregular serial number patterns or missing batch codes.</a:t>
            </a:r>
          </a:p>
          <a:p>
            <a:pPr marL="342900" indent="-342900">
              <a:buFont typeface="Arial" panose="020B0604020202020204" pitchFamily="34" charset="0"/>
              <a:buChar char="•"/>
            </a:pPr>
            <a:r>
              <a:rPr lang="en-GB" dirty="0"/>
              <a:t>Untraceable supply chain or unfamiliar online retailers.</a:t>
            </a:r>
          </a:p>
          <a:p>
            <a:endParaRPr lang="en-GB" dirty="0"/>
          </a:p>
        </p:txBody>
      </p:sp>
    </p:spTree>
    <p:extLst>
      <p:ext uri="{BB962C8B-B14F-4D97-AF65-F5344CB8AC3E}">
        <p14:creationId xmlns:p14="http://schemas.microsoft.com/office/powerpoint/2010/main" val="1949530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22E73-9667-EBE3-1630-64EEF653B02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FF20008-8F62-29C6-2191-F9C6391F7CD5}"/>
              </a:ext>
            </a:extLst>
          </p:cNvPr>
          <p:cNvSpPr>
            <a:spLocks noGrp="1"/>
          </p:cNvSpPr>
          <p:nvPr>
            <p:ph type="title"/>
          </p:nvPr>
        </p:nvSpPr>
        <p:spPr>
          <a:xfrm>
            <a:off x="252000" y="972000"/>
            <a:ext cx="11628452" cy="646331"/>
          </a:xfrm>
        </p:spPr>
        <p:txBody>
          <a:bodyPr/>
          <a:lstStyle/>
          <a:p>
            <a:r>
              <a:rPr lang="en-GB"/>
              <a:t>Identifying counterfeit components</a:t>
            </a:r>
          </a:p>
        </p:txBody>
      </p:sp>
      <p:sp>
        <p:nvSpPr>
          <p:cNvPr id="6" name="Content Placeholder 5">
            <a:extLst>
              <a:ext uri="{FF2B5EF4-FFF2-40B4-BE49-F238E27FC236}">
                <a16:creationId xmlns:a16="http://schemas.microsoft.com/office/drawing/2014/main" id="{71C214F7-2197-274D-AC26-B2E15716B892}"/>
              </a:ext>
            </a:extLst>
          </p:cNvPr>
          <p:cNvSpPr>
            <a:spLocks noGrp="1"/>
          </p:cNvSpPr>
          <p:nvPr>
            <p:ph sz="quarter" idx="10"/>
          </p:nvPr>
        </p:nvSpPr>
        <p:spPr>
          <a:xfrm>
            <a:off x="360000" y="1800000"/>
            <a:ext cx="11628452" cy="4140000"/>
          </a:xfrm>
        </p:spPr>
        <p:txBody>
          <a:bodyPr/>
          <a:lstStyle/>
          <a:p>
            <a:r>
              <a:rPr lang="en-GB" b="1" dirty="0"/>
              <a:t>Verification methods:</a:t>
            </a:r>
          </a:p>
          <a:p>
            <a:pPr marL="342900" indent="-342900">
              <a:buFont typeface="Arial" panose="020B0604020202020204" pitchFamily="34" charset="0"/>
              <a:buChar char="•"/>
            </a:pPr>
            <a:r>
              <a:rPr lang="en-GB" dirty="0"/>
              <a:t>Verify through manufacturer's official verification tools.</a:t>
            </a:r>
          </a:p>
          <a:p>
            <a:pPr marL="342900" indent="-342900">
              <a:buFont typeface="Arial" panose="020B0604020202020204" pitchFamily="34" charset="0"/>
              <a:buChar char="•"/>
            </a:pPr>
            <a:r>
              <a:rPr lang="en-GB" dirty="0"/>
              <a:t>Check serial numbers on manufacturer databases.</a:t>
            </a:r>
          </a:p>
          <a:p>
            <a:pPr marL="342900" indent="-342900">
              <a:buFont typeface="Arial" panose="020B0604020202020204" pitchFamily="34" charset="0"/>
              <a:buChar char="•"/>
            </a:pPr>
            <a:r>
              <a:rPr lang="en-GB" dirty="0"/>
              <a:t>Purchase only from authorised distributors.</a:t>
            </a:r>
          </a:p>
          <a:p>
            <a:pPr marL="342900" indent="-342900">
              <a:buFont typeface="Arial" panose="020B0604020202020204" pitchFamily="34" charset="0"/>
              <a:buChar char="•"/>
            </a:pPr>
            <a:r>
              <a:rPr lang="en-GB" dirty="0"/>
              <a:t>Use manufacturer apps to scan QR codes or barcodes.</a:t>
            </a:r>
          </a:p>
          <a:p>
            <a:pPr marL="342900" indent="-342900">
              <a:buFont typeface="Arial" panose="020B0604020202020204" pitchFamily="34" charset="0"/>
              <a:buChar char="•"/>
            </a:pPr>
            <a:r>
              <a:rPr lang="en-GB" dirty="0"/>
              <a:t>Compare with known genuine components.</a:t>
            </a:r>
          </a:p>
          <a:p>
            <a:pPr marL="342900" indent="-342900">
              <a:buFont typeface="Arial" panose="020B0604020202020204" pitchFamily="34" charset="0"/>
              <a:buChar char="•"/>
            </a:pPr>
            <a:r>
              <a:rPr lang="en-GB" dirty="0"/>
              <a:t>Request certification documentation from suppliers.</a:t>
            </a:r>
          </a:p>
          <a:p>
            <a:endParaRPr lang="en-GB" dirty="0"/>
          </a:p>
        </p:txBody>
      </p:sp>
    </p:spTree>
    <p:extLst>
      <p:ext uri="{BB962C8B-B14F-4D97-AF65-F5344CB8AC3E}">
        <p14:creationId xmlns:p14="http://schemas.microsoft.com/office/powerpoint/2010/main" val="41549911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EB0BA-E930-15C0-721F-4CFC8BB1018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1B764F2-9B6B-939F-98C4-0953DF707B4D}"/>
              </a:ext>
            </a:extLst>
          </p:cNvPr>
          <p:cNvSpPr>
            <a:spLocks noGrp="1"/>
          </p:cNvSpPr>
          <p:nvPr>
            <p:ph type="title"/>
          </p:nvPr>
        </p:nvSpPr>
        <p:spPr>
          <a:xfrm>
            <a:off x="252000" y="972000"/>
            <a:ext cx="11628452" cy="646331"/>
          </a:xfrm>
        </p:spPr>
        <p:txBody>
          <a:bodyPr/>
          <a:lstStyle/>
          <a:p>
            <a:r>
              <a:rPr lang="en-GB"/>
              <a:t>Components and forward compatibility</a:t>
            </a:r>
          </a:p>
        </p:txBody>
      </p:sp>
      <p:sp>
        <p:nvSpPr>
          <p:cNvPr id="6" name="Content Placeholder 5">
            <a:extLst>
              <a:ext uri="{FF2B5EF4-FFF2-40B4-BE49-F238E27FC236}">
                <a16:creationId xmlns:a16="http://schemas.microsoft.com/office/drawing/2014/main" id="{5640A70C-7E21-197D-BD5B-CF327149CDE5}"/>
              </a:ext>
            </a:extLst>
          </p:cNvPr>
          <p:cNvSpPr>
            <a:spLocks noGrp="1"/>
          </p:cNvSpPr>
          <p:nvPr>
            <p:ph sz="quarter" idx="10"/>
          </p:nvPr>
        </p:nvSpPr>
        <p:spPr>
          <a:xfrm>
            <a:off x="360000" y="1800000"/>
            <a:ext cx="11628452" cy="4140000"/>
          </a:xfrm>
        </p:spPr>
        <p:txBody>
          <a:bodyPr/>
          <a:lstStyle/>
          <a:p>
            <a:r>
              <a:rPr lang="en-GB" sz="2200" b="1" dirty="0"/>
              <a:t>Future-proof selection - </a:t>
            </a:r>
            <a:r>
              <a:rPr lang="en-GB" sz="2200" dirty="0"/>
              <a:t>Choose components compatible with emerging technologies.</a:t>
            </a:r>
          </a:p>
          <a:p>
            <a:r>
              <a:rPr lang="en-GB" sz="2200" b="1" dirty="0"/>
              <a:t>Hydrogen readiness - </a:t>
            </a:r>
            <a:r>
              <a:rPr lang="en-GB" sz="2200" dirty="0"/>
              <a:t>Select components certified for potential hydrogen blending (up to 20% H₂).</a:t>
            </a:r>
          </a:p>
          <a:p>
            <a:r>
              <a:rPr lang="en-GB" sz="2200" b="1" dirty="0"/>
              <a:t>Smart system integration - </a:t>
            </a:r>
            <a:r>
              <a:rPr lang="en-GB" sz="2200" dirty="0"/>
              <a:t>Ensure compatibility with developing smart home systems and IoT connectivity.</a:t>
            </a:r>
          </a:p>
          <a:p>
            <a:r>
              <a:rPr lang="en-GB" sz="2200" b="1" dirty="0"/>
              <a:t>Regulatory anticipation - </a:t>
            </a:r>
            <a:r>
              <a:rPr lang="en-GB" sz="2200" dirty="0"/>
              <a:t>Consider forthcoming regulatory changes, such as enhanced efficiency requirements.</a:t>
            </a:r>
          </a:p>
          <a:p>
            <a:r>
              <a:rPr lang="en-GB" sz="2200" b="1" dirty="0"/>
              <a:t>Full lifecycle planning - </a:t>
            </a:r>
            <a:r>
              <a:rPr lang="en-GB" sz="2200" dirty="0"/>
              <a:t>Evaluate the complete component lifecycle, including eventual replacement availability.</a:t>
            </a:r>
          </a:p>
          <a:p>
            <a:endParaRPr lang="en-GB" sz="2200" dirty="0"/>
          </a:p>
        </p:txBody>
      </p:sp>
    </p:spTree>
    <p:extLst>
      <p:ext uri="{BB962C8B-B14F-4D97-AF65-F5344CB8AC3E}">
        <p14:creationId xmlns:p14="http://schemas.microsoft.com/office/powerpoint/2010/main" val="2551276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FD48A-009D-8D48-77C5-14CE51EF5D3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E48E6F-6540-9573-8D04-B528519266FD}"/>
              </a:ext>
            </a:extLst>
          </p:cNvPr>
          <p:cNvSpPr>
            <a:spLocks noGrp="1"/>
          </p:cNvSpPr>
          <p:nvPr>
            <p:ph type="title"/>
          </p:nvPr>
        </p:nvSpPr>
        <p:spPr>
          <a:xfrm>
            <a:off x="252000" y="972000"/>
            <a:ext cx="11628452" cy="646331"/>
          </a:xfrm>
        </p:spPr>
        <p:txBody>
          <a:bodyPr/>
          <a:lstStyle/>
          <a:p>
            <a:r>
              <a:rPr lang="en-GB"/>
              <a:t>Components and forward compatibility</a:t>
            </a:r>
          </a:p>
        </p:txBody>
      </p:sp>
      <p:sp>
        <p:nvSpPr>
          <p:cNvPr id="6" name="Content Placeholder 5">
            <a:extLst>
              <a:ext uri="{FF2B5EF4-FFF2-40B4-BE49-F238E27FC236}">
                <a16:creationId xmlns:a16="http://schemas.microsoft.com/office/drawing/2014/main" id="{0D5DE5FF-B694-B0CE-79A2-772C01B88B89}"/>
              </a:ext>
            </a:extLst>
          </p:cNvPr>
          <p:cNvSpPr>
            <a:spLocks noGrp="1"/>
          </p:cNvSpPr>
          <p:nvPr>
            <p:ph sz="quarter" idx="10"/>
          </p:nvPr>
        </p:nvSpPr>
        <p:spPr>
          <a:xfrm>
            <a:off x="360000" y="1800000"/>
            <a:ext cx="11628452" cy="4140000"/>
          </a:xfrm>
        </p:spPr>
        <p:txBody>
          <a:bodyPr/>
          <a:lstStyle/>
          <a:p>
            <a:r>
              <a:rPr lang="en-GB"/>
              <a:t>As the gas industry evolves toward greater sustainability and integration with renewable systems, component selection must account for future technological developments and regulatory changes. </a:t>
            </a:r>
          </a:p>
          <a:p>
            <a:r>
              <a:rPr lang="en-GB"/>
              <a:t>Engineers should consider the medium to long-term compatibility of components with emerging technologies such as hydrogen-ready systems, smart controls, and hybrid heating solutions.</a:t>
            </a:r>
          </a:p>
          <a:p>
            <a:endParaRPr lang="en-GB"/>
          </a:p>
        </p:txBody>
      </p:sp>
    </p:spTree>
    <p:extLst>
      <p:ext uri="{BB962C8B-B14F-4D97-AF65-F5344CB8AC3E}">
        <p14:creationId xmlns:p14="http://schemas.microsoft.com/office/powerpoint/2010/main" val="802202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23669-15ED-0FD8-98F3-4869257D86D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7D31CD1-DEB8-62DB-A4AF-0694D20A29F0}"/>
              </a:ext>
            </a:extLst>
          </p:cNvPr>
          <p:cNvSpPr>
            <a:spLocks noGrp="1"/>
          </p:cNvSpPr>
          <p:nvPr>
            <p:ph type="title"/>
          </p:nvPr>
        </p:nvSpPr>
        <p:spPr>
          <a:xfrm>
            <a:off x="252000" y="972000"/>
            <a:ext cx="11628452" cy="646331"/>
          </a:xfrm>
        </p:spPr>
        <p:txBody>
          <a:bodyPr/>
          <a:lstStyle/>
          <a:p>
            <a:r>
              <a:rPr lang="en-GB" dirty="0"/>
              <a:t>Key takeaways</a:t>
            </a:r>
          </a:p>
        </p:txBody>
      </p:sp>
      <p:sp>
        <p:nvSpPr>
          <p:cNvPr id="6" name="Content Placeholder 5">
            <a:extLst>
              <a:ext uri="{FF2B5EF4-FFF2-40B4-BE49-F238E27FC236}">
                <a16:creationId xmlns:a16="http://schemas.microsoft.com/office/drawing/2014/main" id="{FF2A658D-2676-2897-2680-F773FE29A6F2}"/>
              </a:ext>
            </a:extLst>
          </p:cNvPr>
          <p:cNvSpPr>
            <a:spLocks noGrp="1"/>
          </p:cNvSpPr>
          <p:nvPr>
            <p:ph sz="quarter" idx="10"/>
          </p:nvPr>
        </p:nvSpPr>
        <p:spPr>
          <a:xfrm>
            <a:off x="360000" y="1800000"/>
            <a:ext cx="10721657" cy="4140000"/>
          </a:xfrm>
        </p:spPr>
        <p:txBody>
          <a:bodyPr/>
          <a:lstStyle/>
          <a:p>
            <a:pPr>
              <a:spcAft>
                <a:spcPts val="600"/>
              </a:spcAft>
            </a:pPr>
            <a:r>
              <a:rPr lang="en-GB" b="1" dirty="0"/>
              <a:t>Certification is non-negotiable</a:t>
            </a:r>
          </a:p>
          <a:p>
            <a:pPr>
              <a:spcAft>
                <a:spcPts val="1800"/>
              </a:spcAft>
            </a:pPr>
            <a:r>
              <a:rPr lang="en-GB" dirty="0"/>
              <a:t>CE/UKCA marking and manufacturer approval are legal requirements under GSIUR, not optional extras. Using non-certified components is both illegal and dangerous.</a:t>
            </a:r>
          </a:p>
          <a:p>
            <a:pPr>
              <a:spcAft>
                <a:spcPts val="600"/>
              </a:spcAft>
            </a:pPr>
            <a:r>
              <a:rPr lang="en-GB" b="1" dirty="0"/>
              <a:t>Efficiency drives value</a:t>
            </a:r>
          </a:p>
          <a:p>
            <a:r>
              <a:rPr lang="en-GB" dirty="0"/>
              <a:t>Component selection significantly impacts system efficiency and environmental performance. Higher quality components typically deliver better long-term value despite higher initial costs.</a:t>
            </a:r>
          </a:p>
        </p:txBody>
      </p:sp>
    </p:spTree>
    <p:extLst>
      <p:ext uri="{BB962C8B-B14F-4D97-AF65-F5344CB8AC3E}">
        <p14:creationId xmlns:p14="http://schemas.microsoft.com/office/powerpoint/2010/main" val="64390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72000"/>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367013" cy="4140000"/>
          </a:xfrm>
        </p:spPr>
        <p:txBody>
          <a:bodyPr>
            <a:normAutofit/>
          </a:bodyPr>
          <a:lstStyle/>
          <a:p>
            <a:r>
              <a:rPr lang="en-GB" dirty="0">
                <a:ea typeface="ＭＳ Ｐゴシック"/>
              </a:rPr>
              <a:t>By the end of this session, you should be able to:</a:t>
            </a:r>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why certification is required for gas components.</a:t>
            </a:r>
            <a:endParaRPr lang="en-GB" dirty="0"/>
          </a:p>
          <a:p>
            <a:pPr marL="342900" lvl="0" indent="-342900">
              <a:buFont typeface="Arial" panose="020B0604020202020204" pitchFamily="34" charset="0"/>
              <a:buChar char="•"/>
            </a:pPr>
            <a:r>
              <a:rPr lang="en-GB" b="1" dirty="0">
                <a:ea typeface="ＭＳ Ｐゴシック"/>
              </a:rPr>
              <a:t>Identify</a:t>
            </a:r>
            <a:r>
              <a:rPr lang="en-GB" dirty="0">
                <a:ea typeface="ＭＳ Ｐゴシック"/>
              </a:rPr>
              <a:t> relevant regulations and compliance standards.</a:t>
            </a:r>
            <a:endParaRPr lang="en-GB" dirty="0"/>
          </a:p>
          <a:p>
            <a:pPr marL="342900" lvl="0" indent="-342900">
              <a:buFont typeface="Arial" panose="020B0604020202020204" pitchFamily="34" charset="0"/>
              <a:buChar char="•"/>
            </a:pPr>
            <a:r>
              <a:rPr lang="en-GB" b="1" dirty="0">
                <a:ea typeface="ＭＳ Ｐゴシック"/>
              </a:rPr>
              <a:t>Evaluate</a:t>
            </a:r>
            <a:r>
              <a:rPr lang="en-GB" dirty="0">
                <a:ea typeface="ＭＳ Ｐゴシック"/>
              </a:rPr>
              <a:t> component suitability in terms of efficiency and environmental impact.</a:t>
            </a:r>
            <a:endParaRPr lang="en-GB" dirty="0"/>
          </a:p>
          <a:p>
            <a:pPr marL="342900" lvl="0" indent="-342900">
              <a:buFont typeface="Arial" panose="020B0604020202020204" pitchFamily="34" charset="0"/>
              <a:buChar char="•"/>
            </a:pPr>
            <a:r>
              <a:rPr lang="en-GB" b="1" dirty="0">
                <a:ea typeface="ＭＳ Ｐゴシック"/>
              </a:rPr>
              <a:t>Apply</a:t>
            </a:r>
            <a:r>
              <a:rPr lang="en-GB" dirty="0">
                <a:ea typeface="ＭＳ Ｐゴシック"/>
              </a:rPr>
              <a:t> knowledge of legislation to safe part selection.</a:t>
            </a:r>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7AA6E-3385-5C7C-0B0B-43797AFD407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2CB78CF-CA0F-58DA-BB63-DB92F3402161}"/>
              </a:ext>
            </a:extLst>
          </p:cNvPr>
          <p:cNvSpPr>
            <a:spLocks noGrp="1"/>
          </p:cNvSpPr>
          <p:nvPr>
            <p:ph type="title"/>
          </p:nvPr>
        </p:nvSpPr>
        <p:spPr>
          <a:xfrm>
            <a:off x="252000" y="972000"/>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08977DF0-22A8-DE81-6DFA-6832601C2E9C}"/>
              </a:ext>
            </a:extLst>
          </p:cNvPr>
          <p:cNvSpPr>
            <a:spLocks noGrp="1"/>
          </p:cNvSpPr>
          <p:nvPr>
            <p:ph sz="quarter" idx="10"/>
          </p:nvPr>
        </p:nvSpPr>
        <p:spPr>
          <a:xfrm>
            <a:off x="360000" y="1800000"/>
            <a:ext cx="10612800" cy="4140000"/>
          </a:xfrm>
        </p:spPr>
        <p:txBody>
          <a:bodyPr/>
          <a:lstStyle/>
          <a:p>
            <a:pPr>
              <a:spcAft>
                <a:spcPts val="600"/>
              </a:spcAft>
            </a:pPr>
            <a:r>
              <a:rPr lang="en-GB" b="1" dirty="0"/>
              <a:t>Documentation matters</a:t>
            </a:r>
          </a:p>
          <a:p>
            <a:pPr>
              <a:spcAft>
                <a:spcPts val="1800"/>
              </a:spcAft>
            </a:pPr>
            <a:r>
              <a:rPr lang="en-GB" dirty="0"/>
              <a:t>Maintain comprehensive records of component specifications, certification and supplier details for each installation. This protects both you and your customers.</a:t>
            </a:r>
          </a:p>
          <a:p>
            <a:pPr>
              <a:spcAft>
                <a:spcPts val="600"/>
              </a:spcAft>
            </a:pPr>
            <a:r>
              <a:rPr lang="en-GB" b="1" dirty="0"/>
              <a:t>Future-proofing is essential</a:t>
            </a:r>
          </a:p>
          <a:p>
            <a:r>
              <a:rPr lang="en-GB" dirty="0"/>
              <a:t>Select components with consideration for emerging technologies and regulatory changes, particularly regarding hydrogen compatibility and smart system integration.</a:t>
            </a:r>
          </a:p>
        </p:txBody>
      </p:sp>
    </p:spTree>
    <p:extLst>
      <p:ext uri="{BB962C8B-B14F-4D97-AF65-F5344CB8AC3E}">
        <p14:creationId xmlns:p14="http://schemas.microsoft.com/office/powerpoint/2010/main" val="15628732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1271168" cy="4140000"/>
          </a:xfrm>
        </p:spPr>
        <p:txBody>
          <a:bodyPr/>
          <a:lstStyle/>
          <a:p>
            <a:r>
              <a:rPr lang="en-GB" dirty="0"/>
              <a:t>You should now be able to:</a:t>
            </a:r>
          </a:p>
          <a:p>
            <a:pPr marL="342900" lvl="0" indent="-342900">
              <a:buFont typeface="Arial" panose="020B0604020202020204" pitchFamily="34" charset="0"/>
              <a:buChar char="•"/>
            </a:pPr>
            <a:r>
              <a:rPr lang="en-GB" b="1" dirty="0">
                <a:ea typeface="ＭＳ Ｐゴシック"/>
              </a:rPr>
              <a:t>Explain</a:t>
            </a:r>
            <a:r>
              <a:rPr lang="en-GB" dirty="0">
                <a:ea typeface="ＭＳ Ｐゴシック"/>
              </a:rPr>
              <a:t> why certification is required for gas components.</a:t>
            </a:r>
            <a:endParaRPr lang="en-GB" dirty="0"/>
          </a:p>
          <a:p>
            <a:pPr marL="342900" lvl="0" indent="-342900">
              <a:buFont typeface="Arial" panose="020B0604020202020204" pitchFamily="34" charset="0"/>
              <a:buChar char="•"/>
            </a:pPr>
            <a:r>
              <a:rPr lang="en-GB" b="1" dirty="0">
                <a:ea typeface="ＭＳ Ｐゴシック"/>
              </a:rPr>
              <a:t>Identify</a:t>
            </a:r>
            <a:r>
              <a:rPr lang="en-GB" dirty="0">
                <a:ea typeface="ＭＳ Ｐゴシック"/>
              </a:rPr>
              <a:t> relevant regulations and compliance standards.</a:t>
            </a:r>
            <a:endParaRPr lang="en-GB" dirty="0"/>
          </a:p>
          <a:p>
            <a:pPr marL="342900" lvl="0" indent="-342900">
              <a:buFont typeface="Arial" panose="020B0604020202020204" pitchFamily="34" charset="0"/>
              <a:buChar char="•"/>
            </a:pPr>
            <a:r>
              <a:rPr lang="en-GB" b="1" dirty="0">
                <a:ea typeface="ＭＳ Ｐゴシック"/>
              </a:rPr>
              <a:t>Evaluate</a:t>
            </a:r>
            <a:r>
              <a:rPr lang="en-GB" dirty="0">
                <a:ea typeface="ＭＳ Ｐゴシック"/>
              </a:rPr>
              <a:t> component suitability in terms of efficiency and environmental impact.</a:t>
            </a:r>
            <a:endParaRPr lang="en-GB" dirty="0"/>
          </a:p>
          <a:p>
            <a:pPr marL="342900" lvl="0" indent="-342900">
              <a:buFont typeface="Arial" panose="020B0604020202020204" pitchFamily="34" charset="0"/>
              <a:buChar char="•"/>
            </a:pPr>
            <a:r>
              <a:rPr lang="en-GB" b="1" dirty="0">
                <a:ea typeface="ＭＳ Ｐゴシック"/>
              </a:rPr>
              <a:t>Apply</a:t>
            </a:r>
            <a:r>
              <a:rPr lang="en-GB" dirty="0">
                <a:ea typeface="ＭＳ Ｐゴシック"/>
              </a:rPr>
              <a:t> knowledge of legislation to safe part selection.</a:t>
            </a:r>
            <a:endParaRPr lang="en-GB" dirty="0"/>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80021"/>
            <a:ext cx="5040000" cy="923330"/>
          </a:xfrm>
          <a:prstGeom prst="rect">
            <a:avLst/>
          </a:prstGeom>
          <a:noFill/>
        </p:spPr>
        <p:txBody>
          <a:bodyPr wrap="none" rtlCol="0">
            <a:spAutoFit/>
          </a:bodyPr>
          <a:lstStyle/>
          <a:p>
            <a:pPr algn="ctr"/>
            <a:r>
              <a:rPr lang="en-GB" sz="5400">
                <a:solidFill>
                  <a:srgbClr val="FC4421"/>
                </a:solidFill>
              </a:rPr>
              <a:t>Any questions?</a:t>
            </a:r>
          </a:p>
        </p:txBody>
      </p:sp>
      <p:sp>
        <p:nvSpPr>
          <p:cNvPr id="2" name="TextBox 1">
            <a:extLst>
              <a:ext uri="{FF2B5EF4-FFF2-40B4-BE49-F238E27FC236}">
                <a16:creationId xmlns:a16="http://schemas.microsoft.com/office/drawing/2014/main" id="{813CE3AD-2C68-CE7D-A260-18313FDFF67D}"/>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CC86A-C7D3-524B-13BD-65BA888D64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51471B-11E7-452D-1623-FFC63C0C6359}"/>
              </a:ext>
            </a:extLst>
          </p:cNvPr>
          <p:cNvSpPr>
            <a:spLocks noGrp="1"/>
          </p:cNvSpPr>
          <p:nvPr>
            <p:ph type="title"/>
          </p:nvPr>
        </p:nvSpPr>
        <p:spPr>
          <a:xfrm>
            <a:off x="252000" y="972000"/>
            <a:ext cx="11628452" cy="646331"/>
          </a:xfrm>
        </p:spPr>
        <p:txBody>
          <a:bodyPr/>
          <a:lstStyle/>
          <a:p>
            <a:r>
              <a:rPr lang="en-GB" dirty="0"/>
              <a:t>Certification and approval marks</a:t>
            </a:r>
          </a:p>
        </p:txBody>
      </p:sp>
      <p:sp>
        <p:nvSpPr>
          <p:cNvPr id="6" name="Content Placeholder 5">
            <a:extLst>
              <a:ext uri="{FF2B5EF4-FFF2-40B4-BE49-F238E27FC236}">
                <a16:creationId xmlns:a16="http://schemas.microsoft.com/office/drawing/2014/main" id="{C20D6D41-0AE1-CC51-7A6D-044A63FE1144}"/>
              </a:ext>
            </a:extLst>
          </p:cNvPr>
          <p:cNvSpPr>
            <a:spLocks noGrp="1"/>
          </p:cNvSpPr>
          <p:nvPr>
            <p:ph sz="quarter" idx="10"/>
          </p:nvPr>
        </p:nvSpPr>
        <p:spPr>
          <a:xfrm>
            <a:off x="360000" y="1800000"/>
            <a:ext cx="11520452" cy="4140000"/>
          </a:xfrm>
        </p:spPr>
        <p:txBody>
          <a:bodyPr/>
          <a:lstStyle/>
          <a:p>
            <a:r>
              <a:rPr lang="en-GB" dirty="0"/>
              <a:t>Certification marks provide assurance that components meet specific safety, quality and performance standards. </a:t>
            </a:r>
          </a:p>
          <a:p>
            <a:r>
              <a:rPr lang="en-GB" dirty="0"/>
              <a:t>Understanding these marks is essential for compliant gas installations.</a:t>
            </a:r>
          </a:p>
          <a:p>
            <a:r>
              <a:rPr lang="en-GB" dirty="0"/>
              <a:t>It is illegal under the Gas Safety (Installation and Use) Regulations (GSIUR) to fit non-compliant components in gas systems. </a:t>
            </a:r>
          </a:p>
          <a:p>
            <a:r>
              <a:rPr lang="en-GB" dirty="0"/>
              <a:t>This can result in prosecution, loss of Gas Safe registration, and potential harm to customers.</a:t>
            </a:r>
          </a:p>
        </p:txBody>
      </p:sp>
    </p:spTree>
    <p:extLst>
      <p:ext uri="{BB962C8B-B14F-4D97-AF65-F5344CB8AC3E}">
        <p14:creationId xmlns:p14="http://schemas.microsoft.com/office/powerpoint/2010/main" val="2729383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4C2D3-4865-8227-9FD6-0632F0C107F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6FDEB0F-5587-316A-7128-55E74FC8B44B}"/>
              </a:ext>
            </a:extLst>
          </p:cNvPr>
          <p:cNvSpPr>
            <a:spLocks noGrp="1"/>
          </p:cNvSpPr>
          <p:nvPr>
            <p:ph type="title"/>
          </p:nvPr>
        </p:nvSpPr>
        <p:spPr>
          <a:xfrm>
            <a:off x="252000" y="972000"/>
            <a:ext cx="11628452" cy="646331"/>
          </a:xfrm>
        </p:spPr>
        <p:txBody>
          <a:bodyPr/>
          <a:lstStyle/>
          <a:p>
            <a:r>
              <a:rPr lang="en-GB" dirty="0"/>
              <a:t>Certification and approval marks</a:t>
            </a:r>
          </a:p>
        </p:txBody>
      </p:sp>
      <p:graphicFrame>
        <p:nvGraphicFramePr>
          <p:cNvPr id="4" name="Table 3">
            <a:extLst>
              <a:ext uri="{FF2B5EF4-FFF2-40B4-BE49-F238E27FC236}">
                <a16:creationId xmlns:a16="http://schemas.microsoft.com/office/drawing/2014/main" id="{AB4206CB-4744-59E1-138B-000ECC021EC9}"/>
              </a:ext>
            </a:extLst>
          </p:cNvPr>
          <p:cNvGraphicFramePr>
            <a:graphicFrameLocks noGrp="1"/>
          </p:cNvGraphicFramePr>
          <p:nvPr>
            <p:extLst>
              <p:ext uri="{D42A27DB-BD31-4B8C-83A1-F6EECF244321}">
                <p14:modId xmlns:p14="http://schemas.microsoft.com/office/powerpoint/2010/main" val="4262825490"/>
              </p:ext>
            </p:extLst>
          </p:nvPr>
        </p:nvGraphicFramePr>
        <p:xfrm>
          <a:off x="361552" y="1800000"/>
          <a:ext cx="11518900" cy="3749040"/>
        </p:xfrm>
        <a:graphic>
          <a:graphicData uri="http://schemas.openxmlformats.org/drawingml/2006/table">
            <a:tbl>
              <a:tblPr>
                <a:tableStyleId>{8A107856-5554-42FB-B03E-39F5DBC370BA}</a:tableStyleId>
              </a:tblPr>
              <a:tblGrid>
                <a:gridCol w="3513364">
                  <a:extLst>
                    <a:ext uri="{9D8B030D-6E8A-4147-A177-3AD203B41FA5}">
                      <a16:colId xmlns:a16="http://schemas.microsoft.com/office/drawing/2014/main" val="430056904"/>
                    </a:ext>
                  </a:extLst>
                </a:gridCol>
                <a:gridCol w="8005536">
                  <a:extLst>
                    <a:ext uri="{9D8B030D-6E8A-4147-A177-3AD203B41FA5}">
                      <a16:colId xmlns:a16="http://schemas.microsoft.com/office/drawing/2014/main" val="1934286298"/>
                    </a:ext>
                  </a:extLst>
                </a:gridCol>
              </a:tblGrid>
              <a:tr h="0">
                <a:tc>
                  <a:txBody>
                    <a:bodyPr/>
                    <a:lstStyle/>
                    <a:p>
                      <a:pPr>
                        <a:buNone/>
                      </a:pPr>
                      <a:r>
                        <a:rPr lang="en-GB" sz="2400" b="1"/>
                        <a:t>Marking</a:t>
                      </a:r>
                      <a:endParaRPr lang="en-GB" sz="2400"/>
                    </a:p>
                  </a:txBody>
                  <a:tcPr anchor="ctr"/>
                </a:tc>
                <a:tc>
                  <a:txBody>
                    <a:bodyPr/>
                    <a:lstStyle/>
                    <a:p>
                      <a:pPr>
                        <a:buNone/>
                      </a:pPr>
                      <a:r>
                        <a:rPr lang="en-GB" sz="2400" b="1"/>
                        <a:t>What it means</a:t>
                      </a:r>
                      <a:endParaRPr lang="en-GB" sz="2400"/>
                    </a:p>
                  </a:txBody>
                  <a:tcPr anchor="ctr"/>
                </a:tc>
                <a:extLst>
                  <a:ext uri="{0D108BD9-81ED-4DB2-BD59-A6C34878D82A}">
                    <a16:rowId xmlns:a16="http://schemas.microsoft.com/office/drawing/2014/main" val="44799272"/>
                  </a:ext>
                </a:extLst>
              </a:tr>
              <a:tr h="0">
                <a:tc>
                  <a:txBody>
                    <a:bodyPr/>
                    <a:lstStyle/>
                    <a:p>
                      <a:pPr>
                        <a:buNone/>
                      </a:pPr>
                      <a:r>
                        <a:rPr lang="en-GB" sz="2400"/>
                        <a:t>CE Mark</a:t>
                      </a:r>
                    </a:p>
                  </a:txBody>
                  <a:tcPr anchor="ctr"/>
                </a:tc>
                <a:tc>
                  <a:txBody>
                    <a:bodyPr/>
                    <a:lstStyle/>
                    <a:p>
                      <a:pPr>
                        <a:buNone/>
                      </a:pPr>
                      <a:r>
                        <a:rPr lang="en-GB" sz="2400"/>
                        <a:t>European conformity standard (still valid for older legacy systems in the UK)</a:t>
                      </a:r>
                    </a:p>
                  </a:txBody>
                  <a:tcPr anchor="ctr"/>
                </a:tc>
                <a:extLst>
                  <a:ext uri="{0D108BD9-81ED-4DB2-BD59-A6C34878D82A}">
                    <a16:rowId xmlns:a16="http://schemas.microsoft.com/office/drawing/2014/main" val="1131976465"/>
                  </a:ext>
                </a:extLst>
              </a:tr>
              <a:tr h="0">
                <a:tc>
                  <a:txBody>
                    <a:bodyPr/>
                    <a:lstStyle/>
                    <a:p>
                      <a:pPr>
                        <a:buNone/>
                      </a:pPr>
                      <a:r>
                        <a:rPr lang="en-GB" sz="2400" dirty="0"/>
                        <a:t>UKCA Mark</a:t>
                      </a:r>
                    </a:p>
                  </a:txBody>
                  <a:tcPr anchor="ctr"/>
                </a:tc>
                <a:tc>
                  <a:txBody>
                    <a:bodyPr/>
                    <a:lstStyle/>
                    <a:p>
                      <a:pPr>
                        <a:buNone/>
                      </a:pPr>
                      <a:r>
                        <a:rPr lang="en-GB" sz="2400"/>
                        <a:t>UK Conformity Assessment (post-Brexit replacement for CE marking)</a:t>
                      </a:r>
                    </a:p>
                  </a:txBody>
                  <a:tcPr anchor="ctr"/>
                </a:tc>
                <a:extLst>
                  <a:ext uri="{0D108BD9-81ED-4DB2-BD59-A6C34878D82A}">
                    <a16:rowId xmlns:a16="http://schemas.microsoft.com/office/drawing/2014/main" val="428616833"/>
                  </a:ext>
                </a:extLst>
              </a:tr>
              <a:tr h="0">
                <a:tc>
                  <a:txBody>
                    <a:bodyPr/>
                    <a:lstStyle/>
                    <a:p>
                      <a:pPr>
                        <a:buNone/>
                      </a:pPr>
                      <a:r>
                        <a:rPr lang="en-GB" sz="2400"/>
                        <a:t>WRAS</a:t>
                      </a:r>
                    </a:p>
                  </a:txBody>
                  <a:tcPr anchor="ctr"/>
                </a:tc>
                <a:tc>
                  <a:txBody>
                    <a:bodyPr/>
                    <a:lstStyle/>
                    <a:p>
                      <a:pPr>
                        <a:buNone/>
                      </a:pPr>
                      <a:r>
                        <a:rPr lang="en-GB" sz="2400"/>
                        <a:t>Water Regulations Advisory Scheme approval (required for components in contact with water supply)</a:t>
                      </a:r>
                    </a:p>
                  </a:txBody>
                  <a:tcPr anchor="ctr"/>
                </a:tc>
                <a:extLst>
                  <a:ext uri="{0D108BD9-81ED-4DB2-BD59-A6C34878D82A}">
                    <a16:rowId xmlns:a16="http://schemas.microsoft.com/office/drawing/2014/main" val="3626854032"/>
                  </a:ext>
                </a:extLst>
              </a:tr>
              <a:tr h="0">
                <a:tc>
                  <a:txBody>
                    <a:bodyPr/>
                    <a:lstStyle/>
                    <a:p>
                      <a:pPr>
                        <a:buNone/>
                      </a:pPr>
                      <a:r>
                        <a:rPr lang="en-GB" sz="2400"/>
                        <a:t>Manufacturer Approval</a:t>
                      </a:r>
                    </a:p>
                  </a:txBody>
                  <a:tcPr anchor="ctr"/>
                </a:tc>
                <a:tc>
                  <a:txBody>
                    <a:bodyPr/>
                    <a:lstStyle/>
                    <a:p>
                      <a:pPr>
                        <a:buNone/>
                      </a:pPr>
                      <a:r>
                        <a:rPr lang="en-GB" sz="2400" dirty="0"/>
                        <a:t>Component is specifically approved for use with the particular model (especially important for spare parts)</a:t>
                      </a:r>
                    </a:p>
                  </a:txBody>
                  <a:tcPr anchor="ctr"/>
                </a:tc>
                <a:extLst>
                  <a:ext uri="{0D108BD9-81ED-4DB2-BD59-A6C34878D82A}">
                    <a16:rowId xmlns:a16="http://schemas.microsoft.com/office/drawing/2014/main" val="2656716719"/>
                  </a:ext>
                </a:extLst>
              </a:tr>
            </a:tbl>
          </a:graphicData>
        </a:graphic>
      </p:graphicFrame>
    </p:spTree>
    <p:extLst>
      <p:ext uri="{BB962C8B-B14F-4D97-AF65-F5344CB8AC3E}">
        <p14:creationId xmlns:p14="http://schemas.microsoft.com/office/powerpoint/2010/main" val="3527591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F0840-0CDB-CFED-6E17-0E601EA2C3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FC53C8-60D1-D357-1488-6B2AF4DA65D1}"/>
              </a:ext>
            </a:extLst>
          </p:cNvPr>
          <p:cNvSpPr>
            <a:spLocks noGrp="1"/>
          </p:cNvSpPr>
          <p:nvPr>
            <p:ph type="title"/>
          </p:nvPr>
        </p:nvSpPr>
        <p:spPr>
          <a:xfrm>
            <a:off x="252000" y="972000"/>
            <a:ext cx="11628452" cy="646331"/>
          </a:xfrm>
        </p:spPr>
        <p:txBody>
          <a:bodyPr/>
          <a:lstStyle/>
          <a:p>
            <a:r>
              <a:rPr lang="en-GB" dirty="0"/>
              <a:t>Legislation and compliance framework</a:t>
            </a:r>
          </a:p>
        </p:txBody>
      </p:sp>
      <p:sp>
        <p:nvSpPr>
          <p:cNvPr id="6" name="Content Placeholder 5">
            <a:extLst>
              <a:ext uri="{FF2B5EF4-FFF2-40B4-BE49-F238E27FC236}">
                <a16:creationId xmlns:a16="http://schemas.microsoft.com/office/drawing/2014/main" id="{2B65DF85-4D24-6E7C-481B-0DE599A4D16C}"/>
              </a:ext>
            </a:extLst>
          </p:cNvPr>
          <p:cNvSpPr>
            <a:spLocks noGrp="1"/>
          </p:cNvSpPr>
          <p:nvPr>
            <p:ph sz="quarter" idx="10"/>
          </p:nvPr>
        </p:nvSpPr>
        <p:spPr>
          <a:xfrm>
            <a:off x="360000" y="1800000"/>
            <a:ext cx="11520452" cy="4140000"/>
          </a:xfrm>
        </p:spPr>
        <p:txBody>
          <a:bodyPr/>
          <a:lstStyle/>
          <a:p>
            <a:r>
              <a:rPr lang="en-GB" b="1" dirty="0"/>
              <a:t>Gas Safety (Installation and Use) Regulations</a:t>
            </a:r>
          </a:p>
          <a:p>
            <a:r>
              <a:rPr lang="en-GB" dirty="0"/>
              <a:t>Regulations 26 &amp; 34 specifically address the requirement to use safe, approved equipment in gas installations. </a:t>
            </a:r>
          </a:p>
          <a:p>
            <a:r>
              <a:rPr lang="en-GB" dirty="0"/>
              <a:t>These regulations place legal obligations on gas engineers to ensure all components are compliant.</a:t>
            </a:r>
          </a:p>
          <a:p>
            <a:r>
              <a:rPr lang="en-GB" dirty="0"/>
              <a:t>Non-compliance can result in criminal prosecution, with penalties including fines and imprisonment for serious breaches.</a:t>
            </a:r>
          </a:p>
        </p:txBody>
      </p:sp>
    </p:spTree>
    <p:extLst>
      <p:ext uri="{BB962C8B-B14F-4D97-AF65-F5344CB8AC3E}">
        <p14:creationId xmlns:p14="http://schemas.microsoft.com/office/powerpoint/2010/main" val="703162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833F5-C60E-3A99-54EB-426837F6F9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939E041-2698-CB75-2397-0644220CB02E}"/>
              </a:ext>
            </a:extLst>
          </p:cNvPr>
          <p:cNvSpPr>
            <a:spLocks noGrp="1"/>
          </p:cNvSpPr>
          <p:nvPr>
            <p:ph type="title"/>
          </p:nvPr>
        </p:nvSpPr>
        <p:spPr>
          <a:xfrm>
            <a:off x="252000" y="972000"/>
            <a:ext cx="11628452" cy="646331"/>
          </a:xfrm>
        </p:spPr>
        <p:txBody>
          <a:bodyPr/>
          <a:lstStyle/>
          <a:p>
            <a:r>
              <a:rPr lang="en-GB" dirty="0"/>
              <a:t>Legislation and compliance framework</a:t>
            </a:r>
          </a:p>
        </p:txBody>
      </p:sp>
      <p:sp>
        <p:nvSpPr>
          <p:cNvPr id="6" name="Content Placeholder 5">
            <a:extLst>
              <a:ext uri="{FF2B5EF4-FFF2-40B4-BE49-F238E27FC236}">
                <a16:creationId xmlns:a16="http://schemas.microsoft.com/office/drawing/2014/main" id="{5C96233A-63A3-4B46-E95D-355F204D0B93}"/>
              </a:ext>
            </a:extLst>
          </p:cNvPr>
          <p:cNvSpPr>
            <a:spLocks noGrp="1"/>
          </p:cNvSpPr>
          <p:nvPr>
            <p:ph sz="quarter" idx="10"/>
          </p:nvPr>
        </p:nvSpPr>
        <p:spPr>
          <a:xfrm>
            <a:off x="360000" y="1800000"/>
            <a:ext cx="10362429" cy="4140000"/>
          </a:xfrm>
        </p:spPr>
        <p:txBody>
          <a:bodyPr/>
          <a:lstStyle/>
          <a:p>
            <a:r>
              <a:rPr lang="en-GB" b="1" dirty="0"/>
              <a:t>IGEM/UP/1B Standards</a:t>
            </a:r>
          </a:p>
          <a:p>
            <a:r>
              <a:rPr lang="en-GB" dirty="0"/>
              <a:t>This industry standard outlines requirements for commissioning, pressure testing, and tightness checking of gas installations. </a:t>
            </a:r>
          </a:p>
          <a:p>
            <a:r>
              <a:rPr lang="en-GB" dirty="0"/>
              <a:t>Components must be suitable for these testing procedures.</a:t>
            </a:r>
          </a:p>
          <a:p>
            <a:r>
              <a:rPr lang="en-GB" dirty="0"/>
              <a:t>These standards provide specific guidance on component selection based on pressure ratings, material compatibility and installation requirements.</a:t>
            </a:r>
          </a:p>
          <a:p>
            <a:endParaRPr lang="en-GB" dirty="0"/>
          </a:p>
        </p:txBody>
      </p:sp>
    </p:spTree>
    <p:extLst>
      <p:ext uri="{BB962C8B-B14F-4D97-AF65-F5344CB8AC3E}">
        <p14:creationId xmlns:p14="http://schemas.microsoft.com/office/powerpoint/2010/main" val="2847277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BAEA7-C582-5072-50E6-11E696E1E64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B3302B2-764D-F051-9AC3-461921D105DD}"/>
              </a:ext>
            </a:extLst>
          </p:cNvPr>
          <p:cNvSpPr>
            <a:spLocks noGrp="1"/>
          </p:cNvSpPr>
          <p:nvPr>
            <p:ph type="title"/>
          </p:nvPr>
        </p:nvSpPr>
        <p:spPr>
          <a:xfrm>
            <a:off x="252000" y="972000"/>
            <a:ext cx="11628452" cy="646331"/>
          </a:xfrm>
        </p:spPr>
        <p:txBody>
          <a:bodyPr/>
          <a:lstStyle/>
          <a:p>
            <a:r>
              <a:rPr lang="en-GB" dirty="0"/>
              <a:t>Legislation and compliance framework</a:t>
            </a:r>
          </a:p>
        </p:txBody>
      </p:sp>
      <p:sp>
        <p:nvSpPr>
          <p:cNvPr id="6" name="Content Placeholder 5">
            <a:extLst>
              <a:ext uri="{FF2B5EF4-FFF2-40B4-BE49-F238E27FC236}">
                <a16:creationId xmlns:a16="http://schemas.microsoft.com/office/drawing/2014/main" id="{5443BFDE-766B-06D7-3807-12A3D154CC73}"/>
              </a:ext>
            </a:extLst>
          </p:cNvPr>
          <p:cNvSpPr>
            <a:spLocks noGrp="1"/>
          </p:cNvSpPr>
          <p:nvPr>
            <p:ph sz="quarter" idx="10"/>
          </p:nvPr>
        </p:nvSpPr>
        <p:spPr>
          <a:xfrm>
            <a:off x="360000" y="1800000"/>
            <a:ext cx="10482171" cy="4140000"/>
          </a:xfrm>
        </p:spPr>
        <p:txBody>
          <a:bodyPr/>
          <a:lstStyle/>
          <a:p>
            <a:r>
              <a:rPr lang="en-GB" b="1" dirty="0"/>
              <a:t>Building Regulations</a:t>
            </a:r>
          </a:p>
          <a:p>
            <a:r>
              <a:rPr lang="en-GB" dirty="0"/>
              <a:t>Part J covers combustion appliances and fuel storage systems, while Part L addresses conservation of fuel and power. </a:t>
            </a:r>
          </a:p>
          <a:p>
            <a:r>
              <a:rPr lang="en-GB" dirty="0"/>
              <a:t>Components must enable compliance with these regulations.</a:t>
            </a:r>
          </a:p>
          <a:p>
            <a:r>
              <a:rPr lang="en-GB" dirty="0"/>
              <a:t>These regulations establish minimum standards for </a:t>
            </a:r>
            <a:r>
              <a:rPr lang="en-GB" dirty="0" err="1"/>
              <a:t>flueing</a:t>
            </a:r>
            <a:r>
              <a:rPr lang="en-GB" dirty="0"/>
              <a:t> systems, energy efficiency metrics, and emissions limitations for gas installations.</a:t>
            </a:r>
          </a:p>
        </p:txBody>
      </p:sp>
    </p:spTree>
    <p:extLst>
      <p:ext uri="{BB962C8B-B14F-4D97-AF65-F5344CB8AC3E}">
        <p14:creationId xmlns:p14="http://schemas.microsoft.com/office/powerpoint/2010/main" val="3865072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C4DD4-DF8B-0595-375F-B7A30F02F0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64301F3-8824-6AFA-9171-EBED0225B2A6}"/>
              </a:ext>
            </a:extLst>
          </p:cNvPr>
          <p:cNvSpPr>
            <a:spLocks noGrp="1"/>
          </p:cNvSpPr>
          <p:nvPr>
            <p:ph type="title"/>
          </p:nvPr>
        </p:nvSpPr>
        <p:spPr>
          <a:xfrm>
            <a:off x="252000" y="972000"/>
            <a:ext cx="11628452" cy="646331"/>
          </a:xfrm>
        </p:spPr>
        <p:txBody>
          <a:bodyPr/>
          <a:lstStyle/>
          <a:p>
            <a:r>
              <a:rPr lang="en-GB" dirty="0"/>
              <a:t>Legislation and compliance framework</a:t>
            </a:r>
          </a:p>
        </p:txBody>
      </p:sp>
      <p:sp>
        <p:nvSpPr>
          <p:cNvPr id="6" name="Content Placeholder 5">
            <a:extLst>
              <a:ext uri="{FF2B5EF4-FFF2-40B4-BE49-F238E27FC236}">
                <a16:creationId xmlns:a16="http://schemas.microsoft.com/office/drawing/2014/main" id="{08604631-10AE-2EEE-76F9-05BEA717B3AF}"/>
              </a:ext>
            </a:extLst>
          </p:cNvPr>
          <p:cNvSpPr>
            <a:spLocks noGrp="1"/>
          </p:cNvSpPr>
          <p:nvPr>
            <p:ph sz="quarter" idx="10"/>
          </p:nvPr>
        </p:nvSpPr>
        <p:spPr>
          <a:xfrm>
            <a:off x="360000" y="1800000"/>
            <a:ext cx="11628452" cy="4140000"/>
          </a:xfrm>
        </p:spPr>
        <p:txBody>
          <a:bodyPr/>
          <a:lstStyle/>
          <a:p>
            <a:r>
              <a:rPr lang="en-GB" b="1"/>
              <a:t>Gas Safe Rules</a:t>
            </a:r>
          </a:p>
          <a:p>
            <a:r>
              <a:rPr lang="en-GB"/>
              <a:t>These rules establish engineer accountability and installation sign-off procedures. Engineers must be able to verify the compliance of all components used.</a:t>
            </a:r>
          </a:p>
          <a:p>
            <a:r>
              <a:rPr lang="en-GB"/>
              <a:t>Failure to comply can result in At Risk (AR) or Immediately Dangerous (ID) classifications, requiring immediate remedial action.</a:t>
            </a:r>
          </a:p>
        </p:txBody>
      </p:sp>
    </p:spTree>
    <p:extLst>
      <p:ext uri="{BB962C8B-B14F-4D97-AF65-F5344CB8AC3E}">
        <p14:creationId xmlns:p14="http://schemas.microsoft.com/office/powerpoint/2010/main" val="13248949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041F6D-BBDE-4B15-9860-57A05AB8973C}">
  <ds:schemaRefs>
    <ds:schemaRef ds:uri="01e15224-84b2-4570-bdea-a67bb94d0921"/>
    <ds:schemaRef ds:uri="http://www.w3.org/XML/1998/namespace"/>
    <ds:schemaRef ds:uri="http://schemas.microsoft.com/office/2006/metadata/properties"/>
    <ds:schemaRef ds:uri="7c04300a-231c-4281-9146-a98f6f4a7aff"/>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8AC5367C-747C-4F04-856D-31F0725B59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2</TotalTime>
  <Words>1898</Words>
  <Application>Microsoft Office PowerPoint</Application>
  <PresentationFormat>Custom</PresentationFormat>
  <Paragraphs>185</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1_Default Design</vt:lpstr>
      <vt:lpstr>PowerPoint Presentation</vt:lpstr>
      <vt:lpstr>Starter</vt:lpstr>
      <vt:lpstr>Objectives</vt:lpstr>
      <vt:lpstr>Certification and approval marks</vt:lpstr>
      <vt:lpstr>Certification and approval marks</vt:lpstr>
      <vt:lpstr>Legislation and compliance framework</vt:lpstr>
      <vt:lpstr>Legislation and compliance framework</vt:lpstr>
      <vt:lpstr>Legislation and compliance framework</vt:lpstr>
      <vt:lpstr>Legislation and compliance framework</vt:lpstr>
      <vt:lpstr>Efficiency and environmental impact</vt:lpstr>
      <vt:lpstr>Efficiency and environmental impact</vt:lpstr>
      <vt:lpstr>Repairability and lifecycle thinking</vt:lpstr>
      <vt:lpstr>Repairability and lifecycle thinking</vt:lpstr>
      <vt:lpstr>Repairability and lifecycle thinking</vt:lpstr>
      <vt:lpstr>Repairability and lifecycle thinking</vt:lpstr>
      <vt:lpstr>Sourcing components – best practice guidelines</vt:lpstr>
      <vt:lpstr>Sourcing components – best practice guidelines</vt:lpstr>
      <vt:lpstr>Component failure risk assessment</vt:lpstr>
      <vt:lpstr>Component failure risk assessment</vt:lpstr>
      <vt:lpstr>Environmental impact of component selection</vt:lpstr>
      <vt:lpstr>Environmental impact of component selection</vt:lpstr>
      <vt:lpstr>Component certification process explained</vt:lpstr>
      <vt:lpstr>Component certification process explained</vt:lpstr>
      <vt:lpstr>Identifying counterfeit components</vt:lpstr>
      <vt:lpstr>Identifying counterfeit components</vt:lpstr>
      <vt:lpstr>Identifying counterfeit components</vt:lpstr>
      <vt:lpstr>Components and forward compatibility</vt:lpstr>
      <vt:lpstr>Components and forward compatibility</vt:lpstr>
      <vt:lpstr>Key takeaways</vt:lpstr>
      <vt:lpstr>Key takeaways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7</cp:revision>
  <cp:lastPrinted>2025-05-28T15:27:28Z</cp:lastPrinted>
  <dcterms:created xsi:type="dcterms:W3CDTF">2025-04-15T10:44:23Z</dcterms:created>
  <dcterms:modified xsi:type="dcterms:W3CDTF">2025-12-08T17:06:32Z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2025-12-08T16:59:48Z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7312b672-ad5f-46fe-a573-607e243ef0f8</vt:lpwstr>
  </property>
  <property fmtid="{D5CDD505-2E9C-101B-9397-08002B2CF9AE}" pid="10" name="MSIP_Label_8330bda6-d095-477b-8893-df3ed8791773_ContentBits">
    <vt:lpwstr>0</vt:lpwstr>
  </property>
  <property fmtid="{D5CDD505-2E9C-101B-9397-08002B2CF9AE}" pid="11" name="MSIP_Label_8330bda6-d095-477b-8893-df3ed8791773_Tag">
    <vt:lpwstr>10, 0, 1, 2</vt:lpwstr>
  </property>
</Properties>
</file>