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5"/>
  </p:notesMasterIdLst>
  <p:handoutMasterIdLst>
    <p:handoutMasterId r:id="rId36"/>
  </p:handoutMasterIdLst>
  <p:sldIdLst>
    <p:sldId id="462" r:id="rId5"/>
    <p:sldId id="840" r:id="rId6"/>
    <p:sldId id="837" r:id="rId7"/>
    <p:sldId id="879" r:id="rId8"/>
    <p:sldId id="949" r:id="rId9"/>
    <p:sldId id="950" r:id="rId10"/>
    <p:sldId id="966" r:id="rId11"/>
    <p:sldId id="903" r:id="rId12"/>
    <p:sldId id="952" r:id="rId13"/>
    <p:sldId id="953" r:id="rId14"/>
    <p:sldId id="904" r:id="rId15"/>
    <p:sldId id="954" r:id="rId16"/>
    <p:sldId id="955" r:id="rId17"/>
    <p:sldId id="844" r:id="rId18"/>
    <p:sldId id="956" r:id="rId19"/>
    <p:sldId id="957" r:id="rId20"/>
    <p:sldId id="958" r:id="rId21"/>
    <p:sldId id="905" r:id="rId22"/>
    <p:sldId id="959" r:id="rId23"/>
    <p:sldId id="906" r:id="rId24"/>
    <p:sldId id="960" r:id="rId25"/>
    <p:sldId id="961" r:id="rId26"/>
    <p:sldId id="962" r:id="rId27"/>
    <p:sldId id="907" r:id="rId28"/>
    <p:sldId id="963" r:id="rId29"/>
    <p:sldId id="964" r:id="rId30"/>
    <p:sldId id="965" r:id="rId31"/>
    <p:sldId id="880" r:id="rId32"/>
    <p:sldId id="838" r:id="rId33"/>
    <p:sldId id="512" r:id="rId34"/>
  </p:sldIdLst>
  <p:sldSz cx="12239625" cy="6840538"/>
  <p:notesSz cx="6797675" cy="9928225"/>
  <p:custDataLst>
    <p:tags r:id="rId37"/>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72F9B3-6C7B-1E68-6666-5880DB14E073}" v="18" dt="2025-12-08T15:58:56.9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2T16:08:58.302" v="7" actId="14100"/>
      <pc:docMkLst>
        <pc:docMk/>
      </pc:docMkLst>
      <pc:sldChg chg="addSp modSp mod">
        <pc:chgData name="Hazell, Danielle" userId="16322be0-50ef-46ff-b0c0-d304bc10d5d2" providerId="ADAL" clId="{E6D12E1F-DF63-450C-A9ED-E72C5F6C045B}" dt="2025-12-02T16:07:59.826" v="1"/>
        <pc:sldMkLst>
          <pc:docMk/>
          <pc:sldMk cId="2402489006" sldId="512"/>
        </pc:sldMkLst>
        <pc:spChg chg="add mod">
          <ac:chgData name="Hazell, Danielle" userId="16322be0-50ef-46ff-b0c0-d304bc10d5d2" providerId="ADAL" clId="{E6D12E1F-DF63-450C-A9ED-E72C5F6C045B}" dt="2025-12-02T16:07:59.826" v="1"/>
          <ac:spMkLst>
            <pc:docMk/>
            <pc:sldMk cId="2402489006" sldId="512"/>
            <ac:spMk id="2" creationId="{0772BD3F-4281-6306-E03B-F8857745A9CE}"/>
          </ac:spMkLst>
        </pc:spChg>
        <pc:spChg chg="mod">
          <ac:chgData name="Hazell, Danielle" userId="16322be0-50ef-46ff-b0c0-d304bc10d5d2" providerId="ADAL" clId="{E6D12E1F-DF63-450C-A9ED-E72C5F6C045B}" dt="2025-12-02T16:07:59.199" v="0"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6:08:51.119" v="6" actId="14100"/>
        <pc:sldMkLst>
          <pc:docMk/>
          <pc:sldMk cId="859905571" sldId="844"/>
        </pc:sldMkLst>
        <pc:spChg chg="mod">
          <ac:chgData name="Hazell, Danielle" userId="16322be0-50ef-46ff-b0c0-d304bc10d5d2" providerId="ADAL" clId="{E6D12E1F-DF63-450C-A9ED-E72C5F6C045B}" dt="2025-12-02T16:08:51.119" v="6" actId="14100"/>
          <ac:spMkLst>
            <pc:docMk/>
            <pc:sldMk cId="859905571" sldId="844"/>
            <ac:spMk id="6" creationId="{63DEF0A9-7F3F-3D10-1348-19477BA25909}"/>
          </ac:spMkLst>
        </pc:spChg>
      </pc:sldChg>
      <pc:sldChg chg="modSp mod">
        <pc:chgData name="Hazell, Danielle" userId="16322be0-50ef-46ff-b0c0-d304bc10d5d2" providerId="ADAL" clId="{E6D12E1F-DF63-450C-A9ED-E72C5F6C045B}" dt="2025-12-02T16:08:58.302" v="7" actId="14100"/>
        <pc:sldMkLst>
          <pc:docMk/>
          <pc:sldMk cId="3666084306" sldId="905"/>
        </pc:sldMkLst>
        <pc:spChg chg="mod">
          <ac:chgData name="Hazell, Danielle" userId="16322be0-50ef-46ff-b0c0-d304bc10d5d2" providerId="ADAL" clId="{E6D12E1F-DF63-450C-A9ED-E72C5F6C045B}" dt="2025-12-02T16:08:58.302" v="7" actId="14100"/>
          <ac:spMkLst>
            <pc:docMk/>
            <pc:sldMk cId="3666084306" sldId="905"/>
            <ac:spMk id="6" creationId="{3930617E-2989-9515-F2F6-10ACADF8F9D1}"/>
          </ac:spMkLst>
        </pc:spChg>
      </pc:sldChg>
      <pc:sldChg chg="modSp mod">
        <pc:chgData name="Hazell, Danielle" userId="16322be0-50ef-46ff-b0c0-d304bc10d5d2" providerId="ADAL" clId="{E6D12E1F-DF63-450C-A9ED-E72C5F6C045B}" dt="2025-12-02T16:08:46.513" v="5" actId="12385"/>
        <pc:sldMkLst>
          <pc:docMk/>
          <pc:sldMk cId="1816953197" sldId="954"/>
        </pc:sldMkLst>
        <pc:graphicFrameChg chg="modGraphic">
          <ac:chgData name="Hazell, Danielle" userId="16322be0-50ef-46ff-b0c0-d304bc10d5d2" providerId="ADAL" clId="{E6D12E1F-DF63-450C-A9ED-E72C5F6C045B}" dt="2025-12-02T16:08:46.513" v="5" actId="12385"/>
          <ac:graphicFrameMkLst>
            <pc:docMk/>
            <pc:sldMk cId="1816953197" sldId="954"/>
            <ac:graphicFrameMk id="2" creationId="{9B74FF5C-06F8-5DEF-5BE4-74121BA9EFBF}"/>
          </ac:graphicFrameMkLst>
        </pc:graphicFrameChg>
      </pc:sldChg>
      <pc:sldChg chg="modSp mod">
        <pc:chgData name="Hazell, Danielle" userId="16322be0-50ef-46ff-b0c0-d304bc10d5d2" providerId="ADAL" clId="{E6D12E1F-DF63-450C-A9ED-E72C5F6C045B}" dt="2025-12-02T16:08:35.372" v="4" actId="14100"/>
        <pc:sldMkLst>
          <pc:docMk/>
          <pc:sldMk cId="3919591252" sldId="966"/>
        </pc:sldMkLst>
        <pc:spChg chg="mod">
          <ac:chgData name="Hazell, Danielle" userId="16322be0-50ef-46ff-b0c0-d304bc10d5d2" providerId="ADAL" clId="{E6D12E1F-DF63-450C-A9ED-E72C5F6C045B}" dt="2025-12-02T16:08:35.372" v="4" actId="14100"/>
          <ac:spMkLst>
            <pc:docMk/>
            <pc:sldMk cId="3919591252" sldId="966"/>
            <ac:spMk id="6" creationId="{F2D502C3-E512-0B07-304C-C079299A7643}"/>
          </ac:spMkLst>
        </pc:spChg>
      </pc:sldChg>
      <pc:sldMasterChg chg="addSp delSp modSp mod">
        <pc:chgData name="Hazell, Danielle" userId="16322be0-50ef-46ff-b0c0-d304bc10d5d2" providerId="ADAL" clId="{E6D12E1F-DF63-450C-A9ED-E72C5F6C045B}" dt="2025-12-02T16:08:17.194" v="3"/>
        <pc:sldMasterMkLst>
          <pc:docMk/>
          <pc:sldMasterMk cId="2966563060" sldId="2147483653"/>
        </pc:sldMasterMkLst>
        <pc:spChg chg="add mod">
          <ac:chgData name="Hazell, Danielle" userId="16322be0-50ef-46ff-b0c0-d304bc10d5d2" providerId="ADAL" clId="{E6D12E1F-DF63-450C-A9ED-E72C5F6C045B}" dt="2025-12-02T16:08:17.194" v="3"/>
          <ac:spMkLst>
            <pc:docMk/>
            <pc:sldMasterMk cId="2966563060" sldId="2147483653"/>
            <ac:spMk id="4" creationId="{59B7A776-73CC-B2E9-4249-3AF6A4508474}"/>
          </ac:spMkLst>
        </pc:spChg>
        <pc:picChg chg="add mod">
          <ac:chgData name="Hazell, Danielle" userId="16322be0-50ef-46ff-b0c0-d304bc10d5d2" providerId="ADAL" clId="{E6D12E1F-DF63-450C-A9ED-E72C5F6C045B}" dt="2025-12-02T16:08:17.194" v="3"/>
          <ac:picMkLst>
            <pc:docMk/>
            <pc:sldMasterMk cId="2966563060" sldId="2147483653"/>
            <ac:picMk id="2" creationId="{1E4038AF-D85E-AD0E-A848-137B0726E818}"/>
          </ac:picMkLst>
        </pc:picChg>
        <pc:picChg chg="add mod">
          <ac:chgData name="Hazell, Danielle" userId="16322be0-50ef-46ff-b0c0-d304bc10d5d2" providerId="ADAL" clId="{E6D12E1F-DF63-450C-A9ED-E72C5F6C045B}" dt="2025-12-02T16:08:17.194" v="3"/>
          <ac:picMkLst>
            <pc:docMk/>
            <pc:sldMasterMk cId="2966563060" sldId="2147483653"/>
            <ac:picMk id="5" creationId="{78F10C28-6742-BAD7-945E-C254C508FEA4}"/>
          </ac:picMkLst>
        </pc:picChg>
        <pc:picChg chg="add mod">
          <ac:chgData name="Hazell, Danielle" userId="16322be0-50ef-46ff-b0c0-d304bc10d5d2" providerId="ADAL" clId="{E6D12E1F-DF63-450C-A9ED-E72C5F6C045B}" dt="2025-12-02T16:08:17.194" v="3"/>
          <ac:picMkLst>
            <pc:docMk/>
            <pc:sldMasterMk cId="2966563060" sldId="2147483653"/>
            <ac:picMk id="7" creationId="{E93C0367-CCC3-315D-4C84-461B53CEBD3C}"/>
          </ac:picMkLst>
        </pc:picChg>
      </pc:sldMasterChg>
    </pc:docChg>
  </pc:docChgLst>
  <pc:docChgLst>
    <pc:chgData name="Mark Thirlwell" userId="0eea46bc-1a08-4dae-8290-d9217da89020" providerId="ADAL" clId="{A74DFD5C-A00E-4D75-B54F-AE1372332AAE}"/>
    <pc:docChg chg="custSel addSld delSld modSld">
      <pc:chgData name="Mark Thirlwell" userId="0eea46bc-1a08-4dae-8290-d9217da89020" providerId="ADAL" clId="{A74DFD5C-A00E-4D75-B54F-AE1372332AAE}" dt="2025-11-26T10:44:13.422" v="229" actId="20577"/>
      <pc:docMkLst>
        <pc:docMk/>
      </pc:docMkLst>
      <pc:sldChg chg="modSp mod">
        <pc:chgData name="Mark Thirlwell" userId="0eea46bc-1a08-4dae-8290-d9217da89020" providerId="ADAL" clId="{A74DFD5C-A00E-4D75-B54F-AE1372332AAE}" dt="2025-11-26T10:44:13.422" v="229" actId="20577"/>
        <pc:sldMkLst>
          <pc:docMk/>
          <pc:sldMk cId="4139293381" sldId="462"/>
        </pc:sldMkLst>
        <pc:spChg chg="mod">
          <ac:chgData name="Mark Thirlwell" userId="0eea46bc-1a08-4dae-8290-d9217da89020" providerId="ADAL" clId="{A74DFD5C-A00E-4D75-B54F-AE1372332AAE}" dt="2025-11-26T10:44:13.422" v="229" actId="20577"/>
          <ac:spMkLst>
            <pc:docMk/>
            <pc:sldMk cId="4139293381" sldId="462"/>
            <ac:spMk id="3" creationId="{C071156A-2242-124B-AF49-34A979232ED8}"/>
          </ac:spMkLst>
        </pc:spChg>
      </pc:sldChg>
      <pc:sldChg chg="modSp mod">
        <pc:chgData name="Mark Thirlwell" userId="0eea46bc-1a08-4dae-8290-d9217da89020" providerId="ADAL" clId="{A74DFD5C-A00E-4D75-B54F-AE1372332AAE}" dt="2025-11-25T15:34:37.357" v="9" actId="1076"/>
        <pc:sldMkLst>
          <pc:docMk/>
          <pc:sldMk cId="3661908118" sldId="837"/>
        </pc:sldMkLst>
        <pc:spChg chg="mod">
          <ac:chgData name="Mark Thirlwell" userId="0eea46bc-1a08-4dae-8290-d9217da89020" providerId="ADAL" clId="{A74DFD5C-A00E-4D75-B54F-AE1372332AAE}" dt="2025-11-25T15:34:37.357" v="9" actId="1076"/>
          <ac:spMkLst>
            <pc:docMk/>
            <pc:sldMk cId="3661908118" sldId="837"/>
            <ac:spMk id="3" creationId="{F0792BCA-8AB6-0FDF-AC08-CE636D202BE9}"/>
          </ac:spMkLst>
        </pc:spChg>
      </pc:sldChg>
      <pc:sldChg chg="modSp mod">
        <pc:chgData name="Mark Thirlwell" userId="0eea46bc-1a08-4dae-8290-d9217da89020" providerId="ADAL" clId="{A74DFD5C-A00E-4D75-B54F-AE1372332AAE}" dt="2025-11-25T16:35:35.332" v="41" actId="1076"/>
        <pc:sldMkLst>
          <pc:docMk/>
          <pc:sldMk cId="3014219946" sldId="838"/>
        </pc:sldMkLst>
        <pc:spChg chg="mod">
          <ac:chgData name="Mark Thirlwell" userId="0eea46bc-1a08-4dae-8290-d9217da89020" providerId="ADAL" clId="{A74DFD5C-A00E-4D75-B54F-AE1372332AAE}" dt="2025-11-25T16:35:35.332" v="41" actId="1076"/>
          <ac:spMkLst>
            <pc:docMk/>
            <pc:sldMk cId="3014219946" sldId="838"/>
            <ac:spMk id="3" creationId="{3A94B90A-30B6-56D1-21EB-457B88DBC0F3}"/>
          </ac:spMkLst>
        </pc:spChg>
      </pc:sldChg>
      <pc:sldChg chg="modSp mod">
        <pc:chgData name="Mark Thirlwell" userId="0eea46bc-1a08-4dae-8290-d9217da89020" providerId="ADAL" clId="{A74DFD5C-A00E-4D75-B54F-AE1372332AAE}" dt="2025-11-25T16:40:43.570" v="48" actId="20577"/>
        <pc:sldMkLst>
          <pc:docMk/>
          <pc:sldMk cId="2808480706" sldId="840"/>
        </pc:sldMkLst>
        <pc:spChg chg="mod">
          <ac:chgData name="Mark Thirlwell" userId="0eea46bc-1a08-4dae-8290-d9217da89020" providerId="ADAL" clId="{A74DFD5C-A00E-4D75-B54F-AE1372332AAE}" dt="2025-11-25T15:34:31.203" v="8" actId="1076"/>
          <ac:spMkLst>
            <pc:docMk/>
            <pc:sldMk cId="2808480706" sldId="840"/>
            <ac:spMk id="3" creationId="{6FFB772F-E825-9D87-9E8B-D04BC8A5280C}"/>
          </ac:spMkLst>
        </pc:spChg>
        <pc:spChg chg="mod">
          <ac:chgData name="Mark Thirlwell" userId="0eea46bc-1a08-4dae-8290-d9217da89020" providerId="ADAL" clId="{A74DFD5C-A00E-4D75-B54F-AE1372332AAE}" dt="2025-11-25T16:40:43.570" v="48" actId="20577"/>
          <ac:spMkLst>
            <pc:docMk/>
            <pc:sldMk cId="2808480706" sldId="840"/>
            <ac:spMk id="4" creationId="{183CA12B-98D8-441B-A2DE-6FF2B2597824}"/>
          </ac:spMkLst>
        </pc:spChg>
      </pc:sldChg>
      <pc:sldChg chg="modSp mod">
        <pc:chgData name="Mark Thirlwell" userId="0eea46bc-1a08-4dae-8290-d9217da89020" providerId="ADAL" clId="{A74DFD5C-A00E-4D75-B54F-AE1372332AAE}" dt="2025-11-25T15:36:35.589" v="22" actId="1076"/>
        <pc:sldMkLst>
          <pc:docMk/>
          <pc:sldMk cId="859905571" sldId="844"/>
        </pc:sldMkLst>
        <pc:spChg chg="mod">
          <ac:chgData name="Mark Thirlwell" userId="0eea46bc-1a08-4dae-8290-d9217da89020" providerId="ADAL" clId="{A74DFD5C-A00E-4D75-B54F-AE1372332AAE}" dt="2025-11-25T15:36:35.589" v="22" actId="1076"/>
          <ac:spMkLst>
            <pc:docMk/>
            <pc:sldMk cId="859905571" sldId="844"/>
            <ac:spMk id="5" creationId="{977C994D-10BE-0914-16E5-B4836D05AFF2}"/>
          </ac:spMkLst>
        </pc:spChg>
      </pc:sldChg>
      <pc:sldChg chg="modSp mod">
        <pc:chgData name="Mark Thirlwell" userId="0eea46bc-1a08-4dae-8290-d9217da89020" providerId="ADAL" clId="{A74DFD5C-A00E-4D75-B54F-AE1372332AAE}" dt="2025-11-25T16:41:42.697" v="73" actId="20577"/>
        <pc:sldMkLst>
          <pc:docMk/>
          <pc:sldMk cId="2117383685" sldId="879"/>
        </pc:sldMkLst>
        <pc:spChg chg="mod">
          <ac:chgData name="Mark Thirlwell" userId="0eea46bc-1a08-4dae-8290-d9217da89020" providerId="ADAL" clId="{A74DFD5C-A00E-4D75-B54F-AE1372332AAE}" dt="2025-11-25T15:34:42.908" v="10" actId="1076"/>
          <ac:spMkLst>
            <pc:docMk/>
            <pc:sldMk cId="2117383685" sldId="879"/>
            <ac:spMk id="5" creationId="{11B76BA5-9CFB-706A-BFE4-F272764370FE}"/>
          </ac:spMkLst>
        </pc:spChg>
        <pc:spChg chg="mod">
          <ac:chgData name="Mark Thirlwell" userId="0eea46bc-1a08-4dae-8290-d9217da89020" providerId="ADAL" clId="{A74DFD5C-A00E-4D75-B54F-AE1372332AAE}" dt="2025-11-25T16:41:42.697" v="73" actId="20577"/>
          <ac:spMkLst>
            <pc:docMk/>
            <pc:sldMk cId="2117383685" sldId="879"/>
            <ac:spMk id="6" creationId="{34662C18-D7DD-493D-DBB5-CA76ABCAD15A}"/>
          </ac:spMkLst>
        </pc:spChg>
      </pc:sldChg>
      <pc:sldChg chg="modSp mod">
        <pc:chgData name="Mark Thirlwell" userId="0eea46bc-1a08-4dae-8290-d9217da89020" providerId="ADAL" clId="{A74DFD5C-A00E-4D75-B54F-AE1372332AAE}" dt="2025-11-26T10:43:17.145" v="221" actId="14100"/>
        <pc:sldMkLst>
          <pc:docMk/>
          <pc:sldMk cId="3971495763" sldId="880"/>
        </pc:sldMkLst>
        <pc:spChg chg="mod">
          <ac:chgData name="Mark Thirlwell" userId="0eea46bc-1a08-4dae-8290-d9217da89020" providerId="ADAL" clId="{A74DFD5C-A00E-4D75-B54F-AE1372332AAE}" dt="2025-11-25T16:35:27.204" v="36" actId="1076"/>
          <ac:spMkLst>
            <pc:docMk/>
            <pc:sldMk cId="3971495763" sldId="880"/>
            <ac:spMk id="5" creationId="{2F1EB103-1FF9-6652-4392-D2EA9CBD2CEC}"/>
          </ac:spMkLst>
        </pc:spChg>
        <pc:spChg chg="mod">
          <ac:chgData name="Mark Thirlwell" userId="0eea46bc-1a08-4dae-8290-d9217da89020" providerId="ADAL" clId="{A74DFD5C-A00E-4D75-B54F-AE1372332AAE}" dt="2025-11-26T10:43:17.145" v="221" actId="14100"/>
          <ac:spMkLst>
            <pc:docMk/>
            <pc:sldMk cId="3971495763" sldId="880"/>
            <ac:spMk id="6" creationId="{48D2ED73-A488-D8BF-B478-FD35E62F0680}"/>
          </ac:spMkLst>
        </pc:spChg>
      </pc:sldChg>
      <pc:sldChg chg="modSp mod">
        <pc:chgData name="Mark Thirlwell" userId="0eea46bc-1a08-4dae-8290-d9217da89020" providerId="ADAL" clId="{A74DFD5C-A00E-4D75-B54F-AE1372332AAE}" dt="2025-11-25T16:45:11.644" v="131" actId="948"/>
        <pc:sldMkLst>
          <pc:docMk/>
          <pc:sldMk cId="2387017615" sldId="903"/>
        </pc:sldMkLst>
        <pc:spChg chg="mod">
          <ac:chgData name="Mark Thirlwell" userId="0eea46bc-1a08-4dae-8290-d9217da89020" providerId="ADAL" clId="{A74DFD5C-A00E-4D75-B54F-AE1372332AAE}" dt="2025-11-25T15:35:24.929" v="16" actId="1076"/>
          <ac:spMkLst>
            <pc:docMk/>
            <pc:sldMk cId="2387017615" sldId="903"/>
            <ac:spMk id="5" creationId="{30BE7504-1BDD-D6BA-CD21-3495DCE100DD}"/>
          </ac:spMkLst>
        </pc:spChg>
        <pc:spChg chg="mod">
          <ac:chgData name="Mark Thirlwell" userId="0eea46bc-1a08-4dae-8290-d9217da89020" providerId="ADAL" clId="{A74DFD5C-A00E-4D75-B54F-AE1372332AAE}" dt="2025-11-25T16:45:11.644" v="131" actId="948"/>
          <ac:spMkLst>
            <pc:docMk/>
            <pc:sldMk cId="2387017615" sldId="903"/>
            <ac:spMk id="6" creationId="{C626FE75-4C65-749D-B806-504C37A12DF1}"/>
          </ac:spMkLst>
        </pc:spChg>
      </pc:sldChg>
      <pc:sldChg chg="modSp mod">
        <pc:chgData name="Mark Thirlwell" userId="0eea46bc-1a08-4dae-8290-d9217da89020" providerId="ADAL" clId="{A74DFD5C-A00E-4D75-B54F-AE1372332AAE}" dt="2025-11-25T15:36:17.086" v="19" actId="1076"/>
        <pc:sldMkLst>
          <pc:docMk/>
          <pc:sldMk cId="2866541661" sldId="904"/>
        </pc:sldMkLst>
        <pc:spChg chg="mod">
          <ac:chgData name="Mark Thirlwell" userId="0eea46bc-1a08-4dae-8290-d9217da89020" providerId="ADAL" clId="{A74DFD5C-A00E-4D75-B54F-AE1372332AAE}" dt="2025-11-25T15:36:17.086" v="19" actId="1076"/>
          <ac:spMkLst>
            <pc:docMk/>
            <pc:sldMk cId="2866541661" sldId="904"/>
            <ac:spMk id="5" creationId="{2FDFF687-1A31-28EA-4F8C-A7C3212A9409}"/>
          </ac:spMkLst>
        </pc:spChg>
      </pc:sldChg>
      <pc:sldChg chg="modSp mod">
        <pc:chgData name="Mark Thirlwell" userId="0eea46bc-1a08-4dae-8290-d9217da89020" providerId="ADAL" clId="{A74DFD5C-A00E-4D75-B54F-AE1372332AAE}" dt="2025-11-26T10:40:40.388" v="199" actId="948"/>
        <pc:sldMkLst>
          <pc:docMk/>
          <pc:sldMk cId="3666084306" sldId="905"/>
        </pc:sldMkLst>
        <pc:spChg chg="mod">
          <ac:chgData name="Mark Thirlwell" userId="0eea46bc-1a08-4dae-8290-d9217da89020" providerId="ADAL" clId="{A74DFD5C-A00E-4D75-B54F-AE1372332AAE}" dt="2025-11-25T16:34:35.384" v="26" actId="1076"/>
          <ac:spMkLst>
            <pc:docMk/>
            <pc:sldMk cId="3666084306" sldId="905"/>
            <ac:spMk id="5" creationId="{BEA0C765-9A44-5CCC-4AFF-907CC489D6AB}"/>
          </ac:spMkLst>
        </pc:spChg>
        <pc:spChg chg="mod">
          <ac:chgData name="Mark Thirlwell" userId="0eea46bc-1a08-4dae-8290-d9217da89020" providerId="ADAL" clId="{A74DFD5C-A00E-4D75-B54F-AE1372332AAE}" dt="2025-11-26T10:40:40.388" v="199" actId="948"/>
          <ac:spMkLst>
            <pc:docMk/>
            <pc:sldMk cId="3666084306" sldId="905"/>
            <ac:spMk id="6" creationId="{3930617E-2989-9515-F2F6-10ACADF8F9D1}"/>
          </ac:spMkLst>
        </pc:spChg>
      </pc:sldChg>
      <pc:sldChg chg="modSp mod">
        <pc:chgData name="Mark Thirlwell" userId="0eea46bc-1a08-4dae-8290-d9217da89020" providerId="ADAL" clId="{A74DFD5C-A00E-4D75-B54F-AE1372332AAE}" dt="2025-11-26T10:41:27.975" v="209" actId="20577"/>
        <pc:sldMkLst>
          <pc:docMk/>
          <pc:sldMk cId="2597545492" sldId="906"/>
        </pc:sldMkLst>
        <pc:spChg chg="mod">
          <ac:chgData name="Mark Thirlwell" userId="0eea46bc-1a08-4dae-8290-d9217da89020" providerId="ADAL" clId="{A74DFD5C-A00E-4D75-B54F-AE1372332AAE}" dt="2025-11-25T16:34:44.222" v="28" actId="1076"/>
          <ac:spMkLst>
            <pc:docMk/>
            <pc:sldMk cId="2597545492" sldId="906"/>
            <ac:spMk id="5" creationId="{06DF6BC4-464B-5733-016D-54C75347BD4B}"/>
          </ac:spMkLst>
        </pc:spChg>
        <pc:spChg chg="mod">
          <ac:chgData name="Mark Thirlwell" userId="0eea46bc-1a08-4dae-8290-d9217da89020" providerId="ADAL" clId="{A74DFD5C-A00E-4D75-B54F-AE1372332AAE}" dt="2025-11-26T10:41:27.975" v="209" actId="20577"/>
          <ac:spMkLst>
            <pc:docMk/>
            <pc:sldMk cId="2597545492" sldId="906"/>
            <ac:spMk id="6" creationId="{D66E4370-A520-8904-5D15-8589EE93F538}"/>
          </ac:spMkLst>
        </pc:spChg>
      </pc:sldChg>
      <pc:sldChg chg="modSp mod">
        <pc:chgData name="Mark Thirlwell" userId="0eea46bc-1a08-4dae-8290-d9217da89020" providerId="ADAL" clId="{A74DFD5C-A00E-4D75-B54F-AE1372332AAE}" dt="2025-11-25T16:35:05.180" v="32" actId="1076"/>
        <pc:sldMkLst>
          <pc:docMk/>
          <pc:sldMk cId="1028759581" sldId="907"/>
        </pc:sldMkLst>
        <pc:spChg chg="mod">
          <ac:chgData name="Mark Thirlwell" userId="0eea46bc-1a08-4dae-8290-d9217da89020" providerId="ADAL" clId="{A74DFD5C-A00E-4D75-B54F-AE1372332AAE}" dt="2025-11-25T16:35:05.180" v="32" actId="1076"/>
          <ac:spMkLst>
            <pc:docMk/>
            <pc:sldMk cId="1028759581" sldId="907"/>
            <ac:spMk id="5" creationId="{B5412422-3ACE-28D7-5B61-4742AC2CB8FB}"/>
          </ac:spMkLst>
        </pc:spChg>
      </pc:sldChg>
      <pc:sldChg chg="modSp mod">
        <pc:chgData name="Mark Thirlwell" userId="0eea46bc-1a08-4dae-8290-d9217da89020" providerId="ADAL" clId="{A74DFD5C-A00E-4D75-B54F-AE1372332AAE}" dt="2025-11-25T16:43:27.980" v="94" actId="113"/>
        <pc:sldMkLst>
          <pc:docMk/>
          <pc:sldMk cId="2729383493" sldId="949"/>
        </pc:sldMkLst>
        <pc:spChg chg="mod">
          <ac:chgData name="Mark Thirlwell" userId="0eea46bc-1a08-4dae-8290-d9217da89020" providerId="ADAL" clId="{A74DFD5C-A00E-4D75-B54F-AE1372332AAE}" dt="2025-11-25T15:35:02.090" v="11" actId="1076"/>
          <ac:spMkLst>
            <pc:docMk/>
            <pc:sldMk cId="2729383493" sldId="949"/>
            <ac:spMk id="5" creationId="{F651471B-11E7-452D-1623-FFC63C0C6359}"/>
          </ac:spMkLst>
        </pc:spChg>
        <pc:spChg chg="mod">
          <ac:chgData name="Mark Thirlwell" userId="0eea46bc-1a08-4dae-8290-d9217da89020" providerId="ADAL" clId="{A74DFD5C-A00E-4D75-B54F-AE1372332AAE}" dt="2025-11-25T16:43:27.980" v="94" actId="113"/>
          <ac:spMkLst>
            <pc:docMk/>
            <pc:sldMk cId="2729383493" sldId="949"/>
            <ac:spMk id="6" creationId="{C20D6D41-0AE1-CC51-7A6D-044A63FE1144}"/>
          </ac:spMkLst>
        </pc:spChg>
      </pc:sldChg>
      <pc:sldChg chg="modSp mod">
        <pc:chgData name="Mark Thirlwell" userId="0eea46bc-1a08-4dae-8290-d9217da89020" providerId="ADAL" clId="{A74DFD5C-A00E-4D75-B54F-AE1372332AAE}" dt="2025-11-25T16:44:25.817" v="120" actId="20577"/>
        <pc:sldMkLst>
          <pc:docMk/>
          <pc:sldMk cId="703162163" sldId="950"/>
        </pc:sldMkLst>
        <pc:spChg chg="mod">
          <ac:chgData name="Mark Thirlwell" userId="0eea46bc-1a08-4dae-8290-d9217da89020" providerId="ADAL" clId="{A74DFD5C-A00E-4D75-B54F-AE1372332AAE}" dt="2025-11-25T15:35:10.524" v="14" actId="1076"/>
          <ac:spMkLst>
            <pc:docMk/>
            <pc:sldMk cId="703162163" sldId="950"/>
            <ac:spMk id="5" creationId="{8AFC53C8-60D1-D357-1488-6B2AF4DA65D1}"/>
          </ac:spMkLst>
        </pc:spChg>
        <pc:spChg chg="mod">
          <ac:chgData name="Mark Thirlwell" userId="0eea46bc-1a08-4dae-8290-d9217da89020" providerId="ADAL" clId="{A74DFD5C-A00E-4D75-B54F-AE1372332AAE}" dt="2025-11-25T16:44:25.817" v="120" actId="20577"/>
          <ac:spMkLst>
            <pc:docMk/>
            <pc:sldMk cId="703162163" sldId="950"/>
            <ac:spMk id="6" creationId="{2B65DF85-4D24-6E7C-481B-0DE599A4D16C}"/>
          </ac:spMkLst>
        </pc:spChg>
      </pc:sldChg>
      <pc:sldChg chg="modSp mod">
        <pc:chgData name="Mark Thirlwell" userId="0eea46bc-1a08-4dae-8290-d9217da89020" providerId="ADAL" clId="{A74DFD5C-A00E-4D75-B54F-AE1372332AAE}" dt="2025-11-25T16:45:29.182" v="134" actId="1076"/>
        <pc:sldMkLst>
          <pc:docMk/>
          <pc:sldMk cId="2467186063" sldId="952"/>
        </pc:sldMkLst>
        <pc:spChg chg="mod">
          <ac:chgData name="Mark Thirlwell" userId="0eea46bc-1a08-4dae-8290-d9217da89020" providerId="ADAL" clId="{A74DFD5C-A00E-4D75-B54F-AE1372332AAE}" dt="2025-11-25T15:35:30.439" v="17" actId="1076"/>
          <ac:spMkLst>
            <pc:docMk/>
            <pc:sldMk cId="2467186063" sldId="952"/>
            <ac:spMk id="5" creationId="{218BF760-F5EC-AC80-D754-9DD5CF032684}"/>
          </ac:spMkLst>
        </pc:spChg>
        <pc:spChg chg="mod">
          <ac:chgData name="Mark Thirlwell" userId="0eea46bc-1a08-4dae-8290-d9217da89020" providerId="ADAL" clId="{A74DFD5C-A00E-4D75-B54F-AE1372332AAE}" dt="2025-11-25T16:45:29.182" v="134" actId="1076"/>
          <ac:spMkLst>
            <pc:docMk/>
            <pc:sldMk cId="2467186063" sldId="952"/>
            <ac:spMk id="6" creationId="{6CAB69E8-7142-C2B7-FF45-9A49C5D33268}"/>
          </ac:spMkLst>
        </pc:spChg>
      </pc:sldChg>
      <pc:sldChg chg="modSp mod">
        <pc:chgData name="Mark Thirlwell" userId="0eea46bc-1a08-4dae-8290-d9217da89020" providerId="ADAL" clId="{A74DFD5C-A00E-4D75-B54F-AE1372332AAE}" dt="2025-11-25T16:46:13.593" v="169" actId="20577"/>
        <pc:sldMkLst>
          <pc:docMk/>
          <pc:sldMk cId="1904289876" sldId="953"/>
        </pc:sldMkLst>
        <pc:spChg chg="mod">
          <ac:chgData name="Mark Thirlwell" userId="0eea46bc-1a08-4dae-8290-d9217da89020" providerId="ADAL" clId="{A74DFD5C-A00E-4D75-B54F-AE1372332AAE}" dt="2025-11-25T15:36:07.164" v="18" actId="1076"/>
          <ac:spMkLst>
            <pc:docMk/>
            <pc:sldMk cId="1904289876" sldId="953"/>
            <ac:spMk id="5" creationId="{1756EFF2-C782-0AA8-A9CD-D253766E9347}"/>
          </ac:spMkLst>
        </pc:spChg>
        <pc:spChg chg="mod">
          <ac:chgData name="Mark Thirlwell" userId="0eea46bc-1a08-4dae-8290-d9217da89020" providerId="ADAL" clId="{A74DFD5C-A00E-4D75-B54F-AE1372332AAE}" dt="2025-11-25T16:46:13.593" v="169" actId="20577"/>
          <ac:spMkLst>
            <pc:docMk/>
            <pc:sldMk cId="1904289876" sldId="953"/>
            <ac:spMk id="6" creationId="{FB7ED2FC-CF32-B8BC-F431-83C2AFF9A8FC}"/>
          </ac:spMkLst>
        </pc:spChg>
      </pc:sldChg>
      <pc:sldChg chg="modSp mod">
        <pc:chgData name="Mark Thirlwell" userId="0eea46bc-1a08-4dae-8290-d9217da89020" providerId="ADAL" clId="{A74DFD5C-A00E-4D75-B54F-AE1372332AAE}" dt="2025-11-26T10:39:29.992" v="186"/>
        <pc:sldMkLst>
          <pc:docMk/>
          <pc:sldMk cId="1816953197" sldId="954"/>
        </pc:sldMkLst>
        <pc:spChg chg="mod">
          <ac:chgData name="Mark Thirlwell" userId="0eea46bc-1a08-4dae-8290-d9217da89020" providerId="ADAL" clId="{A74DFD5C-A00E-4D75-B54F-AE1372332AAE}" dt="2025-11-25T15:36:23.699" v="20" actId="1076"/>
          <ac:spMkLst>
            <pc:docMk/>
            <pc:sldMk cId="1816953197" sldId="954"/>
            <ac:spMk id="5" creationId="{A2519CAE-4044-AC33-DD02-F7F952295D54}"/>
          </ac:spMkLst>
        </pc:spChg>
        <pc:graphicFrameChg chg="mod">
          <ac:chgData name="Mark Thirlwell" userId="0eea46bc-1a08-4dae-8290-d9217da89020" providerId="ADAL" clId="{A74DFD5C-A00E-4D75-B54F-AE1372332AAE}" dt="2025-11-26T10:39:29.992" v="186"/>
          <ac:graphicFrameMkLst>
            <pc:docMk/>
            <pc:sldMk cId="1816953197" sldId="954"/>
            <ac:graphicFrameMk id="2" creationId="{9B74FF5C-06F8-5DEF-5BE4-74121BA9EFBF}"/>
          </ac:graphicFrameMkLst>
        </pc:graphicFrameChg>
      </pc:sldChg>
      <pc:sldChg chg="modSp mod">
        <pc:chgData name="Mark Thirlwell" userId="0eea46bc-1a08-4dae-8290-d9217da89020" providerId="ADAL" clId="{A74DFD5C-A00E-4D75-B54F-AE1372332AAE}" dt="2025-11-25T15:36:29.737" v="21" actId="1076"/>
        <pc:sldMkLst>
          <pc:docMk/>
          <pc:sldMk cId="4051973655" sldId="955"/>
        </pc:sldMkLst>
        <pc:spChg chg="mod">
          <ac:chgData name="Mark Thirlwell" userId="0eea46bc-1a08-4dae-8290-d9217da89020" providerId="ADAL" clId="{A74DFD5C-A00E-4D75-B54F-AE1372332AAE}" dt="2025-11-25T15:36:29.737" v="21" actId="1076"/>
          <ac:spMkLst>
            <pc:docMk/>
            <pc:sldMk cId="4051973655" sldId="955"/>
            <ac:spMk id="5" creationId="{8A87FFC2-C884-ECFC-8D14-8E3426C7E8BB}"/>
          </ac:spMkLst>
        </pc:spChg>
      </pc:sldChg>
      <pc:sldChg chg="modSp mod">
        <pc:chgData name="Mark Thirlwell" userId="0eea46bc-1a08-4dae-8290-d9217da89020" providerId="ADAL" clId="{A74DFD5C-A00E-4D75-B54F-AE1372332AAE}" dt="2025-11-26T10:40:01.468" v="191" actId="20577"/>
        <pc:sldMkLst>
          <pc:docMk/>
          <pc:sldMk cId="3847162573" sldId="956"/>
        </pc:sldMkLst>
        <pc:spChg chg="mod">
          <ac:chgData name="Mark Thirlwell" userId="0eea46bc-1a08-4dae-8290-d9217da89020" providerId="ADAL" clId="{A74DFD5C-A00E-4D75-B54F-AE1372332AAE}" dt="2025-11-25T16:34:19.161" v="23" actId="1076"/>
          <ac:spMkLst>
            <pc:docMk/>
            <pc:sldMk cId="3847162573" sldId="956"/>
            <ac:spMk id="5" creationId="{A67F5E59-08FA-01D5-3078-8D0D83759FFB}"/>
          </ac:spMkLst>
        </pc:spChg>
        <pc:spChg chg="mod">
          <ac:chgData name="Mark Thirlwell" userId="0eea46bc-1a08-4dae-8290-d9217da89020" providerId="ADAL" clId="{A74DFD5C-A00E-4D75-B54F-AE1372332AAE}" dt="2025-11-26T10:40:01.468" v="191" actId="20577"/>
          <ac:spMkLst>
            <pc:docMk/>
            <pc:sldMk cId="3847162573" sldId="956"/>
            <ac:spMk id="6" creationId="{29BBB98F-C037-AE19-45B7-48F280A7110C}"/>
          </ac:spMkLst>
        </pc:spChg>
      </pc:sldChg>
      <pc:sldChg chg="modSp mod">
        <pc:chgData name="Mark Thirlwell" userId="0eea46bc-1a08-4dae-8290-d9217da89020" providerId="ADAL" clId="{A74DFD5C-A00E-4D75-B54F-AE1372332AAE}" dt="2025-11-26T10:40:10.070" v="196" actId="14100"/>
        <pc:sldMkLst>
          <pc:docMk/>
          <pc:sldMk cId="1932713955" sldId="957"/>
        </pc:sldMkLst>
        <pc:spChg chg="mod">
          <ac:chgData name="Mark Thirlwell" userId="0eea46bc-1a08-4dae-8290-d9217da89020" providerId="ADAL" clId="{A74DFD5C-A00E-4D75-B54F-AE1372332AAE}" dt="2025-11-25T16:34:23.586" v="24" actId="1076"/>
          <ac:spMkLst>
            <pc:docMk/>
            <pc:sldMk cId="1932713955" sldId="957"/>
            <ac:spMk id="5" creationId="{4E62B3B2-0935-0AFD-E352-5DF88CE37250}"/>
          </ac:spMkLst>
        </pc:spChg>
        <pc:spChg chg="mod">
          <ac:chgData name="Mark Thirlwell" userId="0eea46bc-1a08-4dae-8290-d9217da89020" providerId="ADAL" clId="{A74DFD5C-A00E-4D75-B54F-AE1372332AAE}" dt="2025-11-26T10:40:10.070" v="196" actId="14100"/>
          <ac:spMkLst>
            <pc:docMk/>
            <pc:sldMk cId="1932713955" sldId="957"/>
            <ac:spMk id="6" creationId="{7662F223-FF8B-3B62-53CC-6EFCA91FD146}"/>
          </ac:spMkLst>
        </pc:spChg>
      </pc:sldChg>
      <pc:sldChg chg="modSp mod">
        <pc:chgData name="Mark Thirlwell" userId="0eea46bc-1a08-4dae-8290-d9217da89020" providerId="ADAL" clId="{A74DFD5C-A00E-4D75-B54F-AE1372332AAE}" dt="2025-11-26T10:40:20.288" v="197" actId="14100"/>
        <pc:sldMkLst>
          <pc:docMk/>
          <pc:sldMk cId="254185480" sldId="958"/>
        </pc:sldMkLst>
        <pc:spChg chg="mod">
          <ac:chgData name="Mark Thirlwell" userId="0eea46bc-1a08-4dae-8290-d9217da89020" providerId="ADAL" clId="{A74DFD5C-A00E-4D75-B54F-AE1372332AAE}" dt="2025-11-25T16:34:28.016" v="25" actId="1076"/>
          <ac:spMkLst>
            <pc:docMk/>
            <pc:sldMk cId="254185480" sldId="958"/>
            <ac:spMk id="5" creationId="{43AA6776-2798-5E67-BBC4-602119393CC1}"/>
          </ac:spMkLst>
        </pc:spChg>
        <pc:spChg chg="mod">
          <ac:chgData name="Mark Thirlwell" userId="0eea46bc-1a08-4dae-8290-d9217da89020" providerId="ADAL" clId="{A74DFD5C-A00E-4D75-B54F-AE1372332AAE}" dt="2025-11-26T10:40:20.288" v="197" actId="14100"/>
          <ac:spMkLst>
            <pc:docMk/>
            <pc:sldMk cId="254185480" sldId="958"/>
            <ac:spMk id="6" creationId="{7E1C39FA-B726-D9B2-03F6-73F9A6FB32CA}"/>
          </ac:spMkLst>
        </pc:spChg>
      </pc:sldChg>
      <pc:sldChg chg="modSp mod">
        <pc:chgData name="Mark Thirlwell" userId="0eea46bc-1a08-4dae-8290-d9217da89020" providerId="ADAL" clId="{A74DFD5C-A00E-4D75-B54F-AE1372332AAE}" dt="2025-11-26T10:40:48.843" v="200" actId="14100"/>
        <pc:sldMkLst>
          <pc:docMk/>
          <pc:sldMk cId="1566579514" sldId="959"/>
        </pc:sldMkLst>
        <pc:spChg chg="mod">
          <ac:chgData name="Mark Thirlwell" userId="0eea46bc-1a08-4dae-8290-d9217da89020" providerId="ADAL" clId="{A74DFD5C-A00E-4D75-B54F-AE1372332AAE}" dt="2025-11-25T16:34:39.580" v="27" actId="1076"/>
          <ac:spMkLst>
            <pc:docMk/>
            <pc:sldMk cId="1566579514" sldId="959"/>
            <ac:spMk id="5" creationId="{1D806A62-A7E8-4740-2B16-06F5A97774D3}"/>
          </ac:spMkLst>
        </pc:spChg>
        <pc:spChg chg="mod">
          <ac:chgData name="Mark Thirlwell" userId="0eea46bc-1a08-4dae-8290-d9217da89020" providerId="ADAL" clId="{A74DFD5C-A00E-4D75-B54F-AE1372332AAE}" dt="2025-11-26T10:40:48.843" v="200" actId="14100"/>
          <ac:spMkLst>
            <pc:docMk/>
            <pc:sldMk cId="1566579514" sldId="959"/>
            <ac:spMk id="6" creationId="{5ECCB0F5-55D7-D372-CEAF-BEBCE4141AD2}"/>
          </ac:spMkLst>
        </pc:spChg>
      </pc:sldChg>
      <pc:sldChg chg="modSp mod">
        <pc:chgData name="Mark Thirlwell" userId="0eea46bc-1a08-4dae-8290-d9217da89020" providerId="ADAL" clId="{A74DFD5C-A00E-4D75-B54F-AE1372332AAE}" dt="2025-11-26T10:42:13.472" v="218" actId="14100"/>
        <pc:sldMkLst>
          <pc:docMk/>
          <pc:sldMk cId="4064265259" sldId="960"/>
        </pc:sldMkLst>
        <pc:spChg chg="mod">
          <ac:chgData name="Mark Thirlwell" userId="0eea46bc-1a08-4dae-8290-d9217da89020" providerId="ADAL" clId="{A74DFD5C-A00E-4D75-B54F-AE1372332AAE}" dt="2025-11-25T16:34:48.328" v="29" actId="1076"/>
          <ac:spMkLst>
            <pc:docMk/>
            <pc:sldMk cId="4064265259" sldId="960"/>
            <ac:spMk id="5" creationId="{F5BFBF2D-E4B5-9666-4005-4E67AFCE10C2}"/>
          </ac:spMkLst>
        </pc:spChg>
        <pc:spChg chg="mod">
          <ac:chgData name="Mark Thirlwell" userId="0eea46bc-1a08-4dae-8290-d9217da89020" providerId="ADAL" clId="{A74DFD5C-A00E-4D75-B54F-AE1372332AAE}" dt="2025-11-26T10:42:13.472" v="218" actId="14100"/>
          <ac:spMkLst>
            <pc:docMk/>
            <pc:sldMk cId="4064265259" sldId="960"/>
            <ac:spMk id="6" creationId="{E06A1B35-D2EE-FC1C-1D5B-4A1E7D179715}"/>
          </ac:spMkLst>
        </pc:spChg>
      </pc:sldChg>
      <pc:sldChg chg="modSp mod">
        <pc:chgData name="Mark Thirlwell" userId="0eea46bc-1a08-4dae-8290-d9217da89020" providerId="ADAL" clId="{A74DFD5C-A00E-4D75-B54F-AE1372332AAE}" dt="2025-11-25T16:34:54.193" v="30" actId="1076"/>
        <pc:sldMkLst>
          <pc:docMk/>
          <pc:sldMk cId="3864328539" sldId="961"/>
        </pc:sldMkLst>
        <pc:spChg chg="mod">
          <ac:chgData name="Mark Thirlwell" userId="0eea46bc-1a08-4dae-8290-d9217da89020" providerId="ADAL" clId="{A74DFD5C-A00E-4D75-B54F-AE1372332AAE}" dt="2025-11-25T16:34:54.193" v="30" actId="1076"/>
          <ac:spMkLst>
            <pc:docMk/>
            <pc:sldMk cId="3864328539" sldId="961"/>
            <ac:spMk id="5" creationId="{4AD67164-B8B6-4BF8-1C0E-6D82C9CF6807}"/>
          </ac:spMkLst>
        </pc:spChg>
      </pc:sldChg>
      <pc:sldChg chg="delSp modSp mod">
        <pc:chgData name="Mark Thirlwell" userId="0eea46bc-1a08-4dae-8290-d9217da89020" providerId="ADAL" clId="{A74DFD5C-A00E-4D75-B54F-AE1372332AAE}" dt="2025-11-26T10:42:43.337" v="220" actId="14100"/>
        <pc:sldMkLst>
          <pc:docMk/>
          <pc:sldMk cId="1441384835" sldId="962"/>
        </pc:sldMkLst>
        <pc:spChg chg="mod">
          <ac:chgData name="Mark Thirlwell" userId="0eea46bc-1a08-4dae-8290-d9217da89020" providerId="ADAL" clId="{A74DFD5C-A00E-4D75-B54F-AE1372332AAE}" dt="2025-11-25T16:35:00.701" v="31" actId="1076"/>
          <ac:spMkLst>
            <pc:docMk/>
            <pc:sldMk cId="1441384835" sldId="962"/>
            <ac:spMk id="5" creationId="{D65DE3AD-EBCB-402A-8659-2CEBDD8896C8}"/>
          </ac:spMkLst>
        </pc:spChg>
        <pc:spChg chg="mod">
          <ac:chgData name="Mark Thirlwell" userId="0eea46bc-1a08-4dae-8290-d9217da89020" providerId="ADAL" clId="{A74DFD5C-A00E-4D75-B54F-AE1372332AAE}" dt="2025-11-26T10:42:43.337" v="220" actId="14100"/>
          <ac:spMkLst>
            <pc:docMk/>
            <pc:sldMk cId="1441384835" sldId="962"/>
            <ac:spMk id="6" creationId="{C9E70CC8-B0FD-0055-28D9-9DC676BDF508}"/>
          </ac:spMkLst>
        </pc:spChg>
      </pc:sldChg>
      <pc:sldChg chg="modSp mod">
        <pc:chgData name="Mark Thirlwell" userId="0eea46bc-1a08-4dae-8290-d9217da89020" providerId="ADAL" clId="{A74DFD5C-A00E-4D75-B54F-AE1372332AAE}" dt="2025-11-25T16:35:10.111" v="33" actId="1076"/>
        <pc:sldMkLst>
          <pc:docMk/>
          <pc:sldMk cId="2638300245" sldId="963"/>
        </pc:sldMkLst>
        <pc:spChg chg="mod">
          <ac:chgData name="Mark Thirlwell" userId="0eea46bc-1a08-4dae-8290-d9217da89020" providerId="ADAL" clId="{A74DFD5C-A00E-4D75-B54F-AE1372332AAE}" dt="2025-11-25T16:35:10.111" v="33" actId="1076"/>
          <ac:spMkLst>
            <pc:docMk/>
            <pc:sldMk cId="2638300245" sldId="963"/>
            <ac:spMk id="5" creationId="{4F8CDB9F-CB9C-9280-AF80-5A0715A5A5A7}"/>
          </ac:spMkLst>
        </pc:spChg>
      </pc:sldChg>
      <pc:sldChg chg="modSp mod">
        <pc:chgData name="Mark Thirlwell" userId="0eea46bc-1a08-4dae-8290-d9217da89020" providerId="ADAL" clId="{A74DFD5C-A00E-4D75-B54F-AE1372332AAE}" dt="2025-11-25T16:35:16.054" v="34" actId="1076"/>
        <pc:sldMkLst>
          <pc:docMk/>
          <pc:sldMk cId="607962954" sldId="964"/>
        </pc:sldMkLst>
        <pc:spChg chg="mod">
          <ac:chgData name="Mark Thirlwell" userId="0eea46bc-1a08-4dae-8290-d9217da89020" providerId="ADAL" clId="{A74DFD5C-A00E-4D75-B54F-AE1372332AAE}" dt="2025-11-25T16:35:16.054" v="34" actId="1076"/>
          <ac:spMkLst>
            <pc:docMk/>
            <pc:sldMk cId="607962954" sldId="964"/>
            <ac:spMk id="5" creationId="{C22E4C88-B111-170F-90BC-6E2D94FB1C55}"/>
          </ac:spMkLst>
        </pc:spChg>
      </pc:sldChg>
      <pc:sldChg chg="modSp mod">
        <pc:chgData name="Mark Thirlwell" userId="0eea46bc-1a08-4dae-8290-d9217da89020" providerId="ADAL" clId="{A74DFD5C-A00E-4D75-B54F-AE1372332AAE}" dt="2025-11-25T16:35:21.158" v="35" actId="1076"/>
        <pc:sldMkLst>
          <pc:docMk/>
          <pc:sldMk cId="741009101" sldId="965"/>
        </pc:sldMkLst>
        <pc:spChg chg="mod">
          <ac:chgData name="Mark Thirlwell" userId="0eea46bc-1a08-4dae-8290-d9217da89020" providerId="ADAL" clId="{A74DFD5C-A00E-4D75-B54F-AE1372332AAE}" dt="2025-11-25T16:35:21.158" v="35" actId="1076"/>
          <ac:spMkLst>
            <pc:docMk/>
            <pc:sldMk cId="741009101" sldId="965"/>
            <ac:spMk id="5" creationId="{FC4657E8-98EA-B01E-C4C0-AFBB02162F53}"/>
          </ac:spMkLst>
        </pc:spChg>
      </pc:sldChg>
      <pc:sldChg chg="modSp add mod">
        <pc:chgData name="Mark Thirlwell" userId="0eea46bc-1a08-4dae-8290-d9217da89020" providerId="ADAL" clId="{A74DFD5C-A00E-4D75-B54F-AE1372332AAE}" dt="2025-11-26T10:38:23.865" v="174" actId="14100"/>
        <pc:sldMkLst>
          <pc:docMk/>
          <pc:sldMk cId="3919591252" sldId="966"/>
        </pc:sldMkLst>
        <pc:spChg chg="mod">
          <ac:chgData name="Mark Thirlwell" userId="0eea46bc-1a08-4dae-8290-d9217da89020" providerId="ADAL" clId="{A74DFD5C-A00E-4D75-B54F-AE1372332AAE}" dt="2025-11-26T10:38:23.865" v="174" actId="14100"/>
          <ac:spMkLst>
            <pc:docMk/>
            <pc:sldMk cId="3919591252" sldId="966"/>
            <ac:spMk id="6" creationId="{F2D502C3-E512-0B07-304C-C079299A7643}"/>
          </ac:spMkLst>
        </pc:spChg>
      </pc:sldChg>
    </pc:docChg>
  </pc:docChgLst>
  <pc:docChgLst>
    <pc:chgData name="Andrasko, Rhiannon" userId="S::rhiannon.andrasko@wjec.co.uk::15be4c62-2de6-4343-a7f4-3c209826edd1" providerId="AD" clId="Web-{6972F9B3-6C7B-1E68-6666-5880DB14E073}"/>
    <pc:docChg chg="mod modSld">
      <pc:chgData name="Andrasko, Rhiannon" userId="S::rhiannon.andrasko@wjec.co.uk::15be4c62-2de6-4343-a7f4-3c209826edd1" providerId="AD" clId="Web-{6972F9B3-6C7B-1E68-6666-5880DB14E073}" dt="2025-12-08T15:59:01.504" v="14" actId="33475"/>
      <pc:docMkLst>
        <pc:docMk/>
      </pc:docMkLst>
      <pc:sldChg chg="modSp">
        <pc:chgData name="Andrasko, Rhiannon" userId="S::rhiannon.andrasko@wjec.co.uk::15be4c62-2de6-4343-a7f4-3c209826edd1" providerId="AD" clId="Web-{6972F9B3-6C7B-1E68-6666-5880DB14E073}" dt="2025-12-08T15:18:19.796" v="3" actId="20577"/>
        <pc:sldMkLst>
          <pc:docMk/>
          <pc:sldMk cId="3661908118" sldId="837"/>
        </pc:sldMkLst>
        <pc:spChg chg="mod">
          <ac:chgData name="Andrasko, Rhiannon" userId="S::rhiannon.andrasko@wjec.co.uk::15be4c62-2de6-4343-a7f4-3c209826edd1" providerId="AD" clId="Web-{6972F9B3-6C7B-1E68-6666-5880DB14E073}" dt="2025-12-08T15:18:19.796" v="3" actId="20577"/>
          <ac:spMkLst>
            <pc:docMk/>
            <pc:sldMk cId="3661908118" sldId="837"/>
            <ac:spMk id="4" creationId="{BBFFC9DD-99F6-E5CA-5CF5-B1C6B4D6BBC1}"/>
          </ac:spMkLst>
        </pc:spChg>
      </pc:sldChg>
      <pc:sldChg chg="modSp">
        <pc:chgData name="Andrasko, Rhiannon" userId="S::rhiannon.andrasko@wjec.co.uk::15be4c62-2de6-4343-a7f4-3c209826edd1" providerId="AD" clId="Web-{6972F9B3-6C7B-1E68-6666-5880DB14E073}" dt="2025-12-08T15:58:33.377" v="12" actId="20577"/>
        <pc:sldMkLst>
          <pc:docMk/>
          <pc:sldMk cId="3014219946" sldId="838"/>
        </pc:sldMkLst>
        <pc:spChg chg="mod">
          <ac:chgData name="Andrasko, Rhiannon" userId="S::rhiannon.andrasko@wjec.co.uk::15be4c62-2de6-4343-a7f4-3c209826edd1" providerId="AD" clId="Web-{6972F9B3-6C7B-1E68-6666-5880DB14E073}" dt="2025-12-08T15:58:33.377" v="12" actId="20577"/>
          <ac:spMkLst>
            <pc:docMk/>
            <pc:sldMk cId="3014219946" sldId="838"/>
            <ac:spMk id="4" creationId="{93E98F04-331F-CCC4-AA81-C88F3473D389}"/>
          </ac:spMkLst>
        </pc:spChg>
      </pc:sldChg>
      <pc:sldChg chg="modSp">
        <pc:chgData name="Andrasko, Rhiannon" userId="S::rhiannon.andrasko@wjec.co.uk::15be4c62-2de6-4343-a7f4-3c209826edd1" providerId="AD" clId="Web-{6972F9B3-6C7B-1E68-6666-5880DB14E073}" dt="2025-12-08T15:17:39.280" v="0" actId="20577"/>
        <pc:sldMkLst>
          <pc:docMk/>
          <pc:sldMk cId="2808480706" sldId="840"/>
        </pc:sldMkLst>
        <pc:spChg chg="mod">
          <ac:chgData name="Andrasko, Rhiannon" userId="S::rhiannon.andrasko@wjec.co.uk::15be4c62-2de6-4343-a7f4-3c209826edd1" providerId="AD" clId="Web-{6972F9B3-6C7B-1E68-6666-5880DB14E073}" dt="2025-12-08T15:17:39.280" v="0" actId="20577"/>
          <ac:spMkLst>
            <pc:docMk/>
            <pc:sldMk cId="2808480706" sldId="840"/>
            <ac:spMk id="4" creationId="{183CA12B-98D8-441B-A2DE-6FF2B2597824}"/>
          </ac:spMkLst>
        </pc:spChg>
      </pc:sldChg>
      <pc:sldChg chg="modSp">
        <pc:chgData name="Andrasko, Rhiannon" userId="S::rhiannon.andrasko@wjec.co.uk::15be4c62-2de6-4343-a7f4-3c209826edd1" providerId="AD" clId="Web-{6972F9B3-6C7B-1E68-6666-5880DB14E073}" dt="2025-12-08T15:23:28.878" v="6" actId="20577"/>
        <pc:sldMkLst>
          <pc:docMk/>
          <pc:sldMk cId="2387017615" sldId="903"/>
        </pc:sldMkLst>
        <pc:spChg chg="mod">
          <ac:chgData name="Andrasko, Rhiannon" userId="S::rhiannon.andrasko@wjec.co.uk::15be4c62-2de6-4343-a7f4-3c209826edd1" providerId="AD" clId="Web-{6972F9B3-6C7B-1E68-6666-5880DB14E073}" dt="2025-12-08T15:23:28.878" v="6" actId="20577"/>
          <ac:spMkLst>
            <pc:docMk/>
            <pc:sldMk cId="2387017615" sldId="903"/>
            <ac:spMk id="6" creationId="{C626FE75-4C65-749D-B806-504C37A12DF1}"/>
          </ac:spMkLst>
        </pc:spChg>
      </pc:sldChg>
      <pc:sldChg chg="modSp">
        <pc:chgData name="Andrasko, Rhiannon" userId="S::rhiannon.andrasko@wjec.co.uk::15be4c62-2de6-4343-a7f4-3c209826edd1" providerId="AD" clId="Web-{6972F9B3-6C7B-1E68-6666-5880DB14E073}" dt="2025-12-08T15:24:05.347" v="9" actId="20577"/>
        <pc:sldMkLst>
          <pc:docMk/>
          <pc:sldMk cId="2467186063" sldId="952"/>
        </pc:sldMkLst>
        <pc:spChg chg="mod">
          <ac:chgData name="Andrasko, Rhiannon" userId="S::rhiannon.andrasko@wjec.co.uk::15be4c62-2de6-4343-a7f4-3c209826edd1" providerId="AD" clId="Web-{6972F9B3-6C7B-1E68-6666-5880DB14E073}" dt="2025-12-08T15:24:05.347" v="9" actId="20577"/>
          <ac:spMkLst>
            <pc:docMk/>
            <pc:sldMk cId="2467186063" sldId="952"/>
            <ac:spMk id="6" creationId="{6CAB69E8-7142-C2B7-FF45-9A49C5D33268}"/>
          </ac:spMkLst>
        </pc:spChg>
      </pc:sldChg>
      <pc:sldChg chg="modSp">
        <pc:chgData name="Andrasko, Rhiannon" userId="S::rhiannon.andrasko@wjec.co.uk::15be4c62-2de6-4343-a7f4-3c209826edd1" providerId="AD" clId="Web-{6972F9B3-6C7B-1E68-6666-5880DB14E073}" dt="2025-12-08T15:52:39.982" v="10" actId="20577"/>
        <pc:sldMkLst>
          <pc:docMk/>
          <pc:sldMk cId="4064265259" sldId="960"/>
        </pc:sldMkLst>
        <pc:spChg chg="mod">
          <ac:chgData name="Andrasko, Rhiannon" userId="S::rhiannon.andrasko@wjec.co.uk::15be4c62-2de6-4343-a7f4-3c209826edd1" providerId="AD" clId="Web-{6972F9B3-6C7B-1E68-6666-5880DB14E073}" dt="2025-12-08T15:52:39.982" v="10" actId="20577"/>
          <ac:spMkLst>
            <pc:docMk/>
            <pc:sldMk cId="4064265259" sldId="960"/>
            <ac:spMk id="6" creationId="{E06A1B35-D2EE-FC1C-1D5B-4A1E7D17971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12/8/2025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30</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1E4038AF-D85E-AD0E-A848-137B0726E818}"/>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59B7A776-73CC-B2E9-4249-3AF6A4508474}"/>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78F10C28-6742-BAD7-945E-C254C508FEA4}"/>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E93C0367-CCC3-315D-4C84-461B53CEBD3C}"/>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10000"/>
              </a:lnSpc>
              <a:spcBef>
                <a:spcPts val="0"/>
              </a:spcBef>
              <a:spcAft>
                <a:spcPts val="120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lnSpc>
                <a:spcPct val="110000"/>
              </a:lnSpc>
              <a:spcAft>
                <a:spcPts val="1200"/>
              </a:spcAft>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K1.7 How components operate within a system/appliance and integrate to enable the system to operate effectively </a:t>
            </a:r>
            <a:endParaRPr lang="en-GB" sz="2800"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lnSpc>
                <a:spcPct val="110000"/>
              </a:lnSpc>
              <a:spcAft>
                <a:spcPts val="1200"/>
              </a:spcAft>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1.7b: </a:t>
            </a:r>
            <a:r>
              <a:rPr lang="en-GB"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Component integration in real appliances</a:t>
            </a: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6D5E1-98C2-31B5-0838-46E9C2FBCB9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756EFF2-C782-0AA8-A9CD-D253766E9347}"/>
              </a:ext>
            </a:extLst>
          </p:cNvPr>
          <p:cNvSpPr>
            <a:spLocks noGrp="1"/>
          </p:cNvSpPr>
          <p:nvPr>
            <p:ph type="title"/>
          </p:nvPr>
        </p:nvSpPr>
        <p:spPr>
          <a:xfrm>
            <a:off x="252000" y="972000"/>
            <a:ext cx="11628452" cy="646331"/>
          </a:xfrm>
        </p:spPr>
        <p:txBody>
          <a:bodyPr/>
          <a:lstStyle/>
          <a:p>
            <a:r>
              <a:rPr lang="en-GB" dirty="0"/>
              <a:t>Water heater (Instantaneous)</a:t>
            </a:r>
          </a:p>
        </p:txBody>
      </p:sp>
      <p:sp>
        <p:nvSpPr>
          <p:cNvPr id="6" name="Content Placeholder 5">
            <a:extLst>
              <a:ext uri="{FF2B5EF4-FFF2-40B4-BE49-F238E27FC236}">
                <a16:creationId xmlns:a16="http://schemas.microsoft.com/office/drawing/2014/main" id="{FB7ED2FC-CF32-B8BC-F431-83C2AFF9A8FC}"/>
              </a:ext>
            </a:extLst>
          </p:cNvPr>
          <p:cNvSpPr>
            <a:spLocks noGrp="1"/>
          </p:cNvSpPr>
          <p:nvPr>
            <p:ph sz="quarter" idx="10"/>
          </p:nvPr>
        </p:nvSpPr>
        <p:spPr>
          <a:xfrm>
            <a:off x="360000" y="1800000"/>
            <a:ext cx="11166715" cy="4140000"/>
          </a:xfrm>
        </p:spPr>
        <p:txBody>
          <a:bodyPr/>
          <a:lstStyle/>
          <a:p>
            <a:pPr marL="457200" indent="-457200">
              <a:buFont typeface="+mj-lt"/>
              <a:buAutoNum type="arabicPeriod"/>
            </a:pPr>
            <a:r>
              <a:rPr lang="en-GB" b="1" dirty="0"/>
              <a:t>Tap opens: </a:t>
            </a:r>
            <a:r>
              <a:rPr lang="en-GB" dirty="0"/>
              <a:t>Water flow begins through the appliance.</a:t>
            </a:r>
          </a:p>
          <a:p>
            <a:pPr marL="457200" indent="-457200">
              <a:buFont typeface="+mj-lt"/>
              <a:buAutoNum type="arabicPeriod"/>
            </a:pPr>
            <a:r>
              <a:rPr lang="en-GB" b="1" dirty="0"/>
              <a:t>Flow switch triggers PCB: </a:t>
            </a:r>
            <a:r>
              <a:rPr lang="en-GB" dirty="0"/>
              <a:t>Detects water movement, signals for ignition sequence.</a:t>
            </a:r>
          </a:p>
          <a:p>
            <a:pPr marL="457200" indent="-457200">
              <a:buFont typeface="+mj-lt"/>
              <a:buAutoNum type="arabicPeriod"/>
            </a:pPr>
            <a:r>
              <a:rPr lang="en-GB" b="1" dirty="0"/>
              <a:t>Fan starts (if applicable): </a:t>
            </a:r>
            <a:r>
              <a:rPr lang="en-GB" dirty="0"/>
              <a:t>Begins purge cycle in room-sealed models.</a:t>
            </a:r>
          </a:p>
          <a:p>
            <a:pPr marL="457200" indent="-457200">
              <a:buFont typeface="+mj-lt"/>
              <a:buAutoNum type="arabicPeriod"/>
            </a:pPr>
            <a:r>
              <a:rPr lang="en-GB" b="1" dirty="0"/>
              <a:t>APS proves: </a:t>
            </a:r>
            <a:r>
              <a:rPr lang="en-GB" dirty="0"/>
              <a:t>Confirms proper ventilation.</a:t>
            </a:r>
          </a:p>
          <a:p>
            <a:pPr marL="457200" indent="-457200">
              <a:buFont typeface="+mj-lt"/>
              <a:buAutoNum type="arabicPeriod"/>
            </a:pPr>
            <a:r>
              <a:rPr lang="en-GB" b="1" dirty="0"/>
              <a:t>Spark + gas: </a:t>
            </a:r>
            <a:r>
              <a:rPr lang="en-GB" dirty="0"/>
              <a:t>Ignition occurs as gas valve opens.</a:t>
            </a:r>
          </a:p>
          <a:p>
            <a:pPr marL="457200" indent="-457200">
              <a:buFont typeface="+mj-lt"/>
              <a:buAutoNum type="arabicPeriod"/>
            </a:pPr>
            <a:r>
              <a:rPr lang="en-GB" b="1" dirty="0"/>
              <a:t>Flame proven: </a:t>
            </a:r>
            <a:r>
              <a:rPr lang="en-GB" dirty="0"/>
              <a:t>FSD confirms stable combustion.</a:t>
            </a:r>
          </a:p>
          <a:p>
            <a:pPr marL="457200" indent="-457200">
              <a:buFont typeface="+mj-lt"/>
              <a:buAutoNum type="arabicPeriod"/>
            </a:pPr>
            <a:r>
              <a:rPr lang="en-GB" b="1"/>
              <a:t>Temperature modulation: </a:t>
            </a:r>
            <a:r>
              <a:rPr lang="en-GB" dirty="0"/>
              <a:t>Thermistor feedback adjusts gas rate.</a:t>
            </a:r>
          </a:p>
        </p:txBody>
      </p:sp>
    </p:spTree>
    <p:extLst>
      <p:ext uri="{BB962C8B-B14F-4D97-AF65-F5344CB8AC3E}">
        <p14:creationId xmlns:p14="http://schemas.microsoft.com/office/powerpoint/2010/main" val="1904289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77A0F-AB00-C6B6-45DC-85B95D6F8F9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DFF687-1A31-28EA-4F8C-A7C3212A9409}"/>
              </a:ext>
            </a:extLst>
          </p:cNvPr>
          <p:cNvSpPr>
            <a:spLocks noGrp="1"/>
          </p:cNvSpPr>
          <p:nvPr>
            <p:ph type="title"/>
          </p:nvPr>
        </p:nvSpPr>
        <p:spPr>
          <a:xfrm>
            <a:off x="252000" y="972000"/>
            <a:ext cx="11628452" cy="646331"/>
          </a:xfrm>
        </p:spPr>
        <p:txBody>
          <a:bodyPr/>
          <a:lstStyle/>
          <a:p>
            <a:r>
              <a:rPr lang="en-GB"/>
              <a:t>Space heater / gas fire</a:t>
            </a:r>
          </a:p>
        </p:txBody>
      </p:sp>
      <p:sp>
        <p:nvSpPr>
          <p:cNvPr id="6" name="Content Placeholder 5">
            <a:extLst>
              <a:ext uri="{FF2B5EF4-FFF2-40B4-BE49-F238E27FC236}">
                <a16:creationId xmlns:a16="http://schemas.microsoft.com/office/drawing/2014/main" id="{7941AFEC-91BE-EF2F-541A-EB3889113330}"/>
              </a:ext>
            </a:extLst>
          </p:cNvPr>
          <p:cNvSpPr>
            <a:spLocks noGrp="1"/>
          </p:cNvSpPr>
          <p:nvPr>
            <p:ph sz="quarter" idx="10"/>
          </p:nvPr>
        </p:nvSpPr>
        <p:spPr>
          <a:xfrm>
            <a:off x="359999" y="1800000"/>
            <a:ext cx="11166715" cy="4140000"/>
          </a:xfrm>
        </p:spPr>
        <p:txBody>
          <a:bodyPr/>
          <a:lstStyle/>
          <a:p>
            <a:r>
              <a:rPr lang="en-GB"/>
              <a:t>Gas fires represent a simpler component integration compared to boilers, yet they incorporate essential safety features and control mechanisms. </a:t>
            </a:r>
          </a:p>
          <a:p>
            <a:r>
              <a:rPr lang="en-GB"/>
              <a:t>The integration primarily focuses on ensuring safe ignition, maintaining stable combustion, and preventing gas release without flame presence.</a:t>
            </a:r>
          </a:p>
          <a:p>
            <a:r>
              <a:rPr lang="en-GB"/>
              <a:t>In modern room-sealed models, the addition of a fan and air pressure switch creates a more complex control chain similar to boilers, though typically with less sophisticated modulation capabilities.</a:t>
            </a:r>
          </a:p>
        </p:txBody>
      </p:sp>
    </p:spTree>
    <p:extLst>
      <p:ext uri="{BB962C8B-B14F-4D97-AF65-F5344CB8AC3E}">
        <p14:creationId xmlns:p14="http://schemas.microsoft.com/office/powerpoint/2010/main" val="2866541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30B52-46E8-BD0D-14C2-385C9035013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2519CAE-4044-AC33-DD02-F7F952295D54}"/>
              </a:ext>
            </a:extLst>
          </p:cNvPr>
          <p:cNvSpPr>
            <a:spLocks noGrp="1"/>
          </p:cNvSpPr>
          <p:nvPr>
            <p:ph type="title"/>
          </p:nvPr>
        </p:nvSpPr>
        <p:spPr>
          <a:xfrm>
            <a:off x="252000" y="972000"/>
            <a:ext cx="11628452" cy="646331"/>
          </a:xfrm>
        </p:spPr>
        <p:txBody>
          <a:bodyPr/>
          <a:lstStyle/>
          <a:p>
            <a:r>
              <a:rPr lang="en-GB"/>
              <a:t>Space heater / gas fire</a:t>
            </a:r>
          </a:p>
        </p:txBody>
      </p:sp>
      <p:graphicFrame>
        <p:nvGraphicFramePr>
          <p:cNvPr id="2" name="Table 1">
            <a:extLst>
              <a:ext uri="{FF2B5EF4-FFF2-40B4-BE49-F238E27FC236}">
                <a16:creationId xmlns:a16="http://schemas.microsoft.com/office/drawing/2014/main" id="{9B74FF5C-06F8-5DEF-5BE4-74121BA9EFBF}"/>
              </a:ext>
            </a:extLst>
          </p:cNvPr>
          <p:cNvGraphicFramePr>
            <a:graphicFrameLocks noGrp="1"/>
          </p:cNvGraphicFramePr>
          <p:nvPr>
            <p:extLst>
              <p:ext uri="{D42A27DB-BD31-4B8C-83A1-F6EECF244321}">
                <p14:modId xmlns:p14="http://schemas.microsoft.com/office/powerpoint/2010/main" val="3992303249"/>
              </p:ext>
            </p:extLst>
          </p:nvPr>
        </p:nvGraphicFramePr>
        <p:xfrm>
          <a:off x="361552" y="1800000"/>
          <a:ext cx="11518900" cy="3240000"/>
        </p:xfrm>
        <a:graphic>
          <a:graphicData uri="http://schemas.openxmlformats.org/drawingml/2006/table">
            <a:tbl>
              <a:tblPr>
                <a:tableStyleId>{8A107856-5554-42FB-B03E-39F5DBC370BA}</a:tableStyleId>
              </a:tblPr>
              <a:tblGrid>
                <a:gridCol w="3304442">
                  <a:extLst>
                    <a:ext uri="{9D8B030D-6E8A-4147-A177-3AD203B41FA5}">
                      <a16:colId xmlns:a16="http://schemas.microsoft.com/office/drawing/2014/main" val="1563428891"/>
                    </a:ext>
                  </a:extLst>
                </a:gridCol>
                <a:gridCol w="8214458">
                  <a:extLst>
                    <a:ext uri="{9D8B030D-6E8A-4147-A177-3AD203B41FA5}">
                      <a16:colId xmlns:a16="http://schemas.microsoft.com/office/drawing/2014/main" val="3374361902"/>
                    </a:ext>
                  </a:extLst>
                </a:gridCol>
              </a:tblGrid>
              <a:tr h="540000">
                <a:tc>
                  <a:txBody>
                    <a:bodyPr/>
                    <a:lstStyle/>
                    <a:p>
                      <a:pPr>
                        <a:buNone/>
                      </a:pPr>
                      <a:r>
                        <a:rPr lang="en-GB" sz="2000" b="1"/>
                        <a:t>Feature</a:t>
                      </a:r>
                      <a:endParaRPr lang="en-GB" sz="2000"/>
                    </a:p>
                  </a:txBody>
                  <a:tcPr anchor="ctr"/>
                </a:tc>
                <a:tc>
                  <a:txBody>
                    <a:bodyPr/>
                    <a:lstStyle/>
                    <a:p>
                      <a:pPr>
                        <a:buNone/>
                      </a:pPr>
                      <a:r>
                        <a:rPr lang="en-GB" sz="2000" b="1"/>
                        <a:t>Description</a:t>
                      </a:r>
                      <a:endParaRPr lang="en-GB" sz="2000"/>
                    </a:p>
                  </a:txBody>
                  <a:tcPr anchor="ctr"/>
                </a:tc>
                <a:extLst>
                  <a:ext uri="{0D108BD9-81ED-4DB2-BD59-A6C34878D82A}">
                    <a16:rowId xmlns:a16="http://schemas.microsoft.com/office/drawing/2014/main" val="3167346762"/>
                  </a:ext>
                </a:extLst>
              </a:tr>
              <a:tr h="540000">
                <a:tc>
                  <a:txBody>
                    <a:bodyPr/>
                    <a:lstStyle/>
                    <a:p>
                      <a:pPr>
                        <a:buNone/>
                      </a:pPr>
                      <a:r>
                        <a:rPr lang="en-GB" sz="2000"/>
                        <a:t>Ignition</a:t>
                      </a:r>
                    </a:p>
                  </a:txBody>
                  <a:tcPr anchor="ctr"/>
                </a:tc>
                <a:tc>
                  <a:txBody>
                    <a:bodyPr/>
                    <a:lstStyle/>
                    <a:p>
                      <a:pPr>
                        <a:buNone/>
                      </a:pPr>
                      <a:r>
                        <a:rPr lang="en-GB" sz="2000"/>
                        <a:t>Manual (piezo) or automatic (electronic)</a:t>
                      </a:r>
                    </a:p>
                  </a:txBody>
                  <a:tcPr anchor="ctr"/>
                </a:tc>
                <a:extLst>
                  <a:ext uri="{0D108BD9-81ED-4DB2-BD59-A6C34878D82A}">
                    <a16:rowId xmlns:a16="http://schemas.microsoft.com/office/drawing/2014/main" val="3016201360"/>
                  </a:ext>
                </a:extLst>
              </a:tr>
              <a:tr h="540000">
                <a:tc>
                  <a:txBody>
                    <a:bodyPr/>
                    <a:lstStyle/>
                    <a:p>
                      <a:pPr>
                        <a:buNone/>
                      </a:pPr>
                      <a:r>
                        <a:rPr lang="en-GB" sz="2000"/>
                        <a:t>FSD</a:t>
                      </a:r>
                    </a:p>
                  </a:txBody>
                  <a:tcPr anchor="ctr"/>
                </a:tc>
                <a:tc>
                  <a:txBody>
                    <a:bodyPr/>
                    <a:lstStyle/>
                    <a:p>
                      <a:pPr>
                        <a:buNone/>
                      </a:pPr>
                      <a:r>
                        <a:rPr lang="en-GB" sz="2000"/>
                        <a:t>Thermocouple or Oxygen Depletion Sensor (ODS)</a:t>
                      </a:r>
                    </a:p>
                  </a:txBody>
                  <a:tcPr anchor="ctr"/>
                </a:tc>
                <a:extLst>
                  <a:ext uri="{0D108BD9-81ED-4DB2-BD59-A6C34878D82A}">
                    <a16:rowId xmlns:a16="http://schemas.microsoft.com/office/drawing/2014/main" val="3798978264"/>
                  </a:ext>
                </a:extLst>
              </a:tr>
              <a:tr h="540000">
                <a:tc>
                  <a:txBody>
                    <a:bodyPr/>
                    <a:lstStyle/>
                    <a:p>
                      <a:pPr>
                        <a:buNone/>
                      </a:pPr>
                      <a:r>
                        <a:rPr lang="en-GB" sz="2000"/>
                        <a:t>Gas control</a:t>
                      </a:r>
                    </a:p>
                  </a:txBody>
                  <a:tcPr anchor="ctr"/>
                </a:tc>
                <a:tc>
                  <a:txBody>
                    <a:bodyPr/>
                    <a:lstStyle/>
                    <a:p>
                      <a:pPr>
                        <a:buNone/>
                      </a:pPr>
                      <a:r>
                        <a:rPr lang="en-GB" sz="2000"/>
                        <a:t>Manual or thermostatic</a:t>
                      </a:r>
                    </a:p>
                  </a:txBody>
                  <a:tcPr anchor="ctr"/>
                </a:tc>
                <a:extLst>
                  <a:ext uri="{0D108BD9-81ED-4DB2-BD59-A6C34878D82A}">
                    <a16:rowId xmlns:a16="http://schemas.microsoft.com/office/drawing/2014/main" val="1136000511"/>
                  </a:ext>
                </a:extLst>
              </a:tr>
              <a:tr h="540000">
                <a:tc>
                  <a:txBody>
                    <a:bodyPr/>
                    <a:lstStyle/>
                    <a:p>
                      <a:pPr>
                        <a:buNone/>
                      </a:pPr>
                      <a:r>
                        <a:rPr lang="en-GB" sz="2000"/>
                        <a:t>Room sealed/open flued</a:t>
                      </a:r>
                    </a:p>
                  </a:txBody>
                  <a:tcPr anchor="ctr"/>
                </a:tc>
                <a:tc>
                  <a:txBody>
                    <a:bodyPr/>
                    <a:lstStyle/>
                    <a:p>
                      <a:pPr>
                        <a:buNone/>
                      </a:pPr>
                      <a:r>
                        <a:rPr lang="en-GB" sz="2000"/>
                        <a:t>Affects whether APS and fan are needed</a:t>
                      </a:r>
                    </a:p>
                  </a:txBody>
                  <a:tcPr anchor="ctr"/>
                </a:tc>
                <a:extLst>
                  <a:ext uri="{0D108BD9-81ED-4DB2-BD59-A6C34878D82A}">
                    <a16:rowId xmlns:a16="http://schemas.microsoft.com/office/drawing/2014/main" val="1984601860"/>
                  </a:ext>
                </a:extLst>
              </a:tr>
              <a:tr h="540000">
                <a:tc>
                  <a:txBody>
                    <a:bodyPr/>
                    <a:lstStyle/>
                    <a:p>
                      <a:pPr>
                        <a:buNone/>
                      </a:pPr>
                      <a:r>
                        <a:rPr lang="en-GB" sz="2000"/>
                        <a:t>Modulation</a:t>
                      </a:r>
                    </a:p>
                  </a:txBody>
                  <a:tcPr anchor="ctr"/>
                </a:tc>
                <a:tc>
                  <a:txBody>
                    <a:bodyPr/>
                    <a:lstStyle/>
                    <a:p>
                      <a:pPr>
                        <a:buNone/>
                      </a:pPr>
                      <a:r>
                        <a:rPr lang="en-GB" sz="2000" dirty="0"/>
                        <a:t>Fixed or 2-stage in advanced models</a:t>
                      </a:r>
                    </a:p>
                  </a:txBody>
                  <a:tcPr anchor="ctr"/>
                </a:tc>
                <a:extLst>
                  <a:ext uri="{0D108BD9-81ED-4DB2-BD59-A6C34878D82A}">
                    <a16:rowId xmlns:a16="http://schemas.microsoft.com/office/drawing/2014/main" val="1052546769"/>
                  </a:ext>
                </a:extLst>
              </a:tr>
            </a:tbl>
          </a:graphicData>
        </a:graphic>
      </p:graphicFrame>
    </p:spTree>
    <p:extLst>
      <p:ext uri="{BB962C8B-B14F-4D97-AF65-F5344CB8AC3E}">
        <p14:creationId xmlns:p14="http://schemas.microsoft.com/office/powerpoint/2010/main" val="1816953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51622-9137-97EC-4E5F-BB9D630680F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87FFC2-C884-ECFC-8D14-8E3426C7E8BB}"/>
              </a:ext>
            </a:extLst>
          </p:cNvPr>
          <p:cNvSpPr>
            <a:spLocks noGrp="1"/>
          </p:cNvSpPr>
          <p:nvPr>
            <p:ph type="title"/>
          </p:nvPr>
        </p:nvSpPr>
        <p:spPr>
          <a:xfrm>
            <a:off x="252000" y="972000"/>
            <a:ext cx="11628452" cy="646331"/>
          </a:xfrm>
        </p:spPr>
        <p:txBody>
          <a:bodyPr/>
          <a:lstStyle/>
          <a:p>
            <a:r>
              <a:rPr lang="en-GB"/>
              <a:t>Space heater / gas fire</a:t>
            </a:r>
          </a:p>
        </p:txBody>
      </p:sp>
      <p:sp>
        <p:nvSpPr>
          <p:cNvPr id="6" name="Content Placeholder 5">
            <a:extLst>
              <a:ext uri="{FF2B5EF4-FFF2-40B4-BE49-F238E27FC236}">
                <a16:creationId xmlns:a16="http://schemas.microsoft.com/office/drawing/2014/main" id="{7BB0F0BE-3E76-8970-67C4-635784DC5ECD}"/>
              </a:ext>
            </a:extLst>
          </p:cNvPr>
          <p:cNvSpPr>
            <a:spLocks noGrp="1"/>
          </p:cNvSpPr>
          <p:nvPr>
            <p:ph sz="quarter" idx="10"/>
          </p:nvPr>
        </p:nvSpPr>
        <p:spPr>
          <a:xfrm>
            <a:off x="359999" y="1800000"/>
            <a:ext cx="11518900" cy="4140000"/>
          </a:xfrm>
        </p:spPr>
        <p:txBody>
          <a:bodyPr/>
          <a:lstStyle/>
          <a:p>
            <a:r>
              <a:rPr lang="en-GB" b="1"/>
              <a:t>Common integration pattern</a:t>
            </a:r>
          </a:p>
          <a:p>
            <a:r>
              <a:rPr lang="en-GB"/>
              <a:t>The ODS sensor monitors oxygen levels in the room. </a:t>
            </a:r>
          </a:p>
          <a:p>
            <a:r>
              <a:rPr lang="en-GB"/>
              <a:t>If levels drop, it causes the thermocouple to cool, which then releases the gas valve and cuts off the supply. </a:t>
            </a:r>
          </a:p>
          <a:p>
            <a:r>
              <a:rPr lang="en-GB"/>
              <a:t>This simple but effective integration protects users from the dangers of carbon monoxide without requiring electronic controls.</a:t>
            </a:r>
          </a:p>
        </p:txBody>
      </p:sp>
    </p:spTree>
    <p:extLst>
      <p:ext uri="{BB962C8B-B14F-4D97-AF65-F5344CB8AC3E}">
        <p14:creationId xmlns:p14="http://schemas.microsoft.com/office/powerpoint/2010/main" val="4051973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72000"/>
            <a:ext cx="11628452" cy="646331"/>
          </a:xfrm>
        </p:spPr>
        <p:txBody>
          <a:bodyPr/>
          <a:lstStyle/>
          <a:p>
            <a:r>
              <a:rPr lang="en-GB"/>
              <a:t>Cookers and hobs</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a:xfrm>
            <a:off x="360000" y="1800000"/>
            <a:ext cx="11179728" cy="4140000"/>
          </a:xfrm>
        </p:spPr>
        <p:txBody>
          <a:bodyPr/>
          <a:lstStyle/>
          <a:p>
            <a:r>
              <a:rPr lang="en-GB" dirty="0"/>
              <a:t>Gas cookers and hobs represent the simplest form of component integration in gas appliances. </a:t>
            </a:r>
          </a:p>
          <a:p>
            <a:r>
              <a:rPr lang="en-GB" dirty="0"/>
              <a:t>They typically lack electronic controls, instead relying on mechanical systems and thermally activated safety devices.</a:t>
            </a:r>
          </a:p>
          <a:p>
            <a:r>
              <a:rPr lang="en-GB" dirty="0"/>
              <a:t>The primary safety integration revolves around the Flame Supervision Device (FSD), which prevents gas flow if no flame is present. </a:t>
            </a:r>
          </a:p>
          <a:p>
            <a:r>
              <a:rPr lang="en-GB" dirty="0"/>
              <a:t>This is particularly important in these Type A (flueless) appliances as they operate directly in the living space without dedicated flue systems.</a:t>
            </a:r>
          </a:p>
        </p:txBody>
      </p:sp>
    </p:spTree>
    <p:extLst>
      <p:ext uri="{BB962C8B-B14F-4D97-AF65-F5344CB8AC3E}">
        <p14:creationId xmlns:p14="http://schemas.microsoft.com/office/powerpoint/2010/main" val="859905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0BF9A-90E3-EC77-86DE-55AA8172D4D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67F5E59-08FA-01D5-3078-8D0D83759FFB}"/>
              </a:ext>
            </a:extLst>
          </p:cNvPr>
          <p:cNvSpPr>
            <a:spLocks noGrp="1"/>
          </p:cNvSpPr>
          <p:nvPr>
            <p:ph type="title"/>
          </p:nvPr>
        </p:nvSpPr>
        <p:spPr>
          <a:xfrm>
            <a:off x="252000" y="972000"/>
            <a:ext cx="11628452" cy="646331"/>
          </a:xfrm>
        </p:spPr>
        <p:txBody>
          <a:bodyPr/>
          <a:lstStyle/>
          <a:p>
            <a:r>
              <a:rPr lang="en-GB"/>
              <a:t>Cookers and hobs</a:t>
            </a:r>
          </a:p>
        </p:txBody>
      </p:sp>
      <p:sp>
        <p:nvSpPr>
          <p:cNvPr id="6" name="Content Placeholder 5">
            <a:extLst>
              <a:ext uri="{FF2B5EF4-FFF2-40B4-BE49-F238E27FC236}">
                <a16:creationId xmlns:a16="http://schemas.microsoft.com/office/drawing/2014/main" id="{29BBB98F-C037-AE19-45B7-48F280A7110C}"/>
              </a:ext>
            </a:extLst>
          </p:cNvPr>
          <p:cNvSpPr>
            <a:spLocks noGrp="1"/>
          </p:cNvSpPr>
          <p:nvPr>
            <p:ph sz="quarter" idx="10"/>
          </p:nvPr>
        </p:nvSpPr>
        <p:spPr>
          <a:xfrm>
            <a:off x="360000" y="1800000"/>
            <a:ext cx="9812700" cy="4140000"/>
          </a:xfrm>
        </p:spPr>
        <p:txBody>
          <a:bodyPr/>
          <a:lstStyle/>
          <a:p>
            <a:r>
              <a:rPr lang="en-GB" b="1" dirty="0"/>
              <a:t>Key features</a:t>
            </a:r>
          </a:p>
          <a:p>
            <a:pPr marL="342900" indent="-342900">
              <a:buFont typeface="Arial" panose="020B0604020202020204" pitchFamily="34" charset="0"/>
              <a:buChar char="•"/>
            </a:pPr>
            <a:r>
              <a:rPr lang="en-GB" dirty="0"/>
              <a:t>Usually Type A (flueless) appliances.</a:t>
            </a:r>
          </a:p>
          <a:p>
            <a:pPr marL="342900" indent="-342900">
              <a:buFont typeface="Arial" panose="020B0604020202020204" pitchFamily="34" charset="0"/>
              <a:buChar char="•"/>
            </a:pPr>
            <a:r>
              <a:rPr lang="en-GB" dirty="0"/>
              <a:t>Require FSDs on all burners (mandatory post-2010).</a:t>
            </a:r>
          </a:p>
          <a:p>
            <a:pPr marL="342900" indent="-342900">
              <a:buFont typeface="Arial" panose="020B0604020202020204" pitchFamily="34" charset="0"/>
              <a:buChar char="•"/>
            </a:pPr>
            <a:r>
              <a:rPr lang="en-GB" dirty="0"/>
              <a:t>Ignition systems may be manual or electronic.</a:t>
            </a:r>
          </a:p>
          <a:p>
            <a:pPr marL="342900" indent="-342900">
              <a:buFont typeface="Arial" panose="020B0604020202020204" pitchFamily="34" charset="0"/>
              <a:buChar char="•"/>
            </a:pPr>
            <a:r>
              <a:rPr lang="en-GB" dirty="0"/>
              <a:t>No PCB or fan components.</a:t>
            </a:r>
          </a:p>
          <a:p>
            <a:pPr marL="342900" indent="-342900">
              <a:buFont typeface="Arial" panose="020B0604020202020204" pitchFamily="34" charset="0"/>
              <a:buChar char="•"/>
            </a:pPr>
            <a:r>
              <a:rPr lang="en-GB" dirty="0"/>
              <a:t>Flame rectification or thermocouple on each burner.</a:t>
            </a:r>
          </a:p>
        </p:txBody>
      </p:sp>
    </p:spTree>
    <p:extLst>
      <p:ext uri="{BB962C8B-B14F-4D97-AF65-F5344CB8AC3E}">
        <p14:creationId xmlns:p14="http://schemas.microsoft.com/office/powerpoint/2010/main" val="3847162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7FBC6-8009-510D-8526-23564DDA01C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E62B3B2-0935-0AFD-E352-5DF88CE37250}"/>
              </a:ext>
            </a:extLst>
          </p:cNvPr>
          <p:cNvSpPr>
            <a:spLocks noGrp="1"/>
          </p:cNvSpPr>
          <p:nvPr>
            <p:ph type="title"/>
          </p:nvPr>
        </p:nvSpPr>
        <p:spPr>
          <a:xfrm>
            <a:off x="252000" y="972000"/>
            <a:ext cx="11628452" cy="646331"/>
          </a:xfrm>
        </p:spPr>
        <p:txBody>
          <a:bodyPr/>
          <a:lstStyle/>
          <a:p>
            <a:r>
              <a:rPr lang="en-GB"/>
              <a:t>Cookers and hobs</a:t>
            </a:r>
          </a:p>
        </p:txBody>
      </p:sp>
      <p:sp>
        <p:nvSpPr>
          <p:cNvPr id="6" name="Content Placeholder 5">
            <a:extLst>
              <a:ext uri="{FF2B5EF4-FFF2-40B4-BE49-F238E27FC236}">
                <a16:creationId xmlns:a16="http://schemas.microsoft.com/office/drawing/2014/main" id="{7662F223-FF8B-3B62-53CC-6EFCA91FD146}"/>
              </a:ext>
            </a:extLst>
          </p:cNvPr>
          <p:cNvSpPr>
            <a:spLocks noGrp="1"/>
          </p:cNvSpPr>
          <p:nvPr>
            <p:ph sz="quarter" idx="10"/>
          </p:nvPr>
        </p:nvSpPr>
        <p:spPr>
          <a:xfrm>
            <a:off x="359999" y="1800000"/>
            <a:ext cx="10275343" cy="4140000"/>
          </a:xfrm>
        </p:spPr>
        <p:txBody>
          <a:bodyPr/>
          <a:lstStyle/>
          <a:p>
            <a:r>
              <a:rPr lang="en-GB" b="1" dirty="0"/>
              <a:t>Key integration</a:t>
            </a:r>
          </a:p>
          <a:p>
            <a:pPr marL="342900" indent="-342900">
              <a:buFont typeface="Arial" panose="020B0604020202020204" pitchFamily="34" charset="0"/>
              <a:buChar char="•"/>
            </a:pPr>
            <a:r>
              <a:rPr lang="en-GB" dirty="0"/>
              <a:t>FSD cuts gas if flame fails or is extinguished.</a:t>
            </a:r>
          </a:p>
          <a:p>
            <a:pPr marL="342900" indent="-342900">
              <a:buFont typeface="Arial" panose="020B0604020202020204" pitchFamily="34" charset="0"/>
              <a:buChar char="•"/>
            </a:pPr>
            <a:r>
              <a:rPr lang="en-GB" dirty="0"/>
              <a:t>Gas valve is spring-loaded, held open by heat from thermocouple.</a:t>
            </a:r>
          </a:p>
          <a:p>
            <a:pPr marL="342900" indent="-342900">
              <a:buFont typeface="Arial" panose="020B0604020202020204" pitchFamily="34" charset="0"/>
              <a:buChar char="•"/>
            </a:pPr>
            <a:r>
              <a:rPr lang="en-GB" dirty="0"/>
              <a:t>No combustion control – relies on user input and built-in safety devices.</a:t>
            </a:r>
          </a:p>
          <a:p>
            <a:pPr marL="342900" indent="-342900">
              <a:buFont typeface="Arial" panose="020B0604020202020204" pitchFamily="34" charset="0"/>
              <a:buChar char="•"/>
            </a:pPr>
            <a:r>
              <a:rPr lang="en-GB" dirty="0"/>
              <a:t>Multi-point safety system with individual FSDs for each burner.</a:t>
            </a:r>
          </a:p>
        </p:txBody>
      </p:sp>
    </p:spTree>
    <p:extLst>
      <p:ext uri="{BB962C8B-B14F-4D97-AF65-F5344CB8AC3E}">
        <p14:creationId xmlns:p14="http://schemas.microsoft.com/office/powerpoint/2010/main" val="1932713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53AB7-A887-7C4C-0799-D27C964FA64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AA6776-2798-5E67-BBC4-602119393CC1}"/>
              </a:ext>
            </a:extLst>
          </p:cNvPr>
          <p:cNvSpPr>
            <a:spLocks noGrp="1"/>
          </p:cNvSpPr>
          <p:nvPr>
            <p:ph type="title"/>
          </p:nvPr>
        </p:nvSpPr>
        <p:spPr>
          <a:xfrm>
            <a:off x="252000" y="972000"/>
            <a:ext cx="11628452" cy="646331"/>
          </a:xfrm>
        </p:spPr>
        <p:txBody>
          <a:bodyPr/>
          <a:lstStyle/>
          <a:p>
            <a:r>
              <a:rPr lang="en-GB"/>
              <a:t>Cookers and hobs</a:t>
            </a:r>
          </a:p>
        </p:txBody>
      </p:sp>
      <p:sp>
        <p:nvSpPr>
          <p:cNvPr id="6" name="Content Placeholder 5">
            <a:extLst>
              <a:ext uri="{FF2B5EF4-FFF2-40B4-BE49-F238E27FC236}">
                <a16:creationId xmlns:a16="http://schemas.microsoft.com/office/drawing/2014/main" id="{7E1C39FA-B726-D9B2-03F6-73F9A6FB32CA}"/>
              </a:ext>
            </a:extLst>
          </p:cNvPr>
          <p:cNvSpPr>
            <a:spLocks noGrp="1"/>
          </p:cNvSpPr>
          <p:nvPr>
            <p:ph sz="quarter" idx="10"/>
          </p:nvPr>
        </p:nvSpPr>
        <p:spPr>
          <a:xfrm>
            <a:off x="360000" y="1800000"/>
            <a:ext cx="10699886" cy="4140000"/>
          </a:xfrm>
        </p:spPr>
        <p:txBody>
          <a:bodyPr/>
          <a:lstStyle/>
          <a:p>
            <a:r>
              <a:rPr lang="en-GB"/>
              <a:t>The thermocouple-based safety system demonstrates elegant mechanical engineering - when heated by the flame, it generates a small electrical current (millivolts) that holds an electromagnetic valve open against spring pressure. </a:t>
            </a:r>
          </a:p>
          <a:p>
            <a:r>
              <a:rPr lang="en-GB"/>
              <a:t>If the flame extinguishes, the current stops and the valve closes automatically.</a:t>
            </a:r>
          </a:p>
        </p:txBody>
      </p:sp>
    </p:spTree>
    <p:extLst>
      <p:ext uri="{BB962C8B-B14F-4D97-AF65-F5344CB8AC3E}">
        <p14:creationId xmlns:p14="http://schemas.microsoft.com/office/powerpoint/2010/main" val="254185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16641-4EA4-5CC1-7761-5E3D3FD9786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EA0C765-9A44-5CCC-4AFF-907CC489D6AB}"/>
              </a:ext>
            </a:extLst>
          </p:cNvPr>
          <p:cNvSpPr>
            <a:spLocks noGrp="1"/>
          </p:cNvSpPr>
          <p:nvPr>
            <p:ph type="title"/>
          </p:nvPr>
        </p:nvSpPr>
        <p:spPr>
          <a:xfrm>
            <a:off x="252000" y="972000"/>
            <a:ext cx="11628452" cy="646331"/>
          </a:xfrm>
        </p:spPr>
        <p:txBody>
          <a:bodyPr/>
          <a:lstStyle/>
          <a:p>
            <a:r>
              <a:rPr lang="en-GB"/>
              <a:t>Wiring and functional schematics</a:t>
            </a:r>
          </a:p>
        </p:txBody>
      </p:sp>
      <p:sp>
        <p:nvSpPr>
          <p:cNvPr id="6" name="Content Placeholder 5">
            <a:extLst>
              <a:ext uri="{FF2B5EF4-FFF2-40B4-BE49-F238E27FC236}">
                <a16:creationId xmlns:a16="http://schemas.microsoft.com/office/drawing/2014/main" id="{3930617E-2989-9515-F2F6-10ACADF8F9D1}"/>
              </a:ext>
            </a:extLst>
          </p:cNvPr>
          <p:cNvSpPr>
            <a:spLocks noGrp="1"/>
          </p:cNvSpPr>
          <p:nvPr>
            <p:ph sz="quarter" idx="10"/>
          </p:nvPr>
        </p:nvSpPr>
        <p:spPr>
          <a:xfrm>
            <a:off x="359999" y="1800000"/>
            <a:ext cx="11143153" cy="4140000"/>
          </a:xfrm>
        </p:spPr>
        <p:txBody>
          <a:bodyPr/>
          <a:lstStyle/>
          <a:p>
            <a:r>
              <a:rPr lang="en-GB" dirty="0"/>
              <a:t>Manufacturer's Instructions (MIs) contain essential wiring diagrams that map the electrical relationships between components.</a:t>
            </a:r>
          </a:p>
          <a:p>
            <a:pPr>
              <a:spcAft>
                <a:spcPts val="2400"/>
              </a:spcAft>
            </a:pPr>
            <a:r>
              <a:rPr lang="en-GB" dirty="0"/>
              <a:t>Understanding these schematics is crucial for effective diagnosis and repair.</a:t>
            </a:r>
          </a:p>
          <a:p>
            <a:r>
              <a:rPr lang="en-GB" b="1" dirty="0"/>
              <a:t>Discussion points</a:t>
            </a:r>
          </a:p>
          <a:p>
            <a:r>
              <a:rPr lang="en-GB" dirty="0"/>
              <a:t>What happens if a thermistor fails? The PCB may receive incorrect temperature readings, potentially causing the boiler to shut down, operate continuously, or modulate incorrectly depending on the failure mode (open or short circuit).</a:t>
            </a:r>
          </a:p>
          <a:p>
            <a:endParaRPr lang="en-GB" dirty="0"/>
          </a:p>
        </p:txBody>
      </p:sp>
    </p:spTree>
    <p:extLst>
      <p:ext uri="{BB962C8B-B14F-4D97-AF65-F5344CB8AC3E}">
        <p14:creationId xmlns:p14="http://schemas.microsoft.com/office/powerpoint/2010/main" val="3666084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B7AD1-8357-C457-6E0D-3CBAD117CC3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D806A62-A7E8-4740-2B16-06F5A97774D3}"/>
              </a:ext>
            </a:extLst>
          </p:cNvPr>
          <p:cNvSpPr>
            <a:spLocks noGrp="1"/>
          </p:cNvSpPr>
          <p:nvPr>
            <p:ph type="title"/>
          </p:nvPr>
        </p:nvSpPr>
        <p:spPr>
          <a:xfrm>
            <a:off x="252000" y="972000"/>
            <a:ext cx="11628452" cy="646331"/>
          </a:xfrm>
        </p:spPr>
        <p:txBody>
          <a:bodyPr/>
          <a:lstStyle/>
          <a:p>
            <a:r>
              <a:rPr lang="en-GB"/>
              <a:t>Wiring and functional schematics</a:t>
            </a:r>
          </a:p>
        </p:txBody>
      </p:sp>
      <p:sp>
        <p:nvSpPr>
          <p:cNvPr id="6" name="Content Placeholder 5">
            <a:extLst>
              <a:ext uri="{FF2B5EF4-FFF2-40B4-BE49-F238E27FC236}">
                <a16:creationId xmlns:a16="http://schemas.microsoft.com/office/drawing/2014/main" id="{5ECCB0F5-55D7-D372-CEAF-BEBCE4141AD2}"/>
              </a:ext>
            </a:extLst>
          </p:cNvPr>
          <p:cNvSpPr>
            <a:spLocks noGrp="1"/>
          </p:cNvSpPr>
          <p:nvPr>
            <p:ph sz="quarter" idx="10"/>
          </p:nvPr>
        </p:nvSpPr>
        <p:spPr>
          <a:xfrm>
            <a:off x="359999" y="1800000"/>
            <a:ext cx="10580143" cy="4140000"/>
          </a:xfrm>
        </p:spPr>
        <p:txBody>
          <a:bodyPr/>
          <a:lstStyle/>
          <a:p>
            <a:r>
              <a:rPr lang="en-GB"/>
              <a:t>What about if the fan fails, but the APS is still working? This is a dangerous scenario - if the APS contacts were to stick closed, the PCB might proceed with ignition despite inadequate ventilation. </a:t>
            </a:r>
          </a:p>
          <a:p>
            <a:r>
              <a:rPr lang="en-GB"/>
              <a:t>This highlights why multiple safety components are integrated into the system.</a:t>
            </a:r>
          </a:p>
          <a:p>
            <a:endParaRPr lang="en-GB"/>
          </a:p>
        </p:txBody>
      </p:sp>
    </p:spTree>
    <p:extLst>
      <p:ext uri="{BB962C8B-B14F-4D97-AF65-F5344CB8AC3E}">
        <p14:creationId xmlns:p14="http://schemas.microsoft.com/office/powerpoint/2010/main" val="1566579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72000"/>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59999" y="1800000"/>
            <a:ext cx="11255057" cy="4140000"/>
          </a:xfrm>
        </p:spPr>
        <p:txBody>
          <a:bodyPr/>
          <a:lstStyle/>
          <a:p>
            <a:r>
              <a:rPr lang="en-GB" b="1" dirty="0"/>
              <a:t>Fault scenario: </a:t>
            </a:r>
            <a:r>
              <a:rPr lang="en-GB" dirty="0"/>
              <a:t>A combi boiler fails to ignite. The fan runs, but no spark occurs. What components should you check in order?</a:t>
            </a:r>
          </a:p>
          <a:p>
            <a:r>
              <a:rPr lang="en-GB" b="1" dirty="0"/>
              <a:t>Discussion points</a:t>
            </a:r>
          </a:p>
          <a:p>
            <a:pPr marL="342900" indent="-342900">
              <a:buFont typeface="Arial" panose="020B0604020202020204" pitchFamily="34" charset="0"/>
              <a:buChar char="•"/>
            </a:pPr>
            <a:r>
              <a:rPr lang="en-GB" dirty="0">
                <a:ea typeface="ＭＳ Ｐゴシック"/>
              </a:rPr>
              <a:t>Discuss the likely control chain in this sequence.</a:t>
            </a:r>
            <a:endParaRPr lang="en-GB" dirty="0"/>
          </a:p>
          <a:p>
            <a:pPr marL="342900" indent="-342900">
              <a:buFont typeface="Arial" panose="020B0604020202020204" pitchFamily="34" charset="0"/>
              <a:buChar char="•"/>
            </a:pPr>
            <a:r>
              <a:rPr lang="en-GB" dirty="0"/>
              <a:t>What feedback signal is the PCB waiting for?</a:t>
            </a:r>
          </a:p>
          <a:p>
            <a:pPr marL="342900" indent="-342900">
              <a:buFont typeface="Arial" panose="020B0604020202020204" pitchFamily="34" charset="0"/>
              <a:buChar char="•"/>
            </a:pPr>
            <a:r>
              <a:rPr lang="en-GB" dirty="0"/>
              <a:t>What tests could confirm the issue?</a:t>
            </a:r>
          </a:p>
          <a:p>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5717E-13C9-2DC7-1EEC-5BD3E46220E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6DF6BC4-464B-5733-016D-54C75347BD4B}"/>
              </a:ext>
            </a:extLst>
          </p:cNvPr>
          <p:cNvSpPr>
            <a:spLocks noGrp="1"/>
          </p:cNvSpPr>
          <p:nvPr>
            <p:ph type="title"/>
          </p:nvPr>
        </p:nvSpPr>
        <p:spPr>
          <a:xfrm>
            <a:off x="252000" y="972000"/>
            <a:ext cx="11628452" cy="646331"/>
          </a:xfrm>
        </p:spPr>
        <p:txBody>
          <a:bodyPr/>
          <a:lstStyle/>
          <a:p>
            <a:r>
              <a:rPr lang="en-GB"/>
              <a:t>Real-world scenario mapping</a:t>
            </a:r>
          </a:p>
        </p:txBody>
      </p:sp>
      <p:sp>
        <p:nvSpPr>
          <p:cNvPr id="6" name="Content Placeholder 5">
            <a:extLst>
              <a:ext uri="{FF2B5EF4-FFF2-40B4-BE49-F238E27FC236}">
                <a16:creationId xmlns:a16="http://schemas.microsoft.com/office/drawing/2014/main" id="{D66E4370-A520-8904-5D15-8589EE93F538}"/>
              </a:ext>
            </a:extLst>
          </p:cNvPr>
          <p:cNvSpPr>
            <a:spLocks noGrp="1"/>
          </p:cNvSpPr>
          <p:nvPr>
            <p:ph sz="quarter" idx="10"/>
          </p:nvPr>
        </p:nvSpPr>
        <p:spPr>
          <a:xfrm>
            <a:off x="359999" y="1800000"/>
            <a:ext cx="11087585" cy="4140000"/>
          </a:xfrm>
        </p:spPr>
        <p:txBody>
          <a:bodyPr/>
          <a:lstStyle/>
          <a:p>
            <a:pPr>
              <a:spcAft>
                <a:spcPts val="600"/>
              </a:spcAft>
            </a:pPr>
            <a:r>
              <a:rPr lang="en-GB" b="1" dirty="0"/>
              <a:t>Scenario</a:t>
            </a:r>
          </a:p>
          <a:p>
            <a:pPr>
              <a:spcAft>
                <a:spcPts val="1800"/>
              </a:spcAft>
            </a:pPr>
            <a:r>
              <a:rPr lang="en-GB" dirty="0"/>
              <a:t>No DHW output. Flow sensor working, but burner does not light.</a:t>
            </a:r>
          </a:p>
          <a:p>
            <a:pPr>
              <a:spcAft>
                <a:spcPts val="600"/>
              </a:spcAft>
            </a:pPr>
            <a:r>
              <a:rPr lang="en-GB" b="1" dirty="0"/>
              <a:t>Confirm flow signal to PCB</a:t>
            </a:r>
          </a:p>
          <a:p>
            <a:pPr>
              <a:spcAft>
                <a:spcPts val="1800"/>
              </a:spcAft>
            </a:pPr>
            <a:r>
              <a:rPr lang="en-GB" dirty="0"/>
              <a:t>Verify the PCB is receiving the demand signal from the flow sensor by checking voltages or using diagnostic tools.</a:t>
            </a:r>
          </a:p>
          <a:p>
            <a:pPr>
              <a:spcAft>
                <a:spcPts val="600"/>
              </a:spcAft>
            </a:pPr>
            <a:r>
              <a:rPr lang="en-GB" b="1" dirty="0"/>
              <a:t>Check fan/APS operation</a:t>
            </a:r>
          </a:p>
          <a:p>
            <a:r>
              <a:rPr lang="en-GB" dirty="0"/>
              <a:t>Confirm the fan runs when DHW flow is detected and the APS contacts close to signal proper airflow.</a:t>
            </a:r>
          </a:p>
        </p:txBody>
      </p:sp>
    </p:spTree>
    <p:extLst>
      <p:ext uri="{BB962C8B-B14F-4D97-AF65-F5344CB8AC3E}">
        <p14:creationId xmlns:p14="http://schemas.microsoft.com/office/powerpoint/2010/main" val="2597545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1EBFE-0332-A6DE-6E13-6FB3D4DFD1B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5BFBF2D-E4B5-9666-4005-4E67AFCE10C2}"/>
              </a:ext>
            </a:extLst>
          </p:cNvPr>
          <p:cNvSpPr>
            <a:spLocks noGrp="1"/>
          </p:cNvSpPr>
          <p:nvPr>
            <p:ph type="title"/>
          </p:nvPr>
        </p:nvSpPr>
        <p:spPr>
          <a:xfrm>
            <a:off x="252000" y="972000"/>
            <a:ext cx="11628452" cy="646331"/>
          </a:xfrm>
        </p:spPr>
        <p:txBody>
          <a:bodyPr/>
          <a:lstStyle/>
          <a:p>
            <a:r>
              <a:rPr lang="en-GB"/>
              <a:t>Real-world scenario mapping</a:t>
            </a:r>
          </a:p>
        </p:txBody>
      </p:sp>
      <p:sp>
        <p:nvSpPr>
          <p:cNvPr id="6" name="Content Placeholder 5">
            <a:extLst>
              <a:ext uri="{FF2B5EF4-FFF2-40B4-BE49-F238E27FC236}">
                <a16:creationId xmlns:a16="http://schemas.microsoft.com/office/drawing/2014/main" id="{E06A1B35-D2EE-FC1C-1D5B-4A1E7D179715}"/>
              </a:ext>
            </a:extLst>
          </p:cNvPr>
          <p:cNvSpPr>
            <a:spLocks noGrp="1"/>
          </p:cNvSpPr>
          <p:nvPr>
            <p:ph sz="quarter" idx="10"/>
          </p:nvPr>
        </p:nvSpPr>
        <p:spPr>
          <a:xfrm>
            <a:off x="359999" y="1800000"/>
            <a:ext cx="11520453" cy="4140000"/>
          </a:xfrm>
        </p:spPr>
        <p:txBody>
          <a:bodyPr/>
          <a:lstStyle/>
          <a:p>
            <a:pPr>
              <a:spcAft>
                <a:spcPts val="600"/>
              </a:spcAft>
            </a:pPr>
            <a:r>
              <a:rPr lang="en-GB" b="1" dirty="0"/>
              <a:t>Look for spark</a:t>
            </a:r>
          </a:p>
          <a:p>
            <a:pPr>
              <a:spcAft>
                <a:spcPts val="1800"/>
              </a:spcAft>
            </a:pPr>
            <a:r>
              <a:rPr lang="en-GB" dirty="0"/>
              <a:t>If missing, test electrode condition, ignition lead continuity, and PCB output voltage.</a:t>
            </a:r>
          </a:p>
          <a:p>
            <a:pPr>
              <a:spcAft>
                <a:spcPts val="600"/>
              </a:spcAft>
            </a:pPr>
            <a:r>
              <a:rPr lang="en-GB" b="1" dirty="0"/>
              <a:t>If spark present</a:t>
            </a:r>
          </a:p>
          <a:p>
            <a:pPr>
              <a:spcAft>
                <a:spcPts val="1800"/>
              </a:spcAft>
            </a:pPr>
            <a:r>
              <a:rPr lang="en-GB" dirty="0"/>
              <a:t>Check gas valve coil resistance and wiring, test flame sensing circuit.</a:t>
            </a:r>
          </a:p>
          <a:p>
            <a:pPr>
              <a:spcAft>
                <a:spcPts val="600"/>
              </a:spcAft>
            </a:pPr>
            <a:r>
              <a:rPr lang="en-GB" b="1" dirty="0"/>
              <a:t>Diagnose root cause</a:t>
            </a:r>
          </a:p>
          <a:p>
            <a:r>
              <a:rPr lang="en-GB" dirty="0">
                <a:ea typeface="ＭＳ Ｐゴシック"/>
              </a:rPr>
              <a:t>Could be flame sensing failure, gas valve fault, or miswired component.</a:t>
            </a:r>
          </a:p>
        </p:txBody>
      </p:sp>
    </p:spTree>
    <p:extLst>
      <p:ext uri="{BB962C8B-B14F-4D97-AF65-F5344CB8AC3E}">
        <p14:creationId xmlns:p14="http://schemas.microsoft.com/office/powerpoint/2010/main" val="40642652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396AC-C5F0-4A66-B988-70A3497DBE7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AD67164-B8B6-4BF8-1C0E-6D82C9CF6807}"/>
              </a:ext>
            </a:extLst>
          </p:cNvPr>
          <p:cNvSpPr>
            <a:spLocks noGrp="1"/>
          </p:cNvSpPr>
          <p:nvPr>
            <p:ph type="title"/>
          </p:nvPr>
        </p:nvSpPr>
        <p:spPr>
          <a:xfrm>
            <a:off x="252000" y="972000"/>
            <a:ext cx="11628452" cy="646331"/>
          </a:xfrm>
        </p:spPr>
        <p:txBody>
          <a:bodyPr/>
          <a:lstStyle/>
          <a:p>
            <a:r>
              <a:rPr lang="en-GB"/>
              <a:t>Real-world scenario mapping</a:t>
            </a:r>
          </a:p>
        </p:txBody>
      </p:sp>
      <p:sp>
        <p:nvSpPr>
          <p:cNvPr id="6" name="Content Placeholder 5">
            <a:extLst>
              <a:ext uri="{FF2B5EF4-FFF2-40B4-BE49-F238E27FC236}">
                <a16:creationId xmlns:a16="http://schemas.microsoft.com/office/drawing/2014/main" id="{53EFE512-4106-94DC-021C-9484865E5E82}"/>
              </a:ext>
            </a:extLst>
          </p:cNvPr>
          <p:cNvSpPr>
            <a:spLocks noGrp="1"/>
          </p:cNvSpPr>
          <p:nvPr>
            <p:ph sz="quarter" idx="10"/>
          </p:nvPr>
        </p:nvSpPr>
        <p:spPr>
          <a:xfrm>
            <a:off x="359999" y="1800000"/>
            <a:ext cx="11087585" cy="4140000"/>
          </a:xfrm>
        </p:spPr>
        <p:txBody>
          <a:bodyPr/>
          <a:lstStyle/>
          <a:p>
            <a:r>
              <a:rPr lang="en-GB"/>
              <a:t>This scenario demonstrates the importance of understanding component integration when diagnosing faults. </a:t>
            </a:r>
          </a:p>
          <a:p>
            <a:r>
              <a:rPr lang="en-GB"/>
              <a:t>The systematic approach follows the control chain through the appliance, checking each component in sequence to identify where the chain is broken.</a:t>
            </a:r>
          </a:p>
          <a:p>
            <a:r>
              <a:rPr lang="en-GB"/>
              <a:t>By understanding the interdependencies between components, an engineer can efficiently isolate problems without unnecessary disassembly or parts replacement. </a:t>
            </a:r>
          </a:p>
          <a:p>
            <a:r>
              <a:rPr lang="en-GB"/>
              <a:t>This approach is more effective than simply replacing components based on symptoms.</a:t>
            </a:r>
          </a:p>
        </p:txBody>
      </p:sp>
    </p:spTree>
    <p:extLst>
      <p:ext uri="{BB962C8B-B14F-4D97-AF65-F5344CB8AC3E}">
        <p14:creationId xmlns:p14="http://schemas.microsoft.com/office/powerpoint/2010/main" val="3864328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2D138-CFAD-214C-E8E3-91D7F92A8EB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65DE3AD-EBCB-402A-8659-2CEBDD8896C8}"/>
              </a:ext>
            </a:extLst>
          </p:cNvPr>
          <p:cNvSpPr>
            <a:spLocks noGrp="1"/>
          </p:cNvSpPr>
          <p:nvPr>
            <p:ph type="title"/>
          </p:nvPr>
        </p:nvSpPr>
        <p:spPr>
          <a:xfrm>
            <a:off x="252000" y="972000"/>
            <a:ext cx="11628452" cy="646331"/>
          </a:xfrm>
        </p:spPr>
        <p:txBody>
          <a:bodyPr/>
          <a:lstStyle/>
          <a:p>
            <a:r>
              <a:rPr lang="en-GB"/>
              <a:t>Real-world scenario mapping</a:t>
            </a:r>
          </a:p>
        </p:txBody>
      </p:sp>
      <p:sp>
        <p:nvSpPr>
          <p:cNvPr id="6" name="Content Placeholder 5">
            <a:extLst>
              <a:ext uri="{FF2B5EF4-FFF2-40B4-BE49-F238E27FC236}">
                <a16:creationId xmlns:a16="http://schemas.microsoft.com/office/drawing/2014/main" id="{C9E70CC8-B0FD-0055-28D9-9DC676BDF508}"/>
              </a:ext>
            </a:extLst>
          </p:cNvPr>
          <p:cNvSpPr>
            <a:spLocks noGrp="1"/>
          </p:cNvSpPr>
          <p:nvPr>
            <p:ph sz="quarter" idx="10"/>
          </p:nvPr>
        </p:nvSpPr>
        <p:spPr>
          <a:xfrm>
            <a:off x="359999" y="1800000"/>
            <a:ext cx="10939371" cy="4140000"/>
          </a:xfrm>
        </p:spPr>
        <p:txBody>
          <a:bodyPr/>
          <a:lstStyle/>
          <a:p>
            <a:r>
              <a:rPr lang="en-GB" dirty="0"/>
              <a:t>When diagnosing complex issues, it's essential to reference the manufacturer's wiring diagrams and understand how each component should interact within the system. </a:t>
            </a:r>
          </a:p>
          <a:p>
            <a:r>
              <a:rPr lang="en-GB" dirty="0"/>
              <a:t>Testing should follow the logical flow of operations, checking each stage of the sequence until the fault is identified.</a:t>
            </a:r>
          </a:p>
        </p:txBody>
      </p:sp>
    </p:spTree>
    <p:extLst>
      <p:ext uri="{BB962C8B-B14F-4D97-AF65-F5344CB8AC3E}">
        <p14:creationId xmlns:p14="http://schemas.microsoft.com/office/powerpoint/2010/main" val="14413848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35939-1A09-1C5B-1BEB-C7F04E39716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5412422-3ACE-28D7-5B61-4742AC2CB8FB}"/>
              </a:ext>
            </a:extLst>
          </p:cNvPr>
          <p:cNvSpPr>
            <a:spLocks noGrp="1"/>
          </p:cNvSpPr>
          <p:nvPr>
            <p:ph type="title"/>
          </p:nvPr>
        </p:nvSpPr>
        <p:spPr>
          <a:xfrm>
            <a:off x="252000" y="972000"/>
            <a:ext cx="11628452" cy="646331"/>
          </a:xfrm>
        </p:spPr>
        <p:txBody>
          <a:bodyPr/>
          <a:lstStyle/>
          <a:p>
            <a:r>
              <a:rPr lang="en-GB"/>
              <a:t>Knowledge check (short answer)</a:t>
            </a:r>
          </a:p>
        </p:txBody>
      </p:sp>
      <p:sp>
        <p:nvSpPr>
          <p:cNvPr id="6" name="Content Placeholder 5">
            <a:extLst>
              <a:ext uri="{FF2B5EF4-FFF2-40B4-BE49-F238E27FC236}">
                <a16:creationId xmlns:a16="http://schemas.microsoft.com/office/drawing/2014/main" id="{50B6510F-9EB8-6D7E-ED94-CA9E9660A7E3}"/>
              </a:ext>
            </a:extLst>
          </p:cNvPr>
          <p:cNvSpPr>
            <a:spLocks noGrp="1"/>
          </p:cNvSpPr>
          <p:nvPr>
            <p:ph sz="quarter" idx="10"/>
          </p:nvPr>
        </p:nvSpPr>
        <p:spPr>
          <a:xfrm>
            <a:off x="360000" y="1800000"/>
            <a:ext cx="11520452" cy="4140000"/>
          </a:xfrm>
        </p:spPr>
        <p:txBody>
          <a:bodyPr/>
          <a:lstStyle/>
          <a:p>
            <a:r>
              <a:rPr lang="en-GB" b="1"/>
              <a:t>1. Flue gas safety</a:t>
            </a:r>
          </a:p>
          <a:p>
            <a:r>
              <a:rPr lang="en-GB"/>
              <a:t>What component ensures flue gases are being safely expelled before ignition?</a:t>
            </a:r>
          </a:p>
        </p:txBody>
      </p:sp>
    </p:spTree>
    <p:extLst>
      <p:ext uri="{BB962C8B-B14F-4D97-AF65-F5344CB8AC3E}">
        <p14:creationId xmlns:p14="http://schemas.microsoft.com/office/powerpoint/2010/main" val="10287595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27EFA-CED5-EB63-1182-B2B15ECF1B8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F8CDB9F-CB9C-9280-AF80-5A0715A5A5A7}"/>
              </a:ext>
            </a:extLst>
          </p:cNvPr>
          <p:cNvSpPr>
            <a:spLocks noGrp="1"/>
          </p:cNvSpPr>
          <p:nvPr>
            <p:ph type="title"/>
          </p:nvPr>
        </p:nvSpPr>
        <p:spPr>
          <a:xfrm>
            <a:off x="252000" y="972000"/>
            <a:ext cx="11628452" cy="646331"/>
          </a:xfrm>
        </p:spPr>
        <p:txBody>
          <a:bodyPr/>
          <a:lstStyle/>
          <a:p>
            <a:r>
              <a:rPr lang="en-GB"/>
              <a:t>Knowledge check (short answer)</a:t>
            </a:r>
          </a:p>
        </p:txBody>
      </p:sp>
      <p:sp>
        <p:nvSpPr>
          <p:cNvPr id="6" name="Content Placeholder 5">
            <a:extLst>
              <a:ext uri="{FF2B5EF4-FFF2-40B4-BE49-F238E27FC236}">
                <a16:creationId xmlns:a16="http://schemas.microsoft.com/office/drawing/2014/main" id="{1579AD94-D669-8C7D-ED93-DFA38E4B980D}"/>
              </a:ext>
            </a:extLst>
          </p:cNvPr>
          <p:cNvSpPr>
            <a:spLocks noGrp="1"/>
          </p:cNvSpPr>
          <p:nvPr>
            <p:ph sz="quarter" idx="10"/>
          </p:nvPr>
        </p:nvSpPr>
        <p:spPr>
          <a:xfrm>
            <a:off x="360000" y="1800000"/>
            <a:ext cx="11520452" cy="4140000"/>
          </a:xfrm>
        </p:spPr>
        <p:txBody>
          <a:bodyPr/>
          <a:lstStyle/>
          <a:p>
            <a:r>
              <a:rPr lang="en-GB" b="1"/>
              <a:t>1. Flue gas safety</a:t>
            </a:r>
          </a:p>
          <a:p>
            <a:r>
              <a:rPr lang="en-GB"/>
              <a:t>What component ensures flue gases are being safely expelled before ignition?</a:t>
            </a:r>
          </a:p>
          <a:p>
            <a:endParaRPr lang="en-GB"/>
          </a:p>
          <a:p>
            <a:r>
              <a:rPr lang="en-GB"/>
              <a:t>The Air Pressure Switch (APS) confirms proper ventilation by detecting the differential pressure created by the fan, ensuring flue gases will be safely expelled before allowing ignition to occur. </a:t>
            </a:r>
          </a:p>
          <a:p>
            <a:r>
              <a:rPr lang="en-GB"/>
              <a:t>This critical safety component prevents combustion in poorly ventilated conditions.</a:t>
            </a:r>
          </a:p>
          <a:p>
            <a:endParaRPr lang="en-GB"/>
          </a:p>
        </p:txBody>
      </p:sp>
    </p:spTree>
    <p:extLst>
      <p:ext uri="{BB962C8B-B14F-4D97-AF65-F5344CB8AC3E}">
        <p14:creationId xmlns:p14="http://schemas.microsoft.com/office/powerpoint/2010/main" val="2638300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DF760-4AE8-8DC0-C193-9A3217A5458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22E4C88-B111-170F-90BC-6E2D94FB1C55}"/>
              </a:ext>
            </a:extLst>
          </p:cNvPr>
          <p:cNvSpPr>
            <a:spLocks noGrp="1"/>
          </p:cNvSpPr>
          <p:nvPr>
            <p:ph type="title"/>
          </p:nvPr>
        </p:nvSpPr>
        <p:spPr>
          <a:xfrm>
            <a:off x="252000" y="972000"/>
            <a:ext cx="11628452" cy="646331"/>
          </a:xfrm>
        </p:spPr>
        <p:txBody>
          <a:bodyPr/>
          <a:lstStyle/>
          <a:p>
            <a:r>
              <a:rPr lang="en-GB"/>
              <a:t>Knowledge check (short answer)</a:t>
            </a:r>
          </a:p>
        </p:txBody>
      </p:sp>
      <p:sp>
        <p:nvSpPr>
          <p:cNvPr id="6" name="Content Placeholder 5">
            <a:extLst>
              <a:ext uri="{FF2B5EF4-FFF2-40B4-BE49-F238E27FC236}">
                <a16:creationId xmlns:a16="http://schemas.microsoft.com/office/drawing/2014/main" id="{EA78D077-A961-5D0B-76AE-A18CDCA4D73B}"/>
              </a:ext>
            </a:extLst>
          </p:cNvPr>
          <p:cNvSpPr>
            <a:spLocks noGrp="1"/>
          </p:cNvSpPr>
          <p:nvPr>
            <p:ph sz="quarter" idx="10"/>
          </p:nvPr>
        </p:nvSpPr>
        <p:spPr>
          <a:xfrm>
            <a:off x="360000" y="1800000"/>
            <a:ext cx="11520452" cy="4140000"/>
          </a:xfrm>
        </p:spPr>
        <p:txBody>
          <a:bodyPr/>
          <a:lstStyle/>
          <a:p>
            <a:r>
              <a:rPr lang="en-GB" b="1"/>
              <a:t>2. Temperature control</a:t>
            </a:r>
          </a:p>
          <a:p>
            <a:r>
              <a:rPr lang="en-GB"/>
              <a:t>What does a thermistor do in a hot water system?</a:t>
            </a:r>
          </a:p>
          <a:p>
            <a:endParaRPr lang="en-GB"/>
          </a:p>
        </p:txBody>
      </p:sp>
    </p:spTree>
    <p:extLst>
      <p:ext uri="{BB962C8B-B14F-4D97-AF65-F5344CB8AC3E}">
        <p14:creationId xmlns:p14="http://schemas.microsoft.com/office/powerpoint/2010/main" val="6079629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7E638-9DA8-5AAA-BA70-DA0CBC4F76F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C4657E8-98EA-B01E-C4C0-AFBB02162F53}"/>
              </a:ext>
            </a:extLst>
          </p:cNvPr>
          <p:cNvSpPr>
            <a:spLocks noGrp="1"/>
          </p:cNvSpPr>
          <p:nvPr>
            <p:ph type="title"/>
          </p:nvPr>
        </p:nvSpPr>
        <p:spPr>
          <a:xfrm>
            <a:off x="252000" y="972000"/>
            <a:ext cx="11628452" cy="646331"/>
          </a:xfrm>
        </p:spPr>
        <p:txBody>
          <a:bodyPr/>
          <a:lstStyle/>
          <a:p>
            <a:r>
              <a:rPr lang="en-GB"/>
              <a:t>Knowledge check (short answer)</a:t>
            </a:r>
          </a:p>
        </p:txBody>
      </p:sp>
      <p:sp>
        <p:nvSpPr>
          <p:cNvPr id="6" name="Content Placeholder 5">
            <a:extLst>
              <a:ext uri="{FF2B5EF4-FFF2-40B4-BE49-F238E27FC236}">
                <a16:creationId xmlns:a16="http://schemas.microsoft.com/office/drawing/2014/main" id="{AAFF856B-78BC-E140-66F4-C3CD985710CC}"/>
              </a:ext>
            </a:extLst>
          </p:cNvPr>
          <p:cNvSpPr>
            <a:spLocks noGrp="1"/>
          </p:cNvSpPr>
          <p:nvPr>
            <p:ph sz="quarter" idx="10"/>
          </p:nvPr>
        </p:nvSpPr>
        <p:spPr>
          <a:xfrm>
            <a:off x="360000" y="1800000"/>
            <a:ext cx="11520452" cy="4140000"/>
          </a:xfrm>
        </p:spPr>
        <p:txBody>
          <a:bodyPr/>
          <a:lstStyle/>
          <a:p>
            <a:r>
              <a:rPr lang="en-GB" b="1"/>
              <a:t>2. Temperature control</a:t>
            </a:r>
          </a:p>
          <a:p>
            <a:r>
              <a:rPr lang="en-GB"/>
              <a:t>What does a thermistor do in a hot water system?</a:t>
            </a:r>
          </a:p>
          <a:p>
            <a:endParaRPr lang="en-GB"/>
          </a:p>
          <a:p>
            <a:r>
              <a:rPr lang="en-GB"/>
              <a:t>A thermistor monitors water temperature by changing its resistance as temperature changes. </a:t>
            </a:r>
          </a:p>
          <a:p>
            <a:r>
              <a:rPr lang="en-GB"/>
              <a:t>This provides continuous feedback to the PCB, allowing precise temperature control through modulation of the gas valve or burner output. </a:t>
            </a:r>
          </a:p>
          <a:p>
            <a:r>
              <a:rPr lang="en-GB"/>
              <a:t>It also provides overheat protection.</a:t>
            </a:r>
          </a:p>
          <a:p>
            <a:endParaRPr lang="en-GB"/>
          </a:p>
          <a:p>
            <a:endParaRPr lang="en-GB"/>
          </a:p>
        </p:txBody>
      </p:sp>
    </p:spTree>
    <p:extLst>
      <p:ext uri="{BB962C8B-B14F-4D97-AF65-F5344CB8AC3E}">
        <p14:creationId xmlns:p14="http://schemas.microsoft.com/office/powerpoint/2010/main" val="7410091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868FE-2953-ECBB-5D54-FD738EE8479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1EB103-1FF9-6652-4392-D2EA9CBD2CEC}"/>
              </a:ext>
            </a:extLst>
          </p:cNvPr>
          <p:cNvSpPr>
            <a:spLocks noGrp="1"/>
          </p:cNvSpPr>
          <p:nvPr>
            <p:ph type="title"/>
          </p:nvPr>
        </p:nvSpPr>
        <p:spPr>
          <a:xfrm>
            <a:off x="252000" y="972000"/>
            <a:ext cx="11628452" cy="646331"/>
          </a:xfrm>
        </p:spPr>
        <p:txBody>
          <a:bodyPr/>
          <a:lstStyle/>
          <a:p>
            <a:r>
              <a:rPr lang="en-GB"/>
              <a:t>Key takeaways</a:t>
            </a:r>
          </a:p>
        </p:txBody>
      </p:sp>
      <p:sp>
        <p:nvSpPr>
          <p:cNvPr id="6" name="Content Placeholder 5">
            <a:extLst>
              <a:ext uri="{FF2B5EF4-FFF2-40B4-BE49-F238E27FC236}">
                <a16:creationId xmlns:a16="http://schemas.microsoft.com/office/drawing/2014/main" id="{48D2ED73-A488-D8BF-B478-FD35E62F0680}"/>
              </a:ext>
            </a:extLst>
          </p:cNvPr>
          <p:cNvSpPr>
            <a:spLocks noGrp="1"/>
          </p:cNvSpPr>
          <p:nvPr>
            <p:ph sz="quarter" idx="10"/>
          </p:nvPr>
        </p:nvSpPr>
        <p:spPr>
          <a:xfrm>
            <a:off x="360000" y="1800000"/>
            <a:ext cx="10699886" cy="4140000"/>
          </a:xfrm>
        </p:spPr>
        <p:txBody>
          <a:bodyPr/>
          <a:lstStyle/>
          <a:p>
            <a:r>
              <a:rPr lang="en-GB" dirty="0"/>
              <a:t>Understanding component integration is fundamental to effective gas engineering practice. </a:t>
            </a:r>
          </a:p>
          <a:p>
            <a:r>
              <a:rPr lang="en-GB" dirty="0"/>
              <a:t>The knowledge you've gained in this session forms the foundation for advanced skills in commissioning, fault diagnosis, and system optimisation.</a:t>
            </a:r>
          </a:p>
          <a:p>
            <a:r>
              <a:rPr lang="en-GB" dirty="0"/>
              <a:t>Remember that safety systems are designed with multiple layers of protection through component integration. </a:t>
            </a:r>
          </a:p>
          <a:p>
            <a:r>
              <a:rPr lang="en-GB" dirty="0"/>
              <a:t>Always consider how components interact with each other when diagnosing faults or assessing system performance.</a:t>
            </a:r>
          </a:p>
        </p:txBody>
      </p:sp>
    </p:spTree>
    <p:extLst>
      <p:ext uri="{BB962C8B-B14F-4D97-AF65-F5344CB8AC3E}">
        <p14:creationId xmlns:p14="http://schemas.microsoft.com/office/powerpoint/2010/main" val="39714957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72000"/>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r>
              <a:rPr lang="en-GB" dirty="0">
                <a:ea typeface="ＭＳ Ｐゴシック"/>
              </a:rPr>
              <a:t>You should now be able to:</a:t>
            </a:r>
          </a:p>
          <a:p>
            <a:pPr marL="342900" lvl="0" indent="-342900">
              <a:buFont typeface="Arial" panose="020B0604020202020204" pitchFamily="34" charset="0"/>
              <a:buChar char="•"/>
            </a:pPr>
            <a:r>
              <a:rPr lang="en-GB" b="1" dirty="0">
                <a:ea typeface="ＭＳ Ｐゴシック"/>
              </a:rPr>
              <a:t>Map</a:t>
            </a:r>
            <a:r>
              <a:rPr lang="en-GB" dirty="0">
                <a:ea typeface="ＭＳ Ｐゴシック"/>
              </a:rPr>
              <a:t> components onto real gas appliances.</a:t>
            </a:r>
            <a:endParaRPr lang="en-GB" dirty="0"/>
          </a:p>
          <a:p>
            <a:pPr marL="342900" lvl="0" indent="-342900">
              <a:buFont typeface="Arial" panose="020B0604020202020204" pitchFamily="34" charset="0"/>
              <a:buChar char="•"/>
            </a:pPr>
            <a:r>
              <a:rPr lang="en-GB" b="1" dirty="0">
                <a:ea typeface="ＭＳ Ｐゴシック"/>
              </a:rPr>
              <a:t>Explain</a:t>
            </a:r>
            <a:r>
              <a:rPr lang="en-GB" dirty="0">
                <a:ea typeface="ＭＳ Ｐゴシック"/>
              </a:rPr>
              <a:t> how components interact during appliance operation.</a:t>
            </a:r>
            <a:endParaRPr lang="en-GB" dirty="0"/>
          </a:p>
          <a:p>
            <a:pPr marL="342900" lvl="0" indent="-342900">
              <a:buFont typeface="Arial" panose="020B0604020202020204" pitchFamily="34" charset="0"/>
              <a:buChar char="•"/>
            </a:pPr>
            <a:r>
              <a:rPr lang="en-GB" b="1" dirty="0">
                <a:ea typeface="ＭＳ Ｐゴシック"/>
              </a:rPr>
              <a:t>Interpret</a:t>
            </a:r>
            <a:r>
              <a:rPr lang="en-GB" dirty="0">
                <a:ea typeface="ＭＳ Ｐゴシック"/>
              </a:rPr>
              <a:t> simple wiring/functional diagrams from MIs.</a:t>
            </a:r>
            <a:endParaRPr lang="en-GB" dirty="0"/>
          </a:p>
          <a:p>
            <a:pPr marL="342900" lvl="0" indent="-342900">
              <a:buFont typeface="Arial" panose="020B0604020202020204" pitchFamily="34" charset="0"/>
              <a:buChar char="•"/>
            </a:pPr>
            <a:r>
              <a:rPr lang="en-GB" b="1" dirty="0">
                <a:ea typeface="ＭＳ Ｐゴシック"/>
              </a:rPr>
              <a:t>Evaluate</a:t>
            </a:r>
            <a:r>
              <a:rPr lang="en-GB" dirty="0">
                <a:ea typeface="ＭＳ Ｐゴシック"/>
              </a:rPr>
              <a:t> the effect of a component fault on appliance performance.</a:t>
            </a:r>
            <a:endParaRPr lang="en-GB" dirty="0"/>
          </a:p>
          <a:p>
            <a:endParaRPr lang="en-GB" sz="2200"/>
          </a:p>
        </p:txBody>
      </p:sp>
    </p:spTree>
    <p:extLst>
      <p:ext uri="{BB962C8B-B14F-4D97-AF65-F5344CB8AC3E}">
        <p14:creationId xmlns:p14="http://schemas.microsoft.com/office/powerpoint/2010/main" val="301421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72000"/>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367013" cy="4140000"/>
          </a:xfrm>
        </p:spPr>
        <p:txBody>
          <a:bodyPr>
            <a:normAutofit/>
          </a:bodyPr>
          <a:lstStyle/>
          <a:p>
            <a:r>
              <a:rPr lang="en-GB" dirty="0">
                <a:ea typeface="ＭＳ Ｐゴシック"/>
              </a:rPr>
              <a:t>By the end of this session, you should be able to:</a:t>
            </a:r>
          </a:p>
          <a:p>
            <a:pPr marL="342900" lvl="0" indent="-342900">
              <a:buFont typeface="Arial" panose="020B0604020202020204" pitchFamily="34" charset="0"/>
              <a:buChar char="•"/>
            </a:pPr>
            <a:r>
              <a:rPr lang="en-GB" b="1" dirty="0">
                <a:ea typeface="ＭＳ Ｐゴシック"/>
              </a:rPr>
              <a:t>Map</a:t>
            </a:r>
            <a:r>
              <a:rPr lang="en-GB" dirty="0">
                <a:ea typeface="ＭＳ Ｐゴシック"/>
              </a:rPr>
              <a:t> components onto real gas appliances.</a:t>
            </a:r>
            <a:endParaRPr lang="en-GB" dirty="0"/>
          </a:p>
          <a:p>
            <a:pPr marL="342900" lvl="0" indent="-342900">
              <a:buFont typeface="Arial" panose="020B0604020202020204" pitchFamily="34" charset="0"/>
              <a:buChar char="•"/>
            </a:pPr>
            <a:r>
              <a:rPr lang="en-GB" b="1" dirty="0">
                <a:ea typeface="ＭＳ Ｐゴシック"/>
              </a:rPr>
              <a:t>Explain</a:t>
            </a:r>
            <a:r>
              <a:rPr lang="en-GB" dirty="0">
                <a:ea typeface="ＭＳ Ｐゴシック"/>
              </a:rPr>
              <a:t> how components interact during appliance operation.</a:t>
            </a:r>
            <a:endParaRPr lang="en-GB" dirty="0"/>
          </a:p>
          <a:p>
            <a:pPr marL="342900" lvl="0" indent="-342900">
              <a:buFont typeface="Arial" panose="020B0604020202020204" pitchFamily="34" charset="0"/>
              <a:buChar char="•"/>
            </a:pPr>
            <a:r>
              <a:rPr lang="en-GB" b="1" dirty="0">
                <a:ea typeface="ＭＳ Ｐゴシック"/>
              </a:rPr>
              <a:t>Interpret</a:t>
            </a:r>
            <a:r>
              <a:rPr lang="en-GB" dirty="0">
                <a:ea typeface="ＭＳ Ｐゴシック"/>
              </a:rPr>
              <a:t> simple wiring/functional diagrams from MIs.</a:t>
            </a:r>
            <a:endParaRPr lang="en-GB" dirty="0"/>
          </a:p>
          <a:p>
            <a:pPr marL="342900" lvl="0" indent="-342900">
              <a:buFont typeface="Arial" panose="020B0604020202020204" pitchFamily="34" charset="0"/>
              <a:buChar char="•"/>
            </a:pPr>
            <a:r>
              <a:rPr lang="en-GB" b="1" dirty="0">
                <a:ea typeface="ＭＳ Ｐゴシック"/>
              </a:rPr>
              <a:t>Evaluate</a:t>
            </a:r>
            <a:r>
              <a:rPr lang="en-GB" dirty="0">
                <a:ea typeface="ＭＳ Ｐゴシック"/>
              </a:rPr>
              <a:t> the effect of a component fault on appliance performance.</a:t>
            </a:r>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352589"/>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0772BD3F-4281-6306-E03B-F8857745A9CE}"/>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A09AD-C07D-33DC-956F-88668DECFB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B76BA5-9CFB-706A-BFE4-F272764370FE}"/>
              </a:ext>
            </a:extLst>
          </p:cNvPr>
          <p:cNvSpPr>
            <a:spLocks noGrp="1"/>
          </p:cNvSpPr>
          <p:nvPr>
            <p:ph type="title"/>
          </p:nvPr>
        </p:nvSpPr>
        <p:spPr>
          <a:xfrm>
            <a:off x="252000" y="972000"/>
            <a:ext cx="11628452" cy="646331"/>
          </a:xfrm>
        </p:spPr>
        <p:txBody>
          <a:bodyPr/>
          <a:lstStyle/>
          <a:p>
            <a:r>
              <a:rPr lang="en-GB"/>
              <a:t>Typical combi boiler – key components</a:t>
            </a:r>
          </a:p>
        </p:txBody>
      </p:sp>
      <p:sp>
        <p:nvSpPr>
          <p:cNvPr id="6" name="Content Placeholder 5">
            <a:extLst>
              <a:ext uri="{FF2B5EF4-FFF2-40B4-BE49-F238E27FC236}">
                <a16:creationId xmlns:a16="http://schemas.microsoft.com/office/drawing/2014/main" id="{34662C18-D7DD-493D-DBB5-CA76ABCAD15A}"/>
              </a:ext>
            </a:extLst>
          </p:cNvPr>
          <p:cNvSpPr>
            <a:spLocks noGrp="1"/>
          </p:cNvSpPr>
          <p:nvPr>
            <p:ph sz="quarter" idx="10"/>
          </p:nvPr>
        </p:nvSpPr>
        <p:spPr>
          <a:xfrm>
            <a:off x="359999" y="1800000"/>
            <a:ext cx="10797857" cy="4140000"/>
          </a:xfrm>
        </p:spPr>
        <p:txBody>
          <a:bodyPr/>
          <a:lstStyle/>
          <a:p>
            <a:r>
              <a:rPr lang="en-GB" b="1" dirty="0"/>
              <a:t>Trigger (DHW or CH demand): </a:t>
            </a:r>
            <a:r>
              <a:rPr lang="en-GB" dirty="0"/>
              <a:t>Flow sensor or thermostat signals PCB.</a:t>
            </a:r>
          </a:p>
          <a:p>
            <a:r>
              <a:rPr lang="en-GB" b="1" dirty="0"/>
              <a:t>Fan operation: </a:t>
            </a:r>
            <a:r>
              <a:rPr lang="en-GB" dirty="0"/>
              <a:t>Purges combustion chamber.</a:t>
            </a:r>
          </a:p>
          <a:p>
            <a:r>
              <a:rPr lang="en-GB" b="1" dirty="0"/>
              <a:t>APS proves: </a:t>
            </a:r>
            <a:r>
              <a:rPr lang="en-GB" dirty="0"/>
              <a:t>Confirms proper airflow.</a:t>
            </a:r>
          </a:p>
          <a:p>
            <a:r>
              <a:rPr lang="en-GB" b="1" dirty="0"/>
              <a:t>Ignition &amp; flame proving: </a:t>
            </a:r>
            <a:r>
              <a:rPr lang="en-GB" dirty="0"/>
              <a:t>Spark generated, gas valve opens.</a:t>
            </a:r>
          </a:p>
          <a:p>
            <a:r>
              <a:rPr lang="en-GB" b="1" dirty="0"/>
              <a:t>Thermistor feedback: </a:t>
            </a:r>
            <a:r>
              <a:rPr lang="en-GB" dirty="0"/>
              <a:t>Monitors water temperature.</a:t>
            </a:r>
          </a:p>
          <a:p>
            <a:r>
              <a:rPr lang="en-GB" b="1" dirty="0"/>
              <a:t>Modulation: </a:t>
            </a:r>
            <a:r>
              <a:rPr lang="en-GB" dirty="0"/>
              <a:t>Adjusts gas rate to match demand.</a:t>
            </a:r>
          </a:p>
        </p:txBody>
      </p:sp>
    </p:spTree>
    <p:extLst>
      <p:ext uri="{BB962C8B-B14F-4D97-AF65-F5344CB8AC3E}">
        <p14:creationId xmlns:p14="http://schemas.microsoft.com/office/powerpoint/2010/main" val="2117383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CC86A-C7D3-524B-13BD-65BA888D64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651471B-11E7-452D-1623-FFC63C0C6359}"/>
              </a:ext>
            </a:extLst>
          </p:cNvPr>
          <p:cNvSpPr>
            <a:spLocks noGrp="1"/>
          </p:cNvSpPr>
          <p:nvPr>
            <p:ph type="title"/>
          </p:nvPr>
        </p:nvSpPr>
        <p:spPr>
          <a:xfrm>
            <a:off x="252000" y="972000"/>
            <a:ext cx="11628452" cy="646331"/>
          </a:xfrm>
        </p:spPr>
        <p:txBody>
          <a:bodyPr/>
          <a:lstStyle/>
          <a:p>
            <a:r>
              <a:rPr lang="en-GB"/>
              <a:t>Typical combi boiler – key components</a:t>
            </a:r>
          </a:p>
        </p:txBody>
      </p:sp>
      <p:sp>
        <p:nvSpPr>
          <p:cNvPr id="6" name="Content Placeholder 5">
            <a:extLst>
              <a:ext uri="{FF2B5EF4-FFF2-40B4-BE49-F238E27FC236}">
                <a16:creationId xmlns:a16="http://schemas.microsoft.com/office/drawing/2014/main" id="{C20D6D41-0AE1-CC51-7A6D-044A63FE1144}"/>
              </a:ext>
            </a:extLst>
          </p:cNvPr>
          <p:cNvSpPr>
            <a:spLocks noGrp="1"/>
          </p:cNvSpPr>
          <p:nvPr>
            <p:ph sz="quarter" idx="10"/>
          </p:nvPr>
        </p:nvSpPr>
        <p:spPr>
          <a:xfrm>
            <a:off x="360000" y="1800000"/>
            <a:ext cx="11628452" cy="4140000"/>
          </a:xfrm>
        </p:spPr>
        <p:txBody>
          <a:bodyPr/>
          <a:lstStyle/>
          <a:p>
            <a:r>
              <a:rPr lang="en-GB" b="1" dirty="0"/>
              <a:t>Fan: </a:t>
            </a:r>
            <a:r>
              <a:rPr lang="en-GB" dirty="0"/>
              <a:t>Provides combustion air and expels flue gases.</a:t>
            </a:r>
          </a:p>
          <a:p>
            <a:r>
              <a:rPr lang="en-GB" b="1" dirty="0"/>
              <a:t>Air Pressure Switch (APS): </a:t>
            </a:r>
            <a:r>
              <a:rPr lang="en-GB" dirty="0"/>
              <a:t>Safety device that confirms proper ventilation.</a:t>
            </a:r>
          </a:p>
          <a:p>
            <a:r>
              <a:rPr lang="en-GB" b="1" dirty="0"/>
              <a:t>Gas valve: </a:t>
            </a:r>
            <a:r>
              <a:rPr lang="en-GB" dirty="0"/>
              <a:t>Controls gas flow to the burner.</a:t>
            </a:r>
          </a:p>
          <a:p>
            <a:r>
              <a:rPr lang="en-GB" b="1" dirty="0"/>
              <a:t>Electrode &amp; ignition lead: </a:t>
            </a:r>
            <a:r>
              <a:rPr lang="en-GB" dirty="0"/>
              <a:t>Generates spark for ignition.</a:t>
            </a:r>
          </a:p>
        </p:txBody>
      </p:sp>
    </p:spTree>
    <p:extLst>
      <p:ext uri="{BB962C8B-B14F-4D97-AF65-F5344CB8AC3E}">
        <p14:creationId xmlns:p14="http://schemas.microsoft.com/office/powerpoint/2010/main" val="2729383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F0840-0CDB-CFED-6E17-0E601EA2C3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FC53C8-60D1-D357-1488-6B2AF4DA65D1}"/>
              </a:ext>
            </a:extLst>
          </p:cNvPr>
          <p:cNvSpPr>
            <a:spLocks noGrp="1"/>
          </p:cNvSpPr>
          <p:nvPr>
            <p:ph type="title"/>
          </p:nvPr>
        </p:nvSpPr>
        <p:spPr>
          <a:xfrm>
            <a:off x="252000" y="972000"/>
            <a:ext cx="11628452" cy="646331"/>
          </a:xfrm>
        </p:spPr>
        <p:txBody>
          <a:bodyPr/>
          <a:lstStyle/>
          <a:p>
            <a:r>
              <a:rPr lang="en-GB"/>
              <a:t>Typical combi boiler – key components</a:t>
            </a:r>
          </a:p>
        </p:txBody>
      </p:sp>
      <p:sp>
        <p:nvSpPr>
          <p:cNvPr id="6" name="Content Placeholder 5">
            <a:extLst>
              <a:ext uri="{FF2B5EF4-FFF2-40B4-BE49-F238E27FC236}">
                <a16:creationId xmlns:a16="http://schemas.microsoft.com/office/drawing/2014/main" id="{2B65DF85-4D24-6E7C-481B-0DE599A4D16C}"/>
              </a:ext>
            </a:extLst>
          </p:cNvPr>
          <p:cNvSpPr>
            <a:spLocks noGrp="1"/>
          </p:cNvSpPr>
          <p:nvPr>
            <p:ph sz="quarter" idx="10"/>
          </p:nvPr>
        </p:nvSpPr>
        <p:spPr>
          <a:xfrm>
            <a:off x="360000" y="1800000"/>
            <a:ext cx="11628452" cy="4140000"/>
          </a:xfrm>
        </p:spPr>
        <p:txBody>
          <a:bodyPr/>
          <a:lstStyle/>
          <a:p>
            <a:r>
              <a:rPr lang="en-GB" b="1" dirty="0"/>
              <a:t>Flow sensor: </a:t>
            </a:r>
            <a:r>
              <a:rPr lang="en-GB" dirty="0"/>
              <a:t>Detects water flow for DHW demand.</a:t>
            </a:r>
          </a:p>
          <a:p>
            <a:r>
              <a:rPr lang="en-GB" b="1" dirty="0"/>
              <a:t>DHW and CH thermistors: </a:t>
            </a:r>
            <a:r>
              <a:rPr lang="en-GB" dirty="0"/>
              <a:t>Temperature sensors.</a:t>
            </a:r>
          </a:p>
          <a:p>
            <a:r>
              <a:rPr lang="en-GB" b="1" dirty="0"/>
              <a:t>Printed Circuit Board (PCB): </a:t>
            </a:r>
            <a:r>
              <a:rPr lang="en-GB" dirty="0"/>
              <a:t>Control centre for all operations.</a:t>
            </a:r>
          </a:p>
          <a:p>
            <a:r>
              <a:rPr lang="en-GB" b="1" dirty="0"/>
              <a:t>Flame sensing electrode: </a:t>
            </a:r>
            <a:r>
              <a:rPr lang="en-GB" dirty="0"/>
              <a:t>Confirms flame presence.</a:t>
            </a:r>
          </a:p>
          <a:p>
            <a:r>
              <a:rPr lang="en-GB" b="1" dirty="0"/>
              <a:t>Pump: </a:t>
            </a:r>
            <a:r>
              <a:rPr lang="en-GB" dirty="0"/>
              <a:t>Circulates water through the system.</a:t>
            </a:r>
          </a:p>
        </p:txBody>
      </p:sp>
    </p:spTree>
    <p:extLst>
      <p:ext uri="{BB962C8B-B14F-4D97-AF65-F5344CB8AC3E}">
        <p14:creationId xmlns:p14="http://schemas.microsoft.com/office/powerpoint/2010/main" val="703162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D5599-8AA6-4B0F-4CE7-5BD8FC27E13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5980582-1E64-454C-687E-4844E79A0114}"/>
              </a:ext>
            </a:extLst>
          </p:cNvPr>
          <p:cNvSpPr>
            <a:spLocks noGrp="1"/>
          </p:cNvSpPr>
          <p:nvPr>
            <p:ph type="title"/>
          </p:nvPr>
        </p:nvSpPr>
        <p:spPr>
          <a:xfrm>
            <a:off x="252000" y="972000"/>
            <a:ext cx="11628452" cy="646331"/>
          </a:xfrm>
        </p:spPr>
        <p:txBody>
          <a:bodyPr/>
          <a:lstStyle/>
          <a:p>
            <a:r>
              <a:rPr lang="en-GB"/>
              <a:t>Typical combi boiler – key components</a:t>
            </a:r>
          </a:p>
        </p:txBody>
      </p:sp>
      <p:sp>
        <p:nvSpPr>
          <p:cNvPr id="6" name="Content Placeholder 5">
            <a:extLst>
              <a:ext uri="{FF2B5EF4-FFF2-40B4-BE49-F238E27FC236}">
                <a16:creationId xmlns:a16="http://schemas.microsoft.com/office/drawing/2014/main" id="{F2D502C3-E512-0B07-304C-C079299A7643}"/>
              </a:ext>
            </a:extLst>
          </p:cNvPr>
          <p:cNvSpPr>
            <a:spLocks noGrp="1"/>
          </p:cNvSpPr>
          <p:nvPr>
            <p:ph sz="quarter" idx="10"/>
          </p:nvPr>
        </p:nvSpPr>
        <p:spPr>
          <a:xfrm>
            <a:off x="360000" y="1800000"/>
            <a:ext cx="11399184" cy="4140000"/>
          </a:xfrm>
        </p:spPr>
        <p:txBody>
          <a:bodyPr/>
          <a:lstStyle/>
          <a:p>
            <a:r>
              <a:rPr lang="en-GB" dirty="0"/>
              <a:t>The combi boiler is the most complex domestic gas appliance, with the PCB coordinating a precise sequence and monitoring sensor feedback for safe, efficient operation. </a:t>
            </a:r>
          </a:p>
          <a:p>
            <a:r>
              <a:rPr lang="en-GB" dirty="0"/>
              <a:t>During heating, the PCB only advances when the previous stage is confirmed. </a:t>
            </a:r>
          </a:p>
          <a:p>
            <a:r>
              <a:rPr lang="en-GB" dirty="0"/>
              <a:t>For example, the gas valve opens only after the APS verifies airflow, preventing combustion in poor ventilation. This integration of mechanical, electrical, and electronic parts adds safety layers and enables precise temperature and gas control.</a:t>
            </a:r>
          </a:p>
        </p:txBody>
      </p:sp>
    </p:spTree>
    <p:extLst>
      <p:ext uri="{BB962C8B-B14F-4D97-AF65-F5344CB8AC3E}">
        <p14:creationId xmlns:p14="http://schemas.microsoft.com/office/powerpoint/2010/main" val="3919591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97157-D2A0-4AFA-3566-DE168B93F26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0BE7504-1BDD-D6BA-CD21-3495DCE100DD}"/>
              </a:ext>
            </a:extLst>
          </p:cNvPr>
          <p:cNvSpPr>
            <a:spLocks noGrp="1"/>
          </p:cNvSpPr>
          <p:nvPr>
            <p:ph type="title"/>
          </p:nvPr>
        </p:nvSpPr>
        <p:spPr>
          <a:xfrm>
            <a:off x="252000" y="972000"/>
            <a:ext cx="11628452" cy="646331"/>
          </a:xfrm>
        </p:spPr>
        <p:txBody>
          <a:bodyPr/>
          <a:lstStyle/>
          <a:p>
            <a:r>
              <a:rPr lang="en-GB"/>
              <a:t>Water heater (Instantaneous)</a:t>
            </a:r>
          </a:p>
        </p:txBody>
      </p:sp>
      <p:sp>
        <p:nvSpPr>
          <p:cNvPr id="6" name="Content Placeholder 5">
            <a:extLst>
              <a:ext uri="{FF2B5EF4-FFF2-40B4-BE49-F238E27FC236}">
                <a16:creationId xmlns:a16="http://schemas.microsoft.com/office/drawing/2014/main" id="{C626FE75-4C65-749D-B806-504C37A12DF1}"/>
              </a:ext>
            </a:extLst>
          </p:cNvPr>
          <p:cNvSpPr>
            <a:spLocks noGrp="1"/>
          </p:cNvSpPr>
          <p:nvPr>
            <p:ph sz="quarter" idx="10"/>
          </p:nvPr>
        </p:nvSpPr>
        <p:spPr>
          <a:xfrm>
            <a:off x="360000" y="1800000"/>
            <a:ext cx="11166715" cy="4140000"/>
          </a:xfrm>
        </p:spPr>
        <p:txBody>
          <a:bodyPr/>
          <a:lstStyle/>
          <a:p>
            <a:pPr>
              <a:spcAft>
                <a:spcPts val="600"/>
              </a:spcAft>
            </a:pPr>
            <a:r>
              <a:rPr lang="en-GB" b="1" dirty="0"/>
              <a:t>Key features</a:t>
            </a:r>
          </a:p>
          <a:p>
            <a:pPr marL="342900" indent="-342900">
              <a:spcAft>
                <a:spcPts val="600"/>
              </a:spcAft>
              <a:buFont typeface="Arial" panose="020B0604020202020204" pitchFamily="34" charset="0"/>
              <a:buChar char="•"/>
            </a:pPr>
            <a:r>
              <a:rPr lang="en-GB" dirty="0"/>
              <a:t>No heating circuit – DHW only.</a:t>
            </a:r>
          </a:p>
          <a:p>
            <a:pPr marL="342900" indent="-342900">
              <a:spcAft>
                <a:spcPts val="600"/>
              </a:spcAft>
              <a:buFont typeface="Arial" panose="020B0604020202020204" pitchFamily="34" charset="0"/>
              <a:buChar char="•"/>
            </a:pPr>
            <a:r>
              <a:rPr lang="en-GB" dirty="0"/>
              <a:t>Flow sensor to trigger ignition.</a:t>
            </a:r>
          </a:p>
          <a:p>
            <a:pPr marL="342900" indent="-342900">
              <a:spcAft>
                <a:spcPts val="600"/>
              </a:spcAft>
              <a:buFont typeface="Arial" panose="020B0604020202020204" pitchFamily="34" charset="0"/>
              <a:buChar char="•"/>
            </a:pPr>
            <a:r>
              <a:rPr lang="en-GB" dirty="0"/>
              <a:t>Thermistor for temperature control.</a:t>
            </a:r>
          </a:p>
          <a:p>
            <a:pPr marL="342900" indent="-342900">
              <a:spcAft>
                <a:spcPts val="600"/>
              </a:spcAft>
              <a:buFont typeface="Arial" panose="020B0604020202020204" pitchFamily="34" charset="0"/>
              <a:buChar char="•"/>
            </a:pPr>
            <a:r>
              <a:rPr lang="en-GB" dirty="0"/>
              <a:t>Solenoid valve to modulate gas.</a:t>
            </a:r>
          </a:p>
          <a:p>
            <a:pPr marL="342900" indent="-342900">
              <a:spcAft>
                <a:spcPts val="600"/>
              </a:spcAft>
              <a:buFont typeface="Arial" panose="020B0604020202020204" pitchFamily="34" charset="0"/>
              <a:buChar char="•"/>
            </a:pPr>
            <a:r>
              <a:rPr lang="en-GB" dirty="0"/>
              <a:t>Basic PCB or ignition board.</a:t>
            </a:r>
          </a:p>
          <a:p>
            <a:pPr marL="342900" indent="-342900">
              <a:spcAft>
                <a:spcPts val="600"/>
              </a:spcAft>
              <a:buFont typeface="Arial" panose="020B0604020202020204" pitchFamily="34" charset="0"/>
              <a:buChar char="•"/>
            </a:pPr>
            <a:r>
              <a:rPr lang="en-GB" dirty="0"/>
              <a:t>Flame Supervision Device (FSD) for flame presence.</a:t>
            </a:r>
          </a:p>
          <a:p>
            <a:pPr marL="342900" indent="-342900">
              <a:spcAft>
                <a:spcPts val="600"/>
              </a:spcAft>
              <a:buFont typeface="Arial" panose="020B0604020202020204" pitchFamily="34" charset="0"/>
              <a:buChar char="•"/>
            </a:pPr>
            <a:r>
              <a:rPr lang="en-GB" dirty="0">
                <a:ea typeface="ＭＳ Ｐゴシック"/>
              </a:rPr>
              <a:t>Can be open flued (Type B) or room-sealed (Type C).</a:t>
            </a:r>
          </a:p>
        </p:txBody>
      </p:sp>
    </p:spTree>
    <p:extLst>
      <p:ext uri="{BB962C8B-B14F-4D97-AF65-F5344CB8AC3E}">
        <p14:creationId xmlns:p14="http://schemas.microsoft.com/office/powerpoint/2010/main" val="2387017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E0C66-25DE-386D-8647-66392937EC1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8BF760-F5EC-AC80-D754-9DD5CF032684}"/>
              </a:ext>
            </a:extLst>
          </p:cNvPr>
          <p:cNvSpPr>
            <a:spLocks noGrp="1"/>
          </p:cNvSpPr>
          <p:nvPr>
            <p:ph type="title"/>
          </p:nvPr>
        </p:nvSpPr>
        <p:spPr>
          <a:xfrm>
            <a:off x="252000" y="972000"/>
            <a:ext cx="11628452" cy="646331"/>
          </a:xfrm>
        </p:spPr>
        <p:txBody>
          <a:bodyPr/>
          <a:lstStyle/>
          <a:p>
            <a:r>
              <a:rPr lang="en-GB"/>
              <a:t>Water heater (Instantaneous)</a:t>
            </a:r>
          </a:p>
        </p:txBody>
      </p:sp>
      <p:sp>
        <p:nvSpPr>
          <p:cNvPr id="6" name="Content Placeholder 5">
            <a:extLst>
              <a:ext uri="{FF2B5EF4-FFF2-40B4-BE49-F238E27FC236}">
                <a16:creationId xmlns:a16="http://schemas.microsoft.com/office/drawing/2014/main" id="{6CAB69E8-7142-C2B7-FF45-9A49C5D33268}"/>
              </a:ext>
            </a:extLst>
          </p:cNvPr>
          <p:cNvSpPr>
            <a:spLocks noGrp="1"/>
          </p:cNvSpPr>
          <p:nvPr>
            <p:ph sz="quarter" idx="10"/>
          </p:nvPr>
        </p:nvSpPr>
        <p:spPr>
          <a:xfrm>
            <a:off x="360000" y="1800000"/>
            <a:ext cx="11166715" cy="4140000"/>
          </a:xfrm>
        </p:spPr>
        <p:txBody>
          <a:bodyPr/>
          <a:lstStyle/>
          <a:p>
            <a:r>
              <a:rPr lang="en-GB" dirty="0">
                <a:ea typeface="ＭＳ Ｐゴシック"/>
              </a:rPr>
              <a:t>Instantaneous water heaters are simpler than combi boilers but still employ sophisticated integration between components. </a:t>
            </a:r>
          </a:p>
          <a:p>
            <a:r>
              <a:rPr lang="en-GB" dirty="0">
                <a:ea typeface="ＭＳ Ｐゴシック"/>
              </a:rPr>
              <a:t>The primary trigger is almost always water flow, making the flow switch or turbine a critical component in the control chain.</a:t>
            </a:r>
          </a:p>
          <a:p>
            <a:r>
              <a:rPr lang="en-GB" dirty="0">
                <a:ea typeface="ＭＳ Ｐゴシック"/>
              </a:rPr>
              <a:t>Many modern water heaters feature electronic temperature control, allowing precise regulation of outlet temperature regardless of flow rate or inlet temperature variations. </a:t>
            </a:r>
          </a:p>
          <a:p>
            <a:r>
              <a:rPr lang="en-GB" dirty="0">
                <a:ea typeface="ＭＳ Ｐゴシック"/>
              </a:rPr>
              <a:t>This is achieved through constant communication between the thermistor and the gas valve modulation system.</a:t>
            </a:r>
          </a:p>
        </p:txBody>
      </p:sp>
    </p:spTree>
    <p:extLst>
      <p:ext uri="{BB962C8B-B14F-4D97-AF65-F5344CB8AC3E}">
        <p14:creationId xmlns:p14="http://schemas.microsoft.com/office/powerpoint/2010/main" val="24671860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C0379733-9E02-4F3F-A914-D636328D74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041F6D-BBDE-4B15-9860-57A05AB8973C}">
  <ds:schemaRef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01e15224-84b2-4570-bdea-a67bb94d0921"/>
    <ds:schemaRef ds:uri="http://purl.org/dc/terms/"/>
    <ds:schemaRef ds:uri="http://schemas.microsoft.com/office/2006/documentManagement/types"/>
    <ds:schemaRef ds:uri="http://purl.org/dc/dcmitype/"/>
    <ds:schemaRef ds:uri="7c04300a-231c-4281-9146-a98f6f4a7aff"/>
    <ds:schemaRef ds:uri="http://purl.org/dc/elements/1.1/"/>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8</TotalTime>
  <Words>1749</Words>
  <Application>Microsoft Office PowerPoint</Application>
  <PresentationFormat>Custom</PresentationFormat>
  <Paragraphs>174</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1_Default Design</vt:lpstr>
      <vt:lpstr>PowerPoint Presentation</vt:lpstr>
      <vt:lpstr>Starter</vt:lpstr>
      <vt:lpstr>Objectives</vt:lpstr>
      <vt:lpstr>Typical combi boiler – key components</vt:lpstr>
      <vt:lpstr>Typical combi boiler – key components</vt:lpstr>
      <vt:lpstr>Typical combi boiler – key components</vt:lpstr>
      <vt:lpstr>Typical combi boiler – key components</vt:lpstr>
      <vt:lpstr>Water heater (Instantaneous)</vt:lpstr>
      <vt:lpstr>Water heater (Instantaneous)</vt:lpstr>
      <vt:lpstr>Water heater (Instantaneous)</vt:lpstr>
      <vt:lpstr>Space heater / gas fire</vt:lpstr>
      <vt:lpstr>Space heater / gas fire</vt:lpstr>
      <vt:lpstr>Space heater / gas fire</vt:lpstr>
      <vt:lpstr>Cookers and hobs</vt:lpstr>
      <vt:lpstr>Cookers and hobs</vt:lpstr>
      <vt:lpstr>Cookers and hobs</vt:lpstr>
      <vt:lpstr>Cookers and hobs</vt:lpstr>
      <vt:lpstr>Wiring and functional schematics</vt:lpstr>
      <vt:lpstr>Wiring and functional schematics</vt:lpstr>
      <vt:lpstr>Real-world scenario mapping</vt:lpstr>
      <vt:lpstr>Real-world scenario mapping</vt:lpstr>
      <vt:lpstr>Real-world scenario mapping</vt:lpstr>
      <vt:lpstr>Real-world scenario mapping</vt:lpstr>
      <vt:lpstr>Knowledge check (short answer)</vt:lpstr>
      <vt:lpstr>Knowledge check (short answer)</vt:lpstr>
      <vt:lpstr>Knowledge check (short answer)</vt:lpstr>
      <vt:lpstr>Knowledge check (short answer)</vt:lpstr>
      <vt:lpstr>Key takeaways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15</cp:revision>
  <cp:lastPrinted>2025-05-28T15:27:28Z</cp:lastPrinted>
  <dcterms:created xsi:type="dcterms:W3CDTF">2025-04-15T10:44:23Z</dcterms:created>
  <dcterms:modified xsi:type="dcterms:W3CDTF">2025-12-08T15:59:02Z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2025-12-08T15:59:01Z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abd1252f-4def-4d2d-aa7c-134efd83866b</vt:lpwstr>
  </property>
  <property fmtid="{D5CDD505-2E9C-101B-9397-08002B2CF9AE}" pid="10" name="MSIP_Label_8330bda6-d095-477b-8893-df3ed8791773_ContentBits">
    <vt:lpwstr>0</vt:lpwstr>
  </property>
  <property fmtid="{D5CDD505-2E9C-101B-9397-08002B2CF9AE}" pid="11" name="MSIP_Label_8330bda6-d095-477b-8893-df3ed8791773_Tag">
    <vt:lpwstr>10, 0, 1, 2</vt:lpwstr>
  </property>
</Properties>
</file>