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68"/>
  </p:notesMasterIdLst>
  <p:handoutMasterIdLst>
    <p:handoutMasterId r:id="rId69"/>
  </p:handoutMasterIdLst>
  <p:sldIdLst>
    <p:sldId id="462" r:id="rId5"/>
    <p:sldId id="840" r:id="rId6"/>
    <p:sldId id="837" r:id="rId7"/>
    <p:sldId id="879" r:id="rId8"/>
    <p:sldId id="903" r:id="rId9"/>
    <p:sldId id="904" r:id="rId10"/>
    <p:sldId id="844" r:id="rId11"/>
    <p:sldId id="905" r:id="rId12"/>
    <p:sldId id="906" r:id="rId13"/>
    <p:sldId id="907" r:id="rId14"/>
    <p:sldId id="880" r:id="rId15"/>
    <p:sldId id="908" r:id="rId16"/>
    <p:sldId id="909" r:id="rId17"/>
    <p:sldId id="910" r:id="rId18"/>
    <p:sldId id="911" r:id="rId19"/>
    <p:sldId id="853" r:id="rId20"/>
    <p:sldId id="912" r:id="rId21"/>
    <p:sldId id="913" r:id="rId22"/>
    <p:sldId id="914" r:id="rId23"/>
    <p:sldId id="915" r:id="rId24"/>
    <p:sldId id="852" r:id="rId25"/>
    <p:sldId id="916" r:id="rId26"/>
    <p:sldId id="917" r:id="rId27"/>
    <p:sldId id="918" r:id="rId28"/>
    <p:sldId id="919" r:id="rId29"/>
    <p:sldId id="878" r:id="rId30"/>
    <p:sldId id="920" r:id="rId31"/>
    <p:sldId id="921" r:id="rId32"/>
    <p:sldId id="922" r:id="rId33"/>
    <p:sldId id="923" r:id="rId34"/>
    <p:sldId id="883" r:id="rId35"/>
    <p:sldId id="924" r:id="rId36"/>
    <p:sldId id="925" r:id="rId37"/>
    <p:sldId id="926" r:id="rId38"/>
    <p:sldId id="927" r:id="rId39"/>
    <p:sldId id="884" r:id="rId40"/>
    <p:sldId id="928" r:id="rId41"/>
    <p:sldId id="885" r:id="rId42"/>
    <p:sldId id="929" r:id="rId43"/>
    <p:sldId id="930" r:id="rId44"/>
    <p:sldId id="931" r:id="rId45"/>
    <p:sldId id="932" r:id="rId46"/>
    <p:sldId id="934" r:id="rId47"/>
    <p:sldId id="935" r:id="rId48"/>
    <p:sldId id="887" r:id="rId49"/>
    <p:sldId id="936" r:id="rId50"/>
    <p:sldId id="937" r:id="rId51"/>
    <p:sldId id="938" r:id="rId52"/>
    <p:sldId id="939" r:id="rId53"/>
    <p:sldId id="940" r:id="rId54"/>
    <p:sldId id="941" r:id="rId55"/>
    <p:sldId id="886" r:id="rId56"/>
    <p:sldId id="942" r:id="rId57"/>
    <p:sldId id="943" r:id="rId58"/>
    <p:sldId id="944" r:id="rId59"/>
    <p:sldId id="854" r:id="rId60"/>
    <p:sldId id="945" r:id="rId61"/>
    <p:sldId id="946" r:id="rId62"/>
    <p:sldId id="947" r:id="rId63"/>
    <p:sldId id="948" r:id="rId64"/>
    <p:sldId id="888" r:id="rId65"/>
    <p:sldId id="838" r:id="rId66"/>
    <p:sldId id="512" r:id="rId67"/>
  </p:sldIdLst>
  <p:sldSz cx="12239625" cy="6840538"/>
  <p:notesSz cx="6797675" cy="9928225"/>
  <p:custDataLst>
    <p:tags r:id="rId70"/>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70E2DB-3BA9-C12F-8BE3-A3AA03BACDD0}" v="20" dt="2025-12-08T15:09:10.7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3" d="2"/>
        <a:sy n="3" d="2"/>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notesMaster" Target="notesMasters/notesMaster1.xml"/><Relationship Id="rId16" Type="http://schemas.openxmlformats.org/officeDocument/2006/relationships/slide" Target="slides/slide1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theme" Target="theme/theme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handoutMaster" Target="handoutMasters/handoutMaster1.xml"/><Relationship Id="rId77" Type="http://schemas.microsoft.com/office/2015/10/relationships/revisionInfo" Target="revisionInfo.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tags" Target="tags/tag1.xml"/><Relationship Id="rId75"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microsoft.com/office/2016/11/relationships/changesInfo" Target="changesInfos/changesInfo1.xml"/><Relationship Id="rId7" Type="http://schemas.openxmlformats.org/officeDocument/2006/relationships/slide" Target="slides/slide3.xml"/><Relationship Id="rId71" Type="http://schemas.openxmlformats.org/officeDocument/2006/relationships/commentAuthors" Target="commentAuthors.xml"/><Relationship Id="rId2" Type="http://schemas.openxmlformats.org/officeDocument/2006/relationships/customXml" Target="../customXml/item2.xml"/><Relationship Id="rId29" Type="http://schemas.openxmlformats.org/officeDocument/2006/relationships/slide" Target="slides/slide2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zell, Danielle" userId="16322be0-50ef-46ff-b0c0-d304bc10d5d2" providerId="ADAL" clId="{E6D12E1F-DF63-450C-A9ED-E72C5F6C045B}"/>
    <pc:docChg chg="custSel mod modSld modMainMaster">
      <pc:chgData name="Hazell, Danielle" userId="16322be0-50ef-46ff-b0c0-d304bc10d5d2" providerId="ADAL" clId="{E6D12E1F-DF63-450C-A9ED-E72C5F6C045B}" dt="2025-12-02T16:07:25.591" v="18" actId="255"/>
      <pc:docMkLst>
        <pc:docMk/>
      </pc:docMkLst>
      <pc:sldChg chg="addSp modSp mod">
        <pc:chgData name="Hazell, Danielle" userId="16322be0-50ef-46ff-b0c0-d304bc10d5d2" providerId="ADAL" clId="{E6D12E1F-DF63-450C-A9ED-E72C5F6C045B}" dt="2025-12-02T16:05:28.502" v="5"/>
        <pc:sldMkLst>
          <pc:docMk/>
          <pc:sldMk cId="2402489006" sldId="512"/>
        </pc:sldMkLst>
        <pc:spChg chg="add mod">
          <ac:chgData name="Hazell, Danielle" userId="16322be0-50ef-46ff-b0c0-d304bc10d5d2" providerId="ADAL" clId="{E6D12E1F-DF63-450C-A9ED-E72C5F6C045B}" dt="2025-12-02T16:05:28.502" v="5"/>
          <ac:spMkLst>
            <pc:docMk/>
            <pc:sldMk cId="2402489006" sldId="512"/>
            <ac:spMk id="2" creationId="{F39970A5-E9C0-473F-E933-169162FFCAE9}"/>
          </ac:spMkLst>
        </pc:spChg>
        <pc:spChg chg="mod">
          <ac:chgData name="Hazell, Danielle" userId="16322be0-50ef-46ff-b0c0-d304bc10d5d2" providerId="ADAL" clId="{E6D12E1F-DF63-450C-A9ED-E72C5F6C045B}" dt="2025-12-02T16:05:27.987" v="4"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16:05:40.981" v="6" actId="14100"/>
        <pc:sldMkLst>
          <pc:docMk/>
          <pc:sldMk cId="2117383685" sldId="879"/>
        </pc:sldMkLst>
        <pc:spChg chg="mod">
          <ac:chgData name="Hazell, Danielle" userId="16322be0-50ef-46ff-b0c0-d304bc10d5d2" providerId="ADAL" clId="{E6D12E1F-DF63-450C-A9ED-E72C5F6C045B}" dt="2025-12-02T16:05:40.981" v="6" actId="14100"/>
          <ac:spMkLst>
            <pc:docMk/>
            <pc:sldMk cId="2117383685" sldId="879"/>
            <ac:spMk id="6" creationId="{34662C18-D7DD-493D-DBB5-CA76ABCAD15A}"/>
          </ac:spMkLst>
        </pc:spChg>
      </pc:sldChg>
      <pc:sldChg chg="modSp mod">
        <pc:chgData name="Hazell, Danielle" userId="16322be0-50ef-46ff-b0c0-d304bc10d5d2" providerId="ADAL" clId="{E6D12E1F-DF63-450C-A9ED-E72C5F6C045B}" dt="2025-12-02T16:05:53.117" v="7" actId="14100"/>
        <pc:sldMkLst>
          <pc:docMk/>
          <pc:sldMk cId="3971495763" sldId="880"/>
        </pc:sldMkLst>
        <pc:spChg chg="mod">
          <ac:chgData name="Hazell, Danielle" userId="16322be0-50ef-46ff-b0c0-d304bc10d5d2" providerId="ADAL" clId="{E6D12E1F-DF63-450C-A9ED-E72C5F6C045B}" dt="2025-12-02T16:05:53.117" v="7" actId="14100"/>
          <ac:spMkLst>
            <pc:docMk/>
            <pc:sldMk cId="3971495763" sldId="880"/>
            <ac:spMk id="6" creationId="{48D2ED73-A488-D8BF-B478-FD35E62F0680}"/>
          </ac:spMkLst>
        </pc:spChg>
      </pc:sldChg>
      <pc:sldChg chg="modSp mod">
        <pc:chgData name="Hazell, Danielle" userId="16322be0-50ef-46ff-b0c0-d304bc10d5d2" providerId="ADAL" clId="{E6D12E1F-DF63-450C-A9ED-E72C5F6C045B}" dt="2025-12-02T16:06:27.650" v="9" actId="14100"/>
        <pc:sldMkLst>
          <pc:docMk/>
          <pc:sldMk cId="345220986" sldId="883"/>
        </pc:sldMkLst>
        <pc:spChg chg="mod">
          <ac:chgData name="Hazell, Danielle" userId="16322be0-50ef-46ff-b0c0-d304bc10d5d2" providerId="ADAL" clId="{E6D12E1F-DF63-450C-A9ED-E72C5F6C045B}" dt="2025-12-02T16:06:27.650" v="9" actId="14100"/>
          <ac:spMkLst>
            <pc:docMk/>
            <pc:sldMk cId="345220986" sldId="883"/>
            <ac:spMk id="6" creationId="{480917B8-9572-9194-F502-D13D91DF150F}"/>
          </ac:spMkLst>
        </pc:spChg>
      </pc:sldChg>
      <pc:sldChg chg="modSp mod">
        <pc:chgData name="Hazell, Danielle" userId="16322be0-50ef-46ff-b0c0-d304bc10d5d2" providerId="ADAL" clId="{E6D12E1F-DF63-450C-A9ED-E72C5F6C045B}" dt="2025-12-02T16:06:50.070" v="14" actId="14100"/>
        <pc:sldMkLst>
          <pc:docMk/>
          <pc:sldMk cId="793638679" sldId="885"/>
        </pc:sldMkLst>
        <pc:spChg chg="mod">
          <ac:chgData name="Hazell, Danielle" userId="16322be0-50ef-46ff-b0c0-d304bc10d5d2" providerId="ADAL" clId="{E6D12E1F-DF63-450C-A9ED-E72C5F6C045B}" dt="2025-12-02T16:06:50.070" v="14" actId="14100"/>
          <ac:spMkLst>
            <pc:docMk/>
            <pc:sldMk cId="793638679" sldId="885"/>
            <ac:spMk id="6" creationId="{C5B26AC7-560E-AD5C-DE37-F98A626D232C}"/>
          </ac:spMkLst>
        </pc:spChg>
      </pc:sldChg>
      <pc:sldChg chg="modSp mod">
        <pc:chgData name="Hazell, Danielle" userId="16322be0-50ef-46ff-b0c0-d304bc10d5d2" providerId="ADAL" clId="{E6D12E1F-DF63-450C-A9ED-E72C5F6C045B}" dt="2025-12-02T16:07:25.591" v="18" actId="255"/>
        <pc:sldMkLst>
          <pc:docMk/>
          <pc:sldMk cId="249157778" sldId="886"/>
        </pc:sldMkLst>
        <pc:spChg chg="mod">
          <ac:chgData name="Hazell, Danielle" userId="16322be0-50ef-46ff-b0c0-d304bc10d5d2" providerId="ADAL" clId="{E6D12E1F-DF63-450C-A9ED-E72C5F6C045B}" dt="2025-12-02T16:07:25.591" v="18" actId="255"/>
          <ac:spMkLst>
            <pc:docMk/>
            <pc:sldMk cId="249157778" sldId="886"/>
            <ac:spMk id="6" creationId="{C8EB2403-9EC4-0A39-78FF-4EFD051982DD}"/>
          </ac:spMkLst>
        </pc:spChg>
      </pc:sldChg>
      <pc:sldChg chg="modSp mod">
        <pc:chgData name="Hazell, Danielle" userId="16322be0-50ef-46ff-b0c0-d304bc10d5d2" providerId="ADAL" clId="{E6D12E1F-DF63-450C-A9ED-E72C5F6C045B}" dt="2025-12-02T16:06:19.167" v="8" actId="14100"/>
        <pc:sldMkLst>
          <pc:docMk/>
          <pc:sldMk cId="2356392958" sldId="920"/>
        </pc:sldMkLst>
        <pc:spChg chg="mod">
          <ac:chgData name="Hazell, Danielle" userId="16322be0-50ef-46ff-b0c0-d304bc10d5d2" providerId="ADAL" clId="{E6D12E1F-DF63-450C-A9ED-E72C5F6C045B}" dt="2025-12-02T16:06:19.167" v="8" actId="14100"/>
          <ac:spMkLst>
            <pc:docMk/>
            <pc:sldMk cId="2356392958" sldId="920"/>
            <ac:spMk id="6" creationId="{6009FD34-C64E-EBD6-E509-23BCB7E5B5C6}"/>
          </ac:spMkLst>
        </pc:spChg>
      </pc:sldChg>
      <pc:sldChg chg="modSp mod">
        <pc:chgData name="Hazell, Danielle" userId="16322be0-50ef-46ff-b0c0-d304bc10d5d2" providerId="ADAL" clId="{E6D12E1F-DF63-450C-A9ED-E72C5F6C045B}" dt="2025-12-02T16:06:31.279" v="10" actId="14100"/>
        <pc:sldMkLst>
          <pc:docMk/>
          <pc:sldMk cId="3368418560" sldId="924"/>
        </pc:sldMkLst>
        <pc:spChg chg="mod">
          <ac:chgData name="Hazell, Danielle" userId="16322be0-50ef-46ff-b0c0-d304bc10d5d2" providerId="ADAL" clId="{E6D12E1F-DF63-450C-A9ED-E72C5F6C045B}" dt="2025-12-02T16:06:31.279" v="10" actId="14100"/>
          <ac:spMkLst>
            <pc:docMk/>
            <pc:sldMk cId="3368418560" sldId="924"/>
            <ac:spMk id="6" creationId="{B324532D-CEF7-AE75-DE92-D3FF0E773E65}"/>
          </ac:spMkLst>
        </pc:spChg>
      </pc:sldChg>
      <pc:sldChg chg="modSp mod">
        <pc:chgData name="Hazell, Danielle" userId="16322be0-50ef-46ff-b0c0-d304bc10d5d2" providerId="ADAL" clId="{E6D12E1F-DF63-450C-A9ED-E72C5F6C045B}" dt="2025-12-02T16:06:34.692" v="11" actId="14100"/>
        <pc:sldMkLst>
          <pc:docMk/>
          <pc:sldMk cId="2851393843" sldId="925"/>
        </pc:sldMkLst>
        <pc:spChg chg="mod">
          <ac:chgData name="Hazell, Danielle" userId="16322be0-50ef-46ff-b0c0-d304bc10d5d2" providerId="ADAL" clId="{E6D12E1F-DF63-450C-A9ED-E72C5F6C045B}" dt="2025-12-02T16:06:34.692" v="11" actId="14100"/>
          <ac:spMkLst>
            <pc:docMk/>
            <pc:sldMk cId="2851393843" sldId="925"/>
            <ac:spMk id="6" creationId="{F18C36F2-294F-7ECA-362E-3C25E44D8CDF}"/>
          </ac:spMkLst>
        </pc:spChg>
      </pc:sldChg>
      <pc:sldChg chg="modSp mod">
        <pc:chgData name="Hazell, Danielle" userId="16322be0-50ef-46ff-b0c0-d304bc10d5d2" providerId="ADAL" clId="{E6D12E1F-DF63-450C-A9ED-E72C5F6C045B}" dt="2025-12-02T16:06:38.283" v="12" actId="14100"/>
        <pc:sldMkLst>
          <pc:docMk/>
          <pc:sldMk cId="2723602774" sldId="926"/>
        </pc:sldMkLst>
        <pc:spChg chg="mod">
          <ac:chgData name="Hazell, Danielle" userId="16322be0-50ef-46ff-b0c0-d304bc10d5d2" providerId="ADAL" clId="{E6D12E1F-DF63-450C-A9ED-E72C5F6C045B}" dt="2025-12-02T16:06:38.283" v="12" actId="14100"/>
          <ac:spMkLst>
            <pc:docMk/>
            <pc:sldMk cId="2723602774" sldId="926"/>
            <ac:spMk id="6" creationId="{43D4ACBB-C70A-A9F0-B9F8-101654C037BA}"/>
          </ac:spMkLst>
        </pc:spChg>
      </pc:sldChg>
      <pc:sldChg chg="modSp mod">
        <pc:chgData name="Hazell, Danielle" userId="16322be0-50ef-46ff-b0c0-d304bc10d5d2" providerId="ADAL" clId="{E6D12E1F-DF63-450C-A9ED-E72C5F6C045B}" dt="2025-12-02T16:06:42.951" v="13" actId="14100"/>
        <pc:sldMkLst>
          <pc:docMk/>
          <pc:sldMk cId="1698426455" sldId="927"/>
        </pc:sldMkLst>
        <pc:spChg chg="mod">
          <ac:chgData name="Hazell, Danielle" userId="16322be0-50ef-46ff-b0c0-d304bc10d5d2" providerId="ADAL" clId="{E6D12E1F-DF63-450C-A9ED-E72C5F6C045B}" dt="2025-12-02T16:06:42.951" v="13" actId="14100"/>
          <ac:spMkLst>
            <pc:docMk/>
            <pc:sldMk cId="1698426455" sldId="927"/>
            <ac:spMk id="6" creationId="{19D703E9-6E3D-DD3D-1825-322486BABBE3}"/>
          </ac:spMkLst>
        </pc:spChg>
      </pc:sldChg>
      <pc:sldChg chg="modSp mod">
        <pc:chgData name="Hazell, Danielle" userId="16322be0-50ef-46ff-b0c0-d304bc10d5d2" providerId="ADAL" clId="{E6D12E1F-DF63-450C-A9ED-E72C5F6C045B}" dt="2025-12-02T16:07:00.655" v="15" actId="14100"/>
        <pc:sldMkLst>
          <pc:docMk/>
          <pc:sldMk cId="1515374082" sldId="932"/>
        </pc:sldMkLst>
        <pc:spChg chg="mod">
          <ac:chgData name="Hazell, Danielle" userId="16322be0-50ef-46ff-b0c0-d304bc10d5d2" providerId="ADAL" clId="{E6D12E1F-DF63-450C-A9ED-E72C5F6C045B}" dt="2025-12-02T16:07:00.655" v="15" actId="14100"/>
          <ac:spMkLst>
            <pc:docMk/>
            <pc:sldMk cId="1515374082" sldId="932"/>
            <ac:spMk id="6" creationId="{9DD0B096-8943-6522-752C-26F3315CA4EC}"/>
          </ac:spMkLst>
        </pc:spChg>
      </pc:sldChg>
      <pc:sldChg chg="modSp mod">
        <pc:chgData name="Hazell, Danielle" userId="16322be0-50ef-46ff-b0c0-d304bc10d5d2" providerId="ADAL" clId="{E6D12E1F-DF63-450C-A9ED-E72C5F6C045B}" dt="2025-12-02T16:07:09.535" v="16" actId="14100"/>
        <pc:sldMkLst>
          <pc:docMk/>
          <pc:sldMk cId="2576609936" sldId="936"/>
        </pc:sldMkLst>
        <pc:spChg chg="mod">
          <ac:chgData name="Hazell, Danielle" userId="16322be0-50ef-46ff-b0c0-d304bc10d5d2" providerId="ADAL" clId="{E6D12E1F-DF63-450C-A9ED-E72C5F6C045B}" dt="2025-12-02T16:07:09.535" v="16" actId="14100"/>
          <ac:spMkLst>
            <pc:docMk/>
            <pc:sldMk cId="2576609936" sldId="936"/>
            <ac:spMk id="6" creationId="{1A5BE076-7E01-AC2F-1F53-091AD410C421}"/>
          </ac:spMkLst>
        </pc:spChg>
      </pc:sldChg>
      <pc:sldChg chg="modSp mod">
        <pc:chgData name="Hazell, Danielle" userId="16322be0-50ef-46ff-b0c0-d304bc10d5d2" providerId="ADAL" clId="{E6D12E1F-DF63-450C-A9ED-E72C5F6C045B}" dt="2025-12-02T16:07:17.294" v="17" actId="14100"/>
        <pc:sldMkLst>
          <pc:docMk/>
          <pc:sldMk cId="2246138237" sldId="939"/>
        </pc:sldMkLst>
        <pc:spChg chg="mod">
          <ac:chgData name="Hazell, Danielle" userId="16322be0-50ef-46ff-b0c0-d304bc10d5d2" providerId="ADAL" clId="{E6D12E1F-DF63-450C-A9ED-E72C5F6C045B}" dt="2025-12-02T16:07:17.294" v="17" actId="14100"/>
          <ac:spMkLst>
            <pc:docMk/>
            <pc:sldMk cId="2246138237" sldId="939"/>
            <ac:spMk id="6" creationId="{836BC18D-F1FF-1EBA-0E25-F52C404C7955}"/>
          </ac:spMkLst>
        </pc:spChg>
      </pc:sldChg>
      <pc:sldMasterChg chg="addSp delSp modSp mod">
        <pc:chgData name="Hazell, Danielle" userId="16322be0-50ef-46ff-b0c0-d304bc10d5d2" providerId="ADAL" clId="{E6D12E1F-DF63-450C-A9ED-E72C5F6C045B}" dt="2025-12-02T16:05:12.611" v="3"/>
        <pc:sldMasterMkLst>
          <pc:docMk/>
          <pc:sldMasterMk cId="2966563060" sldId="2147483653"/>
        </pc:sldMasterMkLst>
        <pc:spChg chg="add mod">
          <ac:chgData name="Hazell, Danielle" userId="16322be0-50ef-46ff-b0c0-d304bc10d5d2" providerId="ADAL" clId="{E6D12E1F-DF63-450C-A9ED-E72C5F6C045B}" dt="2025-12-02T16:05:12.611" v="3"/>
          <ac:spMkLst>
            <pc:docMk/>
            <pc:sldMasterMk cId="2966563060" sldId="2147483653"/>
            <ac:spMk id="4" creationId="{CA4238A8-089D-0DEC-9B7F-252AEA6BD778}"/>
          </ac:spMkLst>
        </pc:spChg>
        <pc:picChg chg="add mod">
          <ac:chgData name="Hazell, Danielle" userId="16322be0-50ef-46ff-b0c0-d304bc10d5d2" providerId="ADAL" clId="{E6D12E1F-DF63-450C-A9ED-E72C5F6C045B}" dt="2025-12-02T16:05:12.611" v="3"/>
          <ac:picMkLst>
            <pc:docMk/>
            <pc:sldMasterMk cId="2966563060" sldId="2147483653"/>
            <ac:picMk id="2" creationId="{E8711EE1-2AEF-BE0F-E152-852A943A287B}"/>
          </ac:picMkLst>
        </pc:picChg>
        <pc:picChg chg="add mod">
          <ac:chgData name="Hazell, Danielle" userId="16322be0-50ef-46ff-b0c0-d304bc10d5d2" providerId="ADAL" clId="{E6D12E1F-DF63-450C-A9ED-E72C5F6C045B}" dt="2025-12-02T16:05:12.611" v="3"/>
          <ac:picMkLst>
            <pc:docMk/>
            <pc:sldMasterMk cId="2966563060" sldId="2147483653"/>
            <ac:picMk id="5" creationId="{DF570C6D-C551-0EB7-000A-86AD718DAF11}"/>
          </ac:picMkLst>
        </pc:picChg>
        <pc:picChg chg="add mod">
          <ac:chgData name="Hazell, Danielle" userId="16322be0-50ef-46ff-b0c0-d304bc10d5d2" providerId="ADAL" clId="{E6D12E1F-DF63-450C-A9ED-E72C5F6C045B}" dt="2025-12-02T16:05:12.611" v="3"/>
          <ac:picMkLst>
            <pc:docMk/>
            <pc:sldMasterMk cId="2966563060" sldId="2147483653"/>
            <ac:picMk id="7" creationId="{F01755F1-1787-898F-48E9-9D4BC31E5ECE}"/>
          </ac:picMkLst>
        </pc:picChg>
      </pc:sldMasterChg>
    </pc:docChg>
  </pc:docChgLst>
  <pc:docChgLst>
    <pc:chgData name="Andrasko, Rhiannon" userId="S::rhiannon.andrasko@wjec.co.uk::15be4c62-2de6-4343-a7f4-3c209826edd1" providerId="AD" clId="Web-{4070E2DB-3BA9-C12F-8BE3-A3AA03BACDD0}"/>
    <pc:docChg chg="modSld">
      <pc:chgData name="Andrasko, Rhiannon" userId="S::rhiannon.andrasko@wjec.co.uk::15be4c62-2de6-4343-a7f4-3c209826edd1" providerId="AD" clId="Web-{4070E2DB-3BA9-C12F-8BE3-A3AA03BACDD0}" dt="2025-12-08T15:08:55.332" v="10" actId="20577"/>
      <pc:docMkLst>
        <pc:docMk/>
      </pc:docMkLst>
      <pc:sldChg chg="modSp">
        <pc:chgData name="Andrasko, Rhiannon" userId="S::rhiannon.andrasko@wjec.co.uk::15be4c62-2de6-4343-a7f4-3c209826edd1" providerId="AD" clId="Web-{4070E2DB-3BA9-C12F-8BE3-A3AA03BACDD0}" dt="2025-12-08T14:33:14.556" v="4" actId="20577"/>
        <pc:sldMkLst>
          <pc:docMk/>
          <pc:sldMk cId="3661908118" sldId="837"/>
        </pc:sldMkLst>
        <pc:spChg chg="mod">
          <ac:chgData name="Andrasko, Rhiannon" userId="S::rhiannon.andrasko@wjec.co.uk::15be4c62-2de6-4343-a7f4-3c209826edd1" providerId="AD" clId="Web-{4070E2DB-3BA9-C12F-8BE3-A3AA03BACDD0}" dt="2025-12-08T14:33:14.556" v="4" actId="20577"/>
          <ac:spMkLst>
            <pc:docMk/>
            <pc:sldMk cId="3661908118" sldId="837"/>
            <ac:spMk id="4" creationId="{BBFFC9DD-99F6-E5CA-5CF5-B1C6B4D6BBC1}"/>
          </ac:spMkLst>
        </pc:spChg>
      </pc:sldChg>
      <pc:sldChg chg="modSp">
        <pc:chgData name="Andrasko, Rhiannon" userId="S::rhiannon.andrasko@wjec.co.uk::15be4c62-2de6-4343-a7f4-3c209826edd1" providerId="AD" clId="Web-{4070E2DB-3BA9-C12F-8BE3-A3AA03BACDD0}" dt="2025-12-08T15:08:55.332" v="10" actId="20577"/>
        <pc:sldMkLst>
          <pc:docMk/>
          <pc:sldMk cId="3014219946" sldId="838"/>
        </pc:sldMkLst>
        <pc:spChg chg="mod">
          <ac:chgData name="Andrasko, Rhiannon" userId="S::rhiannon.andrasko@wjec.co.uk::15be4c62-2de6-4343-a7f4-3c209826edd1" providerId="AD" clId="Web-{4070E2DB-3BA9-C12F-8BE3-A3AA03BACDD0}" dt="2025-12-08T15:08:55.332" v="10" actId="20577"/>
          <ac:spMkLst>
            <pc:docMk/>
            <pc:sldMk cId="3014219946" sldId="838"/>
            <ac:spMk id="4" creationId="{93E98F04-331F-CCC4-AA81-C88F3473D389}"/>
          </ac:spMkLst>
        </pc:spChg>
      </pc:sldChg>
      <pc:sldChg chg="modSp">
        <pc:chgData name="Andrasko, Rhiannon" userId="S::rhiannon.andrasko@wjec.co.uk::15be4c62-2de6-4343-a7f4-3c209826edd1" providerId="AD" clId="Web-{4070E2DB-3BA9-C12F-8BE3-A3AA03BACDD0}" dt="2025-12-08T14:52:50.041" v="7" actId="20577"/>
        <pc:sldMkLst>
          <pc:docMk/>
          <pc:sldMk cId="793638679" sldId="885"/>
        </pc:sldMkLst>
        <pc:spChg chg="mod">
          <ac:chgData name="Andrasko, Rhiannon" userId="S::rhiannon.andrasko@wjec.co.uk::15be4c62-2de6-4343-a7f4-3c209826edd1" providerId="AD" clId="Web-{4070E2DB-3BA9-C12F-8BE3-A3AA03BACDD0}" dt="2025-12-08T14:52:50.041" v="7" actId="20577"/>
          <ac:spMkLst>
            <pc:docMk/>
            <pc:sldMk cId="793638679" sldId="885"/>
            <ac:spMk id="5" creationId="{9EBCE04F-7D05-FC7A-BFEA-DE3E3C2AF09D}"/>
          </ac:spMkLst>
        </pc:spChg>
      </pc:sldChg>
    </pc:docChg>
  </pc:docChgLst>
  <pc:docChgLst>
    <pc:chgData name="Mark Thirlwell" userId="0eea46bc-1a08-4dae-8290-d9217da89020" providerId="ADAL" clId="{A74DFD5C-A00E-4D75-B54F-AE1372332AAE}"/>
    <pc:docChg chg="undo custSel modSld">
      <pc:chgData name="Mark Thirlwell" userId="0eea46bc-1a08-4dae-8290-d9217da89020" providerId="ADAL" clId="{A74DFD5C-A00E-4D75-B54F-AE1372332AAE}" dt="2025-11-26T10:33:45.584" v="269" actId="14100"/>
      <pc:docMkLst>
        <pc:docMk/>
      </pc:docMkLst>
      <pc:sldChg chg="modSp mod">
        <pc:chgData name="Mark Thirlwell" userId="0eea46bc-1a08-4dae-8290-d9217da89020" providerId="ADAL" clId="{A74DFD5C-A00E-4D75-B54F-AE1372332AAE}" dt="2025-11-25T14:39:03.882" v="9" actId="948"/>
        <pc:sldMkLst>
          <pc:docMk/>
          <pc:sldMk cId="4139293381" sldId="462"/>
        </pc:sldMkLst>
        <pc:spChg chg="mod">
          <ac:chgData name="Mark Thirlwell" userId="0eea46bc-1a08-4dae-8290-d9217da89020" providerId="ADAL" clId="{A74DFD5C-A00E-4D75-B54F-AE1372332AAE}" dt="2025-11-25T14:39:03.882" v="9" actId="948"/>
          <ac:spMkLst>
            <pc:docMk/>
            <pc:sldMk cId="4139293381" sldId="462"/>
            <ac:spMk id="3" creationId="{C071156A-2242-124B-AF49-34A979232ED8}"/>
          </ac:spMkLst>
        </pc:spChg>
      </pc:sldChg>
      <pc:sldChg chg="modSp mod">
        <pc:chgData name="Mark Thirlwell" userId="0eea46bc-1a08-4dae-8290-d9217da89020" providerId="ADAL" clId="{A74DFD5C-A00E-4D75-B54F-AE1372332AAE}" dt="2025-11-25T14:39:21.099" v="11" actId="1076"/>
        <pc:sldMkLst>
          <pc:docMk/>
          <pc:sldMk cId="3661908118" sldId="837"/>
        </pc:sldMkLst>
        <pc:spChg chg="mod">
          <ac:chgData name="Mark Thirlwell" userId="0eea46bc-1a08-4dae-8290-d9217da89020" providerId="ADAL" clId="{A74DFD5C-A00E-4D75-B54F-AE1372332AAE}" dt="2025-11-25T14:39:21.099" v="11" actId="1076"/>
          <ac:spMkLst>
            <pc:docMk/>
            <pc:sldMk cId="3661908118" sldId="837"/>
            <ac:spMk id="3" creationId="{F0792BCA-8AB6-0FDF-AC08-CE636D202BE9}"/>
          </ac:spMkLst>
        </pc:spChg>
      </pc:sldChg>
      <pc:sldChg chg="modSp mod">
        <pc:chgData name="Mark Thirlwell" userId="0eea46bc-1a08-4dae-8290-d9217da89020" providerId="ADAL" clId="{A74DFD5C-A00E-4D75-B54F-AE1372332AAE}" dt="2025-11-25T15:06:04.356" v="208" actId="14100"/>
        <pc:sldMkLst>
          <pc:docMk/>
          <pc:sldMk cId="3014219946" sldId="838"/>
        </pc:sldMkLst>
        <pc:spChg chg="mod">
          <ac:chgData name="Mark Thirlwell" userId="0eea46bc-1a08-4dae-8290-d9217da89020" providerId="ADAL" clId="{A74DFD5C-A00E-4D75-B54F-AE1372332AAE}" dt="2025-11-25T15:05:48.231" v="206" actId="1076"/>
          <ac:spMkLst>
            <pc:docMk/>
            <pc:sldMk cId="3014219946" sldId="838"/>
            <ac:spMk id="3" creationId="{3A94B90A-30B6-56D1-21EB-457B88DBC0F3}"/>
          </ac:spMkLst>
        </pc:spChg>
        <pc:spChg chg="mod">
          <ac:chgData name="Mark Thirlwell" userId="0eea46bc-1a08-4dae-8290-d9217da89020" providerId="ADAL" clId="{A74DFD5C-A00E-4D75-B54F-AE1372332AAE}" dt="2025-11-25T15:06:04.356" v="208" actId="14100"/>
          <ac:spMkLst>
            <pc:docMk/>
            <pc:sldMk cId="3014219946" sldId="838"/>
            <ac:spMk id="4" creationId="{93E98F04-331F-CCC4-AA81-C88F3473D389}"/>
          </ac:spMkLst>
        </pc:spChg>
      </pc:sldChg>
      <pc:sldChg chg="modSp mod">
        <pc:chgData name="Mark Thirlwell" userId="0eea46bc-1a08-4dae-8290-d9217da89020" providerId="ADAL" clId="{A74DFD5C-A00E-4D75-B54F-AE1372332AAE}" dt="2025-11-26T10:29:34.491" v="250" actId="20577"/>
        <pc:sldMkLst>
          <pc:docMk/>
          <pc:sldMk cId="2808480706" sldId="840"/>
        </pc:sldMkLst>
        <pc:spChg chg="mod">
          <ac:chgData name="Mark Thirlwell" userId="0eea46bc-1a08-4dae-8290-d9217da89020" providerId="ADAL" clId="{A74DFD5C-A00E-4D75-B54F-AE1372332AAE}" dt="2025-11-25T14:39:12.598" v="10" actId="1076"/>
          <ac:spMkLst>
            <pc:docMk/>
            <pc:sldMk cId="2808480706" sldId="840"/>
            <ac:spMk id="3" creationId="{6FFB772F-E825-9D87-9E8B-D04BC8A5280C}"/>
          </ac:spMkLst>
        </pc:spChg>
        <pc:spChg chg="mod">
          <ac:chgData name="Mark Thirlwell" userId="0eea46bc-1a08-4dae-8290-d9217da89020" providerId="ADAL" clId="{A74DFD5C-A00E-4D75-B54F-AE1372332AAE}" dt="2025-11-26T10:29:34.491" v="250" actId="20577"/>
          <ac:spMkLst>
            <pc:docMk/>
            <pc:sldMk cId="2808480706" sldId="840"/>
            <ac:spMk id="4" creationId="{183CA12B-98D8-441B-A2DE-6FF2B2597824}"/>
          </ac:spMkLst>
        </pc:spChg>
      </pc:sldChg>
      <pc:sldChg chg="modSp mod">
        <pc:chgData name="Mark Thirlwell" userId="0eea46bc-1a08-4dae-8290-d9217da89020" providerId="ADAL" clId="{A74DFD5C-A00E-4D75-B54F-AE1372332AAE}" dt="2025-11-25T14:40:32.529" v="21" actId="14100"/>
        <pc:sldMkLst>
          <pc:docMk/>
          <pc:sldMk cId="859905571" sldId="844"/>
        </pc:sldMkLst>
        <pc:spChg chg="mod">
          <ac:chgData name="Mark Thirlwell" userId="0eea46bc-1a08-4dae-8290-d9217da89020" providerId="ADAL" clId="{A74DFD5C-A00E-4D75-B54F-AE1372332AAE}" dt="2025-11-25T14:39:42.901" v="15" actId="1076"/>
          <ac:spMkLst>
            <pc:docMk/>
            <pc:sldMk cId="859905571" sldId="844"/>
            <ac:spMk id="5" creationId="{977C994D-10BE-0914-16E5-B4836D05AFF2}"/>
          </ac:spMkLst>
        </pc:spChg>
        <pc:spChg chg="mod">
          <ac:chgData name="Mark Thirlwell" userId="0eea46bc-1a08-4dae-8290-d9217da89020" providerId="ADAL" clId="{A74DFD5C-A00E-4D75-B54F-AE1372332AAE}" dt="2025-11-25T14:40:32.529" v="21" actId="14100"/>
          <ac:spMkLst>
            <pc:docMk/>
            <pc:sldMk cId="859905571" sldId="844"/>
            <ac:spMk id="6" creationId="{63DEF0A9-7F3F-3D10-1348-19477BA25909}"/>
          </ac:spMkLst>
        </pc:spChg>
      </pc:sldChg>
      <pc:sldChg chg="modSp mod">
        <pc:chgData name="Mark Thirlwell" userId="0eea46bc-1a08-4dae-8290-d9217da89020" providerId="ADAL" clId="{A74DFD5C-A00E-4D75-B54F-AE1372332AAE}" dt="2025-11-25T14:42:41.952" v="39" actId="1076"/>
        <pc:sldMkLst>
          <pc:docMk/>
          <pc:sldMk cId="391676609" sldId="852"/>
        </pc:sldMkLst>
        <pc:spChg chg="mod">
          <ac:chgData name="Mark Thirlwell" userId="0eea46bc-1a08-4dae-8290-d9217da89020" providerId="ADAL" clId="{A74DFD5C-A00E-4D75-B54F-AE1372332AAE}" dt="2025-11-25T14:42:41.952" v="39" actId="1076"/>
          <ac:spMkLst>
            <pc:docMk/>
            <pc:sldMk cId="391676609" sldId="852"/>
            <ac:spMk id="5" creationId="{8AFB77E0-8A2C-46A1-B6C7-C01864882624}"/>
          </ac:spMkLst>
        </pc:spChg>
        <pc:spChg chg="mod">
          <ac:chgData name="Mark Thirlwell" userId="0eea46bc-1a08-4dae-8290-d9217da89020" providerId="ADAL" clId="{A74DFD5C-A00E-4D75-B54F-AE1372332AAE}" dt="2025-11-25T14:42:20.376" v="34" actId="14100"/>
          <ac:spMkLst>
            <pc:docMk/>
            <pc:sldMk cId="391676609" sldId="852"/>
            <ac:spMk id="6" creationId="{03A7179F-EB83-9653-C0F9-B73822C92522}"/>
          </ac:spMkLst>
        </pc:spChg>
      </pc:sldChg>
      <pc:sldChg chg="modSp mod">
        <pc:chgData name="Mark Thirlwell" userId="0eea46bc-1a08-4dae-8290-d9217da89020" providerId="ADAL" clId="{A74DFD5C-A00E-4D75-B54F-AE1372332AAE}" dt="2025-11-25T14:41:23.536" v="29" actId="1076"/>
        <pc:sldMkLst>
          <pc:docMk/>
          <pc:sldMk cId="3645915834" sldId="853"/>
        </pc:sldMkLst>
        <pc:spChg chg="mod">
          <ac:chgData name="Mark Thirlwell" userId="0eea46bc-1a08-4dae-8290-d9217da89020" providerId="ADAL" clId="{A74DFD5C-A00E-4D75-B54F-AE1372332AAE}" dt="2025-11-25T14:41:23.536" v="29" actId="1076"/>
          <ac:spMkLst>
            <pc:docMk/>
            <pc:sldMk cId="3645915834" sldId="853"/>
            <ac:spMk id="5" creationId="{3ACB9206-A546-9A9A-2F23-6DC64BCF7F63}"/>
          </ac:spMkLst>
        </pc:spChg>
      </pc:sldChg>
      <pc:sldChg chg="modSp mod">
        <pc:chgData name="Mark Thirlwell" userId="0eea46bc-1a08-4dae-8290-d9217da89020" providerId="ADAL" clId="{A74DFD5C-A00E-4D75-B54F-AE1372332AAE}" dt="2025-11-25T15:05:13.856" v="200" actId="1076"/>
        <pc:sldMkLst>
          <pc:docMk/>
          <pc:sldMk cId="2591188682" sldId="854"/>
        </pc:sldMkLst>
        <pc:spChg chg="mod">
          <ac:chgData name="Mark Thirlwell" userId="0eea46bc-1a08-4dae-8290-d9217da89020" providerId="ADAL" clId="{A74DFD5C-A00E-4D75-B54F-AE1372332AAE}" dt="2025-11-25T15:05:13.856" v="200" actId="1076"/>
          <ac:spMkLst>
            <pc:docMk/>
            <pc:sldMk cId="2591188682" sldId="854"/>
            <ac:spMk id="5" creationId="{250309F4-49CB-2535-E4F8-77CBCA5F09DD}"/>
          </ac:spMkLst>
        </pc:spChg>
        <pc:spChg chg="mod">
          <ac:chgData name="Mark Thirlwell" userId="0eea46bc-1a08-4dae-8290-d9217da89020" providerId="ADAL" clId="{A74DFD5C-A00E-4D75-B54F-AE1372332AAE}" dt="2025-11-25T15:03:49.678" v="190" actId="14100"/>
          <ac:spMkLst>
            <pc:docMk/>
            <pc:sldMk cId="2591188682" sldId="854"/>
            <ac:spMk id="6" creationId="{BE5328AE-B492-F3CF-5FA6-2C776F044D02}"/>
          </ac:spMkLst>
        </pc:spChg>
      </pc:sldChg>
      <pc:sldChg chg="modSp mod">
        <pc:chgData name="Mark Thirlwell" userId="0eea46bc-1a08-4dae-8290-d9217da89020" providerId="ADAL" clId="{A74DFD5C-A00E-4D75-B54F-AE1372332AAE}" dt="2025-11-25T14:51:56.171" v="73" actId="14100"/>
        <pc:sldMkLst>
          <pc:docMk/>
          <pc:sldMk cId="4095941420" sldId="878"/>
        </pc:sldMkLst>
        <pc:spChg chg="mod">
          <ac:chgData name="Mark Thirlwell" userId="0eea46bc-1a08-4dae-8290-d9217da89020" providerId="ADAL" clId="{A74DFD5C-A00E-4D75-B54F-AE1372332AAE}" dt="2025-11-25T14:51:51.633" v="72" actId="1076"/>
          <ac:spMkLst>
            <pc:docMk/>
            <pc:sldMk cId="4095941420" sldId="878"/>
            <ac:spMk id="5" creationId="{7C2FB474-10B6-7743-E5E3-95CEDDE50235}"/>
          </ac:spMkLst>
        </pc:spChg>
        <pc:spChg chg="mod">
          <ac:chgData name="Mark Thirlwell" userId="0eea46bc-1a08-4dae-8290-d9217da89020" providerId="ADAL" clId="{A74DFD5C-A00E-4D75-B54F-AE1372332AAE}" dt="2025-11-25T14:51:56.171" v="73" actId="14100"/>
          <ac:spMkLst>
            <pc:docMk/>
            <pc:sldMk cId="4095941420" sldId="878"/>
            <ac:spMk id="6" creationId="{9623EA00-7EEB-19E5-91C2-73036E308FE5}"/>
          </ac:spMkLst>
        </pc:spChg>
      </pc:sldChg>
      <pc:sldChg chg="modSp mod">
        <pc:chgData name="Mark Thirlwell" userId="0eea46bc-1a08-4dae-8290-d9217da89020" providerId="ADAL" clId="{A74DFD5C-A00E-4D75-B54F-AE1372332AAE}" dt="2025-11-26T10:29:57.934" v="255" actId="14100"/>
        <pc:sldMkLst>
          <pc:docMk/>
          <pc:sldMk cId="2117383685" sldId="879"/>
        </pc:sldMkLst>
        <pc:spChg chg="mod">
          <ac:chgData name="Mark Thirlwell" userId="0eea46bc-1a08-4dae-8290-d9217da89020" providerId="ADAL" clId="{A74DFD5C-A00E-4D75-B54F-AE1372332AAE}" dt="2025-11-25T14:39:27.037" v="12" actId="1076"/>
          <ac:spMkLst>
            <pc:docMk/>
            <pc:sldMk cId="2117383685" sldId="879"/>
            <ac:spMk id="5" creationId="{11B76BA5-9CFB-706A-BFE4-F272764370FE}"/>
          </ac:spMkLst>
        </pc:spChg>
        <pc:spChg chg="mod">
          <ac:chgData name="Mark Thirlwell" userId="0eea46bc-1a08-4dae-8290-d9217da89020" providerId="ADAL" clId="{A74DFD5C-A00E-4D75-B54F-AE1372332AAE}" dt="2025-11-26T10:29:57.934" v="255" actId="14100"/>
          <ac:spMkLst>
            <pc:docMk/>
            <pc:sldMk cId="2117383685" sldId="879"/>
            <ac:spMk id="6" creationId="{34662C18-D7DD-493D-DBB5-CA76ABCAD15A}"/>
          </ac:spMkLst>
        </pc:spChg>
      </pc:sldChg>
      <pc:sldChg chg="modSp mod">
        <pc:chgData name="Mark Thirlwell" userId="0eea46bc-1a08-4dae-8290-d9217da89020" providerId="ADAL" clId="{A74DFD5C-A00E-4D75-B54F-AE1372332AAE}" dt="2025-11-26T10:30:55.225" v="262" actId="14100"/>
        <pc:sldMkLst>
          <pc:docMk/>
          <pc:sldMk cId="3971495763" sldId="880"/>
        </pc:sldMkLst>
        <pc:spChg chg="mod">
          <ac:chgData name="Mark Thirlwell" userId="0eea46bc-1a08-4dae-8290-d9217da89020" providerId="ADAL" clId="{A74DFD5C-A00E-4D75-B54F-AE1372332AAE}" dt="2025-11-25T14:40:54.159" v="22" actId="1076"/>
          <ac:spMkLst>
            <pc:docMk/>
            <pc:sldMk cId="3971495763" sldId="880"/>
            <ac:spMk id="5" creationId="{2F1EB103-1FF9-6652-4392-D2EA9CBD2CEC}"/>
          </ac:spMkLst>
        </pc:spChg>
        <pc:spChg chg="mod">
          <ac:chgData name="Mark Thirlwell" userId="0eea46bc-1a08-4dae-8290-d9217da89020" providerId="ADAL" clId="{A74DFD5C-A00E-4D75-B54F-AE1372332AAE}" dt="2025-11-26T10:30:55.225" v="262" actId="14100"/>
          <ac:spMkLst>
            <pc:docMk/>
            <pc:sldMk cId="3971495763" sldId="880"/>
            <ac:spMk id="6" creationId="{48D2ED73-A488-D8BF-B478-FD35E62F0680}"/>
          </ac:spMkLst>
        </pc:spChg>
      </pc:sldChg>
      <pc:sldChg chg="modSp mod">
        <pc:chgData name="Mark Thirlwell" userId="0eea46bc-1a08-4dae-8290-d9217da89020" providerId="ADAL" clId="{A74DFD5C-A00E-4D75-B54F-AE1372332AAE}" dt="2025-11-25T14:54:54.658" v="105" actId="14100"/>
        <pc:sldMkLst>
          <pc:docMk/>
          <pc:sldMk cId="345220986" sldId="883"/>
        </pc:sldMkLst>
        <pc:spChg chg="mod">
          <ac:chgData name="Mark Thirlwell" userId="0eea46bc-1a08-4dae-8290-d9217da89020" providerId="ADAL" clId="{A74DFD5C-A00E-4D75-B54F-AE1372332AAE}" dt="2025-11-25T14:54:03.487" v="96" actId="1076"/>
          <ac:spMkLst>
            <pc:docMk/>
            <pc:sldMk cId="345220986" sldId="883"/>
            <ac:spMk id="5" creationId="{19700955-DBB2-B787-0F6A-FECBB197509F}"/>
          </ac:spMkLst>
        </pc:spChg>
        <pc:spChg chg="mod">
          <ac:chgData name="Mark Thirlwell" userId="0eea46bc-1a08-4dae-8290-d9217da89020" providerId="ADAL" clId="{A74DFD5C-A00E-4D75-B54F-AE1372332AAE}" dt="2025-11-25T14:54:54.658" v="105" actId="14100"/>
          <ac:spMkLst>
            <pc:docMk/>
            <pc:sldMk cId="345220986" sldId="883"/>
            <ac:spMk id="6" creationId="{480917B8-9572-9194-F502-D13D91DF150F}"/>
          </ac:spMkLst>
        </pc:spChg>
      </pc:sldChg>
      <pc:sldChg chg="modSp mod">
        <pc:chgData name="Mark Thirlwell" userId="0eea46bc-1a08-4dae-8290-d9217da89020" providerId="ADAL" clId="{A74DFD5C-A00E-4D75-B54F-AE1372332AAE}" dt="2025-11-26T10:33:35.297" v="268" actId="948"/>
        <pc:sldMkLst>
          <pc:docMk/>
          <pc:sldMk cId="3070547056" sldId="884"/>
        </pc:sldMkLst>
        <pc:spChg chg="mod">
          <ac:chgData name="Mark Thirlwell" userId="0eea46bc-1a08-4dae-8290-d9217da89020" providerId="ADAL" clId="{A74DFD5C-A00E-4D75-B54F-AE1372332AAE}" dt="2025-11-25T14:54:29.650" v="101" actId="1076"/>
          <ac:spMkLst>
            <pc:docMk/>
            <pc:sldMk cId="3070547056" sldId="884"/>
            <ac:spMk id="5" creationId="{A81E63EA-072D-C6C2-C530-BC7E25092B85}"/>
          </ac:spMkLst>
        </pc:spChg>
        <pc:spChg chg="mod">
          <ac:chgData name="Mark Thirlwell" userId="0eea46bc-1a08-4dae-8290-d9217da89020" providerId="ADAL" clId="{A74DFD5C-A00E-4D75-B54F-AE1372332AAE}" dt="2025-11-26T10:33:35.297" v="268" actId="948"/>
          <ac:spMkLst>
            <pc:docMk/>
            <pc:sldMk cId="3070547056" sldId="884"/>
            <ac:spMk id="6" creationId="{7324D215-863A-DB72-41D6-7AC023AED9EC}"/>
          </ac:spMkLst>
        </pc:spChg>
      </pc:sldChg>
      <pc:sldChg chg="modSp mod">
        <pc:chgData name="Mark Thirlwell" userId="0eea46bc-1a08-4dae-8290-d9217da89020" providerId="ADAL" clId="{A74DFD5C-A00E-4D75-B54F-AE1372332AAE}" dt="2025-11-26T10:33:45.584" v="269" actId="14100"/>
        <pc:sldMkLst>
          <pc:docMk/>
          <pc:sldMk cId="793638679" sldId="885"/>
        </pc:sldMkLst>
        <pc:spChg chg="mod">
          <ac:chgData name="Mark Thirlwell" userId="0eea46bc-1a08-4dae-8290-d9217da89020" providerId="ADAL" clId="{A74DFD5C-A00E-4D75-B54F-AE1372332AAE}" dt="2025-11-25T14:54:39.209" v="103" actId="1076"/>
          <ac:spMkLst>
            <pc:docMk/>
            <pc:sldMk cId="793638679" sldId="885"/>
            <ac:spMk id="5" creationId="{9EBCE04F-7D05-FC7A-BFEA-DE3E3C2AF09D}"/>
          </ac:spMkLst>
        </pc:spChg>
        <pc:spChg chg="mod">
          <ac:chgData name="Mark Thirlwell" userId="0eea46bc-1a08-4dae-8290-d9217da89020" providerId="ADAL" clId="{A74DFD5C-A00E-4D75-B54F-AE1372332AAE}" dt="2025-11-26T10:33:45.584" v="269" actId="14100"/>
          <ac:spMkLst>
            <pc:docMk/>
            <pc:sldMk cId="793638679" sldId="885"/>
            <ac:spMk id="6" creationId="{C5B26AC7-560E-AD5C-DE37-F98A626D232C}"/>
          </ac:spMkLst>
        </pc:spChg>
      </pc:sldChg>
      <pc:sldChg chg="modSp mod">
        <pc:chgData name="Mark Thirlwell" userId="0eea46bc-1a08-4dae-8290-d9217da89020" providerId="ADAL" clId="{A74DFD5C-A00E-4D75-B54F-AE1372332AAE}" dt="2025-11-25T15:07:01.103" v="217" actId="948"/>
        <pc:sldMkLst>
          <pc:docMk/>
          <pc:sldMk cId="249157778" sldId="886"/>
        </pc:sldMkLst>
        <pc:spChg chg="mod">
          <ac:chgData name="Mark Thirlwell" userId="0eea46bc-1a08-4dae-8290-d9217da89020" providerId="ADAL" clId="{A74DFD5C-A00E-4D75-B54F-AE1372332AAE}" dt="2025-11-25T15:02:33.447" v="174" actId="1076"/>
          <ac:spMkLst>
            <pc:docMk/>
            <pc:sldMk cId="249157778" sldId="886"/>
            <ac:spMk id="5" creationId="{89A81F16-A90D-4CB9-7A88-5067E9A82599}"/>
          </ac:spMkLst>
        </pc:spChg>
        <pc:spChg chg="mod">
          <ac:chgData name="Mark Thirlwell" userId="0eea46bc-1a08-4dae-8290-d9217da89020" providerId="ADAL" clId="{A74DFD5C-A00E-4D75-B54F-AE1372332AAE}" dt="2025-11-25T15:07:01.103" v="217" actId="948"/>
          <ac:spMkLst>
            <pc:docMk/>
            <pc:sldMk cId="249157778" sldId="886"/>
            <ac:spMk id="6" creationId="{C8EB2403-9EC4-0A39-78FF-4EFD051982DD}"/>
          </ac:spMkLst>
        </pc:spChg>
      </pc:sldChg>
      <pc:sldChg chg="modSp mod">
        <pc:chgData name="Mark Thirlwell" userId="0eea46bc-1a08-4dae-8290-d9217da89020" providerId="ADAL" clId="{A74DFD5C-A00E-4D75-B54F-AE1372332AAE}" dt="2025-11-25T15:01:51.817" v="170" actId="20577"/>
        <pc:sldMkLst>
          <pc:docMk/>
          <pc:sldMk cId="1417390555" sldId="887"/>
        </pc:sldMkLst>
        <pc:spChg chg="mod">
          <ac:chgData name="Mark Thirlwell" userId="0eea46bc-1a08-4dae-8290-d9217da89020" providerId="ADAL" clId="{A74DFD5C-A00E-4D75-B54F-AE1372332AAE}" dt="2025-11-25T15:01:51.817" v="170" actId="20577"/>
          <ac:spMkLst>
            <pc:docMk/>
            <pc:sldMk cId="1417390555" sldId="887"/>
            <ac:spMk id="5" creationId="{7D7FCC7E-5B9F-7CBB-04C2-A0F7C4D690A7}"/>
          </ac:spMkLst>
        </pc:spChg>
        <pc:spChg chg="mod">
          <ac:chgData name="Mark Thirlwell" userId="0eea46bc-1a08-4dae-8290-d9217da89020" providerId="ADAL" clId="{A74DFD5C-A00E-4D75-B54F-AE1372332AAE}" dt="2025-11-25T15:00:16.476" v="154" actId="14100"/>
          <ac:spMkLst>
            <pc:docMk/>
            <pc:sldMk cId="1417390555" sldId="887"/>
            <ac:spMk id="6" creationId="{524201C9-BD18-5649-E226-BD101D3BC4AE}"/>
          </ac:spMkLst>
        </pc:spChg>
      </pc:sldChg>
      <pc:sldChg chg="modSp mod">
        <pc:chgData name="Mark Thirlwell" userId="0eea46bc-1a08-4dae-8290-d9217da89020" providerId="ADAL" clId="{A74DFD5C-A00E-4D75-B54F-AE1372332AAE}" dt="2025-11-25T15:05:58.608" v="207" actId="14100"/>
        <pc:sldMkLst>
          <pc:docMk/>
          <pc:sldMk cId="2652481133" sldId="888"/>
        </pc:sldMkLst>
        <pc:spChg chg="mod">
          <ac:chgData name="Mark Thirlwell" userId="0eea46bc-1a08-4dae-8290-d9217da89020" providerId="ADAL" clId="{A74DFD5C-A00E-4D75-B54F-AE1372332AAE}" dt="2025-11-25T15:05:40.951" v="205" actId="1076"/>
          <ac:spMkLst>
            <pc:docMk/>
            <pc:sldMk cId="2652481133" sldId="888"/>
            <ac:spMk id="5" creationId="{E06DE9FC-0485-C260-9036-71497C23935F}"/>
          </ac:spMkLst>
        </pc:spChg>
        <pc:spChg chg="mod">
          <ac:chgData name="Mark Thirlwell" userId="0eea46bc-1a08-4dae-8290-d9217da89020" providerId="ADAL" clId="{A74DFD5C-A00E-4D75-B54F-AE1372332AAE}" dt="2025-11-25T15:05:58.608" v="207" actId="14100"/>
          <ac:spMkLst>
            <pc:docMk/>
            <pc:sldMk cId="2652481133" sldId="888"/>
            <ac:spMk id="6" creationId="{BF8C741A-5E5B-B34A-C60C-B203F5FC0D89}"/>
          </ac:spMkLst>
        </pc:spChg>
      </pc:sldChg>
      <pc:sldChg chg="modSp mod">
        <pc:chgData name="Mark Thirlwell" userId="0eea46bc-1a08-4dae-8290-d9217da89020" providerId="ADAL" clId="{A74DFD5C-A00E-4D75-B54F-AE1372332AAE}" dt="2025-11-26T10:30:18.042" v="261" actId="20577"/>
        <pc:sldMkLst>
          <pc:docMk/>
          <pc:sldMk cId="2387017615" sldId="903"/>
        </pc:sldMkLst>
        <pc:spChg chg="mod">
          <ac:chgData name="Mark Thirlwell" userId="0eea46bc-1a08-4dae-8290-d9217da89020" providerId="ADAL" clId="{A74DFD5C-A00E-4D75-B54F-AE1372332AAE}" dt="2025-11-25T14:39:32.131" v="13" actId="1076"/>
          <ac:spMkLst>
            <pc:docMk/>
            <pc:sldMk cId="2387017615" sldId="903"/>
            <ac:spMk id="5" creationId="{30BE7504-1BDD-D6BA-CD21-3495DCE100DD}"/>
          </ac:spMkLst>
        </pc:spChg>
        <pc:spChg chg="mod">
          <ac:chgData name="Mark Thirlwell" userId="0eea46bc-1a08-4dae-8290-d9217da89020" providerId="ADAL" clId="{A74DFD5C-A00E-4D75-B54F-AE1372332AAE}" dt="2025-11-26T10:30:18.042" v="261" actId="20577"/>
          <ac:spMkLst>
            <pc:docMk/>
            <pc:sldMk cId="2387017615" sldId="903"/>
            <ac:spMk id="6" creationId="{C626FE75-4C65-749D-B806-504C37A12DF1}"/>
          </ac:spMkLst>
        </pc:spChg>
      </pc:sldChg>
      <pc:sldChg chg="modSp mod">
        <pc:chgData name="Mark Thirlwell" userId="0eea46bc-1a08-4dae-8290-d9217da89020" providerId="ADAL" clId="{A74DFD5C-A00E-4D75-B54F-AE1372332AAE}" dt="2025-11-25T14:39:36.806" v="14" actId="1076"/>
        <pc:sldMkLst>
          <pc:docMk/>
          <pc:sldMk cId="2866541661" sldId="904"/>
        </pc:sldMkLst>
        <pc:spChg chg="mod">
          <ac:chgData name="Mark Thirlwell" userId="0eea46bc-1a08-4dae-8290-d9217da89020" providerId="ADAL" clId="{A74DFD5C-A00E-4D75-B54F-AE1372332AAE}" dt="2025-11-25T14:39:36.806" v="14" actId="1076"/>
          <ac:spMkLst>
            <pc:docMk/>
            <pc:sldMk cId="2866541661" sldId="904"/>
            <ac:spMk id="5" creationId="{2FDFF687-1A31-28EA-4F8C-A7C3212A9409}"/>
          </ac:spMkLst>
        </pc:spChg>
      </pc:sldChg>
      <pc:sldChg chg="modSp mod">
        <pc:chgData name="Mark Thirlwell" userId="0eea46bc-1a08-4dae-8290-d9217da89020" providerId="ADAL" clId="{A74DFD5C-A00E-4D75-B54F-AE1372332AAE}" dt="2025-11-25T14:40:23.939" v="20" actId="14100"/>
        <pc:sldMkLst>
          <pc:docMk/>
          <pc:sldMk cId="3666084306" sldId="905"/>
        </pc:sldMkLst>
        <pc:spChg chg="mod">
          <ac:chgData name="Mark Thirlwell" userId="0eea46bc-1a08-4dae-8290-d9217da89020" providerId="ADAL" clId="{A74DFD5C-A00E-4D75-B54F-AE1372332AAE}" dt="2025-11-25T14:39:48.183" v="16" actId="1076"/>
          <ac:spMkLst>
            <pc:docMk/>
            <pc:sldMk cId="3666084306" sldId="905"/>
            <ac:spMk id="5" creationId="{BEA0C765-9A44-5CCC-4AFF-907CC489D6AB}"/>
          </ac:spMkLst>
        </pc:spChg>
        <pc:spChg chg="mod">
          <ac:chgData name="Mark Thirlwell" userId="0eea46bc-1a08-4dae-8290-d9217da89020" providerId="ADAL" clId="{A74DFD5C-A00E-4D75-B54F-AE1372332AAE}" dt="2025-11-25T14:40:23.939" v="20" actId="14100"/>
          <ac:spMkLst>
            <pc:docMk/>
            <pc:sldMk cId="3666084306" sldId="905"/>
            <ac:spMk id="6" creationId="{3930617E-2989-9515-F2F6-10ACADF8F9D1}"/>
          </ac:spMkLst>
        </pc:spChg>
      </pc:sldChg>
      <pc:sldChg chg="modSp mod">
        <pc:chgData name="Mark Thirlwell" userId="0eea46bc-1a08-4dae-8290-d9217da89020" providerId="ADAL" clId="{A74DFD5C-A00E-4D75-B54F-AE1372332AAE}" dt="2025-11-25T14:40:17.056" v="19" actId="14100"/>
        <pc:sldMkLst>
          <pc:docMk/>
          <pc:sldMk cId="2597545492" sldId="906"/>
        </pc:sldMkLst>
        <pc:spChg chg="mod">
          <ac:chgData name="Mark Thirlwell" userId="0eea46bc-1a08-4dae-8290-d9217da89020" providerId="ADAL" clId="{A74DFD5C-A00E-4D75-B54F-AE1372332AAE}" dt="2025-11-25T14:39:53.625" v="17" actId="1076"/>
          <ac:spMkLst>
            <pc:docMk/>
            <pc:sldMk cId="2597545492" sldId="906"/>
            <ac:spMk id="5" creationId="{06DF6BC4-464B-5733-016D-54C75347BD4B}"/>
          </ac:spMkLst>
        </pc:spChg>
        <pc:spChg chg="mod">
          <ac:chgData name="Mark Thirlwell" userId="0eea46bc-1a08-4dae-8290-d9217da89020" providerId="ADAL" clId="{A74DFD5C-A00E-4D75-B54F-AE1372332AAE}" dt="2025-11-25T14:40:17.056" v="19" actId="14100"/>
          <ac:spMkLst>
            <pc:docMk/>
            <pc:sldMk cId="2597545492" sldId="906"/>
            <ac:spMk id="6" creationId="{D66E4370-A520-8904-5D15-8589EE93F538}"/>
          </ac:spMkLst>
        </pc:spChg>
      </pc:sldChg>
      <pc:sldChg chg="modSp mod">
        <pc:chgData name="Mark Thirlwell" userId="0eea46bc-1a08-4dae-8290-d9217da89020" providerId="ADAL" clId="{A74DFD5C-A00E-4D75-B54F-AE1372332AAE}" dt="2025-11-25T14:39:59.532" v="18" actId="1076"/>
        <pc:sldMkLst>
          <pc:docMk/>
          <pc:sldMk cId="1028759581" sldId="907"/>
        </pc:sldMkLst>
        <pc:spChg chg="mod">
          <ac:chgData name="Mark Thirlwell" userId="0eea46bc-1a08-4dae-8290-d9217da89020" providerId="ADAL" clId="{A74DFD5C-A00E-4D75-B54F-AE1372332AAE}" dt="2025-11-25T14:39:59.532" v="18" actId="1076"/>
          <ac:spMkLst>
            <pc:docMk/>
            <pc:sldMk cId="1028759581" sldId="907"/>
            <ac:spMk id="5" creationId="{B5412422-3ACE-28D7-5B61-4742AC2CB8FB}"/>
          </ac:spMkLst>
        </pc:spChg>
      </pc:sldChg>
      <pc:sldChg chg="modSp mod">
        <pc:chgData name="Mark Thirlwell" userId="0eea46bc-1a08-4dae-8290-d9217da89020" providerId="ADAL" clId="{A74DFD5C-A00E-4D75-B54F-AE1372332AAE}" dt="2025-11-26T10:31:15.979" v="265" actId="948"/>
        <pc:sldMkLst>
          <pc:docMk/>
          <pc:sldMk cId="1039573675" sldId="908"/>
        </pc:sldMkLst>
        <pc:spChg chg="mod">
          <ac:chgData name="Mark Thirlwell" userId="0eea46bc-1a08-4dae-8290-d9217da89020" providerId="ADAL" clId="{A74DFD5C-A00E-4D75-B54F-AE1372332AAE}" dt="2025-11-25T14:40:59.131" v="23" actId="1076"/>
          <ac:spMkLst>
            <pc:docMk/>
            <pc:sldMk cId="1039573675" sldId="908"/>
            <ac:spMk id="5" creationId="{645EE791-C86C-270C-A1DA-C1BA7685CA6F}"/>
          </ac:spMkLst>
        </pc:spChg>
        <pc:spChg chg="mod">
          <ac:chgData name="Mark Thirlwell" userId="0eea46bc-1a08-4dae-8290-d9217da89020" providerId="ADAL" clId="{A74DFD5C-A00E-4D75-B54F-AE1372332AAE}" dt="2025-11-26T10:31:15.979" v="265" actId="948"/>
          <ac:spMkLst>
            <pc:docMk/>
            <pc:sldMk cId="1039573675" sldId="908"/>
            <ac:spMk id="6" creationId="{8CD9BBDC-3569-297A-2CF5-90D203E172A9}"/>
          </ac:spMkLst>
        </pc:spChg>
      </pc:sldChg>
      <pc:sldChg chg="modSp mod">
        <pc:chgData name="Mark Thirlwell" userId="0eea46bc-1a08-4dae-8290-d9217da89020" providerId="ADAL" clId="{A74DFD5C-A00E-4D75-B54F-AE1372332AAE}" dt="2025-11-25T14:44:06.773" v="64" actId="20577"/>
        <pc:sldMkLst>
          <pc:docMk/>
          <pc:sldMk cId="74782696" sldId="909"/>
        </pc:sldMkLst>
        <pc:spChg chg="mod">
          <ac:chgData name="Mark Thirlwell" userId="0eea46bc-1a08-4dae-8290-d9217da89020" providerId="ADAL" clId="{A74DFD5C-A00E-4D75-B54F-AE1372332AAE}" dt="2025-11-25T14:41:04.853" v="24" actId="1076"/>
          <ac:spMkLst>
            <pc:docMk/>
            <pc:sldMk cId="74782696" sldId="909"/>
            <ac:spMk id="5" creationId="{92F6A7D2-23B6-8C8D-D78D-60D91E60D669}"/>
          </ac:spMkLst>
        </pc:spChg>
        <pc:spChg chg="mod">
          <ac:chgData name="Mark Thirlwell" userId="0eea46bc-1a08-4dae-8290-d9217da89020" providerId="ADAL" clId="{A74DFD5C-A00E-4D75-B54F-AE1372332AAE}" dt="2025-11-25T14:44:06.773" v="64" actId="20577"/>
          <ac:spMkLst>
            <pc:docMk/>
            <pc:sldMk cId="74782696" sldId="909"/>
            <ac:spMk id="6" creationId="{0660FE85-8669-964E-CA10-01E2745E2D4C}"/>
          </ac:spMkLst>
        </pc:spChg>
      </pc:sldChg>
      <pc:sldChg chg="modSp mod">
        <pc:chgData name="Mark Thirlwell" userId="0eea46bc-1a08-4dae-8290-d9217da89020" providerId="ADAL" clId="{A74DFD5C-A00E-4D75-B54F-AE1372332AAE}" dt="2025-11-25T14:43:57.118" v="62" actId="20577"/>
        <pc:sldMkLst>
          <pc:docMk/>
          <pc:sldMk cId="2401249916" sldId="910"/>
        </pc:sldMkLst>
        <pc:spChg chg="mod">
          <ac:chgData name="Mark Thirlwell" userId="0eea46bc-1a08-4dae-8290-d9217da89020" providerId="ADAL" clId="{A74DFD5C-A00E-4D75-B54F-AE1372332AAE}" dt="2025-11-25T14:41:13.763" v="27" actId="1076"/>
          <ac:spMkLst>
            <pc:docMk/>
            <pc:sldMk cId="2401249916" sldId="910"/>
            <ac:spMk id="5" creationId="{40999618-2CBF-4D6F-C23D-8A1284E34EFA}"/>
          </ac:spMkLst>
        </pc:spChg>
        <pc:spChg chg="mod">
          <ac:chgData name="Mark Thirlwell" userId="0eea46bc-1a08-4dae-8290-d9217da89020" providerId="ADAL" clId="{A74DFD5C-A00E-4D75-B54F-AE1372332AAE}" dt="2025-11-25T14:43:57.118" v="62" actId="20577"/>
          <ac:spMkLst>
            <pc:docMk/>
            <pc:sldMk cId="2401249916" sldId="910"/>
            <ac:spMk id="6" creationId="{FFEFBA2D-C83F-6806-F66E-633156AFD385}"/>
          </ac:spMkLst>
        </pc:spChg>
      </pc:sldChg>
      <pc:sldChg chg="modSp mod">
        <pc:chgData name="Mark Thirlwell" userId="0eea46bc-1a08-4dae-8290-d9217da89020" providerId="ADAL" clId="{A74DFD5C-A00E-4D75-B54F-AE1372332AAE}" dt="2025-11-25T14:43:42.479" v="57" actId="14100"/>
        <pc:sldMkLst>
          <pc:docMk/>
          <pc:sldMk cId="2986281020" sldId="911"/>
        </pc:sldMkLst>
        <pc:spChg chg="mod">
          <ac:chgData name="Mark Thirlwell" userId="0eea46bc-1a08-4dae-8290-d9217da89020" providerId="ADAL" clId="{A74DFD5C-A00E-4D75-B54F-AE1372332AAE}" dt="2025-11-25T14:41:18.687" v="28" actId="1076"/>
          <ac:spMkLst>
            <pc:docMk/>
            <pc:sldMk cId="2986281020" sldId="911"/>
            <ac:spMk id="5" creationId="{D3A85B10-67A0-0E57-0ADB-AEC1A69D81B7}"/>
          </ac:spMkLst>
        </pc:spChg>
        <pc:spChg chg="mod">
          <ac:chgData name="Mark Thirlwell" userId="0eea46bc-1a08-4dae-8290-d9217da89020" providerId="ADAL" clId="{A74DFD5C-A00E-4D75-B54F-AE1372332AAE}" dt="2025-11-25T14:43:42.479" v="57" actId="14100"/>
          <ac:spMkLst>
            <pc:docMk/>
            <pc:sldMk cId="2986281020" sldId="911"/>
            <ac:spMk id="6" creationId="{30F09026-3626-966E-C867-9458445C5A62}"/>
          </ac:spMkLst>
        </pc:spChg>
      </pc:sldChg>
      <pc:sldChg chg="modSp mod">
        <pc:chgData name="Mark Thirlwell" userId="0eea46bc-1a08-4dae-8290-d9217da89020" providerId="ADAL" clId="{A74DFD5C-A00E-4D75-B54F-AE1372332AAE}" dt="2025-11-26T10:32:10.993" v="266" actId="948"/>
        <pc:sldMkLst>
          <pc:docMk/>
          <pc:sldMk cId="1456672195" sldId="912"/>
        </pc:sldMkLst>
        <pc:spChg chg="mod">
          <ac:chgData name="Mark Thirlwell" userId="0eea46bc-1a08-4dae-8290-d9217da89020" providerId="ADAL" clId="{A74DFD5C-A00E-4D75-B54F-AE1372332AAE}" dt="2025-11-25T14:41:27.657" v="30" actId="1076"/>
          <ac:spMkLst>
            <pc:docMk/>
            <pc:sldMk cId="1456672195" sldId="912"/>
            <ac:spMk id="5" creationId="{25DCB1A5-7123-7182-A6C4-C303BDC47415}"/>
          </ac:spMkLst>
        </pc:spChg>
        <pc:spChg chg="mod">
          <ac:chgData name="Mark Thirlwell" userId="0eea46bc-1a08-4dae-8290-d9217da89020" providerId="ADAL" clId="{A74DFD5C-A00E-4D75-B54F-AE1372332AAE}" dt="2025-11-26T10:32:10.993" v="266" actId="948"/>
          <ac:spMkLst>
            <pc:docMk/>
            <pc:sldMk cId="1456672195" sldId="912"/>
            <ac:spMk id="6" creationId="{73CE147C-BFFC-AC9E-A730-81C1952EF2F9}"/>
          </ac:spMkLst>
        </pc:spChg>
      </pc:sldChg>
      <pc:sldChg chg="modSp mod">
        <pc:chgData name="Mark Thirlwell" userId="0eea46bc-1a08-4dae-8290-d9217da89020" providerId="ADAL" clId="{A74DFD5C-A00E-4D75-B54F-AE1372332AAE}" dt="2025-11-26T10:32:18.265" v="267" actId="948"/>
        <pc:sldMkLst>
          <pc:docMk/>
          <pc:sldMk cId="2422886076" sldId="913"/>
        </pc:sldMkLst>
        <pc:spChg chg="mod">
          <ac:chgData name="Mark Thirlwell" userId="0eea46bc-1a08-4dae-8290-d9217da89020" providerId="ADAL" clId="{A74DFD5C-A00E-4D75-B54F-AE1372332AAE}" dt="2025-11-25T14:41:35.926" v="31" actId="1076"/>
          <ac:spMkLst>
            <pc:docMk/>
            <pc:sldMk cId="2422886076" sldId="913"/>
            <ac:spMk id="5" creationId="{CB0FCA09-6065-3E57-982A-93F7E12F6F56}"/>
          </ac:spMkLst>
        </pc:spChg>
        <pc:spChg chg="mod">
          <ac:chgData name="Mark Thirlwell" userId="0eea46bc-1a08-4dae-8290-d9217da89020" providerId="ADAL" clId="{A74DFD5C-A00E-4D75-B54F-AE1372332AAE}" dt="2025-11-26T10:32:18.265" v="267" actId="948"/>
          <ac:spMkLst>
            <pc:docMk/>
            <pc:sldMk cId="2422886076" sldId="913"/>
            <ac:spMk id="6" creationId="{9DEB0361-49E5-5AC9-91CE-279C51EE762D}"/>
          </ac:spMkLst>
        </pc:spChg>
      </pc:sldChg>
      <pc:sldChg chg="modSp mod">
        <pc:chgData name="Mark Thirlwell" userId="0eea46bc-1a08-4dae-8290-d9217da89020" providerId="ADAL" clId="{A74DFD5C-A00E-4D75-B54F-AE1372332AAE}" dt="2025-11-25T14:41:40.602" v="32" actId="1076"/>
        <pc:sldMkLst>
          <pc:docMk/>
          <pc:sldMk cId="3527638487" sldId="914"/>
        </pc:sldMkLst>
        <pc:spChg chg="mod">
          <ac:chgData name="Mark Thirlwell" userId="0eea46bc-1a08-4dae-8290-d9217da89020" providerId="ADAL" clId="{A74DFD5C-A00E-4D75-B54F-AE1372332AAE}" dt="2025-11-25T14:41:40.602" v="32" actId="1076"/>
          <ac:spMkLst>
            <pc:docMk/>
            <pc:sldMk cId="3527638487" sldId="914"/>
            <ac:spMk id="5" creationId="{0256A956-ECD2-2850-E735-425687860190}"/>
          </ac:spMkLst>
        </pc:spChg>
      </pc:sldChg>
      <pc:sldChg chg="modSp mod">
        <pc:chgData name="Mark Thirlwell" userId="0eea46bc-1a08-4dae-8290-d9217da89020" providerId="ADAL" clId="{A74DFD5C-A00E-4D75-B54F-AE1372332AAE}" dt="2025-11-25T14:41:45.681" v="33" actId="1076"/>
        <pc:sldMkLst>
          <pc:docMk/>
          <pc:sldMk cId="3230407356" sldId="915"/>
        </pc:sldMkLst>
        <pc:spChg chg="mod">
          <ac:chgData name="Mark Thirlwell" userId="0eea46bc-1a08-4dae-8290-d9217da89020" providerId="ADAL" clId="{A74DFD5C-A00E-4D75-B54F-AE1372332AAE}" dt="2025-11-25T14:41:45.681" v="33" actId="1076"/>
          <ac:spMkLst>
            <pc:docMk/>
            <pc:sldMk cId="3230407356" sldId="915"/>
            <ac:spMk id="5" creationId="{EB1966D6-5FAC-FA35-C611-22B6F3B08651}"/>
          </ac:spMkLst>
        </pc:spChg>
      </pc:sldChg>
      <pc:sldChg chg="modSp mod">
        <pc:chgData name="Mark Thirlwell" userId="0eea46bc-1a08-4dae-8290-d9217da89020" providerId="ADAL" clId="{A74DFD5C-A00E-4D75-B54F-AE1372332AAE}" dt="2025-11-25T14:42:48.788" v="40" actId="1076"/>
        <pc:sldMkLst>
          <pc:docMk/>
          <pc:sldMk cId="3129242546" sldId="916"/>
        </pc:sldMkLst>
        <pc:spChg chg="mod">
          <ac:chgData name="Mark Thirlwell" userId="0eea46bc-1a08-4dae-8290-d9217da89020" providerId="ADAL" clId="{A74DFD5C-A00E-4D75-B54F-AE1372332AAE}" dt="2025-11-25T14:42:48.788" v="40" actId="1076"/>
          <ac:spMkLst>
            <pc:docMk/>
            <pc:sldMk cId="3129242546" sldId="916"/>
            <ac:spMk id="5" creationId="{880009A8-ED93-1DE7-F914-33B609ABC6D6}"/>
          </ac:spMkLst>
        </pc:spChg>
        <pc:spChg chg="mod">
          <ac:chgData name="Mark Thirlwell" userId="0eea46bc-1a08-4dae-8290-d9217da89020" providerId="ADAL" clId="{A74DFD5C-A00E-4D75-B54F-AE1372332AAE}" dt="2025-11-25T14:42:33.260" v="38" actId="20577"/>
          <ac:spMkLst>
            <pc:docMk/>
            <pc:sldMk cId="3129242546" sldId="916"/>
            <ac:spMk id="6" creationId="{E30732F3-C39D-9868-FDCD-B9C5FDF8BA47}"/>
          </ac:spMkLst>
        </pc:spChg>
      </pc:sldChg>
      <pc:sldChg chg="modSp mod">
        <pc:chgData name="Mark Thirlwell" userId="0eea46bc-1a08-4dae-8290-d9217da89020" providerId="ADAL" clId="{A74DFD5C-A00E-4D75-B54F-AE1372332AAE}" dt="2025-11-25T14:53:26.740" v="94" actId="20577"/>
        <pc:sldMkLst>
          <pc:docMk/>
          <pc:sldMk cId="1125611877" sldId="917"/>
        </pc:sldMkLst>
        <pc:spChg chg="mod">
          <ac:chgData name="Mark Thirlwell" userId="0eea46bc-1a08-4dae-8290-d9217da89020" providerId="ADAL" clId="{A74DFD5C-A00E-4D75-B54F-AE1372332AAE}" dt="2025-11-25T14:50:41.454" v="69" actId="1076"/>
          <ac:spMkLst>
            <pc:docMk/>
            <pc:sldMk cId="1125611877" sldId="917"/>
            <ac:spMk id="5" creationId="{0D991343-8BB5-2608-6B01-34A7ADD7D5BE}"/>
          </ac:spMkLst>
        </pc:spChg>
        <pc:spChg chg="mod">
          <ac:chgData name="Mark Thirlwell" userId="0eea46bc-1a08-4dae-8290-d9217da89020" providerId="ADAL" clId="{A74DFD5C-A00E-4D75-B54F-AE1372332AAE}" dt="2025-11-25T14:53:26.740" v="94" actId="20577"/>
          <ac:spMkLst>
            <pc:docMk/>
            <pc:sldMk cId="1125611877" sldId="917"/>
            <ac:spMk id="6" creationId="{7802B419-F315-D4F6-813B-70A7BA37AFB0}"/>
          </ac:spMkLst>
        </pc:spChg>
      </pc:sldChg>
      <pc:sldChg chg="modSp mod">
        <pc:chgData name="Mark Thirlwell" userId="0eea46bc-1a08-4dae-8290-d9217da89020" providerId="ADAL" clId="{A74DFD5C-A00E-4D75-B54F-AE1372332AAE}" dt="2025-11-25T14:53:07.016" v="89" actId="20577"/>
        <pc:sldMkLst>
          <pc:docMk/>
          <pc:sldMk cId="2071501931" sldId="918"/>
        </pc:sldMkLst>
        <pc:spChg chg="mod">
          <ac:chgData name="Mark Thirlwell" userId="0eea46bc-1a08-4dae-8290-d9217da89020" providerId="ADAL" clId="{A74DFD5C-A00E-4D75-B54F-AE1372332AAE}" dt="2025-11-25T14:50:46.368" v="70" actId="1076"/>
          <ac:spMkLst>
            <pc:docMk/>
            <pc:sldMk cId="2071501931" sldId="918"/>
            <ac:spMk id="5" creationId="{86919EC4-A482-BB10-DEB5-3944F78A8750}"/>
          </ac:spMkLst>
        </pc:spChg>
        <pc:spChg chg="mod">
          <ac:chgData name="Mark Thirlwell" userId="0eea46bc-1a08-4dae-8290-d9217da89020" providerId="ADAL" clId="{A74DFD5C-A00E-4D75-B54F-AE1372332AAE}" dt="2025-11-25T14:53:07.016" v="89" actId="20577"/>
          <ac:spMkLst>
            <pc:docMk/>
            <pc:sldMk cId="2071501931" sldId="918"/>
            <ac:spMk id="6" creationId="{DC16AB29-83D4-3584-0219-F690A19BC419}"/>
          </ac:spMkLst>
        </pc:spChg>
      </pc:sldChg>
      <pc:sldChg chg="modSp mod">
        <pc:chgData name="Mark Thirlwell" userId="0eea46bc-1a08-4dae-8290-d9217da89020" providerId="ADAL" clId="{A74DFD5C-A00E-4D75-B54F-AE1372332AAE}" dt="2025-11-25T14:51:38.897" v="71" actId="1076"/>
        <pc:sldMkLst>
          <pc:docMk/>
          <pc:sldMk cId="1939753886" sldId="919"/>
        </pc:sldMkLst>
        <pc:spChg chg="mod">
          <ac:chgData name="Mark Thirlwell" userId="0eea46bc-1a08-4dae-8290-d9217da89020" providerId="ADAL" clId="{A74DFD5C-A00E-4D75-B54F-AE1372332AAE}" dt="2025-11-25T14:51:38.897" v="71" actId="1076"/>
          <ac:spMkLst>
            <pc:docMk/>
            <pc:sldMk cId="1939753886" sldId="919"/>
            <ac:spMk id="5" creationId="{F7639CE4-BC9E-F8B7-5F2A-114DE866571C}"/>
          </ac:spMkLst>
        </pc:spChg>
      </pc:sldChg>
      <pc:sldChg chg="modSp mod">
        <pc:chgData name="Mark Thirlwell" userId="0eea46bc-1a08-4dae-8290-d9217da89020" providerId="ADAL" clId="{A74DFD5C-A00E-4D75-B54F-AE1372332AAE}" dt="2025-11-25T14:52:05.443" v="75" actId="14100"/>
        <pc:sldMkLst>
          <pc:docMk/>
          <pc:sldMk cId="2356392958" sldId="920"/>
        </pc:sldMkLst>
        <pc:spChg chg="mod">
          <ac:chgData name="Mark Thirlwell" userId="0eea46bc-1a08-4dae-8290-d9217da89020" providerId="ADAL" clId="{A74DFD5C-A00E-4D75-B54F-AE1372332AAE}" dt="2025-11-25T14:52:01.699" v="74" actId="1076"/>
          <ac:spMkLst>
            <pc:docMk/>
            <pc:sldMk cId="2356392958" sldId="920"/>
            <ac:spMk id="5" creationId="{8D1A06D2-11C6-1724-DAE5-D6E9BD0C8A28}"/>
          </ac:spMkLst>
        </pc:spChg>
        <pc:spChg chg="mod">
          <ac:chgData name="Mark Thirlwell" userId="0eea46bc-1a08-4dae-8290-d9217da89020" providerId="ADAL" clId="{A74DFD5C-A00E-4D75-B54F-AE1372332AAE}" dt="2025-11-25T14:52:05.443" v="75" actId="14100"/>
          <ac:spMkLst>
            <pc:docMk/>
            <pc:sldMk cId="2356392958" sldId="920"/>
            <ac:spMk id="6" creationId="{6009FD34-C64E-EBD6-E509-23BCB7E5B5C6}"/>
          </ac:spMkLst>
        </pc:spChg>
      </pc:sldChg>
      <pc:sldChg chg="modSp mod">
        <pc:chgData name="Mark Thirlwell" userId="0eea46bc-1a08-4dae-8290-d9217da89020" providerId="ADAL" clId="{A74DFD5C-A00E-4D75-B54F-AE1372332AAE}" dt="2025-11-25T14:53:48.012" v="95" actId="14100"/>
        <pc:sldMkLst>
          <pc:docMk/>
          <pc:sldMk cId="3215638324" sldId="921"/>
        </pc:sldMkLst>
        <pc:spChg chg="mod">
          <ac:chgData name="Mark Thirlwell" userId="0eea46bc-1a08-4dae-8290-d9217da89020" providerId="ADAL" clId="{A74DFD5C-A00E-4D75-B54F-AE1372332AAE}" dt="2025-11-25T14:52:11.098" v="76" actId="1076"/>
          <ac:spMkLst>
            <pc:docMk/>
            <pc:sldMk cId="3215638324" sldId="921"/>
            <ac:spMk id="5" creationId="{44AABFD3-1B41-46F5-2510-0B94B6B269B9}"/>
          </ac:spMkLst>
        </pc:spChg>
        <pc:spChg chg="mod">
          <ac:chgData name="Mark Thirlwell" userId="0eea46bc-1a08-4dae-8290-d9217da89020" providerId="ADAL" clId="{A74DFD5C-A00E-4D75-B54F-AE1372332AAE}" dt="2025-11-25T14:53:48.012" v="95" actId="14100"/>
          <ac:spMkLst>
            <pc:docMk/>
            <pc:sldMk cId="3215638324" sldId="921"/>
            <ac:spMk id="6" creationId="{4DFD03C1-11B3-0B85-8478-2D4D35504DAD}"/>
          </ac:spMkLst>
        </pc:spChg>
      </pc:sldChg>
      <pc:sldChg chg="modSp mod">
        <pc:chgData name="Mark Thirlwell" userId="0eea46bc-1a08-4dae-8290-d9217da89020" providerId="ADAL" clId="{A74DFD5C-A00E-4D75-B54F-AE1372332AAE}" dt="2025-11-25T14:52:38.136" v="83" actId="20577"/>
        <pc:sldMkLst>
          <pc:docMk/>
          <pc:sldMk cId="3361194168" sldId="922"/>
        </pc:sldMkLst>
        <pc:spChg chg="mod">
          <ac:chgData name="Mark Thirlwell" userId="0eea46bc-1a08-4dae-8290-d9217da89020" providerId="ADAL" clId="{A74DFD5C-A00E-4D75-B54F-AE1372332AAE}" dt="2025-11-25T14:52:25.956" v="78" actId="1076"/>
          <ac:spMkLst>
            <pc:docMk/>
            <pc:sldMk cId="3361194168" sldId="922"/>
            <ac:spMk id="5" creationId="{9E6D18B5-77C7-8169-820B-5D001A002962}"/>
          </ac:spMkLst>
        </pc:spChg>
        <pc:spChg chg="mod">
          <ac:chgData name="Mark Thirlwell" userId="0eea46bc-1a08-4dae-8290-d9217da89020" providerId="ADAL" clId="{A74DFD5C-A00E-4D75-B54F-AE1372332AAE}" dt="2025-11-25T14:52:38.136" v="83" actId="20577"/>
          <ac:spMkLst>
            <pc:docMk/>
            <pc:sldMk cId="3361194168" sldId="922"/>
            <ac:spMk id="6" creationId="{0A64D5BF-67C7-9E21-9AC4-917E9B2B291D}"/>
          </ac:spMkLst>
        </pc:spChg>
      </pc:sldChg>
      <pc:sldChg chg="modSp mod">
        <pc:chgData name="Mark Thirlwell" userId="0eea46bc-1a08-4dae-8290-d9217da89020" providerId="ADAL" clId="{A74DFD5C-A00E-4D75-B54F-AE1372332AAE}" dt="2025-11-25T14:52:53.276" v="85" actId="14100"/>
        <pc:sldMkLst>
          <pc:docMk/>
          <pc:sldMk cId="1497036483" sldId="923"/>
        </pc:sldMkLst>
        <pc:spChg chg="mod">
          <ac:chgData name="Mark Thirlwell" userId="0eea46bc-1a08-4dae-8290-d9217da89020" providerId="ADAL" clId="{A74DFD5C-A00E-4D75-B54F-AE1372332AAE}" dt="2025-11-25T14:52:44.363" v="84" actId="1076"/>
          <ac:spMkLst>
            <pc:docMk/>
            <pc:sldMk cId="1497036483" sldId="923"/>
            <ac:spMk id="5" creationId="{475E5CB0-ACD4-2960-7F3C-220D12EF6E9D}"/>
          </ac:spMkLst>
        </pc:spChg>
        <pc:spChg chg="mod">
          <ac:chgData name="Mark Thirlwell" userId="0eea46bc-1a08-4dae-8290-d9217da89020" providerId="ADAL" clId="{A74DFD5C-A00E-4D75-B54F-AE1372332AAE}" dt="2025-11-25T14:52:53.276" v="85" actId="14100"/>
          <ac:spMkLst>
            <pc:docMk/>
            <pc:sldMk cId="1497036483" sldId="923"/>
            <ac:spMk id="6" creationId="{55756CE4-7DFA-217C-C77E-6AD001896F74}"/>
          </ac:spMkLst>
        </pc:spChg>
      </pc:sldChg>
      <pc:sldChg chg="modSp mod">
        <pc:chgData name="Mark Thirlwell" userId="0eea46bc-1a08-4dae-8290-d9217da89020" providerId="ADAL" clId="{A74DFD5C-A00E-4D75-B54F-AE1372332AAE}" dt="2025-11-25T14:55:58.203" v="109" actId="14100"/>
        <pc:sldMkLst>
          <pc:docMk/>
          <pc:sldMk cId="3368418560" sldId="924"/>
        </pc:sldMkLst>
        <pc:spChg chg="mod">
          <ac:chgData name="Mark Thirlwell" userId="0eea46bc-1a08-4dae-8290-d9217da89020" providerId="ADAL" clId="{A74DFD5C-A00E-4D75-B54F-AE1372332AAE}" dt="2025-11-25T14:54:07.986" v="97" actId="1076"/>
          <ac:spMkLst>
            <pc:docMk/>
            <pc:sldMk cId="3368418560" sldId="924"/>
            <ac:spMk id="5" creationId="{ED68B91F-5A78-7426-70F4-EF300298B8DD}"/>
          </ac:spMkLst>
        </pc:spChg>
        <pc:spChg chg="mod">
          <ac:chgData name="Mark Thirlwell" userId="0eea46bc-1a08-4dae-8290-d9217da89020" providerId="ADAL" clId="{A74DFD5C-A00E-4D75-B54F-AE1372332AAE}" dt="2025-11-25T14:55:58.203" v="109" actId="14100"/>
          <ac:spMkLst>
            <pc:docMk/>
            <pc:sldMk cId="3368418560" sldId="924"/>
            <ac:spMk id="6" creationId="{B324532D-CEF7-AE75-DE92-D3FF0E773E65}"/>
          </ac:spMkLst>
        </pc:spChg>
      </pc:sldChg>
      <pc:sldChg chg="modSp mod">
        <pc:chgData name="Mark Thirlwell" userId="0eea46bc-1a08-4dae-8290-d9217da89020" providerId="ADAL" clId="{A74DFD5C-A00E-4D75-B54F-AE1372332AAE}" dt="2025-11-25T14:56:11.884" v="114" actId="14100"/>
        <pc:sldMkLst>
          <pc:docMk/>
          <pc:sldMk cId="2851393843" sldId="925"/>
        </pc:sldMkLst>
        <pc:spChg chg="mod">
          <ac:chgData name="Mark Thirlwell" userId="0eea46bc-1a08-4dae-8290-d9217da89020" providerId="ADAL" clId="{A74DFD5C-A00E-4D75-B54F-AE1372332AAE}" dt="2025-11-25T14:54:13.332" v="98" actId="1076"/>
          <ac:spMkLst>
            <pc:docMk/>
            <pc:sldMk cId="2851393843" sldId="925"/>
            <ac:spMk id="5" creationId="{88BC5394-1C0D-4ACC-0C8C-2E8F2953A537}"/>
          </ac:spMkLst>
        </pc:spChg>
        <pc:spChg chg="mod">
          <ac:chgData name="Mark Thirlwell" userId="0eea46bc-1a08-4dae-8290-d9217da89020" providerId="ADAL" clId="{A74DFD5C-A00E-4D75-B54F-AE1372332AAE}" dt="2025-11-25T14:56:11.884" v="114" actId="14100"/>
          <ac:spMkLst>
            <pc:docMk/>
            <pc:sldMk cId="2851393843" sldId="925"/>
            <ac:spMk id="6" creationId="{F18C36F2-294F-7ECA-362E-3C25E44D8CDF}"/>
          </ac:spMkLst>
        </pc:spChg>
      </pc:sldChg>
      <pc:sldChg chg="modSp mod">
        <pc:chgData name="Mark Thirlwell" userId="0eea46bc-1a08-4dae-8290-d9217da89020" providerId="ADAL" clId="{A74DFD5C-A00E-4D75-B54F-AE1372332AAE}" dt="2025-11-25T14:56:23.893" v="118" actId="14100"/>
        <pc:sldMkLst>
          <pc:docMk/>
          <pc:sldMk cId="2723602774" sldId="926"/>
        </pc:sldMkLst>
        <pc:spChg chg="mod">
          <ac:chgData name="Mark Thirlwell" userId="0eea46bc-1a08-4dae-8290-d9217da89020" providerId="ADAL" clId="{A74DFD5C-A00E-4D75-B54F-AE1372332AAE}" dt="2025-11-25T14:54:19.185" v="99" actId="1076"/>
          <ac:spMkLst>
            <pc:docMk/>
            <pc:sldMk cId="2723602774" sldId="926"/>
            <ac:spMk id="5" creationId="{92AE4F39-87B9-26D8-083D-ADF4A3856F0C}"/>
          </ac:spMkLst>
        </pc:spChg>
        <pc:spChg chg="mod">
          <ac:chgData name="Mark Thirlwell" userId="0eea46bc-1a08-4dae-8290-d9217da89020" providerId="ADAL" clId="{A74DFD5C-A00E-4D75-B54F-AE1372332AAE}" dt="2025-11-25T14:56:23.893" v="118" actId="14100"/>
          <ac:spMkLst>
            <pc:docMk/>
            <pc:sldMk cId="2723602774" sldId="926"/>
            <ac:spMk id="6" creationId="{43D4ACBB-C70A-A9F0-B9F8-101654C037BA}"/>
          </ac:spMkLst>
        </pc:spChg>
      </pc:sldChg>
      <pc:sldChg chg="modSp mod">
        <pc:chgData name="Mark Thirlwell" userId="0eea46bc-1a08-4dae-8290-d9217da89020" providerId="ADAL" clId="{A74DFD5C-A00E-4D75-B54F-AE1372332AAE}" dt="2025-11-25T14:56:32.991" v="122" actId="14100"/>
        <pc:sldMkLst>
          <pc:docMk/>
          <pc:sldMk cId="1698426455" sldId="927"/>
        </pc:sldMkLst>
        <pc:spChg chg="mod">
          <ac:chgData name="Mark Thirlwell" userId="0eea46bc-1a08-4dae-8290-d9217da89020" providerId="ADAL" clId="{A74DFD5C-A00E-4D75-B54F-AE1372332AAE}" dt="2025-11-25T14:54:23.373" v="100" actId="1076"/>
          <ac:spMkLst>
            <pc:docMk/>
            <pc:sldMk cId="1698426455" sldId="927"/>
            <ac:spMk id="5" creationId="{701136C9-CF20-92BF-A6FF-D614C5CF9DB3}"/>
          </ac:spMkLst>
        </pc:spChg>
        <pc:spChg chg="mod">
          <ac:chgData name="Mark Thirlwell" userId="0eea46bc-1a08-4dae-8290-d9217da89020" providerId="ADAL" clId="{A74DFD5C-A00E-4D75-B54F-AE1372332AAE}" dt="2025-11-25T14:56:32.991" v="122" actId="14100"/>
          <ac:spMkLst>
            <pc:docMk/>
            <pc:sldMk cId="1698426455" sldId="927"/>
            <ac:spMk id="6" creationId="{19D703E9-6E3D-DD3D-1825-322486BABBE3}"/>
          </ac:spMkLst>
        </pc:spChg>
      </pc:sldChg>
      <pc:sldChg chg="modSp mod">
        <pc:chgData name="Mark Thirlwell" userId="0eea46bc-1a08-4dae-8290-d9217da89020" providerId="ADAL" clId="{A74DFD5C-A00E-4D75-B54F-AE1372332AAE}" dt="2025-11-25T14:57:29.264" v="132" actId="20577"/>
        <pc:sldMkLst>
          <pc:docMk/>
          <pc:sldMk cId="3413235833" sldId="928"/>
        </pc:sldMkLst>
        <pc:spChg chg="mod">
          <ac:chgData name="Mark Thirlwell" userId="0eea46bc-1a08-4dae-8290-d9217da89020" providerId="ADAL" clId="{A74DFD5C-A00E-4D75-B54F-AE1372332AAE}" dt="2025-11-25T14:54:34.833" v="102" actId="1076"/>
          <ac:spMkLst>
            <pc:docMk/>
            <pc:sldMk cId="3413235833" sldId="928"/>
            <ac:spMk id="5" creationId="{AAF8F1E7-E506-FFD2-14B8-A853E18A2483}"/>
          </ac:spMkLst>
        </pc:spChg>
        <pc:spChg chg="mod">
          <ac:chgData name="Mark Thirlwell" userId="0eea46bc-1a08-4dae-8290-d9217da89020" providerId="ADAL" clId="{A74DFD5C-A00E-4D75-B54F-AE1372332AAE}" dt="2025-11-25T14:57:29.264" v="132" actId="20577"/>
          <ac:spMkLst>
            <pc:docMk/>
            <pc:sldMk cId="3413235833" sldId="928"/>
            <ac:spMk id="6" creationId="{1A9321E0-A9B3-8BF0-190D-06CE4B7019A0}"/>
          </ac:spMkLst>
        </pc:spChg>
      </pc:sldChg>
      <pc:sldChg chg="modSp mod">
        <pc:chgData name="Mark Thirlwell" userId="0eea46bc-1a08-4dae-8290-d9217da89020" providerId="ADAL" clId="{A74DFD5C-A00E-4D75-B54F-AE1372332AAE}" dt="2025-11-25T15:08:18.479" v="224" actId="14100"/>
        <pc:sldMkLst>
          <pc:docMk/>
          <pc:sldMk cId="2416163622" sldId="929"/>
        </pc:sldMkLst>
        <pc:spChg chg="mod">
          <ac:chgData name="Mark Thirlwell" userId="0eea46bc-1a08-4dae-8290-d9217da89020" providerId="ADAL" clId="{A74DFD5C-A00E-4D75-B54F-AE1372332AAE}" dt="2025-11-25T14:54:45.803" v="104" actId="1076"/>
          <ac:spMkLst>
            <pc:docMk/>
            <pc:sldMk cId="2416163622" sldId="929"/>
            <ac:spMk id="5" creationId="{30E3BB30-55B0-3A17-0230-55DE8C4FE1FF}"/>
          </ac:spMkLst>
        </pc:spChg>
        <pc:spChg chg="mod">
          <ac:chgData name="Mark Thirlwell" userId="0eea46bc-1a08-4dae-8290-d9217da89020" providerId="ADAL" clId="{A74DFD5C-A00E-4D75-B54F-AE1372332AAE}" dt="2025-11-25T15:08:18.479" v="224" actId="14100"/>
          <ac:spMkLst>
            <pc:docMk/>
            <pc:sldMk cId="2416163622" sldId="929"/>
            <ac:spMk id="6" creationId="{87BC4116-1C3F-9C3A-822C-84CE3255B4A8}"/>
          </ac:spMkLst>
        </pc:spChg>
      </pc:sldChg>
      <pc:sldChg chg="modSp mod">
        <pc:chgData name="Mark Thirlwell" userId="0eea46bc-1a08-4dae-8290-d9217da89020" providerId="ADAL" clId="{A74DFD5C-A00E-4D75-B54F-AE1372332AAE}" dt="2025-11-25T14:58:28.528" v="135" actId="14100"/>
        <pc:sldMkLst>
          <pc:docMk/>
          <pc:sldMk cId="2409828688" sldId="930"/>
        </pc:sldMkLst>
        <pc:spChg chg="mod">
          <ac:chgData name="Mark Thirlwell" userId="0eea46bc-1a08-4dae-8290-d9217da89020" providerId="ADAL" clId="{A74DFD5C-A00E-4D75-B54F-AE1372332AAE}" dt="2025-11-25T14:58:22.841" v="134" actId="1076"/>
          <ac:spMkLst>
            <pc:docMk/>
            <pc:sldMk cId="2409828688" sldId="930"/>
            <ac:spMk id="5" creationId="{BBCF73FE-39B2-6B1E-BF51-10294120A267}"/>
          </ac:spMkLst>
        </pc:spChg>
        <pc:spChg chg="mod">
          <ac:chgData name="Mark Thirlwell" userId="0eea46bc-1a08-4dae-8290-d9217da89020" providerId="ADAL" clId="{A74DFD5C-A00E-4D75-B54F-AE1372332AAE}" dt="2025-11-25T14:58:28.528" v="135" actId="14100"/>
          <ac:spMkLst>
            <pc:docMk/>
            <pc:sldMk cId="2409828688" sldId="930"/>
            <ac:spMk id="6" creationId="{9D4D278A-512E-086F-B5F5-2F7728118052}"/>
          </ac:spMkLst>
        </pc:spChg>
      </pc:sldChg>
      <pc:sldChg chg="modSp mod">
        <pc:chgData name="Mark Thirlwell" userId="0eea46bc-1a08-4dae-8290-d9217da89020" providerId="ADAL" clId="{A74DFD5C-A00E-4D75-B54F-AE1372332AAE}" dt="2025-11-25T14:58:38.648" v="137" actId="14100"/>
        <pc:sldMkLst>
          <pc:docMk/>
          <pc:sldMk cId="2198641832" sldId="931"/>
        </pc:sldMkLst>
        <pc:spChg chg="mod">
          <ac:chgData name="Mark Thirlwell" userId="0eea46bc-1a08-4dae-8290-d9217da89020" providerId="ADAL" clId="{A74DFD5C-A00E-4D75-B54F-AE1372332AAE}" dt="2025-11-25T14:58:34.702" v="136" actId="1076"/>
          <ac:spMkLst>
            <pc:docMk/>
            <pc:sldMk cId="2198641832" sldId="931"/>
            <ac:spMk id="5" creationId="{22A25336-45B9-EBF9-852C-3BCBC75D5139}"/>
          </ac:spMkLst>
        </pc:spChg>
        <pc:spChg chg="mod">
          <ac:chgData name="Mark Thirlwell" userId="0eea46bc-1a08-4dae-8290-d9217da89020" providerId="ADAL" clId="{A74DFD5C-A00E-4D75-B54F-AE1372332AAE}" dt="2025-11-25T14:58:38.648" v="137" actId="14100"/>
          <ac:spMkLst>
            <pc:docMk/>
            <pc:sldMk cId="2198641832" sldId="931"/>
            <ac:spMk id="6" creationId="{B290A4C7-BEFD-5143-3961-659E6DAD1451}"/>
          </ac:spMkLst>
        </pc:spChg>
      </pc:sldChg>
      <pc:sldChg chg="modSp mod">
        <pc:chgData name="Mark Thirlwell" userId="0eea46bc-1a08-4dae-8290-d9217da89020" providerId="ADAL" clId="{A74DFD5C-A00E-4D75-B54F-AE1372332AAE}" dt="2025-11-25T14:59:21.534" v="144" actId="14100"/>
        <pc:sldMkLst>
          <pc:docMk/>
          <pc:sldMk cId="1515374082" sldId="932"/>
        </pc:sldMkLst>
        <pc:spChg chg="mod">
          <ac:chgData name="Mark Thirlwell" userId="0eea46bc-1a08-4dae-8290-d9217da89020" providerId="ADAL" clId="{A74DFD5C-A00E-4D75-B54F-AE1372332AAE}" dt="2025-11-25T14:58:44.524" v="138" actId="1076"/>
          <ac:spMkLst>
            <pc:docMk/>
            <pc:sldMk cId="1515374082" sldId="932"/>
            <ac:spMk id="5" creationId="{DE3F5CA2-610C-628A-AF8A-74F2369B4BF2}"/>
          </ac:spMkLst>
        </pc:spChg>
        <pc:spChg chg="mod">
          <ac:chgData name="Mark Thirlwell" userId="0eea46bc-1a08-4dae-8290-d9217da89020" providerId="ADAL" clId="{A74DFD5C-A00E-4D75-B54F-AE1372332AAE}" dt="2025-11-25T14:59:21.534" v="144" actId="14100"/>
          <ac:spMkLst>
            <pc:docMk/>
            <pc:sldMk cId="1515374082" sldId="932"/>
            <ac:spMk id="6" creationId="{9DD0B096-8943-6522-752C-26F3315CA4EC}"/>
          </ac:spMkLst>
        </pc:spChg>
      </pc:sldChg>
      <pc:sldChg chg="modSp mod">
        <pc:chgData name="Mark Thirlwell" userId="0eea46bc-1a08-4dae-8290-d9217da89020" providerId="ADAL" clId="{A74DFD5C-A00E-4D75-B54F-AE1372332AAE}" dt="2025-11-25T14:59:16.808" v="143" actId="14100"/>
        <pc:sldMkLst>
          <pc:docMk/>
          <pc:sldMk cId="2071088325" sldId="934"/>
        </pc:sldMkLst>
        <pc:spChg chg="mod">
          <ac:chgData name="Mark Thirlwell" userId="0eea46bc-1a08-4dae-8290-d9217da89020" providerId="ADAL" clId="{A74DFD5C-A00E-4D75-B54F-AE1372332AAE}" dt="2025-11-25T14:58:50.777" v="139" actId="1076"/>
          <ac:spMkLst>
            <pc:docMk/>
            <pc:sldMk cId="2071088325" sldId="934"/>
            <ac:spMk id="5" creationId="{63993C5F-8385-DDBF-CDD1-F344873AD8B4}"/>
          </ac:spMkLst>
        </pc:spChg>
        <pc:spChg chg="mod">
          <ac:chgData name="Mark Thirlwell" userId="0eea46bc-1a08-4dae-8290-d9217da89020" providerId="ADAL" clId="{A74DFD5C-A00E-4D75-B54F-AE1372332AAE}" dt="2025-11-25T14:59:16.808" v="143" actId="14100"/>
          <ac:spMkLst>
            <pc:docMk/>
            <pc:sldMk cId="2071088325" sldId="934"/>
            <ac:spMk id="6" creationId="{F89C85D6-BF0D-B4A7-C3DE-22EB46F869E2}"/>
          </ac:spMkLst>
        </pc:spChg>
      </pc:sldChg>
      <pc:sldChg chg="modSp mod">
        <pc:chgData name="Mark Thirlwell" userId="0eea46bc-1a08-4dae-8290-d9217da89020" providerId="ADAL" clId="{A74DFD5C-A00E-4D75-B54F-AE1372332AAE}" dt="2025-11-25T14:59:12.212" v="142" actId="14100"/>
        <pc:sldMkLst>
          <pc:docMk/>
          <pc:sldMk cId="1498577788" sldId="935"/>
        </pc:sldMkLst>
        <pc:spChg chg="mod">
          <ac:chgData name="Mark Thirlwell" userId="0eea46bc-1a08-4dae-8290-d9217da89020" providerId="ADAL" clId="{A74DFD5C-A00E-4D75-B54F-AE1372332AAE}" dt="2025-11-25T14:58:57.644" v="140" actId="1076"/>
          <ac:spMkLst>
            <pc:docMk/>
            <pc:sldMk cId="1498577788" sldId="935"/>
            <ac:spMk id="5" creationId="{ACEEDDB3-F629-F516-0AA1-4EAB74F27527}"/>
          </ac:spMkLst>
        </pc:spChg>
        <pc:spChg chg="mod">
          <ac:chgData name="Mark Thirlwell" userId="0eea46bc-1a08-4dae-8290-d9217da89020" providerId="ADAL" clId="{A74DFD5C-A00E-4D75-B54F-AE1372332AAE}" dt="2025-11-25T14:59:12.212" v="142" actId="14100"/>
          <ac:spMkLst>
            <pc:docMk/>
            <pc:sldMk cId="1498577788" sldId="935"/>
            <ac:spMk id="6" creationId="{262C1041-235A-EB80-68EE-A7C1840CED1E}"/>
          </ac:spMkLst>
        </pc:spChg>
      </pc:sldChg>
      <pc:sldChg chg="modSp mod">
        <pc:chgData name="Mark Thirlwell" userId="0eea46bc-1a08-4dae-8290-d9217da89020" providerId="ADAL" clId="{A74DFD5C-A00E-4D75-B54F-AE1372332AAE}" dt="2025-11-25T15:01:48.401" v="168" actId="20577"/>
        <pc:sldMkLst>
          <pc:docMk/>
          <pc:sldMk cId="2576609936" sldId="936"/>
        </pc:sldMkLst>
        <pc:spChg chg="mod">
          <ac:chgData name="Mark Thirlwell" userId="0eea46bc-1a08-4dae-8290-d9217da89020" providerId="ADAL" clId="{A74DFD5C-A00E-4D75-B54F-AE1372332AAE}" dt="2025-11-25T15:01:48.401" v="168" actId="20577"/>
          <ac:spMkLst>
            <pc:docMk/>
            <pc:sldMk cId="2576609936" sldId="936"/>
            <ac:spMk id="5" creationId="{1D532AC9-5000-B06A-6907-7FBF1869499C}"/>
          </ac:spMkLst>
        </pc:spChg>
        <pc:spChg chg="mod">
          <ac:chgData name="Mark Thirlwell" userId="0eea46bc-1a08-4dae-8290-d9217da89020" providerId="ADAL" clId="{A74DFD5C-A00E-4D75-B54F-AE1372332AAE}" dt="2025-11-25T14:59:45.471" v="146" actId="14100"/>
          <ac:spMkLst>
            <pc:docMk/>
            <pc:sldMk cId="2576609936" sldId="936"/>
            <ac:spMk id="6" creationId="{1A5BE076-7E01-AC2F-1F53-091AD410C421}"/>
          </ac:spMkLst>
        </pc:spChg>
      </pc:sldChg>
      <pc:sldChg chg="modSp mod">
        <pc:chgData name="Mark Thirlwell" userId="0eea46bc-1a08-4dae-8290-d9217da89020" providerId="ADAL" clId="{A74DFD5C-A00E-4D75-B54F-AE1372332AAE}" dt="2025-11-25T15:01:45.104" v="166" actId="20577"/>
        <pc:sldMkLst>
          <pc:docMk/>
          <pc:sldMk cId="264189237" sldId="937"/>
        </pc:sldMkLst>
        <pc:spChg chg="mod">
          <ac:chgData name="Mark Thirlwell" userId="0eea46bc-1a08-4dae-8290-d9217da89020" providerId="ADAL" clId="{A74DFD5C-A00E-4D75-B54F-AE1372332AAE}" dt="2025-11-25T15:01:45.104" v="166" actId="20577"/>
          <ac:spMkLst>
            <pc:docMk/>
            <pc:sldMk cId="264189237" sldId="937"/>
            <ac:spMk id="5" creationId="{8F361518-BCC1-549F-7D26-991F59D4ECBC}"/>
          </ac:spMkLst>
        </pc:spChg>
        <pc:spChg chg="mod">
          <ac:chgData name="Mark Thirlwell" userId="0eea46bc-1a08-4dae-8290-d9217da89020" providerId="ADAL" clId="{A74DFD5C-A00E-4D75-B54F-AE1372332AAE}" dt="2025-11-25T15:00:05.742" v="151" actId="14100"/>
          <ac:spMkLst>
            <pc:docMk/>
            <pc:sldMk cId="264189237" sldId="937"/>
            <ac:spMk id="6" creationId="{41045944-4379-704E-570B-AA55036E8C01}"/>
          </ac:spMkLst>
        </pc:spChg>
      </pc:sldChg>
      <pc:sldChg chg="modSp mod">
        <pc:chgData name="Mark Thirlwell" userId="0eea46bc-1a08-4dae-8290-d9217da89020" providerId="ADAL" clId="{A74DFD5C-A00E-4D75-B54F-AE1372332AAE}" dt="2025-11-26T10:18:29.816" v="246" actId="20577"/>
        <pc:sldMkLst>
          <pc:docMk/>
          <pc:sldMk cId="1140843618" sldId="938"/>
        </pc:sldMkLst>
        <pc:spChg chg="mod">
          <ac:chgData name="Mark Thirlwell" userId="0eea46bc-1a08-4dae-8290-d9217da89020" providerId="ADAL" clId="{A74DFD5C-A00E-4D75-B54F-AE1372332AAE}" dt="2025-11-25T15:01:41.704" v="164" actId="20577"/>
          <ac:spMkLst>
            <pc:docMk/>
            <pc:sldMk cId="1140843618" sldId="938"/>
            <ac:spMk id="5" creationId="{081ECBAB-26D5-591B-7D41-A03D556652EC}"/>
          </ac:spMkLst>
        </pc:spChg>
        <pc:spChg chg="mod">
          <ac:chgData name="Mark Thirlwell" userId="0eea46bc-1a08-4dae-8290-d9217da89020" providerId="ADAL" clId="{A74DFD5C-A00E-4D75-B54F-AE1372332AAE}" dt="2025-11-26T10:18:29.816" v="246" actId="20577"/>
          <ac:spMkLst>
            <pc:docMk/>
            <pc:sldMk cId="1140843618" sldId="938"/>
            <ac:spMk id="6" creationId="{62117F48-AE35-EB87-E323-581201DC0564}"/>
          </ac:spMkLst>
        </pc:spChg>
      </pc:sldChg>
      <pc:sldChg chg="modSp mod">
        <pc:chgData name="Mark Thirlwell" userId="0eea46bc-1a08-4dae-8290-d9217da89020" providerId="ADAL" clId="{A74DFD5C-A00E-4D75-B54F-AE1372332AAE}" dt="2025-11-25T15:01:37.703" v="162" actId="20577"/>
        <pc:sldMkLst>
          <pc:docMk/>
          <pc:sldMk cId="2246138237" sldId="939"/>
        </pc:sldMkLst>
        <pc:spChg chg="mod">
          <ac:chgData name="Mark Thirlwell" userId="0eea46bc-1a08-4dae-8290-d9217da89020" providerId="ADAL" clId="{A74DFD5C-A00E-4D75-B54F-AE1372332AAE}" dt="2025-11-25T15:01:37.703" v="162" actId="20577"/>
          <ac:spMkLst>
            <pc:docMk/>
            <pc:sldMk cId="2246138237" sldId="939"/>
            <ac:spMk id="5" creationId="{944C3F05-3B55-5652-A277-7F64A4D4E591}"/>
          </ac:spMkLst>
        </pc:spChg>
        <pc:spChg chg="mod">
          <ac:chgData name="Mark Thirlwell" userId="0eea46bc-1a08-4dae-8290-d9217da89020" providerId="ADAL" clId="{A74DFD5C-A00E-4D75-B54F-AE1372332AAE}" dt="2025-11-25T15:00:54.090" v="160" actId="14100"/>
          <ac:spMkLst>
            <pc:docMk/>
            <pc:sldMk cId="2246138237" sldId="939"/>
            <ac:spMk id="6" creationId="{836BC18D-F1FF-1EBA-0E25-F52C404C7955}"/>
          </ac:spMkLst>
        </pc:spChg>
      </pc:sldChg>
      <pc:sldChg chg="modSp mod">
        <pc:chgData name="Mark Thirlwell" userId="0eea46bc-1a08-4dae-8290-d9217da89020" providerId="ADAL" clId="{A74DFD5C-A00E-4D75-B54F-AE1372332AAE}" dt="2025-11-26T10:18:52.114" v="247" actId="14100"/>
        <pc:sldMkLst>
          <pc:docMk/>
          <pc:sldMk cId="226519415" sldId="940"/>
        </pc:sldMkLst>
        <pc:spChg chg="mod">
          <ac:chgData name="Mark Thirlwell" userId="0eea46bc-1a08-4dae-8290-d9217da89020" providerId="ADAL" clId="{A74DFD5C-A00E-4D75-B54F-AE1372332AAE}" dt="2025-11-25T15:03:05.217" v="184" actId="20577"/>
          <ac:spMkLst>
            <pc:docMk/>
            <pc:sldMk cId="226519415" sldId="940"/>
            <ac:spMk id="5" creationId="{6FA66F4B-0B5F-8173-9724-CD47E527B175}"/>
          </ac:spMkLst>
        </pc:spChg>
        <pc:spChg chg="mod">
          <ac:chgData name="Mark Thirlwell" userId="0eea46bc-1a08-4dae-8290-d9217da89020" providerId="ADAL" clId="{A74DFD5C-A00E-4D75-B54F-AE1372332AAE}" dt="2025-11-26T10:18:52.114" v="247" actId="14100"/>
          <ac:spMkLst>
            <pc:docMk/>
            <pc:sldMk cId="226519415" sldId="940"/>
            <ac:spMk id="6" creationId="{00B3F07F-923A-F5FC-5801-E65130F75580}"/>
          </ac:spMkLst>
        </pc:spChg>
      </pc:sldChg>
      <pc:sldChg chg="modSp mod">
        <pc:chgData name="Mark Thirlwell" userId="0eea46bc-1a08-4dae-8290-d9217da89020" providerId="ADAL" clId="{A74DFD5C-A00E-4D75-B54F-AE1372332AAE}" dt="2025-11-25T15:02:56.730" v="182" actId="20577"/>
        <pc:sldMkLst>
          <pc:docMk/>
          <pc:sldMk cId="1733611800" sldId="941"/>
        </pc:sldMkLst>
        <pc:spChg chg="mod">
          <ac:chgData name="Mark Thirlwell" userId="0eea46bc-1a08-4dae-8290-d9217da89020" providerId="ADAL" clId="{A74DFD5C-A00E-4D75-B54F-AE1372332AAE}" dt="2025-11-25T15:02:56.730" v="182" actId="20577"/>
          <ac:spMkLst>
            <pc:docMk/>
            <pc:sldMk cId="1733611800" sldId="941"/>
            <ac:spMk id="5" creationId="{0422E721-7499-A9D8-602D-A6CBF6801414}"/>
          </ac:spMkLst>
        </pc:spChg>
        <pc:spChg chg="mod">
          <ac:chgData name="Mark Thirlwell" userId="0eea46bc-1a08-4dae-8290-d9217da89020" providerId="ADAL" clId="{A74DFD5C-A00E-4D75-B54F-AE1372332AAE}" dt="2025-11-25T15:02:26.982" v="173" actId="14100"/>
          <ac:spMkLst>
            <pc:docMk/>
            <pc:sldMk cId="1733611800" sldId="941"/>
            <ac:spMk id="6" creationId="{D62DA74A-3FCD-8B0B-74A1-99DBF54CDD0C}"/>
          </ac:spMkLst>
        </pc:spChg>
      </pc:sldChg>
      <pc:sldChg chg="modSp mod">
        <pc:chgData name="Mark Thirlwell" userId="0eea46bc-1a08-4dae-8290-d9217da89020" providerId="ADAL" clId="{A74DFD5C-A00E-4D75-B54F-AE1372332AAE}" dt="2025-11-25T15:02:48.826" v="180" actId="20577"/>
        <pc:sldMkLst>
          <pc:docMk/>
          <pc:sldMk cId="3978574416" sldId="942"/>
        </pc:sldMkLst>
        <pc:spChg chg="mod">
          <ac:chgData name="Mark Thirlwell" userId="0eea46bc-1a08-4dae-8290-d9217da89020" providerId="ADAL" clId="{A74DFD5C-A00E-4D75-B54F-AE1372332AAE}" dt="2025-11-25T15:02:39.262" v="175" actId="1076"/>
          <ac:spMkLst>
            <pc:docMk/>
            <pc:sldMk cId="3978574416" sldId="942"/>
            <ac:spMk id="5" creationId="{7621E374-62C3-5340-C082-B9F9002FCD3B}"/>
          </ac:spMkLst>
        </pc:spChg>
        <pc:spChg chg="mod">
          <ac:chgData name="Mark Thirlwell" userId="0eea46bc-1a08-4dae-8290-d9217da89020" providerId="ADAL" clId="{A74DFD5C-A00E-4D75-B54F-AE1372332AAE}" dt="2025-11-25T15:02:48.826" v="180" actId="20577"/>
          <ac:spMkLst>
            <pc:docMk/>
            <pc:sldMk cId="3978574416" sldId="942"/>
            <ac:spMk id="6" creationId="{A9621C95-687E-A421-6AF6-46DAAED60524}"/>
          </ac:spMkLst>
        </pc:spChg>
      </pc:sldChg>
      <pc:sldChg chg="modSp mod">
        <pc:chgData name="Mark Thirlwell" userId="0eea46bc-1a08-4dae-8290-d9217da89020" providerId="ADAL" clId="{A74DFD5C-A00E-4D75-B54F-AE1372332AAE}" dt="2025-11-25T15:03:33.460" v="189" actId="20577"/>
        <pc:sldMkLst>
          <pc:docMk/>
          <pc:sldMk cId="3470651122" sldId="943"/>
        </pc:sldMkLst>
        <pc:spChg chg="mod">
          <ac:chgData name="Mark Thirlwell" userId="0eea46bc-1a08-4dae-8290-d9217da89020" providerId="ADAL" clId="{A74DFD5C-A00E-4D75-B54F-AE1372332AAE}" dt="2025-11-25T15:03:24.333" v="185" actId="1076"/>
          <ac:spMkLst>
            <pc:docMk/>
            <pc:sldMk cId="3470651122" sldId="943"/>
            <ac:spMk id="5" creationId="{B3412B45-DE8B-886C-B43A-14DA6AE9EADD}"/>
          </ac:spMkLst>
        </pc:spChg>
        <pc:spChg chg="mod">
          <ac:chgData name="Mark Thirlwell" userId="0eea46bc-1a08-4dae-8290-d9217da89020" providerId="ADAL" clId="{A74DFD5C-A00E-4D75-B54F-AE1372332AAE}" dt="2025-11-25T15:03:33.460" v="189" actId="20577"/>
          <ac:spMkLst>
            <pc:docMk/>
            <pc:sldMk cId="3470651122" sldId="943"/>
            <ac:spMk id="6" creationId="{2FCEF519-2283-2686-CA1F-403A8830007D}"/>
          </ac:spMkLst>
        </pc:spChg>
      </pc:sldChg>
      <pc:sldChg chg="modSp mod">
        <pc:chgData name="Mark Thirlwell" userId="0eea46bc-1a08-4dae-8290-d9217da89020" providerId="ADAL" clId="{A74DFD5C-A00E-4D75-B54F-AE1372332AAE}" dt="2025-11-25T15:05:08.817" v="199" actId="1076"/>
        <pc:sldMkLst>
          <pc:docMk/>
          <pc:sldMk cId="1353366290" sldId="944"/>
        </pc:sldMkLst>
        <pc:spChg chg="mod">
          <ac:chgData name="Mark Thirlwell" userId="0eea46bc-1a08-4dae-8290-d9217da89020" providerId="ADAL" clId="{A74DFD5C-A00E-4D75-B54F-AE1372332AAE}" dt="2025-11-25T15:05:08.817" v="199" actId="1076"/>
          <ac:spMkLst>
            <pc:docMk/>
            <pc:sldMk cId="1353366290" sldId="944"/>
            <ac:spMk id="5" creationId="{7D2864CB-2EC1-B2A1-3021-AC7FF802375A}"/>
          </ac:spMkLst>
        </pc:spChg>
      </pc:sldChg>
      <pc:sldChg chg="modSp mod">
        <pc:chgData name="Mark Thirlwell" userId="0eea46bc-1a08-4dae-8290-d9217da89020" providerId="ADAL" clId="{A74DFD5C-A00E-4D75-B54F-AE1372332AAE}" dt="2025-11-25T15:05:19.635" v="201" actId="1076"/>
        <pc:sldMkLst>
          <pc:docMk/>
          <pc:sldMk cId="1408481906" sldId="945"/>
        </pc:sldMkLst>
        <pc:spChg chg="mod">
          <ac:chgData name="Mark Thirlwell" userId="0eea46bc-1a08-4dae-8290-d9217da89020" providerId="ADAL" clId="{A74DFD5C-A00E-4D75-B54F-AE1372332AAE}" dt="2025-11-25T15:05:19.635" v="201" actId="1076"/>
          <ac:spMkLst>
            <pc:docMk/>
            <pc:sldMk cId="1408481906" sldId="945"/>
            <ac:spMk id="5" creationId="{2CE057F1-B0E1-409F-30E1-F90163858E36}"/>
          </ac:spMkLst>
        </pc:spChg>
        <pc:spChg chg="mod">
          <ac:chgData name="Mark Thirlwell" userId="0eea46bc-1a08-4dae-8290-d9217da89020" providerId="ADAL" clId="{A74DFD5C-A00E-4D75-B54F-AE1372332AAE}" dt="2025-11-25T15:04:02.831" v="192" actId="14100"/>
          <ac:spMkLst>
            <pc:docMk/>
            <pc:sldMk cId="1408481906" sldId="945"/>
            <ac:spMk id="6" creationId="{0662F144-3405-BEF0-52FE-1CA96AB55683}"/>
          </ac:spMkLst>
        </pc:spChg>
      </pc:sldChg>
      <pc:sldChg chg="modSp mod">
        <pc:chgData name="Mark Thirlwell" userId="0eea46bc-1a08-4dae-8290-d9217da89020" providerId="ADAL" clId="{A74DFD5C-A00E-4D75-B54F-AE1372332AAE}" dt="2025-11-25T15:05:25.159" v="202" actId="1076"/>
        <pc:sldMkLst>
          <pc:docMk/>
          <pc:sldMk cId="2294840353" sldId="946"/>
        </pc:sldMkLst>
        <pc:spChg chg="mod">
          <ac:chgData name="Mark Thirlwell" userId="0eea46bc-1a08-4dae-8290-d9217da89020" providerId="ADAL" clId="{A74DFD5C-A00E-4D75-B54F-AE1372332AAE}" dt="2025-11-25T15:05:25.159" v="202" actId="1076"/>
          <ac:spMkLst>
            <pc:docMk/>
            <pc:sldMk cId="2294840353" sldId="946"/>
            <ac:spMk id="5" creationId="{BBA3F6AF-6E0E-3480-54ED-3C849A1859CB}"/>
          </ac:spMkLst>
        </pc:spChg>
        <pc:spChg chg="mod">
          <ac:chgData name="Mark Thirlwell" userId="0eea46bc-1a08-4dae-8290-d9217da89020" providerId="ADAL" clId="{A74DFD5C-A00E-4D75-B54F-AE1372332AAE}" dt="2025-11-25T15:04:09.269" v="193" actId="14100"/>
          <ac:spMkLst>
            <pc:docMk/>
            <pc:sldMk cId="2294840353" sldId="946"/>
            <ac:spMk id="6" creationId="{42EB4944-1782-3615-0945-B518C0402077}"/>
          </ac:spMkLst>
        </pc:spChg>
      </pc:sldChg>
      <pc:sldChg chg="modSp mod">
        <pc:chgData name="Mark Thirlwell" userId="0eea46bc-1a08-4dae-8290-d9217da89020" providerId="ADAL" clId="{A74DFD5C-A00E-4D75-B54F-AE1372332AAE}" dt="2025-11-25T15:05:29.461" v="203" actId="1076"/>
        <pc:sldMkLst>
          <pc:docMk/>
          <pc:sldMk cId="2364361799" sldId="947"/>
        </pc:sldMkLst>
        <pc:spChg chg="mod">
          <ac:chgData name="Mark Thirlwell" userId="0eea46bc-1a08-4dae-8290-d9217da89020" providerId="ADAL" clId="{A74DFD5C-A00E-4D75-B54F-AE1372332AAE}" dt="2025-11-25T15:05:29.461" v="203" actId="1076"/>
          <ac:spMkLst>
            <pc:docMk/>
            <pc:sldMk cId="2364361799" sldId="947"/>
            <ac:spMk id="5" creationId="{1E422E38-B98D-5594-EEA5-E7753A40C9A4}"/>
          </ac:spMkLst>
        </pc:spChg>
        <pc:spChg chg="mod">
          <ac:chgData name="Mark Thirlwell" userId="0eea46bc-1a08-4dae-8290-d9217da89020" providerId="ADAL" clId="{A74DFD5C-A00E-4D75-B54F-AE1372332AAE}" dt="2025-11-25T15:04:25.238" v="198" actId="948"/>
          <ac:spMkLst>
            <pc:docMk/>
            <pc:sldMk cId="2364361799" sldId="947"/>
            <ac:spMk id="6" creationId="{894DD83A-ABF6-3ADA-3647-25587A81ACF7}"/>
          </ac:spMkLst>
        </pc:spChg>
      </pc:sldChg>
      <pc:sldChg chg="modSp mod">
        <pc:chgData name="Mark Thirlwell" userId="0eea46bc-1a08-4dae-8290-d9217da89020" providerId="ADAL" clId="{A74DFD5C-A00E-4D75-B54F-AE1372332AAE}" dt="2025-11-25T15:06:13.713" v="212" actId="20577"/>
        <pc:sldMkLst>
          <pc:docMk/>
          <pc:sldMk cId="2672901638" sldId="948"/>
        </pc:sldMkLst>
        <pc:spChg chg="mod">
          <ac:chgData name="Mark Thirlwell" userId="0eea46bc-1a08-4dae-8290-d9217da89020" providerId="ADAL" clId="{A74DFD5C-A00E-4D75-B54F-AE1372332AAE}" dt="2025-11-25T15:05:34.182" v="204" actId="1076"/>
          <ac:spMkLst>
            <pc:docMk/>
            <pc:sldMk cId="2672901638" sldId="948"/>
            <ac:spMk id="5" creationId="{7B018B29-A3F5-56B3-BD67-3106CD0C01F6}"/>
          </ac:spMkLst>
        </pc:spChg>
        <pc:spChg chg="mod">
          <ac:chgData name="Mark Thirlwell" userId="0eea46bc-1a08-4dae-8290-d9217da89020" providerId="ADAL" clId="{A74DFD5C-A00E-4D75-B54F-AE1372332AAE}" dt="2025-11-25T15:06:13.713" v="212" actId="20577"/>
          <ac:spMkLst>
            <pc:docMk/>
            <pc:sldMk cId="2672901638" sldId="948"/>
            <ac:spMk id="6" creationId="{B8FCB1FA-DE04-647B-253E-9F30C2BC3BA0}"/>
          </ac:spMkLst>
        </pc:spChg>
      </pc:sldChg>
    </pc:docChg>
  </pc:docChgLst>
  <pc:docChgLst>
    <pc:chgData name="toml2020" userId="S::toml2020_live.co.uk#ext#@semta.onmicrosoft.com::8bd8c1d7-a4e2-43ef-aea0-9e7095d42c47" providerId="AD" clId="Web-{D43936F0-6AE6-22DB-F9D8-1A7F6001E14E}"/>
    <pc:docChg chg="modSld">
      <pc:chgData name="toml2020" userId="S::toml2020_live.co.uk#ext#@semta.onmicrosoft.com::8bd8c1d7-a4e2-43ef-aea0-9e7095d42c47" providerId="AD" clId="Web-{D43936F0-6AE6-22DB-F9D8-1A7F6001E14E}" dt="2025-11-20T12:12:58.723" v="1" actId="20577"/>
      <pc:docMkLst>
        <pc:docMk/>
      </pc:docMkLst>
      <pc:sldChg chg="modSp">
        <pc:chgData name="toml2020" userId="S::toml2020_live.co.uk#ext#@semta.onmicrosoft.com::8bd8c1d7-a4e2-43ef-aea0-9e7095d42c47" providerId="AD" clId="Web-{D43936F0-6AE6-22DB-F9D8-1A7F6001E14E}" dt="2025-11-20T12:12:58.723" v="1" actId="20577"/>
        <pc:sldMkLst>
          <pc:docMk/>
          <pc:sldMk cId="3666084306" sldId="905"/>
        </pc:sldMkLst>
        <pc:spChg chg="mod">
          <ac:chgData name="toml2020" userId="S::toml2020_live.co.uk#ext#@semta.onmicrosoft.com::8bd8c1d7-a4e2-43ef-aea0-9e7095d42c47" providerId="AD" clId="Web-{D43936F0-6AE6-22DB-F9D8-1A7F6001E14E}" dt="2025-11-20T12:12:58.723" v="1" actId="20577"/>
          <ac:spMkLst>
            <pc:docMk/>
            <pc:sldMk cId="3666084306" sldId="905"/>
            <ac:spMk id="6" creationId="{3930617E-2989-9515-F2F6-10ACADF8F9D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12/8/2025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69850" y="744538"/>
            <a:ext cx="6657975" cy="372268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63</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E8711EE1-2AEF-BE0F-E152-852A943A287B}"/>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CA4238A8-089D-0DEC-9B7F-252AEA6BD778}"/>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DF570C6D-C551-0EB7-000A-86AD718DAF11}"/>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F01755F1-1787-898F-48E9-9D4BC31E5ECE}"/>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80000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10000"/>
              </a:lnSpc>
              <a:spcBef>
                <a:spcPts val="0"/>
              </a:spcBef>
              <a:spcAft>
                <a:spcPts val="120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spcAft>
                <a:spcPts val="1200"/>
              </a:spcAft>
              <a:buNone/>
            </a:pPr>
            <a:r>
              <a:rPr lang="en-GB" sz="2800"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K1.7 How components operate within a system/appliance and integrate to enable the system to operate effectively</a:t>
            </a:r>
            <a:endParaRPr lang="en-GB" sz="2800" dirty="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dirty="0">
                <a:solidFill>
                  <a:srgbClr val="FC4421"/>
                </a:solidFill>
                <a:latin typeface="Arial"/>
                <a:ea typeface="ＭＳ Ｐゴシック"/>
                <a:cs typeface="Arial"/>
              </a:rPr>
              <a:t>PowerPoint 1.7a: </a:t>
            </a:r>
            <a:r>
              <a:rPr lang="en-GB" sz="2800" b="1" dirty="0">
                <a:solidFill>
                  <a:srgbClr val="FC4421"/>
                </a:solidFill>
                <a:latin typeface="Arial"/>
                <a:ea typeface="ＭＳ Ｐゴシック"/>
                <a:cs typeface="Arial"/>
              </a:rPr>
              <a:t>Component functions and system integration</a:t>
            </a:r>
            <a:endParaRPr lang="en-US" sz="2800" b="1" dirty="0">
              <a:solidFill>
                <a:srgbClr val="FC4421"/>
              </a:solidFill>
              <a:latin typeface="Arial"/>
              <a:ea typeface="ＭＳ Ｐゴシック"/>
              <a:cs typeface="Arial"/>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35939-1A09-1C5B-1BEB-C7F04E39716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5412422-3ACE-28D7-5B61-4742AC2CB8FB}"/>
              </a:ext>
            </a:extLst>
          </p:cNvPr>
          <p:cNvSpPr>
            <a:spLocks noGrp="1"/>
          </p:cNvSpPr>
          <p:nvPr>
            <p:ph type="title"/>
          </p:nvPr>
        </p:nvSpPr>
        <p:spPr>
          <a:xfrm>
            <a:off x="252000" y="972000"/>
            <a:ext cx="11628452" cy="646331"/>
          </a:xfrm>
        </p:spPr>
        <p:txBody>
          <a:bodyPr/>
          <a:lstStyle/>
          <a:p>
            <a:r>
              <a:rPr lang="en-GB" dirty="0"/>
              <a:t>Air/gas ratio control valve</a:t>
            </a:r>
          </a:p>
        </p:txBody>
      </p:sp>
      <p:sp>
        <p:nvSpPr>
          <p:cNvPr id="6" name="Content Placeholder 5">
            <a:extLst>
              <a:ext uri="{FF2B5EF4-FFF2-40B4-BE49-F238E27FC236}">
                <a16:creationId xmlns:a16="http://schemas.microsoft.com/office/drawing/2014/main" id="{50B6510F-9EB8-6D7E-ED94-CA9E9660A7E3}"/>
              </a:ext>
            </a:extLst>
          </p:cNvPr>
          <p:cNvSpPr>
            <a:spLocks noGrp="1"/>
          </p:cNvSpPr>
          <p:nvPr>
            <p:ph sz="quarter" idx="10"/>
          </p:nvPr>
        </p:nvSpPr>
        <p:spPr>
          <a:xfrm>
            <a:off x="360000" y="1800000"/>
            <a:ext cx="11520452" cy="4140000"/>
          </a:xfrm>
        </p:spPr>
        <p:txBody>
          <a:bodyPr/>
          <a:lstStyle/>
          <a:p>
            <a:r>
              <a:rPr lang="en-GB" b="1" dirty="0"/>
              <a:t>System integration</a:t>
            </a:r>
          </a:p>
          <a:p>
            <a:r>
              <a:rPr lang="en-GB" dirty="0"/>
              <a:t>In modern appliances, the ratio valve is modulated by the PCB based on inputs from multiple sensors including thermistors, fan speed, and sometimes flue gas analysis. </a:t>
            </a:r>
          </a:p>
          <a:p>
            <a:r>
              <a:rPr lang="en-GB" dirty="0"/>
              <a:t>This integration allows for precise control across the modulation range, optimising efficiency while maintaining safe operation even at minimum input rates.</a:t>
            </a:r>
          </a:p>
          <a:p>
            <a:r>
              <a:rPr lang="en-GB" dirty="0"/>
              <a:t>Found primarily in high-efficiency condensing boilers, some advanced fires, and commercial space heating systems where emissions control and efficiency are paramount.</a:t>
            </a:r>
          </a:p>
        </p:txBody>
      </p:sp>
    </p:spTree>
    <p:extLst>
      <p:ext uri="{BB962C8B-B14F-4D97-AF65-F5344CB8AC3E}">
        <p14:creationId xmlns:p14="http://schemas.microsoft.com/office/powerpoint/2010/main" val="1028759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868FE-2953-ECBB-5D54-FD738EE8479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1EB103-1FF9-6652-4392-D2EA9CBD2CEC}"/>
              </a:ext>
            </a:extLst>
          </p:cNvPr>
          <p:cNvSpPr>
            <a:spLocks noGrp="1"/>
          </p:cNvSpPr>
          <p:nvPr>
            <p:ph type="title"/>
          </p:nvPr>
        </p:nvSpPr>
        <p:spPr>
          <a:xfrm>
            <a:off x="252000" y="972000"/>
            <a:ext cx="11628452" cy="646331"/>
          </a:xfrm>
        </p:spPr>
        <p:txBody>
          <a:bodyPr/>
          <a:lstStyle/>
          <a:p>
            <a:r>
              <a:rPr lang="en-GB"/>
              <a:t>Thermistors (NTCs)</a:t>
            </a:r>
          </a:p>
        </p:txBody>
      </p:sp>
      <p:sp>
        <p:nvSpPr>
          <p:cNvPr id="6" name="Content Placeholder 5">
            <a:extLst>
              <a:ext uri="{FF2B5EF4-FFF2-40B4-BE49-F238E27FC236}">
                <a16:creationId xmlns:a16="http://schemas.microsoft.com/office/drawing/2014/main" id="{48D2ED73-A488-D8BF-B478-FD35E62F0680}"/>
              </a:ext>
            </a:extLst>
          </p:cNvPr>
          <p:cNvSpPr>
            <a:spLocks noGrp="1"/>
          </p:cNvSpPr>
          <p:nvPr>
            <p:ph sz="quarter" idx="10"/>
          </p:nvPr>
        </p:nvSpPr>
        <p:spPr>
          <a:xfrm>
            <a:off x="359999" y="1800000"/>
            <a:ext cx="11520453" cy="4140000"/>
          </a:xfrm>
        </p:spPr>
        <p:txBody>
          <a:bodyPr/>
          <a:lstStyle/>
          <a:p>
            <a:r>
              <a:rPr lang="en-GB" b="1" dirty="0"/>
              <a:t>Purpose and operation</a:t>
            </a:r>
          </a:p>
          <a:p>
            <a:r>
              <a:rPr lang="en-GB" dirty="0"/>
              <a:t>Thermistors are temperature-sensitive resistors, typically of the Negative Temperature Coefficient (NTC) type, meaning their resistance decreases as temperature increases. </a:t>
            </a:r>
          </a:p>
          <a:p>
            <a:r>
              <a:rPr lang="en-GB" dirty="0"/>
              <a:t>This predictable relationship allows the PCB to calculate precise temperature readings.</a:t>
            </a:r>
          </a:p>
        </p:txBody>
      </p:sp>
    </p:spTree>
    <p:extLst>
      <p:ext uri="{BB962C8B-B14F-4D97-AF65-F5344CB8AC3E}">
        <p14:creationId xmlns:p14="http://schemas.microsoft.com/office/powerpoint/2010/main" val="39714957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7F789-AEFC-4A9B-3CFE-4DE94CD75C6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45EE791-C86C-270C-A1DA-C1BA7685CA6F}"/>
              </a:ext>
            </a:extLst>
          </p:cNvPr>
          <p:cNvSpPr>
            <a:spLocks noGrp="1"/>
          </p:cNvSpPr>
          <p:nvPr>
            <p:ph type="title"/>
          </p:nvPr>
        </p:nvSpPr>
        <p:spPr>
          <a:xfrm>
            <a:off x="252000" y="972000"/>
            <a:ext cx="11628452" cy="646331"/>
          </a:xfrm>
        </p:spPr>
        <p:txBody>
          <a:bodyPr/>
          <a:lstStyle/>
          <a:p>
            <a:r>
              <a:rPr lang="en-GB"/>
              <a:t>Thermistors (NTCs)</a:t>
            </a:r>
          </a:p>
        </p:txBody>
      </p:sp>
      <p:sp>
        <p:nvSpPr>
          <p:cNvPr id="6" name="Content Placeholder 5">
            <a:extLst>
              <a:ext uri="{FF2B5EF4-FFF2-40B4-BE49-F238E27FC236}">
                <a16:creationId xmlns:a16="http://schemas.microsoft.com/office/drawing/2014/main" id="{8CD9BBDC-3569-297A-2CF5-90D203E172A9}"/>
              </a:ext>
            </a:extLst>
          </p:cNvPr>
          <p:cNvSpPr>
            <a:spLocks noGrp="1"/>
          </p:cNvSpPr>
          <p:nvPr>
            <p:ph sz="quarter" idx="10"/>
          </p:nvPr>
        </p:nvSpPr>
        <p:spPr>
          <a:xfrm>
            <a:off x="360000" y="1800000"/>
            <a:ext cx="10471286" cy="4140000"/>
          </a:xfrm>
        </p:spPr>
        <p:txBody>
          <a:bodyPr/>
          <a:lstStyle/>
          <a:p>
            <a:r>
              <a:rPr lang="en-GB" b="1" dirty="0"/>
              <a:t>Flow thermistor</a:t>
            </a:r>
          </a:p>
          <a:p>
            <a:pPr>
              <a:spcAft>
                <a:spcPts val="2400"/>
              </a:spcAft>
            </a:pPr>
            <a:r>
              <a:rPr lang="en-GB" dirty="0"/>
              <a:t>Measures the temperature of water leaving the heat exchanger. Critical for controlling burner modulation and preventing overheating. Typically operates in a range of 35-85°C.</a:t>
            </a:r>
          </a:p>
          <a:p>
            <a:r>
              <a:rPr lang="en-GB" b="1" dirty="0"/>
              <a:t>Return thermistor</a:t>
            </a:r>
          </a:p>
          <a:p>
            <a:r>
              <a:rPr lang="en-GB" dirty="0"/>
              <a:t>Monitors water temperature returning to the boiler. Used to calculate ΔT (temperature differential), which helps determine heat transfer efficiency and identify potential issues like blockages.</a:t>
            </a:r>
          </a:p>
        </p:txBody>
      </p:sp>
    </p:spTree>
    <p:extLst>
      <p:ext uri="{BB962C8B-B14F-4D97-AF65-F5344CB8AC3E}">
        <p14:creationId xmlns:p14="http://schemas.microsoft.com/office/powerpoint/2010/main" val="1039573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A74F1-BCDD-E443-19DD-182E89EDD33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2F6A7D2-23B6-8C8D-D78D-60D91E60D669}"/>
              </a:ext>
            </a:extLst>
          </p:cNvPr>
          <p:cNvSpPr>
            <a:spLocks noGrp="1"/>
          </p:cNvSpPr>
          <p:nvPr>
            <p:ph type="title"/>
          </p:nvPr>
        </p:nvSpPr>
        <p:spPr>
          <a:xfrm>
            <a:off x="252000" y="972000"/>
            <a:ext cx="11628452" cy="646331"/>
          </a:xfrm>
        </p:spPr>
        <p:txBody>
          <a:bodyPr/>
          <a:lstStyle/>
          <a:p>
            <a:r>
              <a:rPr lang="en-GB"/>
              <a:t>Thermistors (NTCs)</a:t>
            </a:r>
          </a:p>
        </p:txBody>
      </p:sp>
      <p:sp>
        <p:nvSpPr>
          <p:cNvPr id="6" name="Content Placeholder 5">
            <a:extLst>
              <a:ext uri="{FF2B5EF4-FFF2-40B4-BE49-F238E27FC236}">
                <a16:creationId xmlns:a16="http://schemas.microsoft.com/office/drawing/2014/main" id="{0660FE85-8669-964E-CA10-01E2745E2D4C}"/>
              </a:ext>
            </a:extLst>
          </p:cNvPr>
          <p:cNvSpPr>
            <a:spLocks noGrp="1"/>
          </p:cNvSpPr>
          <p:nvPr>
            <p:ph sz="quarter" idx="10"/>
          </p:nvPr>
        </p:nvSpPr>
        <p:spPr>
          <a:xfrm>
            <a:off x="360000" y="1800000"/>
            <a:ext cx="10471286" cy="4140000"/>
          </a:xfrm>
        </p:spPr>
        <p:txBody>
          <a:bodyPr/>
          <a:lstStyle/>
          <a:p>
            <a:r>
              <a:rPr lang="en-GB" b="1" dirty="0"/>
              <a:t>DHW thermistor</a:t>
            </a:r>
          </a:p>
          <a:p>
            <a:r>
              <a:rPr lang="en-GB" dirty="0"/>
              <a:t>Measures domestic hot water temperature to ensure consistent output and prevent scalding. </a:t>
            </a:r>
          </a:p>
          <a:p>
            <a:r>
              <a:rPr lang="en-GB" dirty="0"/>
              <a:t>Often regulates temperature to 42-65°C, depending on user settings.</a:t>
            </a:r>
          </a:p>
        </p:txBody>
      </p:sp>
    </p:spTree>
    <p:extLst>
      <p:ext uri="{BB962C8B-B14F-4D97-AF65-F5344CB8AC3E}">
        <p14:creationId xmlns:p14="http://schemas.microsoft.com/office/powerpoint/2010/main" val="747826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2158A-FDAF-11DA-017D-7CA257314F9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0999618-2CBF-4D6F-C23D-8A1284E34EFA}"/>
              </a:ext>
            </a:extLst>
          </p:cNvPr>
          <p:cNvSpPr>
            <a:spLocks noGrp="1"/>
          </p:cNvSpPr>
          <p:nvPr>
            <p:ph type="title"/>
          </p:nvPr>
        </p:nvSpPr>
        <p:spPr>
          <a:xfrm>
            <a:off x="252000" y="972000"/>
            <a:ext cx="11628452" cy="646331"/>
          </a:xfrm>
        </p:spPr>
        <p:txBody>
          <a:bodyPr/>
          <a:lstStyle/>
          <a:p>
            <a:r>
              <a:rPr lang="en-GB"/>
              <a:t>Thermistors (NTCs)</a:t>
            </a:r>
          </a:p>
        </p:txBody>
      </p:sp>
      <p:sp>
        <p:nvSpPr>
          <p:cNvPr id="6" name="Content Placeholder 5">
            <a:extLst>
              <a:ext uri="{FF2B5EF4-FFF2-40B4-BE49-F238E27FC236}">
                <a16:creationId xmlns:a16="http://schemas.microsoft.com/office/drawing/2014/main" id="{FFEFBA2D-C83F-6806-F66E-633156AFD385}"/>
              </a:ext>
            </a:extLst>
          </p:cNvPr>
          <p:cNvSpPr>
            <a:spLocks noGrp="1"/>
          </p:cNvSpPr>
          <p:nvPr>
            <p:ph sz="quarter" idx="10"/>
          </p:nvPr>
        </p:nvSpPr>
        <p:spPr>
          <a:xfrm>
            <a:off x="359999" y="1800000"/>
            <a:ext cx="10863171" cy="4140000"/>
          </a:xfrm>
        </p:spPr>
        <p:txBody>
          <a:bodyPr/>
          <a:lstStyle/>
          <a:p>
            <a:r>
              <a:rPr lang="en-GB" b="1" dirty="0"/>
              <a:t>System integration</a:t>
            </a:r>
          </a:p>
          <a:p>
            <a:r>
              <a:rPr lang="en-GB" dirty="0"/>
              <a:t>Thermistors provide continuous feedback to the PCB, which uses these readings to:</a:t>
            </a:r>
          </a:p>
          <a:p>
            <a:pPr marL="342900" indent="-342900">
              <a:buFont typeface="Arial" panose="020B0604020202020204" pitchFamily="34" charset="0"/>
              <a:buChar char="•"/>
            </a:pPr>
            <a:r>
              <a:rPr lang="en-GB" dirty="0"/>
              <a:t>Modulate burner output to match heat demand precisely.</a:t>
            </a:r>
          </a:p>
          <a:p>
            <a:pPr marL="342900" indent="-342900">
              <a:buFont typeface="Arial" panose="020B0604020202020204" pitchFamily="34" charset="0"/>
              <a:buChar char="•"/>
            </a:pPr>
            <a:r>
              <a:rPr lang="en-GB" dirty="0"/>
              <a:t>Adjust pump speed for optimal flow rates and efficiency.</a:t>
            </a:r>
          </a:p>
          <a:p>
            <a:pPr marL="342900" indent="-342900">
              <a:buFont typeface="Arial" panose="020B0604020202020204" pitchFamily="34" charset="0"/>
              <a:buChar char="•"/>
            </a:pPr>
            <a:r>
              <a:rPr lang="en-GB" dirty="0"/>
              <a:t>Trigger safety cut-off if overheat conditions are detected (typically at 90-95°C).</a:t>
            </a:r>
          </a:p>
          <a:p>
            <a:pPr marL="342900" indent="-342900">
              <a:buFont typeface="Arial" panose="020B0604020202020204" pitchFamily="34" charset="0"/>
              <a:buChar char="•"/>
            </a:pPr>
            <a:r>
              <a:rPr lang="en-GB" dirty="0"/>
              <a:t>Calculate flow rates in some appliances without flow sensors.</a:t>
            </a:r>
          </a:p>
        </p:txBody>
      </p:sp>
    </p:spTree>
    <p:extLst>
      <p:ext uri="{BB962C8B-B14F-4D97-AF65-F5344CB8AC3E}">
        <p14:creationId xmlns:p14="http://schemas.microsoft.com/office/powerpoint/2010/main" val="2401249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5EE9C-7188-2E98-6393-76E9136524B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3A85B10-67A0-0E57-0ADB-AEC1A69D81B7}"/>
              </a:ext>
            </a:extLst>
          </p:cNvPr>
          <p:cNvSpPr>
            <a:spLocks noGrp="1"/>
          </p:cNvSpPr>
          <p:nvPr>
            <p:ph type="title"/>
          </p:nvPr>
        </p:nvSpPr>
        <p:spPr>
          <a:xfrm>
            <a:off x="252000" y="972000"/>
            <a:ext cx="11628452" cy="646331"/>
          </a:xfrm>
        </p:spPr>
        <p:txBody>
          <a:bodyPr/>
          <a:lstStyle/>
          <a:p>
            <a:r>
              <a:rPr lang="en-GB"/>
              <a:t>Thermistors (NTCs)</a:t>
            </a:r>
          </a:p>
        </p:txBody>
      </p:sp>
      <p:sp>
        <p:nvSpPr>
          <p:cNvPr id="6" name="Content Placeholder 5">
            <a:extLst>
              <a:ext uri="{FF2B5EF4-FFF2-40B4-BE49-F238E27FC236}">
                <a16:creationId xmlns:a16="http://schemas.microsoft.com/office/drawing/2014/main" id="{30F09026-3626-966E-C867-9458445C5A62}"/>
              </a:ext>
            </a:extLst>
          </p:cNvPr>
          <p:cNvSpPr>
            <a:spLocks noGrp="1"/>
          </p:cNvSpPr>
          <p:nvPr>
            <p:ph sz="quarter" idx="10"/>
          </p:nvPr>
        </p:nvSpPr>
        <p:spPr>
          <a:xfrm>
            <a:off x="359999" y="1800000"/>
            <a:ext cx="11026457" cy="4140000"/>
          </a:xfrm>
        </p:spPr>
        <p:txBody>
          <a:bodyPr/>
          <a:lstStyle/>
          <a:p>
            <a:pPr marL="342900" indent="-342900">
              <a:buFont typeface="Arial" panose="020B0604020202020204" pitchFamily="34" charset="0"/>
              <a:buChar char="•"/>
            </a:pPr>
            <a:r>
              <a:rPr lang="en-GB" dirty="0"/>
              <a:t>Determine when frost protection mode should activate (usually below 5°C).</a:t>
            </a:r>
          </a:p>
          <a:p>
            <a:pPr marL="342900" indent="-342900">
              <a:buFont typeface="Arial" panose="020B0604020202020204" pitchFamily="34" charset="0"/>
              <a:buChar char="•"/>
            </a:pPr>
            <a:r>
              <a:rPr lang="en-GB" dirty="0"/>
              <a:t>Monitor heat exchanger conditions to prevent thermal stress.</a:t>
            </a:r>
          </a:p>
          <a:p>
            <a:r>
              <a:rPr lang="en-GB" dirty="0"/>
              <a:t>The resistance values of NTC thermistors at various temperatures are critical diagnostic information. </a:t>
            </a:r>
          </a:p>
          <a:p>
            <a:r>
              <a:rPr lang="en-GB" dirty="0"/>
              <a:t>For example, a typical 10K NTC thermistor might read 27-28kΩ at 0°C, 10kΩ at 25°C, and 1kΩ at 100°C. </a:t>
            </a:r>
          </a:p>
          <a:p>
            <a:r>
              <a:rPr lang="en-GB" dirty="0"/>
              <a:t>Deviation from expected values can indicate sensor failure or calibration issues.</a:t>
            </a:r>
          </a:p>
        </p:txBody>
      </p:sp>
    </p:spTree>
    <p:extLst>
      <p:ext uri="{BB962C8B-B14F-4D97-AF65-F5344CB8AC3E}">
        <p14:creationId xmlns:p14="http://schemas.microsoft.com/office/powerpoint/2010/main" val="2986281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791252-1311-09DF-6D2D-D944981CCAA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ACB9206-A546-9A9A-2F23-6DC64BCF7F63}"/>
              </a:ext>
            </a:extLst>
          </p:cNvPr>
          <p:cNvSpPr>
            <a:spLocks noGrp="1"/>
          </p:cNvSpPr>
          <p:nvPr>
            <p:ph type="title"/>
          </p:nvPr>
        </p:nvSpPr>
        <p:spPr>
          <a:xfrm>
            <a:off x="252000" y="972000"/>
            <a:ext cx="11628452" cy="646331"/>
          </a:xfrm>
        </p:spPr>
        <p:txBody>
          <a:bodyPr/>
          <a:lstStyle/>
          <a:p>
            <a:r>
              <a:rPr lang="en-GB"/>
              <a:t>Printed Circuit Board (PCB)</a:t>
            </a:r>
          </a:p>
        </p:txBody>
      </p:sp>
      <p:sp>
        <p:nvSpPr>
          <p:cNvPr id="6" name="Content Placeholder 5">
            <a:extLst>
              <a:ext uri="{FF2B5EF4-FFF2-40B4-BE49-F238E27FC236}">
                <a16:creationId xmlns:a16="http://schemas.microsoft.com/office/drawing/2014/main" id="{BB9280F8-BA85-A33E-C9C1-607BF6AFB07C}"/>
              </a:ext>
            </a:extLst>
          </p:cNvPr>
          <p:cNvSpPr>
            <a:spLocks noGrp="1"/>
          </p:cNvSpPr>
          <p:nvPr>
            <p:ph sz="quarter" idx="10"/>
          </p:nvPr>
        </p:nvSpPr>
        <p:spPr>
          <a:xfrm>
            <a:off x="359999" y="1800000"/>
            <a:ext cx="11319519" cy="4140000"/>
          </a:xfrm>
        </p:spPr>
        <p:txBody>
          <a:bodyPr/>
          <a:lstStyle/>
          <a:p>
            <a:r>
              <a:rPr lang="en-GB" b="1"/>
              <a:t>The control centre of modern gas appliances</a:t>
            </a:r>
          </a:p>
          <a:p>
            <a:r>
              <a:rPr lang="en-GB"/>
              <a:t>The PCB represents the central nervous system of contemporary gas appliances, incorporating microprocessors, memory, and I/O circuitry to coordinate all operational aspects. </a:t>
            </a:r>
          </a:p>
          <a:p>
            <a:r>
              <a:rPr lang="en-GB"/>
              <a:t>Modern PCBs have evolved from simple relay controllers to sophisticated computers capable of complex algorithms and fault analysis.</a:t>
            </a:r>
          </a:p>
          <a:p>
            <a:endParaRPr lang="en-GB" sz="240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645915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C8177E-85E5-3C3E-11F0-0B729E5BA7D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5DCB1A5-7123-7182-A6C4-C303BDC47415}"/>
              </a:ext>
            </a:extLst>
          </p:cNvPr>
          <p:cNvSpPr>
            <a:spLocks noGrp="1"/>
          </p:cNvSpPr>
          <p:nvPr>
            <p:ph type="title"/>
          </p:nvPr>
        </p:nvSpPr>
        <p:spPr>
          <a:xfrm>
            <a:off x="252000" y="972000"/>
            <a:ext cx="11628452" cy="646331"/>
          </a:xfrm>
        </p:spPr>
        <p:txBody>
          <a:bodyPr/>
          <a:lstStyle/>
          <a:p>
            <a:r>
              <a:rPr lang="en-GB"/>
              <a:t>Printed Circuit Board (PCB)</a:t>
            </a:r>
          </a:p>
        </p:txBody>
      </p:sp>
      <p:sp>
        <p:nvSpPr>
          <p:cNvPr id="6" name="Content Placeholder 5">
            <a:extLst>
              <a:ext uri="{FF2B5EF4-FFF2-40B4-BE49-F238E27FC236}">
                <a16:creationId xmlns:a16="http://schemas.microsoft.com/office/drawing/2014/main" id="{73CE147C-BFFC-AC9E-A730-81C1952EF2F9}"/>
              </a:ext>
            </a:extLst>
          </p:cNvPr>
          <p:cNvSpPr>
            <a:spLocks noGrp="1"/>
          </p:cNvSpPr>
          <p:nvPr>
            <p:ph sz="quarter" idx="10"/>
          </p:nvPr>
        </p:nvSpPr>
        <p:spPr>
          <a:xfrm>
            <a:off x="359999" y="1800000"/>
            <a:ext cx="11319519" cy="4140000"/>
          </a:xfrm>
        </p:spPr>
        <p:txBody>
          <a:bodyPr/>
          <a:lstStyle/>
          <a:p>
            <a:pPr>
              <a:spcAft>
                <a:spcPts val="600"/>
              </a:spcAft>
            </a:pPr>
            <a:r>
              <a:rPr lang="en-GB" b="1" dirty="0"/>
              <a:t>Input signals processed</a:t>
            </a:r>
          </a:p>
          <a:p>
            <a:pPr marL="342900" indent="-342900">
              <a:spcAft>
                <a:spcPts val="600"/>
              </a:spcAft>
              <a:buFont typeface="Arial" panose="020B0604020202020204" pitchFamily="34" charset="0"/>
              <a:buChar char="•"/>
            </a:pPr>
            <a:r>
              <a:rPr lang="en-GB" dirty="0"/>
              <a:t>Temperature readings from multiple thermistors (flow, return, DHW).</a:t>
            </a:r>
          </a:p>
          <a:p>
            <a:pPr marL="342900" indent="-342900">
              <a:spcAft>
                <a:spcPts val="600"/>
              </a:spcAft>
              <a:buFont typeface="Arial" panose="020B0604020202020204" pitchFamily="34" charset="0"/>
              <a:buChar char="•"/>
            </a:pPr>
            <a:r>
              <a:rPr lang="en-GB" dirty="0"/>
              <a:t>Air pressure switch confirmation of fan operation.</a:t>
            </a:r>
          </a:p>
          <a:p>
            <a:pPr marL="342900" indent="-342900">
              <a:spcAft>
                <a:spcPts val="600"/>
              </a:spcAft>
              <a:buFont typeface="Arial" panose="020B0604020202020204" pitchFamily="34" charset="0"/>
              <a:buChar char="•"/>
            </a:pPr>
            <a:r>
              <a:rPr lang="en-GB" dirty="0"/>
              <a:t>Flame rectification signal (typically 1-5μA DC current).</a:t>
            </a:r>
          </a:p>
          <a:p>
            <a:pPr marL="342900" indent="-342900">
              <a:spcAft>
                <a:spcPts val="600"/>
              </a:spcAft>
              <a:buFont typeface="Arial" panose="020B0604020202020204" pitchFamily="34" charset="0"/>
              <a:buChar char="•"/>
            </a:pPr>
            <a:r>
              <a:rPr lang="en-GB" dirty="0"/>
              <a:t>User interface selections and temperature setpoints.</a:t>
            </a:r>
          </a:p>
          <a:p>
            <a:pPr marL="342900" indent="-342900">
              <a:spcAft>
                <a:spcPts val="600"/>
              </a:spcAft>
              <a:buFont typeface="Arial" panose="020B0604020202020204" pitchFamily="34" charset="0"/>
              <a:buChar char="•"/>
            </a:pPr>
            <a:r>
              <a:rPr lang="en-GB" dirty="0"/>
              <a:t>External controls (room thermostats, </a:t>
            </a:r>
            <a:r>
              <a:rPr lang="en-GB" dirty="0" err="1"/>
              <a:t>OpenTherm</a:t>
            </a:r>
            <a:r>
              <a:rPr lang="en-GB" dirty="0"/>
              <a:t> devices).</a:t>
            </a:r>
          </a:p>
          <a:p>
            <a:pPr marL="342900" indent="-342900">
              <a:spcAft>
                <a:spcPts val="600"/>
              </a:spcAft>
              <a:buFont typeface="Arial" panose="020B0604020202020204" pitchFamily="34" charset="0"/>
              <a:buChar char="•"/>
            </a:pPr>
            <a:r>
              <a:rPr lang="en-GB" dirty="0"/>
              <a:t>Water pressure transducer readings (typically 0.5-3.5 bar).</a:t>
            </a:r>
          </a:p>
          <a:p>
            <a:pPr marL="342900" indent="-342900">
              <a:spcAft>
                <a:spcPts val="600"/>
              </a:spcAft>
              <a:buFont typeface="Arial" panose="020B0604020202020204" pitchFamily="34" charset="0"/>
              <a:buChar char="•"/>
            </a:pPr>
            <a:r>
              <a:rPr lang="en-GB" dirty="0"/>
              <a:t>Flow switches or Hall effect sensors for DHW detection.</a:t>
            </a:r>
          </a:p>
          <a:p>
            <a:pPr>
              <a:spcAft>
                <a:spcPts val="600"/>
              </a:spcAft>
            </a:pPr>
            <a:endParaRPr lang="en-GB" sz="240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4566721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557D6-3777-E9F5-8F1F-5793CF5F263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B0FCA09-6065-3E57-982A-93F7E12F6F56}"/>
              </a:ext>
            </a:extLst>
          </p:cNvPr>
          <p:cNvSpPr>
            <a:spLocks noGrp="1"/>
          </p:cNvSpPr>
          <p:nvPr>
            <p:ph type="title"/>
          </p:nvPr>
        </p:nvSpPr>
        <p:spPr>
          <a:xfrm>
            <a:off x="252000" y="972000"/>
            <a:ext cx="11628452" cy="646331"/>
          </a:xfrm>
        </p:spPr>
        <p:txBody>
          <a:bodyPr/>
          <a:lstStyle/>
          <a:p>
            <a:r>
              <a:rPr lang="en-GB" dirty="0"/>
              <a:t>Printed Circuit Board (PCB)</a:t>
            </a:r>
          </a:p>
        </p:txBody>
      </p:sp>
      <p:sp>
        <p:nvSpPr>
          <p:cNvPr id="6" name="Content Placeholder 5">
            <a:extLst>
              <a:ext uri="{FF2B5EF4-FFF2-40B4-BE49-F238E27FC236}">
                <a16:creationId xmlns:a16="http://schemas.microsoft.com/office/drawing/2014/main" id="{9DEB0361-49E5-5AC9-91CE-279C51EE762D}"/>
              </a:ext>
            </a:extLst>
          </p:cNvPr>
          <p:cNvSpPr>
            <a:spLocks noGrp="1"/>
          </p:cNvSpPr>
          <p:nvPr>
            <p:ph sz="quarter" idx="10"/>
          </p:nvPr>
        </p:nvSpPr>
        <p:spPr>
          <a:xfrm>
            <a:off x="359999" y="1800000"/>
            <a:ext cx="11319519" cy="4140000"/>
          </a:xfrm>
        </p:spPr>
        <p:txBody>
          <a:bodyPr/>
          <a:lstStyle/>
          <a:p>
            <a:pPr>
              <a:spcAft>
                <a:spcPts val="600"/>
              </a:spcAft>
            </a:pPr>
            <a:r>
              <a:rPr lang="en-GB" b="1" dirty="0"/>
              <a:t>Output control functions</a:t>
            </a:r>
          </a:p>
          <a:p>
            <a:pPr marL="342900" indent="-342900">
              <a:spcAft>
                <a:spcPts val="600"/>
              </a:spcAft>
              <a:buFont typeface="Arial" panose="020B0604020202020204" pitchFamily="34" charset="0"/>
              <a:buChar char="•"/>
            </a:pPr>
            <a:r>
              <a:rPr lang="en-GB" dirty="0"/>
              <a:t>Ignition sequence timing and spark generation.</a:t>
            </a:r>
          </a:p>
          <a:p>
            <a:pPr marL="342900" indent="-342900">
              <a:spcAft>
                <a:spcPts val="600"/>
              </a:spcAft>
              <a:buFont typeface="Arial" panose="020B0604020202020204" pitchFamily="34" charset="0"/>
              <a:buChar char="•"/>
            </a:pPr>
            <a:r>
              <a:rPr lang="en-GB" dirty="0"/>
              <a:t>Fan speed control (often using PWM signals).</a:t>
            </a:r>
          </a:p>
          <a:p>
            <a:pPr marL="342900" indent="-342900">
              <a:spcAft>
                <a:spcPts val="600"/>
              </a:spcAft>
              <a:buFont typeface="Arial" panose="020B0604020202020204" pitchFamily="34" charset="0"/>
              <a:buChar char="•"/>
            </a:pPr>
            <a:r>
              <a:rPr lang="en-GB" dirty="0"/>
              <a:t>Gas valve modulation for precise heat output.</a:t>
            </a:r>
          </a:p>
          <a:p>
            <a:pPr marL="342900" indent="-342900">
              <a:spcAft>
                <a:spcPts val="600"/>
              </a:spcAft>
              <a:buFont typeface="Arial" panose="020B0604020202020204" pitchFamily="34" charset="0"/>
              <a:buChar char="•"/>
            </a:pPr>
            <a:r>
              <a:rPr lang="en-GB" dirty="0"/>
              <a:t>Pump speed control for efficient water circulation.</a:t>
            </a:r>
          </a:p>
          <a:p>
            <a:pPr marL="342900" indent="-342900">
              <a:spcAft>
                <a:spcPts val="600"/>
              </a:spcAft>
              <a:buFont typeface="Arial" panose="020B0604020202020204" pitchFamily="34" charset="0"/>
              <a:buChar char="•"/>
            </a:pPr>
            <a:r>
              <a:rPr lang="en-GB" dirty="0"/>
              <a:t>Diverter valve positioning for mode selection.</a:t>
            </a:r>
          </a:p>
          <a:p>
            <a:pPr marL="342900" indent="-342900">
              <a:spcAft>
                <a:spcPts val="600"/>
              </a:spcAft>
              <a:buFont typeface="Arial" panose="020B0604020202020204" pitchFamily="34" charset="0"/>
              <a:buChar char="•"/>
            </a:pPr>
            <a:r>
              <a:rPr lang="en-GB" dirty="0"/>
              <a:t>Safety shutdown coordination and lockout procedures.</a:t>
            </a:r>
          </a:p>
          <a:p>
            <a:pPr marL="342900" indent="-342900">
              <a:spcAft>
                <a:spcPts val="600"/>
              </a:spcAft>
              <a:buFont typeface="Arial" panose="020B0604020202020204" pitchFamily="34" charset="0"/>
              <a:buChar char="•"/>
            </a:pPr>
            <a:r>
              <a:rPr lang="en-GB" dirty="0"/>
              <a:t>Diagnostic LED or display interface communication.</a:t>
            </a:r>
          </a:p>
          <a:p>
            <a:pPr>
              <a:spcAft>
                <a:spcPts val="600"/>
              </a:spcAft>
            </a:pPr>
            <a:endParaRPr lang="en-GB" sz="240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4228860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B5BFD0-F9B1-EA08-9F83-A8EEBF0712C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256A956-ECD2-2850-E735-425687860190}"/>
              </a:ext>
            </a:extLst>
          </p:cNvPr>
          <p:cNvSpPr>
            <a:spLocks noGrp="1"/>
          </p:cNvSpPr>
          <p:nvPr>
            <p:ph type="title"/>
          </p:nvPr>
        </p:nvSpPr>
        <p:spPr>
          <a:xfrm>
            <a:off x="252000" y="972000"/>
            <a:ext cx="11628452" cy="646331"/>
          </a:xfrm>
        </p:spPr>
        <p:txBody>
          <a:bodyPr/>
          <a:lstStyle/>
          <a:p>
            <a:r>
              <a:rPr lang="en-GB"/>
              <a:t>Printed Circuit Board (PCB)</a:t>
            </a:r>
          </a:p>
        </p:txBody>
      </p:sp>
      <p:sp>
        <p:nvSpPr>
          <p:cNvPr id="6" name="Content Placeholder 5">
            <a:extLst>
              <a:ext uri="{FF2B5EF4-FFF2-40B4-BE49-F238E27FC236}">
                <a16:creationId xmlns:a16="http://schemas.microsoft.com/office/drawing/2014/main" id="{E40474BD-205C-0117-A17C-970D2EFB1DAC}"/>
              </a:ext>
            </a:extLst>
          </p:cNvPr>
          <p:cNvSpPr>
            <a:spLocks noGrp="1"/>
          </p:cNvSpPr>
          <p:nvPr>
            <p:ph sz="quarter" idx="10"/>
          </p:nvPr>
        </p:nvSpPr>
        <p:spPr>
          <a:xfrm>
            <a:off x="359999" y="1800000"/>
            <a:ext cx="11319519" cy="4140000"/>
          </a:xfrm>
        </p:spPr>
        <p:txBody>
          <a:bodyPr/>
          <a:lstStyle/>
          <a:p>
            <a:r>
              <a:rPr lang="en-GB" b="1" dirty="0"/>
              <a:t>Diagnostic capabilities</a:t>
            </a:r>
          </a:p>
          <a:p>
            <a:r>
              <a:rPr lang="en-GB" dirty="0"/>
              <a:t>Modern PCBs store fault codes and operational history, allowing engineers to diagnose intermittent issues. </a:t>
            </a:r>
          </a:p>
          <a:p>
            <a:r>
              <a:rPr lang="en-GB" dirty="0"/>
              <a:t>They can detect subtle faults like flame loss, ignition failure, circulation problems, and sensor discrepancies, often before they become critical failures. </a:t>
            </a:r>
          </a:p>
          <a:p>
            <a:endParaRPr lang="en-GB" sz="240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527638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72000"/>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dirty="0"/>
              <a:t>A boiler’s fan fails to run during ignition. What happens next?</a:t>
            </a:r>
            <a:endParaRPr lang="en-GB" b="1" dirty="0"/>
          </a:p>
          <a:p>
            <a:r>
              <a:rPr lang="en-GB" b="1" dirty="0"/>
              <a:t>Discuss in pairs:</a:t>
            </a:r>
            <a:endParaRPr lang="en-GB" dirty="0"/>
          </a:p>
          <a:p>
            <a:pPr marL="342900" lvl="0" indent="-342900">
              <a:buFont typeface="Arial" panose="020B0604020202020204" pitchFamily="34" charset="0"/>
              <a:buChar char="•"/>
            </a:pPr>
            <a:r>
              <a:rPr lang="en-GB" dirty="0"/>
              <a:t>Will the burner light?</a:t>
            </a:r>
          </a:p>
          <a:p>
            <a:pPr marL="342900" lvl="0" indent="-342900">
              <a:buFont typeface="Arial" panose="020B0604020202020204" pitchFamily="34" charset="0"/>
              <a:buChar char="•"/>
            </a:pPr>
            <a:r>
              <a:rPr lang="en-GB" dirty="0"/>
              <a:t>What will the air pressure switch do?</a:t>
            </a:r>
          </a:p>
          <a:p>
            <a:pPr marL="342900" lvl="0" indent="-342900">
              <a:buFont typeface="Arial" panose="020B0604020202020204" pitchFamily="34" charset="0"/>
              <a:buChar char="•"/>
            </a:pPr>
            <a:r>
              <a:rPr lang="en-GB" dirty="0"/>
              <a:t>What is the role of the PCB in this situation?</a:t>
            </a:r>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89D7B-F2C3-DECE-7B8F-4E30D0C65EE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B1966D6-5FAC-FA35-C611-22B6F3B08651}"/>
              </a:ext>
            </a:extLst>
          </p:cNvPr>
          <p:cNvSpPr>
            <a:spLocks noGrp="1"/>
          </p:cNvSpPr>
          <p:nvPr>
            <p:ph type="title"/>
          </p:nvPr>
        </p:nvSpPr>
        <p:spPr>
          <a:xfrm>
            <a:off x="252000" y="972000"/>
            <a:ext cx="11628452" cy="646331"/>
          </a:xfrm>
        </p:spPr>
        <p:txBody>
          <a:bodyPr/>
          <a:lstStyle/>
          <a:p>
            <a:r>
              <a:rPr lang="en-GB"/>
              <a:t>Printed Circuit Board (PCB)</a:t>
            </a:r>
          </a:p>
        </p:txBody>
      </p:sp>
      <p:sp>
        <p:nvSpPr>
          <p:cNvPr id="6" name="Content Placeholder 5">
            <a:extLst>
              <a:ext uri="{FF2B5EF4-FFF2-40B4-BE49-F238E27FC236}">
                <a16:creationId xmlns:a16="http://schemas.microsoft.com/office/drawing/2014/main" id="{7E580AE8-AB26-6B4F-010E-48A862670E0E}"/>
              </a:ext>
            </a:extLst>
          </p:cNvPr>
          <p:cNvSpPr>
            <a:spLocks noGrp="1"/>
          </p:cNvSpPr>
          <p:nvPr>
            <p:ph sz="quarter" idx="10"/>
          </p:nvPr>
        </p:nvSpPr>
        <p:spPr>
          <a:xfrm>
            <a:off x="359999" y="1800000"/>
            <a:ext cx="11319519" cy="4140000"/>
          </a:xfrm>
        </p:spPr>
        <p:txBody>
          <a:bodyPr/>
          <a:lstStyle/>
          <a:p>
            <a:r>
              <a:rPr lang="en-GB" b="1"/>
              <a:t>Diagnostic capabilities</a:t>
            </a:r>
          </a:p>
          <a:p>
            <a:r>
              <a:rPr lang="en-GB"/>
              <a:t>Some manufacturers now include remote diagnostic capabilities via internet connections, allowing parameter adjustments without physical access.</a:t>
            </a:r>
          </a:p>
          <a:p>
            <a:r>
              <a:rPr lang="en-GB"/>
              <a:t>The PCB represents approximately 25-40% of the total cost of a modern gas appliance, making proper diagnosis of PCB issues versus peripheral component failures crucial for cost-effective repairs.</a:t>
            </a:r>
          </a:p>
          <a:p>
            <a:endParaRPr lang="en-GB" sz="240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2304073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74184-C590-1446-3938-62738299352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AFB77E0-8A2C-46A1-B6C7-C01864882624}"/>
              </a:ext>
            </a:extLst>
          </p:cNvPr>
          <p:cNvSpPr>
            <a:spLocks noGrp="1"/>
          </p:cNvSpPr>
          <p:nvPr>
            <p:ph type="title"/>
          </p:nvPr>
        </p:nvSpPr>
        <p:spPr>
          <a:xfrm>
            <a:off x="252000" y="972000"/>
            <a:ext cx="11628452" cy="646331"/>
          </a:xfrm>
        </p:spPr>
        <p:txBody>
          <a:bodyPr/>
          <a:lstStyle/>
          <a:p>
            <a:r>
              <a:rPr lang="en-GB"/>
              <a:t>Multi-Functional Control Valve (MFCV)</a:t>
            </a:r>
          </a:p>
        </p:txBody>
      </p:sp>
      <p:sp>
        <p:nvSpPr>
          <p:cNvPr id="6" name="Content Placeholder 5">
            <a:extLst>
              <a:ext uri="{FF2B5EF4-FFF2-40B4-BE49-F238E27FC236}">
                <a16:creationId xmlns:a16="http://schemas.microsoft.com/office/drawing/2014/main" id="{03A7179F-EB83-9653-C0F9-B73822C92522}"/>
              </a:ext>
            </a:extLst>
          </p:cNvPr>
          <p:cNvSpPr>
            <a:spLocks noGrp="1"/>
          </p:cNvSpPr>
          <p:nvPr>
            <p:ph sz="quarter" idx="10"/>
          </p:nvPr>
        </p:nvSpPr>
        <p:spPr>
          <a:xfrm>
            <a:off x="360000" y="1800000"/>
            <a:ext cx="10906714" cy="4140000"/>
          </a:xfrm>
        </p:spPr>
        <p:txBody>
          <a:bodyPr/>
          <a:lstStyle/>
          <a:p>
            <a:r>
              <a:rPr lang="en-GB" b="1" dirty="0"/>
              <a:t>Integrated functions</a:t>
            </a:r>
          </a:p>
          <a:p>
            <a:r>
              <a:rPr lang="en-GB" dirty="0"/>
              <a:t>The MFCV combines multiple gas control functions into a single compact unit, reducing potential leak points and simplifying appliance design. </a:t>
            </a:r>
          </a:p>
        </p:txBody>
      </p:sp>
    </p:spTree>
    <p:extLst>
      <p:ext uri="{BB962C8B-B14F-4D97-AF65-F5344CB8AC3E}">
        <p14:creationId xmlns:p14="http://schemas.microsoft.com/office/powerpoint/2010/main" val="3916766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A4DAB-102F-F5DE-CF3F-DDF2A62B78E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80009A8-ED93-1DE7-F914-33B609ABC6D6}"/>
              </a:ext>
            </a:extLst>
          </p:cNvPr>
          <p:cNvSpPr>
            <a:spLocks noGrp="1"/>
          </p:cNvSpPr>
          <p:nvPr>
            <p:ph type="title"/>
          </p:nvPr>
        </p:nvSpPr>
        <p:spPr>
          <a:xfrm>
            <a:off x="252000" y="972000"/>
            <a:ext cx="11628452" cy="646331"/>
          </a:xfrm>
        </p:spPr>
        <p:txBody>
          <a:bodyPr/>
          <a:lstStyle/>
          <a:p>
            <a:r>
              <a:rPr lang="en-GB"/>
              <a:t>Multi-Functional Control Valve (MFCV)</a:t>
            </a:r>
          </a:p>
        </p:txBody>
      </p:sp>
      <p:sp>
        <p:nvSpPr>
          <p:cNvPr id="6" name="Content Placeholder 5">
            <a:extLst>
              <a:ext uri="{FF2B5EF4-FFF2-40B4-BE49-F238E27FC236}">
                <a16:creationId xmlns:a16="http://schemas.microsoft.com/office/drawing/2014/main" id="{E30732F3-C39D-9868-FDCD-B9C5FDF8BA47}"/>
              </a:ext>
            </a:extLst>
          </p:cNvPr>
          <p:cNvSpPr>
            <a:spLocks noGrp="1"/>
          </p:cNvSpPr>
          <p:nvPr>
            <p:ph sz="quarter" idx="10"/>
          </p:nvPr>
        </p:nvSpPr>
        <p:spPr>
          <a:xfrm>
            <a:off x="360000" y="1800000"/>
            <a:ext cx="10525714" cy="4140000"/>
          </a:xfrm>
        </p:spPr>
        <p:txBody>
          <a:bodyPr/>
          <a:lstStyle/>
          <a:p>
            <a:r>
              <a:rPr lang="en-GB" dirty="0"/>
              <a:t>These components work in harmony to provide safe, controlled gas delivery:</a:t>
            </a:r>
          </a:p>
          <a:p>
            <a:r>
              <a:rPr lang="en-GB" b="1" dirty="0"/>
              <a:t>Manual isolation valve:</a:t>
            </a:r>
            <a:r>
              <a:rPr lang="en-GB" dirty="0"/>
              <a:t> Allows physical shutoff of gas supply during service or emergency.</a:t>
            </a:r>
          </a:p>
          <a:p>
            <a:r>
              <a:rPr lang="en-GB" b="1" dirty="0"/>
              <a:t>Solenoid valve(s):</a:t>
            </a:r>
            <a:r>
              <a:rPr lang="en-GB" dirty="0"/>
              <a:t> Electrically controlled valves that open/close automatically based on PCB commands.</a:t>
            </a:r>
          </a:p>
          <a:p>
            <a:r>
              <a:rPr lang="en-GB" b="1" dirty="0"/>
              <a:t>Pressure regulator:</a:t>
            </a:r>
            <a:r>
              <a:rPr lang="en-GB" dirty="0"/>
              <a:t> Maintains consistent gas pressure regardless of supply fluctuations.</a:t>
            </a:r>
          </a:p>
          <a:p>
            <a:endParaRPr lang="en-GB" dirty="0"/>
          </a:p>
        </p:txBody>
      </p:sp>
    </p:spTree>
    <p:extLst>
      <p:ext uri="{BB962C8B-B14F-4D97-AF65-F5344CB8AC3E}">
        <p14:creationId xmlns:p14="http://schemas.microsoft.com/office/powerpoint/2010/main" val="31292425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8938A-BE5F-F82B-A00E-5F61C9B2D90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D991343-8BB5-2608-6B01-34A7ADD7D5BE}"/>
              </a:ext>
            </a:extLst>
          </p:cNvPr>
          <p:cNvSpPr>
            <a:spLocks noGrp="1"/>
          </p:cNvSpPr>
          <p:nvPr>
            <p:ph type="title"/>
          </p:nvPr>
        </p:nvSpPr>
        <p:spPr>
          <a:xfrm>
            <a:off x="252000" y="972000"/>
            <a:ext cx="11628452" cy="646331"/>
          </a:xfrm>
        </p:spPr>
        <p:txBody>
          <a:bodyPr/>
          <a:lstStyle/>
          <a:p>
            <a:r>
              <a:rPr lang="en-GB"/>
              <a:t>Multi-Functional Control Valve (MFCV)</a:t>
            </a:r>
          </a:p>
        </p:txBody>
      </p:sp>
      <p:sp>
        <p:nvSpPr>
          <p:cNvPr id="6" name="Content Placeholder 5">
            <a:extLst>
              <a:ext uri="{FF2B5EF4-FFF2-40B4-BE49-F238E27FC236}">
                <a16:creationId xmlns:a16="http://schemas.microsoft.com/office/drawing/2014/main" id="{7802B419-F315-D4F6-813B-70A7BA37AFB0}"/>
              </a:ext>
            </a:extLst>
          </p:cNvPr>
          <p:cNvSpPr>
            <a:spLocks noGrp="1"/>
          </p:cNvSpPr>
          <p:nvPr>
            <p:ph sz="quarter" idx="10"/>
          </p:nvPr>
        </p:nvSpPr>
        <p:spPr>
          <a:xfrm>
            <a:off x="359999" y="1800000"/>
            <a:ext cx="11102657" cy="4140000"/>
          </a:xfrm>
        </p:spPr>
        <p:txBody>
          <a:bodyPr/>
          <a:lstStyle/>
          <a:p>
            <a:r>
              <a:rPr lang="en-GB" dirty="0"/>
              <a:t>These components work in harmony to provide safe, controlled gas delivery:</a:t>
            </a:r>
          </a:p>
          <a:p>
            <a:r>
              <a:rPr lang="en-GB" b="1" dirty="0"/>
              <a:t>Test points:</a:t>
            </a:r>
            <a:r>
              <a:rPr lang="en-GB" dirty="0"/>
              <a:t> Allows measurement of inlet, outlet, and sometimes burner pressure.</a:t>
            </a:r>
          </a:p>
          <a:p>
            <a:r>
              <a:rPr lang="en-GB" b="1" dirty="0"/>
              <a:t>Throttle adjustment:</a:t>
            </a:r>
            <a:r>
              <a:rPr lang="en-GB" dirty="0"/>
              <a:t> Permits calibration of maximum and minimum gas rates.</a:t>
            </a:r>
          </a:p>
          <a:p>
            <a:r>
              <a:rPr lang="en-GB" b="1" dirty="0"/>
              <a:t>Venturi connection:</a:t>
            </a:r>
            <a:r>
              <a:rPr lang="en-GB" dirty="0"/>
              <a:t> In some models, interfaces with the air-gas mixing system.</a:t>
            </a:r>
          </a:p>
        </p:txBody>
      </p:sp>
    </p:spTree>
    <p:extLst>
      <p:ext uri="{BB962C8B-B14F-4D97-AF65-F5344CB8AC3E}">
        <p14:creationId xmlns:p14="http://schemas.microsoft.com/office/powerpoint/2010/main" val="1125611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E37BB-AF52-AAC5-98AC-38685328ED6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6919EC4-A482-BB10-DEB5-3944F78A8750}"/>
              </a:ext>
            </a:extLst>
          </p:cNvPr>
          <p:cNvSpPr>
            <a:spLocks noGrp="1"/>
          </p:cNvSpPr>
          <p:nvPr>
            <p:ph type="title"/>
          </p:nvPr>
        </p:nvSpPr>
        <p:spPr>
          <a:xfrm>
            <a:off x="252000" y="972000"/>
            <a:ext cx="11628452" cy="646331"/>
          </a:xfrm>
        </p:spPr>
        <p:txBody>
          <a:bodyPr/>
          <a:lstStyle/>
          <a:p>
            <a:r>
              <a:rPr lang="en-GB"/>
              <a:t>Multi-Functional Control Valve (MFCV)</a:t>
            </a:r>
          </a:p>
        </p:txBody>
      </p:sp>
      <p:sp>
        <p:nvSpPr>
          <p:cNvPr id="6" name="Content Placeholder 5">
            <a:extLst>
              <a:ext uri="{FF2B5EF4-FFF2-40B4-BE49-F238E27FC236}">
                <a16:creationId xmlns:a16="http://schemas.microsoft.com/office/drawing/2014/main" id="{DC16AB29-83D4-3584-0219-F690A19BC419}"/>
              </a:ext>
            </a:extLst>
          </p:cNvPr>
          <p:cNvSpPr>
            <a:spLocks noGrp="1"/>
          </p:cNvSpPr>
          <p:nvPr>
            <p:ph sz="quarter" idx="10"/>
          </p:nvPr>
        </p:nvSpPr>
        <p:spPr>
          <a:xfrm>
            <a:off x="360000" y="1800000"/>
            <a:ext cx="11140338" cy="4140000"/>
          </a:xfrm>
        </p:spPr>
        <p:txBody>
          <a:bodyPr/>
          <a:lstStyle/>
          <a:p>
            <a:r>
              <a:rPr lang="en-GB" b="1" dirty="0"/>
              <a:t>System integration</a:t>
            </a:r>
          </a:p>
          <a:p>
            <a:r>
              <a:rPr lang="en-GB" dirty="0"/>
              <a:t>The MFCV is controlled by the PCB and operates in conjunction with other safety systems:</a:t>
            </a:r>
          </a:p>
          <a:p>
            <a:pPr marL="342900" indent="-342900">
              <a:buFont typeface="Arial" panose="020B0604020202020204" pitchFamily="34" charset="0"/>
              <a:buChar char="•"/>
            </a:pPr>
            <a:r>
              <a:rPr lang="en-GB" dirty="0"/>
              <a:t>Will not open unless proper ignition sequence is confirmed.</a:t>
            </a:r>
          </a:p>
          <a:p>
            <a:pPr marL="342900" indent="-342900">
              <a:buFont typeface="Arial" panose="020B0604020202020204" pitchFamily="34" charset="0"/>
              <a:buChar char="•"/>
            </a:pPr>
            <a:r>
              <a:rPr lang="en-GB" dirty="0"/>
              <a:t>Linked to thermocouple/flame sensor to ensure continued combustion.</a:t>
            </a:r>
          </a:p>
          <a:p>
            <a:pPr marL="342900" indent="-342900">
              <a:buFont typeface="Arial" panose="020B0604020202020204" pitchFamily="34" charset="0"/>
              <a:buChar char="•"/>
            </a:pPr>
            <a:r>
              <a:rPr lang="en-GB" dirty="0"/>
              <a:t>Modern valves include redundant solenoids for Class B safety compliance.</a:t>
            </a:r>
          </a:p>
          <a:p>
            <a:pPr marL="342900" indent="-342900">
              <a:buFont typeface="Arial" panose="020B0604020202020204" pitchFamily="34" charset="0"/>
              <a:buChar char="•"/>
            </a:pPr>
            <a:r>
              <a:rPr lang="en-GB" dirty="0"/>
              <a:t>Often incorporates modulation capabilities via stepper motors or proportional solenoids.</a:t>
            </a:r>
          </a:p>
        </p:txBody>
      </p:sp>
    </p:spTree>
    <p:extLst>
      <p:ext uri="{BB962C8B-B14F-4D97-AF65-F5344CB8AC3E}">
        <p14:creationId xmlns:p14="http://schemas.microsoft.com/office/powerpoint/2010/main" val="20715019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A958B6-DB28-136C-726F-A42C47E89B4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7639CE4-BC9E-F8B7-5F2A-114DE866571C}"/>
              </a:ext>
            </a:extLst>
          </p:cNvPr>
          <p:cNvSpPr>
            <a:spLocks noGrp="1"/>
          </p:cNvSpPr>
          <p:nvPr>
            <p:ph type="title"/>
          </p:nvPr>
        </p:nvSpPr>
        <p:spPr>
          <a:xfrm>
            <a:off x="252000" y="972000"/>
            <a:ext cx="11628452" cy="646331"/>
          </a:xfrm>
        </p:spPr>
        <p:txBody>
          <a:bodyPr/>
          <a:lstStyle/>
          <a:p>
            <a:r>
              <a:rPr lang="en-GB"/>
              <a:t>Multi-Functional Control Valve (MFCV)</a:t>
            </a:r>
          </a:p>
        </p:txBody>
      </p:sp>
      <p:sp>
        <p:nvSpPr>
          <p:cNvPr id="6" name="Content Placeholder 5">
            <a:extLst>
              <a:ext uri="{FF2B5EF4-FFF2-40B4-BE49-F238E27FC236}">
                <a16:creationId xmlns:a16="http://schemas.microsoft.com/office/drawing/2014/main" id="{1832E33E-AA9C-32ED-A7F8-5633DBCF01FF}"/>
              </a:ext>
            </a:extLst>
          </p:cNvPr>
          <p:cNvSpPr>
            <a:spLocks noGrp="1"/>
          </p:cNvSpPr>
          <p:nvPr>
            <p:ph sz="quarter" idx="10"/>
          </p:nvPr>
        </p:nvSpPr>
        <p:spPr>
          <a:xfrm>
            <a:off x="360000" y="1800000"/>
            <a:ext cx="11140338" cy="4140000"/>
          </a:xfrm>
        </p:spPr>
        <p:txBody>
          <a:bodyPr/>
          <a:lstStyle/>
          <a:p>
            <a:r>
              <a:rPr lang="en-GB"/>
              <a:t>Operating voltages vary by manufacturer, with 24V DC common for residential appliances and 230V AC for some commercial systems. </a:t>
            </a:r>
          </a:p>
          <a:p>
            <a:r>
              <a:rPr lang="en-GB"/>
              <a:t>Current draw is typically 0.3-0.5A during operation, with higher inrush currents at activation.</a:t>
            </a:r>
          </a:p>
        </p:txBody>
      </p:sp>
    </p:spTree>
    <p:extLst>
      <p:ext uri="{BB962C8B-B14F-4D97-AF65-F5344CB8AC3E}">
        <p14:creationId xmlns:p14="http://schemas.microsoft.com/office/powerpoint/2010/main" val="19397538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4AC25-0C00-9E29-D648-39B53B70E15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C2FB474-10B6-7743-E5E3-95CEDDE50235}"/>
              </a:ext>
            </a:extLst>
          </p:cNvPr>
          <p:cNvSpPr>
            <a:spLocks noGrp="1"/>
          </p:cNvSpPr>
          <p:nvPr>
            <p:ph type="title"/>
          </p:nvPr>
        </p:nvSpPr>
        <p:spPr>
          <a:xfrm>
            <a:off x="252000" y="972000"/>
            <a:ext cx="11628452" cy="646331"/>
          </a:xfrm>
        </p:spPr>
        <p:txBody>
          <a:bodyPr/>
          <a:lstStyle/>
          <a:p>
            <a:r>
              <a:rPr lang="en-GB"/>
              <a:t>Air Pressure Switch (APS)</a:t>
            </a:r>
          </a:p>
        </p:txBody>
      </p:sp>
      <p:sp>
        <p:nvSpPr>
          <p:cNvPr id="6" name="Content Placeholder 5">
            <a:extLst>
              <a:ext uri="{FF2B5EF4-FFF2-40B4-BE49-F238E27FC236}">
                <a16:creationId xmlns:a16="http://schemas.microsoft.com/office/drawing/2014/main" id="{9623EA00-7EEB-19E5-91C2-73036E308FE5}"/>
              </a:ext>
            </a:extLst>
          </p:cNvPr>
          <p:cNvSpPr>
            <a:spLocks noGrp="1"/>
          </p:cNvSpPr>
          <p:nvPr>
            <p:ph sz="quarter" idx="10"/>
          </p:nvPr>
        </p:nvSpPr>
        <p:spPr>
          <a:xfrm>
            <a:off x="359999" y="1800000"/>
            <a:ext cx="10721657" cy="4140000"/>
          </a:xfrm>
        </p:spPr>
        <p:txBody>
          <a:bodyPr/>
          <a:lstStyle/>
          <a:p>
            <a:r>
              <a:rPr lang="en-GB" b="1" dirty="0"/>
              <a:t>Construction and operation</a:t>
            </a:r>
          </a:p>
          <a:p>
            <a:r>
              <a:rPr lang="en-GB" dirty="0"/>
              <a:t>The APS consists of a diaphragm-operated switch with positive and negative pressure ports. </a:t>
            </a:r>
          </a:p>
          <a:p>
            <a:r>
              <a:rPr lang="en-GB" dirty="0"/>
              <a:t>When sufficient pressure differential is detected (typically 10-25 Pa depending on appliance), the diaphragm moves to close an electrical contact, sending a signal to the PCB that proper airflow has been established.</a:t>
            </a:r>
          </a:p>
          <a:p>
            <a:pPr lvl="0"/>
            <a:endParaRPr lang="en-GB" dirty="0"/>
          </a:p>
        </p:txBody>
      </p:sp>
    </p:spTree>
    <p:extLst>
      <p:ext uri="{BB962C8B-B14F-4D97-AF65-F5344CB8AC3E}">
        <p14:creationId xmlns:p14="http://schemas.microsoft.com/office/powerpoint/2010/main" val="40959414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9A2D99-CBD1-113F-70DB-F78FC10255D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D1A06D2-11C6-1724-DAE5-D6E9BD0C8A28}"/>
              </a:ext>
            </a:extLst>
          </p:cNvPr>
          <p:cNvSpPr>
            <a:spLocks noGrp="1"/>
          </p:cNvSpPr>
          <p:nvPr>
            <p:ph type="title"/>
          </p:nvPr>
        </p:nvSpPr>
        <p:spPr>
          <a:xfrm>
            <a:off x="252000" y="972000"/>
            <a:ext cx="11628452" cy="646331"/>
          </a:xfrm>
        </p:spPr>
        <p:txBody>
          <a:bodyPr/>
          <a:lstStyle/>
          <a:p>
            <a:r>
              <a:rPr lang="en-GB"/>
              <a:t>Air Pressure Switch (APS)</a:t>
            </a:r>
          </a:p>
        </p:txBody>
      </p:sp>
      <p:sp>
        <p:nvSpPr>
          <p:cNvPr id="6" name="Content Placeholder 5">
            <a:extLst>
              <a:ext uri="{FF2B5EF4-FFF2-40B4-BE49-F238E27FC236}">
                <a16:creationId xmlns:a16="http://schemas.microsoft.com/office/drawing/2014/main" id="{6009FD34-C64E-EBD6-E509-23BCB7E5B5C6}"/>
              </a:ext>
            </a:extLst>
          </p:cNvPr>
          <p:cNvSpPr>
            <a:spLocks noGrp="1"/>
          </p:cNvSpPr>
          <p:nvPr>
            <p:ph sz="quarter" idx="10"/>
          </p:nvPr>
        </p:nvSpPr>
        <p:spPr>
          <a:xfrm>
            <a:off x="359999" y="1800000"/>
            <a:ext cx="11280313" cy="4140000"/>
          </a:xfrm>
        </p:spPr>
        <p:txBody>
          <a:bodyPr/>
          <a:lstStyle/>
          <a:p>
            <a:r>
              <a:rPr lang="en-GB" b="1" dirty="0"/>
              <a:t>Installation and connection</a:t>
            </a:r>
          </a:p>
          <a:p>
            <a:r>
              <a:rPr lang="en-GB" dirty="0"/>
              <a:t>The APS is positioned between the fan and flue system, and silicone tubes connect to sampling points that measure the pressure differential. </a:t>
            </a:r>
          </a:p>
          <a:p>
            <a:r>
              <a:rPr lang="en-GB" dirty="0"/>
              <a:t>Positive pressure is typically measured at the fan outlet, while negative pressure may be measured at the venturi or combustion chamber.</a:t>
            </a:r>
          </a:p>
          <a:p>
            <a:pPr lvl="0"/>
            <a:endParaRPr lang="en-GB" dirty="0"/>
          </a:p>
        </p:txBody>
      </p:sp>
    </p:spTree>
    <p:extLst>
      <p:ext uri="{BB962C8B-B14F-4D97-AF65-F5344CB8AC3E}">
        <p14:creationId xmlns:p14="http://schemas.microsoft.com/office/powerpoint/2010/main" val="23563929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EB51E-29C2-95A2-F888-79DF52D0F04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4AABFD3-1B41-46F5-2510-0B94B6B269B9}"/>
              </a:ext>
            </a:extLst>
          </p:cNvPr>
          <p:cNvSpPr>
            <a:spLocks noGrp="1"/>
          </p:cNvSpPr>
          <p:nvPr>
            <p:ph type="title"/>
          </p:nvPr>
        </p:nvSpPr>
        <p:spPr>
          <a:xfrm>
            <a:off x="252000" y="972000"/>
            <a:ext cx="11628452" cy="646331"/>
          </a:xfrm>
        </p:spPr>
        <p:txBody>
          <a:bodyPr/>
          <a:lstStyle/>
          <a:p>
            <a:r>
              <a:rPr lang="en-GB"/>
              <a:t>Air Pressure Switch (APS)</a:t>
            </a:r>
          </a:p>
        </p:txBody>
      </p:sp>
      <p:sp>
        <p:nvSpPr>
          <p:cNvPr id="6" name="Content Placeholder 5">
            <a:extLst>
              <a:ext uri="{FF2B5EF4-FFF2-40B4-BE49-F238E27FC236}">
                <a16:creationId xmlns:a16="http://schemas.microsoft.com/office/drawing/2014/main" id="{4DFD03C1-11B3-0B85-8478-2D4D35504DAD}"/>
              </a:ext>
            </a:extLst>
          </p:cNvPr>
          <p:cNvSpPr>
            <a:spLocks noGrp="1"/>
          </p:cNvSpPr>
          <p:nvPr>
            <p:ph sz="quarter" idx="10"/>
          </p:nvPr>
        </p:nvSpPr>
        <p:spPr>
          <a:xfrm>
            <a:off x="359999" y="1800000"/>
            <a:ext cx="11189743" cy="4140000"/>
          </a:xfrm>
        </p:spPr>
        <p:txBody>
          <a:bodyPr/>
          <a:lstStyle/>
          <a:p>
            <a:r>
              <a:rPr lang="en-GB" b="1" dirty="0"/>
              <a:t>Testing and diagnostics</a:t>
            </a:r>
          </a:p>
          <a:p>
            <a:r>
              <a:rPr lang="en-GB" dirty="0"/>
              <a:t>Engineers can test APS operation using a digital manometer to verify switching pressures. </a:t>
            </a:r>
          </a:p>
          <a:p>
            <a:r>
              <a:rPr lang="en-GB" dirty="0"/>
              <a:t>A properly functioning switch should close at or above the rated pressure differential and open when pressure drops below threshold. </a:t>
            </a:r>
          </a:p>
          <a:p>
            <a:r>
              <a:rPr lang="en-GB" dirty="0"/>
              <a:t>Modern digital analysers can also simulate APS operation for diagnostic purposes.</a:t>
            </a:r>
          </a:p>
          <a:p>
            <a:pPr lvl="0"/>
            <a:endParaRPr lang="en-GB" dirty="0"/>
          </a:p>
        </p:txBody>
      </p:sp>
    </p:spTree>
    <p:extLst>
      <p:ext uri="{BB962C8B-B14F-4D97-AF65-F5344CB8AC3E}">
        <p14:creationId xmlns:p14="http://schemas.microsoft.com/office/powerpoint/2010/main" val="32156383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54E29-F501-2074-72D5-25D39FD754D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E6D18B5-77C7-8169-820B-5D001A002962}"/>
              </a:ext>
            </a:extLst>
          </p:cNvPr>
          <p:cNvSpPr>
            <a:spLocks noGrp="1"/>
          </p:cNvSpPr>
          <p:nvPr>
            <p:ph type="title"/>
          </p:nvPr>
        </p:nvSpPr>
        <p:spPr>
          <a:xfrm>
            <a:off x="252000" y="972000"/>
            <a:ext cx="11628452" cy="646331"/>
          </a:xfrm>
        </p:spPr>
        <p:txBody>
          <a:bodyPr/>
          <a:lstStyle/>
          <a:p>
            <a:r>
              <a:rPr lang="en-GB" dirty="0"/>
              <a:t>Air Pressure Switch (APS)</a:t>
            </a:r>
          </a:p>
        </p:txBody>
      </p:sp>
      <p:sp>
        <p:nvSpPr>
          <p:cNvPr id="6" name="Content Placeholder 5">
            <a:extLst>
              <a:ext uri="{FF2B5EF4-FFF2-40B4-BE49-F238E27FC236}">
                <a16:creationId xmlns:a16="http://schemas.microsoft.com/office/drawing/2014/main" id="{0A64D5BF-67C7-9E21-9AC4-917E9B2B291D}"/>
              </a:ext>
            </a:extLst>
          </p:cNvPr>
          <p:cNvSpPr>
            <a:spLocks noGrp="1"/>
          </p:cNvSpPr>
          <p:nvPr>
            <p:ph sz="quarter" idx="10"/>
          </p:nvPr>
        </p:nvSpPr>
        <p:spPr>
          <a:xfrm>
            <a:off x="360000" y="1800000"/>
            <a:ext cx="11520452" cy="4140000"/>
          </a:xfrm>
        </p:spPr>
        <p:txBody>
          <a:bodyPr/>
          <a:lstStyle/>
          <a:p>
            <a:r>
              <a:rPr lang="en-GB" b="1" dirty="0"/>
              <a:t>Critical safety function</a:t>
            </a:r>
          </a:p>
          <a:p>
            <a:r>
              <a:rPr lang="en-GB" dirty="0"/>
              <a:t>The APS serves as a vital safety interlock in the ignition sequence:</a:t>
            </a:r>
          </a:p>
          <a:p>
            <a:pPr marL="342900" indent="-342900">
              <a:buFont typeface="Arial" panose="020B0604020202020204" pitchFamily="34" charset="0"/>
              <a:buChar char="•"/>
            </a:pPr>
            <a:r>
              <a:rPr lang="en-GB" dirty="0"/>
              <a:t>Prevents burner ignition if the fan fails to create sufficient draught.</a:t>
            </a:r>
          </a:p>
          <a:p>
            <a:pPr marL="342900" indent="-342900">
              <a:buFont typeface="Arial" panose="020B0604020202020204" pitchFamily="34" charset="0"/>
              <a:buChar char="•"/>
            </a:pPr>
            <a:r>
              <a:rPr lang="en-GB" dirty="0"/>
              <a:t>Detects flue blockages that could lead to dangerous combustion product spillage.</a:t>
            </a:r>
          </a:p>
          <a:p>
            <a:pPr marL="342900" indent="-342900">
              <a:buFont typeface="Arial" panose="020B0604020202020204" pitchFamily="34" charset="0"/>
              <a:buChar char="•"/>
            </a:pPr>
            <a:r>
              <a:rPr lang="en-GB" dirty="0"/>
              <a:t>Confirms proper mechanical operation of the fan before gas is introduced.</a:t>
            </a:r>
          </a:p>
          <a:p>
            <a:pPr marL="342900" indent="-342900">
              <a:buFont typeface="Arial" panose="020B0604020202020204" pitchFamily="34" charset="0"/>
              <a:buChar char="•"/>
            </a:pPr>
            <a:r>
              <a:rPr lang="en-GB" dirty="0"/>
              <a:t>In some systems, it helps verify proper venturi operation for air-gas mixing.</a:t>
            </a:r>
          </a:p>
          <a:p>
            <a:pPr lvl="0"/>
            <a:endParaRPr lang="en-GB" dirty="0"/>
          </a:p>
        </p:txBody>
      </p:sp>
    </p:spTree>
    <p:extLst>
      <p:ext uri="{BB962C8B-B14F-4D97-AF65-F5344CB8AC3E}">
        <p14:creationId xmlns:p14="http://schemas.microsoft.com/office/powerpoint/2010/main" val="3361194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72000"/>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59999" y="1800000"/>
            <a:ext cx="11367013" cy="4140000"/>
          </a:xfrm>
        </p:spPr>
        <p:txBody>
          <a:bodyPr>
            <a:normAutofit/>
          </a:bodyPr>
          <a:lstStyle/>
          <a:p>
            <a:r>
              <a:rPr lang="en-GB" dirty="0">
                <a:ea typeface="ＭＳ Ｐゴシック"/>
              </a:rPr>
              <a:t>By the end of this session, you should be able to:</a:t>
            </a:r>
          </a:p>
          <a:p>
            <a:pPr marL="342900" lvl="0" indent="-342900">
              <a:buFont typeface="Arial" panose="020B0604020202020204" pitchFamily="34" charset="0"/>
              <a:buChar char="•"/>
            </a:pPr>
            <a:r>
              <a:rPr lang="en-GB" b="1" dirty="0">
                <a:ea typeface="ＭＳ Ｐゴシック"/>
              </a:rPr>
              <a:t>Identify</a:t>
            </a:r>
            <a:r>
              <a:rPr lang="en-GB" dirty="0">
                <a:ea typeface="ＭＳ Ｐゴシック"/>
              </a:rPr>
              <a:t> key gas appliance components and their roles.</a:t>
            </a:r>
            <a:endParaRPr lang="en-GB" dirty="0"/>
          </a:p>
          <a:p>
            <a:pPr marL="342900" lvl="0" indent="-342900">
              <a:buFont typeface="Arial" panose="020B0604020202020204" pitchFamily="34" charset="0"/>
              <a:buChar char="•"/>
            </a:pPr>
            <a:r>
              <a:rPr lang="en-GB" b="1" dirty="0">
                <a:ea typeface="ＭＳ Ｐゴシック"/>
              </a:rPr>
              <a:t>Describe</a:t>
            </a:r>
            <a:r>
              <a:rPr lang="en-GB" dirty="0">
                <a:ea typeface="ＭＳ Ｐゴシック"/>
              </a:rPr>
              <a:t> how each component supports ignition, combustion, or temperature control.</a:t>
            </a:r>
            <a:endParaRPr lang="en-GB" dirty="0"/>
          </a:p>
          <a:p>
            <a:pPr marL="342900" lvl="0" indent="-342900">
              <a:buFont typeface="Arial" panose="020B0604020202020204" pitchFamily="34" charset="0"/>
              <a:buChar char="•"/>
            </a:pPr>
            <a:r>
              <a:rPr lang="en-GB" b="1" dirty="0">
                <a:ea typeface="ＭＳ Ｐゴシック"/>
              </a:rPr>
              <a:t>Explain</a:t>
            </a:r>
            <a:r>
              <a:rPr lang="en-GB" dirty="0">
                <a:ea typeface="ＭＳ Ｐゴシック"/>
              </a:rPr>
              <a:t> how components interact with each other in a control sequence.</a:t>
            </a:r>
            <a:endParaRPr lang="en-GB" dirty="0"/>
          </a:p>
          <a:p>
            <a:pPr marL="342900" lvl="0" indent="-342900">
              <a:buFont typeface="Arial" panose="020B0604020202020204" pitchFamily="34" charset="0"/>
              <a:buChar char="•"/>
            </a:pPr>
            <a:r>
              <a:rPr lang="en-GB" b="1" dirty="0">
                <a:ea typeface="ＭＳ Ｐゴシック"/>
              </a:rPr>
              <a:t>Recognise</a:t>
            </a:r>
            <a:r>
              <a:rPr lang="en-GB" dirty="0">
                <a:ea typeface="ＭＳ Ｐゴシック"/>
              </a:rPr>
              <a:t> the importance of system integration for safe operation.</a:t>
            </a:r>
            <a:endParaRPr lang="en-GB" dirty="0"/>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342F6-139F-0E66-7FE0-FE8ABD5525B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75E5CB0-ACD4-2960-7F3C-220D12EF6E9D}"/>
              </a:ext>
            </a:extLst>
          </p:cNvPr>
          <p:cNvSpPr>
            <a:spLocks noGrp="1"/>
          </p:cNvSpPr>
          <p:nvPr>
            <p:ph type="title"/>
          </p:nvPr>
        </p:nvSpPr>
        <p:spPr>
          <a:xfrm>
            <a:off x="252000" y="972000"/>
            <a:ext cx="11628452" cy="646331"/>
          </a:xfrm>
        </p:spPr>
        <p:txBody>
          <a:bodyPr/>
          <a:lstStyle/>
          <a:p>
            <a:r>
              <a:rPr lang="en-GB"/>
              <a:t>Air Pressure Switch (APS)</a:t>
            </a:r>
          </a:p>
        </p:txBody>
      </p:sp>
      <p:sp>
        <p:nvSpPr>
          <p:cNvPr id="6" name="Content Placeholder 5">
            <a:extLst>
              <a:ext uri="{FF2B5EF4-FFF2-40B4-BE49-F238E27FC236}">
                <a16:creationId xmlns:a16="http://schemas.microsoft.com/office/drawing/2014/main" id="{55756CE4-7DFA-217C-C77E-6AD001896F74}"/>
              </a:ext>
            </a:extLst>
          </p:cNvPr>
          <p:cNvSpPr>
            <a:spLocks noGrp="1"/>
          </p:cNvSpPr>
          <p:nvPr>
            <p:ph sz="quarter" idx="10"/>
          </p:nvPr>
        </p:nvSpPr>
        <p:spPr>
          <a:xfrm>
            <a:off x="360000" y="1800000"/>
            <a:ext cx="11520452" cy="4140000"/>
          </a:xfrm>
        </p:spPr>
        <p:txBody>
          <a:bodyPr/>
          <a:lstStyle/>
          <a:p>
            <a:r>
              <a:rPr lang="en-GB" dirty="0"/>
              <a:t>BS 5440-1 requires that room-sealed appliances include provisions to prevent operation if the flue becomes obstructed. </a:t>
            </a:r>
          </a:p>
          <a:p>
            <a:r>
              <a:rPr lang="en-GB" dirty="0"/>
              <a:t>The APS is the primary method of meeting this requirement in fan-assisted systems. </a:t>
            </a:r>
          </a:p>
          <a:p>
            <a:r>
              <a:rPr lang="en-GB" dirty="0"/>
              <a:t>Failure of the APS to prove is one of the most common causes of lockout in modern boilers, often indicating flue blockage, condensate issues, or fan problems.</a:t>
            </a:r>
          </a:p>
          <a:p>
            <a:pPr lvl="0"/>
            <a:endParaRPr lang="en-GB" dirty="0"/>
          </a:p>
        </p:txBody>
      </p:sp>
    </p:spTree>
    <p:extLst>
      <p:ext uri="{BB962C8B-B14F-4D97-AF65-F5344CB8AC3E}">
        <p14:creationId xmlns:p14="http://schemas.microsoft.com/office/powerpoint/2010/main" val="14970364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B0C54-F4FD-F476-12C4-37F749811C2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9700955-DBB2-B787-0F6A-FECBB197509F}"/>
              </a:ext>
            </a:extLst>
          </p:cNvPr>
          <p:cNvSpPr>
            <a:spLocks noGrp="1"/>
          </p:cNvSpPr>
          <p:nvPr>
            <p:ph type="title"/>
          </p:nvPr>
        </p:nvSpPr>
        <p:spPr>
          <a:xfrm>
            <a:off x="252000" y="972000"/>
            <a:ext cx="11628452" cy="646331"/>
          </a:xfrm>
        </p:spPr>
        <p:txBody>
          <a:bodyPr/>
          <a:lstStyle/>
          <a:p>
            <a:r>
              <a:rPr lang="en-GB" dirty="0"/>
              <a:t>Flame Supervision Device (FSD)</a:t>
            </a:r>
          </a:p>
        </p:txBody>
      </p:sp>
      <p:sp>
        <p:nvSpPr>
          <p:cNvPr id="6" name="Content Placeholder 5">
            <a:extLst>
              <a:ext uri="{FF2B5EF4-FFF2-40B4-BE49-F238E27FC236}">
                <a16:creationId xmlns:a16="http://schemas.microsoft.com/office/drawing/2014/main" id="{480917B8-9572-9194-F502-D13D91DF150F}"/>
              </a:ext>
            </a:extLst>
          </p:cNvPr>
          <p:cNvSpPr>
            <a:spLocks noGrp="1"/>
          </p:cNvSpPr>
          <p:nvPr>
            <p:ph sz="quarter" idx="10"/>
          </p:nvPr>
        </p:nvSpPr>
        <p:spPr>
          <a:xfrm>
            <a:off x="359999" y="1800000"/>
            <a:ext cx="11380897" cy="4140000"/>
          </a:xfrm>
        </p:spPr>
        <p:txBody>
          <a:bodyPr/>
          <a:lstStyle/>
          <a:p>
            <a:r>
              <a:rPr lang="en-GB" b="1" dirty="0"/>
              <a:t>Purpose and critical safety role</a:t>
            </a:r>
          </a:p>
          <a:p>
            <a:r>
              <a:rPr lang="en-GB" dirty="0"/>
              <a:t>The Flame Supervision Device represents one of the most crucial safety components in any gas appliance, designed to confirm the presence of a flame and prevent the dangerous accumulation of unburned gas in the event of ignition failure or flame loss during operation.</a:t>
            </a:r>
          </a:p>
          <a:p>
            <a:pPr lvl="0"/>
            <a:endParaRPr lang="en-GB" dirty="0"/>
          </a:p>
        </p:txBody>
      </p:sp>
    </p:spTree>
    <p:extLst>
      <p:ext uri="{BB962C8B-B14F-4D97-AF65-F5344CB8AC3E}">
        <p14:creationId xmlns:p14="http://schemas.microsoft.com/office/powerpoint/2010/main" val="3452209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F969B3-3AC6-1A75-2A98-DD776A7E436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D68B91F-5A78-7426-70F4-EF300298B8DD}"/>
              </a:ext>
            </a:extLst>
          </p:cNvPr>
          <p:cNvSpPr>
            <a:spLocks noGrp="1"/>
          </p:cNvSpPr>
          <p:nvPr>
            <p:ph type="title"/>
          </p:nvPr>
        </p:nvSpPr>
        <p:spPr>
          <a:xfrm>
            <a:off x="252000" y="972000"/>
            <a:ext cx="11628452" cy="646331"/>
          </a:xfrm>
        </p:spPr>
        <p:txBody>
          <a:bodyPr/>
          <a:lstStyle/>
          <a:p>
            <a:r>
              <a:rPr lang="en-GB"/>
              <a:t>Flame Supervision Device (FSD)</a:t>
            </a:r>
          </a:p>
        </p:txBody>
      </p:sp>
      <p:sp>
        <p:nvSpPr>
          <p:cNvPr id="6" name="Content Placeholder 5">
            <a:extLst>
              <a:ext uri="{FF2B5EF4-FFF2-40B4-BE49-F238E27FC236}">
                <a16:creationId xmlns:a16="http://schemas.microsoft.com/office/drawing/2014/main" id="{B324532D-CEF7-AE75-DE92-D3FF0E773E65}"/>
              </a:ext>
            </a:extLst>
          </p:cNvPr>
          <p:cNvSpPr>
            <a:spLocks noGrp="1"/>
          </p:cNvSpPr>
          <p:nvPr>
            <p:ph sz="quarter" idx="10"/>
          </p:nvPr>
        </p:nvSpPr>
        <p:spPr>
          <a:xfrm>
            <a:off x="359999" y="1800000"/>
            <a:ext cx="11143153" cy="4140000"/>
          </a:xfrm>
        </p:spPr>
        <p:txBody>
          <a:bodyPr/>
          <a:lstStyle/>
          <a:p>
            <a:r>
              <a:rPr lang="en-GB" b="1" dirty="0"/>
              <a:t>Types of flame detection systems: Thermocouple</a:t>
            </a:r>
          </a:p>
          <a:p>
            <a:r>
              <a:rPr lang="en-GB" dirty="0"/>
              <a:t>The most basic form of FSD, consisting of a metal probe positioned in the flame. </a:t>
            </a:r>
          </a:p>
          <a:p>
            <a:r>
              <a:rPr lang="en-GB" dirty="0"/>
              <a:t>Heat generates a small thermoelectric voltage (typically 25-30mV) that energises a holding coil in the gas valve. </a:t>
            </a:r>
          </a:p>
          <a:p>
            <a:r>
              <a:rPr lang="en-GB" dirty="0"/>
              <a:t>If flame is lost, the thermocouple cools and voltage drops, allowing the valve to close automatically. Response time: 30-60 seconds.</a:t>
            </a:r>
          </a:p>
          <a:p>
            <a:pPr lvl="0"/>
            <a:endParaRPr lang="en-GB" dirty="0"/>
          </a:p>
        </p:txBody>
      </p:sp>
    </p:spTree>
    <p:extLst>
      <p:ext uri="{BB962C8B-B14F-4D97-AF65-F5344CB8AC3E}">
        <p14:creationId xmlns:p14="http://schemas.microsoft.com/office/powerpoint/2010/main" val="33684185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EF9667-30DC-F969-DBEA-1D8E2F58CF2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8BC5394-1C0D-4ACC-0C8C-2E8F2953A537}"/>
              </a:ext>
            </a:extLst>
          </p:cNvPr>
          <p:cNvSpPr>
            <a:spLocks noGrp="1"/>
          </p:cNvSpPr>
          <p:nvPr>
            <p:ph type="title"/>
          </p:nvPr>
        </p:nvSpPr>
        <p:spPr>
          <a:xfrm>
            <a:off x="252000" y="972000"/>
            <a:ext cx="11628452" cy="646331"/>
          </a:xfrm>
        </p:spPr>
        <p:txBody>
          <a:bodyPr/>
          <a:lstStyle/>
          <a:p>
            <a:r>
              <a:rPr lang="en-GB"/>
              <a:t>Flame Supervision Device (FSD)</a:t>
            </a:r>
          </a:p>
        </p:txBody>
      </p:sp>
      <p:sp>
        <p:nvSpPr>
          <p:cNvPr id="6" name="Content Placeholder 5">
            <a:extLst>
              <a:ext uri="{FF2B5EF4-FFF2-40B4-BE49-F238E27FC236}">
                <a16:creationId xmlns:a16="http://schemas.microsoft.com/office/drawing/2014/main" id="{F18C36F2-294F-7ECA-362E-3C25E44D8CDF}"/>
              </a:ext>
            </a:extLst>
          </p:cNvPr>
          <p:cNvSpPr>
            <a:spLocks noGrp="1"/>
          </p:cNvSpPr>
          <p:nvPr>
            <p:ph sz="quarter" idx="10"/>
          </p:nvPr>
        </p:nvSpPr>
        <p:spPr>
          <a:xfrm>
            <a:off x="360000" y="1800000"/>
            <a:ext cx="11417472" cy="4140000"/>
          </a:xfrm>
        </p:spPr>
        <p:txBody>
          <a:bodyPr/>
          <a:lstStyle/>
          <a:p>
            <a:r>
              <a:rPr lang="en-GB" b="1" dirty="0"/>
              <a:t>Types of flame detection systems: Thermopile</a:t>
            </a:r>
          </a:p>
          <a:p>
            <a:r>
              <a:rPr lang="en-GB" dirty="0"/>
              <a:t>Similar to a thermocouple but consisting of multiple junctions in series to generate higher voltage (250-750mV). </a:t>
            </a:r>
          </a:p>
          <a:p>
            <a:r>
              <a:rPr lang="en-GB" dirty="0"/>
              <a:t>This allows operation of larger valves or electronic systems without external power. </a:t>
            </a:r>
          </a:p>
          <a:p>
            <a:r>
              <a:rPr lang="en-GB" dirty="0"/>
              <a:t>Commonly used in decorative fires and some water heaters.</a:t>
            </a:r>
          </a:p>
          <a:p>
            <a:pPr lvl="0"/>
            <a:endParaRPr lang="en-GB" dirty="0"/>
          </a:p>
        </p:txBody>
      </p:sp>
    </p:spTree>
    <p:extLst>
      <p:ext uri="{BB962C8B-B14F-4D97-AF65-F5344CB8AC3E}">
        <p14:creationId xmlns:p14="http://schemas.microsoft.com/office/powerpoint/2010/main" val="28513938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E7B8D3-2D5C-1AAC-9A4B-51F0152D7C9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2AE4F39-87B9-26D8-083D-ADF4A3856F0C}"/>
              </a:ext>
            </a:extLst>
          </p:cNvPr>
          <p:cNvSpPr>
            <a:spLocks noGrp="1"/>
          </p:cNvSpPr>
          <p:nvPr>
            <p:ph type="title"/>
          </p:nvPr>
        </p:nvSpPr>
        <p:spPr>
          <a:xfrm>
            <a:off x="252000" y="972000"/>
            <a:ext cx="11628452" cy="646331"/>
          </a:xfrm>
        </p:spPr>
        <p:txBody>
          <a:bodyPr/>
          <a:lstStyle/>
          <a:p>
            <a:r>
              <a:rPr lang="en-GB"/>
              <a:t>Flame Supervision Device (FSD)</a:t>
            </a:r>
          </a:p>
        </p:txBody>
      </p:sp>
      <p:sp>
        <p:nvSpPr>
          <p:cNvPr id="6" name="Content Placeholder 5">
            <a:extLst>
              <a:ext uri="{FF2B5EF4-FFF2-40B4-BE49-F238E27FC236}">
                <a16:creationId xmlns:a16="http://schemas.microsoft.com/office/drawing/2014/main" id="{43D4ACBB-C70A-A9F0-B9F8-101654C037BA}"/>
              </a:ext>
            </a:extLst>
          </p:cNvPr>
          <p:cNvSpPr>
            <a:spLocks noGrp="1"/>
          </p:cNvSpPr>
          <p:nvPr>
            <p:ph sz="quarter" idx="10"/>
          </p:nvPr>
        </p:nvSpPr>
        <p:spPr>
          <a:xfrm>
            <a:off x="360000" y="1800000"/>
            <a:ext cx="11307744" cy="4140000"/>
          </a:xfrm>
        </p:spPr>
        <p:txBody>
          <a:bodyPr/>
          <a:lstStyle/>
          <a:p>
            <a:r>
              <a:rPr lang="en-GB" b="1" dirty="0"/>
              <a:t>Types of flame detection systems: Flame rectification</a:t>
            </a:r>
          </a:p>
          <a:p>
            <a:r>
              <a:rPr lang="en-GB" dirty="0"/>
              <a:t>Modern electronic systems use a probe positioned in the flame to detect the rectifying effect of flame on AC current. </a:t>
            </a:r>
          </a:p>
          <a:p>
            <a:r>
              <a:rPr lang="en-GB" dirty="0"/>
              <a:t>The flame acts as a diode, creating a small DC current (1-5μA) that is detected by the PCB. </a:t>
            </a:r>
          </a:p>
          <a:p>
            <a:r>
              <a:rPr lang="en-GB" dirty="0"/>
              <a:t>Response time: 1-2 seconds, allowing rapid shutdown if flame is lost.</a:t>
            </a:r>
          </a:p>
          <a:p>
            <a:pPr lvl="0"/>
            <a:endParaRPr lang="en-GB" dirty="0"/>
          </a:p>
        </p:txBody>
      </p:sp>
    </p:spTree>
    <p:extLst>
      <p:ext uri="{BB962C8B-B14F-4D97-AF65-F5344CB8AC3E}">
        <p14:creationId xmlns:p14="http://schemas.microsoft.com/office/powerpoint/2010/main" val="27236027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BE3AA-8FF0-1E17-73BB-37EE2060F98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01136C9-CF20-92BF-A6FF-D614C5CF9DB3}"/>
              </a:ext>
            </a:extLst>
          </p:cNvPr>
          <p:cNvSpPr>
            <a:spLocks noGrp="1"/>
          </p:cNvSpPr>
          <p:nvPr>
            <p:ph type="title"/>
          </p:nvPr>
        </p:nvSpPr>
        <p:spPr>
          <a:xfrm>
            <a:off x="252000" y="972000"/>
            <a:ext cx="11628452" cy="646331"/>
          </a:xfrm>
        </p:spPr>
        <p:txBody>
          <a:bodyPr/>
          <a:lstStyle/>
          <a:p>
            <a:r>
              <a:rPr lang="en-GB"/>
              <a:t>Flame Supervision Device (FSD)</a:t>
            </a:r>
          </a:p>
        </p:txBody>
      </p:sp>
      <p:sp>
        <p:nvSpPr>
          <p:cNvPr id="6" name="Content Placeholder 5">
            <a:extLst>
              <a:ext uri="{FF2B5EF4-FFF2-40B4-BE49-F238E27FC236}">
                <a16:creationId xmlns:a16="http://schemas.microsoft.com/office/drawing/2014/main" id="{19D703E9-6E3D-DD3D-1825-322486BABBE3}"/>
              </a:ext>
            </a:extLst>
          </p:cNvPr>
          <p:cNvSpPr>
            <a:spLocks noGrp="1"/>
          </p:cNvSpPr>
          <p:nvPr>
            <p:ph sz="quarter" idx="10"/>
          </p:nvPr>
        </p:nvSpPr>
        <p:spPr>
          <a:xfrm>
            <a:off x="359999" y="1800000"/>
            <a:ext cx="11444905" cy="4140000"/>
          </a:xfrm>
        </p:spPr>
        <p:txBody>
          <a:bodyPr/>
          <a:lstStyle/>
          <a:p>
            <a:r>
              <a:rPr lang="en-GB" b="1" dirty="0"/>
              <a:t>Types of flame detection systems: Optical sensors</a:t>
            </a:r>
          </a:p>
          <a:p>
            <a:r>
              <a:rPr lang="en-GB" dirty="0"/>
              <a:t>Used in some commercial applications, these detect the UV or IR radiation produced by the flame. </a:t>
            </a:r>
          </a:p>
          <a:p>
            <a:r>
              <a:rPr lang="en-GB" dirty="0"/>
              <a:t>Highly sensitive but less common in domestic appliances due to cost and complexity.</a:t>
            </a:r>
          </a:p>
          <a:p>
            <a:pPr lvl="0"/>
            <a:endParaRPr lang="en-GB" dirty="0"/>
          </a:p>
        </p:txBody>
      </p:sp>
    </p:spTree>
    <p:extLst>
      <p:ext uri="{BB962C8B-B14F-4D97-AF65-F5344CB8AC3E}">
        <p14:creationId xmlns:p14="http://schemas.microsoft.com/office/powerpoint/2010/main" val="16984264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D95B2-AEC8-2449-AFE1-4A5B74D416F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81E63EA-072D-C6C2-C530-BC7E25092B85}"/>
              </a:ext>
            </a:extLst>
          </p:cNvPr>
          <p:cNvSpPr>
            <a:spLocks noGrp="1"/>
          </p:cNvSpPr>
          <p:nvPr>
            <p:ph type="title"/>
          </p:nvPr>
        </p:nvSpPr>
        <p:spPr>
          <a:xfrm>
            <a:off x="252000" y="972000"/>
            <a:ext cx="11628452" cy="646331"/>
          </a:xfrm>
        </p:spPr>
        <p:txBody>
          <a:bodyPr/>
          <a:lstStyle/>
          <a:p>
            <a:r>
              <a:rPr lang="en-GB"/>
              <a:t>Flame Supervision Device (FSD)</a:t>
            </a:r>
          </a:p>
        </p:txBody>
      </p:sp>
      <p:sp>
        <p:nvSpPr>
          <p:cNvPr id="6" name="Content Placeholder 5">
            <a:extLst>
              <a:ext uri="{FF2B5EF4-FFF2-40B4-BE49-F238E27FC236}">
                <a16:creationId xmlns:a16="http://schemas.microsoft.com/office/drawing/2014/main" id="{7324D215-863A-DB72-41D6-7AC023AED9EC}"/>
              </a:ext>
            </a:extLst>
          </p:cNvPr>
          <p:cNvSpPr>
            <a:spLocks noGrp="1"/>
          </p:cNvSpPr>
          <p:nvPr>
            <p:ph sz="quarter" idx="10"/>
          </p:nvPr>
        </p:nvSpPr>
        <p:spPr>
          <a:xfrm>
            <a:off x="360000" y="1800000"/>
            <a:ext cx="11289808" cy="4140000"/>
          </a:xfrm>
        </p:spPr>
        <p:txBody>
          <a:bodyPr/>
          <a:lstStyle/>
          <a:p>
            <a:pPr>
              <a:spcAft>
                <a:spcPts val="600"/>
              </a:spcAft>
            </a:pPr>
            <a:r>
              <a:rPr lang="en-GB" b="1" dirty="0"/>
              <a:t>System integration</a:t>
            </a:r>
          </a:p>
          <a:p>
            <a:pPr>
              <a:spcAft>
                <a:spcPts val="600"/>
              </a:spcAft>
            </a:pPr>
            <a:r>
              <a:rPr lang="en-GB" dirty="0"/>
              <a:t>The FSD integrates with other components to ensure safe operation:</a:t>
            </a:r>
          </a:p>
          <a:p>
            <a:pPr marL="342900" indent="-342900">
              <a:spcAft>
                <a:spcPts val="600"/>
              </a:spcAft>
              <a:buFont typeface="Arial" panose="020B0604020202020204" pitchFamily="34" charset="0"/>
              <a:buChar char="•"/>
            </a:pPr>
            <a:r>
              <a:rPr lang="en-GB" dirty="0"/>
              <a:t>In basic appliances, directly controls gas valve without electronic intervention.</a:t>
            </a:r>
          </a:p>
          <a:p>
            <a:pPr marL="342900" indent="-342900">
              <a:spcAft>
                <a:spcPts val="600"/>
              </a:spcAft>
              <a:buFont typeface="Arial" panose="020B0604020202020204" pitchFamily="34" charset="0"/>
              <a:buChar char="•"/>
            </a:pPr>
            <a:r>
              <a:rPr lang="en-GB" dirty="0"/>
              <a:t>In modern systems, sends signal to PCB which then controls the gas valve.</a:t>
            </a:r>
          </a:p>
          <a:p>
            <a:pPr marL="342900" indent="-342900">
              <a:spcAft>
                <a:spcPts val="600"/>
              </a:spcAft>
              <a:buFont typeface="Arial" panose="020B0604020202020204" pitchFamily="34" charset="0"/>
              <a:buChar char="•"/>
            </a:pPr>
            <a:r>
              <a:rPr lang="en-GB" dirty="0"/>
              <a:t>May trigger immediate lockout or attempt re-ignition depending on appliance design.</a:t>
            </a:r>
          </a:p>
          <a:p>
            <a:pPr marL="342900" indent="-342900">
              <a:spcAft>
                <a:spcPts val="600"/>
              </a:spcAft>
              <a:buFont typeface="Arial" panose="020B0604020202020204" pitchFamily="34" charset="0"/>
              <a:buChar char="•"/>
            </a:pPr>
            <a:r>
              <a:rPr lang="en-GB" dirty="0"/>
              <a:t>Flame proving window typically 5-10 seconds during startup sequence.</a:t>
            </a:r>
          </a:p>
          <a:p>
            <a:pPr marL="342900" indent="-342900">
              <a:spcAft>
                <a:spcPts val="600"/>
              </a:spcAft>
              <a:buFont typeface="Arial" panose="020B0604020202020204" pitchFamily="34" charset="0"/>
              <a:buChar char="•"/>
            </a:pPr>
            <a:r>
              <a:rPr lang="en-GB" dirty="0"/>
              <a:t>Must detect flame loss within 1 second in high-efficiency appliances.</a:t>
            </a:r>
          </a:p>
          <a:p>
            <a:pPr lvl="0">
              <a:spcAft>
                <a:spcPts val="600"/>
              </a:spcAft>
            </a:pPr>
            <a:endParaRPr lang="en-GB" dirty="0"/>
          </a:p>
        </p:txBody>
      </p:sp>
    </p:spTree>
    <p:extLst>
      <p:ext uri="{BB962C8B-B14F-4D97-AF65-F5344CB8AC3E}">
        <p14:creationId xmlns:p14="http://schemas.microsoft.com/office/powerpoint/2010/main" val="30705470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4BB8B-72E2-F8A1-4A84-903D517B34C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AF8F1E7-E506-FFD2-14B8-A853E18A2483}"/>
              </a:ext>
            </a:extLst>
          </p:cNvPr>
          <p:cNvSpPr>
            <a:spLocks noGrp="1"/>
          </p:cNvSpPr>
          <p:nvPr>
            <p:ph type="title"/>
          </p:nvPr>
        </p:nvSpPr>
        <p:spPr>
          <a:xfrm>
            <a:off x="252000" y="972000"/>
            <a:ext cx="11628452" cy="646331"/>
          </a:xfrm>
        </p:spPr>
        <p:txBody>
          <a:bodyPr/>
          <a:lstStyle/>
          <a:p>
            <a:r>
              <a:rPr lang="en-GB"/>
              <a:t>Flame Supervision Device (FSD)</a:t>
            </a:r>
          </a:p>
        </p:txBody>
      </p:sp>
      <p:sp>
        <p:nvSpPr>
          <p:cNvPr id="6" name="Content Placeholder 5">
            <a:extLst>
              <a:ext uri="{FF2B5EF4-FFF2-40B4-BE49-F238E27FC236}">
                <a16:creationId xmlns:a16="http://schemas.microsoft.com/office/drawing/2014/main" id="{1A9321E0-A9B3-8BF0-190D-06CE4B7019A0}"/>
              </a:ext>
            </a:extLst>
          </p:cNvPr>
          <p:cNvSpPr>
            <a:spLocks noGrp="1"/>
          </p:cNvSpPr>
          <p:nvPr>
            <p:ph sz="quarter" idx="10"/>
          </p:nvPr>
        </p:nvSpPr>
        <p:spPr>
          <a:xfrm>
            <a:off x="360000" y="1800000"/>
            <a:ext cx="11628452" cy="4140000"/>
          </a:xfrm>
        </p:spPr>
        <p:txBody>
          <a:bodyPr/>
          <a:lstStyle/>
          <a:p>
            <a:r>
              <a:rPr lang="en-GB" sz="2300" b="1" dirty="0"/>
              <a:t>Common fault patterns</a:t>
            </a:r>
          </a:p>
          <a:p>
            <a:r>
              <a:rPr lang="en-GB" sz="2300" dirty="0"/>
              <a:t>FSD failures manifest in predictable ways that aid diagnosis:</a:t>
            </a:r>
          </a:p>
          <a:p>
            <a:r>
              <a:rPr lang="en-GB" sz="2300" b="1" dirty="0"/>
              <a:t>Appliance lights but immediately shuts down: </a:t>
            </a:r>
            <a:r>
              <a:rPr lang="en-GB" sz="2300" dirty="0"/>
              <a:t>Poor flame signal or damaged sensor.</a:t>
            </a:r>
          </a:p>
          <a:p>
            <a:r>
              <a:rPr lang="en-GB" sz="2300" b="1" dirty="0"/>
              <a:t>Intermittent operation: </a:t>
            </a:r>
            <a:r>
              <a:rPr lang="en-GB" sz="2300" dirty="0"/>
              <a:t>Weak flame signal or marginal thermocouple.</a:t>
            </a:r>
          </a:p>
          <a:p>
            <a:r>
              <a:rPr lang="en-GB" sz="2300" b="1" dirty="0"/>
              <a:t>Delayed shutdown after flame loss: </a:t>
            </a:r>
            <a:r>
              <a:rPr lang="en-GB" sz="2300" dirty="0"/>
              <a:t>Slow response time or carbon deposits.</a:t>
            </a:r>
          </a:p>
          <a:p>
            <a:r>
              <a:rPr lang="en-GB" sz="2300" b="1" dirty="0"/>
              <a:t>Failure to light with spark visible: </a:t>
            </a:r>
            <a:r>
              <a:rPr lang="en-GB" sz="2300" dirty="0"/>
              <a:t>FSD preventing gas valve operation.</a:t>
            </a:r>
          </a:p>
          <a:p>
            <a:r>
              <a:rPr lang="en-GB" sz="2300" dirty="0"/>
              <a:t>According to Gas Safe statistics, FSD failures contribute to approximately 18% of dangerous gas appliance incidents, highlighting their critical safety importance.</a:t>
            </a:r>
          </a:p>
          <a:p>
            <a:pPr lvl="0"/>
            <a:endParaRPr lang="en-GB" sz="2300" dirty="0"/>
          </a:p>
        </p:txBody>
      </p:sp>
    </p:spTree>
    <p:extLst>
      <p:ext uri="{BB962C8B-B14F-4D97-AF65-F5344CB8AC3E}">
        <p14:creationId xmlns:p14="http://schemas.microsoft.com/office/powerpoint/2010/main" val="34132358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C32CC-015C-33C7-A196-D4F5CC43F33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EBCE04F-7D05-FC7A-BFEA-DE3E3C2AF09D}"/>
              </a:ext>
            </a:extLst>
          </p:cNvPr>
          <p:cNvSpPr>
            <a:spLocks noGrp="1"/>
          </p:cNvSpPr>
          <p:nvPr>
            <p:ph type="title"/>
          </p:nvPr>
        </p:nvSpPr>
        <p:spPr>
          <a:xfrm>
            <a:off x="252000" y="972000"/>
            <a:ext cx="11628452" cy="646331"/>
          </a:xfrm>
        </p:spPr>
        <p:txBody>
          <a:bodyPr wrap="square" lIns="91440" tIns="45720" rIns="91440" bIns="45720" anchor="ctr" anchorCtr="0">
            <a:spAutoFit/>
          </a:bodyPr>
          <a:lstStyle/>
          <a:p>
            <a:r>
              <a:rPr lang="fr-FR" dirty="0">
                <a:ea typeface="ＭＳ Ｐゴシック"/>
                <a:cs typeface="Arial"/>
              </a:rPr>
              <a:t>Component </a:t>
            </a:r>
            <a:r>
              <a:rPr lang="en-GB" dirty="0">
                <a:ea typeface="ＭＳ Ｐゴシック"/>
                <a:cs typeface="Arial"/>
              </a:rPr>
              <a:t>sequence</a:t>
            </a:r>
            <a:r>
              <a:rPr lang="fr-FR" dirty="0">
                <a:ea typeface="ＭＳ Ｐゴシック"/>
                <a:cs typeface="Arial"/>
              </a:rPr>
              <a:t>, combi boiler DHW </a:t>
            </a:r>
            <a:r>
              <a:rPr lang="en-GB">
                <a:ea typeface="ＭＳ Ｐゴシック"/>
                <a:cs typeface="Arial"/>
              </a:rPr>
              <a:t>operation</a:t>
            </a:r>
          </a:p>
        </p:txBody>
      </p:sp>
      <p:sp>
        <p:nvSpPr>
          <p:cNvPr id="6" name="Content Placeholder 5">
            <a:extLst>
              <a:ext uri="{FF2B5EF4-FFF2-40B4-BE49-F238E27FC236}">
                <a16:creationId xmlns:a16="http://schemas.microsoft.com/office/drawing/2014/main" id="{C5B26AC7-560E-AD5C-DE37-F98A626D232C}"/>
              </a:ext>
            </a:extLst>
          </p:cNvPr>
          <p:cNvSpPr>
            <a:spLocks noGrp="1"/>
          </p:cNvSpPr>
          <p:nvPr>
            <p:ph sz="quarter" idx="10"/>
          </p:nvPr>
        </p:nvSpPr>
        <p:spPr>
          <a:xfrm>
            <a:off x="359998" y="1800000"/>
            <a:ext cx="11289457" cy="4140000"/>
          </a:xfrm>
        </p:spPr>
        <p:txBody>
          <a:bodyPr/>
          <a:lstStyle/>
          <a:p>
            <a:r>
              <a:rPr lang="en-GB" b="1" dirty="0"/>
              <a:t>Demand detection</a:t>
            </a:r>
          </a:p>
          <a:p>
            <a:r>
              <a:rPr lang="en-GB" dirty="0"/>
              <a:t>When a hot water tap opens, water flows through the DHW flow sensor (typically Hall effect or impeller type), generating a signal to the PCB indicating demand. </a:t>
            </a:r>
          </a:p>
          <a:p>
            <a:r>
              <a:rPr lang="en-GB" dirty="0"/>
              <a:t>Flow rate must typically exceed 2-3 l/min to trigger operation.</a:t>
            </a:r>
          </a:p>
          <a:p>
            <a:pPr lvl="0"/>
            <a:endParaRPr lang="en-GB" dirty="0"/>
          </a:p>
        </p:txBody>
      </p:sp>
    </p:spTree>
    <p:extLst>
      <p:ext uri="{BB962C8B-B14F-4D97-AF65-F5344CB8AC3E}">
        <p14:creationId xmlns:p14="http://schemas.microsoft.com/office/powerpoint/2010/main" val="7936386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61BD9-A4A7-373C-911E-80BE86E4B03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0E3BB30-55B0-3A17-0230-55DE8C4FE1FF}"/>
              </a:ext>
            </a:extLst>
          </p:cNvPr>
          <p:cNvSpPr>
            <a:spLocks noGrp="1"/>
          </p:cNvSpPr>
          <p:nvPr>
            <p:ph type="title"/>
          </p:nvPr>
        </p:nvSpPr>
        <p:spPr>
          <a:xfrm>
            <a:off x="252000" y="972000"/>
            <a:ext cx="11628452" cy="646331"/>
          </a:xfrm>
        </p:spPr>
        <p:txBody>
          <a:bodyPr/>
          <a:lstStyle/>
          <a:p>
            <a:r>
              <a:rPr lang="fr-FR"/>
              <a:t>Component </a:t>
            </a:r>
            <a:r>
              <a:rPr lang="fr-FR" err="1"/>
              <a:t>sequence</a:t>
            </a:r>
            <a:r>
              <a:rPr lang="fr-FR"/>
              <a:t>, combi boiler DHW </a:t>
            </a:r>
            <a:r>
              <a:rPr lang="fr-FR" err="1"/>
              <a:t>operation</a:t>
            </a:r>
            <a:endParaRPr lang="fr-FR"/>
          </a:p>
        </p:txBody>
      </p:sp>
      <p:sp>
        <p:nvSpPr>
          <p:cNvPr id="6" name="Content Placeholder 5">
            <a:extLst>
              <a:ext uri="{FF2B5EF4-FFF2-40B4-BE49-F238E27FC236}">
                <a16:creationId xmlns:a16="http://schemas.microsoft.com/office/drawing/2014/main" id="{87BC4116-1C3F-9C3A-822C-84CE3255B4A8}"/>
              </a:ext>
            </a:extLst>
          </p:cNvPr>
          <p:cNvSpPr>
            <a:spLocks noGrp="1"/>
          </p:cNvSpPr>
          <p:nvPr>
            <p:ph sz="quarter" idx="10"/>
          </p:nvPr>
        </p:nvSpPr>
        <p:spPr>
          <a:xfrm>
            <a:off x="359999" y="1800000"/>
            <a:ext cx="10438629" cy="4140000"/>
          </a:xfrm>
        </p:spPr>
        <p:txBody>
          <a:bodyPr/>
          <a:lstStyle/>
          <a:p>
            <a:r>
              <a:rPr lang="en-GB" b="1" dirty="0"/>
              <a:t>Fan pre-purge</a:t>
            </a:r>
          </a:p>
          <a:p>
            <a:r>
              <a:rPr lang="en-GB" dirty="0"/>
              <a:t>PCB activates the fan to perform a pre-purge cycle (typically 5-10 seconds), clearing any residual combustion products from the heat exchanger. </a:t>
            </a:r>
          </a:p>
          <a:p>
            <a:r>
              <a:rPr lang="en-GB" dirty="0"/>
              <a:t>Fan speed is controlled via PWM signal from the PCB, with initial RPM determined by appliance model.</a:t>
            </a:r>
          </a:p>
          <a:p>
            <a:pPr lvl="0"/>
            <a:endParaRPr lang="en-GB" dirty="0"/>
          </a:p>
        </p:txBody>
      </p:sp>
    </p:spTree>
    <p:extLst>
      <p:ext uri="{BB962C8B-B14F-4D97-AF65-F5344CB8AC3E}">
        <p14:creationId xmlns:p14="http://schemas.microsoft.com/office/powerpoint/2010/main" val="2416163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A09AD-C07D-33DC-956F-88668DECFBB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1B76BA5-9CFB-706A-BFE4-F272764370FE}"/>
              </a:ext>
            </a:extLst>
          </p:cNvPr>
          <p:cNvSpPr>
            <a:spLocks noGrp="1"/>
          </p:cNvSpPr>
          <p:nvPr>
            <p:ph type="title"/>
          </p:nvPr>
        </p:nvSpPr>
        <p:spPr>
          <a:xfrm>
            <a:off x="252000" y="972000"/>
            <a:ext cx="11628452" cy="646331"/>
          </a:xfrm>
        </p:spPr>
        <p:txBody>
          <a:bodyPr/>
          <a:lstStyle/>
          <a:p>
            <a:r>
              <a:rPr lang="en-GB"/>
              <a:t>Fan components in gas appliances</a:t>
            </a:r>
          </a:p>
        </p:txBody>
      </p:sp>
      <p:sp>
        <p:nvSpPr>
          <p:cNvPr id="6" name="Content Placeholder 5">
            <a:extLst>
              <a:ext uri="{FF2B5EF4-FFF2-40B4-BE49-F238E27FC236}">
                <a16:creationId xmlns:a16="http://schemas.microsoft.com/office/drawing/2014/main" id="{34662C18-D7DD-493D-DBB5-CA76ABCAD15A}"/>
              </a:ext>
            </a:extLst>
          </p:cNvPr>
          <p:cNvSpPr>
            <a:spLocks noGrp="1"/>
          </p:cNvSpPr>
          <p:nvPr>
            <p:ph sz="quarter" idx="10"/>
          </p:nvPr>
        </p:nvSpPr>
        <p:spPr>
          <a:xfrm>
            <a:off x="359999" y="1800000"/>
            <a:ext cx="11307745" cy="4140000"/>
          </a:xfrm>
        </p:spPr>
        <p:txBody>
          <a:bodyPr/>
          <a:lstStyle/>
          <a:p>
            <a:r>
              <a:rPr lang="en-GB" b="1" dirty="0"/>
              <a:t>Primary purpose</a:t>
            </a:r>
          </a:p>
          <a:p>
            <a:pPr marL="342900" indent="-342900">
              <a:buFont typeface="Arial" panose="020B0604020202020204" pitchFamily="34" charset="0"/>
              <a:buChar char="•"/>
            </a:pPr>
            <a:r>
              <a:rPr lang="en-GB" dirty="0"/>
              <a:t>Creates controlled airflow essential for efficient combustion.</a:t>
            </a:r>
          </a:p>
          <a:p>
            <a:pPr marL="342900" indent="-342900">
              <a:buFont typeface="Arial" panose="020B0604020202020204" pitchFamily="34" charset="0"/>
              <a:buChar char="•"/>
            </a:pPr>
            <a:r>
              <a:rPr lang="en-GB" dirty="0"/>
              <a:t>Ensures proper removal of waste gases in room-sealed appliances.</a:t>
            </a:r>
          </a:p>
          <a:p>
            <a:pPr marL="342900" indent="-342900">
              <a:buFont typeface="Arial" panose="020B0604020202020204" pitchFamily="34" charset="0"/>
              <a:buChar char="•"/>
            </a:pPr>
            <a:r>
              <a:rPr lang="en-GB" dirty="0"/>
              <a:t>Maintains positive pressure differential between combustion chamber and flue.</a:t>
            </a:r>
          </a:p>
          <a:p>
            <a:pPr marL="342900" indent="-342900">
              <a:buFont typeface="Arial" panose="020B0604020202020204" pitchFamily="34" charset="0"/>
              <a:buChar char="•"/>
            </a:pPr>
            <a:r>
              <a:rPr lang="en-GB" dirty="0"/>
              <a:t>Prevents products of combustion from entering living spaces.</a:t>
            </a:r>
          </a:p>
        </p:txBody>
      </p:sp>
    </p:spTree>
    <p:extLst>
      <p:ext uri="{BB962C8B-B14F-4D97-AF65-F5344CB8AC3E}">
        <p14:creationId xmlns:p14="http://schemas.microsoft.com/office/powerpoint/2010/main" val="21173836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51FE1-AC60-7525-251C-87974826189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BCF73FE-39B2-6B1E-BF51-10294120A267}"/>
              </a:ext>
            </a:extLst>
          </p:cNvPr>
          <p:cNvSpPr>
            <a:spLocks noGrp="1"/>
          </p:cNvSpPr>
          <p:nvPr>
            <p:ph type="title"/>
          </p:nvPr>
        </p:nvSpPr>
        <p:spPr>
          <a:xfrm>
            <a:off x="252000" y="972000"/>
            <a:ext cx="11628452" cy="646331"/>
          </a:xfrm>
        </p:spPr>
        <p:txBody>
          <a:bodyPr/>
          <a:lstStyle/>
          <a:p>
            <a:r>
              <a:rPr lang="fr-FR"/>
              <a:t>Component </a:t>
            </a:r>
            <a:r>
              <a:rPr lang="fr-FR" err="1"/>
              <a:t>sequence</a:t>
            </a:r>
            <a:r>
              <a:rPr lang="fr-FR"/>
              <a:t>, combi boiler DHW </a:t>
            </a:r>
            <a:r>
              <a:rPr lang="fr-FR" err="1"/>
              <a:t>operation</a:t>
            </a:r>
            <a:endParaRPr lang="fr-FR"/>
          </a:p>
        </p:txBody>
      </p:sp>
      <p:sp>
        <p:nvSpPr>
          <p:cNvPr id="6" name="Content Placeholder 5">
            <a:extLst>
              <a:ext uri="{FF2B5EF4-FFF2-40B4-BE49-F238E27FC236}">
                <a16:creationId xmlns:a16="http://schemas.microsoft.com/office/drawing/2014/main" id="{9D4D278A-512E-086F-B5F5-2F7728118052}"/>
              </a:ext>
            </a:extLst>
          </p:cNvPr>
          <p:cNvSpPr>
            <a:spLocks noGrp="1"/>
          </p:cNvSpPr>
          <p:nvPr>
            <p:ph sz="quarter" idx="10"/>
          </p:nvPr>
        </p:nvSpPr>
        <p:spPr>
          <a:xfrm>
            <a:off x="359999" y="1800000"/>
            <a:ext cx="10569257" cy="4140000"/>
          </a:xfrm>
        </p:spPr>
        <p:txBody>
          <a:bodyPr/>
          <a:lstStyle/>
          <a:p>
            <a:r>
              <a:rPr lang="en-GB" b="1" dirty="0"/>
              <a:t>Air pressure verification</a:t>
            </a:r>
          </a:p>
          <a:p>
            <a:r>
              <a:rPr lang="en-GB" dirty="0"/>
              <a:t>Once the fan reaches operational speed, the APS detects the pressure differential and closes its contacts, sending a confirmation signal to the PCB that proper airflow exists for safe combustion.</a:t>
            </a:r>
          </a:p>
          <a:p>
            <a:r>
              <a:rPr lang="en-GB" b="1" dirty="0"/>
              <a:t>Ignition sequence</a:t>
            </a:r>
          </a:p>
          <a:p>
            <a:r>
              <a:rPr lang="en-GB" dirty="0"/>
              <a:t>PCB energises the ignition electrode (typically 15-25kV) while simultaneously opening the gas valve. </a:t>
            </a:r>
          </a:p>
          <a:p>
            <a:r>
              <a:rPr lang="en-GB" dirty="0"/>
              <a:t>This creates a spark across the electrode gap, igniting the air-gas mixture flowing through the burner.</a:t>
            </a:r>
          </a:p>
          <a:p>
            <a:pPr lvl="0"/>
            <a:endParaRPr lang="en-GB" dirty="0"/>
          </a:p>
        </p:txBody>
      </p:sp>
    </p:spTree>
    <p:extLst>
      <p:ext uri="{BB962C8B-B14F-4D97-AF65-F5344CB8AC3E}">
        <p14:creationId xmlns:p14="http://schemas.microsoft.com/office/powerpoint/2010/main" val="24098286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2BC78-04FE-3C36-2A33-48A4F29BE1C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2A25336-45B9-EBF9-852C-3BCBC75D5139}"/>
              </a:ext>
            </a:extLst>
          </p:cNvPr>
          <p:cNvSpPr>
            <a:spLocks noGrp="1"/>
          </p:cNvSpPr>
          <p:nvPr>
            <p:ph type="title"/>
          </p:nvPr>
        </p:nvSpPr>
        <p:spPr>
          <a:xfrm>
            <a:off x="252000" y="972000"/>
            <a:ext cx="11628452" cy="646331"/>
          </a:xfrm>
        </p:spPr>
        <p:txBody>
          <a:bodyPr/>
          <a:lstStyle/>
          <a:p>
            <a:r>
              <a:rPr lang="fr-FR" dirty="0"/>
              <a:t>Component </a:t>
            </a:r>
            <a:r>
              <a:rPr lang="fr-FR" dirty="0" err="1"/>
              <a:t>sequence</a:t>
            </a:r>
            <a:r>
              <a:rPr lang="fr-FR" dirty="0"/>
              <a:t>, combi boiler DHW </a:t>
            </a:r>
            <a:r>
              <a:rPr lang="fr-FR" dirty="0" err="1"/>
              <a:t>operation</a:t>
            </a:r>
            <a:endParaRPr lang="fr-FR" dirty="0"/>
          </a:p>
        </p:txBody>
      </p:sp>
      <p:sp>
        <p:nvSpPr>
          <p:cNvPr id="6" name="Content Placeholder 5">
            <a:extLst>
              <a:ext uri="{FF2B5EF4-FFF2-40B4-BE49-F238E27FC236}">
                <a16:creationId xmlns:a16="http://schemas.microsoft.com/office/drawing/2014/main" id="{B290A4C7-BEFD-5143-3961-659E6DAD1451}"/>
              </a:ext>
            </a:extLst>
          </p:cNvPr>
          <p:cNvSpPr>
            <a:spLocks noGrp="1"/>
          </p:cNvSpPr>
          <p:nvPr>
            <p:ph sz="quarter" idx="10"/>
          </p:nvPr>
        </p:nvSpPr>
        <p:spPr>
          <a:xfrm>
            <a:off x="359999" y="1800000"/>
            <a:ext cx="10482171" cy="4140000"/>
          </a:xfrm>
        </p:spPr>
        <p:txBody>
          <a:bodyPr/>
          <a:lstStyle/>
          <a:p>
            <a:r>
              <a:rPr lang="en-GB" b="1" dirty="0"/>
              <a:t>Flame verification</a:t>
            </a:r>
          </a:p>
          <a:p>
            <a:r>
              <a:rPr lang="en-GB" dirty="0"/>
              <a:t>The flame rectification probe detects the flame, sending a DC microamp signal to the PCB. </a:t>
            </a:r>
          </a:p>
          <a:p>
            <a:r>
              <a:rPr lang="en-GB" dirty="0"/>
              <a:t>If no flame is detected within the safety time (typically 5 seconds), the gas valve closes and the appliance attempts reignition or enters lockout.</a:t>
            </a:r>
          </a:p>
          <a:p>
            <a:pPr lvl="0"/>
            <a:endParaRPr lang="en-GB" dirty="0"/>
          </a:p>
        </p:txBody>
      </p:sp>
    </p:spTree>
    <p:extLst>
      <p:ext uri="{BB962C8B-B14F-4D97-AF65-F5344CB8AC3E}">
        <p14:creationId xmlns:p14="http://schemas.microsoft.com/office/powerpoint/2010/main" val="21986418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DAF38-B6A8-3AE2-7AF8-5601C025D71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E3F5CA2-610C-628A-AF8A-74F2369B4BF2}"/>
              </a:ext>
            </a:extLst>
          </p:cNvPr>
          <p:cNvSpPr>
            <a:spLocks noGrp="1"/>
          </p:cNvSpPr>
          <p:nvPr>
            <p:ph type="title"/>
          </p:nvPr>
        </p:nvSpPr>
        <p:spPr>
          <a:xfrm>
            <a:off x="252000" y="972000"/>
            <a:ext cx="11628452" cy="646331"/>
          </a:xfrm>
        </p:spPr>
        <p:txBody>
          <a:bodyPr/>
          <a:lstStyle/>
          <a:p>
            <a:r>
              <a:rPr lang="fr-FR"/>
              <a:t>Component </a:t>
            </a:r>
            <a:r>
              <a:rPr lang="fr-FR" err="1"/>
              <a:t>sequence</a:t>
            </a:r>
            <a:r>
              <a:rPr lang="fr-FR"/>
              <a:t>, combi boiler DHW </a:t>
            </a:r>
            <a:r>
              <a:rPr lang="fr-FR" err="1"/>
              <a:t>operation</a:t>
            </a:r>
            <a:endParaRPr lang="fr-FR"/>
          </a:p>
        </p:txBody>
      </p:sp>
      <p:sp>
        <p:nvSpPr>
          <p:cNvPr id="6" name="Content Placeholder 5">
            <a:extLst>
              <a:ext uri="{FF2B5EF4-FFF2-40B4-BE49-F238E27FC236}">
                <a16:creationId xmlns:a16="http://schemas.microsoft.com/office/drawing/2014/main" id="{9DD0B096-8943-6522-752C-26F3315CA4EC}"/>
              </a:ext>
            </a:extLst>
          </p:cNvPr>
          <p:cNvSpPr>
            <a:spLocks noGrp="1"/>
          </p:cNvSpPr>
          <p:nvPr>
            <p:ph sz="quarter" idx="10"/>
          </p:nvPr>
        </p:nvSpPr>
        <p:spPr>
          <a:xfrm>
            <a:off x="359999" y="1800000"/>
            <a:ext cx="11426617" cy="4140000"/>
          </a:xfrm>
        </p:spPr>
        <p:txBody>
          <a:bodyPr/>
          <a:lstStyle/>
          <a:p>
            <a:r>
              <a:rPr lang="en-GB" b="1" dirty="0"/>
              <a:t>Temperature monitoring</a:t>
            </a:r>
          </a:p>
          <a:p>
            <a:r>
              <a:rPr lang="en-GB" dirty="0"/>
              <a:t>DHW thermistor continuously monitors water temperature, sending resistance values to the PCB. </a:t>
            </a:r>
          </a:p>
          <a:p>
            <a:r>
              <a:rPr lang="en-GB" dirty="0"/>
              <a:t>These values vary inversely with temperature (e.g., 12kΩ at 20°C, 2kΩ at 60°C), allowing precise temperature calculation.</a:t>
            </a:r>
          </a:p>
          <a:p>
            <a:pPr lvl="0"/>
            <a:endParaRPr lang="en-GB" dirty="0"/>
          </a:p>
        </p:txBody>
      </p:sp>
    </p:spTree>
    <p:extLst>
      <p:ext uri="{BB962C8B-B14F-4D97-AF65-F5344CB8AC3E}">
        <p14:creationId xmlns:p14="http://schemas.microsoft.com/office/powerpoint/2010/main" val="15153740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3895BB-77D9-7EA2-B447-E9E634ED811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3993C5F-8385-DDBF-CDD1-F344873AD8B4}"/>
              </a:ext>
            </a:extLst>
          </p:cNvPr>
          <p:cNvSpPr>
            <a:spLocks noGrp="1"/>
          </p:cNvSpPr>
          <p:nvPr>
            <p:ph type="title"/>
          </p:nvPr>
        </p:nvSpPr>
        <p:spPr>
          <a:xfrm>
            <a:off x="252000" y="972000"/>
            <a:ext cx="11628452" cy="646331"/>
          </a:xfrm>
        </p:spPr>
        <p:txBody>
          <a:bodyPr/>
          <a:lstStyle/>
          <a:p>
            <a:r>
              <a:rPr lang="fr-FR"/>
              <a:t>Component </a:t>
            </a:r>
            <a:r>
              <a:rPr lang="fr-FR" err="1"/>
              <a:t>sequence</a:t>
            </a:r>
            <a:r>
              <a:rPr lang="fr-FR"/>
              <a:t>, combi boiler DHW </a:t>
            </a:r>
            <a:r>
              <a:rPr lang="fr-FR" err="1"/>
              <a:t>operation</a:t>
            </a:r>
            <a:endParaRPr lang="fr-FR"/>
          </a:p>
        </p:txBody>
      </p:sp>
      <p:sp>
        <p:nvSpPr>
          <p:cNvPr id="6" name="Content Placeholder 5">
            <a:extLst>
              <a:ext uri="{FF2B5EF4-FFF2-40B4-BE49-F238E27FC236}">
                <a16:creationId xmlns:a16="http://schemas.microsoft.com/office/drawing/2014/main" id="{F89C85D6-BF0D-B4A7-C3DE-22EB46F869E2}"/>
              </a:ext>
            </a:extLst>
          </p:cNvPr>
          <p:cNvSpPr>
            <a:spLocks noGrp="1"/>
          </p:cNvSpPr>
          <p:nvPr>
            <p:ph sz="quarter" idx="10"/>
          </p:nvPr>
        </p:nvSpPr>
        <p:spPr>
          <a:xfrm>
            <a:off x="360000" y="1800000"/>
            <a:ext cx="10623686" cy="4140000"/>
          </a:xfrm>
        </p:spPr>
        <p:txBody>
          <a:bodyPr/>
          <a:lstStyle/>
          <a:p>
            <a:r>
              <a:rPr lang="en-GB" b="1" dirty="0"/>
              <a:t>Output modulation</a:t>
            </a:r>
          </a:p>
          <a:p>
            <a:r>
              <a:rPr lang="en-GB" dirty="0"/>
              <a:t>PCB modulates gas valve and fan speed to maintain target DHW temperature (typically 42-65°C depending on user settings). </a:t>
            </a:r>
          </a:p>
          <a:p>
            <a:r>
              <a:rPr lang="en-GB" dirty="0"/>
              <a:t>Higher flow rates trigger increased gas input to maintain temperature stability.</a:t>
            </a:r>
          </a:p>
          <a:p>
            <a:pPr lvl="0"/>
            <a:endParaRPr lang="en-GB" dirty="0"/>
          </a:p>
        </p:txBody>
      </p:sp>
    </p:spTree>
    <p:extLst>
      <p:ext uri="{BB962C8B-B14F-4D97-AF65-F5344CB8AC3E}">
        <p14:creationId xmlns:p14="http://schemas.microsoft.com/office/powerpoint/2010/main" val="20710883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41301D-B241-5E04-FF25-E0C25B7F85B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CEEDDB3-F629-F516-0AA1-4EAB74F27527}"/>
              </a:ext>
            </a:extLst>
          </p:cNvPr>
          <p:cNvSpPr>
            <a:spLocks noGrp="1"/>
          </p:cNvSpPr>
          <p:nvPr>
            <p:ph type="title"/>
          </p:nvPr>
        </p:nvSpPr>
        <p:spPr>
          <a:xfrm>
            <a:off x="252000" y="972000"/>
            <a:ext cx="11628452" cy="646331"/>
          </a:xfrm>
        </p:spPr>
        <p:txBody>
          <a:bodyPr/>
          <a:lstStyle/>
          <a:p>
            <a:r>
              <a:rPr lang="fr-FR"/>
              <a:t>Component </a:t>
            </a:r>
            <a:r>
              <a:rPr lang="fr-FR" err="1"/>
              <a:t>sequence</a:t>
            </a:r>
            <a:r>
              <a:rPr lang="fr-FR"/>
              <a:t>, combi boiler DHW </a:t>
            </a:r>
            <a:r>
              <a:rPr lang="fr-FR" err="1"/>
              <a:t>operation</a:t>
            </a:r>
            <a:endParaRPr lang="en-GB"/>
          </a:p>
        </p:txBody>
      </p:sp>
      <p:sp>
        <p:nvSpPr>
          <p:cNvPr id="6" name="Content Placeholder 5">
            <a:extLst>
              <a:ext uri="{FF2B5EF4-FFF2-40B4-BE49-F238E27FC236}">
                <a16:creationId xmlns:a16="http://schemas.microsoft.com/office/drawing/2014/main" id="{262C1041-235A-EB80-68EE-A7C1840CED1E}"/>
              </a:ext>
            </a:extLst>
          </p:cNvPr>
          <p:cNvSpPr>
            <a:spLocks noGrp="1"/>
          </p:cNvSpPr>
          <p:nvPr>
            <p:ph sz="quarter" idx="10"/>
          </p:nvPr>
        </p:nvSpPr>
        <p:spPr>
          <a:xfrm>
            <a:off x="359999" y="1800000"/>
            <a:ext cx="10972029" cy="4140000"/>
          </a:xfrm>
        </p:spPr>
        <p:txBody>
          <a:bodyPr/>
          <a:lstStyle/>
          <a:p>
            <a:r>
              <a:rPr lang="en-GB" b="1" dirty="0"/>
              <a:t>Shutdown sequence</a:t>
            </a:r>
          </a:p>
          <a:p>
            <a:r>
              <a:rPr lang="en-GB" dirty="0"/>
              <a:t>When the tap closes, flow sensor signals cessation of demand. PCB closes gas valve, continues fan operation for post-purge cycle (typically 5-30 seconds), then returns to standby mode, ready for next demand.</a:t>
            </a:r>
          </a:p>
          <a:p>
            <a:pPr lvl="0"/>
            <a:endParaRPr lang="en-GB" dirty="0"/>
          </a:p>
        </p:txBody>
      </p:sp>
    </p:spTree>
    <p:extLst>
      <p:ext uri="{BB962C8B-B14F-4D97-AF65-F5344CB8AC3E}">
        <p14:creationId xmlns:p14="http://schemas.microsoft.com/office/powerpoint/2010/main" val="14985777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E9CBA-5857-3349-1ED5-205646AFC00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D7FCC7E-5B9F-7CBB-04C2-A0F7C4D690A7}"/>
              </a:ext>
            </a:extLst>
          </p:cNvPr>
          <p:cNvSpPr>
            <a:spLocks noGrp="1"/>
          </p:cNvSpPr>
          <p:nvPr>
            <p:ph type="title"/>
          </p:nvPr>
        </p:nvSpPr>
        <p:spPr>
          <a:xfrm>
            <a:off x="252000" y="972000"/>
            <a:ext cx="11628452" cy="646331"/>
          </a:xfrm>
        </p:spPr>
        <p:txBody>
          <a:bodyPr/>
          <a:lstStyle/>
          <a:p>
            <a:r>
              <a:rPr lang="en-GB" dirty="0"/>
              <a:t>Component fault analysis: Cause and effect</a:t>
            </a:r>
          </a:p>
        </p:txBody>
      </p:sp>
      <p:sp>
        <p:nvSpPr>
          <p:cNvPr id="6" name="Content Placeholder 5">
            <a:extLst>
              <a:ext uri="{FF2B5EF4-FFF2-40B4-BE49-F238E27FC236}">
                <a16:creationId xmlns:a16="http://schemas.microsoft.com/office/drawing/2014/main" id="{524201C9-BD18-5649-E226-BD101D3BC4AE}"/>
              </a:ext>
            </a:extLst>
          </p:cNvPr>
          <p:cNvSpPr>
            <a:spLocks noGrp="1"/>
          </p:cNvSpPr>
          <p:nvPr>
            <p:ph sz="quarter" idx="10"/>
          </p:nvPr>
        </p:nvSpPr>
        <p:spPr>
          <a:xfrm>
            <a:off x="359999" y="1800000"/>
            <a:ext cx="10656343" cy="4140000"/>
          </a:xfrm>
        </p:spPr>
        <p:txBody>
          <a:bodyPr/>
          <a:lstStyle/>
          <a:p>
            <a:r>
              <a:rPr lang="en-GB" b="1" dirty="0"/>
              <a:t>Fan faults</a:t>
            </a:r>
          </a:p>
          <a:p>
            <a:r>
              <a:rPr lang="en-GB" b="1" dirty="0"/>
              <a:t>Symptoms:</a:t>
            </a:r>
            <a:r>
              <a:rPr lang="en-GB" dirty="0"/>
              <a:t> Boiler fails to ignite, fan error code, unusual fan noise.</a:t>
            </a:r>
          </a:p>
          <a:p>
            <a:r>
              <a:rPr lang="en-GB" b="1" dirty="0"/>
              <a:t>Causes:</a:t>
            </a:r>
            <a:r>
              <a:rPr lang="en-GB" dirty="0"/>
              <a:t> Bearing failure, electrical connection issues, PCB fault, condensate </a:t>
            </a:r>
            <a:r>
              <a:rPr lang="en-GB" dirty="0" err="1"/>
              <a:t>blockback</a:t>
            </a:r>
            <a:r>
              <a:rPr lang="en-GB" dirty="0"/>
              <a:t>.</a:t>
            </a:r>
          </a:p>
          <a:p>
            <a:r>
              <a:rPr lang="en-GB" b="1" dirty="0"/>
              <a:t>Effect on system:</a:t>
            </a:r>
            <a:r>
              <a:rPr lang="en-GB" dirty="0"/>
              <a:t> APS will not close, preventing ignition sequence from proceeding. PCB typically enters lockout mode after 3-5 attempts. May display fan fault code (e.g., E041 on Worcester, F125 on Vaillant).</a:t>
            </a:r>
          </a:p>
          <a:p>
            <a:pPr lvl="0"/>
            <a:endParaRPr lang="en-GB" dirty="0"/>
          </a:p>
        </p:txBody>
      </p:sp>
    </p:spTree>
    <p:extLst>
      <p:ext uri="{BB962C8B-B14F-4D97-AF65-F5344CB8AC3E}">
        <p14:creationId xmlns:p14="http://schemas.microsoft.com/office/powerpoint/2010/main" val="14173905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06CEC-C47E-E2CB-7976-224261A4597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D532AC9-5000-B06A-6907-7FBF1869499C}"/>
              </a:ext>
            </a:extLst>
          </p:cNvPr>
          <p:cNvSpPr>
            <a:spLocks noGrp="1"/>
          </p:cNvSpPr>
          <p:nvPr>
            <p:ph type="title"/>
          </p:nvPr>
        </p:nvSpPr>
        <p:spPr>
          <a:xfrm>
            <a:off x="252000" y="972000"/>
            <a:ext cx="11628452" cy="646331"/>
          </a:xfrm>
        </p:spPr>
        <p:txBody>
          <a:bodyPr/>
          <a:lstStyle/>
          <a:p>
            <a:r>
              <a:rPr lang="en-GB" dirty="0"/>
              <a:t>Component fault analysis: Cause and effect</a:t>
            </a:r>
          </a:p>
        </p:txBody>
      </p:sp>
      <p:sp>
        <p:nvSpPr>
          <p:cNvPr id="6" name="Content Placeholder 5">
            <a:extLst>
              <a:ext uri="{FF2B5EF4-FFF2-40B4-BE49-F238E27FC236}">
                <a16:creationId xmlns:a16="http://schemas.microsoft.com/office/drawing/2014/main" id="{1A5BE076-7E01-AC2F-1F53-091AD410C421}"/>
              </a:ext>
            </a:extLst>
          </p:cNvPr>
          <p:cNvSpPr>
            <a:spLocks noGrp="1"/>
          </p:cNvSpPr>
          <p:nvPr>
            <p:ph sz="quarter" idx="10"/>
          </p:nvPr>
        </p:nvSpPr>
        <p:spPr>
          <a:xfrm>
            <a:off x="360000" y="1800000"/>
            <a:ext cx="11353464" cy="4140000"/>
          </a:xfrm>
        </p:spPr>
        <p:txBody>
          <a:bodyPr/>
          <a:lstStyle/>
          <a:p>
            <a:r>
              <a:rPr lang="en-GB" b="1" dirty="0"/>
              <a:t>Fan faults</a:t>
            </a:r>
          </a:p>
          <a:p>
            <a:r>
              <a:rPr lang="en-GB" b="1" dirty="0"/>
              <a:t>Testing:</a:t>
            </a:r>
            <a:r>
              <a:rPr lang="en-GB" dirty="0"/>
              <a:t> Measure fan voltage (typically 230V AC or DC PWM signal, depending on model). Check the resistance of windings. Inspect for mechanical obstruction or condensate ingress.</a:t>
            </a:r>
          </a:p>
          <a:p>
            <a:pPr lvl="0"/>
            <a:endParaRPr lang="en-GB" dirty="0"/>
          </a:p>
        </p:txBody>
      </p:sp>
    </p:spTree>
    <p:extLst>
      <p:ext uri="{BB962C8B-B14F-4D97-AF65-F5344CB8AC3E}">
        <p14:creationId xmlns:p14="http://schemas.microsoft.com/office/powerpoint/2010/main" val="257660993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B044A-0FD5-612D-0B85-11F76A31772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F361518-BCC1-549F-7D26-991F59D4ECBC}"/>
              </a:ext>
            </a:extLst>
          </p:cNvPr>
          <p:cNvSpPr>
            <a:spLocks noGrp="1"/>
          </p:cNvSpPr>
          <p:nvPr>
            <p:ph type="title"/>
          </p:nvPr>
        </p:nvSpPr>
        <p:spPr>
          <a:xfrm>
            <a:off x="252000" y="972000"/>
            <a:ext cx="11628452" cy="646331"/>
          </a:xfrm>
        </p:spPr>
        <p:txBody>
          <a:bodyPr/>
          <a:lstStyle/>
          <a:p>
            <a:r>
              <a:rPr lang="en-GB" dirty="0"/>
              <a:t>Component fault analysis: Cause and effect</a:t>
            </a:r>
          </a:p>
        </p:txBody>
      </p:sp>
      <p:sp>
        <p:nvSpPr>
          <p:cNvPr id="6" name="Content Placeholder 5">
            <a:extLst>
              <a:ext uri="{FF2B5EF4-FFF2-40B4-BE49-F238E27FC236}">
                <a16:creationId xmlns:a16="http://schemas.microsoft.com/office/drawing/2014/main" id="{41045944-4379-704E-570B-AA55036E8C01}"/>
              </a:ext>
            </a:extLst>
          </p:cNvPr>
          <p:cNvSpPr>
            <a:spLocks noGrp="1"/>
          </p:cNvSpPr>
          <p:nvPr>
            <p:ph sz="quarter" idx="10"/>
          </p:nvPr>
        </p:nvSpPr>
        <p:spPr>
          <a:xfrm>
            <a:off x="359999" y="1800000"/>
            <a:ext cx="10231801" cy="4140000"/>
          </a:xfrm>
        </p:spPr>
        <p:txBody>
          <a:bodyPr/>
          <a:lstStyle/>
          <a:p>
            <a:r>
              <a:rPr lang="en-GB" b="1" dirty="0"/>
              <a:t>Thermistor faults</a:t>
            </a:r>
          </a:p>
          <a:p>
            <a:r>
              <a:rPr lang="en-GB" b="1" dirty="0"/>
              <a:t>Symptoms:</a:t>
            </a:r>
            <a:r>
              <a:rPr lang="en-GB" dirty="0"/>
              <a:t> Erratic temperature control, overheating, boiler cycling, sensor fault codes.</a:t>
            </a:r>
          </a:p>
          <a:p>
            <a:r>
              <a:rPr lang="en-GB" b="1" dirty="0"/>
              <a:t>Causes:</a:t>
            </a:r>
            <a:r>
              <a:rPr lang="en-GB" dirty="0"/>
              <a:t> Wire break, corrosion at connections, thermistor element failure, incorrect mounting.</a:t>
            </a:r>
          </a:p>
          <a:p>
            <a:r>
              <a:rPr lang="en-GB" b="1" dirty="0"/>
              <a:t>Effect on system:</a:t>
            </a:r>
            <a:r>
              <a:rPr lang="en-GB" dirty="0"/>
              <a:t> PCB receives incorrect temperature readings, leading to improper modulation. May cause premature burner shutdown or failure to reach target temperature. Safety circuit may trigger lockout if flow temperature appears to exceed limits.</a:t>
            </a:r>
          </a:p>
          <a:p>
            <a:pPr lvl="0"/>
            <a:endParaRPr lang="en-GB" dirty="0"/>
          </a:p>
        </p:txBody>
      </p:sp>
    </p:spTree>
    <p:extLst>
      <p:ext uri="{BB962C8B-B14F-4D97-AF65-F5344CB8AC3E}">
        <p14:creationId xmlns:p14="http://schemas.microsoft.com/office/powerpoint/2010/main" val="2641892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FDFC1-1F34-5657-F291-B2015614314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81ECBAB-26D5-591B-7D41-A03D556652EC}"/>
              </a:ext>
            </a:extLst>
          </p:cNvPr>
          <p:cNvSpPr>
            <a:spLocks noGrp="1"/>
          </p:cNvSpPr>
          <p:nvPr>
            <p:ph type="title"/>
          </p:nvPr>
        </p:nvSpPr>
        <p:spPr>
          <a:xfrm>
            <a:off x="252000" y="972000"/>
            <a:ext cx="11628452" cy="646331"/>
          </a:xfrm>
        </p:spPr>
        <p:txBody>
          <a:bodyPr/>
          <a:lstStyle/>
          <a:p>
            <a:r>
              <a:rPr lang="en-GB" dirty="0"/>
              <a:t>Component fault analysis: Cause and effect</a:t>
            </a:r>
          </a:p>
        </p:txBody>
      </p:sp>
      <p:sp>
        <p:nvSpPr>
          <p:cNvPr id="6" name="Content Placeholder 5">
            <a:extLst>
              <a:ext uri="{FF2B5EF4-FFF2-40B4-BE49-F238E27FC236}">
                <a16:creationId xmlns:a16="http://schemas.microsoft.com/office/drawing/2014/main" id="{62117F48-AE35-EB87-E323-581201DC0564}"/>
              </a:ext>
            </a:extLst>
          </p:cNvPr>
          <p:cNvSpPr>
            <a:spLocks noGrp="1"/>
          </p:cNvSpPr>
          <p:nvPr>
            <p:ph sz="quarter" idx="10"/>
          </p:nvPr>
        </p:nvSpPr>
        <p:spPr>
          <a:xfrm>
            <a:off x="359999" y="1800000"/>
            <a:ext cx="10395087" cy="4140000"/>
          </a:xfrm>
        </p:spPr>
        <p:txBody>
          <a:bodyPr/>
          <a:lstStyle/>
          <a:p>
            <a:r>
              <a:rPr lang="en-GB" b="1" dirty="0"/>
              <a:t>Testing: </a:t>
            </a:r>
            <a:r>
              <a:rPr lang="en-GB" dirty="0"/>
              <a:t>Measure resistance at various temperatures and compare to the manufacturer's chart. A typical NTC thermistor should read 10kΩ at 25°C.</a:t>
            </a:r>
          </a:p>
          <a:p>
            <a:pPr lvl="0"/>
            <a:endParaRPr lang="en-GB" dirty="0"/>
          </a:p>
        </p:txBody>
      </p:sp>
    </p:spTree>
    <p:extLst>
      <p:ext uri="{BB962C8B-B14F-4D97-AF65-F5344CB8AC3E}">
        <p14:creationId xmlns:p14="http://schemas.microsoft.com/office/powerpoint/2010/main" val="11408436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6D1CC-954A-A6B8-5B66-2F3A14B7E55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44C3F05-3B55-5652-A277-7F64A4D4E591}"/>
              </a:ext>
            </a:extLst>
          </p:cNvPr>
          <p:cNvSpPr>
            <a:spLocks noGrp="1"/>
          </p:cNvSpPr>
          <p:nvPr>
            <p:ph type="title"/>
          </p:nvPr>
        </p:nvSpPr>
        <p:spPr>
          <a:xfrm>
            <a:off x="252000" y="972000"/>
            <a:ext cx="11628452" cy="646331"/>
          </a:xfrm>
        </p:spPr>
        <p:txBody>
          <a:bodyPr/>
          <a:lstStyle/>
          <a:p>
            <a:r>
              <a:rPr lang="en-GB" dirty="0"/>
              <a:t>Component fault analysis: Cause and effect</a:t>
            </a:r>
          </a:p>
        </p:txBody>
      </p:sp>
      <p:sp>
        <p:nvSpPr>
          <p:cNvPr id="6" name="Content Placeholder 5">
            <a:extLst>
              <a:ext uri="{FF2B5EF4-FFF2-40B4-BE49-F238E27FC236}">
                <a16:creationId xmlns:a16="http://schemas.microsoft.com/office/drawing/2014/main" id="{836BC18D-F1FF-1EBA-0E25-F52C404C7955}"/>
              </a:ext>
            </a:extLst>
          </p:cNvPr>
          <p:cNvSpPr>
            <a:spLocks noGrp="1"/>
          </p:cNvSpPr>
          <p:nvPr>
            <p:ph sz="quarter" idx="10"/>
          </p:nvPr>
        </p:nvSpPr>
        <p:spPr>
          <a:xfrm>
            <a:off x="360000" y="1800000"/>
            <a:ext cx="11520452" cy="4140000"/>
          </a:xfrm>
        </p:spPr>
        <p:txBody>
          <a:bodyPr/>
          <a:lstStyle/>
          <a:p>
            <a:r>
              <a:rPr lang="en-GB" b="1" dirty="0"/>
              <a:t>Flame supervision failures</a:t>
            </a:r>
          </a:p>
          <a:p>
            <a:r>
              <a:rPr lang="en-GB" b="1" dirty="0"/>
              <a:t>Symptoms:</a:t>
            </a:r>
            <a:r>
              <a:rPr lang="en-GB" dirty="0"/>
              <a:t> Ignition failure, flame loss during operation, repeated lockouts.</a:t>
            </a:r>
          </a:p>
          <a:p>
            <a:r>
              <a:rPr lang="en-GB" b="1" dirty="0"/>
              <a:t>Causes:</a:t>
            </a:r>
            <a:r>
              <a:rPr lang="en-GB" dirty="0"/>
              <a:t> Dirty flame electrode, incorrect electrode positioning, poor earth connection, damaged electrode insulation.</a:t>
            </a:r>
          </a:p>
          <a:p>
            <a:r>
              <a:rPr lang="en-GB" b="1" dirty="0"/>
              <a:t>Effect on system:</a:t>
            </a:r>
            <a:r>
              <a:rPr lang="en-GB" dirty="0"/>
              <a:t> Intermittent flame detection may cause nuisance shutdowns. Complete failure prevents burner operation. PCB often shows ignition failure or flame loss codes.</a:t>
            </a:r>
          </a:p>
          <a:p>
            <a:pPr lvl="0"/>
            <a:endParaRPr lang="en-GB" dirty="0"/>
          </a:p>
        </p:txBody>
      </p:sp>
    </p:spTree>
    <p:extLst>
      <p:ext uri="{BB962C8B-B14F-4D97-AF65-F5344CB8AC3E}">
        <p14:creationId xmlns:p14="http://schemas.microsoft.com/office/powerpoint/2010/main" val="2246138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97157-D2A0-4AFA-3566-DE168B93F26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0BE7504-1BDD-D6BA-CD21-3495DCE100DD}"/>
              </a:ext>
            </a:extLst>
          </p:cNvPr>
          <p:cNvSpPr>
            <a:spLocks noGrp="1"/>
          </p:cNvSpPr>
          <p:nvPr>
            <p:ph type="title"/>
          </p:nvPr>
        </p:nvSpPr>
        <p:spPr>
          <a:xfrm>
            <a:off x="252000" y="972000"/>
            <a:ext cx="11628452" cy="646331"/>
          </a:xfrm>
        </p:spPr>
        <p:txBody>
          <a:bodyPr/>
          <a:lstStyle/>
          <a:p>
            <a:r>
              <a:rPr lang="en-GB"/>
              <a:t>Fan components in gas appliances</a:t>
            </a:r>
          </a:p>
        </p:txBody>
      </p:sp>
      <p:sp>
        <p:nvSpPr>
          <p:cNvPr id="6" name="Content Placeholder 5">
            <a:extLst>
              <a:ext uri="{FF2B5EF4-FFF2-40B4-BE49-F238E27FC236}">
                <a16:creationId xmlns:a16="http://schemas.microsoft.com/office/drawing/2014/main" id="{C626FE75-4C65-749D-B806-504C37A12DF1}"/>
              </a:ext>
            </a:extLst>
          </p:cNvPr>
          <p:cNvSpPr>
            <a:spLocks noGrp="1"/>
          </p:cNvSpPr>
          <p:nvPr>
            <p:ph sz="quarter" idx="10"/>
          </p:nvPr>
        </p:nvSpPr>
        <p:spPr>
          <a:xfrm>
            <a:off x="359999" y="1800000"/>
            <a:ext cx="11166715" cy="4140000"/>
          </a:xfrm>
        </p:spPr>
        <p:txBody>
          <a:bodyPr/>
          <a:lstStyle/>
          <a:p>
            <a:r>
              <a:rPr lang="en-GB" b="1" dirty="0"/>
              <a:t>System integration</a:t>
            </a:r>
          </a:p>
          <a:p>
            <a:pPr marL="342900" indent="-342900">
              <a:buFont typeface="Arial" panose="020B0604020202020204" pitchFamily="34" charset="0"/>
              <a:buChar char="•"/>
            </a:pPr>
            <a:r>
              <a:rPr lang="en-GB" dirty="0"/>
              <a:t>Must run and prove airflow before burner ignition sequence can proceed.</a:t>
            </a:r>
          </a:p>
          <a:p>
            <a:pPr marL="342900" indent="-342900">
              <a:buFont typeface="Arial" panose="020B0604020202020204" pitchFamily="34" charset="0"/>
              <a:buChar char="•"/>
            </a:pPr>
            <a:r>
              <a:rPr lang="en-GB" dirty="0"/>
              <a:t>Directly controlled by PCB based on heat demand signals.</a:t>
            </a:r>
          </a:p>
          <a:p>
            <a:pPr marL="342900" indent="-342900">
              <a:buFont typeface="Arial" panose="020B0604020202020204" pitchFamily="34" charset="0"/>
              <a:buChar char="•"/>
            </a:pPr>
            <a:r>
              <a:rPr lang="en-GB" dirty="0"/>
              <a:t>Provides feedback via Air Pressure Switch (APS) to confirm operation.</a:t>
            </a:r>
          </a:p>
          <a:p>
            <a:pPr marL="342900" indent="-342900">
              <a:buFont typeface="Arial" panose="020B0604020202020204" pitchFamily="34" charset="0"/>
              <a:buChar char="•"/>
            </a:pPr>
            <a:r>
              <a:rPr lang="en-GB" dirty="0"/>
              <a:t>May operate at variable speeds in high-efficiency modulating appliances.</a:t>
            </a:r>
          </a:p>
          <a:p>
            <a:pPr marL="342900" indent="-342900">
              <a:buFont typeface="Arial" panose="020B0604020202020204" pitchFamily="34" charset="0"/>
              <a:buChar char="•"/>
            </a:pPr>
            <a:r>
              <a:rPr lang="en-GB" dirty="0"/>
              <a:t>Often integrated with venturi devices for precise air-gas mixture control.</a:t>
            </a:r>
          </a:p>
          <a:p>
            <a:endParaRPr lang="en-GB" dirty="0"/>
          </a:p>
        </p:txBody>
      </p:sp>
    </p:spTree>
    <p:extLst>
      <p:ext uri="{BB962C8B-B14F-4D97-AF65-F5344CB8AC3E}">
        <p14:creationId xmlns:p14="http://schemas.microsoft.com/office/powerpoint/2010/main" val="238701761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9D8B0-F23D-B4C7-7816-EC8C5BBE244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FA66F4B-0B5F-8173-9724-CD47E527B175}"/>
              </a:ext>
            </a:extLst>
          </p:cNvPr>
          <p:cNvSpPr>
            <a:spLocks noGrp="1"/>
          </p:cNvSpPr>
          <p:nvPr>
            <p:ph type="title"/>
          </p:nvPr>
        </p:nvSpPr>
        <p:spPr>
          <a:xfrm>
            <a:off x="252000" y="972000"/>
            <a:ext cx="11628452" cy="646331"/>
          </a:xfrm>
        </p:spPr>
        <p:txBody>
          <a:bodyPr/>
          <a:lstStyle/>
          <a:p>
            <a:r>
              <a:rPr lang="en-GB" dirty="0"/>
              <a:t>Component fault analysis: Cause and effect</a:t>
            </a:r>
          </a:p>
        </p:txBody>
      </p:sp>
      <p:sp>
        <p:nvSpPr>
          <p:cNvPr id="6" name="Content Placeholder 5">
            <a:extLst>
              <a:ext uri="{FF2B5EF4-FFF2-40B4-BE49-F238E27FC236}">
                <a16:creationId xmlns:a16="http://schemas.microsoft.com/office/drawing/2014/main" id="{00B3F07F-923A-F5FC-5801-E65130F75580}"/>
              </a:ext>
            </a:extLst>
          </p:cNvPr>
          <p:cNvSpPr>
            <a:spLocks noGrp="1"/>
          </p:cNvSpPr>
          <p:nvPr>
            <p:ph sz="quarter" idx="10"/>
          </p:nvPr>
        </p:nvSpPr>
        <p:spPr>
          <a:xfrm>
            <a:off x="359999" y="1800000"/>
            <a:ext cx="10405971" cy="4140000"/>
          </a:xfrm>
        </p:spPr>
        <p:txBody>
          <a:bodyPr/>
          <a:lstStyle/>
          <a:p>
            <a:r>
              <a:rPr lang="en-GB" b="1" dirty="0"/>
              <a:t>Testing:</a:t>
            </a:r>
            <a:r>
              <a:rPr lang="en-GB" dirty="0"/>
              <a:t> Inspect electrode for carbon deposits or damage. Measure flame current (typically 1-5μA DC) using microamp meter in series with electrode. Check electrode gap to burner (typically 3-5mm).</a:t>
            </a:r>
          </a:p>
          <a:p>
            <a:r>
              <a:rPr lang="en-GB" dirty="0"/>
              <a:t>Component failures rarely occur in isolation. </a:t>
            </a:r>
          </a:p>
          <a:p>
            <a:r>
              <a:rPr lang="en-GB" dirty="0"/>
              <a:t>A fault in one component often places additional stress on others, potentially leading to cascading failures. </a:t>
            </a:r>
          </a:p>
          <a:p>
            <a:r>
              <a:rPr lang="en-GB" dirty="0"/>
              <a:t>For example, a partially blocked heat exchanger may cause overheating, putting stress on the thermistors, pump, and fan, potentially leading to premature failure of these components.</a:t>
            </a:r>
          </a:p>
          <a:p>
            <a:pPr lvl="0"/>
            <a:endParaRPr lang="en-GB" dirty="0"/>
          </a:p>
        </p:txBody>
      </p:sp>
    </p:spTree>
    <p:extLst>
      <p:ext uri="{BB962C8B-B14F-4D97-AF65-F5344CB8AC3E}">
        <p14:creationId xmlns:p14="http://schemas.microsoft.com/office/powerpoint/2010/main" val="2265194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632EE-43B1-95D1-E585-49BF0273A8F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422E721-7499-A9D8-602D-A6CBF6801414}"/>
              </a:ext>
            </a:extLst>
          </p:cNvPr>
          <p:cNvSpPr>
            <a:spLocks noGrp="1"/>
          </p:cNvSpPr>
          <p:nvPr>
            <p:ph type="title"/>
          </p:nvPr>
        </p:nvSpPr>
        <p:spPr>
          <a:xfrm>
            <a:off x="252000" y="972000"/>
            <a:ext cx="11628452" cy="646331"/>
          </a:xfrm>
        </p:spPr>
        <p:txBody>
          <a:bodyPr/>
          <a:lstStyle/>
          <a:p>
            <a:r>
              <a:rPr lang="en-GB" dirty="0"/>
              <a:t>Component fault analysis: Cause and effect</a:t>
            </a:r>
          </a:p>
        </p:txBody>
      </p:sp>
      <p:sp>
        <p:nvSpPr>
          <p:cNvPr id="6" name="Content Placeholder 5">
            <a:extLst>
              <a:ext uri="{FF2B5EF4-FFF2-40B4-BE49-F238E27FC236}">
                <a16:creationId xmlns:a16="http://schemas.microsoft.com/office/drawing/2014/main" id="{D62DA74A-3FCD-8B0B-74A1-99DBF54CDD0C}"/>
              </a:ext>
            </a:extLst>
          </p:cNvPr>
          <p:cNvSpPr>
            <a:spLocks noGrp="1"/>
          </p:cNvSpPr>
          <p:nvPr>
            <p:ph sz="quarter" idx="10"/>
          </p:nvPr>
        </p:nvSpPr>
        <p:spPr>
          <a:xfrm>
            <a:off x="360000" y="1800000"/>
            <a:ext cx="10525714" cy="4140000"/>
          </a:xfrm>
        </p:spPr>
        <p:txBody>
          <a:bodyPr/>
          <a:lstStyle/>
          <a:p>
            <a:r>
              <a:rPr lang="en-GB" dirty="0"/>
              <a:t>According to Gas Safe Register data, approximately 22% of dangerous gas appliance incidents involve component interaction issues rather than single component failures, highlighting the importance of understanding system integration during fault diagnosis.</a:t>
            </a:r>
          </a:p>
          <a:p>
            <a:pPr lvl="0"/>
            <a:endParaRPr lang="en-GB" dirty="0"/>
          </a:p>
        </p:txBody>
      </p:sp>
    </p:spTree>
    <p:extLst>
      <p:ext uri="{BB962C8B-B14F-4D97-AF65-F5344CB8AC3E}">
        <p14:creationId xmlns:p14="http://schemas.microsoft.com/office/powerpoint/2010/main" val="17336118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46146-AF1E-37A7-51E6-6763F8B6FE7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9A81F16-A90D-4CB9-7A88-5067E9A82599}"/>
              </a:ext>
            </a:extLst>
          </p:cNvPr>
          <p:cNvSpPr>
            <a:spLocks noGrp="1"/>
          </p:cNvSpPr>
          <p:nvPr>
            <p:ph type="title"/>
          </p:nvPr>
        </p:nvSpPr>
        <p:spPr>
          <a:xfrm>
            <a:off x="252000" y="972000"/>
            <a:ext cx="11628452" cy="646331"/>
          </a:xfrm>
        </p:spPr>
        <p:txBody>
          <a:bodyPr/>
          <a:lstStyle/>
          <a:p>
            <a:r>
              <a:rPr lang="en-GB"/>
              <a:t>Component compatibility and replacements</a:t>
            </a:r>
          </a:p>
        </p:txBody>
      </p:sp>
      <p:sp>
        <p:nvSpPr>
          <p:cNvPr id="6" name="Content Placeholder 5">
            <a:extLst>
              <a:ext uri="{FF2B5EF4-FFF2-40B4-BE49-F238E27FC236}">
                <a16:creationId xmlns:a16="http://schemas.microsoft.com/office/drawing/2014/main" id="{C8EB2403-9EC4-0A39-78FF-4EFD051982DD}"/>
              </a:ext>
            </a:extLst>
          </p:cNvPr>
          <p:cNvSpPr>
            <a:spLocks noGrp="1"/>
          </p:cNvSpPr>
          <p:nvPr>
            <p:ph sz="quarter" idx="10"/>
          </p:nvPr>
        </p:nvSpPr>
        <p:spPr>
          <a:xfrm>
            <a:off x="360000" y="1800000"/>
            <a:ext cx="11122754" cy="4140000"/>
          </a:xfrm>
        </p:spPr>
        <p:txBody>
          <a:bodyPr/>
          <a:lstStyle/>
          <a:p>
            <a:r>
              <a:rPr lang="en-GB" sz="2200" b="1" dirty="0"/>
              <a:t>Manufacturer specifications</a:t>
            </a:r>
          </a:p>
          <a:p>
            <a:r>
              <a:rPr lang="en-GB" sz="2200" dirty="0"/>
              <a:t>Gas appliance components are carefully matched to ensure proper system integration and safe operation. </a:t>
            </a:r>
          </a:p>
          <a:p>
            <a:pPr>
              <a:spcAft>
                <a:spcPts val="600"/>
              </a:spcAft>
            </a:pPr>
            <a:r>
              <a:rPr lang="en-GB" sz="2200" dirty="0"/>
              <a:t>Manufacturers design components to work together with specific electrical and mechanical characteristics:</a:t>
            </a:r>
          </a:p>
          <a:p>
            <a:pPr marL="342900" indent="-342900">
              <a:spcAft>
                <a:spcPts val="600"/>
              </a:spcAft>
              <a:buFont typeface="Arial" panose="020B0604020202020204" pitchFamily="34" charset="0"/>
              <a:buChar char="•"/>
            </a:pPr>
            <a:r>
              <a:rPr lang="en-GB" sz="2200" dirty="0"/>
              <a:t>PCBs are programmed with parameters specific to the appliance model.</a:t>
            </a:r>
          </a:p>
          <a:p>
            <a:pPr marL="342900" indent="-342900">
              <a:spcAft>
                <a:spcPts val="600"/>
              </a:spcAft>
              <a:buFont typeface="Arial" panose="020B0604020202020204" pitchFamily="34" charset="0"/>
              <a:buChar char="•"/>
            </a:pPr>
            <a:r>
              <a:rPr lang="en-GB" sz="2200" dirty="0"/>
              <a:t>Fan speeds are calibrated to match flue design and burner requirements.</a:t>
            </a:r>
          </a:p>
          <a:p>
            <a:pPr marL="342900" indent="-342900">
              <a:spcAft>
                <a:spcPts val="600"/>
              </a:spcAft>
              <a:buFont typeface="Arial" panose="020B0604020202020204" pitchFamily="34" charset="0"/>
              <a:buChar char="•"/>
            </a:pPr>
            <a:r>
              <a:rPr lang="en-GB" sz="2200" dirty="0"/>
              <a:t>Gas valves are matched to input ratings and control signal types.</a:t>
            </a:r>
          </a:p>
          <a:p>
            <a:pPr marL="342900" indent="-342900">
              <a:spcAft>
                <a:spcPts val="600"/>
              </a:spcAft>
              <a:buFont typeface="Arial" panose="020B0604020202020204" pitchFamily="34" charset="0"/>
              <a:buChar char="•"/>
            </a:pPr>
            <a:r>
              <a:rPr lang="en-GB" sz="2200" dirty="0"/>
              <a:t>Thermistors must have the correct resistance curves for accurate temperature reading.</a:t>
            </a:r>
          </a:p>
          <a:p>
            <a:pPr lvl="0"/>
            <a:endParaRPr lang="en-GB" sz="2200" dirty="0"/>
          </a:p>
        </p:txBody>
      </p:sp>
    </p:spTree>
    <p:extLst>
      <p:ext uri="{BB962C8B-B14F-4D97-AF65-F5344CB8AC3E}">
        <p14:creationId xmlns:p14="http://schemas.microsoft.com/office/powerpoint/2010/main" val="2491577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55988-49A7-9D25-81AC-DF6AC1C7C20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621E374-62C3-5340-C082-B9F9002FCD3B}"/>
              </a:ext>
            </a:extLst>
          </p:cNvPr>
          <p:cNvSpPr>
            <a:spLocks noGrp="1"/>
          </p:cNvSpPr>
          <p:nvPr>
            <p:ph type="title"/>
          </p:nvPr>
        </p:nvSpPr>
        <p:spPr>
          <a:xfrm>
            <a:off x="252000" y="972000"/>
            <a:ext cx="11628452" cy="646331"/>
          </a:xfrm>
        </p:spPr>
        <p:txBody>
          <a:bodyPr/>
          <a:lstStyle/>
          <a:p>
            <a:r>
              <a:rPr lang="en-GB"/>
              <a:t>Component compatibility and replacements</a:t>
            </a:r>
          </a:p>
        </p:txBody>
      </p:sp>
      <p:sp>
        <p:nvSpPr>
          <p:cNvPr id="6" name="Content Placeholder 5">
            <a:extLst>
              <a:ext uri="{FF2B5EF4-FFF2-40B4-BE49-F238E27FC236}">
                <a16:creationId xmlns:a16="http://schemas.microsoft.com/office/drawing/2014/main" id="{A9621C95-687E-A421-6AF6-46DAAED60524}"/>
              </a:ext>
            </a:extLst>
          </p:cNvPr>
          <p:cNvSpPr>
            <a:spLocks noGrp="1"/>
          </p:cNvSpPr>
          <p:nvPr>
            <p:ph sz="quarter" idx="10"/>
          </p:nvPr>
        </p:nvSpPr>
        <p:spPr>
          <a:xfrm>
            <a:off x="360000" y="1800000"/>
            <a:ext cx="11122754" cy="4140000"/>
          </a:xfrm>
        </p:spPr>
        <p:txBody>
          <a:bodyPr/>
          <a:lstStyle/>
          <a:p>
            <a:r>
              <a:rPr lang="en-GB" b="1" dirty="0"/>
              <a:t>Replacement considerations</a:t>
            </a:r>
          </a:p>
          <a:p>
            <a:r>
              <a:rPr lang="en-GB" dirty="0"/>
              <a:t>When replacing components, engineers must adhere to strict guidelines to maintain safety and efficiency:</a:t>
            </a:r>
          </a:p>
          <a:p>
            <a:pPr marL="342900" indent="-342900">
              <a:buFont typeface="Arial" panose="020B0604020202020204" pitchFamily="34" charset="0"/>
              <a:buChar char="•"/>
            </a:pPr>
            <a:r>
              <a:rPr lang="en-GB" dirty="0"/>
              <a:t>Always use manufacturer-approved replacement parts where specified.</a:t>
            </a:r>
          </a:p>
          <a:p>
            <a:pPr marL="342900" indent="-342900">
              <a:buFont typeface="Arial" panose="020B0604020202020204" pitchFamily="34" charset="0"/>
              <a:buChar char="•"/>
            </a:pPr>
            <a:r>
              <a:rPr lang="en-GB" dirty="0"/>
              <a:t>Verify electrical compatibility (voltage, current, signal type).</a:t>
            </a:r>
          </a:p>
          <a:p>
            <a:pPr marL="342900" indent="-342900">
              <a:buFont typeface="Arial" panose="020B0604020202020204" pitchFamily="34" charset="0"/>
              <a:buChar char="•"/>
            </a:pPr>
            <a:r>
              <a:rPr lang="en-GB" dirty="0"/>
              <a:t>Check physical fitment and connection types.</a:t>
            </a:r>
          </a:p>
          <a:p>
            <a:pPr marL="342900" indent="-342900">
              <a:buFont typeface="Arial" panose="020B0604020202020204" pitchFamily="34" charset="0"/>
              <a:buChar char="•"/>
            </a:pPr>
            <a:r>
              <a:rPr lang="en-GB" dirty="0"/>
              <a:t>Consider software/firmware compatibility with modern PCBs.</a:t>
            </a:r>
          </a:p>
          <a:p>
            <a:pPr marL="342900" indent="-342900">
              <a:buFont typeface="Arial" panose="020B0604020202020204" pitchFamily="34" charset="0"/>
              <a:buChar char="•"/>
            </a:pPr>
            <a:r>
              <a:rPr lang="en-GB" dirty="0"/>
              <a:t>After replacement, perform full functional testing of the control sequence.</a:t>
            </a:r>
          </a:p>
          <a:p>
            <a:pPr lvl="0"/>
            <a:endParaRPr lang="en-GB" dirty="0"/>
          </a:p>
        </p:txBody>
      </p:sp>
    </p:spTree>
    <p:extLst>
      <p:ext uri="{BB962C8B-B14F-4D97-AF65-F5344CB8AC3E}">
        <p14:creationId xmlns:p14="http://schemas.microsoft.com/office/powerpoint/2010/main" val="397857441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FE355F-CBC2-E62C-A555-6DCEC1E8648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3412B45-DE8B-886C-B43A-14DA6AE9EADD}"/>
              </a:ext>
            </a:extLst>
          </p:cNvPr>
          <p:cNvSpPr>
            <a:spLocks noGrp="1"/>
          </p:cNvSpPr>
          <p:nvPr>
            <p:ph type="title"/>
          </p:nvPr>
        </p:nvSpPr>
        <p:spPr>
          <a:xfrm>
            <a:off x="252000" y="972000"/>
            <a:ext cx="11628452" cy="646331"/>
          </a:xfrm>
        </p:spPr>
        <p:txBody>
          <a:bodyPr/>
          <a:lstStyle/>
          <a:p>
            <a:r>
              <a:rPr lang="en-GB"/>
              <a:t>Component compatibility and replacements</a:t>
            </a:r>
          </a:p>
        </p:txBody>
      </p:sp>
      <p:sp>
        <p:nvSpPr>
          <p:cNvPr id="6" name="Content Placeholder 5">
            <a:extLst>
              <a:ext uri="{FF2B5EF4-FFF2-40B4-BE49-F238E27FC236}">
                <a16:creationId xmlns:a16="http://schemas.microsoft.com/office/drawing/2014/main" id="{2FCEF519-2283-2686-CA1F-403A8830007D}"/>
              </a:ext>
            </a:extLst>
          </p:cNvPr>
          <p:cNvSpPr>
            <a:spLocks noGrp="1"/>
          </p:cNvSpPr>
          <p:nvPr>
            <p:ph sz="quarter" idx="10"/>
          </p:nvPr>
        </p:nvSpPr>
        <p:spPr>
          <a:xfrm>
            <a:off x="360000" y="1800000"/>
            <a:ext cx="11122754" cy="4140000"/>
          </a:xfrm>
        </p:spPr>
        <p:txBody>
          <a:bodyPr/>
          <a:lstStyle/>
          <a:p>
            <a:r>
              <a:rPr lang="en-GB" b="1" dirty="0"/>
              <a:t>Legal and safety requirements</a:t>
            </a:r>
          </a:p>
          <a:p>
            <a:r>
              <a:rPr lang="en-GB" dirty="0"/>
              <a:t>The Gas Safety (Installation and Use) Regulations place specific requirements on component replacement:</a:t>
            </a:r>
          </a:p>
          <a:p>
            <a:pPr marL="342900" indent="-342900">
              <a:buFont typeface="Arial" panose="020B0604020202020204" pitchFamily="34" charset="0"/>
              <a:buChar char="•"/>
            </a:pPr>
            <a:r>
              <a:rPr lang="en-GB" dirty="0"/>
              <a:t>Regulation 26(5) requires that appliances are maintained in a safe condition.</a:t>
            </a:r>
          </a:p>
          <a:p>
            <a:pPr marL="342900" indent="-342900">
              <a:buFont typeface="Arial" panose="020B0604020202020204" pitchFamily="34" charset="0"/>
              <a:buChar char="•"/>
            </a:pPr>
            <a:r>
              <a:rPr lang="en-GB" dirty="0"/>
              <a:t>Using incorrect components may constitute "unsafe work" under Regulation 7.</a:t>
            </a:r>
          </a:p>
          <a:p>
            <a:pPr marL="342900" indent="-342900">
              <a:buFont typeface="Arial" panose="020B0604020202020204" pitchFamily="34" charset="0"/>
              <a:buChar char="•"/>
            </a:pPr>
            <a:r>
              <a:rPr lang="en-GB" dirty="0"/>
              <a:t>Components affecting combustion must maintain the appliance within manufacturer specifications.</a:t>
            </a:r>
          </a:p>
          <a:p>
            <a:pPr marL="342900" indent="-342900">
              <a:buFont typeface="Arial" panose="020B0604020202020204" pitchFamily="34" charset="0"/>
              <a:buChar char="•"/>
            </a:pPr>
            <a:r>
              <a:rPr lang="en-GB" dirty="0"/>
              <a:t>CE/UKCA marked components should not be modified or adapted.</a:t>
            </a:r>
          </a:p>
          <a:p>
            <a:pPr lvl="0"/>
            <a:endParaRPr lang="en-GB" dirty="0"/>
          </a:p>
        </p:txBody>
      </p:sp>
    </p:spTree>
    <p:extLst>
      <p:ext uri="{BB962C8B-B14F-4D97-AF65-F5344CB8AC3E}">
        <p14:creationId xmlns:p14="http://schemas.microsoft.com/office/powerpoint/2010/main" val="347065112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4A7DE-99E3-A3F2-AE2D-2B23E5E6605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D2864CB-2EC1-B2A1-3021-AC7FF802375A}"/>
              </a:ext>
            </a:extLst>
          </p:cNvPr>
          <p:cNvSpPr>
            <a:spLocks noGrp="1"/>
          </p:cNvSpPr>
          <p:nvPr>
            <p:ph type="title"/>
          </p:nvPr>
        </p:nvSpPr>
        <p:spPr>
          <a:xfrm>
            <a:off x="252000" y="972000"/>
            <a:ext cx="11628452" cy="646331"/>
          </a:xfrm>
        </p:spPr>
        <p:txBody>
          <a:bodyPr/>
          <a:lstStyle/>
          <a:p>
            <a:r>
              <a:rPr lang="en-GB"/>
              <a:t>Component compatibility and replacements</a:t>
            </a:r>
          </a:p>
        </p:txBody>
      </p:sp>
      <p:sp>
        <p:nvSpPr>
          <p:cNvPr id="6" name="Content Placeholder 5">
            <a:extLst>
              <a:ext uri="{FF2B5EF4-FFF2-40B4-BE49-F238E27FC236}">
                <a16:creationId xmlns:a16="http://schemas.microsoft.com/office/drawing/2014/main" id="{3BD2AB76-5FC8-C26E-E543-675B8DBCD7C3}"/>
              </a:ext>
            </a:extLst>
          </p:cNvPr>
          <p:cNvSpPr>
            <a:spLocks noGrp="1"/>
          </p:cNvSpPr>
          <p:nvPr>
            <p:ph sz="quarter" idx="10"/>
          </p:nvPr>
        </p:nvSpPr>
        <p:spPr>
          <a:xfrm>
            <a:off x="360000" y="1800000"/>
            <a:ext cx="11122754" cy="4140000"/>
          </a:xfrm>
        </p:spPr>
        <p:txBody>
          <a:bodyPr/>
          <a:lstStyle/>
          <a:p>
            <a:r>
              <a:rPr lang="en-GB"/>
              <a:t>Using non-approved components can invalidate appliance certification, violate Building Regulations, and potentially invalidate property insurance. </a:t>
            </a:r>
          </a:p>
          <a:p>
            <a:r>
              <a:rPr lang="en-GB"/>
              <a:t>In case of incident, the installing engineer may be held liable for using non-standard parts.</a:t>
            </a:r>
          </a:p>
          <a:p>
            <a:r>
              <a:rPr lang="en-GB"/>
              <a:t>The BS 6798 installation standard specifies that components should be replaced "like for like" unless a manufacturer-approved alternative is specified in technical documentation.</a:t>
            </a:r>
          </a:p>
          <a:p>
            <a:pPr lvl="0"/>
            <a:endParaRPr lang="en-GB"/>
          </a:p>
        </p:txBody>
      </p:sp>
    </p:spTree>
    <p:extLst>
      <p:ext uri="{BB962C8B-B14F-4D97-AF65-F5344CB8AC3E}">
        <p14:creationId xmlns:p14="http://schemas.microsoft.com/office/powerpoint/2010/main" val="13533662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7F8890-54B0-D724-3AE6-C03C3C9548C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50309F4-49CB-2535-E4F8-77CBCA5F09DD}"/>
              </a:ext>
            </a:extLst>
          </p:cNvPr>
          <p:cNvSpPr>
            <a:spLocks noGrp="1"/>
          </p:cNvSpPr>
          <p:nvPr>
            <p:ph type="title"/>
          </p:nvPr>
        </p:nvSpPr>
        <p:spPr>
          <a:xfrm>
            <a:off x="252000" y="972000"/>
            <a:ext cx="11628452" cy="646331"/>
          </a:xfrm>
        </p:spPr>
        <p:txBody>
          <a:bodyPr/>
          <a:lstStyle/>
          <a:p>
            <a:r>
              <a:rPr lang="en-GB"/>
              <a:t>Advanced component technologies</a:t>
            </a:r>
          </a:p>
        </p:txBody>
      </p:sp>
      <p:sp>
        <p:nvSpPr>
          <p:cNvPr id="6" name="Content Placeholder 5">
            <a:extLst>
              <a:ext uri="{FF2B5EF4-FFF2-40B4-BE49-F238E27FC236}">
                <a16:creationId xmlns:a16="http://schemas.microsoft.com/office/drawing/2014/main" id="{BE5328AE-B492-F3CF-5FA6-2C776F044D02}"/>
              </a:ext>
            </a:extLst>
          </p:cNvPr>
          <p:cNvSpPr>
            <a:spLocks noGrp="1"/>
          </p:cNvSpPr>
          <p:nvPr>
            <p:ph sz="quarter" idx="10"/>
          </p:nvPr>
        </p:nvSpPr>
        <p:spPr>
          <a:xfrm>
            <a:off x="359999" y="1800000"/>
            <a:ext cx="10558371" cy="4140000"/>
          </a:xfrm>
        </p:spPr>
        <p:txBody>
          <a:bodyPr/>
          <a:lstStyle/>
          <a:p>
            <a:r>
              <a:rPr lang="en-GB" b="1" dirty="0"/>
              <a:t>Smart controls integration</a:t>
            </a:r>
          </a:p>
          <a:p>
            <a:r>
              <a:rPr lang="en-GB" dirty="0"/>
              <a:t>Modern gas appliances increasingly feature connectivity options that allow integration with smart home systems. </a:t>
            </a:r>
          </a:p>
          <a:p>
            <a:r>
              <a:rPr lang="en-GB" dirty="0" err="1"/>
              <a:t>OpenTherm</a:t>
            </a:r>
            <a:r>
              <a:rPr lang="en-GB" dirty="0"/>
              <a:t>, BUS, and wireless protocols enable bidirectional communication between appliances and controls, allowing for weather compensation, load modulation, and remote diagnostics. </a:t>
            </a:r>
          </a:p>
          <a:p>
            <a:r>
              <a:rPr lang="en-GB" dirty="0"/>
              <a:t>These systems can reduce fuel consumption by 15-30% compared to traditional on/off controls.</a:t>
            </a:r>
          </a:p>
        </p:txBody>
      </p:sp>
    </p:spTree>
    <p:extLst>
      <p:ext uri="{BB962C8B-B14F-4D97-AF65-F5344CB8AC3E}">
        <p14:creationId xmlns:p14="http://schemas.microsoft.com/office/powerpoint/2010/main" val="259118868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3FF9F1-C4A9-69C2-21A5-A864F11181D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CE057F1-B0E1-409F-30E1-F90163858E36}"/>
              </a:ext>
            </a:extLst>
          </p:cNvPr>
          <p:cNvSpPr>
            <a:spLocks noGrp="1"/>
          </p:cNvSpPr>
          <p:nvPr>
            <p:ph type="title"/>
          </p:nvPr>
        </p:nvSpPr>
        <p:spPr>
          <a:xfrm>
            <a:off x="252000" y="972000"/>
            <a:ext cx="11628452" cy="646331"/>
          </a:xfrm>
        </p:spPr>
        <p:txBody>
          <a:bodyPr/>
          <a:lstStyle/>
          <a:p>
            <a:r>
              <a:rPr lang="en-GB"/>
              <a:t>Advanced component technologies</a:t>
            </a:r>
          </a:p>
        </p:txBody>
      </p:sp>
      <p:sp>
        <p:nvSpPr>
          <p:cNvPr id="6" name="Content Placeholder 5">
            <a:extLst>
              <a:ext uri="{FF2B5EF4-FFF2-40B4-BE49-F238E27FC236}">
                <a16:creationId xmlns:a16="http://schemas.microsoft.com/office/drawing/2014/main" id="{0662F144-3405-BEF0-52FE-1CA96AB55683}"/>
              </a:ext>
            </a:extLst>
          </p:cNvPr>
          <p:cNvSpPr>
            <a:spLocks noGrp="1"/>
          </p:cNvSpPr>
          <p:nvPr>
            <p:ph sz="quarter" idx="10"/>
          </p:nvPr>
        </p:nvSpPr>
        <p:spPr>
          <a:xfrm>
            <a:off x="360000" y="1800000"/>
            <a:ext cx="11222400" cy="4140000"/>
          </a:xfrm>
        </p:spPr>
        <p:txBody>
          <a:bodyPr/>
          <a:lstStyle/>
          <a:p>
            <a:r>
              <a:rPr lang="en-GB" b="1" dirty="0"/>
              <a:t>Premix combustion systems</a:t>
            </a:r>
          </a:p>
          <a:p>
            <a:r>
              <a:rPr lang="en-GB" dirty="0"/>
              <a:t>Advanced premix systems use precisely controlled air-gas mixtures for optimal combustion efficiency. </a:t>
            </a:r>
          </a:p>
          <a:p>
            <a:r>
              <a:rPr lang="en-GB" dirty="0"/>
              <a:t>Unlike traditional atmospheric burners, premix systems incorporate venturi devices, variable speed fans, and ratio control valves to maintain ideal combustion parameters across the entire modulation range. </a:t>
            </a:r>
          </a:p>
          <a:p>
            <a:r>
              <a:rPr lang="en-GB" dirty="0"/>
              <a:t>This results in NOx emissions below 40mg/kWh, meeting Class 6 requirements.</a:t>
            </a:r>
          </a:p>
        </p:txBody>
      </p:sp>
    </p:spTree>
    <p:extLst>
      <p:ext uri="{BB962C8B-B14F-4D97-AF65-F5344CB8AC3E}">
        <p14:creationId xmlns:p14="http://schemas.microsoft.com/office/powerpoint/2010/main" val="14084819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4BBE1-C145-45AF-315F-106AED9F1DC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BA3F6AF-6E0E-3480-54ED-3C849A1859CB}"/>
              </a:ext>
            </a:extLst>
          </p:cNvPr>
          <p:cNvSpPr>
            <a:spLocks noGrp="1"/>
          </p:cNvSpPr>
          <p:nvPr>
            <p:ph type="title"/>
          </p:nvPr>
        </p:nvSpPr>
        <p:spPr>
          <a:xfrm>
            <a:off x="252000" y="972000"/>
            <a:ext cx="11628452" cy="646331"/>
          </a:xfrm>
        </p:spPr>
        <p:txBody>
          <a:bodyPr/>
          <a:lstStyle/>
          <a:p>
            <a:r>
              <a:rPr lang="en-GB"/>
              <a:t>Advanced component technologies</a:t>
            </a:r>
          </a:p>
        </p:txBody>
      </p:sp>
      <p:sp>
        <p:nvSpPr>
          <p:cNvPr id="6" name="Content Placeholder 5">
            <a:extLst>
              <a:ext uri="{FF2B5EF4-FFF2-40B4-BE49-F238E27FC236}">
                <a16:creationId xmlns:a16="http://schemas.microsoft.com/office/drawing/2014/main" id="{42EB4944-1782-3615-0945-B518C0402077}"/>
              </a:ext>
            </a:extLst>
          </p:cNvPr>
          <p:cNvSpPr>
            <a:spLocks noGrp="1"/>
          </p:cNvSpPr>
          <p:nvPr>
            <p:ph sz="quarter" idx="10"/>
          </p:nvPr>
        </p:nvSpPr>
        <p:spPr>
          <a:xfrm>
            <a:off x="359999" y="1800000"/>
            <a:ext cx="10710771" cy="4140000"/>
          </a:xfrm>
        </p:spPr>
        <p:txBody>
          <a:bodyPr/>
          <a:lstStyle/>
          <a:p>
            <a:r>
              <a:rPr lang="en-GB" b="1" dirty="0"/>
              <a:t>Self-diagnostic capabilities</a:t>
            </a:r>
          </a:p>
          <a:p>
            <a:r>
              <a:rPr lang="en-GB" dirty="0"/>
              <a:t>Contemporary appliances incorporate extensive self-diagnostic functions that monitor component performance in real-time. </a:t>
            </a:r>
          </a:p>
          <a:p>
            <a:r>
              <a:rPr lang="en-GB" dirty="0"/>
              <a:t>These systems can detect degradation before complete failure occurs, store operational history, and communicate specific fault information to engineers. </a:t>
            </a:r>
          </a:p>
          <a:p>
            <a:r>
              <a:rPr lang="en-GB" dirty="0"/>
              <a:t>Some manufacturers now offer remote diagnostic capabilities, allowing parameter adjustments without site visits.</a:t>
            </a:r>
          </a:p>
          <a:p>
            <a:endParaRPr lang="en-GB" dirty="0"/>
          </a:p>
        </p:txBody>
      </p:sp>
    </p:spTree>
    <p:extLst>
      <p:ext uri="{BB962C8B-B14F-4D97-AF65-F5344CB8AC3E}">
        <p14:creationId xmlns:p14="http://schemas.microsoft.com/office/powerpoint/2010/main" val="22948403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EC29C-05B0-95BF-FABB-D5C948A1300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E422E38-B98D-5594-EEA5-E7753A40C9A4}"/>
              </a:ext>
            </a:extLst>
          </p:cNvPr>
          <p:cNvSpPr>
            <a:spLocks noGrp="1"/>
          </p:cNvSpPr>
          <p:nvPr>
            <p:ph type="title"/>
          </p:nvPr>
        </p:nvSpPr>
        <p:spPr>
          <a:xfrm>
            <a:off x="252000" y="972000"/>
            <a:ext cx="11628452" cy="646331"/>
          </a:xfrm>
        </p:spPr>
        <p:txBody>
          <a:bodyPr/>
          <a:lstStyle/>
          <a:p>
            <a:r>
              <a:rPr lang="en-GB"/>
              <a:t>Advanced component technologies</a:t>
            </a:r>
          </a:p>
        </p:txBody>
      </p:sp>
      <p:sp>
        <p:nvSpPr>
          <p:cNvPr id="6" name="Content Placeholder 5">
            <a:extLst>
              <a:ext uri="{FF2B5EF4-FFF2-40B4-BE49-F238E27FC236}">
                <a16:creationId xmlns:a16="http://schemas.microsoft.com/office/drawing/2014/main" id="{894DD83A-ABF6-3ADA-3647-25587A81ACF7}"/>
              </a:ext>
            </a:extLst>
          </p:cNvPr>
          <p:cNvSpPr>
            <a:spLocks noGrp="1"/>
          </p:cNvSpPr>
          <p:nvPr>
            <p:ph sz="quarter" idx="10"/>
          </p:nvPr>
        </p:nvSpPr>
        <p:spPr>
          <a:xfrm>
            <a:off x="360000" y="1800000"/>
            <a:ext cx="11026038" cy="4140000"/>
          </a:xfrm>
        </p:spPr>
        <p:txBody>
          <a:bodyPr/>
          <a:lstStyle/>
          <a:p>
            <a:r>
              <a:rPr lang="en-GB" b="1" dirty="0"/>
              <a:t>Implications for Gas Engineers</a:t>
            </a:r>
          </a:p>
          <a:p>
            <a:pPr>
              <a:spcAft>
                <a:spcPts val="1800"/>
              </a:spcAft>
            </a:pPr>
            <a:r>
              <a:rPr lang="en-GB" dirty="0"/>
              <a:t>These technological advances require gas engineers to continually update their knowledge and skills:</a:t>
            </a:r>
          </a:p>
          <a:p>
            <a:r>
              <a:rPr lang="en-GB" b="1" dirty="0"/>
              <a:t>Technical knowledge requirements</a:t>
            </a:r>
          </a:p>
          <a:p>
            <a:pPr marL="342900" indent="-342900">
              <a:buFont typeface="Arial" panose="020B0604020202020204" pitchFamily="34" charset="0"/>
              <a:buChar char="•"/>
            </a:pPr>
            <a:r>
              <a:rPr lang="en-GB" dirty="0"/>
              <a:t>Understanding of electronic control principles and communication protocols.</a:t>
            </a:r>
          </a:p>
          <a:p>
            <a:pPr marL="342900" indent="-342900">
              <a:buFont typeface="Arial" panose="020B0604020202020204" pitchFamily="34" charset="0"/>
              <a:buChar char="•"/>
            </a:pPr>
            <a:r>
              <a:rPr lang="en-GB" dirty="0"/>
              <a:t>Familiarity with manufacturer-specific diagnostic software.</a:t>
            </a:r>
          </a:p>
          <a:p>
            <a:pPr marL="342900" indent="-342900">
              <a:buFont typeface="Arial" panose="020B0604020202020204" pitchFamily="34" charset="0"/>
              <a:buChar char="•"/>
            </a:pPr>
            <a:r>
              <a:rPr lang="en-GB" dirty="0"/>
              <a:t>Ability to interpret complex fault codes and system parameters.</a:t>
            </a:r>
          </a:p>
          <a:p>
            <a:pPr marL="342900" indent="-342900">
              <a:buFont typeface="Arial" panose="020B0604020202020204" pitchFamily="34" charset="0"/>
              <a:buChar char="•"/>
            </a:pPr>
            <a:r>
              <a:rPr lang="en-GB" dirty="0"/>
              <a:t>Knowledge of combustion analysis and adjustment procedures.</a:t>
            </a:r>
          </a:p>
        </p:txBody>
      </p:sp>
    </p:spTree>
    <p:extLst>
      <p:ext uri="{BB962C8B-B14F-4D97-AF65-F5344CB8AC3E}">
        <p14:creationId xmlns:p14="http://schemas.microsoft.com/office/powerpoint/2010/main" val="2364361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77A0F-AB00-C6B6-45DC-85B95D6F8F9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DFF687-1A31-28EA-4F8C-A7C3212A9409}"/>
              </a:ext>
            </a:extLst>
          </p:cNvPr>
          <p:cNvSpPr>
            <a:spLocks noGrp="1"/>
          </p:cNvSpPr>
          <p:nvPr>
            <p:ph type="title"/>
          </p:nvPr>
        </p:nvSpPr>
        <p:spPr>
          <a:xfrm>
            <a:off x="252000" y="972000"/>
            <a:ext cx="11628452" cy="646331"/>
          </a:xfrm>
        </p:spPr>
        <p:txBody>
          <a:bodyPr/>
          <a:lstStyle/>
          <a:p>
            <a:r>
              <a:rPr lang="en-GB"/>
              <a:t>Fan components in gas appliances</a:t>
            </a:r>
          </a:p>
        </p:txBody>
      </p:sp>
      <p:sp>
        <p:nvSpPr>
          <p:cNvPr id="6" name="Content Placeholder 5">
            <a:extLst>
              <a:ext uri="{FF2B5EF4-FFF2-40B4-BE49-F238E27FC236}">
                <a16:creationId xmlns:a16="http://schemas.microsoft.com/office/drawing/2014/main" id="{7941AFEC-91BE-EF2F-541A-EB3889113330}"/>
              </a:ext>
            </a:extLst>
          </p:cNvPr>
          <p:cNvSpPr>
            <a:spLocks noGrp="1"/>
          </p:cNvSpPr>
          <p:nvPr>
            <p:ph sz="quarter" idx="10"/>
          </p:nvPr>
        </p:nvSpPr>
        <p:spPr>
          <a:xfrm>
            <a:off x="359999" y="1800000"/>
            <a:ext cx="11166715" cy="4140000"/>
          </a:xfrm>
        </p:spPr>
        <p:txBody>
          <a:bodyPr/>
          <a:lstStyle/>
          <a:p>
            <a:r>
              <a:rPr lang="en-GB" b="1"/>
              <a:t>Common applications</a:t>
            </a:r>
          </a:p>
          <a:p>
            <a:r>
              <a:rPr lang="en-GB"/>
              <a:t>Found in combination boilers, system boilers, modern water heaters, and any room-sealed appliance requiring forced draught for combustion products.</a:t>
            </a:r>
          </a:p>
        </p:txBody>
      </p:sp>
    </p:spTree>
    <p:extLst>
      <p:ext uri="{BB962C8B-B14F-4D97-AF65-F5344CB8AC3E}">
        <p14:creationId xmlns:p14="http://schemas.microsoft.com/office/powerpoint/2010/main" val="286654166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46ED38-6894-23EB-39D7-B3F3B21FB43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B018B29-A3F5-56B3-BD67-3106CD0C01F6}"/>
              </a:ext>
            </a:extLst>
          </p:cNvPr>
          <p:cNvSpPr>
            <a:spLocks noGrp="1"/>
          </p:cNvSpPr>
          <p:nvPr>
            <p:ph type="title"/>
          </p:nvPr>
        </p:nvSpPr>
        <p:spPr>
          <a:xfrm>
            <a:off x="252000" y="972000"/>
            <a:ext cx="11628452" cy="646331"/>
          </a:xfrm>
        </p:spPr>
        <p:txBody>
          <a:bodyPr/>
          <a:lstStyle/>
          <a:p>
            <a:r>
              <a:rPr lang="en-GB"/>
              <a:t>Advanced component technologies</a:t>
            </a:r>
          </a:p>
        </p:txBody>
      </p:sp>
      <p:sp>
        <p:nvSpPr>
          <p:cNvPr id="6" name="Content Placeholder 5">
            <a:extLst>
              <a:ext uri="{FF2B5EF4-FFF2-40B4-BE49-F238E27FC236}">
                <a16:creationId xmlns:a16="http://schemas.microsoft.com/office/drawing/2014/main" id="{B8FCB1FA-DE04-647B-253E-9F30C2BC3BA0}"/>
              </a:ext>
            </a:extLst>
          </p:cNvPr>
          <p:cNvSpPr>
            <a:spLocks noGrp="1"/>
          </p:cNvSpPr>
          <p:nvPr>
            <p:ph sz="quarter" idx="10"/>
          </p:nvPr>
        </p:nvSpPr>
        <p:spPr>
          <a:xfrm>
            <a:off x="360000" y="1800000"/>
            <a:ext cx="11026038" cy="4140000"/>
          </a:xfrm>
        </p:spPr>
        <p:txBody>
          <a:bodyPr/>
          <a:lstStyle/>
          <a:p>
            <a:r>
              <a:rPr lang="en-GB" b="1" dirty="0"/>
              <a:t>Diagnostic equipment needs</a:t>
            </a:r>
          </a:p>
          <a:p>
            <a:pPr marL="342900" indent="-342900">
              <a:buFont typeface="Arial" panose="020B0604020202020204" pitchFamily="34" charset="0"/>
              <a:buChar char="•"/>
            </a:pPr>
            <a:r>
              <a:rPr lang="en-GB" dirty="0"/>
              <a:t>Digital multimeters with microamp measurement capability.</a:t>
            </a:r>
          </a:p>
          <a:p>
            <a:pPr marL="342900" indent="-342900">
              <a:buFont typeface="Arial" panose="020B0604020202020204" pitchFamily="34" charset="0"/>
              <a:buChar char="•"/>
            </a:pPr>
            <a:r>
              <a:rPr lang="en-GB" dirty="0"/>
              <a:t>Electronic combustion analysers with CO/CO₂ measurement.</a:t>
            </a:r>
          </a:p>
          <a:p>
            <a:pPr marL="342900" indent="-342900">
              <a:buFont typeface="Arial" panose="020B0604020202020204" pitchFamily="34" charset="0"/>
              <a:buChar char="•"/>
            </a:pPr>
            <a:r>
              <a:rPr lang="en-GB" dirty="0"/>
              <a:t>Manufacturer-specific interface tools and software.</a:t>
            </a:r>
          </a:p>
          <a:p>
            <a:pPr marL="342900" indent="-342900">
              <a:buFont typeface="Arial" panose="020B0604020202020204" pitchFamily="34" charset="0"/>
              <a:buChar char="•"/>
            </a:pPr>
            <a:r>
              <a:rPr lang="en-GB" dirty="0"/>
              <a:t>Pressure measuring devices with high resolution (0.1 Pa).</a:t>
            </a:r>
          </a:p>
          <a:p>
            <a:r>
              <a:rPr lang="en-GB" dirty="0"/>
              <a:t>According to industry research, approximately 65% of modern gas appliance faults require electronic diagnosis rather than traditional mechanical troubleshooting, highlighting the evolving nature of gas engineering skills.</a:t>
            </a:r>
          </a:p>
          <a:p>
            <a:pPr marL="0" indent="0" algn="l" rtl="0" eaLnBrk="1" hangingPunct="1">
              <a:lnSpc>
                <a:spcPct val="110000"/>
              </a:lnSpc>
              <a:spcAft>
                <a:spcPts val="1200"/>
              </a:spcAft>
              <a:buNone/>
            </a:pPr>
            <a:r>
              <a:rPr lang="en-GB" sz="2400" dirty="0">
                <a:solidFill>
                  <a:srgbClr val="000000"/>
                </a:solidFill>
                <a:effectLst/>
                <a:latin typeface="Arial" panose="020B0604020202020204" pitchFamily="34" charset="0"/>
              </a:rPr>
              <a:t>​</a:t>
            </a:r>
            <a:endParaRPr lang="en-GB" dirty="0"/>
          </a:p>
        </p:txBody>
      </p:sp>
    </p:spTree>
    <p:extLst>
      <p:ext uri="{BB962C8B-B14F-4D97-AF65-F5344CB8AC3E}">
        <p14:creationId xmlns:p14="http://schemas.microsoft.com/office/powerpoint/2010/main" val="267290163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D71429-05AD-30EF-42A7-7161CA0D83D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06DE9FC-0485-C260-9036-71497C23935F}"/>
              </a:ext>
            </a:extLst>
          </p:cNvPr>
          <p:cNvSpPr>
            <a:spLocks noGrp="1"/>
          </p:cNvSpPr>
          <p:nvPr>
            <p:ph type="title"/>
          </p:nvPr>
        </p:nvSpPr>
        <p:spPr>
          <a:xfrm>
            <a:off x="252000" y="972000"/>
            <a:ext cx="11628452" cy="646331"/>
          </a:xfrm>
        </p:spPr>
        <p:txBody>
          <a:bodyPr/>
          <a:lstStyle/>
          <a:p>
            <a:r>
              <a:rPr lang="en-GB"/>
              <a:t>Key learning point</a:t>
            </a:r>
          </a:p>
        </p:txBody>
      </p:sp>
      <p:sp>
        <p:nvSpPr>
          <p:cNvPr id="6" name="Content Placeholder 5">
            <a:extLst>
              <a:ext uri="{FF2B5EF4-FFF2-40B4-BE49-F238E27FC236}">
                <a16:creationId xmlns:a16="http://schemas.microsoft.com/office/drawing/2014/main" id="{BF8C741A-5E5B-B34A-C60C-B203F5FC0D89}"/>
              </a:ext>
            </a:extLst>
          </p:cNvPr>
          <p:cNvSpPr>
            <a:spLocks noGrp="1"/>
          </p:cNvSpPr>
          <p:nvPr>
            <p:ph sz="quarter" idx="10"/>
          </p:nvPr>
        </p:nvSpPr>
        <p:spPr>
          <a:xfrm>
            <a:off x="359999" y="1800000"/>
            <a:ext cx="10786971" cy="4140000"/>
          </a:xfrm>
        </p:spPr>
        <p:txBody>
          <a:bodyPr/>
          <a:lstStyle/>
          <a:p>
            <a:pPr marL="0" indent="0" algn="l" rtl="0" eaLnBrk="1" hangingPunct="1">
              <a:lnSpc>
                <a:spcPct val="110000"/>
              </a:lnSpc>
              <a:spcAft>
                <a:spcPts val="1200"/>
              </a:spcAft>
              <a:buNone/>
            </a:pPr>
            <a:r>
              <a:rPr lang="en-GB" sz="2400" b="1">
                <a:solidFill>
                  <a:srgbClr val="000000"/>
                </a:solidFill>
                <a:effectLst/>
                <a:latin typeface="Arial" panose="020B0604020202020204" pitchFamily="34" charset="0"/>
              </a:rPr>
              <a:t>Session summary</a:t>
            </a:r>
            <a:endParaRPr lang="en-GB" sz="2400">
              <a:solidFill>
                <a:srgbClr val="000000"/>
              </a:solidFill>
              <a:effectLst/>
              <a:latin typeface="Arial" panose="020B0604020202020204" pitchFamily="34" charset="0"/>
            </a:endParaRPr>
          </a:p>
          <a:p>
            <a:pPr marL="0" indent="0" algn="l" rtl="0" eaLnBrk="1" hangingPunct="1">
              <a:lnSpc>
                <a:spcPct val="110000"/>
              </a:lnSpc>
              <a:spcAft>
                <a:spcPts val="1200"/>
              </a:spcAft>
              <a:buNone/>
            </a:pPr>
            <a:r>
              <a:rPr lang="en-GB" sz="2400">
                <a:solidFill>
                  <a:srgbClr val="000000"/>
                </a:solidFill>
                <a:effectLst/>
                <a:latin typeface="Arial" panose="020B0604020202020204" pitchFamily="34" charset="0"/>
              </a:rPr>
              <a:t>Each gas appliance component has a specific role, from managing gas flow to ensuring safe combustion. </a:t>
            </a:r>
          </a:p>
          <a:p>
            <a:pPr marL="0" indent="0" algn="l" rtl="0" eaLnBrk="1" hangingPunct="1">
              <a:lnSpc>
                <a:spcPct val="110000"/>
              </a:lnSpc>
              <a:spcAft>
                <a:spcPts val="1200"/>
              </a:spcAft>
              <a:buNone/>
            </a:pPr>
            <a:r>
              <a:rPr lang="en-GB" sz="2400">
                <a:solidFill>
                  <a:srgbClr val="000000"/>
                </a:solidFill>
                <a:effectLst/>
                <a:latin typeface="Arial" panose="020B0604020202020204" pitchFamily="34" charset="0"/>
              </a:rPr>
              <a:t>The PCB coordinates their operation with safety interlocks to prevent hazards. </a:t>
            </a:r>
          </a:p>
          <a:p>
            <a:pPr marL="0" indent="0" algn="l" rtl="0" eaLnBrk="1" hangingPunct="1">
              <a:lnSpc>
                <a:spcPct val="110000"/>
              </a:lnSpc>
              <a:spcAft>
                <a:spcPts val="1200"/>
              </a:spcAft>
              <a:buNone/>
            </a:pPr>
            <a:r>
              <a:rPr lang="en-GB" sz="2400">
                <a:solidFill>
                  <a:srgbClr val="000000"/>
                </a:solidFill>
                <a:effectLst/>
                <a:latin typeface="Arial" panose="020B0604020202020204" pitchFamily="34" charset="0"/>
              </a:rPr>
              <a:t>Understanding these connections is key for diagnosing faults, as all parts contribute to the appliance’s safety system.</a:t>
            </a:r>
            <a:endParaRPr lang="en-GB"/>
          </a:p>
        </p:txBody>
      </p:sp>
    </p:spTree>
    <p:extLst>
      <p:ext uri="{BB962C8B-B14F-4D97-AF65-F5344CB8AC3E}">
        <p14:creationId xmlns:p14="http://schemas.microsoft.com/office/powerpoint/2010/main" val="265248113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72000"/>
            <a:ext cx="11628452" cy="646331"/>
          </a:xfrm>
        </p:spPr>
        <p:txBody>
          <a:bodyPr/>
          <a:lstStyle/>
          <a:p>
            <a:r>
              <a:rPr lang="en-GB" dirty="0"/>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59999" y="1800000"/>
            <a:ext cx="10569257" cy="4140000"/>
          </a:xfrm>
        </p:spPr>
        <p:txBody>
          <a:bodyPr/>
          <a:lstStyle/>
          <a:p>
            <a:r>
              <a:rPr lang="en-GB" dirty="0"/>
              <a:t>You should now be able to:</a:t>
            </a:r>
          </a:p>
          <a:p>
            <a:pPr marL="342900" lvl="0" indent="-342900">
              <a:buFont typeface="Arial" panose="020B0604020202020204" pitchFamily="34" charset="0"/>
              <a:buChar char="•"/>
            </a:pPr>
            <a:r>
              <a:rPr lang="en-GB" b="1" dirty="0">
                <a:ea typeface="ＭＳ Ｐゴシック"/>
              </a:rPr>
              <a:t>Identify</a:t>
            </a:r>
            <a:r>
              <a:rPr lang="en-GB" dirty="0">
                <a:ea typeface="ＭＳ Ｐゴシック"/>
              </a:rPr>
              <a:t> key gas appliance components and their roles.</a:t>
            </a:r>
            <a:endParaRPr lang="en-GB"/>
          </a:p>
          <a:p>
            <a:pPr marL="342900" lvl="0" indent="-342900">
              <a:buFont typeface="Arial" panose="020B0604020202020204" pitchFamily="34" charset="0"/>
              <a:buChar char="•"/>
            </a:pPr>
            <a:r>
              <a:rPr lang="en-GB" b="1" dirty="0">
                <a:ea typeface="ＭＳ Ｐゴシック"/>
              </a:rPr>
              <a:t>Describe</a:t>
            </a:r>
            <a:r>
              <a:rPr lang="en-GB" dirty="0">
                <a:ea typeface="ＭＳ Ｐゴシック"/>
              </a:rPr>
              <a:t> how each component supports ignition, combustion, or temperature control.</a:t>
            </a:r>
            <a:endParaRPr lang="en-GB" dirty="0"/>
          </a:p>
          <a:p>
            <a:pPr marL="342900" lvl="0" indent="-342900">
              <a:buFont typeface="Arial" panose="020B0604020202020204" pitchFamily="34" charset="0"/>
              <a:buChar char="•"/>
            </a:pPr>
            <a:r>
              <a:rPr lang="en-GB" b="1" dirty="0">
                <a:ea typeface="ＭＳ Ｐゴシック"/>
              </a:rPr>
              <a:t>Explain</a:t>
            </a:r>
            <a:r>
              <a:rPr lang="en-GB" dirty="0">
                <a:ea typeface="ＭＳ Ｐゴシック"/>
              </a:rPr>
              <a:t> how components interact with each other in a control sequence.</a:t>
            </a:r>
            <a:endParaRPr lang="en-GB" dirty="0"/>
          </a:p>
          <a:p>
            <a:pPr marL="342900" lvl="0" indent="-342900">
              <a:buFont typeface="Arial" panose="020B0604020202020204" pitchFamily="34" charset="0"/>
              <a:buChar char="•"/>
            </a:pPr>
            <a:r>
              <a:rPr lang="en-GB" b="1" dirty="0">
                <a:ea typeface="ＭＳ Ｐゴシック"/>
              </a:rPr>
              <a:t>Recognise</a:t>
            </a:r>
            <a:r>
              <a:rPr lang="en-GB" dirty="0">
                <a:ea typeface="ＭＳ Ｐゴシック"/>
              </a:rPr>
              <a:t> the importance of system integration for safe operation.</a:t>
            </a:r>
            <a:endParaRPr lang="en-GB" dirty="0"/>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334301"/>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F39970A5-E9C0-473F-E933-169162FFCAE9}"/>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72000"/>
            <a:ext cx="11628452" cy="646331"/>
          </a:xfrm>
        </p:spPr>
        <p:txBody>
          <a:bodyPr/>
          <a:lstStyle/>
          <a:p>
            <a:r>
              <a:rPr lang="en-GB"/>
              <a:t>Air/gas ratio control valve</a:t>
            </a:r>
          </a:p>
        </p:txBody>
      </p:sp>
      <p:sp>
        <p:nvSpPr>
          <p:cNvPr id="6" name="Content Placeholder 5">
            <a:extLst>
              <a:ext uri="{FF2B5EF4-FFF2-40B4-BE49-F238E27FC236}">
                <a16:creationId xmlns:a16="http://schemas.microsoft.com/office/drawing/2014/main" id="{63DEF0A9-7F3F-3D10-1348-19477BA25909}"/>
              </a:ext>
            </a:extLst>
          </p:cNvPr>
          <p:cNvSpPr>
            <a:spLocks noGrp="1"/>
          </p:cNvSpPr>
          <p:nvPr>
            <p:ph sz="quarter" idx="10"/>
          </p:nvPr>
        </p:nvSpPr>
        <p:spPr>
          <a:xfrm>
            <a:off x="359999" y="1800000"/>
            <a:ext cx="10482171" cy="4140000"/>
          </a:xfrm>
        </p:spPr>
        <p:txBody>
          <a:bodyPr/>
          <a:lstStyle/>
          <a:p>
            <a:r>
              <a:rPr lang="en-GB" b="1" dirty="0"/>
              <a:t>Structure and design</a:t>
            </a:r>
          </a:p>
          <a:p>
            <a:r>
              <a:rPr lang="en-GB" dirty="0"/>
              <a:t>Modern air/gas ratio valves incorporate precision components including diaphragms, springs, and adjustment mechanisms that work together to maintain the optimal combustion ratio across varying operational demands.</a:t>
            </a:r>
          </a:p>
        </p:txBody>
      </p:sp>
    </p:spTree>
    <p:extLst>
      <p:ext uri="{BB962C8B-B14F-4D97-AF65-F5344CB8AC3E}">
        <p14:creationId xmlns:p14="http://schemas.microsoft.com/office/powerpoint/2010/main" val="859905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16641-4EA4-5CC1-7761-5E3D3FD9786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EA0C765-9A44-5CCC-4AFF-907CC489D6AB}"/>
              </a:ext>
            </a:extLst>
          </p:cNvPr>
          <p:cNvSpPr>
            <a:spLocks noGrp="1"/>
          </p:cNvSpPr>
          <p:nvPr>
            <p:ph type="title"/>
          </p:nvPr>
        </p:nvSpPr>
        <p:spPr>
          <a:xfrm>
            <a:off x="252000" y="972000"/>
            <a:ext cx="11628452" cy="646331"/>
          </a:xfrm>
        </p:spPr>
        <p:txBody>
          <a:bodyPr/>
          <a:lstStyle/>
          <a:p>
            <a:r>
              <a:rPr lang="en-GB" dirty="0"/>
              <a:t>Air/gas ratio control valve</a:t>
            </a:r>
          </a:p>
        </p:txBody>
      </p:sp>
      <p:sp>
        <p:nvSpPr>
          <p:cNvPr id="6" name="Content Placeholder 5">
            <a:extLst>
              <a:ext uri="{FF2B5EF4-FFF2-40B4-BE49-F238E27FC236}">
                <a16:creationId xmlns:a16="http://schemas.microsoft.com/office/drawing/2014/main" id="{3930617E-2989-9515-F2F6-10ACADF8F9D1}"/>
              </a:ext>
            </a:extLst>
          </p:cNvPr>
          <p:cNvSpPr>
            <a:spLocks noGrp="1"/>
          </p:cNvSpPr>
          <p:nvPr>
            <p:ph sz="quarter" idx="10"/>
          </p:nvPr>
        </p:nvSpPr>
        <p:spPr>
          <a:xfrm>
            <a:off x="359999" y="1800000"/>
            <a:ext cx="10797857" cy="4140000"/>
          </a:xfrm>
        </p:spPr>
        <p:txBody>
          <a:bodyPr/>
          <a:lstStyle/>
          <a:p>
            <a:r>
              <a:rPr lang="en-GB" b="1" dirty="0"/>
              <a:t>Purpose and function</a:t>
            </a:r>
          </a:p>
          <a:p>
            <a:r>
              <a:rPr lang="en-GB" dirty="0">
                <a:ea typeface="ＭＳ Ｐゴシック"/>
                <a:cs typeface="Arial"/>
              </a:rPr>
              <a:t>The device is able to maintain the correct air/gas ratio of 10:1 while modulating the burner for different outputs.</a:t>
            </a:r>
            <a:r>
              <a:rPr lang="en-GB" dirty="0">
                <a:ea typeface="ＭＳ Ｐゴシック"/>
              </a:rPr>
              <a:t> </a:t>
            </a:r>
            <a:endParaRPr lang="en-GB" dirty="0"/>
          </a:p>
          <a:p>
            <a:r>
              <a:rPr lang="en-GB" dirty="0"/>
              <a:t>It responds dynamically to changes in demand, adjusting gas flow proportionally to air supply to maintain efficiency and prevent incomplete combustion.</a:t>
            </a:r>
          </a:p>
        </p:txBody>
      </p:sp>
    </p:spTree>
    <p:extLst>
      <p:ext uri="{BB962C8B-B14F-4D97-AF65-F5344CB8AC3E}">
        <p14:creationId xmlns:p14="http://schemas.microsoft.com/office/powerpoint/2010/main" val="3666084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5717E-13C9-2DC7-1EEC-5BD3E46220E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6DF6BC4-464B-5733-016D-54C75347BD4B}"/>
              </a:ext>
            </a:extLst>
          </p:cNvPr>
          <p:cNvSpPr>
            <a:spLocks noGrp="1"/>
          </p:cNvSpPr>
          <p:nvPr>
            <p:ph type="title"/>
          </p:nvPr>
        </p:nvSpPr>
        <p:spPr>
          <a:xfrm>
            <a:off x="252000" y="972000"/>
            <a:ext cx="11628452" cy="646331"/>
          </a:xfrm>
        </p:spPr>
        <p:txBody>
          <a:bodyPr/>
          <a:lstStyle/>
          <a:p>
            <a:r>
              <a:rPr lang="en-GB"/>
              <a:t>Air/gas ratio control valve</a:t>
            </a:r>
          </a:p>
        </p:txBody>
      </p:sp>
      <p:sp>
        <p:nvSpPr>
          <p:cNvPr id="6" name="Content Placeholder 5">
            <a:extLst>
              <a:ext uri="{FF2B5EF4-FFF2-40B4-BE49-F238E27FC236}">
                <a16:creationId xmlns:a16="http://schemas.microsoft.com/office/drawing/2014/main" id="{D66E4370-A520-8904-5D15-8589EE93F538}"/>
              </a:ext>
            </a:extLst>
          </p:cNvPr>
          <p:cNvSpPr>
            <a:spLocks noGrp="1"/>
          </p:cNvSpPr>
          <p:nvPr>
            <p:ph sz="quarter" idx="10"/>
          </p:nvPr>
        </p:nvSpPr>
        <p:spPr>
          <a:xfrm>
            <a:off x="360000" y="1800000"/>
            <a:ext cx="11157086" cy="4140000"/>
          </a:xfrm>
        </p:spPr>
        <p:txBody>
          <a:bodyPr/>
          <a:lstStyle/>
          <a:p>
            <a:r>
              <a:rPr lang="en-GB" b="1"/>
              <a:t>Safety implications</a:t>
            </a:r>
          </a:p>
          <a:p>
            <a:r>
              <a:rPr lang="en-GB"/>
              <a:t>Proper ratio control is critical for preventing the production of carbon monoxide. </a:t>
            </a:r>
          </a:p>
          <a:p>
            <a:r>
              <a:rPr lang="en-GB"/>
              <a:t>If the ratio becomes too rich (excess gas) or if combustion air is restricted, CO levels can rise to dangerous levels. </a:t>
            </a:r>
          </a:p>
          <a:p>
            <a:r>
              <a:rPr lang="en-GB"/>
              <a:t>Modern valves include redundant safety features to prevent hazardous conditions.</a:t>
            </a:r>
          </a:p>
        </p:txBody>
      </p:sp>
    </p:spTree>
    <p:extLst>
      <p:ext uri="{BB962C8B-B14F-4D97-AF65-F5344CB8AC3E}">
        <p14:creationId xmlns:p14="http://schemas.microsoft.com/office/powerpoint/2010/main" val="25975454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2.xml><?xml version="1.0" encoding="utf-8"?>
<ds:datastoreItem xmlns:ds="http://schemas.openxmlformats.org/officeDocument/2006/customXml" ds:itemID="{393EA555-8BFE-41BF-AADA-BD4F3204E2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5041F6D-BBDE-4B15-9860-57A05AB8973C}">
  <ds:schemaRefs>
    <ds:schemaRef ds:uri="http://www.w3.org/XML/1998/namespace"/>
    <ds:schemaRef ds:uri="01e15224-84b2-4570-bdea-a67bb94d0921"/>
    <ds:schemaRef ds:uri="http://schemas.microsoft.com/office/2006/documentManagement/types"/>
    <ds:schemaRef ds:uri="http://purl.org/dc/terms/"/>
    <ds:schemaRef ds:uri="http://purl.org/dc/elements/1.1/"/>
    <ds:schemaRef ds:uri="http://purl.org/dc/dcmitype/"/>
    <ds:schemaRef ds:uri="http://schemas.openxmlformats.org/package/2006/metadata/core-properties"/>
    <ds:schemaRef ds:uri="http://schemas.microsoft.com/office/infopath/2007/PartnerControls"/>
    <ds:schemaRef ds:uri="7c04300a-231c-4281-9146-a98f6f4a7aff"/>
    <ds:schemaRef ds:uri="http://schemas.microsoft.com/office/2006/metadata/propertie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41</TotalTime>
  <Words>3741</Words>
  <Application>Microsoft Office PowerPoint</Application>
  <PresentationFormat>Custom</PresentationFormat>
  <Paragraphs>324</Paragraphs>
  <Slides>63</Slides>
  <Notes>2</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1_Default Design</vt:lpstr>
      <vt:lpstr>PowerPoint Presentation</vt:lpstr>
      <vt:lpstr>Starter</vt:lpstr>
      <vt:lpstr>Objectives</vt:lpstr>
      <vt:lpstr>Fan components in gas appliances</vt:lpstr>
      <vt:lpstr>Fan components in gas appliances</vt:lpstr>
      <vt:lpstr>Fan components in gas appliances</vt:lpstr>
      <vt:lpstr>Air/gas ratio control valve</vt:lpstr>
      <vt:lpstr>Air/gas ratio control valve</vt:lpstr>
      <vt:lpstr>Air/gas ratio control valve</vt:lpstr>
      <vt:lpstr>Air/gas ratio control valve</vt:lpstr>
      <vt:lpstr>Thermistors (NTCs)</vt:lpstr>
      <vt:lpstr>Thermistors (NTCs)</vt:lpstr>
      <vt:lpstr>Thermistors (NTCs)</vt:lpstr>
      <vt:lpstr>Thermistors (NTCs)</vt:lpstr>
      <vt:lpstr>Thermistors (NTCs)</vt:lpstr>
      <vt:lpstr>Printed Circuit Board (PCB)</vt:lpstr>
      <vt:lpstr>Printed Circuit Board (PCB)</vt:lpstr>
      <vt:lpstr>Printed Circuit Board (PCB)</vt:lpstr>
      <vt:lpstr>Printed Circuit Board (PCB)</vt:lpstr>
      <vt:lpstr>Printed Circuit Board (PCB)</vt:lpstr>
      <vt:lpstr>Multi-Functional Control Valve (MFCV)</vt:lpstr>
      <vt:lpstr>Multi-Functional Control Valve (MFCV)</vt:lpstr>
      <vt:lpstr>Multi-Functional Control Valve (MFCV)</vt:lpstr>
      <vt:lpstr>Multi-Functional Control Valve (MFCV)</vt:lpstr>
      <vt:lpstr>Multi-Functional Control Valve (MFCV)</vt:lpstr>
      <vt:lpstr>Air Pressure Switch (APS)</vt:lpstr>
      <vt:lpstr>Air Pressure Switch (APS)</vt:lpstr>
      <vt:lpstr>Air Pressure Switch (APS)</vt:lpstr>
      <vt:lpstr>Air Pressure Switch (APS)</vt:lpstr>
      <vt:lpstr>Air Pressure Switch (APS)</vt:lpstr>
      <vt:lpstr>Flame Supervision Device (FSD)</vt:lpstr>
      <vt:lpstr>Flame Supervision Device (FSD)</vt:lpstr>
      <vt:lpstr>Flame Supervision Device (FSD)</vt:lpstr>
      <vt:lpstr>Flame Supervision Device (FSD)</vt:lpstr>
      <vt:lpstr>Flame Supervision Device (FSD)</vt:lpstr>
      <vt:lpstr>Flame Supervision Device (FSD)</vt:lpstr>
      <vt:lpstr>Flame Supervision Device (FSD)</vt:lpstr>
      <vt:lpstr>Component sequence, combi boiler DHW operation</vt:lpstr>
      <vt:lpstr>Component sequence, combi boiler DHW operation</vt:lpstr>
      <vt:lpstr>Component sequence, combi boiler DHW operation</vt:lpstr>
      <vt:lpstr>Component sequence, combi boiler DHW operation</vt:lpstr>
      <vt:lpstr>Component sequence, combi boiler DHW operation</vt:lpstr>
      <vt:lpstr>Component sequence, combi boiler DHW operation</vt:lpstr>
      <vt:lpstr>Component sequence, combi boiler DHW operation</vt:lpstr>
      <vt:lpstr>Component fault analysis: Cause and effect</vt:lpstr>
      <vt:lpstr>Component fault analysis: Cause and effect</vt:lpstr>
      <vt:lpstr>Component fault analysis: Cause and effect</vt:lpstr>
      <vt:lpstr>Component fault analysis: Cause and effect</vt:lpstr>
      <vt:lpstr>Component fault analysis: Cause and effect</vt:lpstr>
      <vt:lpstr>Component fault analysis: Cause and effect</vt:lpstr>
      <vt:lpstr>Component fault analysis: Cause and effect</vt:lpstr>
      <vt:lpstr>Component compatibility and replacements</vt:lpstr>
      <vt:lpstr>Component compatibility and replacements</vt:lpstr>
      <vt:lpstr>Component compatibility and replacements</vt:lpstr>
      <vt:lpstr>Component compatibility and replacements</vt:lpstr>
      <vt:lpstr>Advanced component technologies</vt:lpstr>
      <vt:lpstr>Advanced component technologies</vt:lpstr>
      <vt:lpstr>Advanced component technologies</vt:lpstr>
      <vt:lpstr>Advanced component technologies</vt:lpstr>
      <vt:lpstr>Advanced component technologies</vt:lpstr>
      <vt:lpstr>Key learning point</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12</cp:revision>
  <cp:lastPrinted>2025-05-28T15:27:28Z</cp:lastPrinted>
  <dcterms:created xsi:type="dcterms:W3CDTF">2025-04-15T10:44:23Z</dcterms:created>
  <dcterms:modified xsi:type="dcterms:W3CDTF">2025-12-08T15:09:11Z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2025-12-02T16:05:04Z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58f7991e-7aa0-4070-abc8-8f106b5d4205</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