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40"/>
  </p:notesMasterIdLst>
  <p:handoutMasterIdLst>
    <p:handoutMasterId r:id="rId41"/>
  </p:handoutMasterIdLst>
  <p:sldIdLst>
    <p:sldId id="462" r:id="rId5"/>
    <p:sldId id="840" r:id="rId6"/>
    <p:sldId id="837" r:id="rId7"/>
    <p:sldId id="903" r:id="rId8"/>
    <p:sldId id="1011" r:id="rId9"/>
    <p:sldId id="1013" r:id="rId10"/>
    <p:sldId id="1012" r:id="rId11"/>
    <p:sldId id="999" r:id="rId12"/>
    <p:sldId id="1014" r:id="rId13"/>
    <p:sldId id="974" r:id="rId14"/>
    <p:sldId id="1000" r:id="rId15"/>
    <p:sldId id="1036" r:id="rId16"/>
    <p:sldId id="1018" r:id="rId17"/>
    <p:sldId id="1019" r:id="rId18"/>
    <p:sldId id="1020" r:id="rId19"/>
    <p:sldId id="1021" r:id="rId20"/>
    <p:sldId id="1001" r:id="rId21"/>
    <p:sldId id="1022" r:id="rId22"/>
    <p:sldId id="1023" r:id="rId23"/>
    <p:sldId id="1024" r:id="rId24"/>
    <p:sldId id="1025" r:id="rId25"/>
    <p:sldId id="975" r:id="rId26"/>
    <p:sldId id="1026" r:id="rId27"/>
    <p:sldId id="1027" r:id="rId28"/>
    <p:sldId id="1002" r:id="rId29"/>
    <p:sldId id="1028" r:id="rId30"/>
    <p:sldId id="1029" r:id="rId31"/>
    <p:sldId id="957" r:id="rId32"/>
    <p:sldId id="1030" r:id="rId33"/>
    <p:sldId id="1031" r:id="rId34"/>
    <p:sldId id="1032" r:id="rId35"/>
    <p:sldId id="1033" r:id="rId36"/>
    <p:sldId id="1034" r:id="rId37"/>
    <p:sldId id="838" r:id="rId38"/>
    <p:sldId id="512" r:id="rId39"/>
  </p:sldIdLst>
  <p:sldSz cx="12239625" cy="6840538"/>
  <p:notesSz cx="6797675" cy="9928225"/>
  <p:custDataLst>
    <p:tags r:id="rId42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FFFFF"/>
    <a:srgbClr val="FC4421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2F2E9A-09A1-E857-0FAC-7A9935E96D0A}" v="22" dt="2025-12-08T14:22:32.1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80" y="102"/>
      </p:cViewPr>
      <p:guideLst>
        <p:guide orient="horz" pos="2155"/>
        <p:guide pos="3855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gs" Target="tags/tag1.xml"/><Relationship Id="rId47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notesMaster" Target="notesMasters/notesMaster1.xml"/><Relationship Id="rId45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commentAuthors" Target="commentAuthors.xml"/><Relationship Id="rId48" Type="http://schemas.microsoft.com/office/2016/11/relationships/changesInfo" Target="changesInfos/changesInfo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zell, Danielle" userId="16322be0-50ef-46ff-b0c0-d304bc10d5d2" providerId="ADAL" clId="{E6D12E1F-DF63-450C-A9ED-E72C5F6C045B}"/>
    <pc:docChg chg="custSel mod modSld modMainMaster">
      <pc:chgData name="Hazell, Danielle" userId="16322be0-50ef-46ff-b0c0-d304bc10d5d2" providerId="ADAL" clId="{E6D12E1F-DF63-450C-A9ED-E72C5F6C045B}" dt="2025-12-02T16:04:29.380" v="11" actId="14100"/>
      <pc:docMkLst>
        <pc:docMk/>
      </pc:docMkLst>
      <pc:sldChg chg="addSp modSp mod">
        <pc:chgData name="Hazell, Danielle" userId="16322be0-50ef-46ff-b0c0-d304bc10d5d2" providerId="ADAL" clId="{E6D12E1F-DF63-450C-A9ED-E72C5F6C045B}" dt="2025-12-02T16:03:07.886" v="3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2-02T16:03:07.886" v="3"/>
          <ac:spMkLst>
            <pc:docMk/>
            <pc:sldMk cId="2402489006" sldId="512"/>
            <ac:spMk id="2" creationId="{1867EE85-D6C1-DF6D-177B-A6AFDF981AA3}"/>
          </ac:spMkLst>
        </pc:spChg>
        <pc:spChg chg="mod">
          <ac:chgData name="Hazell, Danielle" userId="16322be0-50ef-46ff-b0c0-d304bc10d5d2" providerId="ADAL" clId="{E6D12E1F-DF63-450C-A9ED-E72C5F6C045B}" dt="2025-12-02T16:03:06.748" v="2" actId="1076"/>
          <ac:spMkLst>
            <pc:docMk/>
            <pc:sldMk cId="2402489006" sldId="512"/>
            <ac:spMk id="3" creationId="{C100DF00-DDB1-9E17-D96C-C839324D3C8E}"/>
          </ac:spMkLst>
        </pc:spChg>
      </pc:sldChg>
      <pc:sldChg chg="modSp mod">
        <pc:chgData name="Hazell, Danielle" userId="16322be0-50ef-46ff-b0c0-d304bc10d5d2" providerId="ADAL" clId="{E6D12E1F-DF63-450C-A9ED-E72C5F6C045B}" dt="2025-12-02T16:03:48.931" v="6" actId="12385"/>
        <pc:sldMkLst>
          <pc:docMk/>
          <pc:sldMk cId="2079926288" sldId="1014"/>
        </pc:sldMkLst>
        <pc:graphicFrameChg chg="modGraphic">
          <ac:chgData name="Hazell, Danielle" userId="16322be0-50ef-46ff-b0c0-d304bc10d5d2" providerId="ADAL" clId="{E6D12E1F-DF63-450C-A9ED-E72C5F6C045B}" dt="2025-12-02T16:03:48.931" v="6" actId="12385"/>
          <ac:graphicFrameMkLst>
            <pc:docMk/>
            <pc:sldMk cId="2079926288" sldId="1014"/>
            <ac:graphicFrameMk id="2" creationId="{18E725B8-6CCF-6D7C-C68C-62A376243311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2T16:04:12.315" v="10" actId="12385"/>
        <pc:sldMkLst>
          <pc:docMk/>
          <pc:sldMk cId="3596407879" sldId="1019"/>
        </pc:sldMkLst>
        <pc:graphicFrameChg chg="mod modGraphic">
          <ac:chgData name="Hazell, Danielle" userId="16322be0-50ef-46ff-b0c0-d304bc10d5d2" providerId="ADAL" clId="{E6D12E1F-DF63-450C-A9ED-E72C5F6C045B}" dt="2025-12-02T16:04:12.315" v="10" actId="12385"/>
          <ac:graphicFrameMkLst>
            <pc:docMk/>
            <pc:sldMk cId="3596407879" sldId="1019"/>
            <ac:graphicFrameMk id="2" creationId="{D4E637AD-A76E-FA2A-1823-1B4ABF41E786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2T16:04:29.380" v="11" actId="14100"/>
        <pc:sldMkLst>
          <pc:docMk/>
          <pc:sldMk cId="3083361160" sldId="1027"/>
        </pc:sldMkLst>
        <pc:spChg chg="mod">
          <ac:chgData name="Hazell, Danielle" userId="16322be0-50ef-46ff-b0c0-d304bc10d5d2" providerId="ADAL" clId="{E6D12E1F-DF63-450C-A9ED-E72C5F6C045B}" dt="2025-12-02T16:04:29.380" v="11" actId="14100"/>
          <ac:spMkLst>
            <pc:docMk/>
            <pc:sldMk cId="3083361160" sldId="1027"/>
            <ac:spMk id="6" creationId="{61389DEB-73AE-C7B8-BA1C-F35A5A77741B}"/>
          </ac:spMkLst>
        </pc:spChg>
      </pc:sldChg>
      <pc:sldChg chg="modSp mod">
        <pc:chgData name="Hazell, Danielle" userId="16322be0-50ef-46ff-b0c0-d304bc10d5d2" providerId="ADAL" clId="{E6D12E1F-DF63-450C-A9ED-E72C5F6C045B}" dt="2025-12-02T16:03:58.074" v="8" actId="1076"/>
        <pc:sldMkLst>
          <pc:docMk/>
          <pc:sldMk cId="209161133" sldId="1036"/>
        </pc:sldMkLst>
        <pc:spChg chg="mod">
          <ac:chgData name="Hazell, Danielle" userId="16322be0-50ef-46ff-b0c0-d304bc10d5d2" providerId="ADAL" clId="{E6D12E1F-DF63-450C-A9ED-E72C5F6C045B}" dt="2025-12-02T16:03:55.786" v="7" actId="1076"/>
          <ac:spMkLst>
            <pc:docMk/>
            <pc:sldMk cId="209161133" sldId="1036"/>
            <ac:spMk id="8" creationId="{447F0AC7-E721-CF44-2C71-BA03977DB311}"/>
          </ac:spMkLst>
        </pc:spChg>
        <pc:graphicFrameChg chg="mod">
          <ac:chgData name="Hazell, Danielle" userId="16322be0-50ef-46ff-b0c0-d304bc10d5d2" providerId="ADAL" clId="{E6D12E1F-DF63-450C-A9ED-E72C5F6C045B}" dt="2025-12-02T16:03:58.074" v="8" actId="1076"/>
          <ac:graphicFrameMkLst>
            <pc:docMk/>
            <pc:sldMk cId="209161133" sldId="1036"/>
            <ac:graphicFrameMk id="2" creationId="{33902066-5C7D-D8C0-C08E-C1B5DB183720}"/>
          </ac:graphicFrameMkLst>
        </pc:graphicFrameChg>
      </pc:sldChg>
      <pc:sldMasterChg chg="addSp delSp modSp mod">
        <pc:chgData name="Hazell, Danielle" userId="16322be0-50ef-46ff-b0c0-d304bc10d5d2" providerId="ADAL" clId="{E6D12E1F-DF63-450C-A9ED-E72C5F6C045B}" dt="2025-12-02T16:03:23.990" v="5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2-02T16:03:23.990" v="5"/>
          <ac:spMkLst>
            <pc:docMk/>
            <pc:sldMasterMk cId="2966563060" sldId="2147483653"/>
            <ac:spMk id="4" creationId="{DEA72F89-5369-8A85-A2AB-CBF706B8FF0D}"/>
          </ac:spMkLst>
        </pc:spChg>
        <pc:picChg chg="add mod">
          <ac:chgData name="Hazell, Danielle" userId="16322be0-50ef-46ff-b0c0-d304bc10d5d2" providerId="ADAL" clId="{E6D12E1F-DF63-450C-A9ED-E72C5F6C045B}" dt="2025-12-02T16:03:23.990" v="5"/>
          <ac:picMkLst>
            <pc:docMk/>
            <pc:sldMasterMk cId="2966563060" sldId="2147483653"/>
            <ac:picMk id="2" creationId="{7532B23A-5B53-8952-C019-6D800124C50F}"/>
          </ac:picMkLst>
        </pc:picChg>
        <pc:picChg chg="add mod">
          <ac:chgData name="Hazell, Danielle" userId="16322be0-50ef-46ff-b0c0-d304bc10d5d2" providerId="ADAL" clId="{E6D12E1F-DF63-450C-A9ED-E72C5F6C045B}" dt="2025-12-02T16:03:23.990" v="5"/>
          <ac:picMkLst>
            <pc:docMk/>
            <pc:sldMasterMk cId="2966563060" sldId="2147483653"/>
            <ac:picMk id="5" creationId="{10583FF0-39E7-B871-68E9-1B4F34F385BB}"/>
          </ac:picMkLst>
        </pc:picChg>
        <pc:picChg chg="add mod">
          <ac:chgData name="Hazell, Danielle" userId="16322be0-50ef-46ff-b0c0-d304bc10d5d2" providerId="ADAL" clId="{E6D12E1F-DF63-450C-A9ED-E72C5F6C045B}" dt="2025-12-02T16:03:23.990" v="5"/>
          <ac:picMkLst>
            <pc:docMk/>
            <pc:sldMasterMk cId="2966563060" sldId="2147483653"/>
            <ac:picMk id="7" creationId="{E6B71FD3-A859-44F8-14C8-B0DC94013FC6}"/>
          </ac:picMkLst>
        </pc:picChg>
      </pc:sldMasterChg>
    </pc:docChg>
  </pc:docChgLst>
  <pc:docChgLst>
    <pc:chgData name="Mark Thirlwell" userId="0eea46bc-1a08-4dae-8290-d9217da89020" providerId="ADAL" clId="{A74DFD5C-A00E-4D75-B54F-AE1372332AAE}"/>
    <pc:docChg chg="undo custSel addSld delSld modSld">
      <pc:chgData name="Mark Thirlwell" userId="0eea46bc-1a08-4dae-8290-d9217da89020" providerId="ADAL" clId="{A74DFD5C-A00E-4D75-B54F-AE1372332AAE}" dt="2025-11-25T14:35:49.959" v="708" actId="20577"/>
      <pc:docMkLst>
        <pc:docMk/>
      </pc:docMkLst>
      <pc:sldChg chg="modSp mod">
        <pc:chgData name="Mark Thirlwell" userId="0eea46bc-1a08-4dae-8290-d9217da89020" providerId="ADAL" clId="{A74DFD5C-A00E-4D75-B54F-AE1372332AAE}" dt="2025-11-25T12:00:58.481" v="3" actId="20577"/>
        <pc:sldMkLst>
          <pc:docMk/>
          <pc:sldMk cId="4139293381" sldId="462"/>
        </pc:sldMkLst>
        <pc:spChg chg="mod">
          <ac:chgData name="Mark Thirlwell" userId="0eea46bc-1a08-4dae-8290-d9217da89020" providerId="ADAL" clId="{A74DFD5C-A00E-4D75-B54F-AE1372332AAE}" dt="2025-11-25T12:00:58.481" v="3" actId="20577"/>
          <ac:spMkLst>
            <pc:docMk/>
            <pc:sldMk cId="4139293381" sldId="462"/>
            <ac:spMk id="3" creationId="{C071156A-2242-124B-AF49-34A979232ED8}"/>
          </ac:spMkLst>
        </pc:spChg>
      </pc:sldChg>
      <pc:sldChg chg="modSp mod">
        <pc:chgData name="Mark Thirlwell" userId="0eea46bc-1a08-4dae-8290-d9217da89020" providerId="ADAL" clId="{A74DFD5C-A00E-4D75-B54F-AE1372332AAE}" dt="2025-11-25T14:29:10.804" v="671" actId="948"/>
        <pc:sldMkLst>
          <pc:docMk/>
          <pc:sldMk cId="3661908118" sldId="837"/>
        </pc:sldMkLst>
        <pc:spChg chg="mod">
          <ac:chgData name="Mark Thirlwell" userId="0eea46bc-1a08-4dae-8290-d9217da89020" providerId="ADAL" clId="{A74DFD5C-A00E-4D75-B54F-AE1372332AAE}" dt="2025-11-25T12:18:22.201" v="23" actId="1076"/>
          <ac:spMkLst>
            <pc:docMk/>
            <pc:sldMk cId="3661908118" sldId="837"/>
            <ac:spMk id="3" creationId="{F0792BCA-8AB6-0FDF-AC08-CE636D202BE9}"/>
          </ac:spMkLst>
        </pc:spChg>
        <pc:spChg chg="mod">
          <ac:chgData name="Mark Thirlwell" userId="0eea46bc-1a08-4dae-8290-d9217da89020" providerId="ADAL" clId="{A74DFD5C-A00E-4D75-B54F-AE1372332AAE}" dt="2025-11-25T14:29:10.804" v="671" actId="948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Mark Thirlwell" userId="0eea46bc-1a08-4dae-8290-d9217da89020" providerId="ADAL" clId="{A74DFD5C-A00E-4D75-B54F-AE1372332AAE}" dt="2025-11-25T14:28:31.126" v="667" actId="948"/>
        <pc:sldMkLst>
          <pc:docMk/>
          <pc:sldMk cId="3014219946" sldId="838"/>
        </pc:sldMkLst>
        <pc:spChg chg="mod">
          <ac:chgData name="Mark Thirlwell" userId="0eea46bc-1a08-4dae-8290-d9217da89020" providerId="ADAL" clId="{A74DFD5C-A00E-4D75-B54F-AE1372332AAE}" dt="2025-11-25T12:21:44.074" v="58" actId="1076"/>
          <ac:spMkLst>
            <pc:docMk/>
            <pc:sldMk cId="3014219946" sldId="838"/>
            <ac:spMk id="3" creationId="{3A94B90A-30B6-56D1-21EB-457B88DBC0F3}"/>
          </ac:spMkLst>
        </pc:spChg>
        <pc:spChg chg="mod">
          <ac:chgData name="Mark Thirlwell" userId="0eea46bc-1a08-4dae-8290-d9217da89020" providerId="ADAL" clId="{A74DFD5C-A00E-4D75-B54F-AE1372332AAE}" dt="2025-11-25T14:28:31.126" v="667" actId="948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Mark Thirlwell" userId="0eea46bc-1a08-4dae-8290-d9217da89020" providerId="ADAL" clId="{A74DFD5C-A00E-4D75-B54F-AE1372332AAE}" dt="2025-11-25T14:29:57.416" v="687" actId="14100"/>
        <pc:sldMkLst>
          <pc:docMk/>
          <pc:sldMk cId="2808480706" sldId="840"/>
        </pc:sldMkLst>
        <pc:spChg chg="mod">
          <ac:chgData name="Mark Thirlwell" userId="0eea46bc-1a08-4dae-8290-d9217da89020" providerId="ADAL" clId="{A74DFD5C-A00E-4D75-B54F-AE1372332AAE}" dt="2025-11-25T12:17:34.957" v="7" actId="1076"/>
          <ac:spMkLst>
            <pc:docMk/>
            <pc:sldMk cId="2808480706" sldId="840"/>
            <ac:spMk id="3" creationId="{6FFB772F-E825-9D87-9E8B-D04BC8A5280C}"/>
          </ac:spMkLst>
        </pc:spChg>
        <pc:spChg chg="mod">
          <ac:chgData name="Mark Thirlwell" userId="0eea46bc-1a08-4dae-8290-d9217da89020" providerId="ADAL" clId="{A74DFD5C-A00E-4D75-B54F-AE1372332AAE}" dt="2025-11-25T14:29:57.416" v="687" actId="14100"/>
          <ac:spMkLst>
            <pc:docMk/>
            <pc:sldMk cId="2808480706" sldId="840"/>
            <ac:spMk id="4" creationId="{183CA12B-98D8-441B-A2DE-6FF2B2597824}"/>
          </ac:spMkLst>
        </pc:spChg>
      </pc:sldChg>
      <pc:sldChg chg="delSp modSp mod">
        <pc:chgData name="Mark Thirlwell" userId="0eea46bc-1a08-4dae-8290-d9217da89020" providerId="ADAL" clId="{A74DFD5C-A00E-4D75-B54F-AE1372332AAE}" dt="2025-11-25T14:31:49.450" v="691" actId="14100"/>
        <pc:sldMkLst>
          <pc:docMk/>
          <pc:sldMk cId="1789091353" sldId="903"/>
        </pc:sldMkLst>
        <pc:spChg chg="mod">
          <ac:chgData name="Mark Thirlwell" userId="0eea46bc-1a08-4dae-8290-d9217da89020" providerId="ADAL" clId="{A74DFD5C-A00E-4D75-B54F-AE1372332AAE}" dt="2025-11-25T12:18:03.944" v="22"/>
          <ac:spMkLst>
            <pc:docMk/>
            <pc:sldMk cId="1789091353" sldId="903"/>
            <ac:spMk id="5" creationId="{ED08CA1A-EC63-EFBB-AE93-2DEE43BB7797}"/>
          </ac:spMkLst>
        </pc:spChg>
        <pc:spChg chg="mod">
          <ac:chgData name="Mark Thirlwell" userId="0eea46bc-1a08-4dae-8290-d9217da89020" providerId="ADAL" clId="{A74DFD5C-A00E-4D75-B54F-AE1372332AAE}" dt="2025-11-25T14:31:49.450" v="691" actId="14100"/>
          <ac:spMkLst>
            <pc:docMk/>
            <pc:sldMk cId="1789091353" sldId="903"/>
            <ac:spMk id="6" creationId="{FAECE10C-5E41-7E49-3DB6-6FD4DD6D9155}"/>
          </ac:spMkLst>
        </pc:spChg>
      </pc:sldChg>
      <pc:sldChg chg="modSp mod">
        <pc:chgData name="Mark Thirlwell" userId="0eea46bc-1a08-4dae-8290-d9217da89020" providerId="ADAL" clId="{A74DFD5C-A00E-4D75-B54F-AE1372332AAE}" dt="2025-11-25T14:26:51.667" v="650" actId="20577"/>
        <pc:sldMkLst>
          <pc:docMk/>
          <pc:sldMk cId="2090524509" sldId="957"/>
        </pc:sldMkLst>
        <pc:spChg chg="mod">
          <ac:chgData name="Mark Thirlwell" userId="0eea46bc-1a08-4dae-8290-d9217da89020" providerId="ADAL" clId="{A74DFD5C-A00E-4D75-B54F-AE1372332AAE}" dt="2025-11-25T14:26:51.667" v="650" actId="20577"/>
          <ac:spMkLst>
            <pc:docMk/>
            <pc:sldMk cId="2090524509" sldId="957"/>
            <ac:spMk id="5" creationId="{9D70F31C-859A-81BA-59D3-7FA850B4F9C4}"/>
          </ac:spMkLst>
        </pc:spChg>
      </pc:sldChg>
      <pc:sldChg chg="modSp mod">
        <pc:chgData name="Mark Thirlwell" userId="0eea46bc-1a08-4dae-8290-d9217da89020" providerId="ADAL" clId="{A74DFD5C-A00E-4D75-B54F-AE1372332AAE}" dt="2025-11-25T12:39:39.497" v="122" actId="20577"/>
        <pc:sldMkLst>
          <pc:docMk/>
          <pc:sldMk cId="165750937" sldId="974"/>
        </pc:sldMkLst>
        <pc:spChg chg="mod">
          <ac:chgData name="Mark Thirlwell" userId="0eea46bc-1a08-4dae-8290-d9217da89020" providerId="ADAL" clId="{A74DFD5C-A00E-4D75-B54F-AE1372332AAE}" dt="2025-11-25T12:39:26.706" v="118" actId="1076"/>
          <ac:spMkLst>
            <pc:docMk/>
            <pc:sldMk cId="165750937" sldId="974"/>
            <ac:spMk id="5" creationId="{F90E3778-EFF7-C33E-1ECD-E346A6641456}"/>
          </ac:spMkLst>
        </pc:spChg>
        <pc:spChg chg="mod">
          <ac:chgData name="Mark Thirlwell" userId="0eea46bc-1a08-4dae-8290-d9217da89020" providerId="ADAL" clId="{A74DFD5C-A00E-4D75-B54F-AE1372332AAE}" dt="2025-11-25T12:39:39.497" v="122" actId="20577"/>
          <ac:spMkLst>
            <pc:docMk/>
            <pc:sldMk cId="165750937" sldId="974"/>
            <ac:spMk id="6" creationId="{2CEB93B8-D2F0-1AB7-A332-A253FC9833CF}"/>
          </ac:spMkLst>
        </pc:spChg>
      </pc:sldChg>
      <pc:sldChg chg="modSp mod">
        <pc:chgData name="Mark Thirlwell" userId="0eea46bc-1a08-4dae-8290-d9217da89020" providerId="ADAL" clId="{A74DFD5C-A00E-4D75-B54F-AE1372332AAE}" dt="2025-11-25T14:22:39.110" v="539" actId="1076"/>
        <pc:sldMkLst>
          <pc:docMk/>
          <pc:sldMk cId="3197016458" sldId="975"/>
        </pc:sldMkLst>
        <pc:spChg chg="mod">
          <ac:chgData name="Mark Thirlwell" userId="0eea46bc-1a08-4dae-8290-d9217da89020" providerId="ADAL" clId="{A74DFD5C-A00E-4D75-B54F-AE1372332AAE}" dt="2025-11-25T14:22:25.860" v="532" actId="20577"/>
          <ac:spMkLst>
            <pc:docMk/>
            <pc:sldMk cId="3197016458" sldId="975"/>
            <ac:spMk id="5" creationId="{1451F562-0221-B4FE-6F42-E09B70E18BF6}"/>
          </ac:spMkLst>
        </pc:spChg>
        <pc:spChg chg="mod">
          <ac:chgData name="Mark Thirlwell" userId="0eea46bc-1a08-4dae-8290-d9217da89020" providerId="ADAL" clId="{A74DFD5C-A00E-4D75-B54F-AE1372332AAE}" dt="2025-11-25T14:22:39.110" v="539" actId="1076"/>
          <ac:spMkLst>
            <pc:docMk/>
            <pc:sldMk cId="3197016458" sldId="975"/>
            <ac:spMk id="6" creationId="{722E350F-875A-5284-7550-29FBEFD212E1}"/>
          </ac:spMkLst>
        </pc:spChg>
      </pc:sldChg>
      <pc:sldChg chg="modSp mod">
        <pc:chgData name="Mark Thirlwell" userId="0eea46bc-1a08-4dae-8290-d9217da89020" providerId="ADAL" clId="{A74DFD5C-A00E-4D75-B54F-AE1372332AAE}" dt="2025-11-25T12:24:55.859" v="95" actId="948"/>
        <pc:sldMkLst>
          <pc:docMk/>
          <pc:sldMk cId="4243063915" sldId="999"/>
        </pc:sldMkLst>
        <pc:spChg chg="mod">
          <ac:chgData name="Mark Thirlwell" userId="0eea46bc-1a08-4dae-8290-d9217da89020" providerId="ADAL" clId="{A74DFD5C-A00E-4D75-B54F-AE1372332AAE}" dt="2025-11-25T12:18:50.642" v="27" actId="1076"/>
          <ac:spMkLst>
            <pc:docMk/>
            <pc:sldMk cId="4243063915" sldId="999"/>
            <ac:spMk id="5" creationId="{C510E36D-AF63-4AEC-107A-2EDA901AC5B9}"/>
          </ac:spMkLst>
        </pc:spChg>
        <pc:spChg chg="mod">
          <ac:chgData name="Mark Thirlwell" userId="0eea46bc-1a08-4dae-8290-d9217da89020" providerId="ADAL" clId="{A74DFD5C-A00E-4D75-B54F-AE1372332AAE}" dt="2025-11-25T12:24:55.859" v="95" actId="948"/>
          <ac:spMkLst>
            <pc:docMk/>
            <pc:sldMk cId="4243063915" sldId="999"/>
            <ac:spMk id="6" creationId="{73C2692F-9739-D1C8-8BDC-9358392DEB14}"/>
          </ac:spMkLst>
        </pc:spChg>
      </pc:sldChg>
      <pc:sldChg chg="delSp modSp mod">
        <pc:chgData name="Mark Thirlwell" userId="0eea46bc-1a08-4dae-8290-d9217da89020" providerId="ADAL" clId="{A74DFD5C-A00E-4D75-B54F-AE1372332AAE}" dt="2025-11-25T14:31:41.903" v="689" actId="14100"/>
        <pc:sldMkLst>
          <pc:docMk/>
          <pc:sldMk cId="2524344474" sldId="1000"/>
        </pc:sldMkLst>
        <pc:spChg chg="mod">
          <ac:chgData name="Mark Thirlwell" userId="0eea46bc-1a08-4dae-8290-d9217da89020" providerId="ADAL" clId="{A74DFD5C-A00E-4D75-B54F-AE1372332AAE}" dt="2025-11-25T12:19:11.923" v="30" actId="1076"/>
          <ac:spMkLst>
            <pc:docMk/>
            <pc:sldMk cId="2524344474" sldId="1000"/>
            <ac:spMk id="5" creationId="{DD638D3A-A8D8-6F76-9AFE-A89CD4371D21}"/>
          </ac:spMkLst>
        </pc:spChg>
        <pc:spChg chg="mod">
          <ac:chgData name="Mark Thirlwell" userId="0eea46bc-1a08-4dae-8290-d9217da89020" providerId="ADAL" clId="{A74DFD5C-A00E-4D75-B54F-AE1372332AAE}" dt="2025-11-25T14:31:41.903" v="689" actId="14100"/>
          <ac:spMkLst>
            <pc:docMk/>
            <pc:sldMk cId="2524344474" sldId="1000"/>
            <ac:spMk id="6" creationId="{3C49B1B3-3681-1262-063B-126AC9C58DC4}"/>
          </ac:spMkLst>
        </pc:spChg>
      </pc:sldChg>
      <pc:sldChg chg="modSp mod">
        <pc:chgData name="Mark Thirlwell" userId="0eea46bc-1a08-4dae-8290-d9217da89020" providerId="ADAL" clId="{A74DFD5C-A00E-4D75-B54F-AE1372332AAE}" dt="2025-11-25T14:35:49.959" v="708" actId="20577"/>
        <pc:sldMkLst>
          <pc:docMk/>
          <pc:sldMk cId="3471229646" sldId="1001"/>
        </pc:sldMkLst>
        <pc:spChg chg="mod">
          <ac:chgData name="Mark Thirlwell" userId="0eea46bc-1a08-4dae-8290-d9217da89020" providerId="ADAL" clId="{A74DFD5C-A00E-4D75-B54F-AE1372332AAE}" dt="2025-11-25T14:17:19.616" v="350" actId="20577"/>
          <ac:spMkLst>
            <pc:docMk/>
            <pc:sldMk cId="3471229646" sldId="1001"/>
            <ac:spMk id="5" creationId="{FD84A7EE-F737-BDBB-FA97-18F2F78A6962}"/>
          </ac:spMkLst>
        </pc:spChg>
        <pc:spChg chg="mod">
          <ac:chgData name="Mark Thirlwell" userId="0eea46bc-1a08-4dae-8290-d9217da89020" providerId="ADAL" clId="{A74DFD5C-A00E-4D75-B54F-AE1372332AAE}" dt="2025-11-25T14:35:49.959" v="708" actId="20577"/>
          <ac:spMkLst>
            <pc:docMk/>
            <pc:sldMk cId="3471229646" sldId="1001"/>
            <ac:spMk id="6" creationId="{2F3332F6-1EE3-E14A-C46F-05E2ABC97A8D}"/>
          </ac:spMkLst>
        </pc:spChg>
      </pc:sldChg>
      <pc:sldChg chg="modSp mod">
        <pc:chgData name="Mark Thirlwell" userId="0eea46bc-1a08-4dae-8290-d9217da89020" providerId="ADAL" clId="{A74DFD5C-A00E-4D75-B54F-AE1372332AAE}" dt="2025-11-25T14:25:37.148" v="626" actId="20577"/>
        <pc:sldMkLst>
          <pc:docMk/>
          <pc:sldMk cId="2064098152" sldId="1002"/>
        </pc:sldMkLst>
        <pc:spChg chg="mod">
          <ac:chgData name="Mark Thirlwell" userId="0eea46bc-1a08-4dae-8290-d9217da89020" providerId="ADAL" clId="{A74DFD5C-A00E-4D75-B54F-AE1372332AAE}" dt="2025-11-25T14:25:11.352" v="614" actId="20577"/>
          <ac:spMkLst>
            <pc:docMk/>
            <pc:sldMk cId="2064098152" sldId="1002"/>
            <ac:spMk id="5" creationId="{26B67F72-D007-156B-9C5C-65A1553A1036}"/>
          </ac:spMkLst>
        </pc:spChg>
        <pc:spChg chg="mod">
          <ac:chgData name="Mark Thirlwell" userId="0eea46bc-1a08-4dae-8290-d9217da89020" providerId="ADAL" clId="{A74DFD5C-A00E-4D75-B54F-AE1372332AAE}" dt="2025-11-25T14:25:37.148" v="626" actId="20577"/>
          <ac:spMkLst>
            <pc:docMk/>
            <pc:sldMk cId="2064098152" sldId="1002"/>
            <ac:spMk id="6" creationId="{B2560EB2-24D6-CFBD-3A18-2BEAE1343A5F}"/>
          </ac:spMkLst>
        </pc:spChg>
      </pc:sldChg>
      <pc:sldChg chg="modSp mod">
        <pc:chgData name="Mark Thirlwell" userId="0eea46bc-1a08-4dae-8290-d9217da89020" providerId="ADAL" clId="{A74DFD5C-A00E-4D75-B54F-AE1372332AAE}" dt="2025-11-25T12:23:43.497" v="86" actId="20577"/>
        <pc:sldMkLst>
          <pc:docMk/>
          <pc:sldMk cId="2423458217" sldId="1011"/>
        </pc:sldMkLst>
        <pc:spChg chg="mod">
          <ac:chgData name="Mark Thirlwell" userId="0eea46bc-1a08-4dae-8290-d9217da89020" providerId="ADAL" clId="{A74DFD5C-A00E-4D75-B54F-AE1372332AAE}" dt="2025-11-25T12:18:32.685" v="24" actId="1076"/>
          <ac:spMkLst>
            <pc:docMk/>
            <pc:sldMk cId="2423458217" sldId="1011"/>
            <ac:spMk id="5" creationId="{7D74B7A5-2229-F6B0-B1AB-08AAA7C716DB}"/>
          </ac:spMkLst>
        </pc:spChg>
        <pc:spChg chg="mod">
          <ac:chgData name="Mark Thirlwell" userId="0eea46bc-1a08-4dae-8290-d9217da89020" providerId="ADAL" clId="{A74DFD5C-A00E-4D75-B54F-AE1372332AAE}" dt="2025-11-25T12:23:43.497" v="86" actId="20577"/>
          <ac:spMkLst>
            <pc:docMk/>
            <pc:sldMk cId="2423458217" sldId="1011"/>
            <ac:spMk id="6" creationId="{A2E5568B-94D3-5652-0321-2A72443437F1}"/>
          </ac:spMkLst>
        </pc:spChg>
      </pc:sldChg>
      <pc:sldChg chg="modSp mod">
        <pc:chgData name="Mark Thirlwell" userId="0eea46bc-1a08-4dae-8290-d9217da89020" providerId="ADAL" clId="{A74DFD5C-A00E-4D75-B54F-AE1372332AAE}" dt="2025-11-25T12:18:43.727" v="26" actId="1076"/>
        <pc:sldMkLst>
          <pc:docMk/>
          <pc:sldMk cId="3394058689" sldId="1012"/>
        </pc:sldMkLst>
        <pc:spChg chg="mod">
          <ac:chgData name="Mark Thirlwell" userId="0eea46bc-1a08-4dae-8290-d9217da89020" providerId="ADAL" clId="{A74DFD5C-A00E-4D75-B54F-AE1372332AAE}" dt="2025-11-25T12:18:43.727" v="26" actId="1076"/>
          <ac:spMkLst>
            <pc:docMk/>
            <pc:sldMk cId="3394058689" sldId="1012"/>
            <ac:spMk id="5" creationId="{86448870-F172-3BA0-C52F-00778B251A7A}"/>
          </ac:spMkLst>
        </pc:spChg>
      </pc:sldChg>
      <pc:sldChg chg="modSp mod">
        <pc:chgData name="Mark Thirlwell" userId="0eea46bc-1a08-4dae-8290-d9217da89020" providerId="ADAL" clId="{A74DFD5C-A00E-4D75-B54F-AE1372332AAE}" dt="2025-11-25T12:38:02.424" v="114" actId="20577"/>
        <pc:sldMkLst>
          <pc:docMk/>
          <pc:sldMk cId="2940663760" sldId="1013"/>
        </pc:sldMkLst>
        <pc:spChg chg="mod">
          <ac:chgData name="Mark Thirlwell" userId="0eea46bc-1a08-4dae-8290-d9217da89020" providerId="ADAL" clId="{A74DFD5C-A00E-4D75-B54F-AE1372332AAE}" dt="2025-11-25T12:18:38.183" v="25" actId="1076"/>
          <ac:spMkLst>
            <pc:docMk/>
            <pc:sldMk cId="2940663760" sldId="1013"/>
            <ac:spMk id="5" creationId="{24BD38BF-1638-591F-2CBD-D5B4BC743B68}"/>
          </ac:spMkLst>
        </pc:spChg>
        <pc:spChg chg="mod">
          <ac:chgData name="Mark Thirlwell" userId="0eea46bc-1a08-4dae-8290-d9217da89020" providerId="ADAL" clId="{A74DFD5C-A00E-4D75-B54F-AE1372332AAE}" dt="2025-11-25T12:38:02.424" v="114" actId="20577"/>
          <ac:spMkLst>
            <pc:docMk/>
            <pc:sldMk cId="2940663760" sldId="1013"/>
            <ac:spMk id="6" creationId="{E8F4A088-88D7-63B4-2FB9-0932A4EB594D}"/>
          </ac:spMkLst>
        </pc:spChg>
      </pc:sldChg>
      <pc:sldChg chg="modSp mod">
        <pc:chgData name="Mark Thirlwell" userId="0eea46bc-1a08-4dae-8290-d9217da89020" providerId="ADAL" clId="{A74DFD5C-A00E-4D75-B54F-AE1372332AAE}" dt="2025-11-25T12:25:46.737" v="104"/>
        <pc:sldMkLst>
          <pc:docMk/>
          <pc:sldMk cId="2079926288" sldId="1014"/>
        </pc:sldMkLst>
        <pc:spChg chg="mod">
          <ac:chgData name="Mark Thirlwell" userId="0eea46bc-1a08-4dae-8290-d9217da89020" providerId="ADAL" clId="{A74DFD5C-A00E-4D75-B54F-AE1372332AAE}" dt="2025-11-25T12:18:58.054" v="28" actId="1076"/>
          <ac:spMkLst>
            <pc:docMk/>
            <pc:sldMk cId="2079926288" sldId="1014"/>
            <ac:spMk id="5" creationId="{952F0B54-7BBD-09F8-9A08-2A140DE7E5AD}"/>
          </ac:spMkLst>
        </pc:spChg>
        <pc:graphicFrameChg chg="mod modGraphic">
          <ac:chgData name="Mark Thirlwell" userId="0eea46bc-1a08-4dae-8290-d9217da89020" providerId="ADAL" clId="{A74DFD5C-A00E-4D75-B54F-AE1372332AAE}" dt="2025-11-25T12:25:46.737" v="104"/>
          <ac:graphicFrameMkLst>
            <pc:docMk/>
            <pc:sldMk cId="2079926288" sldId="1014"/>
            <ac:graphicFrameMk id="2" creationId="{18E725B8-6CCF-6D7C-C68C-62A376243311}"/>
          </ac:graphicFrameMkLst>
        </pc:graphicFrameChg>
      </pc:sldChg>
      <pc:sldChg chg="modSp mod">
        <pc:chgData name="Mark Thirlwell" userId="0eea46bc-1a08-4dae-8290-d9217da89020" providerId="ADAL" clId="{A74DFD5C-A00E-4D75-B54F-AE1372332AAE}" dt="2025-11-25T14:16:08.671" v="296" actId="20577"/>
        <pc:sldMkLst>
          <pc:docMk/>
          <pc:sldMk cId="27229598" sldId="1018"/>
        </pc:sldMkLst>
        <pc:spChg chg="mod">
          <ac:chgData name="Mark Thirlwell" userId="0eea46bc-1a08-4dae-8290-d9217da89020" providerId="ADAL" clId="{A74DFD5C-A00E-4D75-B54F-AE1372332AAE}" dt="2025-11-25T12:19:36.685" v="34" actId="1076"/>
          <ac:spMkLst>
            <pc:docMk/>
            <pc:sldMk cId="27229598" sldId="1018"/>
            <ac:spMk id="5" creationId="{C4B1977E-772D-0462-D0FC-7F90157B383F}"/>
          </ac:spMkLst>
        </pc:spChg>
        <pc:spChg chg="mod">
          <ac:chgData name="Mark Thirlwell" userId="0eea46bc-1a08-4dae-8290-d9217da89020" providerId="ADAL" clId="{A74DFD5C-A00E-4D75-B54F-AE1372332AAE}" dt="2025-11-25T14:16:08.671" v="296" actId="20577"/>
          <ac:spMkLst>
            <pc:docMk/>
            <pc:sldMk cId="27229598" sldId="1018"/>
            <ac:spMk id="6" creationId="{8BFC24CF-66A2-4A9E-59A5-827F4A6DD924}"/>
          </ac:spMkLst>
        </pc:spChg>
      </pc:sldChg>
      <pc:sldChg chg="modSp mod">
        <pc:chgData name="Mark Thirlwell" userId="0eea46bc-1a08-4dae-8290-d9217da89020" providerId="ADAL" clId="{A74DFD5C-A00E-4D75-B54F-AE1372332AAE}" dt="2025-11-25T14:34:27.045" v="698" actId="20577"/>
        <pc:sldMkLst>
          <pc:docMk/>
          <pc:sldMk cId="3596407879" sldId="1019"/>
        </pc:sldMkLst>
        <pc:spChg chg="mod">
          <ac:chgData name="Mark Thirlwell" userId="0eea46bc-1a08-4dae-8290-d9217da89020" providerId="ADAL" clId="{A74DFD5C-A00E-4D75-B54F-AE1372332AAE}" dt="2025-11-25T12:19:46.241" v="37" actId="1076"/>
          <ac:spMkLst>
            <pc:docMk/>
            <pc:sldMk cId="3596407879" sldId="1019"/>
            <ac:spMk id="5" creationId="{9AEF8E5C-06CE-8256-CAE6-6C8AF01E11E5}"/>
          </ac:spMkLst>
        </pc:spChg>
        <pc:graphicFrameChg chg="mod modGraphic">
          <ac:chgData name="Mark Thirlwell" userId="0eea46bc-1a08-4dae-8290-d9217da89020" providerId="ADAL" clId="{A74DFD5C-A00E-4D75-B54F-AE1372332AAE}" dt="2025-11-25T14:34:27.045" v="698" actId="20577"/>
          <ac:graphicFrameMkLst>
            <pc:docMk/>
            <pc:sldMk cId="3596407879" sldId="1019"/>
            <ac:graphicFrameMk id="2" creationId="{D4E637AD-A76E-FA2A-1823-1B4ABF41E786}"/>
          </ac:graphicFrameMkLst>
        </pc:graphicFrameChg>
      </pc:sldChg>
      <pc:sldChg chg="modSp mod">
        <pc:chgData name="Mark Thirlwell" userId="0eea46bc-1a08-4dae-8290-d9217da89020" providerId="ADAL" clId="{A74DFD5C-A00E-4D75-B54F-AE1372332AAE}" dt="2025-11-25T14:16:17.236" v="300" actId="20577"/>
        <pc:sldMkLst>
          <pc:docMk/>
          <pc:sldMk cId="741058133" sldId="1020"/>
        </pc:sldMkLst>
        <pc:spChg chg="mod">
          <ac:chgData name="Mark Thirlwell" userId="0eea46bc-1a08-4dae-8290-d9217da89020" providerId="ADAL" clId="{A74DFD5C-A00E-4D75-B54F-AE1372332AAE}" dt="2025-11-25T12:19:52.125" v="38" actId="1076"/>
          <ac:spMkLst>
            <pc:docMk/>
            <pc:sldMk cId="741058133" sldId="1020"/>
            <ac:spMk id="5" creationId="{1A7EB203-F342-455B-ED44-23593E627F96}"/>
          </ac:spMkLst>
        </pc:spChg>
        <pc:spChg chg="mod">
          <ac:chgData name="Mark Thirlwell" userId="0eea46bc-1a08-4dae-8290-d9217da89020" providerId="ADAL" clId="{A74DFD5C-A00E-4D75-B54F-AE1372332AAE}" dt="2025-11-25T14:16:17.236" v="300" actId="20577"/>
          <ac:spMkLst>
            <pc:docMk/>
            <pc:sldMk cId="741058133" sldId="1020"/>
            <ac:spMk id="6" creationId="{93C41634-42BA-B685-CEC6-D68ABB750B02}"/>
          </ac:spMkLst>
        </pc:spChg>
      </pc:sldChg>
      <pc:sldChg chg="modSp mod">
        <pc:chgData name="Mark Thirlwell" userId="0eea46bc-1a08-4dae-8290-d9217da89020" providerId="ADAL" clId="{A74DFD5C-A00E-4D75-B54F-AE1372332AAE}" dt="2025-11-25T14:16:24.980" v="304" actId="20577"/>
        <pc:sldMkLst>
          <pc:docMk/>
          <pc:sldMk cId="2540083881" sldId="1021"/>
        </pc:sldMkLst>
        <pc:spChg chg="mod">
          <ac:chgData name="Mark Thirlwell" userId="0eea46bc-1a08-4dae-8290-d9217da89020" providerId="ADAL" clId="{A74DFD5C-A00E-4D75-B54F-AE1372332AAE}" dt="2025-11-25T12:19:58.013" v="39" actId="1076"/>
          <ac:spMkLst>
            <pc:docMk/>
            <pc:sldMk cId="2540083881" sldId="1021"/>
            <ac:spMk id="5" creationId="{884B218A-8775-2A8F-A4A7-7979A64F73DB}"/>
          </ac:spMkLst>
        </pc:spChg>
        <pc:spChg chg="mod">
          <ac:chgData name="Mark Thirlwell" userId="0eea46bc-1a08-4dae-8290-d9217da89020" providerId="ADAL" clId="{A74DFD5C-A00E-4D75-B54F-AE1372332AAE}" dt="2025-11-25T14:16:24.980" v="304" actId="20577"/>
          <ac:spMkLst>
            <pc:docMk/>
            <pc:sldMk cId="2540083881" sldId="1021"/>
            <ac:spMk id="6" creationId="{AC52D7B0-896C-0F3A-F911-0859F571B11B}"/>
          </ac:spMkLst>
        </pc:spChg>
      </pc:sldChg>
      <pc:sldChg chg="modSp mod">
        <pc:chgData name="Mark Thirlwell" userId="0eea46bc-1a08-4dae-8290-d9217da89020" providerId="ADAL" clId="{A74DFD5C-A00E-4D75-B54F-AE1372332AAE}" dt="2025-11-25T14:18:15.621" v="389" actId="20577"/>
        <pc:sldMkLst>
          <pc:docMk/>
          <pc:sldMk cId="1140295437" sldId="1022"/>
        </pc:sldMkLst>
        <pc:spChg chg="mod">
          <ac:chgData name="Mark Thirlwell" userId="0eea46bc-1a08-4dae-8290-d9217da89020" providerId="ADAL" clId="{A74DFD5C-A00E-4D75-B54F-AE1372332AAE}" dt="2025-11-25T14:17:47.836" v="371" actId="20577"/>
          <ac:spMkLst>
            <pc:docMk/>
            <pc:sldMk cId="1140295437" sldId="1022"/>
            <ac:spMk id="5" creationId="{DCB36F37-FC51-D1E6-BD94-2EF3AFA1676A}"/>
          </ac:spMkLst>
        </pc:spChg>
        <pc:spChg chg="mod">
          <ac:chgData name="Mark Thirlwell" userId="0eea46bc-1a08-4dae-8290-d9217da89020" providerId="ADAL" clId="{A74DFD5C-A00E-4D75-B54F-AE1372332AAE}" dt="2025-11-25T14:18:15.621" v="389" actId="20577"/>
          <ac:spMkLst>
            <pc:docMk/>
            <pc:sldMk cId="1140295437" sldId="1022"/>
            <ac:spMk id="6" creationId="{930C50D6-B2C9-6BF1-038B-7779E9FEA6CE}"/>
          </ac:spMkLst>
        </pc:spChg>
      </pc:sldChg>
      <pc:sldChg chg="modSp mod">
        <pc:chgData name="Mark Thirlwell" userId="0eea46bc-1a08-4dae-8290-d9217da89020" providerId="ADAL" clId="{A74DFD5C-A00E-4D75-B54F-AE1372332AAE}" dt="2025-11-25T14:19:48.572" v="454" actId="20577"/>
        <pc:sldMkLst>
          <pc:docMk/>
          <pc:sldMk cId="1669276865" sldId="1023"/>
        </pc:sldMkLst>
        <pc:spChg chg="mod">
          <ac:chgData name="Mark Thirlwell" userId="0eea46bc-1a08-4dae-8290-d9217da89020" providerId="ADAL" clId="{A74DFD5C-A00E-4D75-B54F-AE1372332AAE}" dt="2025-11-25T14:18:43.323" v="410" actId="20577"/>
          <ac:spMkLst>
            <pc:docMk/>
            <pc:sldMk cId="1669276865" sldId="1023"/>
            <ac:spMk id="5" creationId="{2DBC74C5-02AF-69C5-F4AC-472A19E81016}"/>
          </ac:spMkLst>
        </pc:spChg>
        <pc:spChg chg="mod">
          <ac:chgData name="Mark Thirlwell" userId="0eea46bc-1a08-4dae-8290-d9217da89020" providerId="ADAL" clId="{A74DFD5C-A00E-4D75-B54F-AE1372332AAE}" dt="2025-11-25T14:19:48.572" v="454" actId="20577"/>
          <ac:spMkLst>
            <pc:docMk/>
            <pc:sldMk cId="1669276865" sldId="1023"/>
            <ac:spMk id="6" creationId="{BBB94F7B-5A72-C4C0-084C-38CC470600E8}"/>
          </ac:spMkLst>
        </pc:spChg>
      </pc:sldChg>
      <pc:sldChg chg="modSp mod">
        <pc:chgData name="Mark Thirlwell" userId="0eea46bc-1a08-4dae-8290-d9217da89020" providerId="ADAL" clId="{A74DFD5C-A00E-4D75-B54F-AE1372332AAE}" dt="2025-11-25T14:19:33.786" v="448" actId="20577"/>
        <pc:sldMkLst>
          <pc:docMk/>
          <pc:sldMk cId="202933285" sldId="1024"/>
        </pc:sldMkLst>
        <pc:spChg chg="mod">
          <ac:chgData name="Mark Thirlwell" userId="0eea46bc-1a08-4dae-8290-d9217da89020" providerId="ADAL" clId="{A74DFD5C-A00E-4D75-B54F-AE1372332AAE}" dt="2025-11-25T14:19:19.917" v="436" actId="20577"/>
          <ac:spMkLst>
            <pc:docMk/>
            <pc:sldMk cId="202933285" sldId="1024"/>
            <ac:spMk id="5" creationId="{77610AE7-30A5-99E8-DC1C-055F13991CA9}"/>
          </ac:spMkLst>
        </pc:spChg>
        <pc:spChg chg="mod">
          <ac:chgData name="Mark Thirlwell" userId="0eea46bc-1a08-4dae-8290-d9217da89020" providerId="ADAL" clId="{A74DFD5C-A00E-4D75-B54F-AE1372332AAE}" dt="2025-11-25T14:19:33.786" v="448" actId="20577"/>
          <ac:spMkLst>
            <pc:docMk/>
            <pc:sldMk cId="202933285" sldId="1024"/>
            <ac:spMk id="6" creationId="{01915E63-328A-B74B-6F1E-0EF285AF522F}"/>
          </ac:spMkLst>
        </pc:spChg>
      </pc:sldChg>
      <pc:sldChg chg="modSp mod">
        <pc:chgData name="Mark Thirlwell" userId="0eea46bc-1a08-4dae-8290-d9217da89020" providerId="ADAL" clId="{A74DFD5C-A00E-4D75-B54F-AE1372332AAE}" dt="2025-11-25T14:21:42.082" v="501" actId="20577"/>
        <pc:sldMkLst>
          <pc:docMk/>
          <pc:sldMk cId="83555774" sldId="1025"/>
        </pc:sldMkLst>
        <pc:spChg chg="mod">
          <ac:chgData name="Mark Thirlwell" userId="0eea46bc-1a08-4dae-8290-d9217da89020" providerId="ADAL" clId="{A74DFD5C-A00E-4D75-B54F-AE1372332AAE}" dt="2025-11-25T14:21:01.797" v="491" actId="1076"/>
          <ac:spMkLst>
            <pc:docMk/>
            <pc:sldMk cId="83555774" sldId="1025"/>
            <ac:spMk id="5" creationId="{AC0BAA9E-9DC1-478D-9F9B-83BAEC1B8F0E}"/>
          </ac:spMkLst>
        </pc:spChg>
        <pc:spChg chg="mod">
          <ac:chgData name="Mark Thirlwell" userId="0eea46bc-1a08-4dae-8290-d9217da89020" providerId="ADAL" clId="{A74DFD5C-A00E-4D75-B54F-AE1372332AAE}" dt="2025-11-25T14:21:42.082" v="501" actId="20577"/>
          <ac:spMkLst>
            <pc:docMk/>
            <pc:sldMk cId="83555774" sldId="1025"/>
            <ac:spMk id="6" creationId="{D47684B5-C4C4-B41A-1721-77206D446617}"/>
          </ac:spMkLst>
        </pc:spChg>
      </pc:sldChg>
      <pc:sldChg chg="addSp delSp modSp mod">
        <pc:chgData name="Mark Thirlwell" userId="0eea46bc-1a08-4dae-8290-d9217da89020" providerId="ADAL" clId="{A74DFD5C-A00E-4D75-B54F-AE1372332AAE}" dt="2025-11-25T14:35:26.169" v="705" actId="20577"/>
        <pc:sldMkLst>
          <pc:docMk/>
          <pc:sldMk cId="4091376413" sldId="1026"/>
        </pc:sldMkLst>
        <pc:spChg chg="add mod">
          <ac:chgData name="Mark Thirlwell" userId="0eea46bc-1a08-4dae-8290-d9217da89020" providerId="ADAL" clId="{A74DFD5C-A00E-4D75-B54F-AE1372332AAE}" dt="2025-11-25T14:23:05.396" v="562" actId="20577"/>
          <ac:spMkLst>
            <pc:docMk/>
            <pc:sldMk cId="4091376413" sldId="1026"/>
            <ac:spMk id="4" creationId="{46ED8D99-6A5C-F979-A7B5-A37955D76E33}"/>
          </ac:spMkLst>
        </pc:spChg>
        <pc:spChg chg="mod">
          <ac:chgData name="Mark Thirlwell" userId="0eea46bc-1a08-4dae-8290-d9217da89020" providerId="ADAL" clId="{A74DFD5C-A00E-4D75-B54F-AE1372332AAE}" dt="2025-11-25T14:35:26.169" v="705" actId="20577"/>
          <ac:spMkLst>
            <pc:docMk/>
            <pc:sldMk cId="4091376413" sldId="1026"/>
            <ac:spMk id="6" creationId="{D692DCDF-371C-D508-BE21-265A91415D66}"/>
          </ac:spMkLst>
        </pc:spChg>
      </pc:sldChg>
      <pc:sldChg chg="modSp mod">
        <pc:chgData name="Mark Thirlwell" userId="0eea46bc-1a08-4dae-8290-d9217da89020" providerId="ADAL" clId="{A74DFD5C-A00E-4D75-B54F-AE1372332AAE}" dt="2025-11-25T14:24:09.582" v="607" actId="20577"/>
        <pc:sldMkLst>
          <pc:docMk/>
          <pc:sldMk cId="3083361160" sldId="1027"/>
        </pc:sldMkLst>
        <pc:spChg chg="mod">
          <ac:chgData name="Mark Thirlwell" userId="0eea46bc-1a08-4dae-8290-d9217da89020" providerId="ADAL" clId="{A74DFD5C-A00E-4D75-B54F-AE1372332AAE}" dt="2025-11-25T14:23:42.092" v="596" actId="20577"/>
          <ac:spMkLst>
            <pc:docMk/>
            <pc:sldMk cId="3083361160" sldId="1027"/>
            <ac:spMk id="5" creationId="{7FF81116-8D09-56B3-7C90-22FA549E6C35}"/>
          </ac:spMkLst>
        </pc:spChg>
        <pc:spChg chg="mod">
          <ac:chgData name="Mark Thirlwell" userId="0eea46bc-1a08-4dae-8290-d9217da89020" providerId="ADAL" clId="{A74DFD5C-A00E-4D75-B54F-AE1372332AAE}" dt="2025-11-25T14:24:09.582" v="607" actId="20577"/>
          <ac:spMkLst>
            <pc:docMk/>
            <pc:sldMk cId="3083361160" sldId="1027"/>
            <ac:spMk id="6" creationId="{61389DEB-73AE-C7B8-BA1C-F35A5A77741B}"/>
          </ac:spMkLst>
        </pc:spChg>
      </pc:sldChg>
      <pc:sldChg chg="modSp mod">
        <pc:chgData name="Mark Thirlwell" userId="0eea46bc-1a08-4dae-8290-d9217da89020" providerId="ADAL" clId="{A74DFD5C-A00E-4D75-B54F-AE1372332AAE}" dt="2025-11-25T14:26:14.312" v="633" actId="20577"/>
        <pc:sldMkLst>
          <pc:docMk/>
          <pc:sldMk cId="3405963991" sldId="1028"/>
        </pc:sldMkLst>
        <pc:spChg chg="mod">
          <ac:chgData name="Mark Thirlwell" userId="0eea46bc-1a08-4dae-8290-d9217da89020" providerId="ADAL" clId="{A74DFD5C-A00E-4D75-B54F-AE1372332AAE}" dt="2025-11-25T14:26:14.312" v="633" actId="20577"/>
          <ac:spMkLst>
            <pc:docMk/>
            <pc:sldMk cId="3405963991" sldId="1028"/>
            <ac:spMk id="5" creationId="{4DC4017E-A370-B4AB-3AE5-BCEFFADD686F}"/>
          </ac:spMkLst>
        </pc:spChg>
      </pc:sldChg>
      <pc:sldChg chg="modSp mod">
        <pc:chgData name="Mark Thirlwell" userId="0eea46bc-1a08-4dae-8290-d9217da89020" providerId="ADAL" clId="{A74DFD5C-A00E-4D75-B54F-AE1372332AAE}" dt="2025-11-25T14:26:40.429" v="645" actId="20577"/>
        <pc:sldMkLst>
          <pc:docMk/>
          <pc:sldMk cId="416531543" sldId="1029"/>
        </pc:sldMkLst>
        <pc:spChg chg="mod">
          <ac:chgData name="Mark Thirlwell" userId="0eea46bc-1a08-4dae-8290-d9217da89020" providerId="ADAL" clId="{A74DFD5C-A00E-4D75-B54F-AE1372332AAE}" dt="2025-11-25T14:26:28.087" v="640" actId="20577"/>
          <ac:spMkLst>
            <pc:docMk/>
            <pc:sldMk cId="416531543" sldId="1029"/>
            <ac:spMk id="5" creationId="{490660DA-1637-166E-4217-30DAC66E7853}"/>
          </ac:spMkLst>
        </pc:spChg>
        <pc:spChg chg="mod">
          <ac:chgData name="Mark Thirlwell" userId="0eea46bc-1a08-4dae-8290-d9217da89020" providerId="ADAL" clId="{A74DFD5C-A00E-4D75-B54F-AE1372332AAE}" dt="2025-11-25T14:26:40.429" v="645" actId="20577"/>
          <ac:spMkLst>
            <pc:docMk/>
            <pc:sldMk cId="416531543" sldId="1029"/>
            <ac:spMk id="6" creationId="{91D0EB28-FEC1-169F-188A-5CA10C755444}"/>
          </ac:spMkLst>
        </pc:spChg>
      </pc:sldChg>
      <pc:sldChg chg="modSp mod">
        <pc:chgData name="Mark Thirlwell" userId="0eea46bc-1a08-4dae-8290-d9217da89020" providerId="ADAL" clId="{A74DFD5C-A00E-4D75-B54F-AE1372332AAE}" dt="2025-11-25T12:21:15.213" v="52" actId="1076"/>
        <pc:sldMkLst>
          <pc:docMk/>
          <pc:sldMk cId="335311667" sldId="1030"/>
        </pc:sldMkLst>
        <pc:spChg chg="mod">
          <ac:chgData name="Mark Thirlwell" userId="0eea46bc-1a08-4dae-8290-d9217da89020" providerId="ADAL" clId="{A74DFD5C-A00E-4D75-B54F-AE1372332AAE}" dt="2025-11-25T12:21:15.213" v="52" actId="1076"/>
          <ac:spMkLst>
            <pc:docMk/>
            <pc:sldMk cId="335311667" sldId="1030"/>
            <ac:spMk id="5" creationId="{8B477308-4765-94B3-F640-6AD40B37B24B}"/>
          </ac:spMkLst>
        </pc:spChg>
      </pc:sldChg>
      <pc:sldChg chg="modSp mod">
        <pc:chgData name="Mark Thirlwell" userId="0eea46bc-1a08-4dae-8290-d9217da89020" providerId="ADAL" clId="{A74DFD5C-A00E-4D75-B54F-AE1372332AAE}" dt="2025-11-25T12:21:20.172" v="53" actId="1076"/>
        <pc:sldMkLst>
          <pc:docMk/>
          <pc:sldMk cId="2486456848" sldId="1031"/>
        </pc:sldMkLst>
        <pc:spChg chg="mod">
          <ac:chgData name="Mark Thirlwell" userId="0eea46bc-1a08-4dae-8290-d9217da89020" providerId="ADAL" clId="{A74DFD5C-A00E-4D75-B54F-AE1372332AAE}" dt="2025-11-25T12:21:20.172" v="53" actId="1076"/>
          <ac:spMkLst>
            <pc:docMk/>
            <pc:sldMk cId="2486456848" sldId="1031"/>
            <ac:spMk id="5" creationId="{7305CF4C-0713-14CA-5F2C-36A0DD8DF16F}"/>
          </ac:spMkLst>
        </pc:spChg>
      </pc:sldChg>
      <pc:sldChg chg="modSp mod">
        <pc:chgData name="Mark Thirlwell" userId="0eea46bc-1a08-4dae-8290-d9217da89020" providerId="ADAL" clId="{A74DFD5C-A00E-4D75-B54F-AE1372332AAE}" dt="2025-11-25T12:21:25.542" v="54" actId="1076"/>
        <pc:sldMkLst>
          <pc:docMk/>
          <pc:sldMk cId="142868941" sldId="1032"/>
        </pc:sldMkLst>
        <pc:spChg chg="mod">
          <ac:chgData name="Mark Thirlwell" userId="0eea46bc-1a08-4dae-8290-d9217da89020" providerId="ADAL" clId="{A74DFD5C-A00E-4D75-B54F-AE1372332AAE}" dt="2025-11-25T12:21:25.542" v="54" actId="1076"/>
          <ac:spMkLst>
            <pc:docMk/>
            <pc:sldMk cId="142868941" sldId="1032"/>
            <ac:spMk id="5" creationId="{B3E22EF3-734F-B61D-FEDD-2979DCBC8CDF}"/>
          </ac:spMkLst>
        </pc:spChg>
      </pc:sldChg>
      <pc:sldChg chg="modSp mod">
        <pc:chgData name="Mark Thirlwell" userId="0eea46bc-1a08-4dae-8290-d9217da89020" providerId="ADAL" clId="{A74DFD5C-A00E-4D75-B54F-AE1372332AAE}" dt="2025-11-25T12:21:32.484" v="55" actId="1076"/>
        <pc:sldMkLst>
          <pc:docMk/>
          <pc:sldMk cId="2079860127" sldId="1033"/>
        </pc:sldMkLst>
        <pc:spChg chg="mod">
          <ac:chgData name="Mark Thirlwell" userId="0eea46bc-1a08-4dae-8290-d9217da89020" providerId="ADAL" clId="{A74DFD5C-A00E-4D75-B54F-AE1372332AAE}" dt="2025-11-25T12:21:32.484" v="55" actId="1076"/>
          <ac:spMkLst>
            <pc:docMk/>
            <pc:sldMk cId="2079860127" sldId="1033"/>
            <ac:spMk id="5" creationId="{4D0DE5BF-59D2-5E79-24E7-872D01EBC69E}"/>
          </ac:spMkLst>
        </pc:spChg>
      </pc:sldChg>
      <pc:sldChg chg="modSp mod">
        <pc:chgData name="Mark Thirlwell" userId="0eea46bc-1a08-4dae-8290-d9217da89020" providerId="ADAL" clId="{A74DFD5C-A00E-4D75-B54F-AE1372332AAE}" dt="2025-11-25T14:27:55.940" v="659" actId="20577"/>
        <pc:sldMkLst>
          <pc:docMk/>
          <pc:sldMk cId="2689130652" sldId="1034"/>
        </pc:sldMkLst>
        <pc:spChg chg="mod">
          <ac:chgData name="Mark Thirlwell" userId="0eea46bc-1a08-4dae-8290-d9217da89020" providerId="ADAL" clId="{A74DFD5C-A00E-4D75-B54F-AE1372332AAE}" dt="2025-11-25T12:21:38.453" v="57" actId="1076"/>
          <ac:spMkLst>
            <pc:docMk/>
            <pc:sldMk cId="2689130652" sldId="1034"/>
            <ac:spMk id="5" creationId="{64328B60-5153-844A-1BCC-DAD06509B612}"/>
          </ac:spMkLst>
        </pc:spChg>
        <pc:spChg chg="mod">
          <ac:chgData name="Mark Thirlwell" userId="0eea46bc-1a08-4dae-8290-d9217da89020" providerId="ADAL" clId="{A74DFD5C-A00E-4D75-B54F-AE1372332AAE}" dt="2025-11-25T14:27:55.940" v="659" actId="20577"/>
          <ac:spMkLst>
            <pc:docMk/>
            <pc:sldMk cId="2689130652" sldId="1034"/>
            <ac:spMk id="6" creationId="{306DDE71-0977-AAEB-76F1-10FCCD37ADD2}"/>
          </ac:spMkLst>
        </pc:spChg>
      </pc:sldChg>
      <pc:sldChg chg="modSp add mod">
        <pc:chgData name="Mark Thirlwell" userId="0eea46bc-1a08-4dae-8290-d9217da89020" providerId="ADAL" clId="{A74DFD5C-A00E-4D75-B54F-AE1372332AAE}" dt="2025-11-25T13:03:00.722" v="284" actId="1076"/>
        <pc:sldMkLst>
          <pc:docMk/>
          <pc:sldMk cId="209161133" sldId="1036"/>
        </pc:sldMkLst>
        <pc:graphicFrameChg chg="mod modGraphic">
          <ac:chgData name="Mark Thirlwell" userId="0eea46bc-1a08-4dae-8290-d9217da89020" providerId="ADAL" clId="{A74DFD5C-A00E-4D75-B54F-AE1372332AAE}" dt="2025-11-25T13:03:00.722" v="284" actId="1076"/>
          <ac:graphicFrameMkLst>
            <pc:docMk/>
            <pc:sldMk cId="209161133" sldId="1036"/>
            <ac:graphicFrameMk id="2" creationId="{33902066-5C7D-D8C0-C08E-C1B5DB183720}"/>
          </ac:graphicFrameMkLst>
        </pc:graphicFrameChg>
      </pc:sldChg>
    </pc:docChg>
  </pc:docChgLst>
  <pc:docChgLst>
    <pc:chgData name="Andrasko, Rhiannon" userId="S::rhiannon.andrasko@wjec.co.uk::15be4c62-2de6-4343-a7f4-3c209826edd1" providerId="AD" clId="Web-{682F2E9A-09A1-E857-0FAC-7A9935E96D0A}"/>
    <pc:docChg chg="modSld">
      <pc:chgData name="Andrasko, Rhiannon" userId="S::rhiannon.andrasko@wjec.co.uk::15be4c62-2de6-4343-a7f4-3c209826edd1" providerId="AD" clId="Web-{682F2E9A-09A1-E857-0FAC-7A9935E96D0A}" dt="2025-12-08T14:22:29.818" v="17" actId="20577"/>
      <pc:docMkLst>
        <pc:docMk/>
      </pc:docMkLst>
      <pc:sldChg chg="modSp">
        <pc:chgData name="Andrasko, Rhiannon" userId="S::rhiannon.andrasko@wjec.co.uk::15be4c62-2de6-4343-a7f4-3c209826edd1" providerId="AD" clId="Web-{682F2E9A-09A1-E857-0FAC-7A9935E96D0A}" dt="2025-12-08T14:09:15.400" v="5" actId="20577"/>
        <pc:sldMkLst>
          <pc:docMk/>
          <pc:sldMk cId="3661908118" sldId="837"/>
        </pc:sldMkLst>
        <pc:spChg chg="mod">
          <ac:chgData name="Andrasko, Rhiannon" userId="S::rhiannon.andrasko@wjec.co.uk::15be4c62-2de6-4343-a7f4-3c209826edd1" providerId="AD" clId="Web-{682F2E9A-09A1-E857-0FAC-7A9935E96D0A}" dt="2025-12-08T14:09:15.400" v="5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">
        <pc:chgData name="Andrasko, Rhiannon" userId="S::rhiannon.andrasko@wjec.co.uk::15be4c62-2de6-4343-a7f4-3c209826edd1" providerId="AD" clId="Web-{682F2E9A-09A1-E857-0FAC-7A9935E96D0A}" dt="2025-12-08T14:22:29.818" v="17" actId="20577"/>
        <pc:sldMkLst>
          <pc:docMk/>
          <pc:sldMk cId="3014219946" sldId="838"/>
        </pc:sldMkLst>
        <pc:spChg chg="mod">
          <ac:chgData name="Andrasko, Rhiannon" userId="S::rhiannon.andrasko@wjec.co.uk::15be4c62-2de6-4343-a7f4-3c209826edd1" providerId="AD" clId="Web-{682F2E9A-09A1-E857-0FAC-7A9935E96D0A}" dt="2025-12-08T14:22:29.818" v="17" actId="20577"/>
          <ac:spMkLst>
            <pc:docMk/>
            <pc:sldMk cId="3014219946" sldId="838"/>
            <ac:spMk id="4" creationId="{93E98F04-331F-CCC4-AA81-C88F3473D389}"/>
          </ac:spMkLst>
        </pc:spChg>
      </pc:sldChg>
      <pc:sldChg chg="modSp">
        <pc:chgData name="Andrasko, Rhiannon" userId="S::rhiannon.andrasko@wjec.co.uk::15be4c62-2de6-4343-a7f4-3c209826edd1" providerId="AD" clId="Web-{682F2E9A-09A1-E857-0FAC-7A9935E96D0A}" dt="2025-12-08T14:17:56.373" v="12" actId="20577"/>
        <pc:sldMkLst>
          <pc:docMk/>
          <pc:sldMk cId="3197016458" sldId="975"/>
        </pc:sldMkLst>
        <pc:spChg chg="mod">
          <ac:chgData name="Andrasko, Rhiannon" userId="S::rhiannon.andrasko@wjec.co.uk::15be4c62-2de6-4343-a7f4-3c209826edd1" providerId="AD" clId="Web-{682F2E9A-09A1-E857-0FAC-7A9935E96D0A}" dt="2025-12-08T14:17:56.373" v="12" actId="20577"/>
          <ac:spMkLst>
            <pc:docMk/>
            <pc:sldMk cId="3197016458" sldId="975"/>
            <ac:spMk id="6" creationId="{722E350F-875A-5284-7550-29FBEFD212E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850" y="744538"/>
            <a:ext cx="66579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43435"/>
            <a:ext cx="5885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6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600" baseline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Picture 1" descr="A red arrow pointing up&#10;&#10;AI-generated content may be incorrect.">
            <a:extLst>
              <a:ext uri="{FF2B5EF4-FFF2-40B4-BE49-F238E27FC236}">
                <a16:creationId xmlns:a16="http://schemas.microsoft.com/office/drawing/2014/main" id="{7532B23A-5B53-8952-C019-6D800124C50F}"/>
              </a:ext>
            </a:extLst>
          </p:cNvPr>
          <p:cNvPicPr>
            <a:picLocks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DEA72F89-5369-8A85-A2AB-CBF706B8FF0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10583FF0-39E7-B871-68E9-1B4F34F385BB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E6B71FD3-A859-44F8-14C8-B0DC94013FC6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800000"/>
            <a:ext cx="10800000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GB" sz="28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Gas Engineering</a:t>
            </a:r>
          </a:p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K1.6 Types of components and their suitability for different appliances and types of systems</a:t>
            </a:r>
            <a:endParaRPr lang="en-GB" sz="2800" dirty="0">
              <a:solidFill>
                <a:srgbClr val="3432E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US" sz="2800" b="1" dirty="0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1.6g: </a:t>
            </a:r>
            <a:r>
              <a:rPr lang="en-GB" sz="2800" b="1" dirty="0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System suitability, GIUSP classification and troubleshooting</a:t>
            </a:r>
            <a:endParaRPr lang="en-US" sz="2800" b="1" dirty="0">
              <a:solidFill>
                <a:srgbClr val="FC442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3618F-F2F9-1D1C-CA18-876F63600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90E3778-EFF7-C33E-1ECD-E346A6641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58477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sz="3200" dirty="0"/>
              <a:t>Critical consequences of incorrect component selection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EB93B8-D2F0-1AB7-A332-A253FC9833C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876569" cy="4140000"/>
          </a:xfrm>
        </p:spPr>
        <p:txBody>
          <a:bodyPr/>
          <a:lstStyle/>
          <a:p>
            <a:r>
              <a:rPr lang="en-GB" dirty="0"/>
              <a:t>Installing the wrong component can lead to several serious issues:</a:t>
            </a:r>
          </a:p>
          <a:p>
            <a:r>
              <a:rPr lang="en-GB" b="1" dirty="0"/>
              <a:t>Combustion problems:</a:t>
            </a:r>
            <a:r>
              <a:rPr lang="en-GB" dirty="0"/>
              <a:t> Incorrect air/gas ratio leading to </a:t>
            </a:r>
            <a:r>
              <a:rPr lang="en-GB" dirty="0" err="1"/>
              <a:t>sooting</a:t>
            </a:r>
            <a:r>
              <a:rPr lang="en-GB" dirty="0"/>
              <a:t>, carbon monoxide production, and unsafe operation.</a:t>
            </a:r>
          </a:p>
          <a:p>
            <a:r>
              <a:rPr lang="en-GB" b="1" dirty="0"/>
              <a:t>System damage:</a:t>
            </a:r>
            <a:r>
              <a:rPr lang="en-GB" dirty="0"/>
              <a:t> Overpressure, overheating, or premature component failure.</a:t>
            </a:r>
          </a:p>
          <a:p>
            <a:r>
              <a:rPr lang="en-GB" b="1" dirty="0"/>
              <a:t>Safety device malfunction:</a:t>
            </a:r>
            <a:r>
              <a:rPr lang="en-GB" dirty="0"/>
              <a:t> Flame supervision or pressure switch failures that compromise safety interlocks.</a:t>
            </a:r>
          </a:p>
          <a:p>
            <a:r>
              <a:rPr lang="en-GB" b="1" dirty="0"/>
              <a:t>Efficiency reduction:</a:t>
            </a:r>
            <a:r>
              <a:rPr lang="en-GB" dirty="0"/>
              <a:t> Poor performance and increased fuel consumption.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750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74AA63-DD2E-C881-0479-F6FF23E82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D638D3A-A8D8-6F76-9AFE-A89CD4371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/>
              <a:t>GIUSP Overview – IGEM/G/11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49B1B3-3681-1262-063B-126AC9C58DC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070001" cy="4140000"/>
          </a:xfrm>
        </p:spPr>
        <p:txBody>
          <a:bodyPr/>
          <a:lstStyle/>
          <a:p>
            <a:r>
              <a:rPr lang="en-GB" dirty="0"/>
              <a:t>The Gas Industry Unsafe Situations Procedure (GIUSP) provides a standardised framework for identifying, classifying and responding to unsafe gas installations. </a:t>
            </a:r>
          </a:p>
          <a:p>
            <a:r>
              <a:rPr lang="en-GB" dirty="0"/>
              <a:t>It is published as IGEM/G/11 and is mandatory guidance for all Gas Safe registered engineers in the UK.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4344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CBAE9-DED3-D504-9BD5-1B84ED7090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D1B4AAE-086B-8AE7-37D4-9EEEAEC6E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/>
              <a:t>GIUSP Overview – IGEM/G/11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3902066-5C7D-D8C0-C08E-C1B5DB1837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084279"/>
              </p:ext>
            </p:extLst>
          </p:nvPr>
        </p:nvGraphicFramePr>
        <p:xfrm>
          <a:off x="360452" y="2043298"/>
          <a:ext cx="11520000" cy="382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8000">
                  <a:extLst>
                    <a:ext uri="{9D8B030D-6E8A-4147-A177-3AD203B41FA5}">
                      <a16:colId xmlns:a16="http://schemas.microsoft.com/office/drawing/2014/main" val="2119073251"/>
                    </a:ext>
                  </a:extLst>
                </a:gridCol>
                <a:gridCol w="3708000">
                  <a:extLst>
                    <a:ext uri="{9D8B030D-6E8A-4147-A177-3AD203B41FA5}">
                      <a16:colId xmlns:a16="http://schemas.microsoft.com/office/drawing/2014/main" val="2130506415"/>
                    </a:ext>
                  </a:extLst>
                </a:gridCol>
                <a:gridCol w="4104000">
                  <a:extLst>
                    <a:ext uri="{9D8B030D-6E8A-4147-A177-3AD203B41FA5}">
                      <a16:colId xmlns:a16="http://schemas.microsoft.com/office/drawing/2014/main" val="3594890345"/>
                    </a:ext>
                  </a:extLst>
                </a:gridCol>
              </a:tblGrid>
              <a:tr h="36831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AR (At Risk):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</a:rPr>
                        <a:t>A situation that presents a potential danger to life or property if the gas installation continues to be used.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4589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Engineer action: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0" marR="0" lvl="0" indent="0" algn="l" defTabSz="4589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</a:rPr>
                        <a:t>Turn off the appliance, attach warning label, and advise customer not to use until repaired.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ID (Immediately Dangerous):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</a:rPr>
                        <a:t>A situation that presents an immediate danger to life or property if the gas installation continues to be used.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4589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Engineer action: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0" marR="0" lvl="0" indent="0" algn="l" defTabSz="4589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</a:rPr>
                        <a:t>Disconnect and seal the gas supply, attach a warning label, and issue a prohibition notice.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NCS (Not to Current Standards):</a:t>
                      </a:r>
                      <a:endParaRPr lang="en-GB" sz="2000" b="1" u="sng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</a:rPr>
                        <a:t>An installation that does not comply with current standards but is not considered unsafe.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Engineer action: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</a:rPr>
                        <a:t>Note the non-compliance and inform the customer of the situation.</a:t>
                      </a:r>
                    </a:p>
                    <a:p>
                      <a:pPr marL="0" marR="0" lvl="0" indent="0" algn="l" defTabSz="4589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u="sng" dirty="0">
                          <a:solidFill>
                            <a:schemeClr val="tx1"/>
                          </a:solidFill>
                        </a:rPr>
                        <a:t>No longer used but still relevant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77351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47F0AC7-E721-CF44-2C71-BA03977DB311}"/>
              </a:ext>
            </a:extLst>
          </p:cNvPr>
          <p:cNvSpPr txBox="1"/>
          <p:nvPr/>
        </p:nvSpPr>
        <p:spPr>
          <a:xfrm>
            <a:off x="359173" y="1618331"/>
            <a:ext cx="9643971" cy="3077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GB" dirty="0"/>
              <a:t>Unsafe situations are classified into two distinct categories:</a:t>
            </a:r>
          </a:p>
        </p:txBody>
      </p:sp>
    </p:spTree>
    <p:extLst>
      <p:ext uri="{BB962C8B-B14F-4D97-AF65-F5344CB8AC3E}">
        <p14:creationId xmlns:p14="http://schemas.microsoft.com/office/powerpoint/2010/main" val="209161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D528C-1B9D-C5C3-4E29-81C7E726F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B1977E-772D-0462-D0FC-7F90157B3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/>
              <a:t>GIUSP Overview – IGEM/G/11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FC24CF-66A2-4A9E-59A5-827F4A6DD92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876569" cy="4140000"/>
          </a:xfrm>
        </p:spPr>
        <p:txBody>
          <a:bodyPr/>
          <a:lstStyle/>
          <a:p>
            <a:r>
              <a:rPr lang="en-GB" b="1" dirty="0"/>
              <a:t>Documentation requirements</a:t>
            </a:r>
          </a:p>
          <a:p>
            <a:r>
              <a:rPr lang="en-GB" dirty="0"/>
              <a:t>For all unsafe situations, engineers must: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Complete the appropriate warning/advisory notice.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Explain the classification and required actions to the responsible person.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Record details in the engineer's own work records.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Report ID situations to the Gas Safe Register when required.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Maintain detailed evidence of the unsafe condition (photographs where possible).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29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A95F0F-9C3C-8C74-4BC4-0FDC99C571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AEF8E5C-06CE-8256-CAE6-6C8AF01E1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/>
              <a:t>Faults and their GIUSP classifications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D4E637AD-A76E-FA2A-1823-1B4ABF41E786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479839495"/>
              </p:ext>
            </p:extLst>
          </p:nvPr>
        </p:nvGraphicFramePr>
        <p:xfrm>
          <a:off x="305586" y="1628712"/>
          <a:ext cx="11628452" cy="423982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376900">
                  <a:extLst>
                    <a:ext uri="{9D8B030D-6E8A-4147-A177-3AD203B41FA5}">
                      <a16:colId xmlns:a16="http://schemas.microsoft.com/office/drawing/2014/main" val="2027293233"/>
                    </a:ext>
                  </a:extLst>
                </a:gridCol>
                <a:gridCol w="2831123">
                  <a:extLst>
                    <a:ext uri="{9D8B030D-6E8A-4147-A177-3AD203B41FA5}">
                      <a16:colId xmlns:a16="http://schemas.microsoft.com/office/drawing/2014/main" val="3243309668"/>
                    </a:ext>
                  </a:extLst>
                </a:gridCol>
                <a:gridCol w="1696915">
                  <a:extLst>
                    <a:ext uri="{9D8B030D-6E8A-4147-A177-3AD203B41FA5}">
                      <a16:colId xmlns:a16="http://schemas.microsoft.com/office/drawing/2014/main" val="3404440425"/>
                    </a:ext>
                  </a:extLst>
                </a:gridCol>
                <a:gridCol w="4723514">
                  <a:extLst>
                    <a:ext uri="{9D8B030D-6E8A-4147-A177-3AD203B41FA5}">
                      <a16:colId xmlns:a16="http://schemas.microsoft.com/office/drawing/2014/main" val="1579449342"/>
                    </a:ext>
                  </a:extLst>
                </a:gridCol>
              </a:tblGrid>
              <a:tr h="2805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b="1"/>
                        <a:t>Fault Component</a:t>
                      </a:r>
                      <a:endParaRPr lang="en-GB" sz="1600"/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b="1"/>
                        <a:t>Issue</a:t>
                      </a:r>
                      <a:endParaRPr lang="en-GB" sz="1600"/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b="1"/>
                        <a:t>Classification</a:t>
                      </a:r>
                      <a:endParaRPr lang="en-GB" sz="1600"/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b="1"/>
                        <a:t>Rationale</a:t>
                      </a:r>
                      <a:endParaRPr lang="en-GB" sz="1600"/>
                    </a:p>
                  </a:txBody>
                  <a:tcPr marL="69935" marR="69935" marT="34967" marB="34967" anchor="ctr"/>
                </a:tc>
                <a:extLst>
                  <a:ext uri="{0D108BD9-81ED-4DB2-BD59-A6C34878D82A}">
                    <a16:rowId xmlns:a16="http://schemas.microsoft.com/office/drawing/2014/main" val="15323511"/>
                  </a:ext>
                </a:extLst>
              </a:tr>
              <a:tr h="4911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Air Pressure Switch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No activation when fan runs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ID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Combustion products not being safely removed</a:t>
                      </a:r>
                    </a:p>
                  </a:txBody>
                  <a:tcPr marL="69935" marR="69935" marT="34967" marB="34967" anchor="ctr"/>
                </a:tc>
                <a:extLst>
                  <a:ext uri="{0D108BD9-81ED-4DB2-BD59-A6C34878D82A}">
                    <a16:rowId xmlns:a16="http://schemas.microsoft.com/office/drawing/2014/main" val="3922420617"/>
                  </a:ext>
                </a:extLst>
              </a:tr>
              <a:tr h="4911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Burner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Yellow flame/sooting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/>
                        <a:t>AR or ID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Incomplete combustion, potential CO production</a:t>
                      </a:r>
                    </a:p>
                  </a:txBody>
                  <a:tcPr marL="69935" marR="69935" marT="34967" marB="34967" anchor="ctr"/>
                </a:tc>
                <a:extLst>
                  <a:ext uri="{0D108BD9-81ED-4DB2-BD59-A6C34878D82A}">
                    <a16:rowId xmlns:a16="http://schemas.microsoft.com/office/drawing/2014/main" val="1584780912"/>
                  </a:ext>
                </a:extLst>
              </a:tr>
              <a:tr h="7018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Flame Supervision Device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Missing on hob burner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ID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Gas flow without flame detection creates explosion risk</a:t>
                      </a:r>
                    </a:p>
                  </a:txBody>
                  <a:tcPr marL="69935" marR="69935" marT="34967" marB="34967" anchor="ctr"/>
                </a:tc>
                <a:extLst>
                  <a:ext uri="{0D108BD9-81ED-4DB2-BD59-A6C34878D82A}">
                    <a16:rowId xmlns:a16="http://schemas.microsoft.com/office/drawing/2014/main" val="2009333431"/>
                  </a:ext>
                </a:extLst>
              </a:tr>
              <a:tr h="7018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Thermistor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Incorrect readings causing poor modulation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AR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Potential overheat condition, inefficient operation</a:t>
                      </a:r>
                    </a:p>
                  </a:txBody>
                  <a:tcPr marL="69935" marR="69935" marT="34967" marB="34967" anchor="ctr"/>
                </a:tc>
                <a:extLst>
                  <a:ext uri="{0D108BD9-81ED-4DB2-BD59-A6C34878D82A}">
                    <a16:rowId xmlns:a16="http://schemas.microsoft.com/office/drawing/2014/main" val="3831068114"/>
                  </a:ext>
                </a:extLst>
              </a:tr>
              <a:tr h="4911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Multiblock Valve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Bypassed safety function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ID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No flame control, immediate safety risk</a:t>
                      </a:r>
                    </a:p>
                  </a:txBody>
                  <a:tcPr marL="69935" marR="69935" marT="34967" marB="34967" anchor="ctr"/>
                </a:tc>
                <a:extLst>
                  <a:ext uri="{0D108BD9-81ED-4DB2-BD59-A6C34878D82A}">
                    <a16:rowId xmlns:a16="http://schemas.microsoft.com/office/drawing/2014/main" val="3775763691"/>
                  </a:ext>
                </a:extLst>
              </a:tr>
              <a:tr h="4911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Flue Terminal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Incorrect location near openable window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/>
                        <a:t>AR or ID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Products of combustion may enter building</a:t>
                      </a:r>
                    </a:p>
                  </a:txBody>
                  <a:tcPr marL="69935" marR="69935" marT="34967" marB="34967" anchor="ctr"/>
                </a:tc>
                <a:extLst>
                  <a:ext uri="{0D108BD9-81ED-4DB2-BD59-A6C34878D82A}">
                    <a16:rowId xmlns:a16="http://schemas.microsoft.com/office/drawing/2014/main" val="1619974241"/>
                  </a:ext>
                </a:extLst>
              </a:tr>
              <a:tr h="4911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Gas Meter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/>
                        <a:t>Leaking connection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/>
                        <a:t>ID</a:t>
                      </a:r>
                    </a:p>
                  </a:txBody>
                  <a:tcPr marL="69935" marR="69935" marT="34967" marB="3496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/>
                        <a:t>Gas escape presents immediate danger</a:t>
                      </a:r>
                    </a:p>
                  </a:txBody>
                  <a:tcPr marL="69935" marR="69935" marT="34967" marB="34967" anchor="ctr"/>
                </a:tc>
                <a:extLst>
                  <a:ext uri="{0D108BD9-81ED-4DB2-BD59-A6C34878D82A}">
                    <a16:rowId xmlns:a16="http://schemas.microsoft.com/office/drawing/2014/main" val="11831201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64078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A66F77-14EB-9EF3-733C-42EAB3494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A7EB203-F342-455B-ED44-23593E627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/>
              <a:t>Faults and their GIUSP classifications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C41634-42BA-B685-CEC6-D68ABB750B0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876569" cy="4140000"/>
          </a:xfrm>
        </p:spPr>
        <p:txBody>
          <a:bodyPr/>
          <a:lstStyle/>
          <a:p>
            <a:r>
              <a:rPr lang="en-GB" dirty="0"/>
              <a:t>Classification depends on severity - factors include: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 readings in the atmosphere or flue gas analysis.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Evidence of distress or deterioration of the appliance.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Risk to vulnerable occupants (elderly, children, etc.).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Appliance location and ventilation provisions.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10581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E611B-66BF-7681-9328-A2ADA6AA59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84B218A-8775-2A8F-A4A7-7979A64F7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/>
              <a:t>Faults and their GIUSP classifications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52D7B0-896C-0F3A-F911-0859F571B11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876569" cy="4140000"/>
          </a:xfrm>
        </p:spPr>
        <p:txBody>
          <a:bodyPr/>
          <a:lstStyle/>
          <a:p>
            <a:r>
              <a:rPr lang="en-GB" dirty="0"/>
              <a:t>When classifying faults, engineers must: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Refer to appliance Manufacturer's Instructions for specific guidance.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Consult IGEM/G/11 for classification criteria.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Apply professional judgement based on evidence and risk assessment.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Document findings thoroughly with appropriate evidence.</a:t>
            </a:r>
          </a:p>
          <a:p>
            <a:r>
              <a:rPr lang="en-GB" dirty="0"/>
              <a:t>Remember that the safety of occupants is always the primary concern. When in doubt about a classification, err on the side of caution and apply the more severe category.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00838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F5E568-90DC-C680-FBDF-5765F0228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D84A7EE-F737-BDBB-FA97-18F2F78A6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 dirty="0"/>
              <a:t>Fan system troubleshooting: Call for heat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3332F6-1EE3-E14A-C46F-05E2ABC97A8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166716" cy="4140000"/>
          </a:xfrm>
        </p:spPr>
        <p:txBody>
          <a:bodyPr/>
          <a:lstStyle/>
          <a:p>
            <a:r>
              <a:rPr lang="en-GB" dirty="0"/>
              <a:t>Verify thermostat demand is present: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Check voltage at controller terminals.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Confirm programmer settings.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Test continuity through external controls.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12296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D9D1AA-C8E2-B962-2C85-1DBC3BE3C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CB36F37-FC51-D1E6-BD94-2EF3AFA16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 dirty="0"/>
              <a:t>Fan system troubleshooting: Fan operation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0C50D6-B2C9-6BF1-038B-7779E9FEA6C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166716" cy="4140000"/>
          </a:xfrm>
        </p:spPr>
        <p:txBody>
          <a:bodyPr/>
          <a:lstStyle/>
          <a:p>
            <a:r>
              <a:rPr lang="en-GB" dirty="0"/>
              <a:t>Confirm fan activates when demand is present: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Listen for fan motor.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Check voltage at fan terminals.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Test fan windings for continuity.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Inspect fan impeller for damage/obstruction.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02954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FF3B84-0570-AA72-F913-20724E59E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DBC74C5-02AF-69C5-F4AC-472A19E81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 dirty="0"/>
              <a:t>Fan system troubleshooting: APS activation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B94F7B-5A72-C4C0-084C-38CC470600E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166716" cy="4140000"/>
          </a:xfrm>
        </p:spPr>
        <p:txBody>
          <a:bodyPr/>
          <a:lstStyle/>
          <a:p>
            <a:r>
              <a:rPr lang="en-GB" dirty="0"/>
              <a:t>Verify Air Pressure Switch (APS) closes: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Check for switch continuity when the fan is running.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Inspect pressure tubes for blockages/splits.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Test switch operation with an external manometer.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Verify correct pressure differential.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9276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/>
              <a:t>Starter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173" y="1800000"/>
            <a:ext cx="11332084" cy="4140000"/>
          </a:xfrm>
        </p:spPr>
        <p:txBody>
          <a:bodyPr/>
          <a:lstStyle/>
          <a:p>
            <a:r>
              <a:rPr lang="it-IT" b="1" dirty="0"/>
              <a:t>Scenario: The strange smell</a:t>
            </a:r>
          </a:p>
          <a:p>
            <a:r>
              <a:rPr lang="en-GB" dirty="0"/>
              <a:t>A customer has reported an unusual odour and a flickering orange flame after having their boiler repaired recently. Upon arrival at the property, you notice a visible gap in the flue joint.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Which three specific components would you prioritise checking in this scenario?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How would you classify this situation according to GIUSP classifications (AR/ID)?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What immediate actions would you take to ensure safety?</a:t>
            </a:r>
          </a:p>
          <a:p>
            <a:endParaRPr lang="en-GB" dirty="0"/>
          </a:p>
          <a:p>
            <a:endParaRPr lang="it-IT" b="1" dirty="0"/>
          </a:p>
          <a:p>
            <a:endParaRPr lang="it-IT" b="1" dirty="0"/>
          </a:p>
          <a:p>
            <a:endParaRPr lang="it-IT" b="1" dirty="0"/>
          </a:p>
          <a:p>
            <a:endParaRPr lang="it-IT" b="1" dirty="0"/>
          </a:p>
          <a:p>
            <a:endParaRPr lang="en-GB" b="1" dirty="0"/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E6C28E-EBD4-ACB5-61F8-5C948B149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7610AE7-30A5-99E8-DC1C-055F13991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 dirty="0"/>
              <a:t>Fan system troubleshooting: PCB sequence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915E63-328A-B74B-6F1E-0EF285AF522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166716" cy="4140000"/>
          </a:xfrm>
        </p:spPr>
        <p:txBody>
          <a:bodyPr/>
          <a:lstStyle/>
          <a:p>
            <a:r>
              <a:rPr lang="en-GB" dirty="0"/>
              <a:t>Confirm the ignition sequence proceeds: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Check PCB receives APS signal.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Verify the gas valve energises.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Confirm spark generation.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Check flame detection signal.</a:t>
            </a:r>
          </a:p>
        </p:txBody>
      </p:sp>
    </p:spTree>
    <p:extLst>
      <p:ext uri="{BB962C8B-B14F-4D97-AF65-F5344CB8AC3E}">
        <p14:creationId xmlns:p14="http://schemas.microsoft.com/office/powerpoint/2010/main" val="2029332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295C97-0403-D35E-D03A-24E53733F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C0BAA9E-9DC1-478D-9F9B-83BAEC1B8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15553"/>
          </a:xfrm>
        </p:spPr>
        <p:txBody>
          <a:bodyPr/>
          <a:lstStyle/>
          <a:p>
            <a:r>
              <a:rPr lang="en-GB" sz="3400" dirty="0"/>
              <a:t>Fan system troubleshooting: Classification and action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7684B5-C4C4-B41A-1721-77206D44661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8" y="1800000"/>
            <a:ext cx="11628451" cy="4140000"/>
          </a:xfrm>
        </p:spPr>
        <p:txBody>
          <a:bodyPr/>
          <a:lstStyle/>
          <a:p>
            <a:r>
              <a:rPr lang="en-GB" dirty="0"/>
              <a:t>If troubleshooting identifies specific faults: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Fan not operating:</a:t>
            </a:r>
            <a:r>
              <a:rPr lang="en-GB" dirty="0"/>
              <a:t> Classify as AR if cold appliance, ID if signs of spillage.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APS stuck closed:</a:t>
            </a:r>
            <a:r>
              <a:rPr lang="en-GB" dirty="0"/>
              <a:t> ID - bypassed safety device.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APS not closing when fan runs:</a:t>
            </a:r>
            <a:r>
              <a:rPr lang="en-GB" dirty="0"/>
              <a:t> ID - flue blockage or fan issue preventing safe evacuation of combustion products.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Pressure tube issues:</a:t>
            </a:r>
            <a:r>
              <a:rPr lang="en-GB" dirty="0"/>
              <a:t> ID - compromised safety circuit.</a:t>
            </a:r>
          </a:p>
          <a:p>
            <a:r>
              <a:rPr lang="en-GB" sz="2200" dirty="0"/>
              <a:t>Develop similar systematic troubleshooting flowcharts for other common systems such as FSD faults, gas valve issues, and ignition sequence problems to build your diagnostic skills.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5557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E25729-9635-3FA5-56EC-D30DBA1722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451F562-0221-B4FE-6F42-E09B70E18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 dirty="0"/>
              <a:t>Fault diagnosis: Essential documentation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2E350F-875A-5284-7550-29FBEFD212E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173" y="1800000"/>
            <a:ext cx="11289808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Manufacturer's Instructions (MI):</a:t>
            </a:r>
            <a:r>
              <a:rPr lang="en-GB" dirty="0">
                <a:ea typeface="ＭＳ Ｐゴシック"/>
              </a:rPr>
              <a:t> The definitive source for component specifications, fault codes, and troubleshooting procedures.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Appliance data badge:</a:t>
            </a:r>
            <a:r>
              <a:rPr lang="en-GB" dirty="0">
                <a:ea typeface="ＭＳ Ｐゴシック"/>
              </a:rPr>
              <a:t> Contains critical information on gas type, input rating, and serial numbers.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GIUSP / IGEM G/11:</a:t>
            </a:r>
            <a:r>
              <a:rPr lang="en-GB" dirty="0">
                <a:ea typeface="ＭＳ Ｐゴシック"/>
              </a:rPr>
              <a:t> Provides classification guidance for unsafe situations.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Wiring diagrams:</a:t>
            </a:r>
            <a:r>
              <a:rPr lang="en-GB" dirty="0">
                <a:ea typeface="ＭＳ Ｐゴシック"/>
              </a:rPr>
              <a:t> Essential for electrical fault finding.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Service history:</a:t>
            </a:r>
            <a:r>
              <a:rPr lang="en-GB" dirty="0">
                <a:ea typeface="ＭＳ Ｐゴシック"/>
              </a:rPr>
              <a:t> Previous issues may indicate recurring </a:t>
            </a:r>
            <a:r>
              <a:rPr lang="en-GB">
                <a:ea typeface="ＭＳ Ｐゴシック"/>
              </a:rPr>
              <a:t>problems.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Gas Safe technical bulletins:</a:t>
            </a:r>
            <a:r>
              <a:rPr lang="en-GB" dirty="0">
                <a:ea typeface="ＭＳ Ｐゴシック"/>
              </a:rPr>
              <a:t> Updated guidance on specific issues.</a:t>
            </a:r>
            <a:endParaRPr lang="en-GB" dirty="0"/>
          </a:p>
          <a:p>
            <a:endParaRPr lang="en-GB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70164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0A51BA-7988-4D8C-C40A-05097490C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92DCDF-371C-D508-BE21-265A91415D6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173" y="1800000"/>
            <a:ext cx="11289808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Multimeter:</a:t>
            </a:r>
            <a:r>
              <a:rPr lang="en-GB" dirty="0"/>
              <a:t> For measuring resistance, voltage, and continuity.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Manometer:</a:t>
            </a:r>
            <a:r>
              <a:rPr lang="en-GB" dirty="0"/>
              <a:t> For gas pressure and differential pressure testing.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Flue gas analyser:</a:t>
            </a:r>
            <a:r>
              <a:rPr lang="en-GB" dirty="0"/>
              <a:t> For combustion performance assessment.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Leak detection fluid:</a:t>
            </a:r>
            <a:r>
              <a:rPr lang="en-GB" dirty="0"/>
              <a:t> For identifying gas escapes.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Inspection mirrors and torches:</a:t>
            </a:r>
            <a:r>
              <a:rPr lang="en-GB" dirty="0"/>
              <a:t> For visual inspection of hard-to-reach areas.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Temperature probes:</a:t>
            </a:r>
            <a:r>
              <a:rPr lang="en-GB" dirty="0"/>
              <a:t> For verifying correct operating temperatures.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Digital camera:</a:t>
            </a:r>
            <a:r>
              <a:rPr lang="en-GB" dirty="0"/>
              <a:t> For documenting fault conditions.</a:t>
            </a:r>
          </a:p>
          <a:p>
            <a:endParaRPr lang="en-GB" b="1" dirty="0"/>
          </a:p>
          <a:p>
            <a:endParaRPr lang="en-GB" dirty="0"/>
          </a:p>
        </p:txBody>
      </p:sp>
      <p:sp>
        <p:nvSpPr>
          <p:cNvPr id="4" name="Title 4">
            <a:extLst>
              <a:ext uri="{FF2B5EF4-FFF2-40B4-BE49-F238E27FC236}">
                <a16:creationId xmlns:a16="http://schemas.microsoft.com/office/drawing/2014/main" id="{46ED8D99-6A5C-F979-A7B5-A37955D76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 dirty="0"/>
              <a:t>Fault diagnosis: Diagnostic equipment</a:t>
            </a:r>
          </a:p>
        </p:txBody>
      </p:sp>
    </p:spTree>
    <p:extLst>
      <p:ext uri="{BB962C8B-B14F-4D97-AF65-F5344CB8AC3E}">
        <p14:creationId xmlns:p14="http://schemas.microsoft.com/office/powerpoint/2010/main" val="40913764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0048F-666A-992F-142E-08DDF19A0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F81116-8D09-56B3-7C90-22FA549E6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 dirty="0"/>
              <a:t>Fault diagnosis: Professional judgement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389DEB-73AE-C7B8-BA1C-F35A5A77741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172" y="1800000"/>
            <a:ext cx="11628451" cy="4140000"/>
          </a:xfrm>
        </p:spPr>
        <p:txBody>
          <a:bodyPr/>
          <a:lstStyle/>
          <a:p>
            <a:r>
              <a:rPr lang="en-GB" dirty="0"/>
              <a:t>When diagnosing faults, your professional judgement must be: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Evidence-based and systematic.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Documented thoroughly with test results.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Consistent with manufacturer guidance.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Applied with safety as the paramount concern.</a:t>
            </a:r>
          </a:p>
          <a:p>
            <a:r>
              <a:rPr lang="en-GB" dirty="0"/>
              <a:t>Develop a methodical approach to fault diagnosis that combines technical knowledge with systematic testing procedures.</a:t>
            </a:r>
          </a:p>
          <a:p>
            <a:endParaRPr lang="en-GB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33611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BDAED-C583-EEEB-867A-6F2CC4771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6B67F72-D007-156B-9C5C-65A1553A1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 dirty="0"/>
              <a:t>Scenario task: Ash changes a component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560EB2-24D6-CFBD-3A18-2BEAE1343A5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902946" cy="4140000"/>
          </a:xfrm>
        </p:spPr>
        <p:txBody>
          <a:bodyPr/>
          <a:lstStyle/>
          <a:p>
            <a:r>
              <a:rPr lang="en-GB" b="1" dirty="0"/>
              <a:t>The scenario</a:t>
            </a:r>
          </a:p>
          <a:p>
            <a:r>
              <a:rPr lang="en-GB" dirty="0"/>
              <a:t>Ash, a heating engineer, has replaced a thermistor on a combi boiler. </a:t>
            </a:r>
          </a:p>
          <a:p>
            <a:r>
              <a:rPr lang="en-GB" dirty="0"/>
              <a:t>Instead of using the manufacturer's approved part, they used a similar thermistor from another make of boiler that they had in their van. </a:t>
            </a:r>
          </a:p>
          <a:p>
            <a:r>
              <a:rPr lang="en-GB" dirty="0"/>
              <a:t>After the replacement, the boiler now overheats and cuts out on high temperature lockout.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40981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3B4AD4-CCD1-BE98-CDD0-206C8AC81E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DC4017E-A370-B4AB-3AE5-BCEFFADD6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 dirty="0"/>
              <a:t>Scenario task: Ash changes a component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D77781-F8B3-5592-318C-6DC9F7A4380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902946" cy="4140000"/>
          </a:xfrm>
        </p:spPr>
        <p:txBody>
          <a:bodyPr/>
          <a:lstStyle/>
          <a:p>
            <a:r>
              <a:rPr lang="en-GB" b="1"/>
              <a:t>Discussion questions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What technical issue has likely occurred with the replacement thermistor?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Which specific document would you check to identify the correct replacement part?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What GIUSP classification would apply to this situation?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What remedial actions would be required to resolve the issue?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What advice should you give to the customer about this situation?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9639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0689B-47D3-F367-5BA6-B1CA49780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90660DA-1637-166E-4217-30DAC66E7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 dirty="0"/>
              <a:t>Scenario task: Ash changes a component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D0EB28-FEC1-169F-188A-5CA10C75544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902946" cy="4140000"/>
          </a:xfrm>
        </p:spPr>
        <p:txBody>
          <a:bodyPr/>
          <a:lstStyle/>
          <a:p>
            <a:r>
              <a:rPr lang="en-GB" b="1" dirty="0"/>
              <a:t>Technical analysis</a:t>
            </a:r>
          </a:p>
          <a:p>
            <a:r>
              <a:rPr lang="en-GB" dirty="0"/>
              <a:t>Thermistors are precision components with specific resistance values that vary with temperature. Using an incorrect thermistor can result in: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Inaccurate temperature readings being sent to the PCB.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Improper modulation of the burner.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Failure to detect actual overheating conditions.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False overheating signals when temperatures are normal.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Unpredictable appliance behaviour and cycling.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5315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93397-D6FB-88EE-F9CB-C937CCDB5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D70F31C-859A-81BA-59D3-7FA850B4F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 dirty="0"/>
              <a:t>Formative quiz: GIUSP and suitability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9D3CE9-2961-ECC5-71F8-4D6687B5D4B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920531" cy="4140000"/>
          </a:xfrm>
        </p:spPr>
        <p:txBody>
          <a:bodyPr/>
          <a:lstStyle/>
          <a:p>
            <a:r>
              <a:rPr lang="en-GB" b="1"/>
              <a:t>Which GIUSP classification applies to each of the following scenarios?</a:t>
            </a:r>
          </a:p>
          <a:p>
            <a:pPr marL="457200" indent="-457200">
              <a:buFont typeface="+mj-lt"/>
              <a:buAutoNum type="arabicPeriod"/>
            </a:pPr>
            <a:r>
              <a:rPr lang="en-GB" b="1"/>
              <a:t>Pressure switch issue - </a:t>
            </a:r>
            <a:r>
              <a:rPr lang="en-GB"/>
              <a:t>The fan in a room-sealed boiler runs normally, but the air pressure switch fails to trigger, preventing ignition sequence.</a:t>
            </a:r>
          </a:p>
          <a:p>
            <a:pPr marL="457200" indent="-457200">
              <a:buFont typeface="+mj-lt"/>
              <a:buAutoNum type="arabicPeriod"/>
            </a:pPr>
            <a:r>
              <a:rPr lang="en-GB" b="1"/>
              <a:t>Missing FSD - </a:t>
            </a:r>
            <a:r>
              <a:rPr lang="en-GB"/>
              <a:t>A cooker burner operates without a functioning flame supervision device, allowing gas flow without flame detection.</a:t>
            </a:r>
          </a:p>
          <a:p>
            <a:pPr marL="457200" indent="-457200">
              <a:buFont typeface="+mj-lt"/>
              <a:buAutoNum type="arabicPeriod"/>
            </a:pPr>
            <a:r>
              <a:rPr lang="en-GB" b="1"/>
              <a:t>Valve malfunction - </a:t>
            </a:r>
            <a:r>
              <a:rPr lang="en-GB"/>
              <a:t>A multiblock valve on a commercial heating system has been found with the safety interlock mechanisms bypassed.</a:t>
            </a:r>
          </a:p>
          <a:p>
            <a:pPr marL="457200" indent="-457200">
              <a:buFont typeface="+mj-lt"/>
              <a:buAutoNum type="arabicPeriod"/>
            </a:pPr>
            <a:r>
              <a:rPr lang="en-GB" b="1"/>
              <a:t>Incorrect injector - </a:t>
            </a:r>
            <a:r>
              <a:rPr lang="en-GB"/>
              <a:t>An LPG fire has been fitted with a natural gas injector, causing a large, lazy yellow flame.</a:t>
            </a:r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 b="1"/>
          </a:p>
        </p:txBody>
      </p:sp>
    </p:spTree>
    <p:extLst>
      <p:ext uri="{BB962C8B-B14F-4D97-AF65-F5344CB8AC3E}">
        <p14:creationId xmlns:p14="http://schemas.microsoft.com/office/powerpoint/2010/main" val="20905245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B9E75A-749F-C834-DF57-3DCD6940F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B477308-4765-94B3-F640-6AD40B37B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/>
              <a:t>Formative quiz – GIUSP and suitability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4FC4C9-B78D-F6B9-3343-1E1A60BD74D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920531" cy="4140000"/>
          </a:xfrm>
        </p:spPr>
        <p:txBody>
          <a:bodyPr/>
          <a:lstStyle/>
          <a:p>
            <a:r>
              <a:rPr lang="en-GB" b="1" dirty="0"/>
              <a:t>Which GIUSP classification applies to each of the following scenarios?</a:t>
            </a:r>
          </a:p>
          <a:p>
            <a:r>
              <a:rPr lang="en-GB" b="1" dirty="0"/>
              <a:t>1. Pressure switch issue</a:t>
            </a:r>
          </a:p>
          <a:p>
            <a:r>
              <a:rPr lang="en-GB" dirty="0"/>
              <a:t>The fan in a room-sealed boiler runs normally, but the air pressure switch fails to trigger, preventing ignition sequence.</a:t>
            </a:r>
          </a:p>
          <a:p>
            <a:r>
              <a:rPr lang="en-GB" b="1" dirty="0"/>
              <a:t>Classification:</a:t>
            </a:r>
            <a:r>
              <a:rPr lang="en-GB" dirty="0"/>
              <a:t> ID (Immediately Dangerous)</a:t>
            </a:r>
          </a:p>
          <a:p>
            <a:r>
              <a:rPr lang="en-GB" b="1" dirty="0"/>
              <a:t>Rationale:</a:t>
            </a:r>
            <a:r>
              <a:rPr lang="en-GB" dirty="0"/>
              <a:t> Without APS confirmation, there's no guarantee that combustion products will be safely evacuated, creating immediate risk of carbon monoxide poisoning.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35311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 dirty="0"/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67013" cy="41400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ea typeface="ＭＳ Ｐゴシック"/>
              </a:rPr>
              <a:t>By the end of this session, you should be able to: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Determine</a:t>
            </a:r>
            <a:r>
              <a:rPr lang="en-GB" dirty="0">
                <a:ea typeface="ＭＳ Ｐゴシック"/>
              </a:rPr>
              <a:t> if a component is suitable for a system or appliance.</a:t>
            </a:r>
            <a:endParaRPr lang="en-GB" dirty="0"/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Apply</a:t>
            </a:r>
            <a:r>
              <a:rPr lang="en-GB" dirty="0">
                <a:ea typeface="ＭＳ Ｐゴシック"/>
              </a:rPr>
              <a:t> GIUSP to classify unsafe situations (AR/ID).</a:t>
            </a:r>
            <a:endParaRPr lang="en-GB" dirty="0"/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Troubleshoot</a:t>
            </a:r>
            <a:r>
              <a:rPr lang="en-GB" dirty="0">
                <a:ea typeface="ＭＳ Ｐゴシック"/>
              </a:rPr>
              <a:t> typical component-based faults.</a:t>
            </a:r>
            <a:endParaRPr lang="en-GB" dirty="0"/>
          </a:p>
          <a:p>
            <a:pPr marL="342900" lvl="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Use</a:t>
            </a:r>
            <a:r>
              <a:rPr lang="en-GB" dirty="0">
                <a:ea typeface="ＭＳ Ｐゴシック"/>
              </a:rPr>
              <a:t> MI and system data to assess compatibility.</a:t>
            </a:r>
            <a:endParaRPr lang="en-GB" dirty="0"/>
          </a:p>
          <a:p>
            <a:pPr>
              <a:spcAft>
                <a:spcPts val="600"/>
              </a:spcAft>
            </a:pPr>
            <a:r>
              <a:rPr lang="en-GB" dirty="0"/>
              <a:t>You might also be able to: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Justify</a:t>
            </a:r>
            <a:r>
              <a:rPr lang="en-GB" dirty="0">
                <a:ea typeface="ＭＳ Ｐゴシック"/>
              </a:rPr>
              <a:t> your fault classification with risk-based reasoning.</a:t>
            </a:r>
            <a:endParaRPr lang="en-GB" dirty="0"/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Recommend</a:t>
            </a:r>
            <a:r>
              <a:rPr lang="en-GB" dirty="0">
                <a:ea typeface="ＭＳ Ｐゴシック"/>
              </a:rPr>
              <a:t> correct remedial actions.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10F975-16DA-B99E-3978-69777525E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305CF4C-0713-14CA-5F2C-36A0DD8DF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/>
              <a:t>Formative quiz – GIUSP and suitability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9CDA6A-AE9D-4733-E367-F287A4FDE67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920531" cy="4140000"/>
          </a:xfrm>
        </p:spPr>
        <p:txBody>
          <a:bodyPr/>
          <a:lstStyle/>
          <a:p>
            <a:r>
              <a:rPr lang="en-GB" b="1"/>
              <a:t>Which GIUSP classification applies to each of the following scenarios?</a:t>
            </a:r>
          </a:p>
          <a:p>
            <a:r>
              <a:rPr lang="en-GB" b="1"/>
              <a:t>2. Missing FSD</a:t>
            </a:r>
          </a:p>
          <a:p>
            <a:r>
              <a:rPr lang="en-GB"/>
              <a:t>A cooker burner operates without a functioning flame supervision device, allowing gas flow without flame detection.</a:t>
            </a:r>
          </a:p>
          <a:p>
            <a:r>
              <a:rPr lang="en-GB" b="1"/>
              <a:t>Classification:</a:t>
            </a:r>
            <a:r>
              <a:rPr lang="en-GB"/>
              <a:t> ID (Immediately Dangerous)</a:t>
            </a:r>
          </a:p>
          <a:p>
            <a:r>
              <a:rPr lang="en-GB" b="1"/>
              <a:t>Rationale:</a:t>
            </a:r>
            <a:r>
              <a:rPr lang="en-GB"/>
              <a:t> Gas could flow without ignition, creating immediate explosion risk. GSIUR specifically requires FSD on all burners except those continuously supervised.</a:t>
            </a:r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 b="1"/>
          </a:p>
        </p:txBody>
      </p:sp>
    </p:spTree>
    <p:extLst>
      <p:ext uri="{BB962C8B-B14F-4D97-AF65-F5344CB8AC3E}">
        <p14:creationId xmlns:p14="http://schemas.microsoft.com/office/powerpoint/2010/main" val="24864568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5D1DA9-87DA-DFE0-779F-A1D9E6BE14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3E22EF3-734F-B61D-FEDD-2979DCBC8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/>
              <a:t>Formative quiz – GIUSP and suitability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A46C1D-C001-29B7-EC44-8BB7AFB2406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920531" cy="4140000"/>
          </a:xfrm>
        </p:spPr>
        <p:txBody>
          <a:bodyPr/>
          <a:lstStyle/>
          <a:p>
            <a:r>
              <a:rPr lang="en-GB" b="1"/>
              <a:t>Which GIUSP classification applies to each of the following scenarios?</a:t>
            </a:r>
          </a:p>
          <a:p>
            <a:r>
              <a:rPr lang="en-GB" b="1"/>
              <a:t>3. Valve malfunction</a:t>
            </a:r>
          </a:p>
          <a:p>
            <a:r>
              <a:rPr lang="en-GB"/>
              <a:t>A multiblock valve on a commercial heating system has been found with the safety interlock mechanisms bypassed.</a:t>
            </a:r>
          </a:p>
          <a:p>
            <a:r>
              <a:rPr lang="en-GB" b="1"/>
              <a:t>Classification:</a:t>
            </a:r>
            <a:r>
              <a:rPr lang="en-GB"/>
              <a:t> ID (Immediately Dangerous)</a:t>
            </a:r>
          </a:p>
          <a:p>
            <a:r>
              <a:rPr lang="en-GB" b="1"/>
              <a:t>Rationale:</a:t>
            </a:r>
            <a:r>
              <a:rPr lang="en-GB"/>
              <a:t> This deliberate defeat of safety devices creates immediate risk of explosion or carbon monoxide production with no automatic shutdown protection.</a:t>
            </a:r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 b="1"/>
          </a:p>
        </p:txBody>
      </p:sp>
    </p:spTree>
    <p:extLst>
      <p:ext uri="{BB962C8B-B14F-4D97-AF65-F5344CB8AC3E}">
        <p14:creationId xmlns:p14="http://schemas.microsoft.com/office/powerpoint/2010/main" val="1428689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73837-9B7C-16E0-1A17-D3B752C7B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D0DE5BF-59D2-5E79-24E7-872D01EBC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/>
              <a:t>Formative quiz – GIUSP and suitability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F085C1-E31B-BD20-3B13-120DE887FD5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920531" cy="4140000"/>
          </a:xfrm>
        </p:spPr>
        <p:txBody>
          <a:bodyPr/>
          <a:lstStyle/>
          <a:p>
            <a:r>
              <a:rPr lang="en-GB" b="1"/>
              <a:t>Which GIUSP classification applies to each of the following scenarios?</a:t>
            </a:r>
          </a:p>
          <a:p>
            <a:r>
              <a:rPr lang="en-GB" b="1"/>
              <a:t>4. Incorrect injector</a:t>
            </a:r>
          </a:p>
          <a:p>
            <a:r>
              <a:rPr lang="en-GB"/>
              <a:t>An LPG fire has been fitted with a natural gas injector, causing a large, lazy yellow flame.</a:t>
            </a:r>
          </a:p>
          <a:p>
            <a:r>
              <a:rPr lang="en-GB" b="1"/>
              <a:t>Classification:</a:t>
            </a:r>
            <a:r>
              <a:rPr lang="en-GB"/>
              <a:t> AR or ID (depending on CO readings)</a:t>
            </a:r>
          </a:p>
          <a:p>
            <a:r>
              <a:rPr lang="en-GB" b="1"/>
              <a:t>Rationale:</a:t>
            </a:r>
            <a:r>
              <a:rPr lang="en-GB"/>
              <a:t> Incomplete combustion creates CO risk. If CO readings exceed safety thresholds in the room or flue gases, classify as ID; otherwise AR.</a:t>
            </a:r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 b="1"/>
          </a:p>
        </p:txBody>
      </p:sp>
    </p:spTree>
    <p:extLst>
      <p:ext uri="{BB962C8B-B14F-4D97-AF65-F5344CB8AC3E}">
        <p14:creationId xmlns:p14="http://schemas.microsoft.com/office/powerpoint/2010/main" val="20798601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6287A-0125-754D-F84A-E89B86806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4328B60-5153-844A-1BCC-DAD06509B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/>
              <a:t>Key takeaways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6DDE71-0977-AAEB-76F1-10FCCD37ADD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42144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Always refer to manufacturer's instructions before replacing any component.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Correct component selection is critical for safe and efficient operation.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GIUSP classifications must be applied consistently and documented thoroughly.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Systematic troubleshooting improves efficiency and accuracy in fault diagnosis.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Professional judgement must be backed by technical evidence and measurements.</a:t>
            </a:r>
          </a:p>
          <a:p>
            <a:endParaRPr lang="en-GB" dirty="0"/>
          </a:p>
          <a:p>
            <a:endParaRPr lang="en-GB" dirty="0"/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6891306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936276" cy="41400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dirty="0"/>
              <a:t>You should now be able to: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Determine</a:t>
            </a:r>
            <a:r>
              <a:rPr lang="en-GB" dirty="0">
                <a:ea typeface="ＭＳ Ｐゴシック"/>
              </a:rPr>
              <a:t> if a component is suitable for a system or appliance.</a:t>
            </a:r>
            <a:endParaRPr lang="en-GB" dirty="0"/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Apply</a:t>
            </a:r>
            <a:r>
              <a:rPr lang="en-GB" dirty="0">
                <a:ea typeface="ＭＳ Ｐゴシック"/>
              </a:rPr>
              <a:t> GIUSP to classify unsafe situations (AR/ID).</a:t>
            </a:r>
            <a:endParaRPr lang="en-GB" dirty="0"/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Troubleshoot</a:t>
            </a:r>
            <a:r>
              <a:rPr lang="en-GB" dirty="0">
                <a:ea typeface="ＭＳ Ｐゴシック"/>
              </a:rPr>
              <a:t> typical component-based faults.</a:t>
            </a:r>
            <a:endParaRPr lang="en-GB" dirty="0"/>
          </a:p>
          <a:p>
            <a:pPr marL="342900" lvl="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Use</a:t>
            </a:r>
            <a:r>
              <a:rPr lang="en-GB" dirty="0">
                <a:ea typeface="ＭＳ Ｐゴシック"/>
              </a:rPr>
              <a:t> MI and system data to assess compatibility.</a:t>
            </a:r>
            <a:endParaRPr lang="en-GB" dirty="0"/>
          </a:p>
          <a:p>
            <a:pPr>
              <a:spcAft>
                <a:spcPts val="600"/>
              </a:spcAft>
            </a:pPr>
            <a:r>
              <a:rPr lang="en-GB" dirty="0"/>
              <a:t>You might also be able to: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Justify</a:t>
            </a:r>
            <a:r>
              <a:rPr lang="en-GB" dirty="0">
                <a:ea typeface="ＭＳ Ｐゴシック"/>
              </a:rPr>
              <a:t> your fault classification with risk-based reasoning.</a:t>
            </a:r>
            <a:endParaRPr lang="en-GB" dirty="0"/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Recommend</a:t>
            </a:r>
            <a:r>
              <a:rPr lang="en-GB" dirty="0">
                <a:ea typeface="ＭＳ Ｐゴシック"/>
              </a:rPr>
              <a:t> correct remedial actions.</a:t>
            </a:r>
            <a:endParaRPr lang="en-GB" dirty="0"/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599812" y="1444029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67EE85-D6C1-DF6D-177B-A6AFDF981AA3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0107D8-96E3-8C61-EDB0-6B76D9990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D08CA1A-EC63-EFBB-AE93-2DEE43BB7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 dirty="0"/>
              <a:t>What is system suitability?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ECE10C-5E41-7E49-3DB6-6FD4DD6D915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939372" cy="4140000"/>
          </a:xfrm>
        </p:spPr>
        <p:txBody>
          <a:bodyPr/>
          <a:lstStyle/>
          <a:p>
            <a:r>
              <a:rPr lang="en-GB"/>
              <a:t>System suitability refers to the comprehensive process of ensuring that every component installed in a gas system is appropriate for its intended purpose and complies with all relevant standards and regulations.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091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2B41E-BE49-98BE-61CE-507FAE54F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D74B7A5-2229-F6B0-B1AB-08AAA7C71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 dirty="0"/>
              <a:t>What is system suitability?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E5568B-94D3-5652-0321-2A72443437F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8" y="1800000"/>
            <a:ext cx="11520453" cy="41400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sz="2200" b="1" dirty="0"/>
              <a:t>Key suitability factors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The right component for the specific appliance (manufacturer approved).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Compatible with the correct gas type (Natural Gas or LPG).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Designed for the appropriate pressure and flow rate requirements.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Suitable for the installed flue configuration and ventilation setup.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Compliant with current British Standards and industry regulations.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Installed according to the manufacturer's specific instructions.</a:t>
            </a:r>
          </a:p>
          <a:p>
            <a:pPr>
              <a:spcAft>
                <a:spcPts val="600"/>
              </a:spcAft>
            </a:pPr>
            <a:r>
              <a:rPr lang="en-GB" sz="2200" dirty="0"/>
              <a:t>Remember to reference and follow Manufacturer's Instructions (MIs), appliance data badges, and relevant British Standards for every installation and maintenance operation.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2200" dirty="0"/>
          </a:p>
          <a:p>
            <a:pPr>
              <a:spcAft>
                <a:spcPts val="600"/>
              </a:spcAft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423458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041F7E-99D6-2708-F846-FAFB8F14A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4BD38BF-1638-591F-2CBD-D5B4BC743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/>
              <a:t>What is system suitability?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F4A088-88D7-63B4-2FB9-0932A4EB594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647970" cy="41400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b="1" dirty="0"/>
              <a:t>Potential consequences of unsuitable components</a:t>
            </a:r>
          </a:p>
          <a:p>
            <a:pPr>
              <a:spcAft>
                <a:spcPts val="600"/>
              </a:spcAft>
            </a:pPr>
            <a:r>
              <a:rPr lang="en-GB" dirty="0"/>
              <a:t>Using inappropriate components can lead to: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Dangerous combustion issues including carbon monoxide production.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Reduced efficiency and increased operating costs.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Premature component failure and system damage.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Invalidation of appliance warranty and insurance.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Legal liability for the installing engineer.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Non-compliance with Gas Safety (Installation and Use) Regulations.</a:t>
            </a:r>
          </a:p>
          <a:p>
            <a:pPr>
              <a:spcAft>
                <a:spcPts val="60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0663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D99B75-34EC-6325-D388-E75A19C72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6448870-F172-3BA0-C52F-00778B251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/>
              <a:t>What is system suitability?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3EC73B-D5DC-0729-6ABC-EBDEFE943D7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647970" cy="4140000"/>
          </a:xfrm>
        </p:spPr>
        <p:txBody>
          <a:bodyPr/>
          <a:lstStyle/>
          <a:p>
            <a:r>
              <a:rPr lang="en-GB"/>
              <a:t>Remember that Manufacturer's Instructions (MIs), appliance data badges, and relevant British Standards must be referenced and followed for every installation and maintenance operation.</a:t>
            </a:r>
          </a:p>
          <a:p>
            <a:r>
              <a:rPr lang="en-GB"/>
              <a:t>As registered gas engineers, ensuring system suitability is a fundamental professional responsibility that directly impacts customer safety.</a:t>
            </a:r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058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A5538E-8040-19E8-B656-AD219BE982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510E36D-AF63-4AEC-107A-2EDA901AC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/>
              <a:t>Component matching recap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C2692F-9739-D1C8-8BDC-9358392DEB1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401785" cy="41400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b="1" dirty="0"/>
              <a:t>Orifice Size Difference (10 -15%)</a:t>
            </a:r>
          </a:p>
          <a:p>
            <a:pPr>
              <a:spcAft>
                <a:spcPts val="1800"/>
              </a:spcAft>
            </a:pPr>
            <a:r>
              <a:rPr lang="en-GB" dirty="0"/>
              <a:t>LPG burner jets typically have 10-15% smaller orifice sizes compared to natural gas equivalents due to higher calorific value.</a:t>
            </a:r>
          </a:p>
          <a:p>
            <a:pPr>
              <a:spcAft>
                <a:spcPts val="600"/>
              </a:spcAft>
            </a:pPr>
            <a:r>
              <a:rPr lang="en-GB" b="1" dirty="0"/>
              <a:t>NG Working Pressure (28 mbar)</a:t>
            </a:r>
          </a:p>
          <a:p>
            <a:pPr>
              <a:spcAft>
                <a:spcPts val="1800"/>
              </a:spcAft>
            </a:pPr>
            <a:r>
              <a:rPr lang="en-GB" dirty="0"/>
              <a:t>Standard working pressure for natural gas appliances in UK installations.</a:t>
            </a:r>
          </a:p>
          <a:p>
            <a:pPr>
              <a:spcAft>
                <a:spcPts val="600"/>
              </a:spcAft>
            </a:pPr>
            <a:r>
              <a:rPr lang="en-GB" b="1" dirty="0"/>
              <a:t>LPG Working Pressure (37 mbar)</a:t>
            </a:r>
          </a:p>
          <a:p>
            <a:r>
              <a:rPr lang="en-GB" dirty="0"/>
              <a:t>Standard working pressure for propane (LPG) appliances in UK installations.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3063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00285-35BC-34B3-4433-0A71C3393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52F0B54-7BBD-09F8-9A08-2A140DE7E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/>
              <a:t>Component matching recap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18E725B8-6CCF-6D7C-C68C-62A376243311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926547475"/>
              </p:ext>
            </p:extLst>
          </p:nvPr>
        </p:nvGraphicFramePr>
        <p:xfrm>
          <a:off x="360000" y="1800000"/>
          <a:ext cx="11520453" cy="360000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892421">
                  <a:extLst>
                    <a:ext uri="{9D8B030D-6E8A-4147-A177-3AD203B41FA5}">
                      <a16:colId xmlns:a16="http://schemas.microsoft.com/office/drawing/2014/main" val="2611855245"/>
                    </a:ext>
                  </a:extLst>
                </a:gridCol>
                <a:gridCol w="3564232">
                  <a:extLst>
                    <a:ext uri="{9D8B030D-6E8A-4147-A177-3AD203B41FA5}">
                      <a16:colId xmlns:a16="http://schemas.microsoft.com/office/drawing/2014/main" val="4135065059"/>
                    </a:ext>
                  </a:extLst>
                </a:gridCol>
                <a:gridCol w="5063800">
                  <a:extLst>
                    <a:ext uri="{9D8B030D-6E8A-4147-A177-3AD203B41FA5}">
                      <a16:colId xmlns:a16="http://schemas.microsoft.com/office/drawing/2014/main" val="2627222558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Component</a:t>
                      </a:r>
                      <a:endParaRPr lang="en-GB" sz="2000" dirty="0"/>
                    </a:p>
                  </a:txBody>
                  <a:tcPr marL="82568" marR="82568" marT="41284" marB="4128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Natural Gas Appliance</a:t>
                      </a:r>
                      <a:endParaRPr lang="en-GB" sz="2000" dirty="0"/>
                    </a:p>
                  </a:txBody>
                  <a:tcPr marL="82568" marR="82568" marT="41284" marB="4128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LPG Appliance</a:t>
                      </a:r>
                      <a:endParaRPr lang="en-GB" sz="2000"/>
                    </a:p>
                  </a:txBody>
                  <a:tcPr marL="82568" marR="82568" marT="41284" marB="41284" anchor="ctr"/>
                </a:tc>
                <a:extLst>
                  <a:ext uri="{0D108BD9-81ED-4DB2-BD59-A6C34878D82A}">
                    <a16:rowId xmlns:a16="http://schemas.microsoft.com/office/drawing/2014/main" val="179509796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Burner jet</a:t>
                      </a:r>
                    </a:p>
                  </a:txBody>
                  <a:tcPr marL="82568" marR="82568" marT="41284" marB="4128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Larger orifice diameter</a:t>
                      </a:r>
                    </a:p>
                  </a:txBody>
                  <a:tcPr marL="82568" marR="82568" marT="41284" marB="4128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Smaller orifice diameter</a:t>
                      </a:r>
                    </a:p>
                  </a:txBody>
                  <a:tcPr marL="82568" marR="82568" marT="41284" marB="41284" anchor="ctr"/>
                </a:tc>
                <a:extLst>
                  <a:ext uri="{0D108BD9-81ED-4DB2-BD59-A6C34878D82A}">
                    <a16:rowId xmlns:a16="http://schemas.microsoft.com/office/drawing/2014/main" val="196909558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Gas valve</a:t>
                      </a:r>
                    </a:p>
                  </a:txBody>
                  <a:tcPr marL="82568" marR="82568" marT="41284" marB="4128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Lower pressure setting</a:t>
                      </a:r>
                    </a:p>
                  </a:txBody>
                  <a:tcPr marL="82568" marR="82568" marT="41284" marB="4128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Higher pressure setting</a:t>
                      </a:r>
                    </a:p>
                  </a:txBody>
                  <a:tcPr marL="82568" marR="82568" marT="41284" marB="41284" anchor="ctr"/>
                </a:tc>
                <a:extLst>
                  <a:ext uri="{0D108BD9-81ED-4DB2-BD59-A6C34878D82A}">
                    <a16:rowId xmlns:a16="http://schemas.microsoft.com/office/drawing/2014/main" val="262022493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Flame supervision device</a:t>
                      </a:r>
                    </a:p>
                  </a:txBody>
                  <a:tcPr marL="82568" marR="82568" marT="41284" marB="4128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Same basic function</a:t>
                      </a:r>
                    </a:p>
                  </a:txBody>
                  <a:tcPr marL="82568" marR="82568" marT="41284" marB="4128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Same basic function</a:t>
                      </a:r>
                    </a:p>
                  </a:txBody>
                  <a:tcPr marL="82568" marR="82568" marT="41284" marB="41284" anchor="ctr"/>
                </a:tc>
                <a:extLst>
                  <a:ext uri="{0D108BD9-81ED-4DB2-BD59-A6C34878D82A}">
                    <a16:rowId xmlns:a16="http://schemas.microsoft.com/office/drawing/2014/main" val="248252484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Fan/Air pressure switch</a:t>
                      </a:r>
                    </a:p>
                  </a:txBody>
                  <a:tcPr marL="82568" marR="82568" marT="41284" marB="4128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Must suit flue resistance</a:t>
                      </a:r>
                    </a:p>
                  </a:txBody>
                  <a:tcPr marL="82568" marR="82568" marT="41284" marB="4128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Must suit products of combustion pressure</a:t>
                      </a:r>
                    </a:p>
                  </a:txBody>
                  <a:tcPr marL="82568" marR="82568" marT="41284" marB="41284" anchor="ctr"/>
                </a:tc>
                <a:extLst>
                  <a:ext uri="{0D108BD9-81ED-4DB2-BD59-A6C34878D82A}">
                    <a16:rowId xmlns:a16="http://schemas.microsoft.com/office/drawing/2014/main" val="14943161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99262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FE70C8-A30E-4575-BBDB-41E8827E2D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5041F6D-BBDE-4B15-9860-57A05AB8973C}">
  <ds:schemaRefs>
    <ds:schemaRef ds:uri="http://purl.org/dc/terms/"/>
    <ds:schemaRef ds:uri="http://purl.org/dc/dcmitype/"/>
    <ds:schemaRef ds:uri="7c04300a-231c-4281-9146-a98f6f4a7aff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01e15224-84b2-4570-bdea-a67bb94d0921"/>
  </ds:schemaRefs>
</ds:datastoreItem>
</file>

<file path=customXml/itemProps3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140</TotalTime>
  <Words>2365</Words>
  <Application>Microsoft Office PowerPoint</Application>
  <PresentationFormat>Custom</PresentationFormat>
  <Paragraphs>288</Paragraphs>
  <Slides>35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1_Default Design</vt:lpstr>
      <vt:lpstr>PowerPoint Presentation</vt:lpstr>
      <vt:lpstr>Starter</vt:lpstr>
      <vt:lpstr>Objectives</vt:lpstr>
      <vt:lpstr>What is system suitability?</vt:lpstr>
      <vt:lpstr>What is system suitability?</vt:lpstr>
      <vt:lpstr>What is system suitability?</vt:lpstr>
      <vt:lpstr>What is system suitability?</vt:lpstr>
      <vt:lpstr>Component matching recap</vt:lpstr>
      <vt:lpstr>Component matching recap</vt:lpstr>
      <vt:lpstr>Critical consequences of incorrect component selection</vt:lpstr>
      <vt:lpstr>GIUSP Overview – IGEM/G/11</vt:lpstr>
      <vt:lpstr>GIUSP Overview – IGEM/G/11</vt:lpstr>
      <vt:lpstr>GIUSP Overview – IGEM/G/11</vt:lpstr>
      <vt:lpstr>Faults and their GIUSP classifications</vt:lpstr>
      <vt:lpstr>Faults and their GIUSP classifications</vt:lpstr>
      <vt:lpstr>Faults and their GIUSP classifications</vt:lpstr>
      <vt:lpstr>Fan system troubleshooting: Call for heat</vt:lpstr>
      <vt:lpstr>Fan system troubleshooting: Fan operation</vt:lpstr>
      <vt:lpstr>Fan system troubleshooting: APS activation</vt:lpstr>
      <vt:lpstr>Fan system troubleshooting: PCB sequence</vt:lpstr>
      <vt:lpstr>Fan system troubleshooting: Classification and action</vt:lpstr>
      <vt:lpstr>Fault diagnosis: Essential documentation</vt:lpstr>
      <vt:lpstr>Fault diagnosis: Diagnostic equipment</vt:lpstr>
      <vt:lpstr>Fault diagnosis: Professional judgement</vt:lpstr>
      <vt:lpstr>Scenario task: Ash changes a component</vt:lpstr>
      <vt:lpstr>Scenario task: Ash changes a component</vt:lpstr>
      <vt:lpstr>Scenario task: Ash changes a component</vt:lpstr>
      <vt:lpstr>Formative quiz: GIUSP and suitability</vt:lpstr>
      <vt:lpstr>Formative quiz – GIUSP and suitability</vt:lpstr>
      <vt:lpstr>Formative quiz – GIUSP and suitability</vt:lpstr>
      <vt:lpstr>Formative quiz – GIUSP and suitability</vt:lpstr>
      <vt:lpstr>Formative quiz – GIUSP and suitability</vt:lpstr>
      <vt:lpstr>Key takeaways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Hazell, Danielle</cp:lastModifiedBy>
  <cp:revision>10</cp:revision>
  <cp:lastPrinted>2025-05-28T15:27:28Z</cp:lastPrinted>
  <dcterms:created xsi:type="dcterms:W3CDTF">2025-04-15T10:44:23Z</dcterms:created>
  <dcterms:modified xsi:type="dcterms:W3CDTF">2025-12-08T14:22:37Z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2025-12-02T16:03:01Z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c31a42b3-5a9b-4de6-a0f0-00effd074a20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10, 0, 1, 1</vt:lpwstr>
  </property>
</Properties>
</file>