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32"/>
  </p:notesMasterIdLst>
  <p:handoutMasterIdLst>
    <p:handoutMasterId r:id="rId33"/>
  </p:handoutMasterIdLst>
  <p:sldIdLst>
    <p:sldId id="462" r:id="rId5"/>
    <p:sldId id="837" r:id="rId6"/>
    <p:sldId id="903" r:id="rId7"/>
    <p:sldId id="997" r:id="rId8"/>
    <p:sldId id="998" r:id="rId9"/>
    <p:sldId id="999" r:id="rId10"/>
    <p:sldId id="974" r:id="rId11"/>
    <p:sldId id="1000" r:id="rId12"/>
    <p:sldId id="1001" r:id="rId13"/>
    <p:sldId id="975" r:id="rId14"/>
    <p:sldId id="1002" r:id="rId15"/>
    <p:sldId id="1003" r:id="rId16"/>
    <p:sldId id="976" r:id="rId17"/>
    <p:sldId id="1005" r:id="rId18"/>
    <p:sldId id="1004" r:id="rId19"/>
    <p:sldId id="956" r:id="rId20"/>
    <p:sldId id="1006" r:id="rId21"/>
    <p:sldId id="1007" r:id="rId22"/>
    <p:sldId id="977" r:id="rId23"/>
    <p:sldId id="1008" r:id="rId24"/>
    <p:sldId id="1009" r:id="rId25"/>
    <p:sldId id="978" r:id="rId26"/>
    <p:sldId id="979" r:id="rId27"/>
    <p:sldId id="1010" r:id="rId28"/>
    <p:sldId id="957" r:id="rId29"/>
    <p:sldId id="838" r:id="rId30"/>
    <p:sldId id="512" r:id="rId31"/>
  </p:sldIdLst>
  <p:sldSz cx="12239625" cy="6840538"/>
  <p:notesSz cx="6797675" cy="9928225"/>
  <p:custDataLst>
    <p:tags r:id="rId3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FC4421"/>
    <a:srgbClr val="000000"/>
    <a:srgbClr val="0077E3"/>
    <a:srgbClr val="E30613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F1FA8-BD80-C33B-E43D-737916A385EB}" v="14" dt="2025-12-08T13:20:54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0" y="102"/>
      </p:cViewPr>
      <p:guideLst>
        <p:guide orient="horz" pos="2155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l, Danielle" userId="16322be0-50ef-46ff-b0c0-d304bc10d5d2" providerId="ADAL" clId="{E6D12E1F-DF63-450C-A9ED-E72C5F6C045B}"/>
    <pc:docChg chg="custSel modSld modMainMaster">
      <pc:chgData name="Hazell, Danielle" userId="16322be0-50ef-46ff-b0c0-d304bc10d5d2" providerId="ADAL" clId="{E6D12E1F-DF63-450C-A9ED-E72C5F6C045B}" dt="2025-12-02T16:02:32.478" v="26" actId="1076"/>
      <pc:docMkLst>
        <pc:docMk/>
      </pc:docMkLst>
      <pc:sldChg chg="addSp modSp mod">
        <pc:chgData name="Hazell, Danielle" userId="16322be0-50ef-46ff-b0c0-d304bc10d5d2" providerId="ADAL" clId="{E6D12E1F-DF63-450C-A9ED-E72C5F6C045B}" dt="2025-12-02T16:00:25.844" v="3"/>
        <pc:sldMkLst>
          <pc:docMk/>
          <pc:sldMk cId="2402489006" sldId="512"/>
        </pc:sldMkLst>
        <pc:spChg chg="add mod">
          <ac:chgData name="Hazell, Danielle" userId="16322be0-50ef-46ff-b0c0-d304bc10d5d2" providerId="ADAL" clId="{E6D12E1F-DF63-450C-A9ED-E72C5F6C045B}" dt="2025-12-02T16:00:25.844" v="3"/>
          <ac:spMkLst>
            <pc:docMk/>
            <pc:sldMk cId="2402489006" sldId="512"/>
            <ac:spMk id="2" creationId="{B1D5A62D-E4AE-03D7-8BF8-77F3F5BCE6BE}"/>
          </ac:spMkLst>
        </pc:spChg>
        <pc:spChg chg="mod">
          <ac:chgData name="Hazell, Danielle" userId="16322be0-50ef-46ff-b0c0-d304bc10d5d2" providerId="ADAL" clId="{E6D12E1F-DF63-450C-A9ED-E72C5F6C045B}" dt="2025-12-02T16:00:25.362" v="2" actId="1076"/>
          <ac:spMkLst>
            <pc:docMk/>
            <pc:sldMk cId="2402489006" sldId="512"/>
            <ac:spMk id="3" creationId="{C100DF00-DDB1-9E17-D96C-C839324D3C8E}"/>
          </ac:spMkLst>
        </pc:spChg>
      </pc:sldChg>
      <pc:sldChg chg="modSp mod">
        <pc:chgData name="Hazell, Danielle" userId="16322be0-50ef-46ff-b0c0-d304bc10d5d2" providerId="ADAL" clId="{E6D12E1F-DF63-450C-A9ED-E72C5F6C045B}" dt="2025-12-02T16:00:56.609" v="6" actId="1076"/>
        <pc:sldMkLst>
          <pc:docMk/>
          <pc:sldMk cId="3197016458" sldId="975"/>
        </pc:sldMkLst>
        <pc:spChg chg="mod">
          <ac:chgData name="Hazell, Danielle" userId="16322be0-50ef-46ff-b0c0-d304bc10d5d2" providerId="ADAL" clId="{E6D12E1F-DF63-450C-A9ED-E72C5F6C045B}" dt="2025-12-02T16:00:56.609" v="6" actId="1076"/>
          <ac:spMkLst>
            <pc:docMk/>
            <pc:sldMk cId="3197016458" sldId="975"/>
            <ac:spMk id="6" creationId="{722E350F-875A-5284-7550-29FBEFD212E1}"/>
          </ac:spMkLst>
        </pc:spChg>
      </pc:sldChg>
      <pc:sldChg chg="modSp mod">
        <pc:chgData name="Hazell, Danielle" userId="16322be0-50ef-46ff-b0c0-d304bc10d5d2" providerId="ADAL" clId="{E6D12E1F-DF63-450C-A9ED-E72C5F6C045B}" dt="2025-12-02T16:02:32.478" v="26" actId="1076"/>
        <pc:sldMkLst>
          <pc:docMk/>
          <pc:sldMk cId="1949904282" sldId="978"/>
        </pc:sldMkLst>
        <pc:spChg chg="mod">
          <ac:chgData name="Hazell, Danielle" userId="16322be0-50ef-46ff-b0c0-d304bc10d5d2" providerId="ADAL" clId="{E6D12E1F-DF63-450C-A9ED-E72C5F6C045B}" dt="2025-12-02T16:02:05.023" v="19" actId="1076"/>
          <ac:spMkLst>
            <pc:docMk/>
            <pc:sldMk cId="1949904282" sldId="978"/>
            <ac:spMk id="5" creationId="{C2D6FA03-A265-F602-2A90-0DB83DF0D84A}"/>
          </ac:spMkLst>
        </pc:spChg>
        <pc:spChg chg="mod">
          <ac:chgData name="Hazell, Danielle" userId="16322be0-50ef-46ff-b0c0-d304bc10d5d2" providerId="ADAL" clId="{E6D12E1F-DF63-450C-A9ED-E72C5F6C045B}" dt="2025-12-02T16:02:26.359" v="25" actId="20577"/>
          <ac:spMkLst>
            <pc:docMk/>
            <pc:sldMk cId="1949904282" sldId="978"/>
            <ac:spMk id="6" creationId="{FA80376D-6633-F1FC-DA89-75E64138E5F7}"/>
          </ac:spMkLst>
        </pc:spChg>
        <pc:graphicFrameChg chg="mod modGraphic">
          <ac:chgData name="Hazell, Danielle" userId="16322be0-50ef-46ff-b0c0-d304bc10d5d2" providerId="ADAL" clId="{E6D12E1F-DF63-450C-A9ED-E72C5F6C045B}" dt="2025-12-02T16:02:32.478" v="26" actId="1076"/>
          <ac:graphicFrameMkLst>
            <pc:docMk/>
            <pc:sldMk cId="1949904282" sldId="978"/>
            <ac:graphicFrameMk id="2" creationId="{A369F1FE-D2BA-5A97-FDB8-040A66C076A4}"/>
          </ac:graphicFrameMkLst>
        </pc:graphicFrameChg>
      </pc:sldChg>
      <pc:sldChg chg="modSp mod">
        <pc:chgData name="Hazell, Danielle" userId="16322be0-50ef-46ff-b0c0-d304bc10d5d2" providerId="ADAL" clId="{E6D12E1F-DF63-450C-A9ED-E72C5F6C045B}" dt="2025-12-02T16:00:50.999" v="5" actId="14100"/>
        <pc:sldMkLst>
          <pc:docMk/>
          <pc:sldMk cId="3471229646" sldId="1001"/>
        </pc:sldMkLst>
        <pc:spChg chg="mod">
          <ac:chgData name="Hazell, Danielle" userId="16322be0-50ef-46ff-b0c0-d304bc10d5d2" providerId="ADAL" clId="{E6D12E1F-DF63-450C-A9ED-E72C5F6C045B}" dt="2025-12-02T16:00:50.999" v="5" actId="14100"/>
          <ac:spMkLst>
            <pc:docMk/>
            <pc:sldMk cId="3471229646" sldId="1001"/>
            <ac:spMk id="6" creationId="{2F3332F6-1EE3-E14A-C46F-05E2ABC97A8D}"/>
          </ac:spMkLst>
        </pc:spChg>
      </pc:sldChg>
      <pc:sldChg chg="modSp mod">
        <pc:chgData name="Hazell, Danielle" userId="16322be0-50ef-46ff-b0c0-d304bc10d5d2" providerId="ADAL" clId="{E6D12E1F-DF63-450C-A9ED-E72C5F6C045B}" dt="2025-12-02T16:01:15.579" v="7" actId="12385"/>
        <pc:sldMkLst>
          <pc:docMk/>
          <pc:sldMk cId="1847272228" sldId="1004"/>
        </pc:sldMkLst>
        <pc:graphicFrameChg chg="modGraphic">
          <ac:chgData name="Hazell, Danielle" userId="16322be0-50ef-46ff-b0c0-d304bc10d5d2" providerId="ADAL" clId="{E6D12E1F-DF63-450C-A9ED-E72C5F6C045B}" dt="2025-12-02T16:01:15.579" v="7" actId="12385"/>
          <ac:graphicFrameMkLst>
            <pc:docMk/>
            <pc:sldMk cId="1847272228" sldId="1004"/>
            <ac:graphicFrameMk id="7" creationId="{59D85BDC-295E-7880-1993-328A565AC25C}"/>
          </ac:graphicFrameMkLst>
        </pc:graphicFrameChg>
      </pc:sldChg>
      <pc:sldChg chg="modSp mod">
        <pc:chgData name="Hazell, Danielle" userId="16322be0-50ef-46ff-b0c0-d304bc10d5d2" providerId="ADAL" clId="{E6D12E1F-DF63-450C-A9ED-E72C5F6C045B}" dt="2025-12-02T16:01:28.536" v="8" actId="14100"/>
        <pc:sldMkLst>
          <pc:docMk/>
          <pc:sldMk cId="574360861" sldId="1009"/>
        </pc:sldMkLst>
        <pc:spChg chg="mod">
          <ac:chgData name="Hazell, Danielle" userId="16322be0-50ef-46ff-b0c0-d304bc10d5d2" providerId="ADAL" clId="{E6D12E1F-DF63-450C-A9ED-E72C5F6C045B}" dt="2025-12-02T16:01:28.536" v="8" actId="14100"/>
          <ac:spMkLst>
            <pc:docMk/>
            <pc:sldMk cId="574360861" sldId="1009"/>
            <ac:spMk id="6" creationId="{8BBC3311-D3E8-E81C-0D89-298BBA84C74C}"/>
          </ac:spMkLst>
        </pc:spChg>
      </pc:sldChg>
      <pc:sldMasterChg chg="addSp delSp modSp mod">
        <pc:chgData name="Hazell, Danielle" userId="16322be0-50ef-46ff-b0c0-d304bc10d5d2" providerId="ADAL" clId="{E6D12E1F-DF63-450C-A9ED-E72C5F6C045B}" dt="2025-12-02T16:00:13.203" v="1"/>
        <pc:sldMasterMkLst>
          <pc:docMk/>
          <pc:sldMasterMk cId="2966563060" sldId="2147483653"/>
        </pc:sldMasterMkLst>
        <pc:spChg chg="add mod">
          <ac:chgData name="Hazell, Danielle" userId="16322be0-50ef-46ff-b0c0-d304bc10d5d2" providerId="ADAL" clId="{E6D12E1F-DF63-450C-A9ED-E72C5F6C045B}" dt="2025-12-02T16:00:13.203" v="1"/>
          <ac:spMkLst>
            <pc:docMk/>
            <pc:sldMasterMk cId="2966563060" sldId="2147483653"/>
            <ac:spMk id="4" creationId="{3AB6C44B-BFB1-E9FC-65DD-488B525E3B58}"/>
          </ac:spMkLst>
        </pc:spChg>
        <pc:picChg chg="add mod">
          <ac:chgData name="Hazell, Danielle" userId="16322be0-50ef-46ff-b0c0-d304bc10d5d2" providerId="ADAL" clId="{E6D12E1F-DF63-450C-A9ED-E72C5F6C045B}" dt="2025-12-02T16:00:13.203" v="1"/>
          <ac:picMkLst>
            <pc:docMk/>
            <pc:sldMasterMk cId="2966563060" sldId="2147483653"/>
            <ac:picMk id="2" creationId="{8AF920D3-F175-4248-4066-7940F7BAD1DE}"/>
          </ac:picMkLst>
        </pc:picChg>
        <pc:picChg chg="add mod">
          <ac:chgData name="Hazell, Danielle" userId="16322be0-50ef-46ff-b0c0-d304bc10d5d2" providerId="ADAL" clId="{E6D12E1F-DF63-450C-A9ED-E72C5F6C045B}" dt="2025-12-02T16:00:13.203" v="1"/>
          <ac:picMkLst>
            <pc:docMk/>
            <pc:sldMasterMk cId="2966563060" sldId="2147483653"/>
            <ac:picMk id="5" creationId="{9E955936-6A03-C2F8-2970-517A4117BD36}"/>
          </ac:picMkLst>
        </pc:picChg>
        <pc:picChg chg="add mod">
          <ac:chgData name="Hazell, Danielle" userId="16322be0-50ef-46ff-b0c0-d304bc10d5d2" providerId="ADAL" clId="{E6D12E1F-DF63-450C-A9ED-E72C5F6C045B}" dt="2025-12-02T16:00:13.203" v="1"/>
          <ac:picMkLst>
            <pc:docMk/>
            <pc:sldMasterMk cId="2966563060" sldId="2147483653"/>
            <ac:picMk id="7" creationId="{B725C1A1-D9BA-E77A-0F6D-D1ED91BC1E70}"/>
          </ac:picMkLst>
        </pc:picChg>
      </pc:sldMasterChg>
    </pc:docChg>
  </pc:docChgLst>
  <pc:docChgLst>
    <pc:chgData name="Mark Thirlwell" userId="0eea46bc-1a08-4dae-8290-d9217da89020" providerId="ADAL" clId="{A74DFD5C-A00E-4D75-B54F-AE1372332AAE}"/>
    <pc:docChg chg="undo custSel delSld modSld">
      <pc:chgData name="Mark Thirlwell" userId="0eea46bc-1a08-4dae-8290-d9217da89020" providerId="ADAL" clId="{A74DFD5C-A00E-4D75-B54F-AE1372332AAE}" dt="2025-11-25T11:53:13.840" v="984" actId="2696"/>
      <pc:docMkLst>
        <pc:docMk/>
      </pc:docMkLst>
      <pc:sldChg chg="modSp mod">
        <pc:chgData name="Mark Thirlwell" userId="0eea46bc-1a08-4dae-8290-d9217da89020" providerId="ADAL" clId="{A74DFD5C-A00E-4D75-B54F-AE1372332AAE}" dt="2025-11-24T12:23:05.054" v="4" actId="948"/>
        <pc:sldMkLst>
          <pc:docMk/>
          <pc:sldMk cId="4139293381" sldId="462"/>
        </pc:sldMkLst>
        <pc:spChg chg="mod">
          <ac:chgData name="Mark Thirlwell" userId="0eea46bc-1a08-4dae-8290-d9217da89020" providerId="ADAL" clId="{A74DFD5C-A00E-4D75-B54F-AE1372332AAE}" dt="2025-11-24T12:23:05.054" v="4" actId="948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Mark Thirlwell" userId="0eea46bc-1a08-4dae-8290-d9217da89020" providerId="ADAL" clId="{A74DFD5C-A00E-4D75-B54F-AE1372332AAE}" dt="2025-11-25T11:52:35.940" v="976" actId="20577"/>
        <pc:sldMkLst>
          <pc:docMk/>
          <pc:sldMk cId="3661908118" sldId="837"/>
        </pc:sldMkLst>
        <pc:spChg chg="mod">
          <ac:chgData name="Mark Thirlwell" userId="0eea46bc-1a08-4dae-8290-d9217da89020" providerId="ADAL" clId="{A74DFD5C-A00E-4D75-B54F-AE1372332AAE}" dt="2025-11-24T13:25:32.341" v="20"/>
          <ac:spMkLst>
            <pc:docMk/>
            <pc:sldMk cId="3661908118" sldId="837"/>
            <ac:spMk id="3" creationId="{F0792BCA-8AB6-0FDF-AC08-CE636D202BE9}"/>
          </ac:spMkLst>
        </pc:spChg>
        <pc:spChg chg="mod">
          <ac:chgData name="Mark Thirlwell" userId="0eea46bc-1a08-4dae-8290-d9217da89020" providerId="ADAL" clId="{A74DFD5C-A00E-4D75-B54F-AE1372332AAE}" dt="2025-11-25T11:52:35.940" v="976" actId="20577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Mark Thirlwell" userId="0eea46bc-1a08-4dae-8290-d9217da89020" providerId="ADAL" clId="{A74DFD5C-A00E-4D75-B54F-AE1372332AAE}" dt="2025-11-25T11:52:41.531" v="983" actId="20577"/>
        <pc:sldMkLst>
          <pc:docMk/>
          <pc:sldMk cId="3014219946" sldId="838"/>
        </pc:sldMkLst>
        <pc:spChg chg="mod">
          <ac:chgData name="Mark Thirlwell" userId="0eea46bc-1a08-4dae-8290-d9217da89020" providerId="ADAL" clId="{A74DFD5C-A00E-4D75-B54F-AE1372332AAE}" dt="2025-11-24T13:26:48.245" v="470"/>
          <ac:spMkLst>
            <pc:docMk/>
            <pc:sldMk cId="3014219946" sldId="838"/>
            <ac:spMk id="3" creationId="{3A94B90A-30B6-56D1-21EB-457B88DBC0F3}"/>
          </ac:spMkLst>
        </pc:spChg>
        <pc:spChg chg="mod">
          <ac:chgData name="Mark Thirlwell" userId="0eea46bc-1a08-4dae-8290-d9217da89020" providerId="ADAL" clId="{A74DFD5C-A00E-4D75-B54F-AE1372332AAE}" dt="2025-11-25T11:52:41.531" v="983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Mark Thirlwell" userId="0eea46bc-1a08-4dae-8290-d9217da89020" providerId="ADAL" clId="{A74DFD5C-A00E-4D75-B54F-AE1372332AAE}" dt="2025-11-24T15:05:56.227" v="530" actId="1076"/>
        <pc:sldMkLst>
          <pc:docMk/>
          <pc:sldMk cId="1789091353" sldId="903"/>
        </pc:sldMkLst>
        <pc:spChg chg="mod">
          <ac:chgData name="Mark Thirlwell" userId="0eea46bc-1a08-4dae-8290-d9217da89020" providerId="ADAL" clId="{A74DFD5C-A00E-4D75-B54F-AE1372332AAE}" dt="2025-11-24T13:28:54.485" v="500" actId="20577"/>
          <ac:spMkLst>
            <pc:docMk/>
            <pc:sldMk cId="1789091353" sldId="903"/>
            <ac:spMk id="5" creationId="{ED08CA1A-EC63-EFBB-AE93-2DEE43BB7797}"/>
          </ac:spMkLst>
        </pc:spChg>
        <pc:spChg chg="mod">
          <ac:chgData name="Mark Thirlwell" userId="0eea46bc-1a08-4dae-8290-d9217da89020" providerId="ADAL" clId="{A74DFD5C-A00E-4D75-B54F-AE1372332AAE}" dt="2025-11-24T13:29:17.704" v="505" actId="20577"/>
          <ac:spMkLst>
            <pc:docMk/>
            <pc:sldMk cId="1789091353" sldId="903"/>
            <ac:spMk id="6" creationId="{FAECE10C-5E41-7E49-3DB6-6FD4DD6D9155}"/>
          </ac:spMkLst>
        </pc:spChg>
        <pc:picChg chg="mod">
          <ac:chgData name="Mark Thirlwell" userId="0eea46bc-1a08-4dae-8290-d9217da89020" providerId="ADAL" clId="{A74DFD5C-A00E-4D75-B54F-AE1372332AAE}" dt="2025-11-24T15:05:56.227" v="530" actId="1076"/>
          <ac:picMkLst>
            <pc:docMk/>
            <pc:sldMk cId="1789091353" sldId="903"/>
            <ac:picMk id="3" creationId="{A7BA98CF-56EC-EC5E-64A3-2423E8FB5F54}"/>
          </ac:picMkLst>
        </pc:picChg>
      </pc:sldChg>
      <pc:sldChg chg="addSp delSp modSp mod">
        <pc:chgData name="Mark Thirlwell" userId="0eea46bc-1a08-4dae-8290-d9217da89020" providerId="ADAL" clId="{A74DFD5C-A00E-4D75-B54F-AE1372332AAE}" dt="2025-11-25T10:51:57.289" v="769" actId="20577"/>
        <pc:sldMkLst>
          <pc:docMk/>
          <pc:sldMk cId="1983813882" sldId="956"/>
        </pc:sldMkLst>
        <pc:spChg chg="mod">
          <ac:chgData name="Mark Thirlwell" userId="0eea46bc-1a08-4dae-8290-d9217da89020" providerId="ADAL" clId="{A74DFD5C-A00E-4D75-B54F-AE1372332AAE}" dt="2025-11-25T10:51:54.788" v="768" actId="20577"/>
          <ac:spMkLst>
            <pc:docMk/>
            <pc:sldMk cId="1983813882" sldId="956"/>
            <ac:spMk id="5" creationId="{AD7B0313-55EC-9030-C1CD-90F3FCB6E183}"/>
          </ac:spMkLst>
        </pc:spChg>
        <pc:spChg chg="mod">
          <ac:chgData name="Mark Thirlwell" userId="0eea46bc-1a08-4dae-8290-d9217da89020" providerId="ADAL" clId="{A74DFD5C-A00E-4D75-B54F-AE1372332AAE}" dt="2025-11-25T10:51:57.289" v="769" actId="20577"/>
          <ac:spMkLst>
            <pc:docMk/>
            <pc:sldMk cId="1983813882" sldId="956"/>
            <ac:spMk id="6" creationId="{34C8C2BD-E85C-B507-156E-E3975266EBDC}"/>
          </ac:spMkLst>
        </pc:spChg>
        <pc:picChg chg="add mod">
          <ac:chgData name="Mark Thirlwell" userId="0eea46bc-1a08-4dae-8290-d9217da89020" providerId="ADAL" clId="{A74DFD5C-A00E-4D75-B54F-AE1372332AAE}" dt="2025-11-25T09:28:30.248" v="621" actId="962"/>
          <ac:picMkLst>
            <pc:docMk/>
            <pc:sldMk cId="1983813882" sldId="956"/>
            <ac:picMk id="4" creationId="{1AB85F04-462A-3348-4551-2F8CC7E3EE83}"/>
          </ac:picMkLst>
        </pc:picChg>
      </pc:sldChg>
      <pc:sldChg chg="modSp mod">
        <pc:chgData name="Mark Thirlwell" userId="0eea46bc-1a08-4dae-8290-d9217da89020" providerId="ADAL" clId="{A74DFD5C-A00E-4D75-B54F-AE1372332AAE}" dt="2025-11-25T11:49:45.038" v="956" actId="20577"/>
        <pc:sldMkLst>
          <pc:docMk/>
          <pc:sldMk cId="2090524509" sldId="957"/>
        </pc:sldMkLst>
        <pc:spChg chg="mod">
          <ac:chgData name="Mark Thirlwell" userId="0eea46bc-1a08-4dae-8290-d9217da89020" providerId="ADAL" clId="{A74DFD5C-A00E-4D75-B54F-AE1372332AAE}" dt="2025-11-24T13:26:45.111" v="440"/>
          <ac:spMkLst>
            <pc:docMk/>
            <pc:sldMk cId="2090524509" sldId="957"/>
            <ac:spMk id="5" creationId="{9D70F31C-859A-81BA-59D3-7FA850B4F9C4}"/>
          </ac:spMkLst>
        </pc:spChg>
        <pc:spChg chg="mod">
          <ac:chgData name="Mark Thirlwell" userId="0eea46bc-1a08-4dae-8290-d9217da89020" providerId="ADAL" clId="{A74DFD5C-A00E-4D75-B54F-AE1372332AAE}" dt="2025-11-25T11:49:45.038" v="956" actId="20577"/>
          <ac:spMkLst>
            <pc:docMk/>
            <pc:sldMk cId="2090524509" sldId="957"/>
            <ac:spMk id="6" creationId="{429D3CE9-2961-ECC5-71F8-4D6687B5D4B1}"/>
          </ac:spMkLst>
        </pc:spChg>
      </pc:sldChg>
      <pc:sldChg chg="modSp mod">
        <pc:chgData name="Mark Thirlwell" userId="0eea46bc-1a08-4dae-8290-d9217da89020" providerId="ADAL" clId="{A74DFD5C-A00E-4D75-B54F-AE1372332AAE}" dt="2025-11-25T11:23:02.095" v="895" actId="20577"/>
        <pc:sldMkLst>
          <pc:docMk/>
          <pc:sldMk cId="165750937" sldId="974"/>
        </pc:sldMkLst>
        <pc:spChg chg="mod">
          <ac:chgData name="Mark Thirlwell" userId="0eea46bc-1a08-4dae-8290-d9217da89020" providerId="ADAL" clId="{A74DFD5C-A00E-4D75-B54F-AE1372332AAE}" dt="2025-11-25T11:22:43.019" v="891" actId="20577"/>
          <ac:spMkLst>
            <pc:docMk/>
            <pc:sldMk cId="165750937" sldId="974"/>
            <ac:spMk id="5" creationId="{F90E3778-EFF7-C33E-1ECD-E346A6641456}"/>
          </ac:spMkLst>
        </pc:spChg>
        <pc:spChg chg="mod">
          <ac:chgData name="Mark Thirlwell" userId="0eea46bc-1a08-4dae-8290-d9217da89020" providerId="ADAL" clId="{A74DFD5C-A00E-4D75-B54F-AE1372332AAE}" dt="2025-11-25T11:23:02.095" v="895" actId="20577"/>
          <ac:spMkLst>
            <pc:docMk/>
            <pc:sldMk cId="165750937" sldId="974"/>
            <ac:spMk id="6" creationId="{2CEB93B8-D2F0-1AB7-A332-A253FC9833CF}"/>
          </ac:spMkLst>
        </pc:spChg>
      </pc:sldChg>
      <pc:sldChg chg="modSp mod">
        <pc:chgData name="Mark Thirlwell" userId="0eea46bc-1a08-4dae-8290-d9217da89020" providerId="ADAL" clId="{A74DFD5C-A00E-4D75-B54F-AE1372332AAE}" dt="2025-11-25T11:21:50.183" v="872" actId="1076"/>
        <pc:sldMkLst>
          <pc:docMk/>
          <pc:sldMk cId="3197016458" sldId="975"/>
        </pc:sldMkLst>
        <pc:spChg chg="mod">
          <ac:chgData name="Mark Thirlwell" userId="0eea46bc-1a08-4dae-8290-d9217da89020" providerId="ADAL" clId="{A74DFD5C-A00E-4D75-B54F-AE1372332AAE}" dt="2025-11-24T13:25:55.571" v="170"/>
          <ac:spMkLst>
            <pc:docMk/>
            <pc:sldMk cId="3197016458" sldId="975"/>
            <ac:spMk id="5" creationId="{1451F562-0221-B4FE-6F42-E09B70E18BF6}"/>
          </ac:spMkLst>
        </pc:spChg>
        <pc:spChg chg="mod">
          <ac:chgData name="Mark Thirlwell" userId="0eea46bc-1a08-4dae-8290-d9217da89020" providerId="ADAL" clId="{A74DFD5C-A00E-4D75-B54F-AE1372332AAE}" dt="2025-11-25T09:11:45.236" v="555" actId="948"/>
          <ac:spMkLst>
            <pc:docMk/>
            <pc:sldMk cId="3197016458" sldId="975"/>
            <ac:spMk id="6" creationId="{722E350F-875A-5284-7550-29FBEFD212E1}"/>
          </ac:spMkLst>
        </pc:spChg>
        <pc:picChg chg="mod">
          <ac:chgData name="Mark Thirlwell" userId="0eea46bc-1a08-4dae-8290-d9217da89020" providerId="ADAL" clId="{A74DFD5C-A00E-4D75-B54F-AE1372332AAE}" dt="2025-11-25T11:21:50.183" v="872" actId="1076"/>
          <ac:picMkLst>
            <pc:docMk/>
            <pc:sldMk cId="3197016458" sldId="975"/>
            <ac:picMk id="3" creationId="{3E8F381B-44F0-A4FC-A03B-997AA810B1C8}"/>
          </ac:picMkLst>
        </pc:picChg>
      </pc:sldChg>
      <pc:sldChg chg="modSp mod">
        <pc:chgData name="Mark Thirlwell" userId="0eea46bc-1a08-4dae-8290-d9217da89020" providerId="ADAL" clId="{A74DFD5C-A00E-4D75-B54F-AE1372332AAE}" dt="2025-11-25T11:46:33.674" v="949" actId="14100"/>
        <pc:sldMkLst>
          <pc:docMk/>
          <pc:sldMk cId="1138263342" sldId="976"/>
        </pc:sldMkLst>
        <pc:spChg chg="mod">
          <ac:chgData name="Mark Thirlwell" userId="0eea46bc-1a08-4dae-8290-d9217da89020" providerId="ADAL" clId="{A74DFD5C-A00E-4D75-B54F-AE1372332AAE}" dt="2025-11-25T09:16:12.991" v="604" actId="20577"/>
          <ac:spMkLst>
            <pc:docMk/>
            <pc:sldMk cId="1138263342" sldId="976"/>
            <ac:spMk id="5" creationId="{A52465F8-05A4-9CFC-0CB5-2D7E613A9B32}"/>
          </ac:spMkLst>
        </pc:spChg>
        <pc:spChg chg="mod">
          <ac:chgData name="Mark Thirlwell" userId="0eea46bc-1a08-4dae-8290-d9217da89020" providerId="ADAL" clId="{A74DFD5C-A00E-4D75-B54F-AE1372332AAE}" dt="2025-11-25T11:46:33.674" v="949" actId="14100"/>
          <ac:spMkLst>
            <pc:docMk/>
            <pc:sldMk cId="1138263342" sldId="976"/>
            <ac:spMk id="6" creationId="{B5FF9AB3-E87C-BC43-40E1-4D4382E7D86F}"/>
          </ac:spMkLst>
        </pc:spChg>
        <pc:picChg chg="mod">
          <ac:chgData name="Mark Thirlwell" userId="0eea46bc-1a08-4dae-8290-d9217da89020" providerId="ADAL" clId="{A74DFD5C-A00E-4D75-B54F-AE1372332AAE}" dt="2025-11-25T11:46:22.257" v="947" actId="1076"/>
          <ac:picMkLst>
            <pc:docMk/>
            <pc:sldMk cId="1138263342" sldId="976"/>
            <ac:picMk id="3" creationId="{0C023119-5593-E249-BBD2-3ACD336DB454}"/>
          </ac:picMkLst>
        </pc:picChg>
      </pc:sldChg>
      <pc:sldChg chg="modSp mod">
        <pc:chgData name="Mark Thirlwell" userId="0eea46bc-1a08-4dae-8290-d9217da89020" providerId="ADAL" clId="{A74DFD5C-A00E-4D75-B54F-AE1372332AAE}" dt="2025-11-25T11:08:18.040" v="839"/>
        <pc:sldMkLst>
          <pc:docMk/>
          <pc:sldMk cId="3819204804" sldId="977"/>
        </pc:sldMkLst>
        <pc:spChg chg="mod">
          <ac:chgData name="Mark Thirlwell" userId="0eea46bc-1a08-4dae-8290-d9217da89020" providerId="ADAL" clId="{A74DFD5C-A00E-4D75-B54F-AE1372332AAE}" dt="2025-11-25T10:36:55.818" v="651" actId="20577"/>
          <ac:spMkLst>
            <pc:docMk/>
            <pc:sldMk cId="3819204804" sldId="977"/>
            <ac:spMk id="5" creationId="{C7E1CC18-A09F-27D7-C00A-CEFD06E3265C}"/>
          </ac:spMkLst>
        </pc:spChg>
        <pc:spChg chg="mod">
          <ac:chgData name="Mark Thirlwell" userId="0eea46bc-1a08-4dae-8290-d9217da89020" providerId="ADAL" clId="{A74DFD5C-A00E-4D75-B54F-AE1372332AAE}" dt="2025-11-25T11:08:18.040" v="839"/>
          <ac:spMkLst>
            <pc:docMk/>
            <pc:sldMk cId="3819204804" sldId="977"/>
            <ac:spMk id="6" creationId="{A59947F9-583F-C596-639E-A011F4FA7CCC}"/>
          </ac:spMkLst>
        </pc:spChg>
      </pc:sldChg>
      <pc:sldChg chg="modSp mod">
        <pc:chgData name="Mark Thirlwell" userId="0eea46bc-1a08-4dae-8290-d9217da89020" providerId="ADAL" clId="{A74DFD5C-A00E-4D75-B54F-AE1372332AAE}" dt="2025-11-24T13:26:36.111" v="395"/>
        <pc:sldMkLst>
          <pc:docMk/>
          <pc:sldMk cId="1949904282" sldId="978"/>
        </pc:sldMkLst>
        <pc:spChg chg="mod">
          <ac:chgData name="Mark Thirlwell" userId="0eea46bc-1a08-4dae-8290-d9217da89020" providerId="ADAL" clId="{A74DFD5C-A00E-4D75-B54F-AE1372332AAE}" dt="2025-11-24T13:26:36.111" v="395"/>
          <ac:spMkLst>
            <pc:docMk/>
            <pc:sldMk cId="1949904282" sldId="978"/>
            <ac:spMk id="5" creationId="{C2D6FA03-A265-F602-2A90-0DB83DF0D84A}"/>
          </ac:spMkLst>
        </pc:spChg>
      </pc:sldChg>
      <pc:sldChg chg="addSp delSp modSp mod">
        <pc:chgData name="Mark Thirlwell" userId="0eea46bc-1a08-4dae-8290-d9217da89020" providerId="ADAL" clId="{A74DFD5C-A00E-4D75-B54F-AE1372332AAE}" dt="2025-11-25T10:50:41.864" v="740"/>
        <pc:sldMkLst>
          <pc:docMk/>
          <pc:sldMk cId="2606536138" sldId="979"/>
        </pc:sldMkLst>
        <pc:spChg chg="mod">
          <ac:chgData name="Mark Thirlwell" userId="0eea46bc-1a08-4dae-8290-d9217da89020" providerId="ADAL" clId="{A74DFD5C-A00E-4D75-B54F-AE1372332AAE}" dt="2025-11-25T10:46:08.763" v="696" actId="20577"/>
          <ac:spMkLst>
            <pc:docMk/>
            <pc:sldMk cId="2606536138" sldId="979"/>
            <ac:spMk id="6" creationId="{783C61CA-7990-A4A1-BA97-EB595E97DD39}"/>
          </ac:spMkLst>
        </pc:spChg>
        <pc:spChg chg="add mod">
          <ac:chgData name="Mark Thirlwell" userId="0eea46bc-1a08-4dae-8290-d9217da89020" providerId="ADAL" clId="{A74DFD5C-A00E-4D75-B54F-AE1372332AAE}" dt="2025-11-25T10:50:41.864" v="740"/>
          <ac:spMkLst>
            <pc:docMk/>
            <pc:sldMk cId="2606536138" sldId="979"/>
            <ac:spMk id="7" creationId="{5442CF03-6FD2-C17E-0256-81C44EC4E7CC}"/>
          </ac:spMkLst>
        </pc:spChg>
        <pc:picChg chg="mod">
          <ac:chgData name="Mark Thirlwell" userId="0eea46bc-1a08-4dae-8290-d9217da89020" providerId="ADAL" clId="{A74DFD5C-A00E-4D75-B54F-AE1372332AAE}" dt="2025-11-25T10:45:39.712" v="693" actId="1076"/>
          <ac:picMkLst>
            <pc:docMk/>
            <pc:sldMk cId="2606536138" sldId="979"/>
            <ac:picMk id="3" creationId="{02FACF09-1353-E5A2-230E-B7EEBF2A6199}"/>
          </ac:picMkLst>
        </pc:picChg>
      </pc:sldChg>
      <pc:sldChg chg="addSp delSp modSp mod">
        <pc:chgData name="Mark Thirlwell" userId="0eea46bc-1a08-4dae-8290-d9217da89020" providerId="ADAL" clId="{A74DFD5C-A00E-4D75-B54F-AE1372332AAE}" dt="2025-11-24T15:06:30.690" v="537" actId="14100"/>
        <pc:sldMkLst>
          <pc:docMk/>
          <pc:sldMk cId="4174335133" sldId="997"/>
        </pc:sldMkLst>
        <pc:spChg chg="mod">
          <ac:chgData name="Mark Thirlwell" userId="0eea46bc-1a08-4dae-8290-d9217da89020" providerId="ADAL" clId="{A74DFD5C-A00E-4D75-B54F-AE1372332AAE}" dt="2025-11-24T13:29:04.384" v="501"/>
          <ac:spMkLst>
            <pc:docMk/>
            <pc:sldMk cId="4174335133" sldId="997"/>
            <ac:spMk id="5" creationId="{D45AD141-C118-0B97-3314-C71A144EB5DD}"/>
          </ac:spMkLst>
        </pc:spChg>
        <pc:spChg chg="mod">
          <ac:chgData name="Mark Thirlwell" userId="0eea46bc-1a08-4dae-8290-d9217da89020" providerId="ADAL" clId="{A74DFD5C-A00E-4D75-B54F-AE1372332AAE}" dt="2025-11-24T15:06:30.690" v="537" actId="14100"/>
          <ac:spMkLst>
            <pc:docMk/>
            <pc:sldMk cId="4174335133" sldId="997"/>
            <ac:spMk id="6" creationId="{DE9AF1FC-49FB-603B-D553-D38B795A2A7C}"/>
          </ac:spMkLst>
        </pc:spChg>
        <pc:picChg chg="add mod">
          <ac:chgData name="Mark Thirlwell" userId="0eea46bc-1a08-4dae-8290-d9217da89020" providerId="ADAL" clId="{A74DFD5C-A00E-4D75-B54F-AE1372332AAE}" dt="2025-11-24T15:06:07.252" v="533"/>
          <ac:picMkLst>
            <pc:docMk/>
            <pc:sldMk cId="4174335133" sldId="997"/>
            <ac:picMk id="2" creationId="{5D6A8EF0-A20D-A429-95CC-E6FFABEA6018}"/>
          </ac:picMkLst>
        </pc:picChg>
      </pc:sldChg>
      <pc:sldChg chg="addSp delSp modSp mod">
        <pc:chgData name="Mark Thirlwell" userId="0eea46bc-1a08-4dae-8290-d9217da89020" providerId="ADAL" clId="{A74DFD5C-A00E-4D75-B54F-AE1372332AAE}" dt="2025-11-24T15:06:26.530" v="536" actId="14100"/>
        <pc:sldMkLst>
          <pc:docMk/>
          <pc:sldMk cId="469236695" sldId="998"/>
        </pc:sldMkLst>
        <pc:spChg chg="mod">
          <ac:chgData name="Mark Thirlwell" userId="0eea46bc-1a08-4dae-8290-d9217da89020" providerId="ADAL" clId="{A74DFD5C-A00E-4D75-B54F-AE1372332AAE}" dt="2025-11-24T13:29:08.896" v="502"/>
          <ac:spMkLst>
            <pc:docMk/>
            <pc:sldMk cId="469236695" sldId="998"/>
            <ac:spMk id="5" creationId="{6EED83FC-C5BF-D3DB-A861-AB9E4E548E1D}"/>
          </ac:spMkLst>
        </pc:spChg>
        <pc:spChg chg="mod">
          <ac:chgData name="Mark Thirlwell" userId="0eea46bc-1a08-4dae-8290-d9217da89020" providerId="ADAL" clId="{A74DFD5C-A00E-4D75-B54F-AE1372332AAE}" dt="2025-11-24T15:06:26.530" v="536" actId="14100"/>
          <ac:spMkLst>
            <pc:docMk/>
            <pc:sldMk cId="469236695" sldId="998"/>
            <ac:spMk id="6" creationId="{C61DED8A-8EA6-A346-297C-021EDED5FDCC}"/>
          </ac:spMkLst>
        </pc:spChg>
        <pc:picChg chg="add mod">
          <ac:chgData name="Mark Thirlwell" userId="0eea46bc-1a08-4dae-8290-d9217da89020" providerId="ADAL" clId="{A74DFD5C-A00E-4D75-B54F-AE1372332AAE}" dt="2025-11-24T15:06:19.242" v="535"/>
          <ac:picMkLst>
            <pc:docMk/>
            <pc:sldMk cId="469236695" sldId="998"/>
            <ac:picMk id="2" creationId="{A474139C-90D4-9934-5DB8-241DE904EC75}"/>
          </ac:picMkLst>
        </pc:picChg>
      </pc:sldChg>
      <pc:sldChg chg="modSp mod">
        <pc:chgData name="Mark Thirlwell" userId="0eea46bc-1a08-4dae-8290-d9217da89020" providerId="ADAL" clId="{A74DFD5C-A00E-4D75-B54F-AE1372332AAE}" dt="2025-11-25T11:22:17.139" v="873" actId="20577"/>
        <pc:sldMkLst>
          <pc:docMk/>
          <pc:sldMk cId="4243063915" sldId="999"/>
        </pc:sldMkLst>
        <pc:spChg chg="mod">
          <ac:chgData name="Mark Thirlwell" userId="0eea46bc-1a08-4dae-8290-d9217da89020" providerId="ADAL" clId="{A74DFD5C-A00E-4D75-B54F-AE1372332AAE}" dt="2025-11-24T13:30:55.251" v="515" actId="1076"/>
          <ac:spMkLst>
            <pc:docMk/>
            <pc:sldMk cId="4243063915" sldId="999"/>
            <ac:spMk id="5" creationId="{C510E36D-AF63-4AEC-107A-2EDA901AC5B9}"/>
          </ac:spMkLst>
        </pc:spChg>
        <pc:spChg chg="mod">
          <ac:chgData name="Mark Thirlwell" userId="0eea46bc-1a08-4dae-8290-d9217da89020" providerId="ADAL" clId="{A74DFD5C-A00E-4D75-B54F-AE1372332AAE}" dt="2025-11-25T11:22:17.139" v="873" actId="20577"/>
          <ac:spMkLst>
            <pc:docMk/>
            <pc:sldMk cId="4243063915" sldId="999"/>
            <ac:spMk id="6" creationId="{73C2692F-9739-D1C8-8BDC-9358392DEB14}"/>
          </ac:spMkLst>
        </pc:spChg>
      </pc:sldChg>
      <pc:sldChg chg="modSp mod">
        <pc:chgData name="Mark Thirlwell" userId="0eea46bc-1a08-4dae-8290-d9217da89020" providerId="ADAL" clId="{A74DFD5C-A00E-4D75-B54F-AE1372332AAE}" dt="2025-11-25T11:22:59.141" v="894" actId="20577"/>
        <pc:sldMkLst>
          <pc:docMk/>
          <pc:sldMk cId="2524344474" sldId="1000"/>
        </pc:sldMkLst>
        <pc:spChg chg="mod">
          <ac:chgData name="Mark Thirlwell" userId="0eea46bc-1a08-4dae-8290-d9217da89020" providerId="ADAL" clId="{A74DFD5C-A00E-4D75-B54F-AE1372332AAE}" dt="2025-11-25T11:22:56.045" v="893"/>
          <ac:spMkLst>
            <pc:docMk/>
            <pc:sldMk cId="2524344474" sldId="1000"/>
            <ac:spMk id="5" creationId="{DD638D3A-A8D8-6F76-9AFE-A89CD4371D21}"/>
          </ac:spMkLst>
        </pc:spChg>
        <pc:spChg chg="mod">
          <ac:chgData name="Mark Thirlwell" userId="0eea46bc-1a08-4dae-8290-d9217da89020" providerId="ADAL" clId="{A74DFD5C-A00E-4D75-B54F-AE1372332AAE}" dt="2025-11-25T11:22:59.141" v="894" actId="20577"/>
          <ac:spMkLst>
            <pc:docMk/>
            <pc:sldMk cId="2524344474" sldId="1000"/>
            <ac:spMk id="6" creationId="{3C49B1B3-3681-1262-063B-126AC9C58DC4}"/>
          </ac:spMkLst>
        </pc:spChg>
      </pc:sldChg>
      <pc:sldChg chg="modSp mod">
        <pc:chgData name="Mark Thirlwell" userId="0eea46bc-1a08-4dae-8290-d9217da89020" providerId="ADAL" clId="{A74DFD5C-A00E-4D75-B54F-AE1372332AAE}" dt="2025-11-25T09:11:28.803" v="549" actId="20577"/>
        <pc:sldMkLst>
          <pc:docMk/>
          <pc:sldMk cId="3471229646" sldId="1001"/>
        </pc:sldMkLst>
        <pc:spChg chg="mod">
          <ac:chgData name="Mark Thirlwell" userId="0eea46bc-1a08-4dae-8290-d9217da89020" providerId="ADAL" clId="{A74DFD5C-A00E-4D75-B54F-AE1372332AAE}" dt="2025-11-24T13:25:52.779" v="140"/>
          <ac:spMkLst>
            <pc:docMk/>
            <pc:sldMk cId="3471229646" sldId="1001"/>
            <ac:spMk id="5" creationId="{FD84A7EE-F737-BDBB-FA97-18F2F78A6962}"/>
          </ac:spMkLst>
        </pc:spChg>
        <pc:spChg chg="mod">
          <ac:chgData name="Mark Thirlwell" userId="0eea46bc-1a08-4dae-8290-d9217da89020" providerId="ADAL" clId="{A74DFD5C-A00E-4D75-B54F-AE1372332AAE}" dt="2025-11-25T09:11:28.803" v="549" actId="20577"/>
          <ac:spMkLst>
            <pc:docMk/>
            <pc:sldMk cId="3471229646" sldId="1001"/>
            <ac:spMk id="6" creationId="{2F3332F6-1EE3-E14A-C46F-05E2ABC97A8D}"/>
          </ac:spMkLst>
        </pc:spChg>
      </pc:sldChg>
      <pc:sldChg chg="modSp mod">
        <pc:chgData name="Mark Thirlwell" userId="0eea46bc-1a08-4dae-8290-d9217da89020" providerId="ADAL" clId="{A74DFD5C-A00E-4D75-B54F-AE1372332AAE}" dt="2025-11-25T09:13:16.702" v="583" actId="948"/>
        <pc:sldMkLst>
          <pc:docMk/>
          <pc:sldMk cId="2064098152" sldId="1002"/>
        </pc:sldMkLst>
        <pc:spChg chg="mod">
          <ac:chgData name="Mark Thirlwell" userId="0eea46bc-1a08-4dae-8290-d9217da89020" providerId="ADAL" clId="{A74DFD5C-A00E-4D75-B54F-AE1372332AAE}" dt="2025-11-25T09:12:18.016" v="573" actId="20577"/>
          <ac:spMkLst>
            <pc:docMk/>
            <pc:sldMk cId="2064098152" sldId="1002"/>
            <ac:spMk id="5" creationId="{26B67F72-D007-156B-9C5C-65A1553A1036}"/>
          </ac:spMkLst>
        </pc:spChg>
        <pc:spChg chg="mod">
          <ac:chgData name="Mark Thirlwell" userId="0eea46bc-1a08-4dae-8290-d9217da89020" providerId="ADAL" clId="{A74DFD5C-A00E-4D75-B54F-AE1372332AAE}" dt="2025-11-25T09:13:16.702" v="583" actId="948"/>
          <ac:spMkLst>
            <pc:docMk/>
            <pc:sldMk cId="2064098152" sldId="1002"/>
            <ac:spMk id="6" creationId="{B2560EB2-24D6-CFBD-3A18-2BEAE1343A5F}"/>
          </ac:spMkLst>
        </pc:spChg>
      </pc:sldChg>
      <pc:sldChg chg="modSp mod">
        <pc:chgData name="Mark Thirlwell" userId="0eea46bc-1a08-4dae-8290-d9217da89020" providerId="ADAL" clId="{A74DFD5C-A00E-4D75-B54F-AE1372332AAE}" dt="2025-11-25T09:13:10.306" v="582" actId="948"/>
        <pc:sldMkLst>
          <pc:docMk/>
          <pc:sldMk cId="2277461122" sldId="1003"/>
        </pc:sldMkLst>
        <pc:spChg chg="mod">
          <ac:chgData name="Mark Thirlwell" userId="0eea46bc-1a08-4dae-8290-d9217da89020" providerId="ADAL" clId="{A74DFD5C-A00E-4D75-B54F-AE1372332AAE}" dt="2025-11-25T09:12:28.127" v="575"/>
          <ac:spMkLst>
            <pc:docMk/>
            <pc:sldMk cId="2277461122" sldId="1003"/>
            <ac:spMk id="5" creationId="{D5BC8AE6-43F6-0040-F3A2-C93B32A773A4}"/>
          </ac:spMkLst>
        </pc:spChg>
        <pc:spChg chg="mod">
          <ac:chgData name="Mark Thirlwell" userId="0eea46bc-1a08-4dae-8290-d9217da89020" providerId="ADAL" clId="{A74DFD5C-A00E-4D75-B54F-AE1372332AAE}" dt="2025-11-25T09:13:10.306" v="582" actId="948"/>
          <ac:spMkLst>
            <pc:docMk/>
            <pc:sldMk cId="2277461122" sldId="1003"/>
            <ac:spMk id="6" creationId="{D157E5EE-DF21-013C-EEAD-B969561C35C9}"/>
          </ac:spMkLst>
        </pc:spChg>
      </pc:sldChg>
      <pc:sldChg chg="modSp mod">
        <pc:chgData name="Mark Thirlwell" userId="0eea46bc-1a08-4dae-8290-d9217da89020" providerId="ADAL" clId="{A74DFD5C-A00E-4D75-B54F-AE1372332AAE}" dt="2025-11-25T11:51:07.663" v="969" actId="20577"/>
        <pc:sldMkLst>
          <pc:docMk/>
          <pc:sldMk cId="1847272228" sldId="1004"/>
        </pc:sldMkLst>
        <pc:spChg chg="mod">
          <ac:chgData name="Mark Thirlwell" userId="0eea46bc-1a08-4dae-8290-d9217da89020" providerId="ADAL" clId="{A74DFD5C-A00E-4D75-B54F-AE1372332AAE}" dt="2025-11-25T11:51:07.663" v="969" actId="20577"/>
          <ac:spMkLst>
            <pc:docMk/>
            <pc:sldMk cId="1847272228" sldId="1004"/>
            <ac:spMk id="5" creationId="{3A6770A6-E0B5-E383-AFA0-37936525C543}"/>
          </ac:spMkLst>
        </pc:spChg>
        <pc:spChg chg="mod">
          <ac:chgData name="Mark Thirlwell" userId="0eea46bc-1a08-4dae-8290-d9217da89020" providerId="ADAL" clId="{A74DFD5C-A00E-4D75-B54F-AE1372332AAE}" dt="2025-11-25T11:07:06.560" v="831" actId="1076"/>
          <ac:spMkLst>
            <pc:docMk/>
            <pc:sldMk cId="1847272228" sldId="1004"/>
            <ac:spMk id="9" creationId="{A83FC8DA-D1D1-1206-42A6-8B42CC4E77E5}"/>
          </ac:spMkLst>
        </pc:spChg>
        <pc:graphicFrameChg chg="mod modGraphic">
          <ac:chgData name="Mark Thirlwell" userId="0eea46bc-1a08-4dae-8290-d9217da89020" providerId="ADAL" clId="{A74DFD5C-A00E-4D75-B54F-AE1372332AAE}" dt="2025-11-25T11:06:56.802" v="828"/>
          <ac:graphicFrameMkLst>
            <pc:docMk/>
            <pc:sldMk cId="1847272228" sldId="1004"/>
            <ac:graphicFrameMk id="7" creationId="{59D85BDC-295E-7880-1993-328A565AC25C}"/>
          </ac:graphicFrameMkLst>
        </pc:graphicFrameChg>
      </pc:sldChg>
      <pc:sldChg chg="modSp mod">
        <pc:chgData name="Mark Thirlwell" userId="0eea46bc-1a08-4dae-8290-d9217da89020" providerId="ADAL" clId="{A74DFD5C-A00E-4D75-B54F-AE1372332AAE}" dt="2025-11-25T11:37:52.092" v="899" actId="1076"/>
        <pc:sldMkLst>
          <pc:docMk/>
          <pc:sldMk cId="7223470" sldId="1005"/>
        </pc:sldMkLst>
        <pc:spChg chg="mod">
          <ac:chgData name="Mark Thirlwell" userId="0eea46bc-1a08-4dae-8290-d9217da89020" providerId="ADAL" clId="{A74DFD5C-A00E-4D75-B54F-AE1372332AAE}" dt="2025-11-25T09:16:28.040" v="606"/>
          <ac:spMkLst>
            <pc:docMk/>
            <pc:sldMk cId="7223470" sldId="1005"/>
            <ac:spMk id="5" creationId="{4FDD9367-7936-C711-2550-07E25795666C}"/>
          </ac:spMkLst>
        </pc:spChg>
        <pc:spChg chg="mod">
          <ac:chgData name="Mark Thirlwell" userId="0eea46bc-1a08-4dae-8290-d9217da89020" providerId="ADAL" clId="{A74DFD5C-A00E-4D75-B54F-AE1372332AAE}" dt="2025-11-25T09:16:56.505" v="613" actId="1076"/>
          <ac:spMkLst>
            <pc:docMk/>
            <pc:sldMk cId="7223470" sldId="1005"/>
            <ac:spMk id="6" creationId="{3F565C86-7751-BCA1-A926-8F162BE7E779}"/>
          </ac:spMkLst>
        </pc:spChg>
        <pc:picChg chg="mod">
          <ac:chgData name="Mark Thirlwell" userId="0eea46bc-1a08-4dae-8290-d9217da89020" providerId="ADAL" clId="{A74DFD5C-A00E-4D75-B54F-AE1372332AAE}" dt="2025-11-25T11:37:52.092" v="899" actId="1076"/>
          <ac:picMkLst>
            <pc:docMk/>
            <pc:sldMk cId="7223470" sldId="1005"/>
            <ac:picMk id="4" creationId="{3DF2D622-A089-EDC4-6E48-201F3E380987}"/>
          </ac:picMkLst>
        </pc:picChg>
      </pc:sldChg>
      <pc:sldChg chg="addSp delSp modSp mod">
        <pc:chgData name="Mark Thirlwell" userId="0eea46bc-1a08-4dae-8290-d9217da89020" providerId="ADAL" clId="{A74DFD5C-A00E-4D75-B54F-AE1372332AAE}" dt="2025-11-25T11:07:27.125" v="833" actId="948"/>
        <pc:sldMkLst>
          <pc:docMk/>
          <pc:sldMk cId="4156319305" sldId="1006"/>
        </pc:sldMkLst>
        <pc:spChg chg="mod">
          <ac:chgData name="Mark Thirlwell" userId="0eea46bc-1a08-4dae-8290-d9217da89020" providerId="ADAL" clId="{A74DFD5C-A00E-4D75-B54F-AE1372332AAE}" dt="2025-11-25T10:35:59.639" v="647" actId="20577"/>
          <ac:spMkLst>
            <pc:docMk/>
            <pc:sldMk cId="4156319305" sldId="1006"/>
            <ac:spMk id="5" creationId="{F99C6BA3-9B11-DDD9-51CF-9F17177DE557}"/>
          </ac:spMkLst>
        </pc:spChg>
        <pc:spChg chg="mod">
          <ac:chgData name="Mark Thirlwell" userId="0eea46bc-1a08-4dae-8290-d9217da89020" providerId="ADAL" clId="{A74DFD5C-A00E-4D75-B54F-AE1372332AAE}" dt="2025-11-25T11:07:27.125" v="833" actId="948"/>
          <ac:spMkLst>
            <pc:docMk/>
            <pc:sldMk cId="4156319305" sldId="1006"/>
            <ac:spMk id="6" creationId="{70B635F3-001C-D03B-66B2-664360796C8B}"/>
          </ac:spMkLst>
        </pc:spChg>
        <pc:picChg chg="add mod">
          <ac:chgData name="Mark Thirlwell" userId="0eea46bc-1a08-4dae-8290-d9217da89020" providerId="ADAL" clId="{A74DFD5C-A00E-4D75-B54F-AE1372332AAE}" dt="2025-11-25T10:35:24.929" v="624"/>
          <ac:picMkLst>
            <pc:docMk/>
            <pc:sldMk cId="4156319305" sldId="1006"/>
            <ac:picMk id="2" creationId="{E503A636-004E-7768-8BD0-8CA4B05DC238}"/>
          </ac:picMkLst>
        </pc:picChg>
      </pc:sldChg>
      <pc:sldChg chg="addSp delSp modSp mod">
        <pc:chgData name="Mark Thirlwell" userId="0eea46bc-1a08-4dae-8290-d9217da89020" providerId="ADAL" clId="{A74DFD5C-A00E-4D75-B54F-AE1372332AAE}" dt="2025-11-25T11:07:40.528" v="834" actId="948"/>
        <pc:sldMkLst>
          <pc:docMk/>
          <pc:sldMk cId="2223256758" sldId="1007"/>
        </pc:sldMkLst>
        <pc:spChg chg="mod">
          <ac:chgData name="Mark Thirlwell" userId="0eea46bc-1a08-4dae-8290-d9217da89020" providerId="ADAL" clId="{A74DFD5C-A00E-4D75-B54F-AE1372332AAE}" dt="2025-11-25T10:36:07.411" v="648"/>
          <ac:spMkLst>
            <pc:docMk/>
            <pc:sldMk cId="2223256758" sldId="1007"/>
            <ac:spMk id="5" creationId="{B244A898-0D30-1AF7-6784-DE5DB19EF26C}"/>
          </ac:spMkLst>
        </pc:spChg>
        <pc:spChg chg="mod">
          <ac:chgData name="Mark Thirlwell" userId="0eea46bc-1a08-4dae-8290-d9217da89020" providerId="ADAL" clId="{A74DFD5C-A00E-4D75-B54F-AE1372332AAE}" dt="2025-11-25T11:07:40.528" v="834" actId="948"/>
          <ac:spMkLst>
            <pc:docMk/>
            <pc:sldMk cId="2223256758" sldId="1007"/>
            <ac:spMk id="6" creationId="{6EC4D696-15E3-911D-F0E4-C0F8D6FBA293}"/>
          </ac:spMkLst>
        </pc:spChg>
        <pc:picChg chg="add mod">
          <ac:chgData name="Mark Thirlwell" userId="0eea46bc-1a08-4dae-8290-d9217da89020" providerId="ADAL" clId="{A74DFD5C-A00E-4D75-B54F-AE1372332AAE}" dt="2025-11-25T10:35:37.582" v="628"/>
          <ac:picMkLst>
            <pc:docMk/>
            <pc:sldMk cId="2223256758" sldId="1007"/>
            <ac:picMk id="2" creationId="{B02DE199-DDDF-103C-1C8B-5F6F4330A177}"/>
          </ac:picMkLst>
        </pc:picChg>
      </pc:sldChg>
      <pc:sldChg chg="modSp mod">
        <pc:chgData name="Mark Thirlwell" userId="0eea46bc-1a08-4dae-8290-d9217da89020" providerId="ADAL" clId="{A74DFD5C-A00E-4D75-B54F-AE1372332AAE}" dt="2025-11-25T10:38:00.754" v="659" actId="948"/>
        <pc:sldMkLst>
          <pc:docMk/>
          <pc:sldMk cId="2997042008" sldId="1008"/>
        </pc:sldMkLst>
        <pc:spChg chg="mod">
          <ac:chgData name="Mark Thirlwell" userId="0eea46bc-1a08-4dae-8290-d9217da89020" providerId="ADAL" clId="{A74DFD5C-A00E-4D75-B54F-AE1372332AAE}" dt="2025-11-25T10:37:08.142" v="654" actId="20577"/>
          <ac:spMkLst>
            <pc:docMk/>
            <pc:sldMk cId="2997042008" sldId="1008"/>
            <ac:spMk id="5" creationId="{161BF6D7-D423-E142-B9A3-E600760E0942}"/>
          </ac:spMkLst>
        </pc:spChg>
        <pc:spChg chg="mod">
          <ac:chgData name="Mark Thirlwell" userId="0eea46bc-1a08-4dae-8290-d9217da89020" providerId="ADAL" clId="{A74DFD5C-A00E-4D75-B54F-AE1372332AAE}" dt="2025-11-25T10:38:00.754" v="659" actId="948"/>
          <ac:spMkLst>
            <pc:docMk/>
            <pc:sldMk cId="2997042008" sldId="1008"/>
            <ac:spMk id="6" creationId="{AC22B865-DDB7-41A6-D113-7F6DED08F098}"/>
          </ac:spMkLst>
        </pc:spChg>
      </pc:sldChg>
      <pc:sldChg chg="modSp mod">
        <pc:chgData name="Mark Thirlwell" userId="0eea46bc-1a08-4dae-8290-d9217da89020" providerId="ADAL" clId="{A74DFD5C-A00E-4D75-B54F-AE1372332AAE}" dt="2025-11-25T10:39:06.970" v="676" actId="20577"/>
        <pc:sldMkLst>
          <pc:docMk/>
          <pc:sldMk cId="574360861" sldId="1009"/>
        </pc:sldMkLst>
        <pc:spChg chg="mod">
          <ac:chgData name="Mark Thirlwell" userId="0eea46bc-1a08-4dae-8290-d9217da89020" providerId="ADAL" clId="{A74DFD5C-A00E-4D75-B54F-AE1372332AAE}" dt="2025-11-25T10:38:43.649" v="671" actId="20577"/>
          <ac:spMkLst>
            <pc:docMk/>
            <pc:sldMk cId="574360861" sldId="1009"/>
            <ac:spMk id="5" creationId="{BC2E6637-6AF8-A751-508D-8D61BF129F1E}"/>
          </ac:spMkLst>
        </pc:spChg>
        <pc:spChg chg="mod">
          <ac:chgData name="Mark Thirlwell" userId="0eea46bc-1a08-4dae-8290-d9217da89020" providerId="ADAL" clId="{A74DFD5C-A00E-4D75-B54F-AE1372332AAE}" dt="2025-11-25T10:39:06.970" v="676" actId="20577"/>
          <ac:spMkLst>
            <pc:docMk/>
            <pc:sldMk cId="574360861" sldId="1009"/>
            <ac:spMk id="6" creationId="{8BBC3311-D3E8-E81C-0D89-298BBA84C74C}"/>
          </ac:spMkLst>
        </pc:spChg>
      </pc:sldChg>
      <pc:sldChg chg="addSp delSp modSp mod">
        <pc:chgData name="Mark Thirlwell" userId="0eea46bc-1a08-4dae-8290-d9217da89020" providerId="ADAL" clId="{A74DFD5C-A00E-4D75-B54F-AE1372332AAE}" dt="2025-11-25T10:49:13.693" v="730" actId="255"/>
        <pc:sldMkLst>
          <pc:docMk/>
          <pc:sldMk cId="2956182581" sldId="1010"/>
        </pc:sldMkLst>
        <pc:spChg chg="mod">
          <ac:chgData name="Mark Thirlwell" userId="0eea46bc-1a08-4dae-8290-d9217da89020" providerId="ADAL" clId="{A74DFD5C-A00E-4D75-B54F-AE1372332AAE}" dt="2025-11-25T10:47:16.530" v="711" actId="20577"/>
          <ac:spMkLst>
            <pc:docMk/>
            <pc:sldMk cId="2956182581" sldId="1010"/>
            <ac:spMk id="5" creationId="{DB2177D3-43FC-1407-5D09-28527B4EAE72}"/>
          </ac:spMkLst>
        </pc:spChg>
        <pc:spChg chg="mod">
          <ac:chgData name="Mark Thirlwell" userId="0eea46bc-1a08-4dae-8290-d9217da89020" providerId="ADAL" clId="{A74DFD5C-A00E-4D75-B54F-AE1372332AAE}" dt="2025-11-25T10:49:13.693" v="730" actId="255"/>
          <ac:spMkLst>
            <pc:docMk/>
            <pc:sldMk cId="2956182581" sldId="1010"/>
            <ac:spMk id="6" creationId="{62C2A9D6-3FEA-8D1B-4B31-B97AC65280C1}"/>
          </ac:spMkLst>
        </pc:spChg>
        <pc:picChg chg="add mod">
          <ac:chgData name="Mark Thirlwell" userId="0eea46bc-1a08-4dae-8290-d9217da89020" providerId="ADAL" clId="{A74DFD5C-A00E-4D75-B54F-AE1372332AAE}" dt="2025-11-25T10:46:46.392" v="705"/>
          <ac:picMkLst>
            <pc:docMk/>
            <pc:sldMk cId="2956182581" sldId="1010"/>
            <ac:picMk id="2" creationId="{D73181FA-BE90-213C-1E24-C90EF73E75A5}"/>
          </ac:picMkLst>
        </pc:picChg>
      </pc:sldChg>
    </pc:docChg>
  </pc:docChgLst>
  <pc:docChgLst>
    <pc:chgData name="Andrasko, Rhiannon" userId="S::rhiannon.andrasko@wjec.co.uk::15be4c62-2de6-4343-a7f4-3c209826edd1" providerId="AD" clId="Web-{515F1FA8-BD80-C33B-E43D-737916A385EB}"/>
    <pc:docChg chg="mod modSld">
      <pc:chgData name="Andrasko, Rhiannon" userId="S::rhiannon.andrasko@wjec.co.uk::15be4c62-2de6-4343-a7f4-3c209826edd1" providerId="AD" clId="Web-{515F1FA8-BD80-C33B-E43D-737916A385EB}" dt="2025-12-08T13:20:36.018" v="10" actId="20577"/>
      <pc:docMkLst>
        <pc:docMk/>
      </pc:docMkLst>
      <pc:sldChg chg="modSp">
        <pc:chgData name="Andrasko, Rhiannon" userId="S::rhiannon.andrasko@wjec.co.uk::15be4c62-2de6-4343-a7f4-3c209826edd1" providerId="AD" clId="Web-{515F1FA8-BD80-C33B-E43D-737916A385EB}" dt="2025-12-08T13:04:34.017" v="2" actId="20577"/>
        <pc:sldMkLst>
          <pc:docMk/>
          <pc:sldMk cId="3661908118" sldId="837"/>
        </pc:sldMkLst>
        <pc:spChg chg="mod">
          <ac:chgData name="Andrasko, Rhiannon" userId="S::rhiannon.andrasko@wjec.co.uk::15be4c62-2de6-4343-a7f4-3c209826edd1" providerId="AD" clId="Web-{515F1FA8-BD80-C33B-E43D-737916A385EB}" dt="2025-12-08T13:04:34.017" v="2" actId="20577"/>
          <ac:spMkLst>
            <pc:docMk/>
            <pc:sldMk cId="3661908118" sldId="837"/>
            <ac:spMk id="4" creationId="{BBFFC9DD-99F6-E5CA-5CF5-B1C6B4D6BBC1}"/>
          </ac:spMkLst>
        </pc:spChg>
      </pc:sldChg>
      <pc:sldChg chg="modSp">
        <pc:chgData name="Andrasko, Rhiannon" userId="S::rhiannon.andrasko@wjec.co.uk::15be4c62-2de6-4343-a7f4-3c209826edd1" providerId="AD" clId="Web-{515F1FA8-BD80-C33B-E43D-737916A385EB}" dt="2025-12-08T13:20:36.018" v="10" actId="20577"/>
        <pc:sldMkLst>
          <pc:docMk/>
          <pc:sldMk cId="3014219946" sldId="838"/>
        </pc:sldMkLst>
        <pc:spChg chg="mod">
          <ac:chgData name="Andrasko, Rhiannon" userId="S::rhiannon.andrasko@wjec.co.uk::15be4c62-2de6-4343-a7f4-3c209826edd1" providerId="AD" clId="Web-{515F1FA8-BD80-C33B-E43D-737916A385EB}" dt="2025-12-08T13:20:36.018" v="10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Sp">
        <pc:chgData name="Andrasko, Rhiannon" userId="S::rhiannon.andrasko@wjec.co.uk::15be4c62-2de6-4343-a7f4-3c209826edd1" providerId="AD" clId="Web-{515F1FA8-BD80-C33B-E43D-737916A385EB}" dt="2025-12-08T13:07:04.790" v="6" actId="20577"/>
        <pc:sldMkLst>
          <pc:docMk/>
          <pc:sldMk cId="3197016458" sldId="975"/>
        </pc:sldMkLst>
        <pc:spChg chg="mod">
          <ac:chgData name="Andrasko, Rhiannon" userId="S::rhiannon.andrasko@wjec.co.uk::15be4c62-2de6-4343-a7f4-3c209826edd1" providerId="AD" clId="Web-{515F1FA8-BD80-C33B-E43D-737916A385EB}" dt="2025-12-08T13:07:04.790" v="6" actId="20577"/>
          <ac:spMkLst>
            <pc:docMk/>
            <pc:sldMk cId="3197016458" sldId="975"/>
            <ac:spMk id="6" creationId="{722E350F-875A-5284-7550-29FBEFD212E1}"/>
          </ac:spMkLst>
        </pc:spChg>
      </pc:sldChg>
      <pc:sldChg chg="modSp">
        <pc:chgData name="Andrasko, Rhiannon" userId="S::rhiannon.andrasko@wjec.co.uk::15be4c62-2de6-4343-a7f4-3c209826edd1" providerId="AD" clId="Web-{515F1FA8-BD80-C33B-E43D-737916A385EB}" dt="2025-12-08T13:05:35.771" v="5" actId="20577"/>
        <pc:sldMkLst>
          <pc:docMk/>
          <pc:sldMk cId="4243063915" sldId="999"/>
        </pc:sldMkLst>
        <pc:spChg chg="mod">
          <ac:chgData name="Andrasko, Rhiannon" userId="S::rhiannon.andrasko@wjec.co.uk::15be4c62-2de6-4343-a7f4-3c209826edd1" providerId="AD" clId="Web-{515F1FA8-BD80-C33B-E43D-737916A385EB}" dt="2025-12-08T13:05:35.771" v="5" actId="20577"/>
          <ac:spMkLst>
            <pc:docMk/>
            <pc:sldMk cId="4243063915" sldId="999"/>
            <ac:spMk id="6" creationId="{73C2692F-9739-D1C8-8BDC-9358392DEB1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" y="744538"/>
            <a:ext cx="66579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1106488"/>
            <a:ext cx="59944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1106488"/>
            <a:ext cx="59944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3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7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008"/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43435"/>
            <a:ext cx="588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6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600" baseline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A red arrow pointing up&#10;&#10;AI-generated content may be incorrect.">
            <a:extLst>
              <a:ext uri="{FF2B5EF4-FFF2-40B4-BE49-F238E27FC236}">
                <a16:creationId xmlns:a16="http://schemas.microsoft.com/office/drawing/2014/main" id="{8AF920D3-F175-4248-4066-7940F7BAD1DE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62" y="1705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3AB6C44B-BFB1-E9FC-65DD-488B525E3B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8985" y="67612"/>
            <a:ext cx="5827751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Gas Engineering 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9E955936-6A03-C2F8-2970-517A4117BD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725C1A1-D9BA-E77A-0F6D-D1ED91BC1E7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4256" y="177135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4" r:id="rId2"/>
    <p:sldLayoutId id="2147483659" r:id="rId3"/>
    <p:sldLayoutId id="21474836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980110"/>
            <a:ext cx="10800000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Gas Engineering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K1.6 Types of components and their suitability for different appliances and types </a:t>
            </a:r>
            <a:r>
              <a:rPr lang="en-GB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systems</a:t>
            </a:r>
            <a:endParaRPr lang="en-GB" sz="2800" dirty="0">
              <a:solidFill>
                <a:srgbClr val="3432E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PowerPoint 1.6f: </a:t>
            </a:r>
            <a:r>
              <a:rPr lang="en-GB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Appliance types and matching components</a:t>
            </a:r>
            <a:endParaRPr lang="en-US" sz="2800" b="1" dirty="0">
              <a:solidFill>
                <a:srgbClr val="FC442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25729-9635-3FA5-56EC-D30DBA172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51F562-0221-B4FE-6F42-E09B70E1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Space heaters and gas fires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E350F-875A-5284-7550-29FBEFD212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625" y="1635251"/>
            <a:ext cx="7808054" cy="4140000"/>
          </a:xfrm>
        </p:spPr>
        <p:txBody>
          <a:bodyPr/>
          <a:lstStyle/>
          <a:p>
            <a:r>
              <a:rPr lang="en-GB" b="1" dirty="0"/>
              <a:t>Configuration options</a:t>
            </a:r>
          </a:p>
          <a:p>
            <a:pPr>
              <a:spcAft>
                <a:spcPts val="600"/>
              </a:spcAft>
            </a:pPr>
            <a:r>
              <a:rPr lang="en-GB" dirty="0"/>
              <a:t>Space heaters and gas fires can be configured in various ways:</a:t>
            </a:r>
          </a:p>
          <a:p>
            <a:pPr>
              <a:spcAft>
                <a:spcPts val="600"/>
              </a:spcAft>
            </a:pPr>
            <a:r>
              <a:rPr lang="en-GB" b="1" dirty="0"/>
              <a:t>Flue type:</a:t>
            </a:r>
            <a:r>
              <a:rPr lang="en-GB" dirty="0"/>
              <a:t> Room-sealed or open flued</a:t>
            </a:r>
          </a:p>
          <a:p>
            <a:pPr>
              <a:spcAft>
                <a:spcPts val="600"/>
              </a:spcAft>
            </a:pPr>
            <a:r>
              <a:rPr lang="en-GB" b="1" dirty="0"/>
              <a:t>Air supply:</a:t>
            </a:r>
            <a:r>
              <a:rPr lang="en-GB" dirty="0"/>
              <a:t> Fan-assisted or natural draught</a:t>
            </a:r>
          </a:p>
          <a:p>
            <a:r>
              <a:rPr lang="en-GB" b="1" dirty="0">
                <a:ea typeface="ＭＳ Ｐゴシック"/>
              </a:rPr>
              <a:t>Design:</a:t>
            </a:r>
            <a:r>
              <a:rPr lang="en-GB" dirty="0">
                <a:ea typeface="ＭＳ Ｐゴシック"/>
              </a:rPr>
              <a:t> Radiant, convector, or decorative.</a:t>
            </a:r>
            <a:endParaRPr lang="en-GB" dirty="0"/>
          </a:p>
          <a:p>
            <a:r>
              <a:rPr lang="en-GB" dirty="0"/>
              <a:t>While many modern gas fires are primarily decorative, they still produce real combustion that must be properly supervised and vented.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F381B-44F0-A4FC-A03B-997AA810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21" r="9521"/>
          <a:stretch/>
        </p:blipFill>
        <p:spPr>
          <a:xfrm>
            <a:off x="8280000" y="1800000"/>
            <a:ext cx="3600000" cy="342416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9701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BDAED-C583-EEEB-867A-6F2CC4771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B67F72-D007-156B-9C5C-65A1553A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Space heaters and gas fires – key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60EB2-24D6-CFBD-3A18-2BEAE1343A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902946" cy="414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/>
              <a:t>Flame Supervision Device (FSD)</a:t>
            </a:r>
          </a:p>
          <a:p>
            <a:pPr>
              <a:spcAft>
                <a:spcPts val="1800"/>
              </a:spcAft>
            </a:pPr>
            <a:r>
              <a:rPr lang="en-GB" dirty="0"/>
              <a:t>Mandatory safety component that ensures gas supply is cut if the flame extinguishes. Usually thermocouple-based but may be electronic in newer models.</a:t>
            </a:r>
          </a:p>
          <a:p>
            <a:pPr>
              <a:spcAft>
                <a:spcPts val="600"/>
              </a:spcAft>
            </a:pPr>
            <a:r>
              <a:rPr lang="en-GB" b="1" dirty="0"/>
              <a:t>Air Pressure Switch (APS)</a:t>
            </a:r>
          </a:p>
          <a:p>
            <a:r>
              <a:rPr lang="en-GB" dirty="0"/>
              <a:t>Required for fan-assisted models to confirm proper ventilation before allowing operation, preventing dangerous products of combustion from entering the living space.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09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86E09-E5EE-0EA3-E96C-A1574A4F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BC8AE6-43F6-0040-F3A2-C93B32A7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Space heaters and gas fires – key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7E5EE-DF21-013C-EEAD-B969561C35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902946" cy="414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/>
              <a:t>Control systems</a:t>
            </a:r>
          </a:p>
          <a:p>
            <a:pPr>
              <a:spcAft>
                <a:spcPts val="1800"/>
              </a:spcAft>
            </a:pPr>
            <a:r>
              <a:rPr lang="en-GB" dirty="0"/>
              <a:t>May include room thermostats, flame effect controllers, and in more sophisticated models, remote control functionality with electronic PCB controls.</a:t>
            </a:r>
          </a:p>
          <a:p>
            <a:pPr>
              <a:spcAft>
                <a:spcPts val="600"/>
              </a:spcAft>
            </a:pPr>
            <a:r>
              <a:rPr lang="en-GB" b="1" dirty="0"/>
              <a:t>Common issues</a:t>
            </a:r>
          </a:p>
          <a:p>
            <a:r>
              <a:rPr lang="en-GB" dirty="0"/>
              <a:t>Frequent problems include flue blockage, soot buildup due to incomplete combustion, and poor flame picture caused by incorrect gas pressure or burner alignment.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46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4B701-0888-492C-2476-924C61F30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2465F8-05A4-9CFC-0CB5-2D7E613A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Types of domestic central heating boilers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F9AB3-E87C-BC43-40E1-4D4382E7D8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696914" cy="4140000"/>
          </a:xfrm>
        </p:spPr>
        <p:txBody>
          <a:bodyPr/>
          <a:lstStyle/>
          <a:p>
            <a:r>
              <a:rPr lang="en-GB" b="1" dirty="0"/>
              <a:t>Heat-only boilers</a:t>
            </a:r>
          </a:p>
          <a:p>
            <a:r>
              <a:rPr lang="en-GB" dirty="0"/>
              <a:t>Require separate hot water cylinder and cold water storage tanks. Suitable for properties with high hot water demand and existing gravity-fed systems.</a:t>
            </a:r>
          </a:p>
          <a:p>
            <a:r>
              <a:rPr lang="en-GB" b="1" dirty="0"/>
              <a:t>System boilers</a:t>
            </a:r>
          </a:p>
          <a:p>
            <a:r>
              <a:rPr lang="en-GB" dirty="0"/>
              <a:t>Include expansion vessel and pump but still require separate hot water cylinder. Ideal for properties with multiple bathrooms and moderate space constraints.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23119-5593-E249-BBD2-3ACD336DB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9252000" y="1800000"/>
            <a:ext cx="264183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FA3DF-09B0-B2D9-B1A2-004DF6C4A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DD9367-7936-C711-2550-07E25795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Types of domestic central heating boilers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65C86-7751-BCA1-A926-8F162BE7E7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959805" cy="4140000"/>
          </a:xfrm>
        </p:spPr>
        <p:txBody>
          <a:bodyPr/>
          <a:lstStyle/>
          <a:p>
            <a:r>
              <a:rPr lang="en-GB" b="1" dirty="0"/>
              <a:t>Combination boilers</a:t>
            </a:r>
          </a:p>
          <a:p>
            <a:r>
              <a:rPr lang="en-GB" dirty="0"/>
              <a:t>Provide both heating and hot water on demand without separate cylinders or tanks. Perfect for smaller properties with limited space and moderate hot water demands.</a:t>
            </a:r>
          </a:p>
          <a:p>
            <a:r>
              <a:rPr lang="en-GB" b="1" dirty="0"/>
              <a:t>Condensing technology</a:t>
            </a:r>
          </a:p>
          <a:p>
            <a:r>
              <a:rPr lang="en-GB" dirty="0"/>
              <a:t>Modern boilers must be condensing type, which extract additional heat from flue gases to improve efficiency (typically &gt;90% compared to 70-80% for non-condensing).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2D622-A089-EDC4-6E48-201F3E3809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34" r="21734"/>
          <a:stretch/>
        </p:blipFill>
        <p:spPr>
          <a:xfrm>
            <a:off x="8639625" y="1800000"/>
            <a:ext cx="3240000" cy="382345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22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2DEB8-84D8-C5ED-31BA-138A80DF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6770A6-E0B5-E383-AFA0-37936525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Central heating boilers - components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9D85BDC-295E-7880-1993-328A565AC25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17836005"/>
              </p:ext>
            </p:extLst>
          </p:nvPr>
        </p:nvGraphicFramePr>
        <p:xfrm>
          <a:off x="360000" y="1800000"/>
          <a:ext cx="11376726" cy="32760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307884489"/>
                    </a:ext>
                  </a:extLst>
                </a:gridCol>
                <a:gridCol w="8784726">
                  <a:extLst>
                    <a:ext uri="{9D8B030D-6E8A-4147-A177-3AD203B41FA5}">
                      <a16:colId xmlns:a16="http://schemas.microsoft.com/office/drawing/2014/main" val="333410149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/>
                        <a:t>Component</a:t>
                      </a:r>
                      <a:endParaRPr lang="en-GB" sz="2000"/>
                    </a:p>
                  </a:txBody>
                  <a:tcPr marL="74314" marR="74314" marT="37157" marB="371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/>
                        <a:t>Function</a:t>
                      </a:r>
                      <a:endParaRPr lang="en-GB" sz="2000"/>
                    </a:p>
                  </a:txBody>
                  <a:tcPr marL="74314" marR="74314" marT="37157" marB="37157" anchor="ctr"/>
                </a:tc>
                <a:extLst>
                  <a:ext uri="{0D108BD9-81ED-4DB2-BD59-A6C34878D82A}">
                    <a16:rowId xmlns:a16="http://schemas.microsoft.com/office/drawing/2014/main" val="16287243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/>
                        <a:t>PCB</a:t>
                      </a:r>
                    </a:p>
                  </a:txBody>
                  <a:tcPr marL="74314" marR="74314" marT="37157" marB="371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/>
                        <a:t>Controls all logic operations and manages safety functions</a:t>
                      </a:r>
                    </a:p>
                  </a:txBody>
                  <a:tcPr marL="74314" marR="74314" marT="37157" marB="37157" anchor="ctr"/>
                </a:tc>
                <a:extLst>
                  <a:ext uri="{0D108BD9-81ED-4DB2-BD59-A6C34878D82A}">
                    <a16:rowId xmlns:a16="http://schemas.microsoft.com/office/drawing/2014/main" val="304726973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/>
                        <a:t>Fan</a:t>
                      </a:r>
                    </a:p>
                  </a:txBody>
                  <a:tcPr marL="74314" marR="74314" marT="37157" marB="371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/>
                        <a:t>Provides air supply for combustion and forces flue gases out</a:t>
                      </a:r>
                    </a:p>
                  </a:txBody>
                  <a:tcPr marL="74314" marR="74314" marT="37157" marB="37157" anchor="ctr"/>
                </a:tc>
                <a:extLst>
                  <a:ext uri="{0D108BD9-81ED-4DB2-BD59-A6C34878D82A}">
                    <a16:rowId xmlns:a16="http://schemas.microsoft.com/office/drawing/2014/main" val="2173465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/>
                        <a:t>Thermistors</a:t>
                      </a:r>
                    </a:p>
                  </a:txBody>
                  <a:tcPr marL="74314" marR="74314" marT="37157" marB="371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Measure flow and return temperatures to regulate operation</a:t>
                      </a:r>
                    </a:p>
                  </a:txBody>
                  <a:tcPr marL="74314" marR="74314" marT="37157" marB="37157" anchor="ctr"/>
                </a:tc>
                <a:extLst>
                  <a:ext uri="{0D108BD9-81ED-4DB2-BD59-A6C34878D82A}">
                    <a16:rowId xmlns:a16="http://schemas.microsoft.com/office/drawing/2014/main" val="35875272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Ratio valve</a:t>
                      </a:r>
                    </a:p>
                  </a:txBody>
                  <a:tcPr marL="74314" marR="74314" marT="37157" marB="371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/>
                        <a:t>Maintains proper air/gas balance for efficient combustion</a:t>
                      </a:r>
                    </a:p>
                  </a:txBody>
                  <a:tcPr marL="74314" marR="74314" marT="37157" marB="37157" anchor="ctr"/>
                </a:tc>
                <a:extLst>
                  <a:ext uri="{0D108BD9-81ED-4DB2-BD59-A6C34878D82A}">
                    <a16:rowId xmlns:a16="http://schemas.microsoft.com/office/drawing/2014/main" val="8097217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/>
                        <a:t>APS</a:t>
                      </a:r>
                    </a:p>
                  </a:txBody>
                  <a:tcPr marL="74314" marR="74314" marT="37157" marB="371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/>
                        <a:t>Ensures proper airflow before allowing ignition</a:t>
                      </a:r>
                    </a:p>
                  </a:txBody>
                  <a:tcPr marL="74314" marR="74314" marT="37157" marB="37157" anchor="ctr"/>
                </a:tc>
                <a:extLst>
                  <a:ext uri="{0D108BD9-81ED-4DB2-BD59-A6C34878D82A}">
                    <a16:rowId xmlns:a16="http://schemas.microsoft.com/office/drawing/2014/main" val="22425742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Modulating valve</a:t>
                      </a:r>
                    </a:p>
                  </a:txBody>
                  <a:tcPr marL="74314" marR="74314" marT="37157" marB="371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Adjusts flame output based on demand</a:t>
                      </a:r>
                    </a:p>
                  </a:txBody>
                  <a:tcPr marL="74314" marR="74314" marT="37157" marB="37157" anchor="ctr"/>
                </a:tc>
                <a:extLst>
                  <a:ext uri="{0D108BD9-81ED-4DB2-BD59-A6C34878D82A}">
                    <a16:rowId xmlns:a16="http://schemas.microsoft.com/office/drawing/2014/main" val="30202126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3FC8DA-D1D1-1206-42A6-8B42CC4E77E5}"/>
              </a:ext>
            </a:extLst>
          </p:cNvPr>
          <p:cNvSpPr txBox="1"/>
          <p:nvPr/>
        </p:nvSpPr>
        <p:spPr>
          <a:xfrm>
            <a:off x="360001" y="5256000"/>
            <a:ext cx="10297114" cy="6508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Components vary by flue type, output size, and modulation capability. Always consult the manufacturer's instructions when servicing or replacing parts.</a:t>
            </a:r>
          </a:p>
        </p:txBody>
      </p:sp>
    </p:spTree>
    <p:extLst>
      <p:ext uri="{BB962C8B-B14F-4D97-AF65-F5344CB8AC3E}">
        <p14:creationId xmlns:p14="http://schemas.microsoft.com/office/powerpoint/2010/main" val="184727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2892B-D50E-CDFE-57F5-883931E3E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7B0313-55EC-9030-C1CD-90F3FCB6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pt-BR" dirty="0"/>
              <a:t>Gas meters (≤ 6 m³/h) – function and location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8C2BD-E85C-B507-156E-E3975266EB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1" y="1800000"/>
            <a:ext cx="8936400" cy="4140000"/>
          </a:xfrm>
        </p:spPr>
        <p:txBody>
          <a:bodyPr/>
          <a:lstStyle/>
          <a:p>
            <a:r>
              <a:rPr lang="en-GB" dirty="0"/>
              <a:t>Gas meters are essential metering devices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Accurately measure gas volume usage for billing purposes.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Provide a convenient isolation point via the Emergency Control Valve (ECV).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Are typically installed at property boundaries or in meter boxes.</a:t>
            </a:r>
          </a:p>
          <a:p>
            <a:r>
              <a:rPr lang="en-GB" dirty="0"/>
              <a:t>While not technically an appliance, meters form a critical part of the overall gas system and must be understood by gas engineers.</a:t>
            </a:r>
          </a:p>
          <a:p>
            <a:endParaRPr lang="en-GB" dirty="0"/>
          </a:p>
        </p:txBody>
      </p:sp>
      <p:pic>
        <p:nvPicPr>
          <p:cNvPr id="4" name="Picture 3" descr="A close-up of a gas meter&#10;&#10;AI-generated content may be incorrect.">
            <a:extLst>
              <a:ext uri="{FF2B5EF4-FFF2-40B4-BE49-F238E27FC236}">
                <a16:creationId xmlns:a16="http://schemas.microsoft.com/office/drawing/2014/main" id="{1AB85F04-462A-3348-4551-2F8CC7E3E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43" y="1800000"/>
            <a:ext cx="2415000" cy="3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13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2F113-D8D7-0746-64F4-8A1CF105A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C6BA3-9B11-DDD9-51CF-9F17177D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pt-BR" dirty="0"/>
              <a:t>Gas meters (≤ 6 m³/h) – key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635F3-001C-D03B-66B2-664360796C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958171" cy="414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/>
              <a:t>Diaphragm chamber</a:t>
            </a:r>
          </a:p>
          <a:p>
            <a:r>
              <a:rPr lang="en-GB" dirty="0"/>
              <a:t>The primary measuring component that expands and contracts with gas flow, driving the counting mechanism. This mechanical system is precise but sensitive to physical damage.</a:t>
            </a:r>
          </a:p>
          <a:p>
            <a:pPr>
              <a:spcAft>
                <a:spcPts val="600"/>
              </a:spcAft>
            </a:pPr>
            <a:r>
              <a:rPr lang="en-GB" b="1" dirty="0"/>
              <a:t>Counting mechanism</a:t>
            </a:r>
          </a:p>
          <a:p>
            <a:r>
              <a:rPr lang="en-GB" dirty="0"/>
              <a:t>Either traditional mechanical gears or modern electronic pulse readers in smart meters. Both systems convert the diaphragm movement into readable consumption data.</a:t>
            </a:r>
          </a:p>
          <a:p>
            <a:endParaRPr lang="en-GB" dirty="0"/>
          </a:p>
        </p:txBody>
      </p:sp>
      <p:pic>
        <p:nvPicPr>
          <p:cNvPr id="2" name="Picture 1" descr="A close-up of a gas meter&#10;&#10;AI-generated content may be incorrect.">
            <a:extLst>
              <a:ext uri="{FF2B5EF4-FFF2-40B4-BE49-F238E27FC236}">
                <a16:creationId xmlns:a16="http://schemas.microsoft.com/office/drawing/2014/main" id="{E503A636-004E-7768-8BD0-8CA4B05D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43" y="1800000"/>
            <a:ext cx="2415000" cy="3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1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4AEB7-1B19-D734-1A9A-FA9F5EB46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44A898-0D30-1AF7-6784-DE5DB19E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pt-BR" dirty="0"/>
              <a:t>Gas meters (≤ 6 m³/h) – key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4D696-15E3-911D-F0E4-C0F8D6FBA2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132343" cy="414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/>
              <a:t>Emergency Control Valve (ECV)</a:t>
            </a:r>
          </a:p>
          <a:p>
            <a:r>
              <a:rPr lang="en-GB" dirty="0"/>
              <a:t>A quarter-turn valve that provides immediate isolation of the gas supply to the property. Must be accessible and operable by occupants.</a:t>
            </a:r>
          </a:p>
          <a:p>
            <a:r>
              <a:rPr lang="en-GB" b="1" dirty="0"/>
              <a:t>Important:</a:t>
            </a:r>
            <a:r>
              <a:rPr lang="en-GB" dirty="0"/>
              <a:t> Gas engineers must not tamper with meter internals unless specifically qualified to do so. Only registered meter installers may break meter seals or adjust calibration.</a:t>
            </a:r>
          </a:p>
          <a:p>
            <a:endParaRPr lang="en-GB" dirty="0"/>
          </a:p>
        </p:txBody>
      </p:sp>
      <p:pic>
        <p:nvPicPr>
          <p:cNvPr id="2" name="Picture 1" descr="A close-up of a gas meter&#10;&#10;AI-generated content may be incorrect.">
            <a:extLst>
              <a:ext uri="{FF2B5EF4-FFF2-40B4-BE49-F238E27FC236}">
                <a16:creationId xmlns:a16="http://schemas.microsoft.com/office/drawing/2014/main" id="{B02DE199-DDDF-103C-1C8B-5F6F4330A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43" y="1800000"/>
            <a:ext cx="2415000" cy="3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5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2A33-2F31-8470-F12C-4BE8F4A7F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E1CC18-A09F-27D7-C00A-CEFD06E3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Hydrogen-ready boilers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947F9-583F-C596-639E-A011F4FA7C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1520452" cy="4140000"/>
          </a:xfrm>
        </p:spPr>
        <p:txBody>
          <a:bodyPr/>
          <a:lstStyle/>
          <a:p>
            <a:r>
              <a:rPr lang="en-GB" dirty="0"/>
              <a:t>These innovative appliances are designed to operate initially on natural gas, but can be converted to run on 100% hydrogen when the necessary infrastructure becomes available.</a:t>
            </a:r>
          </a:p>
          <a:p>
            <a:r>
              <a:rPr lang="en-GB" dirty="0"/>
              <a:t>Key modifications compared to standard boilers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Specialised burner designs optimised for hydrogen combustion.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Advanced flame detection systems suitable for hydrogen's invisible flame.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Modified jets and injectors with appropriate sizing for hydrogen flow.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Gas valves specifically rated and tested for hydrogen compatibility.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20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1367013" cy="4140000"/>
          </a:xfrm>
        </p:spPr>
        <p:txBody>
          <a:bodyPr>
            <a:normAutofit/>
          </a:bodyPr>
          <a:lstStyle/>
          <a:p>
            <a:r>
              <a:rPr lang="en-GB" dirty="0"/>
              <a:t>You should be able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ea typeface="ＭＳ Ｐゴシック"/>
              </a:rPr>
              <a:t>Identify</a:t>
            </a:r>
            <a:r>
              <a:rPr lang="en-GB" dirty="0">
                <a:ea typeface="ＭＳ Ｐゴシック"/>
              </a:rPr>
              <a:t> major domestic gas appliance types.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>
                <a:ea typeface="ＭＳ Ｐゴシック"/>
              </a:rPr>
              <a:t>Describe</a:t>
            </a:r>
            <a:r>
              <a:rPr lang="en-GB" dirty="0">
                <a:ea typeface="ＭＳ Ｐゴシック"/>
              </a:rPr>
              <a:t> key components unique to each appliance.</a:t>
            </a:r>
            <a:endParaRPr lang="en-GB" dirty="0"/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ea typeface="ＭＳ Ｐゴシック"/>
              </a:rPr>
              <a:t>Explain</a:t>
            </a:r>
            <a:r>
              <a:rPr lang="en-GB" dirty="0">
                <a:ea typeface="ＭＳ Ｐゴシック"/>
              </a:rPr>
              <a:t> how system type affects component selection.</a:t>
            </a:r>
            <a:endParaRPr lang="en-GB" dirty="0"/>
          </a:p>
          <a:p>
            <a:r>
              <a:rPr lang="en-GB" dirty="0"/>
              <a:t>You might also be able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ea typeface="ＭＳ Ｐゴシック"/>
              </a:rPr>
              <a:t>Compare</a:t>
            </a:r>
            <a:r>
              <a:rPr lang="en-GB" dirty="0">
                <a:ea typeface="ＭＳ Ｐゴシック"/>
              </a:rPr>
              <a:t> traditional and emerging appliances (e.g. hydrogen-ready).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>
                <a:ea typeface="ＭＳ Ｐゴシック"/>
              </a:rPr>
              <a:t>Assess</a:t>
            </a:r>
            <a:r>
              <a:rPr lang="en-GB" dirty="0">
                <a:ea typeface="ＭＳ Ｐゴシック"/>
              </a:rPr>
              <a:t> component compatibility based on appliance use.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0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E5FE4-FEF0-0522-0DF2-574C237B3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BF6D7-D423-E142-B9A3-E600760E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Heat pumps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2B865-DDB7-41A6-D113-7F6DED08F0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1520452" cy="4140000"/>
          </a:xfrm>
        </p:spPr>
        <p:txBody>
          <a:bodyPr/>
          <a:lstStyle/>
          <a:p>
            <a:r>
              <a:rPr lang="en-GB" dirty="0"/>
              <a:t>While not combustion appliances, heat pumps are increasingly integrated with gas systems in hybrid configurations.</a:t>
            </a:r>
          </a:p>
          <a:p>
            <a:pPr>
              <a:spcAft>
                <a:spcPts val="600"/>
              </a:spcAft>
            </a:pPr>
            <a:r>
              <a:rPr lang="en-GB" b="1" dirty="0"/>
              <a:t>No combustion components</a:t>
            </a:r>
          </a:p>
          <a:p>
            <a:r>
              <a:rPr lang="en-GB" dirty="0"/>
              <a:t>Heat pumps extract thermal energy from air, ground or water sources rather than burning fuel, eliminating the need for burners, FSDs, and flues.</a:t>
            </a:r>
          </a:p>
          <a:p>
            <a:pPr>
              <a:spcAft>
                <a:spcPts val="600"/>
              </a:spcAft>
            </a:pPr>
            <a:r>
              <a:rPr lang="en-GB" b="1" dirty="0"/>
              <a:t>Control systems</a:t>
            </a:r>
          </a:p>
          <a:p>
            <a:r>
              <a:rPr lang="en-GB" dirty="0"/>
              <a:t>Sophisticated PCBs manage operation based on input from multiple thermistors, flow switches, and external temperature sensors.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042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9733F-01FE-1D7C-3230-AA6D5B94E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2E6637-6AF8-A751-508D-8D61BF12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Hybrid systems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C3311-D3E8-E81C-0D89-298BBA84C7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1207159" cy="4140000"/>
          </a:xfrm>
        </p:spPr>
        <p:txBody>
          <a:bodyPr/>
          <a:lstStyle/>
          <a:p>
            <a:r>
              <a:rPr lang="en-GB" dirty="0"/>
              <a:t>Hybrid systems intelligently switch between heat pump and gas boiler operation based on efficiency calculations and demand.</a:t>
            </a:r>
          </a:p>
          <a:p>
            <a:r>
              <a:rPr lang="en-GB" dirty="0"/>
              <a:t>These systems still integrate with central heating distribution networks using similar control logic to traditional boilers, making them familiar to gas engineers with appropriate additional training.</a:t>
            </a:r>
          </a:p>
        </p:txBody>
      </p:sp>
    </p:spTree>
    <p:extLst>
      <p:ext uri="{BB962C8B-B14F-4D97-AF65-F5344CB8AC3E}">
        <p14:creationId xmlns:p14="http://schemas.microsoft.com/office/powerpoint/2010/main" val="574360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6FB58-A323-F646-EF8A-403D2CEC1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D6FA03-A265-F602-2A90-0DB83DF0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50" y="759041"/>
            <a:ext cx="11628452" cy="646331"/>
          </a:xfrm>
        </p:spPr>
        <p:txBody>
          <a:bodyPr/>
          <a:lstStyle/>
          <a:p>
            <a:r>
              <a:rPr lang="en-GB" dirty="0"/>
              <a:t>Appliance and component matching table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376D-6633-F1FC-DA89-75E64138E5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405372"/>
            <a:ext cx="11728368" cy="4140000"/>
          </a:xfrm>
        </p:spPr>
        <p:txBody>
          <a:bodyPr/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Various gas appliances use specific parts depending on their purpose, efficiency, and safety needs. This comparison outlines the common components for each type.</a:t>
            </a:r>
            <a:r>
              <a:rPr lang="en-GB" sz="2000" dirty="0"/>
              <a:t>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200" dirty="0"/>
          </a:p>
          <a:p>
            <a:r>
              <a:rPr lang="en-GB" sz="2000" dirty="0"/>
              <a:t>Note: ✅/❌ indicates that the component may be present depending on the specific model and configuration of the appliance. Modern variants typically include more electronic components than older models.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69F1FE-D2BA-5A97-FDB8-040A66C07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8962"/>
              </p:ext>
            </p:extLst>
          </p:nvPr>
        </p:nvGraphicFramePr>
        <p:xfrm>
          <a:off x="360000" y="2191432"/>
          <a:ext cx="11518902" cy="25678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19817">
                  <a:extLst>
                    <a:ext uri="{9D8B030D-6E8A-4147-A177-3AD203B41FA5}">
                      <a16:colId xmlns:a16="http://schemas.microsoft.com/office/drawing/2014/main" val="3482970461"/>
                    </a:ext>
                  </a:extLst>
                </a:gridCol>
                <a:gridCol w="1919817">
                  <a:extLst>
                    <a:ext uri="{9D8B030D-6E8A-4147-A177-3AD203B41FA5}">
                      <a16:colId xmlns:a16="http://schemas.microsoft.com/office/drawing/2014/main" val="2063230599"/>
                    </a:ext>
                  </a:extLst>
                </a:gridCol>
                <a:gridCol w="1919817">
                  <a:extLst>
                    <a:ext uri="{9D8B030D-6E8A-4147-A177-3AD203B41FA5}">
                      <a16:colId xmlns:a16="http://schemas.microsoft.com/office/drawing/2014/main" val="2493111267"/>
                    </a:ext>
                  </a:extLst>
                </a:gridCol>
                <a:gridCol w="1919817">
                  <a:extLst>
                    <a:ext uri="{9D8B030D-6E8A-4147-A177-3AD203B41FA5}">
                      <a16:colId xmlns:a16="http://schemas.microsoft.com/office/drawing/2014/main" val="805542344"/>
                    </a:ext>
                  </a:extLst>
                </a:gridCol>
                <a:gridCol w="1919817">
                  <a:extLst>
                    <a:ext uri="{9D8B030D-6E8A-4147-A177-3AD203B41FA5}">
                      <a16:colId xmlns:a16="http://schemas.microsoft.com/office/drawing/2014/main" val="3073619198"/>
                    </a:ext>
                  </a:extLst>
                </a:gridCol>
                <a:gridCol w="1919817">
                  <a:extLst>
                    <a:ext uri="{9D8B030D-6E8A-4147-A177-3AD203B41FA5}">
                      <a16:colId xmlns:a16="http://schemas.microsoft.com/office/drawing/2014/main" val="1922004519"/>
                    </a:ext>
                  </a:extLst>
                </a:gridCol>
              </a:tblGrid>
              <a:tr h="36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/>
                        <a:t>Appliance</a:t>
                      </a:r>
                      <a:endParaRPr lang="en-GB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/>
                        <a:t>Fan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/>
                        <a:t>APS</a:t>
                      </a:r>
                      <a:endParaRPr lang="en-GB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/>
                        <a:t>PCB</a:t>
                      </a:r>
                      <a:endParaRPr lang="en-GB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/>
                        <a:t>FSD</a:t>
                      </a:r>
                      <a:endParaRPr lang="en-GB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/>
                        <a:t>Thermistor</a:t>
                      </a:r>
                      <a:endParaRPr lang="en-GB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13473"/>
                  </a:ext>
                </a:extLst>
              </a:tr>
              <a:tr h="36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Combi Boiler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733433"/>
                  </a:ext>
                </a:extLst>
              </a:tr>
              <a:tr h="36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Cooker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157499"/>
                  </a:ext>
                </a:extLst>
              </a:tr>
              <a:tr h="36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Space Heater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✅/❌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✅/❌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✅/❌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✅/❌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7275091"/>
                  </a:ext>
                </a:extLst>
              </a:tr>
              <a:tr h="36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Gas Fire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✅/❌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9220768"/>
                  </a:ext>
                </a:extLst>
              </a:tr>
              <a:tr h="36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Water Heater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✅/❌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918900"/>
                  </a:ext>
                </a:extLst>
              </a:tr>
              <a:tr h="366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H₂ Boiler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476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904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D31B6-B96D-485E-E8CC-7FC43282F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C61CA-7990-A4A1-BA97-EB595E97DD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892000" cy="4154984"/>
          </a:xfrm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Scenario</a:t>
            </a:r>
          </a:p>
          <a:p>
            <a:pPr>
              <a:lnSpc>
                <a:spcPct val="100000"/>
              </a:lnSpc>
            </a:pPr>
            <a:r>
              <a:rPr lang="en-GB" dirty="0"/>
              <a:t>Charlie, a newly qualified gas engineer, is called to service a cooker in a rural property. </a:t>
            </a:r>
          </a:p>
          <a:p>
            <a:pPr>
              <a:lnSpc>
                <a:spcPct val="100000"/>
              </a:lnSpc>
            </a:pPr>
            <a:r>
              <a:rPr lang="en-GB" dirty="0"/>
              <a:t>During the service, he identifies that the gas valve needs replacement and fits a standard Natural Gas (NG) gas valve into a cooker that is actually running on Liquefied Petroleum Gas (LPG).</a:t>
            </a:r>
          </a:p>
          <a:p>
            <a:pPr>
              <a:lnSpc>
                <a:spcPct val="100000"/>
              </a:lnSpc>
            </a:pPr>
            <a:r>
              <a:rPr lang="en-GB" dirty="0"/>
              <a:t>After installation, Charlie notices the flame is large, yellow and unstable, with signs of incomplete combustion. The customer reports a strong gas smell when the cooker is in use.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ACF09-1353-E5A2-230E-B7EEBF2A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30" r="32718" b="2"/>
          <a:stretch>
            <a:fillRect/>
          </a:stretch>
        </p:blipFill>
        <p:spPr>
          <a:xfrm>
            <a:off x="9252000" y="1800000"/>
            <a:ext cx="2631308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5442CF03-6FD2-C17E-0256-81C44EC4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Scenario task: Charlie installs the wrong valve</a:t>
            </a:r>
          </a:p>
        </p:txBody>
      </p:sp>
    </p:spTree>
    <p:extLst>
      <p:ext uri="{BB962C8B-B14F-4D97-AF65-F5344CB8AC3E}">
        <p14:creationId xmlns:p14="http://schemas.microsoft.com/office/powerpoint/2010/main" val="2606536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26FA0-F839-0B67-D15F-92D0DFB78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2177D3-43FC-1407-5D09-28527B4E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Scenario task: Charlie installs the wrong valve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2A9D6-3FEA-8D1B-4B31-B97AC65280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892000" cy="414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300" b="1" dirty="0"/>
              <a:t>Group task</a:t>
            </a:r>
          </a:p>
          <a:p>
            <a:pPr>
              <a:spcAft>
                <a:spcPts val="600"/>
              </a:spcAft>
            </a:pPr>
            <a:r>
              <a:rPr lang="en-GB" sz="2300" b="1" dirty="0"/>
              <a:t>Why did this happen? - </a:t>
            </a:r>
            <a:r>
              <a:rPr lang="en-GB" sz="2300" dirty="0"/>
              <a:t>Consider the differences between NG and LPG components, particularly regarding operating pressures and injector sizes.</a:t>
            </a:r>
          </a:p>
          <a:p>
            <a:pPr>
              <a:spcAft>
                <a:spcPts val="600"/>
              </a:spcAft>
            </a:pPr>
            <a:r>
              <a:rPr lang="en-GB" sz="2300" b="1" dirty="0"/>
              <a:t>What components must match the gas type? - </a:t>
            </a:r>
            <a:r>
              <a:rPr lang="en-GB" sz="2300" dirty="0"/>
              <a:t>Identify all components that require specific versions for different gas types and explain why.</a:t>
            </a:r>
          </a:p>
          <a:p>
            <a:pPr>
              <a:spcAft>
                <a:spcPts val="600"/>
              </a:spcAft>
            </a:pPr>
            <a:r>
              <a:rPr lang="en-GB" sz="2300" b="1" dirty="0"/>
              <a:t>What classification would you give this fault? - </a:t>
            </a:r>
            <a:r>
              <a:rPr lang="en-GB" sz="2300" dirty="0"/>
              <a:t>According to the Gas Industry Unsafe Situations Procedure (GIUSP), how would you classify this situation?</a:t>
            </a:r>
          </a:p>
          <a:p>
            <a:pPr>
              <a:spcAft>
                <a:spcPts val="600"/>
              </a:spcAft>
            </a:pPr>
            <a:endParaRPr lang="en-GB" sz="2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181FA-BE90-213C-1E24-C90EF73E75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30" r="32718" b="2"/>
          <a:stretch>
            <a:fillRect/>
          </a:stretch>
        </p:blipFill>
        <p:spPr>
          <a:xfrm>
            <a:off x="9252000" y="1800000"/>
            <a:ext cx="2631308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618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93397-D6FB-88EE-F9CB-C937CCDB5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70F31C-859A-81BA-59D3-7FA850B4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Fan-assisted boiler operation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D3CE9-2961-ECC5-71F8-4D6687B5D4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1520453" cy="414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/>
              <a:t>Airflow pathway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Primary air enters through the dedicated air inlet (often coaxial with flue).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Fan creates positive pressure differential across the system.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Air passes through venturi where gas is introduced.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Air/gas mixture enters burner for combustion.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Products of combustion (POC) pass through primary heat exchanger.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In condensing appliances, POC then pass through secondary heat exchanger.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Cooled POC exit via flue terminal.</a:t>
            </a:r>
          </a:p>
        </p:txBody>
      </p:sp>
    </p:spTree>
    <p:extLst>
      <p:ext uri="{BB962C8B-B14F-4D97-AF65-F5344CB8AC3E}">
        <p14:creationId xmlns:p14="http://schemas.microsoft.com/office/powerpoint/2010/main" val="209052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936276" cy="4140000"/>
          </a:xfrm>
        </p:spPr>
        <p:txBody>
          <a:bodyPr/>
          <a:lstStyle/>
          <a:p>
            <a:r>
              <a:rPr lang="en-GB" dirty="0"/>
              <a:t>You should now be able to: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Identify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major domestic gas appliance types</a:t>
            </a:r>
            <a:r>
              <a:rPr lang="en-GB" dirty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Describe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key components unique to each appliance</a:t>
            </a:r>
            <a:r>
              <a:rPr lang="en-GB" dirty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Explain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how system type affects component selection</a:t>
            </a:r>
            <a:r>
              <a:rPr lang="en-GB" dirty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You might also be able to: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Compare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traditional and emerging appliances (e.g. hydrogen-ready</a:t>
            </a:r>
            <a:r>
              <a:rPr lang="en-GB" dirty="0">
                <a:solidFill>
                  <a:srgbClr val="000000"/>
                </a:solidFill>
                <a:latin typeface="Arial"/>
                <a:ea typeface="ＭＳ Ｐゴシック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Assess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component compatibility based on appliance use</a:t>
            </a:r>
            <a:r>
              <a:rPr lang="en-GB" dirty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599812" y="1498893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D5A62D-E4AE-03D7-8BF8-77F3F5BCE6BE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  <a:ea typeface="ＭＳ Ｐゴシック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107D8-96E3-8C61-EDB0-6B76D9990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08CA1A-EC63-EFBB-AE93-2DEE43BB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Cookers and ovens – key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CE10C-5E41-7E49-3DB6-6FD4DD6D91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282838" cy="4140000"/>
          </a:xfrm>
        </p:spPr>
        <p:txBody>
          <a:bodyPr/>
          <a:lstStyle/>
          <a:p>
            <a:r>
              <a:rPr lang="en-GB" b="1" dirty="0"/>
              <a:t>Burners with adjustable air inlets</a:t>
            </a:r>
          </a:p>
          <a:p>
            <a:r>
              <a:rPr lang="en-GB" dirty="0"/>
              <a:t>Allow for precise control of the air-gas mixture, ensuring complete combustion and efficient operation. </a:t>
            </a:r>
          </a:p>
          <a:p>
            <a:r>
              <a:rPr lang="en-GB" dirty="0"/>
              <a:t>These can be fixed or adjustable depending on the cooker model and may require different maintenance approaches.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A98CF-56EC-EC5E-64A3-2423E8FB5F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39" r="13939"/>
          <a:stretch/>
        </p:blipFill>
        <p:spPr>
          <a:xfrm>
            <a:off x="8532000" y="1800000"/>
            <a:ext cx="3379947" cy="312645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909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B0265-7FA5-D73D-8F66-A1C63BFA4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5AD141-C118-0B97-3314-C71A144E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Cookers and ovens – key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AF1FC-49FB-603B-D553-D38B795A2A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941789" cy="4140000"/>
          </a:xfrm>
        </p:spPr>
        <p:txBody>
          <a:bodyPr/>
          <a:lstStyle/>
          <a:p>
            <a:r>
              <a:rPr lang="en-GB" b="1" dirty="0"/>
              <a:t>Flame Supervision Devices (FSDs)</a:t>
            </a:r>
          </a:p>
          <a:p>
            <a:r>
              <a:rPr lang="en-GB" dirty="0"/>
              <a:t>Thermocouple-based safety devices that shut off gas supply if the flame is extinguished. </a:t>
            </a:r>
          </a:p>
          <a:p>
            <a:r>
              <a:rPr lang="en-GB" dirty="0"/>
              <a:t>These are mandatory for all domestic cooker installations under current Gas Safe regulations.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6A8EF0-A20D-A429-95CC-E6FFABEA60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39" r="13939"/>
          <a:stretch/>
        </p:blipFill>
        <p:spPr>
          <a:xfrm>
            <a:off x="8532000" y="1800000"/>
            <a:ext cx="3379947" cy="312645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7433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0B555-D14F-34A7-9CE6-B4D0CAF1D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ED83FC-C5BF-D3DB-A861-AB9E4E54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Cookers and ovens – key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DED8A-8EA6-A346-297C-021EDED5FD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8026011" cy="4140000"/>
          </a:xfrm>
        </p:spPr>
        <p:txBody>
          <a:bodyPr/>
          <a:lstStyle/>
          <a:p>
            <a:r>
              <a:rPr lang="en-GB" b="1" dirty="0"/>
              <a:t>Manual control knobs</a:t>
            </a:r>
          </a:p>
          <a:p>
            <a:r>
              <a:rPr lang="en-GB" dirty="0"/>
              <a:t>Unlike boilers, most cookers use simple mechanical controls without printed circuit boards (PCBs). </a:t>
            </a:r>
          </a:p>
          <a:p>
            <a:r>
              <a:rPr lang="en-GB" dirty="0"/>
              <a:t>However, some modern hob models now incorporate electric ignition systems.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74139C-90D4-9934-5DB8-241DE904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39" r="13939"/>
          <a:stretch/>
        </p:blipFill>
        <p:spPr>
          <a:xfrm>
            <a:off x="8532000" y="1800000"/>
            <a:ext cx="3379947" cy="312645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6923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5538E-8040-19E8-B656-AD219BE98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10E36D-AF63-4AEC-107A-2EDA901A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584775"/>
          </a:xfrm>
        </p:spPr>
        <p:txBody>
          <a:bodyPr/>
          <a:lstStyle/>
          <a:p>
            <a:r>
              <a:rPr lang="en-GB" sz="3200" dirty="0"/>
              <a:t>Cookers and ovens - faults and regulatory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2692F-9739-D1C8-8BDC-9358392DEB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401785" cy="4140000"/>
          </a:xfrm>
        </p:spPr>
        <p:txBody>
          <a:bodyPr/>
          <a:lstStyle/>
          <a:p>
            <a:r>
              <a:rPr lang="en-GB" b="1" dirty="0"/>
              <a:t>Gas Safe regulation:</a:t>
            </a:r>
            <a:r>
              <a:rPr lang="en-GB" dirty="0"/>
              <a:t> Cookers </a:t>
            </a:r>
            <a:r>
              <a:rPr lang="en-GB" u="sng" dirty="0"/>
              <a:t>must</a:t>
            </a:r>
            <a:r>
              <a:rPr lang="en-GB" dirty="0"/>
              <a:t> have flame supervision for all domestic installations.</a:t>
            </a:r>
          </a:p>
          <a:p>
            <a:r>
              <a:rPr lang="en-GB" b="1" dirty="0"/>
              <a:t>Frequent issues include: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FSD failure leading to unsafe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Blocked injectors causing poor flame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Incorrect orifice installation (LPG vs Natural Gas)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/>
              </a:rPr>
              <a:t>Inadequate ventilation in the cooking area.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06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3618F-F2F9-1D1C-CA18-876F63600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0E3778-EFF7-C33E-1ECD-E346A664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Water heaters (instantaneous) – key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B93B8-D2F0-1AB7-A332-A253FC9833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876569" cy="4140000"/>
          </a:xfrm>
        </p:spPr>
        <p:txBody>
          <a:bodyPr/>
          <a:lstStyle/>
          <a:p>
            <a:r>
              <a:rPr lang="en-GB" b="1" dirty="0"/>
              <a:t>Ignition system</a:t>
            </a:r>
          </a:p>
          <a:p>
            <a:r>
              <a:rPr lang="en-GB" dirty="0"/>
              <a:t>May utilise either a permanent pilot light or electronic ignition. The pilot system requires a thermocouple for flame supervision, while electronic systems typically use an ionisation probe.</a:t>
            </a:r>
          </a:p>
          <a:p>
            <a:r>
              <a:rPr lang="en-GB" b="1" dirty="0"/>
              <a:t>Thermistor</a:t>
            </a:r>
          </a:p>
          <a:p>
            <a:r>
              <a:rPr lang="en-GB" dirty="0"/>
              <a:t>Monitors the domestic hot water (DHW) flow temperature to ensure consistent output temperature, preventing scalding and ensuring comfort.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4AA63-DD2E-C881-0479-F6FF23E82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638D3A-A8D8-6F76-9AFE-A89CD437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Water heaters (instantaneous) – key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9B1B3-3681-1262-063B-126AC9C58D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876569" cy="4140000"/>
          </a:xfrm>
        </p:spPr>
        <p:txBody>
          <a:bodyPr/>
          <a:lstStyle/>
          <a:p>
            <a:r>
              <a:rPr lang="en-GB" b="1" dirty="0"/>
              <a:t>Air Pressure Switch (APS)</a:t>
            </a:r>
          </a:p>
          <a:p>
            <a:r>
              <a:rPr lang="en-GB" dirty="0"/>
              <a:t>Found in fan-assisted models, this safety device prevents operation if proper air flow isn't detected, protecting against combustion problems.</a:t>
            </a:r>
          </a:p>
          <a:p>
            <a:r>
              <a:rPr lang="en-GB" b="1" dirty="0"/>
              <a:t>Modulating valve</a:t>
            </a:r>
          </a:p>
          <a:p>
            <a:r>
              <a:rPr lang="en-GB" dirty="0"/>
              <a:t>Controls gas flow to maintain consistent water temperature despite variations in flow rate, ensuring comfortable and efficient operation.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34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5E568-90DC-C680-FBDF-5765F0228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84A7EE-F737-BDBB-FA97-18F2F78A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</p:spPr>
        <p:txBody>
          <a:bodyPr/>
          <a:lstStyle/>
          <a:p>
            <a:r>
              <a:rPr lang="en-GB" dirty="0"/>
              <a:t>Water heaters (instantaneous)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332F6-1EE3-E14A-C46F-05E2ABC97A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618331"/>
            <a:ext cx="11070827" cy="4140000"/>
          </a:xfrm>
        </p:spPr>
        <p:txBody>
          <a:bodyPr/>
          <a:lstStyle/>
          <a:p>
            <a:r>
              <a:rPr lang="en-GB" b="1" dirty="0"/>
              <a:t>Applications and considerations</a:t>
            </a:r>
          </a:p>
          <a:p>
            <a:pPr>
              <a:spcAft>
                <a:spcPts val="600"/>
              </a:spcAft>
            </a:pPr>
            <a:r>
              <a:rPr lang="en-GB" dirty="0"/>
              <a:t>Instantaneous water heaters are commonly used in: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Flats where space is at a premium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Older systems where full boiler replacement isn't practical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 alternatives to combi boilers in certain situations.</a:t>
            </a:r>
          </a:p>
          <a:p>
            <a:pPr>
              <a:spcAft>
                <a:spcPts val="600"/>
              </a:spcAft>
            </a:pPr>
            <a:r>
              <a:rPr lang="en-GB" dirty="0"/>
              <a:t>These units are compact but require adequate ventilation and appropriate </a:t>
            </a:r>
            <a:r>
              <a:rPr lang="en-GB" dirty="0" err="1"/>
              <a:t>flueing</a:t>
            </a:r>
            <a:r>
              <a:rPr lang="en-GB" dirty="0"/>
              <a:t> to operate safely. </a:t>
            </a:r>
          </a:p>
          <a:p>
            <a:r>
              <a:rPr lang="en-GB" dirty="0"/>
              <a:t>Their efficiency is generally lower than modern condensing combi boilers, but they offer a cost-effective solution for hot water only requirements.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229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a6f930148186a8a3d9c5bc00b37c8558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ef8fa4cbc806802382e5c5506b25357a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041F6D-BBDE-4B15-9860-57A05AB8973C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7c04300a-231c-4281-9146-a98f6f4a7aff"/>
    <ds:schemaRef ds:uri="http://schemas.microsoft.com/office/2006/metadata/properties"/>
    <ds:schemaRef ds:uri="http://purl.org/dc/dcmitype/"/>
    <ds:schemaRef ds:uri="http://schemas.openxmlformats.org/package/2006/metadata/core-properties"/>
    <ds:schemaRef ds:uri="01e15224-84b2-4570-bdea-a67bb94d092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C24A2F-AAED-47FB-A09A-9AC5163DA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1411</TotalTime>
  <Words>1778</Words>
  <Application>Microsoft Office PowerPoint</Application>
  <PresentationFormat>Custom</PresentationFormat>
  <Paragraphs>212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1_Default Design</vt:lpstr>
      <vt:lpstr>PowerPoint Presentation</vt:lpstr>
      <vt:lpstr>Objectives</vt:lpstr>
      <vt:lpstr>Cookers and ovens – key components</vt:lpstr>
      <vt:lpstr>Cookers and ovens – key components</vt:lpstr>
      <vt:lpstr>Cookers and ovens – key components</vt:lpstr>
      <vt:lpstr>Cookers and ovens - faults and regulatory requirements</vt:lpstr>
      <vt:lpstr>Water heaters (instantaneous) – key components</vt:lpstr>
      <vt:lpstr>Water heaters (instantaneous) – key components</vt:lpstr>
      <vt:lpstr>Water heaters (instantaneous)</vt:lpstr>
      <vt:lpstr>Space heaters and gas fires</vt:lpstr>
      <vt:lpstr>Space heaters and gas fires – key components</vt:lpstr>
      <vt:lpstr>Space heaters and gas fires – key components</vt:lpstr>
      <vt:lpstr>Types of domestic central heating boilers</vt:lpstr>
      <vt:lpstr>Types of domestic central heating boilers</vt:lpstr>
      <vt:lpstr>Central heating boilers - components</vt:lpstr>
      <vt:lpstr>Gas meters (≤ 6 m³/h) – function and location</vt:lpstr>
      <vt:lpstr>Gas meters (≤ 6 m³/h) – key components</vt:lpstr>
      <vt:lpstr>Gas meters (≤ 6 m³/h) – key components</vt:lpstr>
      <vt:lpstr>Hydrogen-ready boilers</vt:lpstr>
      <vt:lpstr>Heat pumps</vt:lpstr>
      <vt:lpstr>Hybrid systems</vt:lpstr>
      <vt:lpstr>Appliance and component matching table</vt:lpstr>
      <vt:lpstr>Scenario task: Charlie installs the wrong valve</vt:lpstr>
      <vt:lpstr>Scenario task: Charlie installs the wrong valve</vt:lpstr>
      <vt:lpstr>Fan-assisted boiler operation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Thirlwell</dc:creator>
  <cp:lastModifiedBy>Hazell, Danielle</cp:lastModifiedBy>
  <cp:revision>10</cp:revision>
  <cp:lastPrinted>2025-05-28T15:27:28Z</cp:lastPrinted>
  <dcterms:created xsi:type="dcterms:W3CDTF">2025-04-15T10:44:23Z</dcterms:created>
  <dcterms:modified xsi:type="dcterms:W3CDTF">2025-12-08T13:20:54Z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  <property fmtid="{D5CDD505-2E9C-101B-9397-08002B2CF9AE}" pid="4" name="MSIP_Label_8330bda6-d095-477b-8893-df3ed8791773_Enabled">
    <vt:lpwstr>true</vt:lpwstr>
  </property>
  <property fmtid="{D5CDD505-2E9C-101B-9397-08002B2CF9AE}" pid="5" name="MSIP_Label_8330bda6-d095-477b-8893-df3ed8791773_SetDate">
    <vt:lpwstr>2025-12-08T13:04:38Z</vt:lpwstr>
  </property>
  <property fmtid="{D5CDD505-2E9C-101B-9397-08002B2CF9AE}" pid="6" name="MSIP_Label_8330bda6-d095-477b-8893-df3ed8791773_Method">
    <vt:lpwstr>Privileged</vt:lpwstr>
  </property>
  <property fmtid="{D5CDD505-2E9C-101B-9397-08002B2CF9AE}" pid="7" name="MSIP_Label_8330bda6-d095-477b-8893-df3ed8791773_Name">
    <vt:lpwstr>8330bda6-d095-477b-8893-df3ed8791773</vt:lpwstr>
  </property>
  <property fmtid="{D5CDD505-2E9C-101B-9397-08002B2CF9AE}" pid="8" name="MSIP_Label_8330bda6-d095-477b-8893-df3ed8791773_SiteId">
    <vt:lpwstr>b6d3492e-0aa1-4a60-840d-b706a96e670d</vt:lpwstr>
  </property>
  <property fmtid="{D5CDD505-2E9C-101B-9397-08002B2CF9AE}" pid="9" name="MSIP_Label_8330bda6-d095-477b-8893-df3ed8791773_ActionId">
    <vt:lpwstr>95336613-ed7f-472f-b61c-cef57250630a</vt:lpwstr>
  </property>
  <property fmtid="{D5CDD505-2E9C-101B-9397-08002B2CF9AE}" pid="10" name="MSIP_Label_8330bda6-d095-477b-8893-df3ed8791773_ContentBits">
    <vt:lpwstr>0</vt:lpwstr>
  </property>
  <property fmtid="{D5CDD505-2E9C-101B-9397-08002B2CF9AE}" pid="11" name="MSIP_Label_8330bda6-d095-477b-8893-df3ed8791773_Tag">
    <vt:lpwstr>10, 0, 1, 2</vt:lpwstr>
  </property>
</Properties>
</file>