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41"/>
  </p:notesMasterIdLst>
  <p:handoutMasterIdLst>
    <p:handoutMasterId r:id="rId42"/>
  </p:handoutMasterIdLst>
  <p:sldIdLst>
    <p:sldId id="462" r:id="rId5"/>
    <p:sldId id="840" r:id="rId6"/>
    <p:sldId id="837" r:id="rId7"/>
    <p:sldId id="903" r:id="rId8"/>
    <p:sldId id="974" r:id="rId9"/>
    <p:sldId id="975" r:id="rId10"/>
    <p:sldId id="976" r:id="rId11"/>
    <p:sldId id="927" r:id="rId12"/>
    <p:sldId id="956" r:id="rId13"/>
    <p:sldId id="977" r:id="rId14"/>
    <p:sldId id="978" r:id="rId15"/>
    <p:sldId id="979" r:id="rId16"/>
    <p:sldId id="957" r:id="rId17"/>
    <p:sldId id="980" r:id="rId18"/>
    <p:sldId id="981" r:id="rId19"/>
    <p:sldId id="958" r:id="rId20"/>
    <p:sldId id="982" r:id="rId21"/>
    <p:sldId id="983" r:id="rId22"/>
    <p:sldId id="984" r:id="rId23"/>
    <p:sldId id="928" r:id="rId24"/>
    <p:sldId id="959" r:id="rId25"/>
    <p:sldId id="985" r:id="rId26"/>
    <p:sldId id="986" r:id="rId27"/>
    <p:sldId id="987" r:id="rId28"/>
    <p:sldId id="988" r:id="rId29"/>
    <p:sldId id="989" r:id="rId30"/>
    <p:sldId id="990" r:id="rId31"/>
    <p:sldId id="879" r:id="rId32"/>
    <p:sldId id="960" r:id="rId33"/>
    <p:sldId id="991" r:id="rId34"/>
    <p:sldId id="992" r:id="rId35"/>
    <p:sldId id="993" r:id="rId36"/>
    <p:sldId id="994" r:id="rId37"/>
    <p:sldId id="995" r:id="rId38"/>
    <p:sldId id="838" r:id="rId39"/>
    <p:sldId id="512" r:id="rId40"/>
  </p:sldIdLst>
  <p:sldSz cx="12239625" cy="6840538"/>
  <p:notesSz cx="6797675" cy="9928225"/>
  <p:custDataLst>
    <p:tags r:id="rId43"/>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79233D-D768-DAE5-E4A9-C10C846FDE62}" v="18" dt="2025-12-08T13:01:55.9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gs" Target="tags/tag1.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2-02T15:59:44.787" v="37" actId="12385"/>
      <pc:docMkLst>
        <pc:docMk/>
      </pc:docMkLst>
      <pc:sldChg chg="addSp modSp mod">
        <pc:chgData name="Hazell, Danielle" userId="16322be0-50ef-46ff-b0c0-d304bc10d5d2" providerId="ADAL" clId="{E6D12E1F-DF63-450C-A9ED-E72C5F6C045B}" dt="2025-12-02T15:57:37.760" v="1"/>
        <pc:sldMkLst>
          <pc:docMk/>
          <pc:sldMk cId="2402489006" sldId="512"/>
        </pc:sldMkLst>
        <pc:spChg chg="add mod">
          <ac:chgData name="Hazell, Danielle" userId="16322be0-50ef-46ff-b0c0-d304bc10d5d2" providerId="ADAL" clId="{E6D12E1F-DF63-450C-A9ED-E72C5F6C045B}" dt="2025-12-02T15:57:37.760" v="1"/>
          <ac:spMkLst>
            <pc:docMk/>
            <pc:sldMk cId="2402489006" sldId="512"/>
            <ac:spMk id="2" creationId="{44F9F6B7-D189-42EE-88C8-73DB7B6A7C3B}"/>
          </ac:spMkLst>
        </pc:spChg>
        <pc:spChg chg="mod">
          <ac:chgData name="Hazell, Danielle" userId="16322be0-50ef-46ff-b0c0-d304bc10d5d2" providerId="ADAL" clId="{E6D12E1F-DF63-450C-A9ED-E72C5F6C045B}" dt="2025-12-02T15:57:37.181" v="0"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5:59:44.787" v="37" actId="12385"/>
        <pc:sldMkLst>
          <pc:docMk/>
          <pc:sldMk cId="2117383685" sldId="879"/>
        </pc:sldMkLst>
        <pc:spChg chg="mod">
          <ac:chgData name="Hazell, Danielle" userId="16322be0-50ef-46ff-b0c0-d304bc10d5d2" providerId="ADAL" clId="{E6D12E1F-DF63-450C-A9ED-E72C5F6C045B}" dt="2025-12-02T15:59:37.391" v="34" actId="1035"/>
          <ac:spMkLst>
            <pc:docMk/>
            <pc:sldMk cId="2117383685" sldId="879"/>
            <ac:spMk id="5" creationId="{11B76BA5-9CFB-706A-BFE4-F272764370FE}"/>
          </ac:spMkLst>
        </pc:spChg>
        <pc:graphicFrameChg chg="mod modGraphic">
          <ac:chgData name="Hazell, Danielle" userId="16322be0-50ef-46ff-b0c0-d304bc10d5d2" providerId="ADAL" clId="{E6D12E1F-DF63-450C-A9ED-E72C5F6C045B}" dt="2025-12-02T15:59:44.787" v="37" actId="12385"/>
          <ac:graphicFrameMkLst>
            <pc:docMk/>
            <pc:sldMk cId="2117383685" sldId="879"/>
            <ac:graphicFrameMk id="4" creationId="{AB5EE7BD-C6EF-6909-92FE-2422A9056F19}"/>
          </ac:graphicFrameMkLst>
        </pc:graphicFrameChg>
      </pc:sldChg>
      <pc:sldChg chg="modSp mod">
        <pc:chgData name="Hazell, Danielle" userId="16322be0-50ef-46ff-b0c0-d304bc10d5d2" providerId="ADAL" clId="{E6D12E1F-DF63-450C-A9ED-E72C5F6C045B}" dt="2025-12-02T15:58:08.152" v="4" actId="14100"/>
        <pc:sldMkLst>
          <pc:docMk/>
          <pc:sldMk cId="1789091353" sldId="903"/>
        </pc:sldMkLst>
        <pc:spChg chg="mod">
          <ac:chgData name="Hazell, Danielle" userId="16322be0-50ef-46ff-b0c0-d304bc10d5d2" providerId="ADAL" clId="{E6D12E1F-DF63-450C-A9ED-E72C5F6C045B}" dt="2025-12-02T15:58:08.152" v="4" actId="14100"/>
          <ac:spMkLst>
            <pc:docMk/>
            <pc:sldMk cId="1789091353" sldId="903"/>
            <ac:spMk id="6" creationId="{FAECE10C-5E41-7E49-3DB6-6FD4DD6D9155}"/>
          </ac:spMkLst>
        </pc:spChg>
      </pc:sldChg>
      <pc:sldChg chg="modSp mod">
        <pc:chgData name="Hazell, Danielle" userId="16322be0-50ef-46ff-b0c0-d304bc10d5d2" providerId="ADAL" clId="{E6D12E1F-DF63-450C-A9ED-E72C5F6C045B}" dt="2025-12-02T15:58:30.473" v="15" actId="12385"/>
        <pc:sldMkLst>
          <pc:docMk/>
          <pc:sldMk cId="20124220" sldId="927"/>
        </pc:sldMkLst>
        <pc:spChg chg="mod">
          <ac:chgData name="Hazell, Danielle" userId="16322be0-50ef-46ff-b0c0-d304bc10d5d2" providerId="ADAL" clId="{E6D12E1F-DF63-450C-A9ED-E72C5F6C045B}" dt="2025-12-02T15:58:23.832" v="14" actId="1035"/>
          <ac:spMkLst>
            <pc:docMk/>
            <pc:sldMk cId="20124220" sldId="927"/>
            <ac:spMk id="5" creationId="{619FD1B5-41CD-B310-E67D-D3420C29E4A1}"/>
          </ac:spMkLst>
        </pc:spChg>
        <pc:graphicFrameChg chg="mod modGraphic">
          <ac:chgData name="Hazell, Danielle" userId="16322be0-50ef-46ff-b0c0-d304bc10d5d2" providerId="ADAL" clId="{E6D12E1F-DF63-450C-A9ED-E72C5F6C045B}" dt="2025-12-02T15:58:30.473" v="15" actId="12385"/>
          <ac:graphicFrameMkLst>
            <pc:docMk/>
            <pc:sldMk cId="20124220" sldId="927"/>
            <ac:graphicFrameMk id="4" creationId="{F9E69137-9F65-A28A-A0AD-C5A73E2CF5FD}"/>
          </ac:graphicFrameMkLst>
        </pc:graphicFrameChg>
      </pc:sldChg>
      <pc:sldChg chg="modSp mod">
        <pc:chgData name="Hazell, Danielle" userId="16322be0-50ef-46ff-b0c0-d304bc10d5d2" providerId="ADAL" clId="{E6D12E1F-DF63-450C-A9ED-E72C5F6C045B}" dt="2025-12-02T15:59:13.142" v="21" actId="12385"/>
        <pc:sldMkLst>
          <pc:docMk/>
          <pc:sldMk cId="2936081295" sldId="928"/>
        </pc:sldMkLst>
        <pc:graphicFrameChg chg="modGraphic">
          <ac:chgData name="Hazell, Danielle" userId="16322be0-50ef-46ff-b0c0-d304bc10d5d2" providerId="ADAL" clId="{E6D12E1F-DF63-450C-A9ED-E72C5F6C045B}" dt="2025-12-02T15:59:13.142" v="21" actId="12385"/>
          <ac:graphicFrameMkLst>
            <pc:docMk/>
            <pc:sldMk cId="2936081295" sldId="928"/>
            <ac:graphicFrameMk id="4" creationId="{492896D6-338B-8698-A83B-D0385ADED549}"/>
          </ac:graphicFrameMkLst>
        </pc:graphicFrameChg>
      </pc:sldChg>
      <pc:sldChg chg="modSp mod">
        <pc:chgData name="Hazell, Danielle" userId="16322be0-50ef-46ff-b0c0-d304bc10d5d2" providerId="ADAL" clId="{E6D12E1F-DF63-450C-A9ED-E72C5F6C045B}" dt="2025-12-02T15:58:12.749" v="5" actId="14100"/>
        <pc:sldMkLst>
          <pc:docMk/>
          <pc:sldMk cId="3197016458" sldId="975"/>
        </pc:sldMkLst>
        <pc:spChg chg="mod">
          <ac:chgData name="Hazell, Danielle" userId="16322be0-50ef-46ff-b0c0-d304bc10d5d2" providerId="ADAL" clId="{E6D12E1F-DF63-450C-A9ED-E72C5F6C045B}" dt="2025-12-02T15:58:12.749" v="5" actId="14100"/>
          <ac:spMkLst>
            <pc:docMk/>
            <pc:sldMk cId="3197016458" sldId="975"/>
            <ac:spMk id="6" creationId="{722E350F-875A-5284-7550-29FBEFD212E1}"/>
          </ac:spMkLst>
        </pc:spChg>
      </pc:sldChg>
      <pc:sldChg chg="modSp mod">
        <pc:chgData name="Hazell, Danielle" userId="16322be0-50ef-46ff-b0c0-d304bc10d5d2" providerId="ADAL" clId="{E6D12E1F-DF63-450C-A9ED-E72C5F6C045B}" dt="2025-12-02T15:58:17.119" v="6" actId="14100"/>
        <pc:sldMkLst>
          <pc:docMk/>
          <pc:sldMk cId="1138263342" sldId="976"/>
        </pc:sldMkLst>
        <pc:spChg chg="mod">
          <ac:chgData name="Hazell, Danielle" userId="16322be0-50ef-46ff-b0c0-d304bc10d5d2" providerId="ADAL" clId="{E6D12E1F-DF63-450C-A9ED-E72C5F6C045B}" dt="2025-12-02T15:58:17.119" v="6" actId="14100"/>
          <ac:spMkLst>
            <pc:docMk/>
            <pc:sldMk cId="1138263342" sldId="976"/>
            <ac:spMk id="6" creationId="{B5FF9AB3-E87C-BC43-40E1-4D4382E7D86F}"/>
          </ac:spMkLst>
        </pc:spChg>
      </pc:sldChg>
      <pc:sldChg chg="modSp mod">
        <pc:chgData name="Hazell, Danielle" userId="16322be0-50ef-46ff-b0c0-d304bc10d5d2" providerId="ADAL" clId="{E6D12E1F-DF63-450C-A9ED-E72C5F6C045B}" dt="2025-12-02T15:58:38.501" v="16" actId="14100"/>
        <pc:sldMkLst>
          <pc:docMk/>
          <pc:sldMk cId="3819204804" sldId="977"/>
        </pc:sldMkLst>
        <pc:spChg chg="mod">
          <ac:chgData name="Hazell, Danielle" userId="16322be0-50ef-46ff-b0c0-d304bc10d5d2" providerId="ADAL" clId="{E6D12E1F-DF63-450C-A9ED-E72C5F6C045B}" dt="2025-12-02T15:58:38.501" v="16" actId="14100"/>
          <ac:spMkLst>
            <pc:docMk/>
            <pc:sldMk cId="3819204804" sldId="977"/>
            <ac:spMk id="6" creationId="{A59947F9-583F-C596-639E-A011F4FA7CCC}"/>
          </ac:spMkLst>
        </pc:spChg>
      </pc:sldChg>
      <pc:sldChg chg="modSp mod">
        <pc:chgData name="Hazell, Danielle" userId="16322be0-50ef-46ff-b0c0-d304bc10d5d2" providerId="ADAL" clId="{E6D12E1F-DF63-450C-A9ED-E72C5F6C045B}" dt="2025-12-02T15:58:42.996" v="17" actId="14100"/>
        <pc:sldMkLst>
          <pc:docMk/>
          <pc:sldMk cId="1949904282" sldId="978"/>
        </pc:sldMkLst>
        <pc:spChg chg="mod">
          <ac:chgData name="Hazell, Danielle" userId="16322be0-50ef-46ff-b0c0-d304bc10d5d2" providerId="ADAL" clId="{E6D12E1F-DF63-450C-A9ED-E72C5F6C045B}" dt="2025-12-02T15:58:42.996" v="17" actId="14100"/>
          <ac:spMkLst>
            <pc:docMk/>
            <pc:sldMk cId="1949904282" sldId="978"/>
            <ac:spMk id="6" creationId="{FA80376D-6633-F1FC-DA89-75E64138E5F7}"/>
          </ac:spMkLst>
        </pc:spChg>
      </pc:sldChg>
      <pc:sldChg chg="modSp mod">
        <pc:chgData name="Hazell, Danielle" userId="16322be0-50ef-46ff-b0c0-d304bc10d5d2" providerId="ADAL" clId="{E6D12E1F-DF63-450C-A9ED-E72C5F6C045B}" dt="2025-12-02T15:58:46.299" v="18" actId="14100"/>
        <pc:sldMkLst>
          <pc:docMk/>
          <pc:sldMk cId="2606536138" sldId="979"/>
        </pc:sldMkLst>
        <pc:spChg chg="mod">
          <ac:chgData name="Hazell, Danielle" userId="16322be0-50ef-46ff-b0c0-d304bc10d5d2" providerId="ADAL" clId="{E6D12E1F-DF63-450C-A9ED-E72C5F6C045B}" dt="2025-12-02T15:58:46.299" v="18" actId="14100"/>
          <ac:spMkLst>
            <pc:docMk/>
            <pc:sldMk cId="2606536138" sldId="979"/>
            <ac:spMk id="6" creationId="{783C61CA-7990-A4A1-BA97-EB595E97DD39}"/>
          </ac:spMkLst>
        </pc:spChg>
      </pc:sldChg>
      <pc:sldChg chg="modSp mod">
        <pc:chgData name="Hazell, Danielle" userId="16322be0-50ef-46ff-b0c0-d304bc10d5d2" providerId="ADAL" clId="{E6D12E1F-DF63-450C-A9ED-E72C5F6C045B}" dt="2025-12-02T15:58:58.457" v="19" actId="14100"/>
        <pc:sldMkLst>
          <pc:docMk/>
          <pc:sldMk cId="213848079" sldId="982"/>
        </pc:sldMkLst>
        <pc:spChg chg="mod">
          <ac:chgData name="Hazell, Danielle" userId="16322be0-50ef-46ff-b0c0-d304bc10d5d2" providerId="ADAL" clId="{E6D12E1F-DF63-450C-A9ED-E72C5F6C045B}" dt="2025-12-02T15:58:58.457" v="19" actId="14100"/>
          <ac:spMkLst>
            <pc:docMk/>
            <pc:sldMk cId="213848079" sldId="982"/>
            <ac:spMk id="6" creationId="{D8CDFEA4-207A-04D5-D79F-30CE3FBFF228}"/>
          </ac:spMkLst>
        </pc:spChg>
      </pc:sldChg>
      <pc:sldChg chg="modSp mod">
        <pc:chgData name="Hazell, Danielle" userId="16322be0-50ef-46ff-b0c0-d304bc10d5d2" providerId="ADAL" clId="{E6D12E1F-DF63-450C-A9ED-E72C5F6C045B}" dt="2025-12-02T15:59:05.081" v="20" actId="1076"/>
        <pc:sldMkLst>
          <pc:docMk/>
          <pc:sldMk cId="4021810490" sldId="983"/>
        </pc:sldMkLst>
        <pc:spChg chg="mod">
          <ac:chgData name="Hazell, Danielle" userId="16322be0-50ef-46ff-b0c0-d304bc10d5d2" providerId="ADAL" clId="{E6D12E1F-DF63-450C-A9ED-E72C5F6C045B}" dt="2025-12-02T15:59:05.081" v="20" actId="1076"/>
          <ac:spMkLst>
            <pc:docMk/>
            <pc:sldMk cId="4021810490" sldId="983"/>
            <ac:spMk id="6" creationId="{27D6F1C8-DD9C-86ED-4F56-B0FEADA38DFF}"/>
          </ac:spMkLst>
        </pc:spChg>
      </pc:sldChg>
      <pc:sldChg chg="modSp mod">
        <pc:chgData name="Hazell, Danielle" userId="16322be0-50ef-46ff-b0c0-d304bc10d5d2" providerId="ADAL" clId="{E6D12E1F-DF63-450C-A9ED-E72C5F6C045B}" dt="2025-12-02T15:59:26.377" v="22" actId="14100"/>
        <pc:sldMkLst>
          <pc:docMk/>
          <pc:sldMk cId="39891084" sldId="990"/>
        </pc:sldMkLst>
        <pc:spChg chg="mod">
          <ac:chgData name="Hazell, Danielle" userId="16322be0-50ef-46ff-b0c0-d304bc10d5d2" providerId="ADAL" clId="{E6D12E1F-DF63-450C-A9ED-E72C5F6C045B}" dt="2025-12-02T15:59:26.377" v="22" actId="14100"/>
          <ac:spMkLst>
            <pc:docMk/>
            <pc:sldMk cId="39891084" sldId="990"/>
            <ac:spMk id="6" creationId="{2A0F0D7E-30A6-B4F5-7912-15E8207A643A}"/>
          </ac:spMkLst>
        </pc:spChg>
      </pc:sldChg>
      <pc:sldMasterChg chg="addSp delSp modSp mod">
        <pc:chgData name="Hazell, Danielle" userId="16322be0-50ef-46ff-b0c0-d304bc10d5d2" providerId="ADAL" clId="{E6D12E1F-DF63-450C-A9ED-E72C5F6C045B}" dt="2025-12-02T15:57:55.143" v="3"/>
        <pc:sldMasterMkLst>
          <pc:docMk/>
          <pc:sldMasterMk cId="2966563060" sldId="2147483653"/>
        </pc:sldMasterMkLst>
        <pc:spChg chg="add mod">
          <ac:chgData name="Hazell, Danielle" userId="16322be0-50ef-46ff-b0c0-d304bc10d5d2" providerId="ADAL" clId="{E6D12E1F-DF63-450C-A9ED-E72C5F6C045B}" dt="2025-12-02T15:57:55.143" v="3"/>
          <ac:spMkLst>
            <pc:docMk/>
            <pc:sldMasterMk cId="2966563060" sldId="2147483653"/>
            <ac:spMk id="4" creationId="{419EBAC6-C798-401F-955E-BD3DC94CFCC1}"/>
          </ac:spMkLst>
        </pc:spChg>
        <pc:picChg chg="add mod">
          <ac:chgData name="Hazell, Danielle" userId="16322be0-50ef-46ff-b0c0-d304bc10d5d2" providerId="ADAL" clId="{E6D12E1F-DF63-450C-A9ED-E72C5F6C045B}" dt="2025-12-02T15:57:55.143" v="3"/>
          <ac:picMkLst>
            <pc:docMk/>
            <pc:sldMasterMk cId="2966563060" sldId="2147483653"/>
            <ac:picMk id="2" creationId="{68181563-8197-9615-2C65-D9A18248555A}"/>
          </ac:picMkLst>
        </pc:picChg>
        <pc:picChg chg="add mod">
          <ac:chgData name="Hazell, Danielle" userId="16322be0-50ef-46ff-b0c0-d304bc10d5d2" providerId="ADAL" clId="{E6D12E1F-DF63-450C-A9ED-E72C5F6C045B}" dt="2025-12-02T15:57:55.143" v="3"/>
          <ac:picMkLst>
            <pc:docMk/>
            <pc:sldMasterMk cId="2966563060" sldId="2147483653"/>
            <ac:picMk id="5" creationId="{D234DAA7-31FF-CEEC-BE62-0EBC12A38DF5}"/>
          </ac:picMkLst>
        </pc:picChg>
        <pc:picChg chg="add mod">
          <ac:chgData name="Hazell, Danielle" userId="16322be0-50ef-46ff-b0c0-d304bc10d5d2" providerId="ADAL" clId="{E6D12E1F-DF63-450C-A9ED-E72C5F6C045B}" dt="2025-12-02T15:57:55.143" v="3"/>
          <ac:picMkLst>
            <pc:docMk/>
            <pc:sldMasterMk cId="2966563060" sldId="2147483653"/>
            <ac:picMk id="7" creationId="{69204E84-BE4F-1546-50A5-73F4EE025BD8}"/>
          </ac:picMkLst>
        </pc:picChg>
      </pc:sldMasterChg>
    </pc:docChg>
  </pc:docChgLst>
  <pc:docChgLst>
    <pc:chgData name="Mark Thirlwell" userId="0eea46bc-1a08-4dae-8290-d9217da89020" providerId="ADAL" clId="{A74DFD5C-A00E-4D75-B54F-AE1372332AAE}"/>
    <pc:docChg chg="custSel modSld">
      <pc:chgData name="Mark Thirlwell" userId="0eea46bc-1a08-4dae-8290-d9217da89020" providerId="ADAL" clId="{A74DFD5C-A00E-4D75-B54F-AE1372332AAE}" dt="2025-11-24T12:20:00.381" v="780" actId="20577"/>
      <pc:docMkLst>
        <pc:docMk/>
      </pc:docMkLst>
      <pc:sldChg chg="modSp mod">
        <pc:chgData name="Mark Thirlwell" userId="0eea46bc-1a08-4dae-8290-d9217da89020" providerId="ADAL" clId="{A74DFD5C-A00E-4D75-B54F-AE1372332AAE}" dt="2025-11-24T12:03:41.669" v="16" actId="948"/>
        <pc:sldMkLst>
          <pc:docMk/>
          <pc:sldMk cId="4139293381" sldId="462"/>
        </pc:sldMkLst>
        <pc:spChg chg="mod">
          <ac:chgData name="Mark Thirlwell" userId="0eea46bc-1a08-4dae-8290-d9217da89020" providerId="ADAL" clId="{A74DFD5C-A00E-4D75-B54F-AE1372332AAE}" dt="2025-11-24T12:03:41.669" v="16" actId="948"/>
          <ac:spMkLst>
            <pc:docMk/>
            <pc:sldMk cId="4139293381" sldId="462"/>
            <ac:spMk id="3" creationId="{C071156A-2242-124B-AF49-34A979232ED8}"/>
          </ac:spMkLst>
        </pc:spChg>
      </pc:sldChg>
      <pc:sldChg chg="modSp mod">
        <pc:chgData name="Mark Thirlwell" userId="0eea46bc-1a08-4dae-8290-d9217da89020" providerId="ADAL" clId="{A74DFD5C-A00E-4D75-B54F-AE1372332AAE}" dt="2025-11-24T12:07:37.734" v="631" actId="948"/>
        <pc:sldMkLst>
          <pc:docMk/>
          <pc:sldMk cId="3661908118" sldId="837"/>
        </pc:sldMkLst>
        <pc:spChg chg="mod">
          <ac:chgData name="Mark Thirlwell" userId="0eea46bc-1a08-4dae-8290-d9217da89020" providerId="ADAL" clId="{A74DFD5C-A00E-4D75-B54F-AE1372332AAE}" dt="2025-11-24T12:04:20.463" v="34"/>
          <ac:spMkLst>
            <pc:docMk/>
            <pc:sldMk cId="3661908118" sldId="837"/>
            <ac:spMk id="3" creationId="{F0792BCA-8AB6-0FDF-AC08-CE636D202BE9}"/>
          </ac:spMkLst>
        </pc:spChg>
        <pc:spChg chg="mod">
          <ac:chgData name="Mark Thirlwell" userId="0eea46bc-1a08-4dae-8290-d9217da89020" providerId="ADAL" clId="{A74DFD5C-A00E-4D75-B54F-AE1372332AAE}" dt="2025-11-24T12:07:37.734" v="631" actId="948"/>
          <ac:spMkLst>
            <pc:docMk/>
            <pc:sldMk cId="3661908118" sldId="837"/>
            <ac:spMk id="4" creationId="{BBFFC9DD-99F6-E5CA-5CF5-B1C6B4D6BBC1}"/>
          </ac:spMkLst>
        </pc:spChg>
      </pc:sldChg>
      <pc:sldChg chg="modSp mod">
        <pc:chgData name="Mark Thirlwell" userId="0eea46bc-1a08-4dae-8290-d9217da89020" providerId="ADAL" clId="{A74DFD5C-A00E-4D75-B54F-AE1372332AAE}" dt="2025-11-24T12:16:18.812" v="735" actId="1076"/>
        <pc:sldMkLst>
          <pc:docMk/>
          <pc:sldMk cId="3014219946" sldId="838"/>
        </pc:sldMkLst>
        <pc:spChg chg="mod">
          <ac:chgData name="Mark Thirlwell" userId="0eea46bc-1a08-4dae-8290-d9217da89020" providerId="ADAL" clId="{A74DFD5C-A00E-4D75-B54F-AE1372332AAE}" dt="2025-11-24T12:06:58.439" v="630" actId="1076"/>
          <ac:spMkLst>
            <pc:docMk/>
            <pc:sldMk cId="3014219946" sldId="838"/>
            <ac:spMk id="3" creationId="{3A94B90A-30B6-56D1-21EB-457B88DBC0F3}"/>
          </ac:spMkLst>
        </pc:spChg>
        <pc:spChg chg="mod">
          <ac:chgData name="Mark Thirlwell" userId="0eea46bc-1a08-4dae-8290-d9217da89020" providerId="ADAL" clId="{A74DFD5C-A00E-4D75-B54F-AE1372332AAE}" dt="2025-11-24T12:16:18.812" v="735" actId="1076"/>
          <ac:spMkLst>
            <pc:docMk/>
            <pc:sldMk cId="3014219946" sldId="838"/>
            <ac:spMk id="4" creationId="{93E98F04-331F-CCC4-AA81-C88F3473D389}"/>
          </ac:spMkLst>
        </pc:spChg>
      </pc:sldChg>
      <pc:sldChg chg="modSp mod">
        <pc:chgData name="Mark Thirlwell" userId="0eea46bc-1a08-4dae-8290-d9217da89020" providerId="ADAL" clId="{A74DFD5C-A00E-4D75-B54F-AE1372332AAE}" dt="2025-11-24T12:04:08.920" v="19" actId="1076"/>
        <pc:sldMkLst>
          <pc:docMk/>
          <pc:sldMk cId="2808480706" sldId="840"/>
        </pc:sldMkLst>
        <pc:spChg chg="mod">
          <ac:chgData name="Mark Thirlwell" userId="0eea46bc-1a08-4dae-8290-d9217da89020" providerId="ADAL" clId="{A74DFD5C-A00E-4D75-B54F-AE1372332AAE}" dt="2025-11-24T12:04:08.920" v="19" actId="1076"/>
          <ac:spMkLst>
            <pc:docMk/>
            <pc:sldMk cId="2808480706" sldId="840"/>
            <ac:spMk id="3" creationId="{6FFB772F-E825-9D87-9E8B-D04BC8A5280C}"/>
          </ac:spMkLst>
        </pc:spChg>
      </pc:sldChg>
      <pc:sldChg chg="modSp mod">
        <pc:chgData name="Mark Thirlwell" userId="0eea46bc-1a08-4dae-8290-d9217da89020" providerId="ADAL" clId="{A74DFD5C-A00E-4D75-B54F-AE1372332AAE}" dt="2025-11-24T12:06:32.068" v="518"/>
        <pc:sldMkLst>
          <pc:docMk/>
          <pc:sldMk cId="2117383685" sldId="879"/>
        </pc:sldMkLst>
        <pc:spChg chg="mod">
          <ac:chgData name="Mark Thirlwell" userId="0eea46bc-1a08-4dae-8290-d9217da89020" providerId="ADAL" clId="{A74DFD5C-A00E-4D75-B54F-AE1372332AAE}" dt="2025-11-24T12:06:32.068" v="518"/>
          <ac:spMkLst>
            <pc:docMk/>
            <pc:sldMk cId="2117383685" sldId="879"/>
            <ac:spMk id="5" creationId="{11B76BA5-9CFB-706A-BFE4-F272764370FE}"/>
          </ac:spMkLst>
        </pc:spChg>
      </pc:sldChg>
      <pc:sldChg chg="modSp mod">
        <pc:chgData name="Mark Thirlwell" userId="0eea46bc-1a08-4dae-8290-d9217da89020" providerId="ADAL" clId="{A74DFD5C-A00E-4D75-B54F-AE1372332AAE}" dt="2025-11-24T12:07:53.773" v="633" actId="948"/>
        <pc:sldMkLst>
          <pc:docMk/>
          <pc:sldMk cId="1789091353" sldId="903"/>
        </pc:sldMkLst>
        <pc:spChg chg="mod">
          <ac:chgData name="Mark Thirlwell" userId="0eea46bc-1a08-4dae-8290-d9217da89020" providerId="ADAL" clId="{A74DFD5C-A00E-4D75-B54F-AE1372332AAE}" dt="2025-11-24T12:04:22.653" v="64"/>
          <ac:spMkLst>
            <pc:docMk/>
            <pc:sldMk cId="1789091353" sldId="903"/>
            <ac:spMk id="5" creationId="{ED08CA1A-EC63-EFBB-AE93-2DEE43BB7797}"/>
          </ac:spMkLst>
        </pc:spChg>
        <pc:spChg chg="mod">
          <ac:chgData name="Mark Thirlwell" userId="0eea46bc-1a08-4dae-8290-d9217da89020" providerId="ADAL" clId="{A74DFD5C-A00E-4D75-B54F-AE1372332AAE}" dt="2025-11-24T12:07:53.773" v="633" actId="948"/>
          <ac:spMkLst>
            <pc:docMk/>
            <pc:sldMk cId="1789091353" sldId="903"/>
            <ac:spMk id="6" creationId="{FAECE10C-5E41-7E49-3DB6-6FD4DD6D9155}"/>
          </ac:spMkLst>
        </pc:spChg>
      </pc:sldChg>
      <pc:sldChg chg="modSp mod">
        <pc:chgData name="Mark Thirlwell" userId="0eea46bc-1a08-4dae-8290-d9217da89020" providerId="ADAL" clId="{A74DFD5C-A00E-4D75-B54F-AE1372332AAE}" dt="2025-11-24T12:17:03.786" v="737"/>
        <pc:sldMkLst>
          <pc:docMk/>
          <pc:sldMk cId="20124220" sldId="927"/>
        </pc:sldMkLst>
        <pc:spChg chg="mod">
          <ac:chgData name="Mark Thirlwell" userId="0eea46bc-1a08-4dae-8290-d9217da89020" providerId="ADAL" clId="{A74DFD5C-A00E-4D75-B54F-AE1372332AAE}" dt="2025-11-24T12:04:35.741" v="139"/>
          <ac:spMkLst>
            <pc:docMk/>
            <pc:sldMk cId="20124220" sldId="927"/>
            <ac:spMk id="5" creationId="{619FD1B5-41CD-B310-E67D-D3420C29E4A1}"/>
          </ac:spMkLst>
        </pc:spChg>
        <pc:graphicFrameChg chg="mod modGraphic">
          <ac:chgData name="Mark Thirlwell" userId="0eea46bc-1a08-4dae-8290-d9217da89020" providerId="ADAL" clId="{A74DFD5C-A00E-4D75-B54F-AE1372332AAE}" dt="2025-11-24T12:17:03.786" v="737"/>
          <ac:graphicFrameMkLst>
            <pc:docMk/>
            <pc:sldMk cId="20124220" sldId="927"/>
            <ac:graphicFrameMk id="4" creationId="{F9E69137-9F65-A28A-A0AD-C5A73E2CF5FD}"/>
          </ac:graphicFrameMkLst>
        </pc:graphicFrameChg>
      </pc:sldChg>
      <pc:sldChg chg="modSp mod">
        <pc:chgData name="Mark Thirlwell" userId="0eea46bc-1a08-4dae-8290-d9217da89020" providerId="ADAL" clId="{A74DFD5C-A00E-4D75-B54F-AE1372332AAE}" dt="2025-11-24T12:12:21.814" v="677"/>
        <pc:sldMkLst>
          <pc:docMk/>
          <pc:sldMk cId="2936081295" sldId="928"/>
        </pc:sldMkLst>
        <pc:spChg chg="mod">
          <ac:chgData name="Mark Thirlwell" userId="0eea46bc-1a08-4dae-8290-d9217da89020" providerId="ADAL" clId="{A74DFD5C-A00E-4D75-B54F-AE1372332AAE}" dt="2025-11-24T12:05:59.331" v="367"/>
          <ac:spMkLst>
            <pc:docMk/>
            <pc:sldMk cId="2936081295" sldId="928"/>
            <ac:spMk id="5" creationId="{040EB159-A6D3-E1DD-EB78-D070B69CC3B6}"/>
          </ac:spMkLst>
        </pc:spChg>
        <pc:graphicFrameChg chg="mod modGraphic">
          <ac:chgData name="Mark Thirlwell" userId="0eea46bc-1a08-4dae-8290-d9217da89020" providerId="ADAL" clId="{A74DFD5C-A00E-4D75-B54F-AE1372332AAE}" dt="2025-11-24T12:12:21.814" v="677"/>
          <ac:graphicFrameMkLst>
            <pc:docMk/>
            <pc:sldMk cId="2936081295" sldId="928"/>
            <ac:graphicFrameMk id="4" creationId="{492896D6-338B-8698-A83B-D0385ADED549}"/>
          </ac:graphicFrameMkLst>
        </pc:graphicFrameChg>
      </pc:sldChg>
      <pc:sldChg chg="modSp mod">
        <pc:chgData name="Mark Thirlwell" userId="0eea46bc-1a08-4dae-8290-d9217da89020" providerId="ADAL" clId="{A74DFD5C-A00E-4D75-B54F-AE1372332AAE}" dt="2025-11-24T12:17:28.887" v="738" actId="12"/>
        <pc:sldMkLst>
          <pc:docMk/>
          <pc:sldMk cId="1983813882" sldId="956"/>
        </pc:sldMkLst>
        <pc:spChg chg="mod">
          <ac:chgData name="Mark Thirlwell" userId="0eea46bc-1a08-4dae-8290-d9217da89020" providerId="ADAL" clId="{A74DFD5C-A00E-4D75-B54F-AE1372332AAE}" dt="2025-11-24T12:04:38.920" v="154"/>
          <ac:spMkLst>
            <pc:docMk/>
            <pc:sldMk cId="1983813882" sldId="956"/>
            <ac:spMk id="5" creationId="{AD7B0313-55EC-9030-C1CD-90F3FCB6E183}"/>
          </ac:spMkLst>
        </pc:spChg>
        <pc:spChg chg="mod">
          <ac:chgData name="Mark Thirlwell" userId="0eea46bc-1a08-4dae-8290-d9217da89020" providerId="ADAL" clId="{A74DFD5C-A00E-4D75-B54F-AE1372332AAE}" dt="2025-11-24T12:17:28.887" v="738" actId="12"/>
          <ac:spMkLst>
            <pc:docMk/>
            <pc:sldMk cId="1983813882" sldId="956"/>
            <ac:spMk id="6" creationId="{34C8C2BD-E85C-B507-156E-E3975266EBDC}"/>
          </ac:spMkLst>
        </pc:spChg>
      </pc:sldChg>
      <pc:sldChg chg="modSp mod">
        <pc:chgData name="Mark Thirlwell" userId="0eea46bc-1a08-4dae-8290-d9217da89020" providerId="ADAL" clId="{A74DFD5C-A00E-4D75-B54F-AE1372332AAE}" dt="2025-11-24T12:18:10.900" v="748" actId="948"/>
        <pc:sldMkLst>
          <pc:docMk/>
          <pc:sldMk cId="2090524509" sldId="957"/>
        </pc:sldMkLst>
        <pc:spChg chg="mod">
          <ac:chgData name="Mark Thirlwell" userId="0eea46bc-1a08-4dae-8290-d9217da89020" providerId="ADAL" clId="{A74DFD5C-A00E-4D75-B54F-AE1372332AAE}" dt="2025-11-24T12:05:13.831" v="229"/>
          <ac:spMkLst>
            <pc:docMk/>
            <pc:sldMk cId="2090524509" sldId="957"/>
            <ac:spMk id="5" creationId="{9D70F31C-859A-81BA-59D3-7FA850B4F9C4}"/>
          </ac:spMkLst>
        </pc:spChg>
        <pc:spChg chg="mod">
          <ac:chgData name="Mark Thirlwell" userId="0eea46bc-1a08-4dae-8290-d9217da89020" providerId="ADAL" clId="{A74DFD5C-A00E-4D75-B54F-AE1372332AAE}" dt="2025-11-24T12:18:10.900" v="748" actId="948"/>
          <ac:spMkLst>
            <pc:docMk/>
            <pc:sldMk cId="2090524509" sldId="957"/>
            <ac:spMk id="6" creationId="{429D3CE9-2961-ECC5-71F8-4D6687B5D4B1}"/>
          </ac:spMkLst>
        </pc:spChg>
      </pc:sldChg>
      <pc:sldChg chg="modSp mod">
        <pc:chgData name="Mark Thirlwell" userId="0eea46bc-1a08-4dae-8290-d9217da89020" providerId="ADAL" clId="{A74DFD5C-A00E-4D75-B54F-AE1372332AAE}" dt="2025-11-24T12:18:35.437" v="754" actId="12"/>
        <pc:sldMkLst>
          <pc:docMk/>
          <pc:sldMk cId="3882610092" sldId="958"/>
        </pc:sldMkLst>
        <pc:spChg chg="mod">
          <ac:chgData name="Mark Thirlwell" userId="0eea46bc-1a08-4dae-8290-d9217da89020" providerId="ADAL" clId="{A74DFD5C-A00E-4D75-B54F-AE1372332AAE}" dt="2025-11-24T12:05:46.274" v="311"/>
          <ac:spMkLst>
            <pc:docMk/>
            <pc:sldMk cId="3882610092" sldId="958"/>
            <ac:spMk id="5" creationId="{932D0493-6C3B-7119-BBEF-01C4DAD7DB61}"/>
          </ac:spMkLst>
        </pc:spChg>
        <pc:spChg chg="mod">
          <ac:chgData name="Mark Thirlwell" userId="0eea46bc-1a08-4dae-8290-d9217da89020" providerId="ADAL" clId="{A74DFD5C-A00E-4D75-B54F-AE1372332AAE}" dt="2025-11-24T12:18:35.437" v="754" actId="12"/>
          <ac:spMkLst>
            <pc:docMk/>
            <pc:sldMk cId="3882610092" sldId="958"/>
            <ac:spMk id="6" creationId="{D3A2CE04-2CFB-DAC1-136A-6F538F224D8C}"/>
          </ac:spMkLst>
        </pc:spChg>
      </pc:sldChg>
      <pc:sldChg chg="modSp mod">
        <pc:chgData name="Mark Thirlwell" userId="0eea46bc-1a08-4dae-8290-d9217da89020" providerId="ADAL" clId="{A74DFD5C-A00E-4D75-B54F-AE1372332AAE}" dt="2025-11-24T12:19:20.884" v="761" actId="20577"/>
        <pc:sldMkLst>
          <pc:docMk/>
          <pc:sldMk cId="1175802836" sldId="959"/>
        </pc:sldMkLst>
        <pc:spChg chg="mod">
          <ac:chgData name="Mark Thirlwell" userId="0eea46bc-1a08-4dae-8290-d9217da89020" providerId="ADAL" clId="{A74DFD5C-A00E-4D75-B54F-AE1372332AAE}" dt="2025-11-24T12:06:03.064" v="395"/>
          <ac:spMkLst>
            <pc:docMk/>
            <pc:sldMk cId="1175802836" sldId="959"/>
            <ac:spMk id="5" creationId="{431E51A7-C8D9-95A5-EBCC-EBC61F16EB9F}"/>
          </ac:spMkLst>
        </pc:spChg>
        <pc:spChg chg="mod">
          <ac:chgData name="Mark Thirlwell" userId="0eea46bc-1a08-4dae-8290-d9217da89020" providerId="ADAL" clId="{A74DFD5C-A00E-4D75-B54F-AE1372332AAE}" dt="2025-11-24T12:19:20.884" v="761" actId="20577"/>
          <ac:spMkLst>
            <pc:docMk/>
            <pc:sldMk cId="1175802836" sldId="959"/>
            <ac:spMk id="6" creationId="{F0863F15-3359-DACB-A265-882A7ED92AA6}"/>
          </ac:spMkLst>
        </pc:spChg>
      </pc:sldChg>
      <pc:sldChg chg="modSp mod">
        <pc:chgData name="Mark Thirlwell" userId="0eea46bc-1a08-4dae-8290-d9217da89020" providerId="ADAL" clId="{A74DFD5C-A00E-4D75-B54F-AE1372332AAE}" dt="2025-11-24T12:06:36.844" v="533"/>
        <pc:sldMkLst>
          <pc:docMk/>
          <pc:sldMk cId="3857454645" sldId="960"/>
        </pc:sldMkLst>
        <pc:spChg chg="mod">
          <ac:chgData name="Mark Thirlwell" userId="0eea46bc-1a08-4dae-8290-d9217da89020" providerId="ADAL" clId="{A74DFD5C-A00E-4D75-B54F-AE1372332AAE}" dt="2025-11-24T12:06:36.844" v="533"/>
          <ac:spMkLst>
            <pc:docMk/>
            <pc:sldMk cId="3857454645" sldId="960"/>
            <ac:spMk id="5" creationId="{47CD1B47-B84B-94EB-97F9-81457F8D45D3}"/>
          </ac:spMkLst>
        </pc:spChg>
      </pc:sldChg>
      <pc:sldChg chg="modSp mod">
        <pc:chgData name="Mark Thirlwell" userId="0eea46bc-1a08-4dae-8290-d9217da89020" providerId="ADAL" clId="{A74DFD5C-A00E-4D75-B54F-AE1372332AAE}" dt="2025-11-24T12:08:12.320" v="636" actId="948"/>
        <pc:sldMkLst>
          <pc:docMk/>
          <pc:sldMk cId="165750937" sldId="974"/>
        </pc:sldMkLst>
        <pc:spChg chg="mod">
          <ac:chgData name="Mark Thirlwell" userId="0eea46bc-1a08-4dae-8290-d9217da89020" providerId="ADAL" clId="{A74DFD5C-A00E-4D75-B54F-AE1372332AAE}" dt="2025-11-24T12:04:25.172" v="94"/>
          <ac:spMkLst>
            <pc:docMk/>
            <pc:sldMk cId="165750937" sldId="974"/>
            <ac:spMk id="5" creationId="{F90E3778-EFF7-C33E-1ECD-E346A6641456}"/>
          </ac:spMkLst>
        </pc:spChg>
        <pc:spChg chg="mod">
          <ac:chgData name="Mark Thirlwell" userId="0eea46bc-1a08-4dae-8290-d9217da89020" providerId="ADAL" clId="{A74DFD5C-A00E-4D75-B54F-AE1372332AAE}" dt="2025-11-24T12:08:12.320" v="636" actId="948"/>
          <ac:spMkLst>
            <pc:docMk/>
            <pc:sldMk cId="165750937" sldId="974"/>
            <ac:spMk id="6" creationId="{2CEB93B8-D2F0-1AB7-A332-A253FC9833CF}"/>
          </ac:spMkLst>
        </pc:spChg>
      </pc:sldChg>
      <pc:sldChg chg="modSp mod">
        <pc:chgData name="Mark Thirlwell" userId="0eea46bc-1a08-4dae-8290-d9217da89020" providerId="ADAL" clId="{A74DFD5C-A00E-4D75-B54F-AE1372332AAE}" dt="2025-11-24T12:08:18.096" v="637" actId="948"/>
        <pc:sldMkLst>
          <pc:docMk/>
          <pc:sldMk cId="3197016458" sldId="975"/>
        </pc:sldMkLst>
        <pc:spChg chg="mod">
          <ac:chgData name="Mark Thirlwell" userId="0eea46bc-1a08-4dae-8290-d9217da89020" providerId="ADAL" clId="{A74DFD5C-A00E-4D75-B54F-AE1372332AAE}" dt="2025-11-24T12:04:27.892" v="109"/>
          <ac:spMkLst>
            <pc:docMk/>
            <pc:sldMk cId="3197016458" sldId="975"/>
            <ac:spMk id="5" creationId="{1451F562-0221-B4FE-6F42-E09B70E18BF6}"/>
          </ac:spMkLst>
        </pc:spChg>
        <pc:spChg chg="mod">
          <ac:chgData name="Mark Thirlwell" userId="0eea46bc-1a08-4dae-8290-d9217da89020" providerId="ADAL" clId="{A74DFD5C-A00E-4D75-B54F-AE1372332AAE}" dt="2025-11-24T12:08:18.096" v="637" actId="948"/>
          <ac:spMkLst>
            <pc:docMk/>
            <pc:sldMk cId="3197016458" sldId="975"/>
            <ac:spMk id="6" creationId="{722E350F-875A-5284-7550-29FBEFD212E1}"/>
          </ac:spMkLst>
        </pc:spChg>
      </pc:sldChg>
      <pc:sldChg chg="modSp mod">
        <pc:chgData name="Mark Thirlwell" userId="0eea46bc-1a08-4dae-8290-d9217da89020" providerId="ADAL" clId="{A74DFD5C-A00E-4D75-B54F-AE1372332AAE}" dt="2025-11-24T12:08:26.420" v="638" actId="14100"/>
        <pc:sldMkLst>
          <pc:docMk/>
          <pc:sldMk cId="1138263342" sldId="976"/>
        </pc:sldMkLst>
        <pc:spChg chg="mod">
          <ac:chgData name="Mark Thirlwell" userId="0eea46bc-1a08-4dae-8290-d9217da89020" providerId="ADAL" clId="{A74DFD5C-A00E-4D75-B54F-AE1372332AAE}" dt="2025-11-24T12:04:31.820" v="124"/>
          <ac:spMkLst>
            <pc:docMk/>
            <pc:sldMk cId="1138263342" sldId="976"/>
            <ac:spMk id="5" creationId="{A52465F8-05A4-9CFC-0CB5-2D7E613A9B32}"/>
          </ac:spMkLst>
        </pc:spChg>
        <pc:spChg chg="mod">
          <ac:chgData name="Mark Thirlwell" userId="0eea46bc-1a08-4dae-8290-d9217da89020" providerId="ADAL" clId="{A74DFD5C-A00E-4D75-B54F-AE1372332AAE}" dt="2025-11-24T12:08:26.420" v="638" actId="14100"/>
          <ac:spMkLst>
            <pc:docMk/>
            <pc:sldMk cId="1138263342" sldId="976"/>
            <ac:spMk id="6" creationId="{B5FF9AB3-E87C-BC43-40E1-4D4382E7D86F}"/>
          </ac:spMkLst>
        </pc:spChg>
      </pc:sldChg>
      <pc:sldChg chg="modSp mod">
        <pc:chgData name="Mark Thirlwell" userId="0eea46bc-1a08-4dae-8290-d9217da89020" providerId="ADAL" clId="{A74DFD5C-A00E-4D75-B54F-AE1372332AAE}" dt="2025-11-24T12:17:38.242" v="739" actId="12"/>
        <pc:sldMkLst>
          <pc:docMk/>
          <pc:sldMk cId="3819204804" sldId="977"/>
        </pc:sldMkLst>
        <pc:spChg chg="mod">
          <ac:chgData name="Mark Thirlwell" userId="0eea46bc-1a08-4dae-8290-d9217da89020" providerId="ADAL" clId="{A74DFD5C-A00E-4D75-B54F-AE1372332AAE}" dt="2025-11-24T12:04:42.944" v="184"/>
          <ac:spMkLst>
            <pc:docMk/>
            <pc:sldMk cId="3819204804" sldId="977"/>
            <ac:spMk id="5" creationId="{C7E1CC18-A09F-27D7-C00A-CEFD06E3265C}"/>
          </ac:spMkLst>
        </pc:spChg>
        <pc:spChg chg="mod">
          <ac:chgData name="Mark Thirlwell" userId="0eea46bc-1a08-4dae-8290-d9217da89020" providerId="ADAL" clId="{A74DFD5C-A00E-4D75-B54F-AE1372332AAE}" dt="2025-11-24T12:17:38.242" v="739" actId="12"/>
          <ac:spMkLst>
            <pc:docMk/>
            <pc:sldMk cId="3819204804" sldId="977"/>
            <ac:spMk id="6" creationId="{A59947F9-583F-C596-639E-A011F4FA7CCC}"/>
          </ac:spMkLst>
        </pc:spChg>
      </pc:sldChg>
      <pc:sldChg chg="modSp mod">
        <pc:chgData name="Mark Thirlwell" userId="0eea46bc-1a08-4dae-8290-d9217da89020" providerId="ADAL" clId="{A74DFD5C-A00E-4D75-B54F-AE1372332AAE}" dt="2025-11-24T12:17:46.191" v="740" actId="12"/>
        <pc:sldMkLst>
          <pc:docMk/>
          <pc:sldMk cId="1949904282" sldId="978"/>
        </pc:sldMkLst>
        <pc:spChg chg="mod">
          <ac:chgData name="Mark Thirlwell" userId="0eea46bc-1a08-4dae-8290-d9217da89020" providerId="ADAL" clId="{A74DFD5C-A00E-4D75-B54F-AE1372332AAE}" dt="2025-11-24T12:04:55.263" v="199"/>
          <ac:spMkLst>
            <pc:docMk/>
            <pc:sldMk cId="1949904282" sldId="978"/>
            <ac:spMk id="5" creationId="{C2D6FA03-A265-F602-2A90-0DB83DF0D84A}"/>
          </ac:spMkLst>
        </pc:spChg>
        <pc:spChg chg="mod">
          <ac:chgData name="Mark Thirlwell" userId="0eea46bc-1a08-4dae-8290-d9217da89020" providerId="ADAL" clId="{A74DFD5C-A00E-4D75-B54F-AE1372332AAE}" dt="2025-11-24T12:17:46.191" v="740" actId="12"/>
          <ac:spMkLst>
            <pc:docMk/>
            <pc:sldMk cId="1949904282" sldId="978"/>
            <ac:spMk id="6" creationId="{FA80376D-6633-F1FC-DA89-75E64138E5F7}"/>
          </ac:spMkLst>
        </pc:spChg>
      </pc:sldChg>
      <pc:sldChg chg="modSp mod">
        <pc:chgData name="Mark Thirlwell" userId="0eea46bc-1a08-4dae-8290-d9217da89020" providerId="ADAL" clId="{A74DFD5C-A00E-4D75-B54F-AE1372332AAE}" dt="2025-11-24T12:09:34.229" v="651" actId="14100"/>
        <pc:sldMkLst>
          <pc:docMk/>
          <pc:sldMk cId="2606536138" sldId="979"/>
        </pc:sldMkLst>
        <pc:spChg chg="mod">
          <ac:chgData name="Mark Thirlwell" userId="0eea46bc-1a08-4dae-8290-d9217da89020" providerId="ADAL" clId="{A74DFD5C-A00E-4D75-B54F-AE1372332AAE}" dt="2025-11-24T12:04:59.341" v="214"/>
          <ac:spMkLst>
            <pc:docMk/>
            <pc:sldMk cId="2606536138" sldId="979"/>
            <ac:spMk id="5" creationId="{D14B1F8D-5C19-9A42-D293-B82CB6BF9ADE}"/>
          </ac:spMkLst>
        </pc:spChg>
        <pc:spChg chg="mod">
          <ac:chgData name="Mark Thirlwell" userId="0eea46bc-1a08-4dae-8290-d9217da89020" providerId="ADAL" clId="{A74DFD5C-A00E-4D75-B54F-AE1372332AAE}" dt="2025-11-24T12:09:34.229" v="651" actId="14100"/>
          <ac:spMkLst>
            <pc:docMk/>
            <pc:sldMk cId="2606536138" sldId="979"/>
            <ac:spMk id="6" creationId="{783C61CA-7990-A4A1-BA97-EB595E97DD39}"/>
          </ac:spMkLst>
        </pc:spChg>
      </pc:sldChg>
      <pc:sldChg chg="modSp mod">
        <pc:chgData name="Mark Thirlwell" userId="0eea46bc-1a08-4dae-8290-d9217da89020" providerId="ADAL" clId="{A74DFD5C-A00E-4D75-B54F-AE1372332AAE}" dt="2025-11-24T12:18:24.803" v="753" actId="20577"/>
        <pc:sldMkLst>
          <pc:docMk/>
          <pc:sldMk cId="225211060" sldId="980"/>
        </pc:sldMkLst>
        <pc:spChg chg="mod">
          <ac:chgData name="Mark Thirlwell" userId="0eea46bc-1a08-4dae-8290-d9217da89020" providerId="ADAL" clId="{A74DFD5C-A00E-4D75-B54F-AE1372332AAE}" dt="2025-11-24T12:05:16.957" v="259"/>
          <ac:spMkLst>
            <pc:docMk/>
            <pc:sldMk cId="225211060" sldId="980"/>
            <ac:spMk id="5" creationId="{8F749928-7B73-6C6B-73A6-FCE9D2EB7E07}"/>
          </ac:spMkLst>
        </pc:spChg>
        <pc:spChg chg="mod">
          <ac:chgData name="Mark Thirlwell" userId="0eea46bc-1a08-4dae-8290-d9217da89020" providerId="ADAL" clId="{A74DFD5C-A00E-4D75-B54F-AE1372332AAE}" dt="2025-11-24T12:18:24.803" v="753" actId="20577"/>
          <ac:spMkLst>
            <pc:docMk/>
            <pc:sldMk cId="225211060" sldId="980"/>
            <ac:spMk id="6" creationId="{44D1D595-87B6-1937-DBBA-31576FB1735C}"/>
          </ac:spMkLst>
        </pc:spChg>
      </pc:sldChg>
      <pc:sldChg chg="modSp mod">
        <pc:chgData name="Mark Thirlwell" userId="0eea46bc-1a08-4dae-8290-d9217da89020" providerId="ADAL" clId="{A74DFD5C-A00E-4D75-B54F-AE1372332AAE}" dt="2025-11-24T12:05:23.304" v="281" actId="1076"/>
        <pc:sldMkLst>
          <pc:docMk/>
          <pc:sldMk cId="225001720" sldId="981"/>
        </pc:sldMkLst>
        <pc:spChg chg="mod">
          <ac:chgData name="Mark Thirlwell" userId="0eea46bc-1a08-4dae-8290-d9217da89020" providerId="ADAL" clId="{A74DFD5C-A00E-4D75-B54F-AE1372332AAE}" dt="2025-11-24T12:05:23.304" v="281" actId="1076"/>
          <ac:spMkLst>
            <pc:docMk/>
            <pc:sldMk cId="225001720" sldId="981"/>
            <ac:spMk id="5" creationId="{74B18DA4-0CD1-B42C-1B5D-BBB475BFD1AF}"/>
          </ac:spMkLst>
        </pc:spChg>
      </pc:sldChg>
      <pc:sldChg chg="modSp mod">
        <pc:chgData name="Mark Thirlwell" userId="0eea46bc-1a08-4dae-8290-d9217da89020" providerId="ADAL" clId="{A74DFD5C-A00E-4D75-B54F-AE1372332AAE}" dt="2025-11-24T12:10:36.144" v="657" actId="14100"/>
        <pc:sldMkLst>
          <pc:docMk/>
          <pc:sldMk cId="213848079" sldId="982"/>
        </pc:sldMkLst>
        <pc:spChg chg="mod">
          <ac:chgData name="Mark Thirlwell" userId="0eea46bc-1a08-4dae-8290-d9217da89020" providerId="ADAL" clId="{A74DFD5C-A00E-4D75-B54F-AE1372332AAE}" dt="2025-11-24T12:05:49.463" v="326"/>
          <ac:spMkLst>
            <pc:docMk/>
            <pc:sldMk cId="213848079" sldId="982"/>
            <ac:spMk id="5" creationId="{BB0B3E32-6C75-5788-46D7-98981DCD7EDE}"/>
          </ac:spMkLst>
        </pc:spChg>
        <pc:spChg chg="mod">
          <ac:chgData name="Mark Thirlwell" userId="0eea46bc-1a08-4dae-8290-d9217da89020" providerId="ADAL" clId="{A74DFD5C-A00E-4D75-B54F-AE1372332AAE}" dt="2025-11-24T12:10:36.144" v="657" actId="14100"/>
          <ac:spMkLst>
            <pc:docMk/>
            <pc:sldMk cId="213848079" sldId="982"/>
            <ac:spMk id="6" creationId="{D8CDFEA4-207A-04D5-D79F-30CE3FBFF228}"/>
          </ac:spMkLst>
        </pc:spChg>
      </pc:sldChg>
      <pc:sldChg chg="modSp mod">
        <pc:chgData name="Mark Thirlwell" userId="0eea46bc-1a08-4dae-8290-d9217da89020" providerId="ADAL" clId="{A74DFD5C-A00E-4D75-B54F-AE1372332AAE}" dt="2025-11-24T12:11:34.445" v="666" actId="948"/>
        <pc:sldMkLst>
          <pc:docMk/>
          <pc:sldMk cId="4021810490" sldId="983"/>
        </pc:sldMkLst>
        <pc:spChg chg="mod">
          <ac:chgData name="Mark Thirlwell" userId="0eea46bc-1a08-4dae-8290-d9217da89020" providerId="ADAL" clId="{A74DFD5C-A00E-4D75-B54F-AE1372332AAE}" dt="2025-11-24T12:05:53.115" v="341"/>
          <ac:spMkLst>
            <pc:docMk/>
            <pc:sldMk cId="4021810490" sldId="983"/>
            <ac:spMk id="5" creationId="{288759DA-7215-8F04-7943-D56BA5FD8723}"/>
          </ac:spMkLst>
        </pc:spChg>
        <pc:spChg chg="mod">
          <ac:chgData name="Mark Thirlwell" userId="0eea46bc-1a08-4dae-8290-d9217da89020" providerId="ADAL" clId="{A74DFD5C-A00E-4D75-B54F-AE1372332AAE}" dt="2025-11-24T12:11:34.445" v="666" actId="948"/>
          <ac:spMkLst>
            <pc:docMk/>
            <pc:sldMk cId="4021810490" sldId="983"/>
            <ac:spMk id="6" creationId="{27D6F1C8-DD9C-86ED-4F56-B0FEADA38DFF}"/>
          </ac:spMkLst>
        </pc:spChg>
      </pc:sldChg>
      <pc:sldChg chg="modSp mod">
        <pc:chgData name="Mark Thirlwell" userId="0eea46bc-1a08-4dae-8290-d9217da89020" providerId="ADAL" clId="{A74DFD5C-A00E-4D75-B54F-AE1372332AAE}" dt="2025-11-24T12:19:09.188" v="755" actId="14100"/>
        <pc:sldMkLst>
          <pc:docMk/>
          <pc:sldMk cId="3536268654" sldId="984"/>
        </pc:sldMkLst>
        <pc:spChg chg="mod">
          <ac:chgData name="Mark Thirlwell" userId="0eea46bc-1a08-4dae-8290-d9217da89020" providerId="ADAL" clId="{A74DFD5C-A00E-4D75-B54F-AE1372332AAE}" dt="2025-11-24T12:05:56.182" v="356"/>
          <ac:spMkLst>
            <pc:docMk/>
            <pc:sldMk cId="3536268654" sldId="984"/>
            <ac:spMk id="5" creationId="{0EE7EF52-871A-249A-C130-DE865F80D0B4}"/>
          </ac:spMkLst>
        </pc:spChg>
        <pc:spChg chg="mod">
          <ac:chgData name="Mark Thirlwell" userId="0eea46bc-1a08-4dae-8290-d9217da89020" providerId="ADAL" clId="{A74DFD5C-A00E-4D75-B54F-AE1372332AAE}" dt="2025-11-24T12:19:09.188" v="755" actId="14100"/>
          <ac:spMkLst>
            <pc:docMk/>
            <pc:sldMk cId="3536268654" sldId="984"/>
            <ac:spMk id="6" creationId="{DD050B6F-BED9-1C6E-2061-778875D0D141}"/>
          </ac:spMkLst>
        </pc:spChg>
      </pc:sldChg>
      <pc:sldChg chg="modSp mod">
        <pc:chgData name="Mark Thirlwell" userId="0eea46bc-1a08-4dae-8290-d9217da89020" providerId="ADAL" clId="{A74DFD5C-A00E-4D75-B54F-AE1372332AAE}" dt="2025-11-24T12:13:13.629" v="697" actId="14100"/>
        <pc:sldMkLst>
          <pc:docMk/>
          <pc:sldMk cId="1463180341" sldId="985"/>
        </pc:sldMkLst>
        <pc:spChg chg="mod">
          <ac:chgData name="Mark Thirlwell" userId="0eea46bc-1a08-4dae-8290-d9217da89020" providerId="ADAL" clId="{A74DFD5C-A00E-4D75-B54F-AE1372332AAE}" dt="2025-11-24T12:06:10.611" v="423"/>
          <ac:spMkLst>
            <pc:docMk/>
            <pc:sldMk cId="1463180341" sldId="985"/>
            <ac:spMk id="5" creationId="{8F5A76D3-0467-EDD5-2211-BC2CE7756B9C}"/>
          </ac:spMkLst>
        </pc:spChg>
        <pc:spChg chg="mod">
          <ac:chgData name="Mark Thirlwell" userId="0eea46bc-1a08-4dae-8290-d9217da89020" providerId="ADAL" clId="{A74DFD5C-A00E-4D75-B54F-AE1372332AAE}" dt="2025-11-24T12:13:13.629" v="697" actId="14100"/>
          <ac:spMkLst>
            <pc:docMk/>
            <pc:sldMk cId="1463180341" sldId="985"/>
            <ac:spMk id="6" creationId="{A6270038-9B71-0ABA-4E89-80D4D6FC14BA}"/>
          </ac:spMkLst>
        </pc:spChg>
      </pc:sldChg>
      <pc:sldChg chg="modSp mod">
        <pc:chgData name="Mark Thirlwell" userId="0eea46bc-1a08-4dae-8290-d9217da89020" providerId="ADAL" clId="{A74DFD5C-A00E-4D75-B54F-AE1372332AAE}" dt="2025-11-24T12:19:34.276" v="766" actId="14100"/>
        <pc:sldMkLst>
          <pc:docMk/>
          <pc:sldMk cId="3401621604" sldId="986"/>
        </pc:sldMkLst>
        <pc:spChg chg="mod">
          <ac:chgData name="Mark Thirlwell" userId="0eea46bc-1a08-4dae-8290-d9217da89020" providerId="ADAL" clId="{A74DFD5C-A00E-4D75-B54F-AE1372332AAE}" dt="2025-11-24T12:06:16.558" v="436"/>
          <ac:spMkLst>
            <pc:docMk/>
            <pc:sldMk cId="3401621604" sldId="986"/>
            <ac:spMk id="5" creationId="{1BCB6986-49CA-A047-1D95-4DB31A722F2B}"/>
          </ac:spMkLst>
        </pc:spChg>
        <pc:spChg chg="mod">
          <ac:chgData name="Mark Thirlwell" userId="0eea46bc-1a08-4dae-8290-d9217da89020" providerId="ADAL" clId="{A74DFD5C-A00E-4D75-B54F-AE1372332AAE}" dt="2025-11-24T12:19:34.276" v="766" actId="14100"/>
          <ac:spMkLst>
            <pc:docMk/>
            <pc:sldMk cId="3401621604" sldId="986"/>
            <ac:spMk id="6" creationId="{17FE15D6-09B8-0FDC-7FE2-A8803DD0BBD9}"/>
          </ac:spMkLst>
        </pc:spChg>
      </pc:sldChg>
      <pc:sldChg chg="modSp mod">
        <pc:chgData name="Mark Thirlwell" userId="0eea46bc-1a08-4dae-8290-d9217da89020" providerId="ADAL" clId="{A74DFD5C-A00E-4D75-B54F-AE1372332AAE}" dt="2025-11-24T12:19:40.916" v="770" actId="20577"/>
        <pc:sldMkLst>
          <pc:docMk/>
          <pc:sldMk cId="4118627033" sldId="987"/>
        </pc:sldMkLst>
        <pc:spChg chg="mod">
          <ac:chgData name="Mark Thirlwell" userId="0eea46bc-1a08-4dae-8290-d9217da89020" providerId="ADAL" clId="{A74DFD5C-A00E-4D75-B54F-AE1372332AAE}" dt="2025-11-24T12:06:19.784" v="449"/>
          <ac:spMkLst>
            <pc:docMk/>
            <pc:sldMk cId="4118627033" sldId="987"/>
            <ac:spMk id="5" creationId="{A74F0862-0BD1-A9F5-D997-1AFC3AFFFB81}"/>
          </ac:spMkLst>
        </pc:spChg>
        <pc:spChg chg="mod">
          <ac:chgData name="Mark Thirlwell" userId="0eea46bc-1a08-4dae-8290-d9217da89020" providerId="ADAL" clId="{A74DFD5C-A00E-4D75-B54F-AE1372332AAE}" dt="2025-11-24T12:19:40.916" v="770" actId="20577"/>
          <ac:spMkLst>
            <pc:docMk/>
            <pc:sldMk cId="4118627033" sldId="987"/>
            <ac:spMk id="6" creationId="{72A0D5BA-584D-0F5D-9E96-D00D9ACA8F6E}"/>
          </ac:spMkLst>
        </pc:spChg>
      </pc:sldChg>
      <pc:sldChg chg="modSp mod">
        <pc:chgData name="Mark Thirlwell" userId="0eea46bc-1a08-4dae-8290-d9217da89020" providerId="ADAL" clId="{A74DFD5C-A00E-4D75-B54F-AE1372332AAE}" dt="2025-11-24T12:19:50.126" v="775" actId="20577"/>
        <pc:sldMkLst>
          <pc:docMk/>
          <pc:sldMk cId="3768253690" sldId="988"/>
        </pc:sldMkLst>
        <pc:spChg chg="mod">
          <ac:chgData name="Mark Thirlwell" userId="0eea46bc-1a08-4dae-8290-d9217da89020" providerId="ADAL" clId="{A74DFD5C-A00E-4D75-B54F-AE1372332AAE}" dt="2025-11-24T12:06:23.093" v="462"/>
          <ac:spMkLst>
            <pc:docMk/>
            <pc:sldMk cId="3768253690" sldId="988"/>
            <ac:spMk id="5" creationId="{0DC68BEF-FBD8-45EB-CEB3-4D185599023C}"/>
          </ac:spMkLst>
        </pc:spChg>
        <pc:spChg chg="mod">
          <ac:chgData name="Mark Thirlwell" userId="0eea46bc-1a08-4dae-8290-d9217da89020" providerId="ADAL" clId="{A74DFD5C-A00E-4D75-B54F-AE1372332AAE}" dt="2025-11-24T12:19:50.126" v="775" actId="20577"/>
          <ac:spMkLst>
            <pc:docMk/>
            <pc:sldMk cId="3768253690" sldId="988"/>
            <ac:spMk id="6" creationId="{48BED67D-B6A5-B5F4-F5E3-CB0F4D1B6C16}"/>
          </ac:spMkLst>
        </pc:spChg>
      </pc:sldChg>
      <pc:sldChg chg="modSp mod">
        <pc:chgData name="Mark Thirlwell" userId="0eea46bc-1a08-4dae-8290-d9217da89020" providerId="ADAL" clId="{A74DFD5C-A00E-4D75-B54F-AE1372332AAE}" dt="2025-11-24T12:20:00.381" v="780" actId="20577"/>
        <pc:sldMkLst>
          <pc:docMk/>
          <pc:sldMk cId="120972641" sldId="989"/>
        </pc:sldMkLst>
        <pc:spChg chg="mod">
          <ac:chgData name="Mark Thirlwell" userId="0eea46bc-1a08-4dae-8290-d9217da89020" providerId="ADAL" clId="{A74DFD5C-A00E-4D75-B54F-AE1372332AAE}" dt="2025-11-24T12:06:26.241" v="490"/>
          <ac:spMkLst>
            <pc:docMk/>
            <pc:sldMk cId="120972641" sldId="989"/>
            <ac:spMk id="5" creationId="{C7E94C9C-4EFB-6BA2-7FF5-9E0487AF3212}"/>
          </ac:spMkLst>
        </pc:spChg>
        <pc:spChg chg="mod">
          <ac:chgData name="Mark Thirlwell" userId="0eea46bc-1a08-4dae-8290-d9217da89020" providerId="ADAL" clId="{A74DFD5C-A00E-4D75-B54F-AE1372332AAE}" dt="2025-11-24T12:20:00.381" v="780" actId="20577"/>
          <ac:spMkLst>
            <pc:docMk/>
            <pc:sldMk cId="120972641" sldId="989"/>
            <ac:spMk id="6" creationId="{47D948E7-47A3-2373-59AC-994E099EBF41}"/>
          </ac:spMkLst>
        </pc:spChg>
      </pc:sldChg>
      <pc:sldChg chg="modSp mod">
        <pc:chgData name="Mark Thirlwell" userId="0eea46bc-1a08-4dae-8290-d9217da89020" providerId="ADAL" clId="{A74DFD5C-A00E-4D75-B54F-AE1372332AAE}" dt="2025-11-24T12:15:17.879" v="727" actId="1076"/>
        <pc:sldMkLst>
          <pc:docMk/>
          <pc:sldMk cId="39891084" sldId="990"/>
        </pc:sldMkLst>
        <pc:spChg chg="mod">
          <ac:chgData name="Mark Thirlwell" userId="0eea46bc-1a08-4dae-8290-d9217da89020" providerId="ADAL" clId="{A74DFD5C-A00E-4D75-B54F-AE1372332AAE}" dt="2025-11-24T12:06:28.704" v="503"/>
          <ac:spMkLst>
            <pc:docMk/>
            <pc:sldMk cId="39891084" sldId="990"/>
            <ac:spMk id="5" creationId="{7DE5650B-F00E-0260-B15E-5535F52731F7}"/>
          </ac:spMkLst>
        </pc:spChg>
        <pc:spChg chg="mod">
          <ac:chgData name="Mark Thirlwell" userId="0eea46bc-1a08-4dae-8290-d9217da89020" providerId="ADAL" clId="{A74DFD5C-A00E-4D75-B54F-AE1372332AAE}" dt="2025-11-24T12:15:17.879" v="727" actId="1076"/>
          <ac:spMkLst>
            <pc:docMk/>
            <pc:sldMk cId="39891084" sldId="990"/>
            <ac:spMk id="6" creationId="{2A0F0D7E-30A6-B4F5-7912-15E8207A643A}"/>
          </ac:spMkLst>
        </pc:spChg>
      </pc:sldChg>
      <pc:sldChg chg="modSp mod">
        <pc:chgData name="Mark Thirlwell" userId="0eea46bc-1a08-4dae-8290-d9217da89020" providerId="ADAL" clId="{A74DFD5C-A00E-4D75-B54F-AE1372332AAE}" dt="2025-11-24T12:06:40.213" v="548"/>
        <pc:sldMkLst>
          <pc:docMk/>
          <pc:sldMk cId="3580543362" sldId="991"/>
        </pc:sldMkLst>
        <pc:spChg chg="mod">
          <ac:chgData name="Mark Thirlwell" userId="0eea46bc-1a08-4dae-8290-d9217da89020" providerId="ADAL" clId="{A74DFD5C-A00E-4D75-B54F-AE1372332AAE}" dt="2025-11-24T12:06:40.213" v="548"/>
          <ac:spMkLst>
            <pc:docMk/>
            <pc:sldMk cId="3580543362" sldId="991"/>
            <ac:spMk id="5" creationId="{40E6490D-96D4-6F04-B790-170AA706B6A2}"/>
          </ac:spMkLst>
        </pc:spChg>
      </pc:sldChg>
      <pc:sldChg chg="modSp mod">
        <pc:chgData name="Mark Thirlwell" userId="0eea46bc-1a08-4dae-8290-d9217da89020" providerId="ADAL" clId="{A74DFD5C-A00E-4D75-B54F-AE1372332AAE}" dt="2025-11-24T12:06:45.033" v="563"/>
        <pc:sldMkLst>
          <pc:docMk/>
          <pc:sldMk cId="2653995659" sldId="992"/>
        </pc:sldMkLst>
        <pc:spChg chg="mod">
          <ac:chgData name="Mark Thirlwell" userId="0eea46bc-1a08-4dae-8290-d9217da89020" providerId="ADAL" clId="{A74DFD5C-A00E-4D75-B54F-AE1372332AAE}" dt="2025-11-24T12:06:45.033" v="563"/>
          <ac:spMkLst>
            <pc:docMk/>
            <pc:sldMk cId="2653995659" sldId="992"/>
            <ac:spMk id="5" creationId="{4A826626-B737-19AF-1DB7-DBDCA5B64CE9}"/>
          </ac:spMkLst>
        </pc:spChg>
      </pc:sldChg>
      <pc:sldChg chg="modSp mod">
        <pc:chgData name="Mark Thirlwell" userId="0eea46bc-1a08-4dae-8290-d9217da89020" providerId="ADAL" clId="{A74DFD5C-A00E-4D75-B54F-AE1372332AAE}" dt="2025-11-24T12:06:48.009" v="578"/>
        <pc:sldMkLst>
          <pc:docMk/>
          <pc:sldMk cId="2760750138" sldId="993"/>
        </pc:sldMkLst>
        <pc:spChg chg="mod">
          <ac:chgData name="Mark Thirlwell" userId="0eea46bc-1a08-4dae-8290-d9217da89020" providerId="ADAL" clId="{A74DFD5C-A00E-4D75-B54F-AE1372332AAE}" dt="2025-11-24T12:06:48.009" v="578"/>
          <ac:spMkLst>
            <pc:docMk/>
            <pc:sldMk cId="2760750138" sldId="993"/>
            <ac:spMk id="5" creationId="{18EA015A-33BF-D87F-065D-2227213D99B9}"/>
          </ac:spMkLst>
        </pc:spChg>
      </pc:sldChg>
      <pc:sldChg chg="modSp mod">
        <pc:chgData name="Mark Thirlwell" userId="0eea46bc-1a08-4dae-8290-d9217da89020" providerId="ADAL" clId="{A74DFD5C-A00E-4D75-B54F-AE1372332AAE}" dt="2025-11-24T12:06:52.724" v="608"/>
        <pc:sldMkLst>
          <pc:docMk/>
          <pc:sldMk cId="617901559" sldId="994"/>
        </pc:sldMkLst>
        <pc:spChg chg="mod">
          <ac:chgData name="Mark Thirlwell" userId="0eea46bc-1a08-4dae-8290-d9217da89020" providerId="ADAL" clId="{A74DFD5C-A00E-4D75-B54F-AE1372332AAE}" dt="2025-11-24T12:06:52.724" v="608"/>
          <ac:spMkLst>
            <pc:docMk/>
            <pc:sldMk cId="617901559" sldId="994"/>
            <ac:spMk id="5" creationId="{199F3A25-FCFE-614E-252F-FD63396F9301}"/>
          </ac:spMkLst>
        </pc:spChg>
      </pc:sldChg>
      <pc:sldChg chg="modSp mod">
        <pc:chgData name="Mark Thirlwell" userId="0eea46bc-1a08-4dae-8290-d9217da89020" providerId="ADAL" clId="{A74DFD5C-A00E-4D75-B54F-AE1372332AAE}" dt="2025-11-24T12:06:55.412" v="623"/>
        <pc:sldMkLst>
          <pc:docMk/>
          <pc:sldMk cId="3099210516" sldId="995"/>
        </pc:sldMkLst>
        <pc:spChg chg="mod">
          <ac:chgData name="Mark Thirlwell" userId="0eea46bc-1a08-4dae-8290-d9217da89020" providerId="ADAL" clId="{A74DFD5C-A00E-4D75-B54F-AE1372332AAE}" dt="2025-11-24T12:06:55.412" v="623"/>
          <ac:spMkLst>
            <pc:docMk/>
            <pc:sldMk cId="3099210516" sldId="995"/>
            <ac:spMk id="5" creationId="{65D084D9-4B44-AE63-6593-2FCA6539828C}"/>
          </ac:spMkLst>
        </pc:spChg>
      </pc:sldChg>
    </pc:docChg>
  </pc:docChgLst>
  <pc:docChgLst>
    <pc:chgData name="Andrasko, Rhiannon" userId="S::rhiannon.andrasko@wjec.co.uk::15be4c62-2de6-4343-a7f4-3c209826edd1" providerId="AD" clId="Web-{8379233D-D768-DAE5-E4A9-C10C846FDE62}"/>
    <pc:docChg chg="mod modSld">
      <pc:chgData name="Andrasko, Rhiannon" userId="S::rhiannon.andrasko@wjec.co.uk::15be4c62-2de6-4343-a7f4-3c209826edd1" providerId="AD" clId="Web-{8379233D-D768-DAE5-E4A9-C10C846FDE62}" dt="2025-12-08T13:01:13.634" v="13" actId="20577"/>
      <pc:docMkLst>
        <pc:docMk/>
      </pc:docMkLst>
      <pc:sldChg chg="modSp">
        <pc:chgData name="Andrasko, Rhiannon" userId="S::rhiannon.andrasko@wjec.co.uk::15be4c62-2de6-4343-a7f4-3c209826edd1" providerId="AD" clId="Web-{8379233D-D768-DAE5-E4A9-C10C846FDE62}" dt="2025-12-08T12:24:27.215" v="7" actId="20577"/>
        <pc:sldMkLst>
          <pc:docMk/>
          <pc:sldMk cId="3661908118" sldId="837"/>
        </pc:sldMkLst>
        <pc:spChg chg="mod">
          <ac:chgData name="Andrasko, Rhiannon" userId="S::rhiannon.andrasko@wjec.co.uk::15be4c62-2de6-4343-a7f4-3c209826edd1" providerId="AD" clId="Web-{8379233D-D768-DAE5-E4A9-C10C846FDE62}" dt="2025-12-08T12:24:27.215" v="7" actId="20577"/>
          <ac:spMkLst>
            <pc:docMk/>
            <pc:sldMk cId="3661908118" sldId="837"/>
            <ac:spMk id="4" creationId="{BBFFC9DD-99F6-E5CA-5CF5-B1C6B4D6BBC1}"/>
          </ac:spMkLst>
        </pc:spChg>
      </pc:sldChg>
      <pc:sldChg chg="modSp">
        <pc:chgData name="Andrasko, Rhiannon" userId="S::rhiannon.andrasko@wjec.co.uk::15be4c62-2de6-4343-a7f4-3c209826edd1" providerId="AD" clId="Web-{8379233D-D768-DAE5-E4A9-C10C846FDE62}" dt="2025-12-08T13:01:13.634" v="13" actId="20577"/>
        <pc:sldMkLst>
          <pc:docMk/>
          <pc:sldMk cId="3014219946" sldId="838"/>
        </pc:sldMkLst>
        <pc:spChg chg="mod">
          <ac:chgData name="Andrasko, Rhiannon" userId="S::rhiannon.andrasko@wjec.co.uk::15be4c62-2de6-4343-a7f4-3c209826edd1" providerId="AD" clId="Web-{8379233D-D768-DAE5-E4A9-C10C846FDE62}" dt="2025-12-08T13:01:13.634" v="13" actId="20577"/>
          <ac:spMkLst>
            <pc:docMk/>
            <pc:sldMk cId="3014219946" sldId="838"/>
            <ac:spMk id="4" creationId="{93E98F04-331F-CCC4-AA81-C88F3473D389}"/>
          </ac:spMkLst>
        </pc:spChg>
      </pc:sldChg>
      <pc:sldChg chg="modSp">
        <pc:chgData name="Andrasko, Rhiannon" userId="S::rhiannon.andrasko@wjec.co.uk::15be4c62-2de6-4343-a7f4-3c209826edd1" providerId="AD" clId="Web-{8379233D-D768-DAE5-E4A9-C10C846FDE62}" dt="2025-12-08T12:49:21.252" v="8" actId="20577"/>
        <pc:sldMkLst>
          <pc:docMk/>
          <pc:sldMk cId="213848079" sldId="982"/>
        </pc:sldMkLst>
        <pc:spChg chg="mod">
          <ac:chgData name="Andrasko, Rhiannon" userId="S::rhiannon.andrasko@wjec.co.uk::15be4c62-2de6-4343-a7f4-3c209826edd1" providerId="AD" clId="Web-{8379233D-D768-DAE5-E4A9-C10C846FDE62}" dt="2025-12-08T12:49:21.252" v="8" actId="20577"/>
          <ac:spMkLst>
            <pc:docMk/>
            <pc:sldMk cId="213848079" sldId="982"/>
            <ac:spMk id="6" creationId="{D8CDFEA4-207A-04D5-D79F-30CE3FBFF228}"/>
          </ac:spMkLst>
        </pc:spChg>
      </pc:sldChg>
      <pc:sldChg chg="modSp">
        <pc:chgData name="Andrasko, Rhiannon" userId="S::rhiannon.andrasko@wjec.co.uk::15be4c62-2de6-4343-a7f4-3c209826edd1" providerId="AD" clId="Web-{8379233D-D768-DAE5-E4A9-C10C846FDE62}" dt="2025-12-08T12:49:50.441" v="9" actId="20577"/>
        <pc:sldMkLst>
          <pc:docMk/>
          <pc:sldMk cId="4021810490" sldId="983"/>
        </pc:sldMkLst>
        <pc:spChg chg="mod">
          <ac:chgData name="Andrasko, Rhiannon" userId="S::rhiannon.andrasko@wjec.co.uk::15be4c62-2de6-4343-a7f4-3c209826edd1" providerId="AD" clId="Web-{8379233D-D768-DAE5-E4A9-C10C846FDE62}" dt="2025-12-08T12:49:50.441" v="9" actId="20577"/>
          <ac:spMkLst>
            <pc:docMk/>
            <pc:sldMk cId="4021810490" sldId="983"/>
            <ac:spMk id="6" creationId="{27D6F1C8-DD9C-86ED-4F56-B0FEADA38DF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12/8/2025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36</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68181563-8197-9615-2C65-D9A18248555A}"/>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419EBAC6-C798-401F-955E-BD3DC94CFCC1}"/>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D234DAA7-31FF-CEEC-BE62-0EBC12A38DF5}"/>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69204E84-BE4F-1546-50A5-73F4EE025BD8}"/>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120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lnSpc>
                <a:spcPct val="100000"/>
              </a:lnSpc>
              <a:spcAft>
                <a:spcPts val="1200"/>
              </a:spcAft>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K1.6 Types of components and their suitability for different appliances and types of systems</a:t>
            </a:r>
            <a:endParaRPr lang="en-GB" sz="2800"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lnSpc>
                <a:spcPct val="100000"/>
              </a:lnSpc>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1.6e: </a:t>
            </a:r>
            <a:r>
              <a:rPr lang="en-GB"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Fans and air movement in gas appliances</a:t>
            </a: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F2A33-2F31-8470-F12C-4BE8F4A7F5F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7E1CC18-A09F-27D7-C00A-CEFD06E3265C}"/>
              </a:ext>
            </a:extLst>
          </p:cNvPr>
          <p:cNvSpPr>
            <a:spLocks noGrp="1"/>
          </p:cNvSpPr>
          <p:nvPr>
            <p:ph type="title"/>
          </p:nvPr>
        </p:nvSpPr>
        <p:spPr>
          <a:xfrm>
            <a:off x="252000" y="972000"/>
            <a:ext cx="11628452" cy="646331"/>
          </a:xfrm>
        </p:spPr>
        <p:txBody>
          <a:bodyPr/>
          <a:lstStyle/>
          <a:p>
            <a:r>
              <a:rPr lang="en-GB" dirty="0"/>
              <a:t>Types of fans in gas appliances</a:t>
            </a:r>
          </a:p>
        </p:txBody>
      </p:sp>
      <p:sp>
        <p:nvSpPr>
          <p:cNvPr id="6" name="Content Placeholder 5">
            <a:extLst>
              <a:ext uri="{FF2B5EF4-FFF2-40B4-BE49-F238E27FC236}">
                <a16:creationId xmlns:a16="http://schemas.microsoft.com/office/drawing/2014/main" id="{A59947F9-583F-C596-639E-A011F4FA7CCC}"/>
              </a:ext>
            </a:extLst>
          </p:cNvPr>
          <p:cNvSpPr>
            <a:spLocks noGrp="1"/>
          </p:cNvSpPr>
          <p:nvPr>
            <p:ph sz="quarter" idx="10"/>
          </p:nvPr>
        </p:nvSpPr>
        <p:spPr>
          <a:xfrm>
            <a:off x="359999" y="1800000"/>
            <a:ext cx="11243737" cy="4140000"/>
          </a:xfrm>
        </p:spPr>
        <p:txBody>
          <a:bodyPr/>
          <a:lstStyle/>
          <a:p>
            <a:r>
              <a:rPr lang="en-GB" b="1" dirty="0"/>
              <a:t>Tangential fan</a:t>
            </a:r>
          </a:p>
          <a:p>
            <a:pPr marL="342900" indent="-342900">
              <a:buFont typeface="Arial" panose="020B0604020202020204" pitchFamily="34" charset="0"/>
              <a:buChar char="•"/>
            </a:pPr>
            <a:r>
              <a:rPr lang="en-GB" dirty="0"/>
              <a:t>Used primarily in gas fires and some water heaters. </a:t>
            </a:r>
          </a:p>
          <a:p>
            <a:pPr marL="342900" indent="-342900">
              <a:buFont typeface="Arial" panose="020B0604020202020204" pitchFamily="34" charset="0"/>
              <a:buChar char="•"/>
            </a:pPr>
            <a:r>
              <a:rPr lang="en-GB" dirty="0"/>
              <a:t>Features a cylindrical impeller with forward-curved blades that move air perpendicular to the axis. </a:t>
            </a:r>
          </a:p>
          <a:p>
            <a:pPr marL="342900" indent="-342900">
              <a:buFont typeface="Arial" panose="020B0604020202020204" pitchFamily="34" charset="0"/>
              <a:buChar char="•"/>
            </a:pPr>
            <a:r>
              <a:rPr lang="en-GB" dirty="0"/>
              <a:t>Provides lower pressure but more uniform airflow across a wider area. </a:t>
            </a:r>
          </a:p>
          <a:p>
            <a:pPr marL="342900" indent="-342900">
              <a:buFont typeface="Arial" panose="020B0604020202020204" pitchFamily="34" charset="0"/>
              <a:buChar char="•"/>
            </a:pPr>
            <a:r>
              <a:rPr lang="en-GB" dirty="0"/>
              <a:t>Its quieter operation makes it suitable for living-space appliances. It typically operates at 25-45W with lower RPM than centrifugal designs.</a:t>
            </a:r>
          </a:p>
          <a:p>
            <a:endParaRPr lang="en-GB" dirty="0"/>
          </a:p>
        </p:txBody>
      </p:sp>
    </p:spTree>
    <p:extLst>
      <p:ext uri="{BB962C8B-B14F-4D97-AF65-F5344CB8AC3E}">
        <p14:creationId xmlns:p14="http://schemas.microsoft.com/office/powerpoint/2010/main" val="3819204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6FB58-A323-F646-EF8A-403D2CEC15A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2D6FA03-A265-F602-2A90-0DB83DF0D84A}"/>
              </a:ext>
            </a:extLst>
          </p:cNvPr>
          <p:cNvSpPr>
            <a:spLocks noGrp="1"/>
          </p:cNvSpPr>
          <p:nvPr>
            <p:ph type="title"/>
          </p:nvPr>
        </p:nvSpPr>
        <p:spPr>
          <a:xfrm>
            <a:off x="252000" y="972000"/>
            <a:ext cx="11628452" cy="646331"/>
          </a:xfrm>
        </p:spPr>
        <p:txBody>
          <a:bodyPr/>
          <a:lstStyle/>
          <a:p>
            <a:r>
              <a:rPr lang="en-GB" dirty="0"/>
              <a:t>Types of fans in gas appliances</a:t>
            </a:r>
          </a:p>
        </p:txBody>
      </p:sp>
      <p:sp>
        <p:nvSpPr>
          <p:cNvPr id="6" name="Content Placeholder 5">
            <a:extLst>
              <a:ext uri="{FF2B5EF4-FFF2-40B4-BE49-F238E27FC236}">
                <a16:creationId xmlns:a16="http://schemas.microsoft.com/office/drawing/2014/main" id="{FA80376D-6633-F1FC-DA89-75E64138E5F7}"/>
              </a:ext>
            </a:extLst>
          </p:cNvPr>
          <p:cNvSpPr>
            <a:spLocks noGrp="1"/>
          </p:cNvSpPr>
          <p:nvPr>
            <p:ph sz="quarter" idx="10"/>
          </p:nvPr>
        </p:nvSpPr>
        <p:spPr>
          <a:xfrm>
            <a:off x="360000" y="1800000"/>
            <a:ext cx="11106576" cy="4140000"/>
          </a:xfrm>
        </p:spPr>
        <p:txBody>
          <a:bodyPr/>
          <a:lstStyle/>
          <a:p>
            <a:r>
              <a:rPr lang="en-GB" b="1" dirty="0"/>
              <a:t>Variable speed fan</a:t>
            </a:r>
          </a:p>
          <a:p>
            <a:pPr marL="342900" indent="-342900">
              <a:buFont typeface="Arial" panose="020B0604020202020204" pitchFamily="34" charset="0"/>
              <a:buChar char="•"/>
            </a:pPr>
            <a:r>
              <a:rPr lang="en-GB" dirty="0"/>
              <a:t>Used in modulating and premium appliances. </a:t>
            </a:r>
          </a:p>
          <a:p>
            <a:pPr marL="342900" indent="-342900">
              <a:buFont typeface="Arial" panose="020B0604020202020204" pitchFamily="34" charset="0"/>
              <a:buChar char="•"/>
            </a:pPr>
            <a:r>
              <a:rPr lang="en-GB" dirty="0"/>
              <a:t>Features DC motors with electronic speed control, allowing precise RPM adjustment based on demand. </a:t>
            </a:r>
          </a:p>
          <a:p>
            <a:pPr marL="342900" indent="-342900">
              <a:buFont typeface="Arial" panose="020B0604020202020204" pitchFamily="34" charset="0"/>
              <a:buChar char="•"/>
            </a:pPr>
            <a:r>
              <a:rPr lang="en-GB" dirty="0"/>
              <a:t>Enables wider modulation ranges and better efficiency at part-load. Control methods include voltage variation (0-10V) or PWM (Pulse Width Modulation) signals from the PCB. </a:t>
            </a:r>
          </a:p>
          <a:p>
            <a:pPr marL="342900" indent="-342900">
              <a:buFont typeface="Arial" panose="020B0604020202020204" pitchFamily="34" charset="0"/>
              <a:buChar char="•"/>
            </a:pPr>
            <a:r>
              <a:rPr lang="en-GB" dirty="0"/>
              <a:t>Higher cost but better performance and energy efficiency.</a:t>
            </a:r>
          </a:p>
          <a:p>
            <a:endParaRPr lang="en-GB" dirty="0"/>
          </a:p>
        </p:txBody>
      </p:sp>
    </p:spTree>
    <p:extLst>
      <p:ext uri="{BB962C8B-B14F-4D97-AF65-F5344CB8AC3E}">
        <p14:creationId xmlns:p14="http://schemas.microsoft.com/office/powerpoint/2010/main" val="1949904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D31B6-B96D-485E-E8CC-7FC43282F6C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14B1F8D-5C19-9A42-D293-B82CB6BF9ADE}"/>
              </a:ext>
            </a:extLst>
          </p:cNvPr>
          <p:cNvSpPr>
            <a:spLocks noGrp="1"/>
          </p:cNvSpPr>
          <p:nvPr>
            <p:ph type="title"/>
          </p:nvPr>
        </p:nvSpPr>
        <p:spPr>
          <a:xfrm>
            <a:off x="252000" y="972000"/>
            <a:ext cx="11628452" cy="646331"/>
          </a:xfrm>
        </p:spPr>
        <p:txBody>
          <a:bodyPr/>
          <a:lstStyle/>
          <a:p>
            <a:r>
              <a:rPr lang="en-GB" dirty="0"/>
              <a:t>Types of fans in gas appliances</a:t>
            </a:r>
          </a:p>
        </p:txBody>
      </p:sp>
      <p:sp>
        <p:nvSpPr>
          <p:cNvPr id="6" name="Content Placeholder 5">
            <a:extLst>
              <a:ext uri="{FF2B5EF4-FFF2-40B4-BE49-F238E27FC236}">
                <a16:creationId xmlns:a16="http://schemas.microsoft.com/office/drawing/2014/main" id="{783C61CA-7990-A4A1-BA97-EB595E97DD39}"/>
              </a:ext>
            </a:extLst>
          </p:cNvPr>
          <p:cNvSpPr>
            <a:spLocks noGrp="1"/>
          </p:cNvSpPr>
          <p:nvPr>
            <p:ph sz="quarter" idx="10"/>
          </p:nvPr>
        </p:nvSpPr>
        <p:spPr>
          <a:xfrm>
            <a:off x="360000" y="1800000"/>
            <a:ext cx="11097432" cy="4140000"/>
          </a:xfrm>
        </p:spPr>
        <p:txBody>
          <a:bodyPr/>
          <a:lstStyle/>
          <a:p>
            <a:r>
              <a:rPr lang="en-GB" dirty="0"/>
              <a:t>Fan selection is determined by appliance design requirements including required pressure differential, noise constraints, physical space limitations, and modulation capabilities. </a:t>
            </a:r>
          </a:p>
          <a:p>
            <a:r>
              <a:rPr lang="en-GB" dirty="0"/>
              <a:t>Understanding these differences is essential when diagnosing issues or selecting replacement components during service and repair work.</a:t>
            </a:r>
          </a:p>
          <a:p>
            <a:endParaRPr lang="en-GB" dirty="0"/>
          </a:p>
        </p:txBody>
      </p:sp>
    </p:spTree>
    <p:extLst>
      <p:ext uri="{BB962C8B-B14F-4D97-AF65-F5344CB8AC3E}">
        <p14:creationId xmlns:p14="http://schemas.microsoft.com/office/powerpoint/2010/main" val="2606536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93397-D6FB-88EE-F9CB-C937CCDB5EB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D70F31C-859A-81BA-59D3-7FA850B4F9C4}"/>
              </a:ext>
            </a:extLst>
          </p:cNvPr>
          <p:cNvSpPr>
            <a:spLocks noGrp="1"/>
          </p:cNvSpPr>
          <p:nvPr>
            <p:ph type="title"/>
          </p:nvPr>
        </p:nvSpPr>
        <p:spPr>
          <a:xfrm>
            <a:off x="252000" y="972000"/>
            <a:ext cx="11628452" cy="646331"/>
          </a:xfrm>
        </p:spPr>
        <p:txBody>
          <a:bodyPr/>
          <a:lstStyle/>
          <a:p>
            <a:r>
              <a:rPr lang="en-GB" dirty="0"/>
              <a:t>Fan-assisted boiler operation</a:t>
            </a:r>
          </a:p>
        </p:txBody>
      </p:sp>
      <p:sp>
        <p:nvSpPr>
          <p:cNvPr id="6" name="Content Placeholder 5">
            <a:extLst>
              <a:ext uri="{FF2B5EF4-FFF2-40B4-BE49-F238E27FC236}">
                <a16:creationId xmlns:a16="http://schemas.microsoft.com/office/drawing/2014/main" id="{429D3CE9-2961-ECC5-71F8-4D6687B5D4B1}"/>
              </a:ext>
            </a:extLst>
          </p:cNvPr>
          <p:cNvSpPr>
            <a:spLocks noGrp="1"/>
          </p:cNvSpPr>
          <p:nvPr>
            <p:ph sz="quarter" idx="10"/>
          </p:nvPr>
        </p:nvSpPr>
        <p:spPr>
          <a:xfrm>
            <a:off x="359999" y="1800000"/>
            <a:ext cx="10920531" cy="4140000"/>
          </a:xfrm>
        </p:spPr>
        <p:txBody>
          <a:bodyPr/>
          <a:lstStyle/>
          <a:p>
            <a:pPr>
              <a:spcAft>
                <a:spcPts val="1000"/>
              </a:spcAft>
            </a:pPr>
            <a:r>
              <a:rPr lang="en-GB" b="1" dirty="0"/>
              <a:t>Airflow pathway</a:t>
            </a:r>
          </a:p>
          <a:p>
            <a:pPr marL="342900" indent="-342900">
              <a:spcAft>
                <a:spcPts val="1000"/>
              </a:spcAft>
              <a:buFont typeface="Arial" panose="020B0604020202020204" pitchFamily="34" charset="0"/>
              <a:buChar char="•"/>
            </a:pPr>
            <a:r>
              <a:rPr lang="en-GB" dirty="0"/>
              <a:t>Primary air enters through the dedicated air inlet (often coaxial with flue).</a:t>
            </a:r>
          </a:p>
          <a:p>
            <a:pPr marL="342900" indent="-342900">
              <a:spcAft>
                <a:spcPts val="1000"/>
              </a:spcAft>
              <a:buFont typeface="Arial" panose="020B0604020202020204" pitchFamily="34" charset="0"/>
              <a:buChar char="•"/>
            </a:pPr>
            <a:r>
              <a:rPr lang="en-GB" dirty="0"/>
              <a:t>Fan creates positive pressure differential across the system.</a:t>
            </a:r>
          </a:p>
          <a:p>
            <a:pPr marL="342900" indent="-342900">
              <a:spcAft>
                <a:spcPts val="1000"/>
              </a:spcAft>
              <a:buFont typeface="Arial" panose="020B0604020202020204" pitchFamily="34" charset="0"/>
              <a:buChar char="•"/>
            </a:pPr>
            <a:r>
              <a:rPr lang="en-GB" dirty="0"/>
              <a:t>Air passes through venturi where gas is introduced.</a:t>
            </a:r>
          </a:p>
          <a:p>
            <a:pPr marL="342900" indent="-342900">
              <a:spcAft>
                <a:spcPts val="1000"/>
              </a:spcAft>
              <a:buFont typeface="Arial" panose="020B0604020202020204" pitchFamily="34" charset="0"/>
              <a:buChar char="•"/>
            </a:pPr>
            <a:r>
              <a:rPr lang="en-GB" dirty="0"/>
              <a:t>Air/gas mixture enters burner for combustion.</a:t>
            </a:r>
          </a:p>
          <a:p>
            <a:pPr marL="342900" indent="-342900">
              <a:spcAft>
                <a:spcPts val="1000"/>
              </a:spcAft>
              <a:buFont typeface="Arial" panose="020B0604020202020204" pitchFamily="34" charset="0"/>
              <a:buChar char="•"/>
            </a:pPr>
            <a:r>
              <a:rPr lang="en-GB" dirty="0"/>
              <a:t>Products of combustion (POC) pass through primary heat exchanger.</a:t>
            </a:r>
          </a:p>
          <a:p>
            <a:pPr marL="342900" indent="-342900">
              <a:spcAft>
                <a:spcPts val="1000"/>
              </a:spcAft>
              <a:buFont typeface="Arial" panose="020B0604020202020204" pitchFamily="34" charset="0"/>
              <a:buChar char="•"/>
            </a:pPr>
            <a:r>
              <a:rPr lang="en-GB" dirty="0"/>
              <a:t>In condensing appliances, POC then pass through secondary heat exchanger.</a:t>
            </a:r>
          </a:p>
          <a:p>
            <a:pPr marL="342900" indent="-342900">
              <a:spcAft>
                <a:spcPts val="1000"/>
              </a:spcAft>
              <a:buFont typeface="Arial" panose="020B0604020202020204" pitchFamily="34" charset="0"/>
              <a:buChar char="•"/>
            </a:pPr>
            <a:r>
              <a:rPr lang="en-GB" dirty="0"/>
              <a:t>Cooled POC exit via flue terminal.</a:t>
            </a:r>
          </a:p>
        </p:txBody>
      </p:sp>
    </p:spTree>
    <p:extLst>
      <p:ext uri="{BB962C8B-B14F-4D97-AF65-F5344CB8AC3E}">
        <p14:creationId xmlns:p14="http://schemas.microsoft.com/office/powerpoint/2010/main" val="2090524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B9182-7EE0-C4FA-5620-45A9F907E87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F749928-7B73-6C6B-73A6-FCE9D2EB7E07}"/>
              </a:ext>
            </a:extLst>
          </p:cNvPr>
          <p:cNvSpPr>
            <a:spLocks noGrp="1"/>
          </p:cNvSpPr>
          <p:nvPr>
            <p:ph type="title"/>
          </p:nvPr>
        </p:nvSpPr>
        <p:spPr>
          <a:xfrm>
            <a:off x="252000" y="972000"/>
            <a:ext cx="11628452" cy="646331"/>
          </a:xfrm>
        </p:spPr>
        <p:txBody>
          <a:bodyPr/>
          <a:lstStyle/>
          <a:p>
            <a:r>
              <a:rPr lang="en-GB" dirty="0"/>
              <a:t>Fan-assisted boiler operation</a:t>
            </a:r>
          </a:p>
        </p:txBody>
      </p:sp>
      <p:sp>
        <p:nvSpPr>
          <p:cNvPr id="6" name="Content Placeholder 5">
            <a:extLst>
              <a:ext uri="{FF2B5EF4-FFF2-40B4-BE49-F238E27FC236}">
                <a16:creationId xmlns:a16="http://schemas.microsoft.com/office/drawing/2014/main" id="{44D1D595-87B6-1937-DBBA-31576FB1735C}"/>
              </a:ext>
            </a:extLst>
          </p:cNvPr>
          <p:cNvSpPr>
            <a:spLocks noGrp="1"/>
          </p:cNvSpPr>
          <p:nvPr>
            <p:ph sz="quarter" idx="10"/>
          </p:nvPr>
        </p:nvSpPr>
        <p:spPr>
          <a:xfrm>
            <a:off x="359999" y="1800000"/>
            <a:ext cx="10920531" cy="4140000"/>
          </a:xfrm>
        </p:spPr>
        <p:txBody>
          <a:bodyPr/>
          <a:lstStyle/>
          <a:p>
            <a:r>
              <a:rPr lang="en-GB" b="1" dirty="0"/>
              <a:t>Monitoring points</a:t>
            </a:r>
          </a:p>
          <a:p>
            <a:pPr marL="342900" indent="-342900">
              <a:buFont typeface="Arial" panose="020B0604020202020204" pitchFamily="34" charset="0"/>
              <a:buChar char="•"/>
            </a:pPr>
            <a:r>
              <a:rPr lang="en-GB" dirty="0"/>
              <a:t>Air Pressure Switch (APS) connects via silicon tubes to measure the differential pressure created by the fan.</a:t>
            </a:r>
          </a:p>
          <a:p>
            <a:pPr marL="342900" indent="-342900">
              <a:buFont typeface="Arial" panose="020B0604020202020204" pitchFamily="34" charset="0"/>
              <a:buChar char="•"/>
            </a:pPr>
            <a:r>
              <a:rPr lang="en-GB" dirty="0"/>
              <a:t>PCB monitors fan electrical feedback (speed sensor or current draw).</a:t>
            </a:r>
          </a:p>
          <a:p>
            <a:pPr marL="342900" indent="-342900">
              <a:buFont typeface="Arial" panose="020B0604020202020204" pitchFamily="34" charset="0"/>
              <a:buChar char="•"/>
            </a:pPr>
            <a:r>
              <a:rPr lang="en-GB" dirty="0"/>
              <a:t>Flue Gas Temperature sensor monitors POC temperature.</a:t>
            </a:r>
          </a:p>
          <a:p>
            <a:pPr marL="342900" indent="-342900">
              <a:buFont typeface="Arial" panose="020B0604020202020204" pitchFamily="34" charset="0"/>
              <a:buChar char="•"/>
            </a:pPr>
            <a:r>
              <a:rPr lang="en-GB" dirty="0"/>
              <a:t>Flue Gas Analysis test point provides access for combustion analysis.</a:t>
            </a:r>
          </a:p>
          <a:p>
            <a:pPr marL="342900" indent="-342900">
              <a:buFont typeface="Arial" panose="020B0604020202020204" pitchFamily="34" charset="0"/>
              <a:buChar char="•"/>
            </a:pPr>
            <a:r>
              <a:rPr lang="en-GB" dirty="0"/>
              <a:t>Condensate trap collects and drains condensed water vapour.</a:t>
            </a:r>
          </a:p>
        </p:txBody>
      </p:sp>
    </p:spTree>
    <p:extLst>
      <p:ext uri="{BB962C8B-B14F-4D97-AF65-F5344CB8AC3E}">
        <p14:creationId xmlns:p14="http://schemas.microsoft.com/office/powerpoint/2010/main" val="225211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820E1-AB1D-2770-C4BE-2A7BA328952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4B18DA4-0CD1-B42C-1B5D-BBB475BFD1AF}"/>
              </a:ext>
            </a:extLst>
          </p:cNvPr>
          <p:cNvSpPr>
            <a:spLocks noGrp="1"/>
          </p:cNvSpPr>
          <p:nvPr>
            <p:ph type="title"/>
          </p:nvPr>
        </p:nvSpPr>
        <p:spPr>
          <a:xfrm>
            <a:off x="252000" y="972000"/>
            <a:ext cx="11628452" cy="646331"/>
          </a:xfrm>
        </p:spPr>
        <p:txBody>
          <a:bodyPr/>
          <a:lstStyle/>
          <a:p>
            <a:r>
              <a:rPr lang="en-GB" dirty="0"/>
              <a:t>Fan-assisted boiler operation</a:t>
            </a:r>
          </a:p>
        </p:txBody>
      </p:sp>
      <p:sp>
        <p:nvSpPr>
          <p:cNvPr id="6" name="Content Placeholder 5">
            <a:extLst>
              <a:ext uri="{FF2B5EF4-FFF2-40B4-BE49-F238E27FC236}">
                <a16:creationId xmlns:a16="http://schemas.microsoft.com/office/drawing/2014/main" id="{15EDD9E7-00BC-7BFC-0B00-82D7E6143632}"/>
              </a:ext>
            </a:extLst>
          </p:cNvPr>
          <p:cNvSpPr>
            <a:spLocks noGrp="1"/>
          </p:cNvSpPr>
          <p:nvPr>
            <p:ph sz="quarter" idx="10"/>
          </p:nvPr>
        </p:nvSpPr>
        <p:spPr>
          <a:xfrm>
            <a:off x="359999" y="1800000"/>
            <a:ext cx="10920531" cy="4140000"/>
          </a:xfrm>
        </p:spPr>
        <p:txBody>
          <a:bodyPr/>
          <a:lstStyle/>
          <a:p>
            <a:r>
              <a:rPr lang="en-GB"/>
              <a:t>This arrangement ensures that proper airflow is confirmed before ignition, combustion occurs with the correct air/gas ratio, and products of combustion are safely removed from the property as required by BS 5440 and manufacturer specifications.</a:t>
            </a:r>
          </a:p>
        </p:txBody>
      </p:sp>
    </p:spTree>
    <p:extLst>
      <p:ext uri="{BB962C8B-B14F-4D97-AF65-F5344CB8AC3E}">
        <p14:creationId xmlns:p14="http://schemas.microsoft.com/office/powerpoint/2010/main" val="225001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F3B63-781A-A0EB-B546-5F8B3BDA831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32D0493-6C3B-7119-BBEF-01C4DAD7DB61}"/>
              </a:ext>
            </a:extLst>
          </p:cNvPr>
          <p:cNvSpPr>
            <a:spLocks noGrp="1"/>
          </p:cNvSpPr>
          <p:nvPr>
            <p:ph type="title"/>
          </p:nvPr>
        </p:nvSpPr>
        <p:spPr>
          <a:xfrm>
            <a:off x="252000" y="972000"/>
            <a:ext cx="11628452" cy="646331"/>
          </a:xfrm>
        </p:spPr>
        <p:txBody>
          <a:bodyPr/>
          <a:lstStyle/>
          <a:p>
            <a:r>
              <a:rPr lang="en-GB" dirty="0"/>
              <a:t>Fan safety interlocks</a:t>
            </a:r>
          </a:p>
        </p:txBody>
      </p:sp>
      <p:sp>
        <p:nvSpPr>
          <p:cNvPr id="6" name="Content Placeholder 5">
            <a:extLst>
              <a:ext uri="{FF2B5EF4-FFF2-40B4-BE49-F238E27FC236}">
                <a16:creationId xmlns:a16="http://schemas.microsoft.com/office/drawing/2014/main" id="{D3A2CE04-2CFB-DAC1-136A-6F538F224D8C}"/>
              </a:ext>
            </a:extLst>
          </p:cNvPr>
          <p:cNvSpPr>
            <a:spLocks noGrp="1"/>
          </p:cNvSpPr>
          <p:nvPr>
            <p:ph sz="quarter" idx="10"/>
          </p:nvPr>
        </p:nvSpPr>
        <p:spPr>
          <a:xfrm>
            <a:off x="359999" y="1800000"/>
            <a:ext cx="11082033" cy="4140000"/>
          </a:xfrm>
        </p:spPr>
        <p:txBody>
          <a:bodyPr/>
          <a:lstStyle/>
          <a:p>
            <a:r>
              <a:rPr lang="en-GB" b="1" dirty="0"/>
              <a:t>Air Pressure Switch (APS)</a:t>
            </a:r>
          </a:p>
          <a:p>
            <a:pPr marL="342900" indent="-342900">
              <a:buFont typeface="Arial" panose="020B0604020202020204" pitchFamily="34" charset="0"/>
              <a:buChar char="•"/>
            </a:pPr>
            <a:r>
              <a:rPr lang="en-GB" dirty="0"/>
              <a:t>A differential pressure-activated switch that confirms adequate airflow before permitting ignition. </a:t>
            </a:r>
          </a:p>
          <a:p>
            <a:pPr marL="342900" indent="-342900">
              <a:buFont typeface="Arial" panose="020B0604020202020204" pitchFamily="34" charset="0"/>
              <a:buChar char="•"/>
            </a:pPr>
            <a:r>
              <a:rPr lang="en-GB" dirty="0"/>
              <a:t>Connects to two pressure points via silicon tubes - one at positive pressure (fan outlet) and one at negative or atmospheric pressure (reference point).</a:t>
            </a:r>
          </a:p>
          <a:p>
            <a:pPr marL="342900" indent="-342900">
              <a:buFont typeface="Arial" panose="020B0604020202020204" pitchFamily="34" charset="0"/>
              <a:buChar char="•"/>
            </a:pPr>
            <a:r>
              <a:rPr lang="en-GB" dirty="0"/>
              <a:t>Typically calibrated to specific pressure thresholds (e.g., 1.5-2.5 mbar). Must close its circuit before PCB will initiate ignition sequence. </a:t>
            </a:r>
          </a:p>
          <a:p>
            <a:pPr marL="342900" indent="-342900">
              <a:buFont typeface="Arial" panose="020B0604020202020204" pitchFamily="34" charset="0"/>
              <a:buChar char="•"/>
            </a:pPr>
            <a:r>
              <a:rPr lang="en-GB" dirty="0"/>
              <a:t>Provides primary protection against insufficient combustion air or flue blockage.</a:t>
            </a:r>
          </a:p>
        </p:txBody>
      </p:sp>
    </p:spTree>
    <p:extLst>
      <p:ext uri="{BB962C8B-B14F-4D97-AF65-F5344CB8AC3E}">
        <p14:creationId xmlns:p14="http://schemas.microsoft.com/office/powerpoint/2010/main" val="3882610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1EA6C4-3666-5951-7B0A-D0E883B5C0F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B0B3E32-6C75-5788-46D7-98981DCD7EDE}"/>
              </a:ext>
            </a:extLst>
          </p:cNvPr>
          <p:cNvSpPr>
            <a:spLocks noGrp="1"/>
          </p:cNvSpPr>
          <p:nvPr>
            <p:ph type="title"/>
          </p:nvPr>
        </p:nvSpPr>
        <p:spPr>
          <a:xfrm>
            <a:off x="252000" y="972000"/>
            <a:ext cx="11628452" cy="646331"/>
          </a:xfrm>
        </p:spPr>
        <p:txBody>
          <a:bodyPr/>
          <a:lstStyle/>
          <a:p>
            <a:r>
              <a:rPr lang="en-GB" dirty="0"/>
              <a:t>Fan safety interlocks</a:t>
            </a:r>
          </a:p>
        </p:txBody>
      </p:sp>
      <p:sp>
        <p:nvSpPr>
          <p:cNvPr id="6" name="Content Placeholder 5">
            <a:extLst>
              <a:ext uri="{FF2B5EF4-FFF2-40B4-BE49-F238E27FC236}">
                <a16:creationId xmlns:a16="http://schemas.microsoft.com/office/drawing/2014/main" id="{D8CDFEA4-207A-04D5-D79F-30CE3FBFF228}"/>
              </a:ext>
            </a:extLst>
          </p:cNvPr>
          <p:cNvSpPr>
            <a:spLocks noGrp="1"/>
          </p:cNvSpPr>
          <p:nvPr>
            <p:ph sz="quarter" idx="10"/>
          </p:nvPr>
        </p:nvSpPr>
        <p:spPr>
          <a:xfrm>
            <a:off x="360000" y="1800000"/>
            <a:ext cx="10941984" cy="4140000"/>
          </a:xfrm>
        </p:spPr>
        <p:txBody>
          <a:bodyPr/>
          <a:lstStyle/>
          <a:p>
            <a:r>
              <a:rPr lang="en-GB" b="1" dirty="0"/>
              <a:t>PCB feedback monitoring</a:t>
            </a:r>
          </a:p>
          <a:p>
            <a:r>
              <a:rPr lang="en-GB" dirty="0"/>
              <a:t>Modern appliances monitor fan operation via electrical feedback:</a:t>
            </a:r>
          </a:p>
          <a:p>
            <a:pPr marL="342900" indent="-342900">
              <a:buFont typeface="Arial" panose="020B0604020202020204" pitchFamily="34" charset="0"/>
              <a:buChar char="•"/>
            </a:pPr>
            <a:r>
              <a:rPr lang="en-GB" dirty="0"/>
              <a:t>Hall effect sensors detect actual rotation speed</a:t>
            </a:r>
          </a:p>
          <a:p>
            <a:pPr marL="342900" indent="-342900">
              <a:buFont typeface="Arial" panose="020B0604020202020204" pitchFamily="34" charset="0"/>
              <a:buChar char="•"/>
            </a:pPr>
            <a:r>
              <a:rPr lang="en-GB" dirty="0"/>
              <a:t>Current monitoring detects electrical load</a:t>
            </a:r>
          </a:p>
          <a:p>
            <a:pPr marL="342900" indent="-342900">
              <a:buFont typeface="Arial" panose="020B0604020202020204" pitchFamily="34" charset="0"/>
              <a:buChar char="•"/>
            </a:pPr>
            <a:r>
              <a:rPr lang="en-GB" dirty="0">
                <a:ea typeface="ＭＳ Ｐゴシック"/>
              </a:rPr>
              <a:t>Voltage feedback confirms proper operation.</a:t>
            </a:r>
            <a:endParaRPr lang="en-GB" dirty="0"/>
          </a:p>
          <a:p>
            <a:r>
              <a:rPr lang="en-GB" dirty="0"/>
              <a:t>The PCB compares actual performance against expected parameters and will prevent or terminate operation if discrepancies are detected. This provides redundant protection beyond the APS.</a:t>
            </a:r>
          </a:p>
        </p:txBody>
      </p:sp>
    </p:spTree>
    <p:extLst>
      <p:ext uri="{BB962C8B-B14F-4D97-AF65-F5344CB8AC3E}">
        <p14:creationId xmlns:p14="http://schemas.microsoft.com/office/powerpoint/2010/main" val="213848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33636-12B7-CA05-CAE9-3BA0C1B6857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88759DA-7215-8F04-7943-D56BA5FD8723}"/>
              </a:ext>
            </a:extLst>
          </p:cNvPr>
          <p:cNvSpPr>
            <a:spLocks noGrp="1"/>
          </p:cNvSpPr>
          <p:nvPr>
            <p:ph type="title"/>
          </p:nvPr>
        </p:nvSpPr>
        <p:spPr>
          <a:xfrm>
            <a:off x="252000" y="972000"/>
            <a:ext cx="11628452" cy="646331"/>
          </a:xfrm>
        </p:spPr>
        <p:txBody>
          <a:bodyPr/>
          <a:lstStyle/>
          <a:p>
            <a:r>
              <a:rPr lang="en-GB" dirty="0"/>
              <a:t>Fan safety interlocks</a:t>
            </a:r>
          </a:p>
        </p:txBody>
      </p:sp>
      <p:sp>
        <p:nvSpPr>
          <p:cNvPr id="6" name="Content Placeholder 5">
            <a:extLst>
              <a:ext uri="{FF2B5EF4-FFF2-40B4-BE49-F238E27FC236}">
                <a16:creationId xmlns:a16="http://schemas.microsoft.com/office/drawing/2014/main" id="{27D6F1C8-DD9C-86ED-4F56-B0FEADA38DFF}"/>
              </a:ext>
            </a:extLst>
          </p:cNvPr>
          <p:cNvSpPr>
            <a:spLocks noGrp="1"/>
          </p:cNvSpPr>
          <p:nvPr>
            <p:ph sz="quarter" idx="10"/>
          </p:nvPr>
        </p:nvSpPr>
        <p:spPr>
          <a:xfrm>
            <a:off x="359173" y="1618331"/>
            <a:ext cx="11628452" cy="4140000"/>
          </a:xfrm>
        </p:spPr>
        <p:txBody>
          <a:bodyPr/>
          <a:lstStyle/>
          <a:p>
            <a:pPr>
              <a:spcAft>
                <a:spcPts val="600"/>
              </a:spcAft>
            </a:pPr>
            <a:r>
              <a:rPr lang="en-GB" b="1" dirty="0"/>
              <a:t>Flue thermostats/sensors</a:t>
            </a:r>
          </a:p>
          <a:p>
            <a:r>
              <a:rPr lang="en-GB" dirty="0"/>
              <a:t>Temperature monitoring devices positioned in the flue passage that detect abnormal temperatures indicative of:</a:t>
            </a:r>
          </a:p>
          <a:p>
            <a:pPr marL="342900" indent="-342900">
              <a:buFont typeface="Arial" panose="020B0604020202020204" pitchFamily="34" charset="0"/>
              <a:buChar char="•"/>
            </a:pPr>
            <a:r>
              <a:rPr lang="en-GB" dirty="0"/>
              <a:t>Restricted flue flow (temperature rise)</a:t>
            </a:r>
          </a:p>
          <a:p>
            <a:pPr marL="342900" indent="-342900">
              <a:buFont typeface="Arial" panose="020B0604020202020204" pitchFamily="34" charset="0"/>
              <a:buChar char="•"/>
            </a:pPr>
            <a:r>
              <a:rPr lang="en-GB" dirty="0"/>
              <a:t>Heat exchanger fouling (temperature rise)</a:t>
            </a:r>
          </a:p>
          <a:p>
            <a:pPr marL="342900" indent="-342900">
              <a:buFont typeface="Arial" panose="020B0604020202020204" pitchFamily="34" charset="0"/>
              <a:buChar char="•"/>
            </a:pPr>
            <a:r>
              <a:rPr lang="en-GB" dirty="0">
                <a:ea typeface="ＭＳ Ｐゴシック"/>
              </a:rPr>
              <a:t>Excessive condensation (temperature drop).</a:t>
            </a:r>
            <a:endParaRPr lang="en-GB" dirty="0"/>
          </a:p>
          <a:p>
            <a:r>
              <a:rPr lang="en-GB" dirty="0"/>
              <a:t>These act as secondary safeguards that will shut down the appliance if temperatures exceed or fall below predetermined thresholds, even if the fan appears to be operating correctly.</a:t>
            </a:r>
          </a:p>
        </p:txBody>
      </p:sp>
    </p:spTree>
    <p:extLst>
      <p:ext uri="{BB962C8B-B14F-4D97-AF65-F5344CB8AC3E}">
        <p14:creationId xmlns:p14="http://schemas.microsoft.com/office/powerpoint/2010/main" val="4021810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94188-4B79-7518-EF55-F5F36D98424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EE7EF52-871A-249A-C130-DE865F80D0B4}"/>
              </a:ext>
            </a:extLst>
          </p:cNvPr>
          <p:cNvSpPr>
            <a:spLocks noGrp="1"/>
          </p:cNvSpPr>
          <p:nvPr>
            <p:ph type="title"/>
          </p:nvPr>
        </p:nvSpPr>
        <p:spPr>
          <a:xfrm>
            <a:off x="252000" y="972000"/>
            <a:ext cx="11628452" cy="646331"/>
          </a:xfrm>
        </p:spPr>
        <p:txBody>
          <a:bodyPr/>
          <a:lstStyle/>
          <a:p>
            <a:r>
              <a:rPr lang="en-GB" dirty="0"/>
              <a:t>Fan safety interlocks</a:t>
            </a:r>
          </a:p>
        </p:txBody>
      </p:sp>
      <p:sp>
        <p:nvSpPr>
          <p:cNvPr id="6" name="Content Placeholder 5">
            <a:extLst>
              <a:ext uri="{FF2B5EF4-FFF2-40B4-BE49-F238E27FC236}">
                <a16:creationId xmlns:a16="http://schemas.microsoft.com/office/drawing/2014/main" id="{DD050B6F-BED9-1C6E-2061-778875D0D141}"/>
              </a:ext>
            </a:extLst>
          </p:cNvPr>
          <p:cNvSpPr>
            <a:spLocks noGrp="1"/>
          </p:cNvSpPr>
          <p:nvPr>
            <p:ph sz="quarter" idx="10"/>
          </p:nvPr>
        </p:nvSpPr>
        <p:spPr>
          <a:xfrm>
            <a:off x="359999" y="1800000"/>
            <a:ext cx="10901559" cy="4140000"/>
          </a:xfrm>
        </p:spPr>
        <p:txBody>
          <a:bodyPr/>
          <a:lstStyle/>
          <a:p>
            <a:r>
              <a:rPr lang="en-GB" dirty="0"/>
              <a:t>These interlocks form a comprehensive safety system that ensures the fundamental principle: </a:t>
            </a:r>
            <a:r>
              <a:rPr lang="en-GB" b="1" dirty="0"/>
              <a:t>NO FAN SIGNAL = NO IGNITION</a:t>
            </a:r>
            <a:r>
              <a:rPr lang="en-GB" dirty="0"/>
              <a:t>. </a:t>
            </a:r>
          </a:p>
          <a:p>
            <a:r>
              <a:rPr lang="en-GB" dirty="0"/>
              <a:t>This multi-layered approach satisfies the requirements of British Standards and Gas Safety Regulations by preventing unsafe combustion conditions that could lead to carbon monoxide production or other hazards.</a:t>
            </a:r>
          </a:p>
          <a:p>
            <a:r>
              <a:rPr lang="en-GB" dirty="0"/>
              <a:t>All these components must be functioning correctly for the appliance to operate, and any service or maintenance work must ensure they remain uncompromised.</a:t>
            </a:r>
          </a:p>
        </p:txBody>
      </p:sp>
    </p:spTree>
    <p:extLst>
      <p:ext uri="{BB962C8B-B14F-4D97-AF65-F5344CB8AC3E}">
        <p14:creationId xmlns:p14="http://schemas.microsoft.com/office/powerpoint/2010/main" val="3536268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72000"/>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0058885" cy="4140000"/>
          </a:xfrm>
        </p:spPr>
        <p:txBody>
          <a:bodyPr/>
          <a:lstStyle/>
          <a:p>
            <a:r>
              <a:rPr lang="en-GB" b="1" dirty="0"/>
              <a:t>Starter task: Breathing boilers</a:t>
            </a:r>
          </a:p>
          <a:p>
            <a:r>
              <a:rPr lang="en-GB" dirty="0"/>
              <a:t>Consider the following points when formulating your answer:</a:t>
            </a:r>
          </a:p>
          <a:p>
            <a:pPr marL="342900" indent="-342900">
              <a:buFont typeface="Arial" panose="020B0604020202020204" pitchFamily="34" charset="0"/>
              <a:buChar char="•"/>
            </a:pPr>
            <a:r>
              <a:rPr lang="en-GB" dirty="0"/>
              <a:t>What are the fundamental requirements for complete combustion?</a:t>
            </a:r>
          </a:p>
          <a:p>
            <a:pPr marL="342900" indent="-342900">
              <a:buFont typeface="Arial" panose="020B0604020202020204" pitchFamily="34" charset="0"/>
              <a:buChar char="•"/>
            </a:pPr>
            <a:r>
              <a:rPr lang="en-GB" dirty="0"/>
              <a:t>How does a room-sealed system differ from an open-flued system?</a:t>
            </a:r>
          </a:p>
          <a:p>
            <a:pPr marL="342900" indent="-342900">
              <a:buFont typeface="Arial" panose="020B0604020202020204" pitchFamily="34" charset="0"/>
              <a:buChar char="•"/>
            </a:pPr>
            <a:r>
              <a:rPr lang="en-GB" dirty="0"/>
              <a:t>What safety benefits might a fan provide compared to natural draught?</a:t>
            </a:r>
          </a:p>
          <a:p>
            <a:pPr marL="342900" indent="-342900">
              <a:buFont typeface="Arial" panose="020B0604020202020204" pitchFamily="34" charset="0"/>
              <a:buChar char="•"/>
            </a:pPr>
            <a:r>
              <a:rPr lang="en-GB" dirty="0"/>
              <a:t>How does a fan contribute to combustion efficiency?</a:t>
            </a:r>
          </a:p>
          <a:p>
            <a:endParaRPr lang="en-GB" b="1" dirty="0"/>
          </a:p>
          <a:p>
            <a:endParaRPr lang="en-GB" b="1"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961E7-42E7-7413-7992-6F27243FD47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40EB159-A6D3-E1DD-EB78-D070B69CC3B6}"/>
              </a:ext>
            </a:extLst>
          </p:cNvPr>
          <p:cNvSpPr>
            <a:spLocks noGrp="1"/>
          </p:cNvSpPr>
          <p:nvPr>
            <p:ph type="title"/>
          </p:nvPr>
        </p:nvSpPr>
        <p:spPr>
          <a:xfrm>
            <a:off x="252000" y="972000"/>
            <a:ext cx="11628452" cy="646331"/>
          </a:xfrm>
        </p:spPr>
        <p:txBody>
          <a:bodyPr/>
          <a:lstStyle/>
          <a:p>
            <a:r>
              <a:rPr lang="en-GB" dirty="0"/>
              <a:t>What happens if the fan fails?</a:t>
            </a:r>
          </a:p>
        </p:txBody>
      </p:sp>
      <p:graphicFrame>
        <p:nvGraphicFramePr>
          <p:cNvPr id="4" name="Table 3">
            <a:extLst>
              <a:ext uri="{FF2B5EF4-FFF2-40B4-BE49-F238E27FC236}">
                <a16:creationId xmlns:a16="http://schemas.microsoft.com/office/drawing/2014/main" id="{492896D6-338B-8698-A83B-D0385ADED549}"/>
              </a:ext>
            </a:extLst>
          </p:cNvPr>
          <p:cNvGraphicFramePr>
            <a:graphicFrameLocks noGrp="1"/>
          </p:cNvGraphicFramePr>
          <p:nvPr>
            <p:extLst>
              <p:ext uri="{D42A27DB-BD31-4B8C-83A1-F6EECF244321}">
                <p14:modId xmlns:p14="http://schemas.microsoft.com/office/powerpoint/2010/main" val="625679727"/>
              </p:ext>
            </p:extLst>
          </p:nvPr>
        </p:nvGraphicFramePr>
        <p:xfrm>
          <a:off x="361950" y="1800000"/>
          <a:ext cx="11518900" cy="4145280"/>
        </p:xfrm>
        <a:graphic>
          <a:graphicData uri="http://schemas.openxmlformats.org/drawingml/2006/table">
            <a:tbl>
              <a:tblPr>
                <a:tableStyleId>{8A107856-5554-42FB-B03E-39F5DBC370BA}</a:tableStyleId>
              </a:tblPr>
              <a:tblGrid>
                <a:gridCol w="2704635">
                  <a:extLst>
                    <a:ext uri="{9D8B030D-6E8A-4147-A177-3AD203B41FA5}">
                      <a16:colId xmlns:a16="http://schemas.microsoft.com/office/drawing/2014/main" val="3918488311"/>
                    </a:ext>
                  </a:extLst>
                </a:gridCol>
                <a:gridCol w="2956146">
                  <a:extLst>
                    <a:ext uri="{9D8B030D-6E8A-4147-A177-3AD203B41FA5}">
                      <a16:colId xmlns:a16="http://schemas.microsoft.com/office/drawing/2014/main" val="4035453060"/>
                    </a:ext>
                  </a:extLst>
                </a:gridCol>
                <a:gridCol w="2978394">
                  <a:extLst>
                    <a:ext uri="{9D8B030D-6E8A-4147-A177-3AD203B41FA5}">
                      <a16:colId xmlns:a16="http://schemas.microsoft.com/office/drawing/2014/main" val="1051078031"/>
                    </a:ext>
                  </a:extLst>
                </a:gridCol>
                <a:gridCol w="2879725">
                  <a:extLst>
                    <a:ext uri="{9D8B030D-6E8A-4147-A177-3AD203B41FA5}">
                      <a16:colId xmlns:a16="http://schemas.microsoft.com/office/drawing/2014/main" val="2579867709"/>
                    </a:ext>
                  </a:extLst>
                </a:gridCol>
              </a:tblGrid>
              <a:tr h="0">
                <a:tc>
                  <a:txBody>
                    <a:bodyPr/>
                    <a:lstStyle/>
                    <a:p>
                      <a:pPr>
                        <a:buNone/>
                      </a:pPr>
                      <a:r>
                        <a:rPr lang="en-GB" sz="2000" b="1"/>
                        <a:t>Fan fault</a:t>
                      </a:r>
                      <a:endParaRPr lang="en-GB" sz="2000"/>
                    </a:p>
                  </a:txBody>
                  <a:tcPr anchor="ctr"/>
                </a:tc>
                <a:tc>
                  <a:txBody>
                    <a:bodyPr/>
                    <a:lstStyle/>
                    <a:p>
                      <a:pPr>
                        <a:buNone/>
                      </a:pPr>
                      <a:r>
                        <a:rPr lang="en-GB" sz="2000" b="1"/>
                        <a:t>Result</a:t>
                      </a:r>
                      <a:endParaRPr lang="en-GB" sz="2000"/>
                    </a:p>
                  </a:txBody>
                  <a:tcPr anchor="ctr"/>
                </a:tc>
                <a:tc>
                  <a:txBody>
                    <a:bodyPr/>
                    <a:lstStyle/>
                    <a:p>
                      <a:pPr>
                        <a:buNone/>
                      </a:pPr>
                      <a:r>
                        <a:rPr lang="en-GB" sz="2000" b="1"/>
                        <a:t>Risk</a:t>
                      </a:r>
                      <a:endParaRPr lang="en-GB" sz="2000"/>
                    </a:p>
                  </a:txBody>
                  <a:tcPr anchor="ctr"/>
                </a:tc>
                <a:tc>
                  <a:txBody>
                    <a:bodyPr/>
                    <a:lstStyle/>
                    <a:p>
                      <a:pPr>
                        <a:buNone/>
                      </a:pPr>
                      <a:r>
                        <a:rPr lang="en-GB" sz="2000" b="1"/>
                        <a:t>Classification</a:t>
                      </a:r>
                      <a:endParaRPr lang="en-GB" sz="2000"/>
                    </a:p>
                  </a:txBody>
                  <a:tcPr anchor="ctr"/>
                </a:tc>
                <a:extLst>
                  <a:ext uri="{0D108BD9-81ED-4DB2-BD59-A6C34878D82A}">
                    <a16:rowId xmlns:a16="http://schemas.microsoft.com/office/drawing/2014/main" val="193629450"/>
                  </a:ext>
                </a:extLst>
              </a:tr>
              <a:tr h="0">
                <a:tc>
                  <a:txBody>
                    <a:bodyPr/>
                    <a:lstStyle/>
                    <a:p>
                      <a:pPr>
                        <a:buNone/>
                      </a:pPr>
                      <a:r>
                        <a:rPr lang="en-GB" sz="1800"/>
                        <a:t>No pre-purge</a:t>
                      </a:r>
                    </a:p>
                  </a:txBody>
                  <a:tcPr anchor="ctr"/>
                </a:tc>
                <a:tc>
                  <a:txBody>
                    <a:bodyPr/>
                    <a:lstStyle/>
                    <a:p>
                      <a:pPr>
                        <a:buNone/>
                      </a:pPr>
                      <a:r>
                        <a:rPr lang="en-GB" sz="1800"/>
                        <a:t>Lockout</a:t>
                      </a:r>
                    </a:p>
                  </a:txBody>
                  <a:tcPr anchor="ctr"/>
                </a:tc>
                <a:tc>
                  <a:txBody>
                    <a:bodyPr/>
                    <a:lstStyle/>
                    <a:p>
                      <a:pPr>
                        <a:buNone/>
                      </a:pPr>
                      <a:r>
                        <a:rPr lang="fr-FR" sz="1800"/>
                        <a:t>No ignition – safe failure mode</a:t>
                      </a:r>
                    </a:p>
                  </a:txBody>
                  <a:tcPr anchor="ctr"/>
                </a:tc>
                <a:tc>
                  <a:txBody>
                    <a:bodyPr/>
                    <a:lstStyle/>
                    <a:p>
                      <a:pPr>
                        <a:buNone/>
                      </a:pPr>
                      <a:r>
                        <a:rPr lang="en-GB" sz="1800"/>
                        <a:t>NCS (Not to Current Standards)</a:t>
                      </a:r>
                    </a:p>
                  </a:txBody>
                  <a:tcPr anchor="ctr"/>
                </a:tc>
                <a:extLst>
                  <a:ext uri="{0D108BD9-81ED-4DB2-BD59-A6C34878D82A}">
                    <a16:rowId xmlns:a16="http://schemas.microsoft.com/office/drawing/2014/main" val="1998055781"/>
                  </a:ext>
                </a:extLst>
              </a:tr>
              <a:tr h="0">
                <a:tc>
                  <a:txBody>
                    <a:bodyPr/>
                    <a:lstStyle/>
                    <a:p>
                      <a:pPr>
                        <a:buNone/>
                      </a:pPr>
                      <a:r>
                        <a:rPr lang="en-GB" sz="1800"/>
                        <a:t>Fan running but no APS response</a:t>
                      </a:r>
                    </a:p>
                  </a:txBody>
                  <a:tcPr anchor="ctr"/>
                </a:tc>
                <a:tc>
                  <a:txBody>
                    <a:bodyPr/>
                    <a:lstStyle/>
                    <a:p>
                      <a:pPr>
                        <a:buNone/>
                      </a:pPr>
                      <a:r>
                        <a:rPr lang="en-GB" sz="1800"/>
                        <a:t>Lockout</a:t>
                      </a:r>
                    </a:p>
                  </a:txBody>
                  <a:tcPr anchor="ctr"/>
                </a:tc>
                <a:tc>
                  <a:txBody>
                    <a:bodyPr/>
                    <a:lstStyle/>
                    <a:p>
                      <a:pPr>
                        <a:buNone/>
                      </a:pPr>
                      <a:r>
                        <a:rPr lang="en-GB" sz="1800"/>
                        <a:t>Unsafe combustion / POC spillage if override attempted</a:t>
                      </a:r>
                    </a:p>
                  </a:txBody>
                  <a:tcPr anchor="ctr"/>
                </a:tc>
                <a:tc>
                  <a:txBody>
                    <a:bodyPr/>
                    <a:lstStyle/>
                    <a:p>
                      <a:pPr>
                        <a:buNone/>
                      </a:pPr>
                      <a:r>
                        <a:rPr lang="en-GB" sz="1800"/>
                        <a:t>ID (Immediately Dangerous)</a:t>
                      </a:r>
                    </a:p>
                  </a:txBody>
                  <a:tcPr anchor="ctr"/>
                </a:tc>
                <a:extLst>
                  <a:ext uri="{0D108BD9-81ED-4DB2-BD59-A6C34878D82A}">
                    <a16:rowId xmlns:a16="http://schemas.microsoft.com/office/drawing/2014/main" val="1731101333"/>
                  </a:ext>
                </a:extLst>
              </a:tr>
              <a:tr h="0">
                <a:tc>
                  <a:txBody>
                    <a:bodyPr/>
                    <a:lstStyle/>
                    <a:p>
                      <a:pPr>
                        <a:buNone/>
                      </a:pPr>
                      <a:r>
                        <a:rPr lang="en-GB" sz="1800"/>
                        <a:t>Intermittent speed</a:t>
                      </a:r>
                    </a:p>
                  </a:txBody>
                  <a:tcPr anchor="ctr"/>
                </a:tc>
                <a:tc>
                  <a:txBody>
                    <a:bodyPr/>
                    <a:lstStyle/>
                    <a:p>
                      <a:pPr>
                        <a:buNone/>
                      </a:pPr>
                      <a:r>
                        <a:rPr lang="en-GB" sz="1800"/>
                        <a:t>Flame instability, cycling, noise</a:t>
                      </a:r>
                    </a:p>
                  </a:txBody>
                  <a:tcPr anchor="ctr"/>
                </a:tc>
                <a:tc>
                  <a:txBody>
                    <a:bodyPr/>
                    <a:lstStyle/>
                    <a:p>
                      <a:pPr>
                        <a:buNone/>
                      </a:pPr>
                      <a:r>
                        <a:rPr lang="en-GB" sz="1800"/>
                        <a:t>Incomplete combustion, efficiency loss</a:t>
                      </a:r>
                    </a:p>
                  </a:txBody>
                  <a:tcPr anchor="ctr"/>
                </a:tc>
                <a:tc>
                  <a:txBody>
                    <a:bodyPr/>
                    <a:lstStyle/>
                    <a:p>
                      <a:pPr>
                        <a:buNone/>
                      </a:pPr>
                      <a:r>
                        <a:rPr lang="en-GB" sz="1800"/>
                        <a:t>AR (At Risk) or ID depending on severity</a:t>
                      </a:r>
                    </a:p>
                  </a:txBody>
                  <a:tcPr anchor="ctr"/>
                </a:tc>
                <a:extLst>
                  <a:ext uri="{0D108BD9-81ED-4DB2-BD59-A6C34878D82A}">
                    <a16:rowId xmlns:a16="http://schemas.microsoft.com/office/drawing/2014/main" val="85184679"/>
                  </a:ext>
                </a:extLst>
              </a:tr>
              <a:tr h="0">
                <a:tc>
                  <a:txBody>
                    <a:bodyPr/>
                    <a:lstStyle/>
                    <a:p>
                      <a:pPr>
                        <a:buNone/>
                      </a:pPr>
                      <a:r>
                        <a:rPr lang="en-GB" sz="1800"/>
                        <a:t>Stuck post-purge</a:t>
                      </a:r>
                    </a:p>
                  </a:txBody>
                  <a:tcPr anchor="ctr"/>
                </a:tc>
                <a:tc>
                  <a:txBody>
                    <a:bodyPr/>
                    <a:lstStyle/>
                    <a:p>
                      <a:pPr>
                        <a:buNone/>
                      </a:pPr>
                      <a:r>
                        <a:rPr lang="en-GB" sz="1800"/>
                        <a:t>Fan continues running after shutdown</a:t>
                      </a:r>
                    </a:p>
                  </a:txBody>
                  <a:tcPr anchor="ctr"/>
                </a:tc>
                <a:tc>
                  <a:txBody>
                    <a:bodyPr/>
                    <a:lstStyle/>
                    <a:p>
                      <a:pPr>
                        <a:buNone/>
                      </a:pPr>
                      <a:r>
                        <a:rPr lang="en-GB" sz="1800"/>
                        <a:t>Excess energy use, premature component failure</a:t>
                      </a:r>
                    </a:p>
                  </a:txBody>
                  <a:tcPr anchor="ctr"/>
                </a:tc>
                <a:tc>
                  <a:txBody>
                    <a:bodyPr/>
                    <a:lstStyle/>
                    <a:p>
                      <a:pPr>
                        <a:buNone/>
                      </a:pPr>
                      <a:r>
                        <a:rPr lang="en-GB" sz="1800"/>
                        <a:t>NCS or AR depending on consequences</a:t>
                      </a:r>
                    </a:p>
                  </a:txBody>
                  <a:tcPr anchor="ctr"/>
                </a:tc>
                <a:extLst>
                  <a:ext uri="{0D108BD9-81ED-4DB2-BD59-A6C34878D82A}">
                    <a16:rowId xmlns:a16="http://schemas.microsoft.com/office/drawing/2014/main" val="4050895746"/>
                  </a:ext>
                </a:extLst>
              </a:tr>
              <a:tr h="0">
                <a:tc>
                  <a:txBody>
                    <a:bodyPr/>
                    <a:lstStyle/>
                    <a:p>
                      <a:pPr>
                        <a:buNone/>
                      </a:pPr>
                      <a:r>
                        <a:rPr lang="en-GB" sz="1800"/>
                        <a:t>Delayed start-up</a:t>
                      </a:r>
                    </a:p>
                  </a:txBody>
                  <a:tcPr anchor="ctr"/>
                </a:tc>
                <a:tc>
                  <a:txBody>
                    <a:bodyPr/>
                    <a:lstStyle/>
                    <a:p>
                      <a:pPr>
                        <a:buNone/>
                      </a:pPr>
                      <a:r>
                        <a:rPr lang="en-GB" sz="1800"/>
                        <a:t>Extended ignition sequence</a:t>
                      </a:r>
                    </a:p>
                  </a:txBody>
                  <a:tcPr anchor="ctr"/>
                </a:tc>
                <a:tc>
                  <a:txBody>
                    <a:bodyPr/>
                    <a:lstStyle/>
                    <a:p>
                      <a:pPr>
                        <a:buNone/>
                      </a:pPr>
                      <a:r>
                        <a:rPr lang="en-GB" sz="1800"/>
                        <a:t>Potential for gas build-up before ignition</a:t>
                      </a:r>
                    </a:p>
                  </a:txBody>
                  <a:tcPr anchor="ctr"/>
                </a:tc>
                <a:tc>
                  <a:txBody>
                    <a:bodyPr/>
                    <a:lstStyle/>
                    <a:p>
                      <a:pPr>
                        <a:buNone/>
                      </a:pPr>
                      <a:r>
                        <a:rPr lang="en-GB" sz="1800" dirty="0"/>
                        <a:t>AR or ID depending on delay duration</a:t>
                      </a:r>
                    </a:p>
                  </a:txBody>
                  <a:tcPr anchor="ctr"/>
                </a:tc>
                <a:extLst>
                  <a:ext uri="{0D108BD9-81ED-4DB2-BD59-A6C34878D82A}">
                    <a16:rowId xmlns:a16="http://schemas.microsoft.com/office/drawing/2014/main" val="2367611179"/>
                  </a:ext>
                </a:extLst>
              </a:tr>
            </a:tbl>
          </a:graphicData>
        </a:graphic>
      </p:graphicFrame>
    </p:spTree>
    <p:extLst>
      <p:ext uri="{BB962C8B-B14F-4D97-AF65-F5344CB8AC3E}">
        <p14:creationId xmlns:p14="http://schemas.microsoft.com/office/powerpoint/2010/main" val="29360812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B57C1-5EC7-E5C6-D57F-14FE5E66780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1E51A7-C8D9-95A5-EBCC-EBC61F16EB9F}"/>
              </a:ext>
            </a:extLst>
          </p:cNvPr>
          <p:cNvSpPr>
            <a:spLocks noGrp="1"/>
          </p:cNvSpPr>
          <p:nvPr>
            <p:ph type="title"/>
          </p:nvPr>
        </p:nvSpPr>
        <p:spPr>
          <a:xfrm>
            <a:off x="252000" y="972000"/>
            <a:ext cx="11628452" cy="646331"/>
          </a:xfrm>
        </p:spPr>
        <p:txBody>
          <a:bodyPr/>
          <a:lstStyle/>
          <a:p>
            <a:r>
              <a:rPr lang="en-GB" dirty="0"/>
              <a:t>What happens if the fan fails?</a:t>
            </a:r>
          </a:p>
        </p:txBody>
      </p:sp>
      <p:sp>
        <p:nvSpPr>
          <p:cNvPr id="6" name="Content Placeholder 5">
            <a:extLst>
              <a:ext uri="{FF2B5EF4-FFF2-40B4-BE49-F238E27FC236}">
                <a16:creationId xmlns:a16="http://schemas.microsoft.com/office/drawing/2014/main" id="{F0863F15-3359-DACB-A265-882A7ED92AA6}"/>
              </a:ext>
            </a:extLst>
          </p:cNvPr>
          <p:cNvSpPr>
            <a:spLocks noGrp="1"/>
          </p:cNvSpPr>
          <p:nvPr>
            <p:ph sz="quarter" idx="10"/>
          </p:nvPr>
        </p:nvSpPr>
        <p:spPr>
          <a:xfrm>
            <a:off x="360000" y="1800000"/>
            <a:ext cx="9360212" cy="4140000"/>
          </a:xfrm>
        </p:spPr>
        <p:txBody>
          <a:bodyPr/>
          <a:lstStyle/>
          <a:p>
            <a:pPr>
              <a:spcAft>
                <a:spcPts val="800"/>
              </a:spcAft>
            </a:pPr>
            <a:r>
              <a:rPr lang="en-GB" b="1" dirty="0"/>
              <a:t>Common fan fault causes:</a:t>
            </a:r>
          </a:p>
          <a:p>
            <a:pPr marL="342900" indent="-342900">
              <a:spcAft>
                <a:spcPts val="800"/>
              </a:spcAft>
              <a:buFont typeface="Arial" panose="020B0604020202020204" pitchFamily="34" charset="0"/>
              <a:buChar char="•"/>
            </a:pPr>
            <a:r>
              <a:rPr lang="en-GB" dirty="0"/>
              <a:t>Seized bearings due to dust accumulation or lubricant failure.</a:t>
            </a:r>
          </a:p>
          <a:p>
            <a:pPr marL="342900" indent="-342900">
              <a:spcAft>
                <a:spcPts val="800"/>
              </a:spcAft>
              <a:buFont typeface="Arial" panose="020B0604020202020204" pitchFamily="34" charset="0"/>
              <a:buChar char="•"/>
            </a:pPr>
            <a:r>
              <a:rPr lang="en-GB" dirty="0"/>
              <a:t>Blocked airways from debris, insect nests or condensate.</a:t>
            </a:r>
          </a:p>
          <a:p>
            <a:pPr marL="342900" indent="-342900">
              <a:spcAft>
                <a:spcPts val="800"/>
              </a:spcAft>
              <a:buFont typeface="Arial" panose="020B0604020202020204" pitchFamily="34" charset="0"/>
              <a:buChar char="•"/>
            </a:pPr>
            <a:r>
              <a:rPr lang="en-GB" dirty="0"/>
              <a:t>PCB fault affecting power supply or control signal.</a:t>
            </a:r>
          </a:p>
          <a:p>
            <a:pPr marL="342900" indent="-342900">
              <a:spcAft>
                <a:spcPts val="800"/>
              </a:spcAft>
              <a:buFont typeface="Arial" panose="020B0604020202020204" pitchFamily="34" charset="0"/>
              <a:buChar char="•"/>
            </a:pPr>
            <a:r>
              <a:rPr lang="en-GB" dirty="0"/>
              <a:t>Burnt-out windings from an electrical surge or component ageing.</a:t>
            </a:r>
          </a:p>
          <a:p>
            <a:pPr marL="342900" indent="-342900">
              <a:spcAft>
                <a:spcPts val="800"/>
              </a:spcAft>
              <a:buFont typeface="Arial" panose="020B0604020202020204" pitchFamily="34" charset="0"/>
              <a:buChar char="•"/>
            </a:pPr>
            <a:r>
              <a:rPr lang="en-GB" dirty="0"/>
              <a:t>Damaged impeller from foreign object impact.</a:t>
            </a:r>
          </a:p>
          <a:p>
            <a:pPr marL="342900" indent="-342900">
              <a:spcAft>
                <a:spcPts val="800"/>
              </a:spcAft>
              <a:buFont typeface="Arial" panose="020B0604020202020204" pitchFamily="34" charset="0"/>
              <a:buChar char="•"/>
            </a:pPr>
            <a:r>
              <a:rPr lang="en-GB" dirty="0"/>
              <a:t>Silicon tube disconnection or deterioration affecting APS.</a:t>
            </a:r>
          </a:p>
          <a:p>
            <a:pPr marL="342900" indent="-342900">
              <a:spcAft>
                <a:spcPts val="800"/>
              </a:spcAft>
              <a:buFont typeface="Arial" panose="020B0604020202020204" pitchFamily="34" charset="0"/>
              <a:buChar char="•"/>
            </a:pPr>
            <a:r>
              <a:rPr lang="en-GB" dirty="0"/>
              <a:t>Voltage fluctuations causing erratic operation.</a:t>
            </a:r>
          </a:p>
          <a:p>
            <a:pPr>
              <a:spcAft>
                <a:spcPts val="800"/>
              </a:spcAft>
            </a:pPr>
            <a:endParaRPr lang="en-GB" dirty="0"/>
          </a:p>
          <a:p>
            <a:pPr>
              <a:spcAft>
                <a:spcPts val="800"/>
              </a:spcAft>
            </a:pPr>
            <a:endParaRPr lang="en-GB" dirty="0"/>
          </a:p>
        </p:txBody>
      </p:sp>
    </p:spTree>
    <p:extLst>
      <p:ext uri="{BB962C8B-B14F-4D97-AF65-F5344CB8AC3E}">
        <p14:creationId xmlns:p14="http://schemas.microsoft.com/office/powerpoint/2010/main" val="11758028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32959-6008-F823-750A-421A2D62602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F5A76D3-0467-EDD5-2211-BC2CE7756B9C}"/>
              </a:ext>
            </a:extLst>
          </p:cNvPr>
          <p:cNvSpPr>
            <a:spLocks noGrp="1"/>
          </p:cNvSpPr>
          <p:nvPr>
            <p:ph type="title"/>
          </p:nvPr>
        </p:nvSpPr>
        <p:spPr>
          <a:xfrm>
            <a:off x="252000" y="972000"/>
            <a:ext cx="11628452" cy="646331"/>
          </a:xfrm>
        </p:spPr>
        <p:txBody>
          <a:bodyPr/>
          <a:lstStyle/>
          <a:p>
            <a:r>
              <a:rPr lang="en-GB" dirty="0"/>
              <a:t>What happens if the fan fails?</a:t>
            </a:r>
          </a:p>
        </p:txBody>
      </p:sp>
      <p:sp>
        <p:nvSpPr>
          <p:cNvPr id="6" name="Content Placeholder 5">
            <a:extLst>
              <a:ext uri="{FF2B5EF4-FFF2-40B4-BE49-F238E27FC236}">
                <a16:creationId xmlns:a16="http://schemas.microsoft.com/office/drawing/2014/main" id="{A6270038-9B71-0ABA-4E89-80D4D6FC14BA}"/>
              </a:ext>
            </a:extLst>
          </p:cNvPr>
          <p:cNvSpPr>
            <a:spLocks noGrp="1"/>
          </p:cNvSpPr>
          <p:nvPr>
            <p:ph sz="quarter" idx="10"/>
          </p:nvPr>
        </p:nvSpPr>
        <p:spPr>
          <a:xfrm>
            <a:off x="360000" y="1800000"/>
            <a:ext cx="10432326" cy="4140000"/>
          </a:xfrm>
        </p:spPr>
        <p:txBody>
          <a:bodyPr/>
          <a:lstStyle/>
          <a:p>
            <a:r>
              <a:rPr lang="en-GB" dirty="0"/>
              <a:t>When encountering fan issues, remember that the GIUSP (Gas Industry Unsafe Situations Procedure) classification determines your required action. </a:t>
            </a:r>
          </a:p>
          <a:p>
            <a:r>
              <a:rPr lang="en-GB" dirty="0"/>
              <a:t>ID situations require immediate disconnection from the gas supply, while AR situations may permit continued operation with customer notification and scheduled repair.</a:t>
            </a:r>
          </a:p>
          <a:p>
            <a:endParaRPr lang="en-GB" dirty="0"/>
          </a:p>
          <a:p>
            <a:endParaRPr lang="en-GB" dirty="0"/>
          </a:p>
        </p:txBody>
      </p:sp>
    </p:spTree>
    <p:extLst>
      <p:ext uri="{BB962C8B-B14F-4D97-AF65-F5344CB8AC3E}">
        <p14:creationId xmlns:p14="http://schemas.microsoft.com/office/powerpoint/2010/main" val="1463180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22CE1-5F02-8E25-FC2A-2CFEF6DD971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BCB6986-49CA-A047-1D95-4DB31A722F2B}"/>
              </a:ext>
            </a:extLst>
          </p:cNvPr>
          <p:cNvSpPr>
            <a:spLocks noGrp="1"/>
          </p:cNvSpPr>
          <p:nvPr>
            <p:ph type="title"/>
          </p:nvPr>
        </p:nvSpPr>
        <p:spPr>
          <a:xfrm>
            <a:off x="252000" y="972000"/>
            <a:ext cx="11628452" cy="646331"/>
          </a:xfrm>
        </p:spPr>
        <p:txBody>
          <a:bodyPr/>
          <a:lstStyle/>
          <a:p>
            <a:r>
              <a:rPr lang="en-GB" dirty="0"/>
              <a:t>Fan testing and diagnostics</a:t>
            </a:r>
          </a:p>
        </p:txBody>
      </p:sp>
      <p:sp>
        <p:nvSpPr>
          <p:cNvPr id="6" name="Content Placeholder 5">
            <a:extLst>
              <a:ext uri="{FF2B5EF4-FFF2-40B4-BE49-F238E27FC236}">
                <a16:creationId xmlns:a16="http://schemas.microsoft.com/office/drawing/2014/main" id="{17FE15D6-09B8-0FDC-7FE2-A8803DD0BBD9}"/>
              </a:ext>
            </a:extLst>
          </p:cNvPr>
          <p:cNvSpPr>
            <a:spLocks noGrp="1"/>
          </p:cNvSpPr>
          <p:nvPr>
            <p:ph sz="quarter" idx="10"/>
          </p:nvPr>
        </p:nvSpPr>
        <p:spPr>
          <a:xfrm>
            <a:off x="359999" y="1800000"/>
            <a:ext cx="10179663" cy="4140000"/>
          </a:xfrm>
        </p:spPr>
        <p:txBody>
          <a:bodyPr/>
          <a:lstStyle/>
          <a:p>
            <a:r>
              <a:rPr lang="en-GB" b="1" dirty="0"/>
              <a:t>Visual inspection</a:t>
            </a:r>
          </a:p>
          <a:p>
            <a:pPr marL="342900" indent="-342900">
              <a:buFont typeface="Arial" panose="020B0604020202020204" pitchFamily="34" charset="0"/>
              <a:buChar char="•"/>
            </a:pPr>
            <a:r>
              <a:rPr lang="en-GB" dirty="0"/>
              <a:t>Check for physical damage to fan housing or impeller.</a:t>
            </a:r>
          </a:p>
          <a:p>
            <a:pPr marL="342900" indent="-342900">
              <a:buFont typeface="Arial" panose="020B0604020202020204" pitchFamily="34" charset="0"/>
              <a:buChar char="•"/>
            </a:pPr>
            <a:r>
              <a:rPr lang="en-GB" dirty="0"/>
              <a:t>Look for debris accumulation, soot deposits or signs of overheating.</a:t>
            </a:r>
          </a:p>
          <a:p>
            <a:pPr marL="342900" indent="-342900">
              <a:buFont typeface="Arial" panose="020B0604020202020204" pitchFamily="34" charset="0"/>
              <a:buChar char="•"/>
            </a:pPr>
            <a:r>
              <a:rPr lang="en-GB" dirty="0"/>
              <a:t>Inspect silicon tubes for splits, disconnection or blockage.</a:t>
            </a:r>
          </a:p>
          <a:p>
            <a:pPr marL="342900" indent="-342900">
              <a:buFont typeface="Arial" panose="020B0604020202020204" pitchFamily="34" charset="0"/>
              <a:buChar char="•"/>
            </a:pPr>
            <a:r>
              <a:rPr lang="en-GB" dirty="0"/>
              <a:t>Examine electrical connections for security and corrosion.</a:t>
            </a:r>
          </a:p>
          <a:p>
            <a:pPr marL="342900" indent="-342900">
              <a:buFont typeface="Arial" panose="020B0604020202020204" pitchFamily="34" charset="0"/>
              <a:buChar char="•"/>
            </a:pPr>
            <a:r>
              <a:rPr lang="en-GB" dirty="0"/>
              <a:t>Check for oil leakage around bearings.</a:t>
            </a:r>
          </a:p>
          <a:p>
            <a:endParaRPr lang="en-GB" dirty="0"/>
          </a:p>
          <a:p>
            <a:endParaRPr lang="en-GB" dirty="0"/>
          </a:p>
        </p:txBody>
      </p:sp>
    </p:spTree>
    <p:extLst>
      <p:ext uri="{BB962C8B-B14F-4D97-AF65-F5344CB8AC3E}">
        <p14:creationId xmlns:p14="http://schemas.microsoft.com/office/powerpoint/2010/main" val="34016216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DB851-7CF4-218C-4765-45C32D3F156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74F0862-0BD1-A9F5-D997-1AFC3AFFFB81}"/>
              </a:ext>
            </a:extLst>
          </p:cNvPr>
          <p:cNvSpPr>
            <a:spLocks noGrp="1"/>
          </p:cNvSpPr>
          <p:nvPr>
            <p:ph type="title"/>
          </p:nvPr>
        </p:nvSpPr>
        <p:spPr>
          <a:xfrm>
            <a:off x="252000" y="972000"/>
            <a:ext cx="11628452" cy="646331"/>
          </a:xfrm>
        </p:spPr>
        <p:txBody>
          <a:bodyPr/>
          <a:lstStyle/>
          <a:p>
            <a:r>
              <a:rPr lang="en-GB" dirty="0"/>
              <a:t>Fan testing and diagnostics</a:t>
            </a:r>
          </a:p>
        </p:txBody>
      </p:sp>
      <p:sp>
        <p:nvSpPr>
          <p:cNvPr id="6" name="Content Placeholder 5">
            <a:extLst>
              <a:ext uri="{FF2B5EF4-FFF2-40B4-BE49-F238E27FC236}">
                <a16:creationId xmlns:a16="http://schemas.microsoft.com/office/drawing/2014/main" id="{72A0D5BA-584D-0F5D-9E96-D00D9ACA8F6E}"/>
              </a:ext>
            </a:extLst>
          </p:cNvPr>
          <p:cNvSpPr>
            <a:spLocks noGrp="1"/>
          </p:cNvSpPr>
          <p:nvPr>
            <p:ph sz="quarter" idx="10"/>
          </p:nvPr>
        </p:nvSpPr>
        <p:spPr>
          <a:xfrm>
            <a:off x="360000" y="1800000"/>
            <a:ext cx="10952923" cy="4140000"/>
          </a:xfrm>
        </p:spPr>
        <p:txBody>
          <a:bodyPr/>
          <a:lstStyle/>
          <a:p>
            <a:r>
              <a:rPr lang="en-GB" b="1" dirty="0"/>
              <a:t>Electrical testing</a:t>
            </a:r>
          </a:p>
          <a:p>
            <a:pPr marL="342900" indent="-342900">
              <a:buFont typeface="Arial" panose="020B0604020202020204" pitchFamily="34" charset="0"/>
              <a:buChar char="•"/>
            </a:pPr>
            <a:r>
              <a:rPr lang="en-GB" dirty="0"/>
              <a:t>Measure voltage at fan terminals during call for heat (typically 230V AC).</a:t>
            </a:r>
          </a:p>
          <a:p>
            <a:pPr marL="342900" indent="-342900">
              <a:buFont typeface="Arial" panose="020B0604020202020204" pitchFamily="34" charset="0"/>
              <a:buChar char="•"/>
            </a:pPr>
            <a:r>
              <a:rPr lang="en-GB" dirty="0"/>
              <a:t>Check resistance of fan windings against manufacturer specifications.</a:t>
            </a:r>
          </a:p>
          <a:p>
            <a:pPr marL="342900" indent="-342900">
              <a:buFont typeface="Arial" panose="020B0604020202020204" pitchFamily="34" charset="0"/>
              <a:buChar char="•"/>
            </a:pPr>
            <a:r>
              <a:rPr lang="en-GB" dirty="0"/>
              <a:t>Test continuity of APS circuit when fan running at normal speed.</a:t>
            </a:r>
          </a:p>
          <a:p>
            <a:pPr marL="342900" indent="-342900">
              <a:buFont typeface="Arial" panose="020B0604020202020204" pitchFamily="34" charset="0"/>
              <a:buChar char="•"/>
            </a:pPr>
            <a:r>
              <a:rPr lang="en-GB" dirty="0"/>
              <a:t>Measure current draw during operation (typically 0.15-0.30A).</a:t>
            </a:r>
          </a:p>
          <a:p>
            <a:pPr marL="342900" indent="-342900">
              <a:buFont typeface="Arial" panose="020B0604020202020204" pitchFamily="34" charset="0"/>
              <a:buChar char="•"/>
            </a:pPr>
            <a:r>
              <a:rPr lang="en-GB" dirty="0"/>
              <a:t>Test for correct PWM signal in variable speed models (0-10V or digital pulse).</a:t>
            </a:r>
          </a:p>
          <a:p>
            <a:endParaRPr lang="en-GB" dirty="0"/>
          </a:p>
        </p:txBody>
      </p:sp>
    </p:spTree>
    <p:extLst>
      <p:ext uri="{BB962C8B-B14F-4D97-AF65-F5344CB8AC3E}">
        <p14:creationId xmlns:p14="http://schemas.microsoft.com/office/powerpoint/2010/main" val="41186270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CACEC-BA12-47EF-8D00-081D8683C61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DC68BEF-FBD8-45EB-CEB3-4D185599023C}"/>
              </a:ext>
            </a:extLst>
          </p:cNvPr>
          <p:cNvSpPr>
            <a:spLocks noGrp="1"/>
          </p:cNvSpPr>
          <p:nvPr>
            <p:ph type="title"/>
          </p:nvPr>
        </p:nvSpPr>
        <p:spPr>
          <a:xfrm>
            <a:off x="252000" y="972000"/>
            <a:ext cx="11628452" cy="646331"/>
          </a:xfrm>
        </p:spPr>
        <p:txBody>
          <a:bodyPr/>
          <a:lstStyle/>
          <a:p>
            <a:r>
              <a:rPr lang="en-GB" dirty="0"/>
              <a:t>Fan testing and diagnostics</a:t>
            </a:r>
          </a:p>
        </p:txBody>
      </p:sp>
      <p:sp>
        <p:nvSpPr>
          <p:cNvPr id="6" name="Content Placeholder 5">
            <a:extLst>
              <a:ext uri="{FF2B5EF4-FFF2-40B4-BE49-F238E27FC236}">
                <a16:creationId xmlns:a16="http://schemas.microsoft.com/office/drawing/2014/main" id="{48BED67D-B6A5-B5F4-F5E3-CB0F4D1B6C16}"/>
              </a:ext>
            </a:extLst>
          </p:cNvPr>
          <p:cNvSpPr>
            <a:spLocks noGrp="1"/>
          </p:cNvSpPr>
          <p:nvPr>
            <p:ph sz="quarter" idx="10"/>
          </p:nvPr>
        </p:nvSpPr>
        <p:spPr>
          <a:xfrm>
            <a:off x="360000" y="1800000"/>
            <a:ext cx="10652133" cy="4140000"/>
          </a:xfrm>
        </p:spPr>
        <p:txBody>
          <a:bodyPr/>
          <a:lstStyle/>
          <a:p>
            <a:r>
              <a:rPr lang="en-GB" b="1" dirty="0"/>
              <a:t>Pressure testing</a:t>
            </a:r>
          </a:p>
          <a:p>
            <a:pPr marL="342900" indent="-342900">
              <a:buFont typeface="Arial" panose="020B0604020202020204" pitchFamily="34" charset="0"/>
              <a:buChar char="•"/>
            </a:pPr>
            <a:r>
              <a:rPr lang="en-GB" dirty="0"/>
              <a:t>Use manometer to measure differential pressure across APS points.</a:t>
            </a:r>
          </a:p>
          <a:p>
            <a:pPr marL="342900" indent="-342900">
              <a:buFont typeface="Arial" panose="020B0604020202020204" pitchFamily="34" charset="0"/>
              <a:buChar char="•"/>
            </a:pPr>
            <a:r>
              <a:rPr lang="en-GB" dirty="0"/>
              <a:t>Compare readings with manufacturer specifications (typically 1.5-2.5 mbar).</a:t>
            </a:r>
          </a:p>
          <a:p>
            <a:pPr marL="342900" indent="-342900">
              <a:buFont typeface="Arial" panose="020B0604020202020204" pitchFamily="34" charset="0"/>
              <a:buChar char="•"/>
            </a:pPr>
            <a:r>
              <a:rPr lang="en-GB" dirty="0"/>
              <a:t>Verify APS closes at specified pressure and opens when pressure drops.</a:t>
            </a:r>
          </a:p>
          <a:p>
            <a:pPr marL="342900" indent="-342900">
              <a:buFont typeface="Arial" panose="020B0604020202020204" pitchFamily="34" charset="0"/>
              <a:buChar char="•"/>
            </a:pPr>
            <a:r>
              <a:rPr lang="en-GB" dirty="0"/>
              <a:t>Check for pressure drop across the heat exchanger.</a:t>
            </a:r>
          </a:p>
          <a:p>
            <a:pPr marL="342900" indent="-342900">
              <a:buFont typeface="Arial" panose="020B0604020202020204" pitchFamily="34" charset="0"/>
              <a:buChar char="•"/>
            </a:pPr>
            <a:r>
              <a:rPr lang="en-GB" dirty="0"/>
              <a:t>Verify flue performance using a smoke pellet or an analyser.</a:t>
            </a:r>
          </a:p>
          <a:p>
            <a:endParaRPr lang="en-GB" dirty="0"/>
          </a:p>
        </p:txBody>
      </p:sp>
    </p:spTree>
    <p:extLst>
      <p:ext uri="{BB962C8B-B14F-4D97-AF65-F5344CB8AC3E}">
        <p14:creationId xmlns:p14="http://schemas.microsoft.com/office/powerpoint/2010/main" val="37682536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8C2B6-09E8-AC67-C82A-E2284EE87E6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7E94C9C-4EFB-6BA2-7FF5-9E0487AF3212}"/>
              </a:ext>
            </a:extLst>
          </p:cNvPr>
          <p:cNvSpPr>
            <a:spLocks noGrp="1"/>
          </p:cNvSpPr>
          <p:nvPr>
            <p:ph type="title"/>
          </p:nvPr>
        </p:nvSpPr>
        <p:spPr>
          <a:xfrm>
            <a:off x="252000" y="972000"/>
            <a:ext cx="11628452" cy="646331"/>
          </a:xfrm>
        </p:spPr>
        <p:txBody>
          <a:bodyPr/>
          <a:lstStyle/>
          <a:p>
            <a:r>
              <a:rPr lang="en-GB" dirty="0"/>
              <a:t>Fan testing and diagnostics</a:t>
            </a:r>
          </a:p>
        </p:txBody>
      </p:sp>
      <p:sp>
        <p:nvSpPr>
          <p:cNvPr id="6" name="Content Placeholder 5">
            <a:extLst>
              <a:ext uri="{FF2B5EF4-FFF2-40B4-BE49-F238E27FC236}">
                <a16:creationId xmlns:a16="http://schemas.microsoft.com/office/drawing/2014/main" id="{47D948E7-47A3-2373-59AC-994E099EBF41}"/>
              </a:ext>
            </a:extLst>
          </p:cNvPr>
          <p:cNvSpPr>
            <a:spLocks noGrp="1"/>
          </p:cNvSpPr>
          <p:nvPr>
            <p:ph sz="quarter" idx="10"/>
          </p:nvPr>
        </p:nvSpPr>
        <p:spPr>
          <a:xfrm>
            <a:off x="360000" y="1800000"/>
            <a:ext cx="9935792" cy="4140000"/>
          </a:xfrm>
        </p:spPr>
        <p:txBody>
          <a:bodyPr/>
          <a:lstStyle/>
          <a:p>
            <a:r>
              <a:rPr lang="en-GB" b="1" dirty="0"/>
              <a:t>Operational assessment</a:t>
            </a:r>
          </a:p>
          <a:p>
            <a:pPr marL="342900" indent="-342900">
              <a:buFont typeface="Arial" panose="020B0604020202020204" pitchFamily="34" charset="0"/>
              <a:buChar char="•"/>
            </a:pPr>
            <a:r>
              <a:rPr lang="en-GB" dirty="0"/>
              <a:t>Observe complete start-up sequence including pre-purge timing.</a:t>
            </a:r>
          </a:p>
          <a:p>
            <a:pPr marL="342900" indent="-342900">
              <a:buFont typeface="Arial" panose="020B0604020202020204" pitchFamily="34" charset="0"/>
              <a:buChar char="•"/>
            </a:pPr>
            <a:r>
              <a:rPr lang="en-GB" dirty="0"/>
              <a:t>Listen for unusual noises indicating bearing wear or imbalance.</a:t>
            </a:r>
          </a:p>
          <a:p>
            <a:pPr marL="342900" indent="-342900">
              <a:buFont typeface="Arial" panose="020B0604020202020204" pitchFamily="34" charset="0"/>
              <a:buChar char="•"/>
            </a:pPr>
            <a:r>
              <a:rPr lang="en-GB" dirty="0"/>
              <a:t>Monitor post-purge operation and duration.</a:t>
            </a:r>
          </a:p>
          <a:p>
            <a:pPr marL="342900" indent="-342900">
              <a:buFont typeface="Arial" panose="020B0604020202020204" pitchFamily="34" charset="0"/>
              <a:buChar char="•"/>
            </a:pPr>
            <a:r>
              <a:rPr lang="en-GB" dirty="0"/>
              <a:t>Check modulation response to changing demand (if applicable).</a:t>
            </a:r>
          </a:p>
          <a:p>
            <a:pPr marL="342900" indent="-342900">
              <a:buFont typeface="Arial" panose="020B0604020202020204" pitchFamily="34" charset="0"/>
              <a:buChar char="•"/>
            </a:pPr>
            <a:r>
              <a:rPr lang="en-GB" dirty="0"/>
              <a:t>Observe shut-down sequence for proper termination.</a:t>
            </a:r>
          </a:p>
          <a:p>
            <a:endParaRPr lang="en-GB" dirty="0"/>
          </a:p>
        </p:txBody>
      </p:sp>
    </p:spTree>
    <p:extLst>
      <p:ext uri="{BB962C8B-B14F-4D97-AF65-F5344CB8AC3E}">
        <p14:creationId xmlns:p14="http://schemas.microsoft.com/office/powerpoint/2010/main" val="120972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11C0B-9DF6-DB44-7AEE-8A18F3871D0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DE5650B-F00E-0260-B15E-5535F52731F7}"/>
              </a:ext>
            </a:extLst>
          </p:cNvPr>
          <p:cNvSpPr>
            <a:spLocks noGrp="1"/>
          </p:cNvSpPr>
          <p:nvPr>
            <p:ph type="title"/>
          </p:nvPr>
        </p:nvSpPr>
        <p:spPr>
          <a:xfrm>
            <a:off x="252000" y="972000"/>
            <a:ext cx="11628452" cy="646331"/>
          </a:xfrm>
        </p:spPr>
        <p:txBody>
          <a:bodyPr/>
          <a:lstStyle/>
          <a:p>
            <a:r>
              <a:rPr lang="en-GB" dirty="0"/>
              <a:t>Fan testing and diagnostics</a:t>
            </a:r>
          </a:p>
        </p:txBody>
      </p:sp>
      <p:sp>
        <p:nvSpPr>
          <p:cNvPr id="6" name="Content Placeholder 5">
            <a:extLst>
              <a:ext uri="{FF2B5EF4-FFF2-40B4-BE49-F238E27FC236}">
                <a16:creationId xmlns:a16="http://schemas.microsoft.com/office/drawing/2014/main" id="{2A0F0D7E-30A6-B4F5-7912-15E8207A643A}"/>
              </a:ext>
            </a:extLst>
          </p:cNvPr>
          <p:cNvSpPr>
            <a:spLocks noGrp="1"/>
          </p:cNvSpPr>
          <p:nvPr>
            <p:ph sz="quarter" idx="10"/>
          </p:nvPr>
        </p:nvSpPr>
        <p:spPr>
          <a:xfrm>
            <a:off x="360000" y="1800000"/>
            <a:ext cx="11060856" cy="4140000"/>
          </a:xfrm>
        </p:spPr>
        <p:txBody>
          <a:bodyPr/>
          <a:lstStyle/>
          <a:p>
            <a:r>
              <a:rPr lang="en-GB" dirty="0"/>
              <a:t>Always refer to manufacturer's technical documentation for specific test points, expected values, and diagnostic procedures. </a:t>
            </a:r>
          </a:p>
          <a:p>
            <a:r>
              <a:rPr lang="en-GB" dirty="0"/>
              <a:t>Modern appliances often include self-diagnostic capabilities accessed through fault codes displayed on the user interface or through manufacturer-specific test modes.</a:t>
            </a:r>
          </a:p>
          <a:p>
            <a:r>
              <a:rPr lang="en-GB" dirty="0"/>
              <a:t>Document all test results thoroughly as required by Gas Safe Register's inspection criteria and maintain appropriate records for future reference.</a:t>
            </a:r>
          </a:p>
          <a:p>
            <a:endParaRPr lang="en-GB" dirty="0"/>
          </a:p>
          <a:p>
            <a:endParaRPr lang="en-GB" dirty="0"/>
          </a:p>
        </p:txBody>
      </p:sp>
    </p:spTree>
    <p:extLst>
      <p:ext uri="{BB962C8B-B14F-4D97-AF65-F5344CB8AC3E}">
        <p14:creationId xmlns:p14="http://schemas.microsoft.com/office/powerpoint/2010/main" val="398910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A09AD-C07D-33DC-956F-88668DECFB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1B76BA5-9CFB-706A-BFE4-F272764370FE}"/>
              </a:ext>
            </a:extLst>
          </p:cNvPr>
          <p:cNvSpPr>
            <a:spLocks noGrp="1"/>
          </p:cNvSpPr>
          <p:nvPr>
            <p:ph type="title"/>
          </p:nvPr>
        </p:nvSpPr>
        <p:spPr>
          <a:xfrm>
            <a:off x="252000" y="871416"/>
            <a:ext cx="11628452" cy="646331"/>
          </a:xfrm>
        </p:spPr>
        <p:txBody>
          <a:bodyPr/>
          <a:lstStyle/>
          <a:p>
            <a:r>
              <a:rPr lang="en-GB" dirty="0"/>
              <a:t>Natural draught vs Fan-assisted systems</a:t>
            </a:r>
          </a:p>
        </p:txBody>
      </p:sp>
      <p:graphicFrame>
        <p:nvGraphicFramePr>
          <p:cNvPr id="4" name="Table 3">
            <a:extLst>
              <a:ext uri="{FF2B5EF4-FFF2-40B4-BE49-F238E27FC236}">
                <a16:creationId xmlns:a16="http://schemas.microsoft.com/office/drawing/2014/main" id="{AB5EE7BD-C6EF-6909-92FE-2422A9056F19}"/>
              </a:ext>
            </a:extLst>
          </p:cNvPr>
          <p:cNvGraphicFramePr>
            <a:graphicFrameLocks noGrp="1"/>
          </p:cNvGraphicFramePr>
          <p:nvPr>
            <p:extLst>
              <p:ext uri="{D42A27DB-BD31-4B8C-83A1-F6EECF244321}">
                <p14:modId xmlns:p14="http://schemas.microsoft.com/office/powerpoint/2010/main" val="3024165833"/>
              </p:ext>
            </p:extLst>
          </p:nvPr>
        </p:nvGraphicFramePr>
        <p:xfrm>
          <a:off x="359173" y="1517747"/>
          <a:ext cx="11060691" cy="4466696"/>
        </p:xfrm>
        <a:graphic>
          <a:graphicData uri="http://schemas.openxmlformats.org/drawingml/2006/table">
            <a:tbl>
              <a:tblPr>
                <a:tableStyleId>{8A107856-5554-42FB-B03E-39F5DBC370BA}</a:tableStyleId>
              </a:tblPr>
              <a:tblGrid>
                <a:gridCol w="2587044">
                  <a:extLst>
                    <a:ext uri="{9D8B030D-6E8A-4147-A177-3AD203B41FA5}">
                      <a16:colId xmlns:a16="http://schemas.microsoft.com/office/drawing/2014/main" val="1466344697"/>
                    </a:ext>
                  </a:extLst>
                </a:gridCol>
                <a:gridCol w="4040387">
                  <a:extLst>
                    <a:ext uri="{9D8B030D-6E8A-4147-A177-3AD203B41FA5}">
                      <a16:colId xmlns:a16="http://schemas.microsoft.com/office/drawing/2014/main" val="2285703227"/>
                    </a:ext>
                  </a:extLst>
                </a:gridCol>
                <a:gridCol w="4433260">
                  <a:extLst>
                    <a:ext uri="{9D8B030D-6E8A-4147-A177-3AD203B41FA5}">
                      <a16:colId xmlns:a16="http://schemas.microsoft.com/office/drawing/2014/main" val="3459037156"/>
                    </a:ext>
                  </a:extLst>
                </a:gridCol>
              </a:tblGrid>
              <a:tr h="352248">
                <a:tc>
                  <a:txBody>
                    <a:bodyPr/>
                    <a:lstStyle/>
                    <a:p>
                      <a:pPr>
                        <a:buNone/>
                      </a:pPr>
                      <a:r>
                        <a:rPr lang="en-GB" sz="1900" b="1" dirty="0"/>
                        <a:t>Feature</a:t>
                      </a:r>
                      <a:endParaRPr lang="en-GB" sz="1900" dirty="0"/>
                    </a:p>
                  </a:txBody>
                  <a:tcPr marL="87803" marR="87803" marT="43901" marB="43901" anchor="ctr"/>
                </a:tc>
                <a:tc>
                  <a:txBody>
                    <a:bodyPr/>
                    <a:lstStyle/>
                    <a:p>
                      <a:pPr>
                        <a:buNone/>
                      </a:pPr>
                      <a:r>
                        <a:rPr lang="en-GB" sz="1900" b="1"/>
                        <a:t>Natural draught</a:t>
                      </a:r>
                      <a:endParaRPr lang="en-GB" sz="1900"/>
                    </a:p>
                  </a:txBody>
                  <a:tcPr marL="87803" marR="87803" marT="43901" marB="43901" anchor="ctr"/>
                </a:tc>
                <a:tc>
                  <a:txBody>
                    <a:bodyPr/>
                    <a:lstStyle/>
                    <a:p>
                      <a:pPr>
                        <a:buNone/>
                      </a:pPr>
                      <a:r>
                        <a:rPr lang="en-GB" sz="1900" b="1"/>
                        <a:t>Fan-assisted</a:t>
                      </a:r>
                      <a:endParaRPr lang="en-GB" sz="1900"/>
                    </a:p>
                  </a:txBody>
                  <a:tcPr marL="87803" marR="87803" marT="43901" marB="43901" anchor="ctr"/>
                </a:tc>
                <a:extLst>
                  <a:ext uri="{0D108BD9-81ED-4DB2-BD59-A6C34878D82A}">
                    <a16:rowId xmlns:a16="http://schemas.microsoft.com/office/drawing/2014/main" val="4064755866"/>
                  </a:ext>
                </a:extLst>
              </a:tr>
              <a:tr h="616691">
                <a:tc>
                  <a:txBody>
                    <a:bodyPr/>
                    <a:lstStyle/>
                    <a:p>
                      <a:pPr>
                        <a:buNone/>
                      </a:pPr>
                      <a:r>
                        <a:rPr lang="en-GB" sz="1900"/>
                        <a:t>Combustion air source</a:t>
                      </a:r>
                    </a:p>
                  </a:txBody>
                  <a:tcPr marL="87803" marR="87803" marT="43901" marB="43901" anchor="ctr"/>
                </a:tc>
                <a:tc>
                  <a:txBody>
                    <a:bodyPr/>
                    <a:lstStyle/>
                    <a:p>
                      <a:pPr>
                        <a:buNone/>
                      </a:pPr>
                      <a:r>
                        <a:rPr lang="en-GB" sz="1900"/>
                        <a:t>Room air (requires permanent ventilation)</a:t>
                      </a:r>
                    </a:p>
                  </a:txBody>
                  <a:tcPr marL="87803" marR="87803" marT="43901" marB="43901" anchor="ctr"/>
                </a:tc>
                <a:tc>
                  <a:txBody>
                    <a:bodyPr/>
                    <a:lstStyle/>
                    <a:p>
                      <a:pPr>
                        <a:buNone/>
                      </a:pPr>
                      <a:r>
                        <a:rPr lang="en-GB" sz="1900"/>
                        <a:t>Forced via fan (typically room-sealed)</a:t>
                      </a:r>
                    </a:p>
                  </a:txBody>
                  <a:tcPr marL="87803" marR="87803" marT="43901" marB="43901" anchor="ctr"/>
                </a:tc>
                <a:extLst>
                  <a:ext uri="{0D108BD9-81ED-4DB2-BD59-A6C34878D82A}">
                    <a16:rowId xmlns:a16="http://schemas.microsoft.com/office/drawing/2014/main" val="640541144"/>
                  </a:ext>
                </a:extLst>
              </a:tr>
              <a:tr h="352248">
                <a:tc>
                  <a:txBody>
                    <a:bodyPr/>
                    <a:lstStyle/>
                    <a:p>
                      <a:pPr>
                        <a:buNone/>
                      </a:pPr>
                      <a:r>
                        <a:rPr lang="en-GB" sz="1900"/>
                        <a:t>Flue type</a:t>
                      </a:r>
                    </a:p>
                  </a:txBody>
                  <a:tcPr marL="87803" marR="87803" marT="43901" marB="43901" anchor="ctr"/>
                </a:tc>
                <a:tc>
                  <a:txBody>
                    <a:bodyPr/>
                    <a:lstStyle/>
                    <a:p>
                      <a:pPr>
                        <a:buNone/>
                      </a:pPr>
                      <a:r>
                        <a:rPr lang="en-GB" sz="1900"/>
                        <a:t>Open flue / conventional chimney</a:t>
                      </a:r>
                    </a:p>
                  </a:txBody>
                  <a:tcPr marL="87803" marR="87803" marT="43901" marB="43901" anchor="ctr"/>
                </a:tc>
                <a:tc>
                  <a:txBody>
                    <a:bodyPr/>
                    <a:lstStyle/>
                    <a:p>
                      <a:pPr>
                        <a:buNone/>
                      </a:pPr>
                      <a:r>
                        <a:rPr lang="en-GB" sz="1900"/>
                        <a:t>Balanced flue (often coaxial design)</a:t>
                      </a:r>
                    </a:p>
                  </a:txBody>
                  <a:tcPr marL="87803" marR="87803" marT="43901" marB="43901" anchor="ctr"/>
                </a:tc>
                <a:extLst>
                  <a:ext uri="{0D108BD9-81ED-4DB2-BD59-A6C34878D82A}">
                    <a16:rowId xmlns:a16="http://schemas.microsoft.com/office/drawing/2014/main" val="121176263"/>
                  </a:ext>
                </a:extLst>
              </a:tr>
              <a:tr h="352248">
                <a:tc>
                  <a:txBody>
                    <a:bodyPr/>
                    <a:lstStyle/>
                    <a:p>
                      <a:pPr>
                        <a:buNone/>
                      </a:pPr>
                      <a:r>
                        <a:rPr lang="en-GB" sz="1900"/>
                        <a:t>Efficiency</a:t>
                      </a:r>
                    </a:p>
                  </a:txBody>
                  <a:tcPr marL="87803" marR="87803" marT="43901" marB="43901" anchor="ctr"/>
                </a:tc>
                <a:tc>
                  <a:txBody>
                    <a:bodyPr/>
                    <a:lstStyle/>
                    <a:p>
                      <a:pPr>
                        <a:buNone/>
                      </a:pPr>
                      <a:r>
                        <a:rPr lang="en-GB" sz="1900"/>
                        <a:t>Lower (typically 65-78%)</a:t>
                      </a:r>
                    </a:p>
                  </a:txBody>
                  <a:tcPr marL="87803" marR="87803" marT="43901" marB="43901" anchor="ctr"/>
                </a:tc>
                <a:tc>
                  <a:txBody>
                    <a:bodyPr/>
                    <a:lstStyle/>
                    <a:p>
                      <a:pPr>
                        <a:buNone/>
                      </a:pPr>
                      <a:r>
                        <a:rPr lang="en-GB" sz="1900"/>
                        <a:t>Higher (typically 85-94%)</a:t>
                      </a:r>
                    </a:p>
                  </a:txBody>
                  <a:tcPr marL="87803" marR="87803" marT="43901" marB="43901" anchor="ctr"/>
                </a:tc>
                <a:extLst>
                  <a:ext uri="{0D108BD9-81ED-4DB2-BD59-A6C34878D82A}">
                    <a16:rowId xmlns:a16="http://schemas.microsoft.com/office/drawing/2014/main" val="1555903991"/>
                  </a:ext>
                </a:extLst>
              </a:tr>
              <a:tr h="616691">
                <a:tc>
                  <a:txBody>
                    <a:bodyPr/>
                    <a:lstStyle/>
                    <a:p>
                      <a:pPr>
                        <a:buNone/>
                      </a:pPr>
                      <a:r>
                        <a:rPr lang="en-GB" sz="1900"/>
                        <a:t>Safety controls</a:t>
                      </a:r>
                    </a:p>
                  </a:txBody>
                  <a:tcPr marL="87803" marR="87803" marT="43901" marB="43901" anchor="ctr"/>
                </a:tc>
                <a:tc>
                  <a:txBody>
                    <a:bodyPr/>
                    <a:lstStyle/>
                    <a:p>
                      <a:pPr>
                        <a:buNone/>
                      </a:pPr>
                      <a:r>
                        <a:rPr lang="en-GB" sz="1900"/>
                        <a:t>FSD (Flame Supervision Device) only</a:t>
                      </a:r>
                    </a:p>
                  </a:txBody>
                  <a:tcPr marL="87803" marR="87803" marT="43901" marB="43901" anchor="ctr"/>
                </a:tc>
                <a:tc>
                  <a:txBody>
                    <a:bodyPr/>
                    <a:lstStyle/>
                    <a:p>
                      <a:pPr>
                        <a:buNone/>
                      </a:pPr>
                      <a:r>
                        <a:rPr lang="en-GB" sz="1900"/>
                        <a:t>APS, PCB, multiple sensors</a:t>
                      </a:r>
                    </a:p>
                  </a:txBody>
                  <a:tcPr marL="87803" marR="87803" marT="43901" marB="43901" anchor="ctr"/>
                </a:tc>
                <a:extLst>
                  <a:ext uri="{0D108BD9-81ED-4DB2-BD59-A6C34878D82A}">
                    <a16:rowId xmlns:a16="http://schemas.microsoft.com/office/drawing/2014/main" val="1271110488"/>
                  </a:ext>
                </a:extLst>
              </a:tr>
              <a:tr h="616691">
                <a:tc>
                  <a:txBody>
                    <a:bodyPr/>
                    <a:lstStyle/>
                    <a:p>
                      <a:pPr>
                        <a:buNone/>
                      </a:pPr>
                      <a:r>
                        <a:rPr lang="en-GB" sz="1900"/>
                        <a:t>Draught dependence</a:t>
                      </a:r>
                    </a:p>
                  </a:txBody>
                  <a:tcPr marL="87803" marR="87803" marT="43901" marB="43901" anchor="ctr"/>
                </a:tc>
                <a:tc>
                  <a:txBody>
                    <a:bodyPr/>
                    <a:lstStyle/>
                    <a:p>
                      <a:pPr>
                        <a:buNone/>
                      </a:pPr>
                      <a:r>
                        <a:rPr lang="en-GB" sz="1900"/>
                        <a:t>Highly affected by weather conditions</a:t>
                      </a:r>
                    </a:p>
                  </a:txBody>
                  <a:tcPr marL="87803" marR="87803" marT="43901" marB="43901" anchor="ctr"/>
                </a:tc>
                <a:tc>
                  <a:txBody>
                    <a:bodyPr/>
                    <a:lstStyle/>
                    <a:p>
                      <a:pPr>
                        <a:buNone/>
                      </a:pPr>
                      <a:r>
                        <a:rPr lang="en-GB" sz="1900"/>
                        <a:t>Minimal weather influence</a:t>
                      </a:r>
                    </a:p>
                  </a:txBody>
                  <a:tcPr marL="87803" marR="87803" marT="43901" marB="43901" anchor="ctr"/>
                </a:tc>
                <a:extLst>
                  <a:ext uri="{0D108BD9-81ED-4DB2-BD59-A6C34878D82A}">
                    <a16:rowId xmlns:a16="http://schemas.microsoft.com/office/drawing/2014/main" val="2651606706"/>
                  </a:ext>
                </a:extLst>
              </a:tr>
              <a:tr h="616691">
                <a:tc>
                  <a:txBody>
                    <a:bodyPr/>
                    <a:lstStyle/>
                    <a:p>
                      <a:pPr>
                        <a:buNone/>
                      </a:pPr>
                      <a:r>
                        <a:rPr lang="en-GB" sz="1900"/>
                        <a:t>Installation flexibility</a:t>
                      </a:r>
                    </a:p>
                  </a:txBody>
                  <a:tcPr marL="87803" marR="87803" marT="43901" marB="43901" anchor="ctr"/>
                </a:tc>
                <a:tc>
                  <a:txBody>
                    <a:bodyPr/>
                    <a:lstStyle/>
                    <a:p>
                      <a:pPr>
                        <a:buNone/>
                      </a:pPr>
                      <a:r>
                        <a:rPr lang="en-GB" sz="1900"/>
                        <a:t>Requires vertical rise, chimney access</a:t>
                      </a:r>
                    </a:p>
                  </a:txBody>
                  <a:tcPr marL="87803" marR="87803" marT="43901" marB="43901" anchor="ctr"/>
                </a:tc>
                <a:tc>
                  <a:txBody>
                    <a:bodyPr/>
                    <a:lstStyle/>
                    <a:p>
                      <a:pPr>
                        <a:buNone/>
                      </a:pPr>
                      <a:r>
                        <a:rPr lang="en-GB" sz="1900"/>
                        <a:t>Horizontal flues possible, greater distances</a:t>
                      </a:r>
                    </a:p>
                  </a:txBody>
                  <a:tcPr marL="87803" marR="87803" marT="43901" marB="43901" anchor="ctr"/>
                </a:tc>
                <a:extLst>
                  <a:ext uri="{0D108BD9-81ED-4DB2-BD59-A6C34878D82A}">
                    <a16:rowId xmlns:a16="http://schemas.microsoft.com/office/drawing/2014/main" val="2328163963"/>
                  </a:ext>
                </a:extLst>
              </a:tr>
              <a:tr h="616691">
                <a:tc>
                  <a:txBody>
                    <a:bodyPr/>
                    <a:lstStyle/>
                    <a:p>
                      <a:pPr>
                        <a:buNone/>
                      </a:pPr>
                      <a:r>
                        <a:rPr lang="en-GB" sz="1900"/>
                        <a:t>Common in UK market</a:t>
                      </a:r>
                    </a:p>
                  </a:txBody>
                  <a:tcPr marL="87803" marR="87803" marT="43901" marB="43901" anchor="ctr"/>
                </a:tc>
                <a:tc>
                  <a:txBody>
                    <a:bodyPr/>
                    <a:lstStyle/>
                    <a:p>
                      <a:pPr>
                        <a:buNone/>
                      </a:pPr>
                      <a:r>
                        <a:rPr lang="en-GB" sz="1900"/>
                        <a:t>Pre-2000 installations, reducing rapidly</a:t>
                      </a:r>
                    </a:p>
                  </a:txBody>
                  <a:tcPr marL="87803" marR="87803" marT="43901" marB="43901" anchor="ctr"/>
                </a:tc>
                <a:tc>
                  <a:txBody>
                    <a:bodyPr/>
                    <a:lstStyle/>
                    <a:p>
                      <a:pPr>
                        <a:buNone/>
                      </a:pPr>
                      <a:r>
                        <a:rPr lang="en-GB" sz="1900" dirty="0"/>
                        <a:t>Standard in most post-2000 installations</a:t>
                      </a:r>
                    </a:p>
                  </a:txBody>
                  <a:tcPr marL="87803" marR="87803" marT="43901" marB="43901" anchor="ctr"/>
                </a:tc>
                <a:extLst>
                  <a:ext uri="{0D108BD9-81ED-4DB2-BD59-A6C34878D82A}">
                    <a16:rowId xmlns:a16="http://schemas.microsoft.com/office/drawing/2014/main" val="4039282330"/>
                  </a:ext>
                </a:extLst>
              </a:tr>
            </a:tbl>
          </a:graphicData>
        </a:graphic>
      </p:graphicFrame>
    </p:spTree>
    <p:extLst>
      <p:ext uri="{BB962C8B-B14F-4D97-AF65-F5344CB8AC3E}">
        <p14:creationId xmlns:p14="http://schemas.microsoft.com/office/powerpoint/2010/main" val="2117383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589A3-0983-A64F-56F3-66F20CEAC83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7CD1B47-B84B-94EB-97F9-81457F8D45D3}"/>
              </a:ext>
            </a:extLst>
          </p:cNvPr>
          <p:cNvSpPr>
            <a:spLocks noGrp="1"/>
          </p:cNvSpPr>
          <p:nvPr>
            <p:ph type="title"/>
          </p:nvPr>
        </p:nvSpPr>
        <p:spPr>
          <a:xfrm>
            <a:off x="252000" y="972000"/>
            <a:ext cx="11628452" cy="646331"/>
          </a:xfrm>
        </p:spPr>
        <p:txBody>
          <a:bodyPr/>
          <a:lstStyle/>
          <a:p>
            <a:r>
              <a:rPr lang="en-GB" dirty="0"/>
              <a:t>Natural draught vs. Fan-assisted systems</a:t>
            </a:r>
          </a:p>
        </p:txBody>
      </p:sp>
      <p:sp>
        <p:nvSpPr>
          <p:cNvPr id="6" name="Content Placeholder 5">
            <a:extLst>
              <a:ext uri="{FF2B5EF4-FFF2-40B4-BE49-F238E27FC236}">
                <a16:creationId xmlns:a16="http://schemas.microsoft.com/office/drawing/2014/main" id="{142A2F0A-2335-7DC4-F14B-5ABE1A039F81}"/>
              </a:ext>
            </a:extLst>
          </p:cNvPr>
          <p:cNvSpPr>
            <a:spLocks noGrp="1"/>
          </p:cNvSpPr>
          <p:nvPr>
            <p:ph sz="quarter" idx="10"/>
          </p:nvPr>
        </p:nvSpPr>
        <p:spPr>
          <a:xfrm>
            <a:off x="359999" y="1800000"/>
            <a:ext cx="10487541" cy="4140000"/>
          </a:xfrm>
        </p:spPr>
        <p:txBody>
          <a:bodyPr/>
          <a:lstStyle/>
          <a:p>
            <a:r>
              <a:rPr lang="en-GB" sz="2400">
                <a:solidFill>
                  <a:srgbClr val="000000"/>
                </a:solidFill>
                <a:effectLst/>
                <a:latin typeface="Arial" panose="020B0604020202020204" pitchFamily="34" charset="0"/>
              </a:rPr>
              <a:t>Over the past 30 years, domestic gas appliances have shifted from natural draught to fan-assisted systems due to efficiency, safety, and building needs. </a:t>
            </a:r>
          </a:p>
          <a:p>
            <a:r>
              <a:rPr lang="en-GB" sz="2400">
                <a:solidFill>
                  <a:srgbClr val="000000"/>
                </a:solidFill>
                <a:effectLst/>
                <a:latin typeface="Arial" panose="020B0604020202020204" pitchFamily="34" charset="0"/>
              </a:rPr>
              <a:t>UK gas engineers mainly install fan-assisted systems today, but must still know natural draught appliances, especially in older homes.</a:t>
            </a:r>
            <a:endParaRPr lang="en-GB"/>
          </a:p>
        </p:txBody>
      </p:sp>
    </p:spTree>
    <p:extLst>
      <p:ext uri="{BB962C8B-B14F-4D97-AF65-F5344CB8AC3E}">
        <p14:creationId xmlns:p14="http://schemas.microsoft.com/office/powerpoint/2010/main" val="3857454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72000"/>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367013" cy="4140000"/>
          </a:xfrm>
        </p:spPr>
        <p:txBody>
          <a:bodyPr>
            <a:normAutofit/>
          </a:bodyPr>
          <a:lstStyle/>
          <a:p>
            <a:r>
              <a:rPr lang="en-GB" dirty="0"/>
              <a:t>By the end of this session, you should be able to:</a:t>
            </a:r>
          </a:p>
          <a:p>
            <a:pPr marL="342900" lvl="0" indent="-342900">
              <a:buFont typeface="Arial" panose="020B0604020202020204" pitchFamily="34" charset="0"/>
              <a:buChar char="•"/>
            </a:pPr>
            <a:r>
              <a:rPr lang="en-GB" b="1" dirty="0">
                <a:ea typeface="ＭＳ Ｐゴシック"/>
              </a:rPr>
              <a:t>Explain</a:t>
            </a:r>
            <a:r>
              <a:rPr lang="en-GB" dirty="0">
                <a:ea typeface="ＭＳ Ｐゴシック"/>
              </a:rPr>
              <a:t> the role of fans in gas appliance combustion.</a:t>
            </a:r>
            <a:endParaRPr lang="en-GB" dirty="0"/>
          </a:p>
          <a:p>
            <a:pPr marL="342900" lvl="0" indent="-342900">
              <a:buFont typeface="Arial" panose="020B0604020202020204" pitchFamily="34" charset="0"/>
              <a:buChar char="•"/>
            </a:pPr>
            <a:r>
              <a:rPr lang="en-GB" b="1" dirty="0">
                <a:ea typeface="ＭＳ Ｐゴシック"/>
              </a:rPr>
              <a:t>Describe</a:t>
            </a:r>
            <a:r>
              <a:rPr lang="en-GB" dirty="0">
                <a:ea typeface="ＭＳ Ｐゴシック"/>
              </a:rPr>
              <a:t> pre-purge and post-purge sequences.</a:t>
            </a:r>
            <a:endParaRPr lang="en-GB" dirty="0"/>
          </a:p>
          <a:p>
            <a:pPr marL="342900" lvl="0" indent="-342900">
              <a:spcAft>
                <a:spcPts val="2400"/>
              </a:spcAft>
              <a:buFont typeface="Arial" panose="020B0604020202020204" pitchFamily="34" charset="0"/>
              <a:buChar char="•"/>
            </a:pPr>
            <a:r>
              <a:rPr lang="en-GB" b="1" dirty="0">
                <a:ea typeface="ＭＳ Ｐゴシック"/>
              </a:rPr>
              <a:t>Identify</a:t>
            </a:r>
            <a:r>
              <a:rPr lang="en-GB" dirty="0">
                <a:ea typeface="ＭＳ Ｐゴシック"/>
              </a:rPr>
              <a:t> common fan-related safety controls and components.</a:t>
            </a:r>
            <a:endParaRPr lang="en-GB" dirty="0"/>
          </a:p>
          <a:p>
            <a:r>
              <a:rPr lang="en-GB" dirty="0"/>
              <a:t>You might also be able to:</a:t>
            </a:r>
          </a:p>
          <a:p>
            <a:pPr marL="342900" lvl="0" indent="-342900">
              <a:buFont typeface="Arial" panose="020B0604020202020204" pitchFamily="34" charset="0"/>
              <a:buChar char="•"/>
            </a:pPr>
            <a:r>
              <a:rPr lang="en-GB" b="1" dirty="0">
                <a:ea typeface="ＭＳ Ｐゴシック"/>
              </a:rPr>
              <a:t>Diagnose</a:t>
            </a:r>
            <a:r>
              <a:rPr lang="en-GB" dirty="0">
                <a:ea typeface="ＭＳ Ｐゴシック"/>
              </a:rPr>
              <a:t> airflow-related faults using APS and PCB logic.</a:t>
            </a:r>
            <a:endParaRPr lang="en-GB" dirty="0"/>
          </a:p>
          <a:p>
            <a:pPr marL="342900" lvl="0" indent="-342900">
              <a:buFont typeface="Arial" panose="020B0604020202020204" pitchFamily="34" charset="0"/>
              <a:buChar char="•"/>
            </a:pPr>
            <a:r>
              <a:rPr lang="en-GB" b="1" dirty="0">
                <a:ea typeface="ＭＳ Ｐゴシック"/>
              </a:rPr>
              <a:t>Compare</a:t>
            </a:r>
            <a:r>
              <a:rPr lang="en-GB" dirty="0">
                <a:ea typeface="ＭＳ Ｐゴシック"/>
              </a:rPr>
              <a:t> natural draught vs. fan-assisted systems.</a:t>
            </a:r>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313BB-9EFB-DBFB-DBB8-6AD8B65775F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0E6490D-96D4-6F04-B790-170AA706B6A2}"/>
              </a:ext>
            </a:extLst>
          </p:cNvPr>
          <p:cNvSpPr>
            <a:spLocks noGrp="1"/>
          </p:cNvSpPr>
          <p:nvPr>
            <p:ph type="title"/>
          </p:nvPr>
        </p:nvSpPr>
        <p:spPr>
          <a:xfrm>
            <a:off x="252000" y="972000"/>
            <a:ext cx="11628452" cy="646331"/>
          </a:xfrm>
        </p:spPr>
        <p:txBody>
          <a:bodyPr/>
          <a:lstStyle/>
          <a:p>
            <a:r>
              <a:rPr lang="en-GB" dirty="0"/>
              <a:t>Formative check – fan and airflow</a:t>
            </a:r>
          </a:p>
        </p:txBody>
      </p:sp>
      <p:sp>
        <p:nvSpPr>
          <p:cNvPr id="6" name="Content Placeholder 5">
            <a:extLst>
              <a:ext uri="{FF2B5EF4-FFF2-40B4-BE49-F238E27FC236}">
                <a16:creationId xmlns:a16="http://schemas.microsoft.com/office/drawing/2014/main" id="{ED42B548-6C07-DC84-B716-84C402D5BCE2}"/>
              </a:ext>
            </a:extLst>
          </p:cNvPr>
          <p:cNvSpPr>
            <a:spLocks noGrp="1"/>
          </p:cNvSpPr>
          <p:nvPr>
            <p:ph sz="quarter" idx="10"/>
          </p:nvPr>
        </p:nvSpPr>
        <p:spPr>
          <a:xfrm>
            <a:off x="359999" y="1800000"/>
            <a:ext cx="10691931" cy="4140000"/>
          </a:xfrm>
        </p:spPr>
        <p:txBody>
          <a:bodyPr/>
          <a:lstStyle/>
          <a:p>
            <a:r>
              <a:rPr lang="en-GB" b="1"/>
              <a:t>Question 1</a:t>
            </a:r>
          </a:p>
          <a:p>
            <a:r>
              <a:rPr lang="en-GB"/>
              <a:t>What is the main purpose of the pre-purge cycle in a fan-assisted boiler?</a:t>
            </a:r>
          </a:p>
          <a:p>
            <a:pPr marL="457200" indent="-457200">
              <a:buFont typeface="+mj-lt"/>
              <a:buAutoNum type="alphaUcPeriod"/>
            </a:pPr>
            <a:r>
              <a:rPr lang="en-GB"/>
              <a:t>Warm the heat exchanger before ignition</a:t>
            </a:r>
          </a:p>
          <a:p>
            <a:pPr marL="457200" indent="-457200">
              <a:buFont typeface="+mj-lt"/>
              <a:buAutoNum type="alphaUcPeriod"/>
            </a:pPr>
            <a:r>
              <a:rPr lang="en-GB"/>
              <a:t>Clear the flue and combustion chamber of residual gases</a:t>
            </a:r>
          </a:p>
          <a:p>
            <a:pPr marL="457200" indent="-457200">
              <a:buFont typeface="+mj-lt"/>
              <a:buAutoNum type="alphaUcPeriod"/>
            </a:pPr>
            <a:r>
              <a:rPr lang="en-GB"/>
              <a:t>Dry the burner surface to prevent condensation</a:t>
            </a:r>
          </a:p>
          <a:p>
            <a:pPr marL="457200" indent="-457200">
              <a:buFont typeface="+mj-lt"/>
              <a:buAutoNum type="alphaUcPeriod"/>
            </a:pPr>
            <a:r>
              <a:rPr lang="en-GB"/>
              <a:t>Pressurise the system to check for gas leaks</a:t>
            </a:r>
          </a:p>
        </p:txBody>
      </p:sp>
    </p:spTree>
    <p:extLst>
      <p:ext uri="{BB962C8B-B14F-4D97-AF65-F5344CB8AC3E}">
        <p14:creationId xmlns:p14="http://schemas.microsoft.com/office/powerpoint/2010/main" val="35805433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5A551-730F-090F-30E9-FE2C9BB4C59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A826626-B737-19AF-1DB7-DBDCA5B64CE9}"/>
              </a:ext>
            </a:extLst>
          </p:cNvPr>
          <p:cNvSpPr>
            <a:spLocks noGrp="1"/>
          </p:cNvSpPr>
          <p:nvPr>
            <p:ph type="title"/>
          </p:nvPr>
        </p:nvSpPr>
        <p:spPr>
          <a:xfrm>
            <a:off x="252000" y="972000"/>
            <a:ext cx="11628452" cy="646331"/>
          </a:xfrm>
        </p:spPr>
        <p:txBody>
          <a:bodyPr/>
          <a:lstStyle/>
          <a:p>
            <a:r>
              <a:rPr lang="en-GB" dirty="0"/>
              <a:t>Formative check – fan and airflow</a:t>
            </a:r>
          </a:p>
        </p:txBody>
      </p:sp>
      <p:sp>
        <p:nvSpPr>
          <p:cNvPr id="6" name="Content Placeholder 5">
            <a:extLst>
              <a:ext uri="{FF2B5EF4-FFF2-40B4-BE49-F238E27FC236}">
                <a16:creationId xmlns:a16="http://schemas.microsoft.com/office/drawing/2014/main" id="{82212EB6-EE14-7A95-E45E-E093DD5AA787}"/>
              </a:ext>
            </a:extLst>
          </p:cNvPr>
          <p:cNvSpPr>
            <a:spLocks noGrp="1"/>
          </p:cNvSpPr>
          <p:nvPr>
            <p:ph sz="quarter" idx="10"/>
          </p:nvPr>
        </p:nvSpPr>
        <p:spPr>
          <a:xfrm>
            <a:off x="359999" y="1800000"/>
            <a:ext cx="10691931" cy="4140000"/>
          </a:xfrm>
        </p:spPr>
        <p:txBody>
          <a:bodyPr/>
          <a:lstStyle/>
          <a:p>
            <a:r>
              <a:rPr lang="en-GB" b="1" dirty="0"/>
              <a:t>Question 2</a:t>
            </a:r>
          </a:p>
          <a:p>
            <a:r>
              <a:rPr lang="en-GB" dirty="0"/>
              <a:t>What component typically triggers the ignition sequence after the fan starts?</a:t>
            </a:r>
          </a:p>
          <a:p>
            <a:pPr marL="457200" indent="-457200">
              <a:buFont typeface="+mj-lt"/>
              <a:buAutoNum type="alphaUcPeriod"/>
            </a:pPr>
            <a:r>
              <a:rPr lang="en-GB" dirty="0"/>
              <a:t>Overheat thermostat</a:t>
            </a:r>
          </a:p>
          <a:p>
            <a:pPr marL="457200" indent="-457200">
              <a:buFont typeface="+mj-lt"/>
              <a:buAutoNum type="alphaUcPeriod"/>
            </a:pPr>
            <a:r>
              <a:rPr lang="en-GB" dirty="0"/>
              <a:t>Thermistor</a:t>
            </a:r>
          </a:p>
          <a:p>
            <a:pPr marL="457200" indent="-457200">
              <a:buFont typeface="+mj-lt"/>
              <a:buAutoNum type="alphaUcPeriod"/>
            </a:pPr>
            <a:r>
              <a:rPr lang="en-GB" dirty="0"/>
              <a:t>Air Pressure Switch (APS) closure</a:t>
            </a:r>
          </a:p>
          <a:p>
            <a:pPr marL="457200" indent="-457200">
              <a:buFont typeface="+mj-lt"/>
              <a:buAutoNum type="alphaUcPeriod"/>
            </a:pPr>
            <a:r>
              <a:rPr lang="en-GB" dirty="0"/>
              <a:t>Flow switch</a:t>
            </a:r>
          </a:p>
        </p:txBody>
      </p:sp>
    </p:spTree>
    <p:extLst>
      <p:ext uri="{BB962C8B-B14F-4D97-AF65-F5344CB8AC3E}">
        <p14:creationId xmlns:p14="http://schemas.microsoft.com/office/powerpoint/2010/main" val="26539956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E9EA6-BC06-8674-0CA1-3E9D70E942B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8EA015A-33BF-D87F-065D-2227213D99B9}"/>
              </a:ext>
            </a:extLst>
          </p:cNvPr>
          <p:cNvSpPr>
            <a:spLocks noGrp="1"/>
          </p:cNvSpPr>
          <p:nvPr>
            <p:ph type="title"/>
          </p:nvPr>
        </p:nvSpPr>
        <p:spPr>
          <a:xfrm>
            <a:off x="252000" y="972000"/>
            <a:ext cx="11628452" cy="646331"/>
          </a:xfrm>
        </p:spPr>
        <p:txBody>
          <a:bodyPr/>
          <a:lstStyle/>
          <a:p>
            <a:r>
              <a:rPr lang="en-GB" dirty="0"/>
              <a:t>Formative check – fan and airflow</a:t>
            </a:r>
          </a:p>
        </p:txBody>
      </p:sp>
      <p:sp>
        <p:nvSpPr>
          <p:cNvPr id="6" name="Content Placeholder 5">
            <a:extLst>
              <a:ext uri="{FF2B5EF4-FFF2-40B4-BE49-F238E27FC236}">
                <a16:creationId xmlns:a16="http://schemas.microsoft.com/office/drawing/2014/main" id="{647FAC41-4CDB-5ED1-7977-CA533B1C8688}"/>
              </a:ext>
            </a:extLst>
          </p:cNvPr>
          <p:cNvSpPr>
            <a:spLocks noGrp="1"/>
          </p:cNvSpPr>
          <p:nvPr>
            <p:ph sz="quarter" idx="10"/>
          </p:nvPr>
        </p:nvSpPr>
        <p:spPr>
          <a:xfrm>
            <a:off x="359999" y="1800000"/>
            <a:ext cx="10691931" cy="4140000"/>
          </a:xfrm>
        </p:spPr>
        <p:txBody>
          <a:bodyPr/>
          <a:lstStyle/>
          <a:p>
            <a:r>
              <a:rPr lang="en-GB" b="1"/>
              <a:t>Question 3</a:t>
            </a:r>
          </a:p>
          <a:p>
            <a:r>
              <a:rPr lang="en-GB"/>
              <a:t>Which of the following would be classified as "Immediately Dangerous" according to GIUSP?</a:t>
            </a:r>
          </a:p>
          <a:p>
            <a:pPr marL="457200" indent="-457200">
              <a:buFont typeface="+mj-lt"/>
              <a:buAutoNum type="alphaUcPeriod"/>
            </a:pPr>
            <a:r>
              <a:rPr lang="en-GB"/>
              <a:t>A fan that continues to run during post-purge longer than specified</a:t>
            </a:r>
          </a:p>
          <a:p>
            <a:pPr marL="457200" indent="-457200">
              <a:buFont typeface="+mj-lt"/>
              <a:buAutoNum type="alphaUcPeriod"/>
            </a:pPr>
            <a:r>
              <a:rPr lang="en-GB"/>
              <a:t>A fan that makes occasional noise but operates normally</a:t>
            </a:r>
          </a:p>
          <a:p>
            <a:pPr marL="457200" indent="-457200">
              <a:buFont typeface="+mj-lt"/>
              <a:buAutoNum type="alphaUcPeriod"/>
            </a:pPr>
            <a:r>
              <a:rPr lang="en-GB"/>
              <a:t>A fan that runs but the APS has been bypassed with a wire link</a:t>
            </a:r>
          </a:p>
          <a:p>
            <a:pPr marL="457200" indent="-457200">
              <a:buFont typeface="+mj-lt"/>
              <a:buAutoNum type="alphaUcPeriod"/>
            </a:pPr>
            <a:r>
              <a:rPr lang="en-GB"/>
              <a:t>A fan that starts slowly but achieves proper pressure</a:t>
            </a:r>
          </a:p>
        </p:txBody>
      </p:sp>
    </p:spTree>
    <p:extLst>
      <p:ext uri="{BB962C8B-B14F-4D97-AF65-F5344CB8AC3E}">
        <p14:creationId xmlns:p14="http://schemas.microsoft.com/office/powerpoint/2010/main" val="27607501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E5EFD-EDC8-240B-CD37-DC7207956BE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99F3A25-FCFE-614E-252F-FD63396F9301}"/>
              </a:ext>
            </a:extLst>
          </p:cNvPr>
          <p:cNvSpPr>
            <a:spLocks noGrp="1"/>
          </p:cNvSpPr>
          <p:nvPr>
            <p:ph type="title"/>
          </p:nvPr>
        </p:nvSpPr>
        <p:spPr>
          <a:xfrm>
            <a:off x="252000" y="972000"/>
            <a:ext cx="11628452" cy="646331"/>
          </a:xfrm>
        </p:spPr>
        <p:txBody>
          <a:bodyPr/>
          <a:lstStyle/>
          <a:p>
            <a:r>
              <a:rPr lang="en-GB" dirty="0"/>
              <a:t>Formative check – fan and airflow</a:t>
            </a:r>
          </a:p>
        </p:txBody>
      </p:sp>
      <p:sp>
        <p:nvSpPr>
          <p:cNvPr id="6" name="Content Placeholder 5">
            <a:extLst>
              <a:ext uri="{FF2B5EF4-FFF2-40B4-BE49-F238E27FC236}">
                <a16:creationId xmlns:a16="http://schemas.microsoft.com/office/drawing/2014/main" id="{05631BC1-1CAC-771A-EE86-F62290601D5A}"/>
              </a:ext>
            </a:extLst>
          </p:cNvPr>
          <p:cNvSpPr>
            <a:spLocks noGrp="1"/>
          </p:cNvSpPr>
          <p:nvPr>
            <p:ph sz="quarter" idx="10"/>
          </p:nvPr>
        </p:nvSpPr>
        <p:spPr>
          <a:xfrm>
            <a:off x="359999" y="1800000"/>
            <a:ext cx="10691931" cy="4140000"/>
          </a:xfrm>
        </p:spPr>
        <p:txBody>
          <a:bodyPr/>
          <a:lstStyle/>
          <a:p>
            <a:r>
              <a:rPr lang="en-GB" b="1"/>
              <a:t>Question 4</a:t>
            </a:r>
          </a:p>
          <a:p>
            <a:r>
              <a:rPr lang="en-GB"/>
              <a:t>Which statement about centrifugal fans is correct?</a:t>
            </a:r>
          </a:p>
          <a:p>
            <a:pPr marL="457200" indent="-457200">
              <a:buFont typeface="+mj-lt"/>
              <a:buAutoNum type="alphaUcPeriod"/>
            </a:pPr>
            <a:r>
              <a:rPr lang="en-GB"/>
              <a:t>They are primarily used in decorative gas fires</a:t>
            </a:r>
          </a:p>
          <a:p>
            <a:pPr marL="457200" indent="-457200">
              <a:buFont typeface="+mj-lt"/>
              <a:buAutoNum type="alphaUcPeriod"/>
            </a:pPr>
            <a:r>
              <a:rPr lang="en-GB"/>
              <a:t>They draw air in axially and discharge it radially</a:t>
            </a:r>
          </a:p>
          <a:p>
            <a:pPr marL="457200" indent="-457200">
              <a:buFont typeface="+mj-lt"/>
              <a:buAutoNum type="alphaUcPeriod"/>
            </a:pPr>
            <a:r>
              <a:rPr lang="en-GB"/>
              <a:t>They operate at lower pressures than tangential fans</a:t>
            </a:r>
          </a:p>
          <a:p>
            <a:pPr marL="457200" indent="-457200">
              <a:buFont typeface="+mj-lt"/>
              <a:buAutoNum type="alphaUcPeriod"/>
            </a:pPr>
            <a:r>
              <a:rPr lang="en-GB"/>
              <a:t>They cannot be used with modulating gas valves</a:t>
            </a:r>
          </a:p>
        </p:txBody>
      </p:sp>
    </p:spTree>
    <p:extLst>
      <p:ext uri="{BB962C8B-B14F-4D97-AF65-F5344CB8AC3E}">
        <p14:creationId xmlns:p14="http://schemas.microsoft.com/office/powerpoint/2010/main" val="6179015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D22A3-A7D2-9E5B-473A-AC4D555A34B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5D084D9-4B44-AE63-6593-2FCA6539828C}"/>
              </a:ext>
            </a:extLst>
          </p:cNvPr>
          <p:cNvSpPr>
            <a:spLocks noGrp="1"/>
          </p:cNvSpPr>
          <p:nvPr>
            <p:ph type="title"/>
          </p:nvPr>
        </p:nvSpPr>
        <p:spPr>
          <a:xfrm>
            <a:off x="252000" y="972000"/>
            <a:ext cx="11628452" cy="646331"/>
          </a:xfrm>
        </p:spPr>
        <p:txBody>
          <a:bodyPr/>
          <a:lstStyle/>
          <a:p>
            <a:r>
              <a:rPr lang="en-GB" dirty="0"/>
              <a:t>Formative check – fan and airflow</a:t>
            </a:r>
          </a:p>
        </p:txBody>
      </p:sp>
      <p:sp>
        <p:nvSpPr>
          <p:cNvPr id="6" name="Content Placeholder 5">
            <a:extLst>
              <a:ext uri="{FF2B5EF4-FFF2-40B4-BE49-F238E27FC236}">
                <a16:creationId xmlns:a16="http://schemas.microsoft.com/office/drawing/2014/main" id="{65EEA3BA-A441-113C-1996-D10B4BC8FB35}"/>
              </a:ext>
            </a:extLst>
          </p:cNvPr>
          <p:cNvSpPr>
            <a:spLocks noGrp="1"/>
          </p:cNvSpPr>
          <p:nvPr>
            <p:ph sz="quarter" idx="10"/>
          </p:nvPr>
        </p:nvSpPr>
        <p:spPr>
          <a:xfrm>
            <a:off x="359999" y="1800000"/>
            <a:ext cx="10691931" cy="4140000"/>
          </a:xfrm>
        </p:spPr>
        <p:txBody>
          <a:bodyPr/>
          <a:lstStyle/>
          <a:p>
            <a:r>
              <a:rPr lang="en-GB" b="1"/>
              <a:t>Answers:</a:t>
            </a:r>
            <a:r>
              <a:rPr lang="en-GB"/>
              <a:t> 1-B, 2-C, 3-C, 4-B</a:t>
            </a:r>
          </a:p>
          <a:p>
            <a:r>
              <a:rPr lang="en-GB"/>
              <a:t>These questions cover key concepts regarding fan operation, safety implications, and technical characteristics. </a:t>
            </a:r>
          </a:p>
          <a:p>
            <a:r>
              <a:rPr lang="en-GB"/>
              <a:t>If you struggled with any of these questions, please review the relevant sections or ask for clarification before we proceed.</a:t>
            </a:r>
          </a:p>
        </p:txBody>
      </p:sp>
    </p:spTree>
    <p:extLst>
      <p:ext uri="{BB962C8B-B14F-4D97-AF65-F5344CB8AC3E}">
        <p14:creationId xmlns:p14="http://schemas.microsoft.com/office/powerpoint/2010/main" val="30992105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72000"/>
            <a:ext cx="11628452" cy="646331"/>
          </a:xfrm>
        </p:spPr>
        <p:txBody>
          <a:bodyPr/>
          <a:lstStyle/>
          <a:p>
            <a:r>
              <a:rPr lang="en-GB" dirty="0"/>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r>
              <a:rPr lang="en-GB" dirty="0"/>
              <a:t>You should now be able to:</a:t>
            </a:r>
          </a:p>
          <a:p>
            <a:pPr marL="342900" lvl="0" indent="-342900">
              <a:buFont typeface="Arial" panose="020B0604020202020204" pitchFamily="34" charset="0"/>
              <a:buChar char="•"/>
            </a:pPr>
            <a:r>
              <a:rPr lang="en-GB" b="1" dirty="0">
                <a:ea typeface="ＭＳ Ｐゴシック"/>
              </a:rPr>
              <a:t>Explain</a:t>
            </a:r>
            <a:r>
              <a:rPr lang="en-GB" dirty="0">
                <a:ea typeface="ＭＳ Ｐゴシック"/>
              </a:rPr>
              <a:t> the role of fans in gas appliance combustion.</a:t>
            </a:r>
            <a:endParaRPr lang="en-GB" dirty="0"/>
          </a:p>
          <a:p>
            <a:pPr marL="342900" lvl="0" indent="-342900">
              <a:buFont typeface="Arial" panose="020B0604020202020204" pitchFamily="34" charset="0"/>
              <a:buChar char="•"/>
            </a:pPr>
            <a:r>
              <a:rPr lang="en-GB" b="1" dirty="0">
                <a:ea typeface="ＭＳ Ｐゴシック"/>
              </a:rPr>
              <a:t>Describe</a:t>
            </a:r>
            <a:r>
              <a:rPr lang="en-GB" dirty="0">
                <a:ea typeface="ＭＳ Ｐゴシック"/>
              </a:rPr>
              <a:t> pre-purge and post-purge sequences.</a:t>
            </a:r>
            <a:endParaRPr lang="en-GB" dirty="0"/>
          </a:p>
          <a:p>
            <a:pPr marL="342900" lvl="0" indent="-342900">
              <a:spcAft>
                <a:spcPts val="2400"/>
              </a:spcAft>
              <a:buFont typeface="Arial" panose="020B0604020202020204" pitchFamily="34" charset="0"/>
              <a:buChar char="•"/>
            </a:pPr>
            <a:r>
              <a:rPr lang="en-GB" b="1" dirty="0">
                <a:ea typeface="ＭＳ Ｐゴシック"/>
              </a:rPr>
              <a:t>Identify</a:t>
            </a:r>
            <a:r>
              <a:rPr lang="en-GB" dirty="0">
                <a:ea typeface="ＭＳ Ｐゴシック"/>
              </a:rPr>
              <a:t> common fan-related safety controls and components.</a:t>
            </a:r>
            <a:endParaRPr lang="en-GB" dirty="0"/>
          </a:p>
          <a:p>
            <a:r>
              <a:rPr lang="en-GB" dirty="0"/>
              <a:t>You might also be able to:</a:t>
            </a:r>
          </a:p>
          <a:p>
            <a:pPr marL="342900" lvl="0" indent="-342900">
              <a:buFont typeface="Arial" panose="020B0604020202020204" pitchFamily="34" charset="0"/>
              <a:buChar char="•"/>
            </a:pPr>
            <a:r>
              <a:rPr lang="en-GB" b="1" dirty="0">
                <a:ea typeface="ＭＳ Ｐゴシック"/>
              </a:rPr>
              <a:t>Diagnose</a:t>
            </a:r>
            <a:r>
              <a:rPr lang="en-GB" dirty="0">
                <a:ea typeface="ＭＳ Ｐゴシック"/>
              </a:rPr>
              <a:t> airflow-related faults using APS and PCB logic.</a:t>
            </a:r>
            <a:endParaRPr lang="en-GB" dirty="0"/>
          </a:p>
          <a:p>
            <a:pPr marL="342900" lvl="0" indent="-342900">
              <a:buFont typeface="Arial" panose="020B0604020202020204" pitchFamily="34" charset="0"/>
              <a:buChar char="•"/>
            </a:pPr>
            <a:r>
              <a:rPr lang="en-GB" b="1" dirty="0">
                <a:ea typeface="ＭＳ Ｐゴシック"/>
              </a:rPr>
              <a:t>Compare</a:t>
            </a:r>
            <a:r>
              <a:rPr lang="en-GB" dirty="0">
                <a:ea typeface="ＭＳ Ｐゴシック"/>
              </a:rPr>
              <a:t> natural draught vs. fan-assisted systems.</a:t>
            </a:r>
            <a:endParaRPr lang="en-GB" dirty="0"/>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270293"/>
            <a:ext cx="5040000" cy="923330"/>
          </a:xfrm>
          <a:prstGeom prst="rect">
            <a:avLst/>
          </a:prstGeom>
          <a:noFill/>
        </p:spPr>
        <p:txBody>
          <a:bodyPr wrap="none" rtlCol="0">
            <a:spAutoFit/>
          </a:bodyPr>
          <a:lstStyle/>
          <a:p>
            <a:pPr algn="ctr"/>
            <a:r>
              <a:rPr lang="en-GB" sz="5400">
                <a:solidFill>
                  <a:srgbClr val="FC4421"/>
                </a:solidFill>
              </a:rPr>
              <a:t>Any questions?</a:t>
            </a:r>
          </a:p>
        </p:txBody>
      </p:sp>
      <p:sp>
        <p:nvSpPr>
          <p:cNvPr id="2" name="TextBox 1">
            <a:extLst>
              <a:ext uri="{FF2B5EF4-FFF2-40B4-BE49-F238E27FC236}">
                <a16:creationId xmlns:a16="http://schemas.microsoft.com/office/drawing/2014/main" id="{44F9F6B7-D189-42EE-88C8-73DB7B6A7C3B}"/>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107D8-96E3-8C61-EDB0-6B76D9990E1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08CA1A-EC63-EFBB-AE93-2DEE43BB7797}"/>
              </a:ext>
            </a:extLst>
          </p:cNvPr>
          <p:cNvSpPr>
            <a:spLocks noGrp="1"/>
          </p:cNvSpPr>
          <p:nvPr>
            <p:ph type="title"/>
          </p:nvPr>
        </p:nvSpPr>
        <p:spPr>
          <a:xfrm>
            <a:off x="252000" y="972000"/>
            <a:ext cx="11628452" cy="646331"/>
          </a:xfrm>
        </p:spPr>
        <p:txBody>
          <a:bodyPr/>
          <a:lstStyle/>
          <a:p>
            <a:r>
              <a:rPr lang="en-GB" dirty="0"/>
              <a:t>Why are fans used in modern appliances?</a:t>
            </a:r>
          </a:p>
        </p:txBody>
      </p:sp>
      <p:sp>
        <p:nvSpPr>
          <p:cNvPr id="6" name="Content Placeholder 5">
            <a:extLst>
              <a:ext uri="{FF2B5EF4-FFF2-40B4-BE49-F238E27FC236}">
                <a16:creationId xmlns:a16="http://schemas.microsoft.com/office/drawing/2014/main" id="{FAECE10C-5E41-7E49-3DB6-6FD4DD6D9155}"/>
              </a:ext>
            </a:extLst>
          </p:cNvPr>
          <p:cNvSpPr>
            <a:spLocks noGrp="1"/>
          </p:cNvSpPr>
          <p:nvPr>
            <p:ph sz="quarter" idx="10"/>
          </p:nvPr>
        </p:nvSpPr>
        <p:spPr>
          <a:xfrm>
            <a:off x="359999" y="1800000"/>
            <a:ext cx="11316889" cy="4140000"/>
          </a:xfrm>
        </p:spPr>
        <p:txBody>
          <a:bodyPr/>
          <a:lstStyle/>
          <a:p>
            <a:r>
              <a:rPr lang="en-GB" dirty="0"/>
              <a:t>Modern gas appliances in the UK market have almost universally adopted fan-assisted combustion systems for several critical reasons:</a:t>
            </a:r>
          </a:p>
          <a:p>
            <a:pPr>
              <a:spcAft>
                <a:spcPts val="600"/>
              </a:spcAft>
            </a:pPr>
            <a:r>
              <a:rPr lang="en-GB" b="1" dirty="0"/>
              <a:t>Ensure forced draught combustion</a:t>
            </a:r>
          </a:p>
          <a:p>
            <a:r>
              <a:rPr lang="en-GB" dirty="0"/>
              <a:t>Fans create positive pressure differentials that ensure combustion air and waste gases flow in the intended direction regardless of external conditions. This is essential for room-sealed systems which must maintain complete separation between the combustion process and the living space.</a:t>
            </a:r>
          </a:p>
          <a:p>
            <a:endParaRPr lang="en-GB" dirty="0"/>
          </a:p>
        </p:txBody>
      </p:sp>
    </p:spTree>
    <p:extLst>
      <p:ext uri="{BB962C8B-B14F-4D97-AF65-F5344CB8AC3E}">
        <p14:creationId xmlns:p14="http://schemas.microsoft.com/office/powerpoint/2010/main" val="1789091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3618F-F2F9-1D1C-CA18-876F6360099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90E3778-EFF7-C33E-1ECD-E346A6641456}"/>
              </a:ext>
            </a:extLst>
          </p:cNvPr>
          <p:cNvSpPr>
            <a:spLocks noGrp="1"/>
          </p:cNvSpPr>
          <p:nvPr>
            <p:ph type="title"/>
          </p:nvPr>
        </p:nvSpPr>
        <p:spPr>
          <a:xfrm>
            <a:off x="252000" y="972000"/>
            <a:ext cx="11628452" cy="646331"/>
          </a:xfrm>
        </p:spPr>
        <p:txBody>
          <a:bodyPr/>
          <a:lstStyle/>
          <a:p>
            <a:r>
              <a:rPr lang="en-GB" dirty="0"/>
              <a:t>Why are fans used in modern appliances?</a:t>
            </a:r>
          </a:p>
        </p:txBody>
      </p:sp>
      <p:sp>
        <p:nvSpPr>
          <p:cNvPr id="6" name="Content Placeholder 5">
            <a:extLst>
              <a:ext uri="{FF2B5EF4-FFF2-40B4-BE49-F238E27FC236}">
                <a16:creationId xmlns:a16="http://schemas.microsoft.com/office/drawing/2014/main" id="{2CEB93B8-D2F0-1AB7-A332-A253FC9833CF}"/>
              </a:ext>
            </a:extLst>
          </p:cNvPr>
          <p:cNvSpPr>
            <a:spLocks noGrp="1"/>
          </p:cNvSpPr>
          <p:nvPr>
            <p:ph sz="quarter" idx="10"/>
          </p:nvPr>
        </p:nvSpPr>
        <p:spPr>
          <a:xfrm>
            <a:off x="359999" y="1800000"/>
            <a:ext cx="10876569" cy="4140000"/>
          </a:xfrm>
        </p:spPr>
        <p:txBody>
          <a:bodyPr/>
          <a:lstStyle/>
          <a:p>
            <a:pPr>
              <a:spcAft>
                <a:spcPts val="600"/>
              </a:spcAft>
            </a:pPr>
            <a:r>
              <a:rPr lang="en-GB" b="1" dirty="0"/>
              <a:t>Maintain correct air/gas ratio</a:t>
            </a:r>
          </a:p>
          <a:p>
            <a:pPr>
              <a:spcAft>
                <a:spcPts val="1800"/>
              </a:spcAft>
            </a:pPr>
            <a:r>
              <a:rPr lang="en-GB" dirty="0"/>
              <a:t>Precise control of combustion air volumes is critical for achieving proper stoichiometric ratios, especially in modulating appliances where the heat output varies. Fans allow for this precision that natural draught systems cannot provide.</a:t>
            </a:r>
          </a:p>
          <a:p>
            <a:pPr>
              <a:spcAft>
                <a:spcPts val="600"/>
              </a:spcAft>
            </a:pPr>
            <a:r>
              <a:rPr lang="en-GB" b="1" dirty="0"/>
              <a:t>Remove products of combustion safely</a:t>
            </a:r>
          </a:p>
          <a:p>
            <a:r>
              <a:rPr lang="en-GB" dirty="0"/>
              <a:t>Positive expulsion of waste gases is guaranteed through mechanical means rather than relying on thermal buoyancy effects. This is particularly important in condensing appliances where flue gas temperatures are significantly lower.</a:t>
            </a:r>
          </a:p>
          <a:p>
            <a:endParaRPr lang="en-GB" dirty="0"/>
          </a:p>
        </p:txBody>
      </p:sp>
    </p:spTree>
    <p:extLst>
      <p:ext uri="{BB962C8B-B14F-4D97-AF65-F5344CB8AC3E}">
        <p14:creationId xmlns:p14="http://schemas.microsoft.com/office/powerpoint/2010/main" val="165750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25729-9635-3FA5-56EC-D30DBA17221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451F562-0221-B4FE-6F42-E09B70E18BF6}"/>
              </a:ext>
            </a:extLst>
          </p:cNvPr>
          <p:cNvSpPr>
            <a:spLocks noGrp="1"/>
          </p:cNvSpPr>
          <p:nvPr>
            <p:ph type="title"/>
          </p:nvPr>
        </p:nvSpPr>
        <p:spPr>
          <a:xfrm>
            <a:off x="252000" y="972000"/>
            <a:ext cx="11628452" cy="646331"/>
          </a:xfrm>
        </p:spPr>
        <p:txBody>
          <a:bodyPr/>
          <a:lstStyle/>
          <a:p>
            <a:r>
              <a:rPr lang="en-GB" dirty="0"/>
              <a:t>Why are fans used in modern appliances?</a:t>
            </a:r>
          </a:p>
        </p:txBody>
      </p:sp>
      <p:sp>
        <p:nvSpPr>
          <p:cNvPr id="6" name="Content Placeholder 5">
            <a:extLst>
              <a:ext uri="{FF2B5EF4-FFF2-40B4-BE49-F238E27FC236}">
                <a16:creationId xmlns:a16="http://schemas.microsoft.com/office/drawing/2014/main" id="{722E350F-875A-5284-7550-29FBEFD212E1}"/>
              </a:ext>
            </a:extLst>
          </p:cNvPr>
          <p:cNvSpPr>
            <a:spLocks noGrp="1"/>
          </p:cNvSpPr>
          <p:nvPr>
            <p:ph sz="quarter" idx="10"/>
          </p:nvPr>
        </p:nvSpPr>
        <p:spPr>
          <a:xfrm>
            <a:off x="360000" y="1800000"/>
            <a:ext cx="11115720" cy="4140000"/>
          </a:xfrm>
        </p:spPr>
        <p:txBody>
          <a:bodyPr/>
          <a:lstStyle/>
          <a:p>
            <a:pPr>
              <a:spcAft>
                <a:spcPts val="600"/>
              </a:spcAft>
            </a:pPr>
            <a:r>
              <a:rPr lang="en-GB" b="1" dirty="0"/>
              <a:t>Trigger safety interlocks</a:t>
            </a:r>
          </a:p>
          <a:p>
            <a:r>
              <a:rPr lang="en-GB" dirty="0"/>
              <a:t>Fans create measurable pressure differentials that can be monitored by Air Pressure Switches (APS), providing positive confirmation of airflow before ignition is permitted, enhancing safety considerably.</a:t>
            </a:r>
          </a:p>
          <a:p>
            <a:endParaRPr lang="en-GB" dirty="0"/>
          </a:p>
        </p:txBody>
      </p:sp>
    </p:spTree>
    <p:extLst>
      <p:ext uri="{BB962C8B-B14F-4D97-AF65-F5344CB8AC3E}">
        <p14:creationId xmlns:p14="http://schemas.microsoft.com/office/powerpoint/2010/main" val="3197016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4B701-0888-492C-2476-924C61F30E8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52465F8-05A4-9CFC-0CB5-2D7E613A9B32}"/>
              </a:ext>
            </a:extLst>
          </p:cNvPr>
          <p:cNvSpPr>
            <a:spLocks noGrp="1"/>
          </p:cNvSpPr>
          <p:nvPr>
            <p:ph type="title"/>
          </p:nvPr>
        </p:nvSpPr>
        <p:spPr>
          <a:xfrm>
            <a:off x="252000" y="972000"/>
            <a:ext cx="11628452" cy="646331"/>
          </a:xfrm>
        </p:spPr>
        <p:txBody>
          <a:bodyPr/>
          <a:lstStyle/>
          <a:p>
            <a:r>
              <a:rPr lang="en-GB" dirty="0"/>
              <a:t>Why are fans used in modern appliances?</a:t>
            </a:r>
          </a:p>
        </p:txBody>
      </p:sp>
      <p:sp>
        <p:nvSpPr>
          <p:cNvPr id="6" name="Content Placeholder 5">
            <a:extLst>
              <a:ext uri="{FF2B5EF4-FFF2-40B4-BE49-F238E27FC236}">
                <a16:creationId xmlns:a16="http://schemas.microsoft.com/office/drawing/2014/main" id="{B5FF9AB3-E87C-BC43-40E1-4D4382E7D86F}"/>
              </a:ext>
            </a:extLst>
          </p:cNvPr>
          <p:cNvSpPr>
            <a:spLocks noGrp="1"/>
          </p:cNvSpPr>
          <p:nvPr>
            <p:ph sz="quarter" idx="10"/>
          </p:nvPr>
        </p:nvSpPr>
        <p:spPr>
          <a:xfrm>
            <a:off x="359999" y="1800000"/>
            <a:ext cx="11280313" cy="4140000"/>
          </a:xfrm>
        </p:spPr>
        <p:txBody>
          <a:bodyPr/>
          <a:lstStyle/>
          <a:p>
            <a:r>
              <a:rPr lang="en-GB" dirty="0"/>
              <a:t>The integration of fans allows manufacturers to design more compact appliances with higher efficiencies (&gt;90%) that would be impossible with traditional natural draught systems. </a:t>
            </a:r>
          </a:p>
          <a:p>
            <a:r>
              <a:rPr lang="en-GB" dirty="0"/>
              <a:t>This has been crucial for meeting the UK's increasingly stringent energy efficiency requirements and building regulations.</a:t>
            </a:r>
          </a:p>
          <a:p>
            <a:r>
              <a:rPr lang="en-GB" dirty="0"/>
              <a:t>Additionally, fan-assisted systems enable much greater flexibility in flue routing, allowing for horizontal flue terminations and longer flue runs that are often necessary in modern construction where traditional chimney access may be limited or non-existent.</a:t>
            </a:r>
          </a:p>
          <a:p>
            <a:endParaRPr lang="en-GB" dirty="0"/>
          </a:p>
        </p:txBody>
      </p:sp>
    </p:spTree>
    <p:extLst>
      <p:ext uri="{BB962C8B-B14F-4D97-AF65-F5344CB8AC3E}">
        <p14:creationId xmlns:p14="http://schemas.microsoft.com/office/powerpoint/2010/main" val="1138263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F59E7-7DE2-A300-49C6-EB42AC54A21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19FD1B5-41CD-B310-E67D-D3420C29E4A1}"/>
              </a:ext>
            </a:extLst>
          </p:cNvPr>
          <p:cNvSpPr>
            <a:spLocks noGrp="1"/>
          </p:cNvSpPr>
          <p:nvPr>
            <p:ph type="title"/>
          </p:nvPr>
        </p:nvSpPr>
        <p:spPr>
          <a:xfrm>
            <a:off x="252000" y="898848"/>
            <a:ext cx="11628452" cy="646331"/>
          </a:xfrm>
        </p:spPr>
        <p:txBody>
          <a:bodyPr/>
          <a:lstStyle/>
          <a:p>
            <a:r>
              <a:rPr lang="en-GB" dirty="0"/>
              <a:t>Combustion cycle – fan role</a:t>
            </a:r>
          </a:p>
        </p:txBody>
      </p:sp>
      <p:graphicFrame>
        <p:nvGraphicFramePr>
          <p:cNvPr id="4" name="Table 3">
            <a:extLst>
              <a:ext uri="{FF2B5EF4-FFF2-40B4-BE49-F238E27FC236}">
                <a16:creationId xmlns:a16="http://schemas.microsoft.com/office/drawing/2014/main" id="{F9E69137-9F65-A28A-A0AD-C5A73E2CF5FD}"/>
              </a:ext>
            </a:extLst>
          </p:cNvPr>
          <p:cNvGraphicFramePr>
            <a:graphicFrameLocks noGrp="1"/>
          </p:cNvGraphicFramePr>
          <p:nvPr>
            <p:extLst>
              <p:ext uri="{D42A27DB-BD31-4B8C-83A1-F6EECF244321}">
                <p14:modId xmlns:p14="http://schemas.microsoft.com/office/powerpoint/2010/main" val="3026400570"/>
              </p:ext>
            </p:extLst>
          </p:nvPr>
        </p:nvGraphicFramePr>
        <p:xfrm>
          <a:off x="307175" y="1546848"/>
          <a:ext cx="11628450" cy="4407538"/>
        </p:xfrm>
        <a:graphic>
          <a:graphicData uri="http://schemas.openxmlformats.org/drawingml/2006/table">
            <a:tbl>
              <a:tblPr>
                <a:tableStyleId>{8A107856-5554-42FB-B03E-39F5DBC370BA}</a:tableStyleId>
              </a:tblPr>
              <a:tblGrid>
                <a:gridCol w="1664482">
                  <a:extLst>
                    <a:ext uri="{9D8B030D-6E8A-4147-A177-3AD203B41FA5}">
                      <a16:colId xmlns:a16="http://schemas.microsoft.com/office/drawing/2014/main" val="2040429616"/>
                    </a:ext>
                  </a:extLst>
                </a:gridCol>
                <a:gridCol w="2286241">
                  <a:extLst>
                    <a:ext uri="{9D8B030D-6E8A-4147-A177-3AD203B41FA5}">
                      <a16:colId xmlns:a16="http://schemas.microsoft.com/office/drawing/2014/main" val="192456141"/>
                    </a:ext>
                  </a:extLst>
                </a:gridCol>
                <a:gridCol w="7677727">
                  <a:extLst>
                    <a:ext uri="{9D8B030D-6E8A-4147-A177-3AD203B41FA5}">
                      <a16:colId xmlns:a16="http://schemas.microsoft.com/office/drawing/2014/main" val="3461952773"/>
                    </a:ext>
                  </a:extLst>
                </a:gridCol>
              </a:tblGrid>
              <a:tr h="214919">
                <a:tc>
                  <a:txBody>
                    <a:bodyPr/>
                    <a:lstStyle/>
                    <a:p>
                      <a:pPr>
                        <a:buNone/>
                      </a:pPr>
                      <a:r>
                        <a:rPr lang="en-GB" sz="2000" b="1"/>
                        <a:t>Cycle stage</a:t>
                      </a:r>
                      <a:endParaRPr lang="en-GB" sz="2000"/>
                    </a:p>
                  </a:txBody>
                  <a:tcPr marL="53572" marR="53572" marT="26786" marB="26786" anchor="ctr"/>
                </a:tc>
                <a:tc>
                  <a:txBody>
                    <a:bodyPr/>
                    <a:lstStyle/>
                    <a:p>
                      <a:pPr>
                        <a:buNone/>
                      </a:pPr>
                      <a:r>
                        <a:rPr lang="en-GB" sz="2000" b="1"/>
                        <a:t>Fan function</a:t>
                      </a:r>
                      <a:endParaRPr lang="en-GB" sz="2000"/>
                    </a:p>
                  </a:txBody>
                  <a:tcPr marL="53572" marR="53572" marT="26786" marB="26786" anchor="ctr"/>
                </a:tc>
                <a:tc>
                  <a:txBody>
                    <a:bodyPr/>
                    <a:lstStyle/>
                    <a:p>
                      <a:pPr>
                        <a:buNone/>
                      </a:pPr>
                      <a:r>
                        <a:rPr lang="en-GB" sz="2000" b="1" dirty="0"/>
                        <a:t>Technical details</a:t>
                      </a:r>
                      <a:endParaRPr lang="en-GB" sz="2000" dirty="0"/>
                    </a:p>
                  </a:txBody>
                  <a:tcPr marL="53572" marR="53572" marT="26786" marB="26786" anchor="ctr"/>
                </a:tc>
                <a:extLst>
                  <a:ext uri="{0D108BD9-81ED-4DB2-BD59-A6C34878D82A}">
                    <a16:rowId xmlns:a16="http://schemas.microsoft.com/office/drawing/2014/main" val="3581187249"/>
                  </a:ext>
                </a:extLst>
              </a:tr>
              <a:tr h="1183005">
                <a:tc>
                  <a:txBody>
                    <a:bodyPr/>
                    <a:lstStyle/>
                    <a:p>
                      <a:pPr>
                        <a:buNone/>
                      </a:pPr>
                      <a:r>
                        <a:rPr lang="en-GB" sz="2000"/>
                        <a:t>Pre-purge</a:t>
                      </a:r>
                    </a:p>
                  </a:txBody>
                  <a:tcPr marL="53572" marR="53572" marT="26786" marB="26786" anchor="ctr"/>
                </a:tc>
                <a:tc>
                  <a:txBody>
                    <a:bodyPr/>
                    <a:lstStyle/>
                    <a:p>
                      <a:pPr>
                        <a:buNone/>
                      </a:pPr>
                      <a:r>
                        <a:rPr lang="en-GB" sz="2000"/>
                        <a:t>Clears flue of residual gases</a:t>
                      </a:r>
                    </a:p>
                  </a:txBody>
                  <a:tcPr marL="53572" marR="53572" marT="26786" marB="26786" anchor="ctr"/>
                </a:tc>
                <a:tc>
                  <a:txBody>
                    <a:bodyPr/>
                    <a:lstStyle/>
                    <a:p>
                      <a:pPr>
                        <a:buNone/>
                      </a:pPr>
                      <a:r>
                        <a:rPr lang="en-GB" sz="1800" dirty="0"/>
                        <a:t>Typically runs for 5-30 seconds (appliance specific). Must achieve sufficient flow to close the APS before ignition sequence proceeds. Creates positive pressure differential across the heat exchanger.</a:t>
                      </a:r>
                    </a:p>
                  </a:txBody>
                  <a:tcPr marL="53572" marR="53572" marT="26786" marB="26786" anchor="ctr"/>
                </a:tc>
                <a:extLst>
                  <a:ext uri="{0D108BD9-81ED-4DB2-BD59-A6C34878D82A}">
                    <a16:rowId xmlns:a16="http://schemas.microsoft.com/office/drawing/2014/main" val="3837506039"/>
                  </a:ext>
                </a:extLst>
              </a:tr>
              <a:tr h="860310">
                <a:tc>
                  <a:txBody>
                    <a:bodyPr/>
                    <a:lstStyle/>
                    <a:p>
                      <a:pPr>
                        <a:buNone/>
                      </a:pPr>
                      <a:r>
                        <a:rPr lang="en-GB" sz="2000"/>
                        <a:t>Ignition</a:t>
                      </a:r>
                    </a:p>
                  </a:txBody>
                  <a:tcPr marL="53572" marR="53572" marT="26786" marB="26786" anchor="ctr"/>
                </a:tc>
                <a:tc>
                  <a:txBody>
                    <a:bodyPr/>
                    <a:lstStyle/>
                    <a:p>
                      <a:pPr>
                        <a:buNone/>
                      </a:pPr>
                      <a:r>
                        <a:rPr lang="en-GB" sz="2000"/>
                        <a:t>Confirms air pressure for safety</a:t>
                      </a:r>
                    </a:p>
                  </a:txBody>
                  <a:tcPr marL="53572" marR="53572" marT="26786" marB="26786" anchor="ctr"/>
                </a:tc>
                <a:tc>
                  <a:txBody>
                    <a:bodyPr/>
                    <a:lstStyle/>
                    <a:p>
                      <a:pPr>
                        <a:buNone/>
                      </a:pPr>
                      <a:r>
                        <a:rPr lang="en-GB" sz="1800"/>
                        <a:t>Maintains consistent airflow during ignition to ensure proper air/gas mixture. APS must remain closed during this critical phase or lockout occurs.</a:t>
                      </a:r>
                    </a:p>
                  </a:txBody>
                  <a:tcPr marL="53572" marR="53572" marT="26786" marB="26786" anchor="ctr"/>
                </a:tc>
                <a:extLst>
                  <a:ext uri="{0D108BD9-81ED-4DB2-BD59-A6C34878D82A}">
                    <a16:rowId xmlns:a16="http://schemas.microsoft.com/office/drawing/2014/main" val="3806383908"/>
                  </a:ext>
                </a:extLst>
              </a:tr>
              <a:tr h="1021657">
                <a:tc>
                  <a:txBody>
                    <a:bodyPr/>
                    <a:lstStyle/>
                    <a:p>
                      <a:pPr>
                        <a:buNone/>
                      </a:pPr>
                      <a:r>
                        <a:rPr lang="en-GB" sz="2000"/>
                        <a:t>Combustion</a:t>
                      </a:r>
                    </a:p>
                  </a:txBody>
                  <a:tcPr marL="53572" marR="53572" marT="26786" marB="26786" anchor="ctr"/>
                </a:tc>
                <a:tc>
                  <a:txBody>
                    <a:bodyPr/>
                    <a:lstStyle/>
                    <a:p>
                      <a:pPr>
                        <a:buNone/>
                      </a:pPr>
                      <a:r>
                        <a:rPr lang="en-GB" sz="2000"/>
                        <a:t>Maintains air flow for flame stability</a:t>
                      </a:r>
                    </a:p>
                  </a:txBody>
                  <a:tcPr marL="53572" marR="53572" marT="26786" marB="26786" anchor="ctr"/>
                </a:tc>
                <a:tc>
                  <a:txBody>
                    <a:bodyPr/>
                    <a:lstStyle/>
                    <a:p>
                      <a:pPr>
                        <a:buNone/>
                      </a:pPr>
                      <a:r>
                        <a:rPr lang="en-GB" sz="1800"/>
                        <a:t>In modulating appliances, fan speed varies proportionally with gas rate to maintain proper stoichiometric ratio. In fixed-rate appliances, maintains constant pressure differential.</a:t>
                      </a:r>
                    </a:p>
                  </a:txBody>
                  <a:tcPr marL="53572" marR="53572" marT="26786" marB="26786" anchor="ctr"/>
                </a:tc>
                <a:extLst>
                  <a:ext uri="{0D108BD9-81ED-4DB2-BD59-A6C34878D82A}">
                    <a16:rowId xmlns:a16="http://schemas.microsoft.com/office/drawing/2014/main" val="4228054278"/>
                  </a:ext>
                </a:extLst>
              </a:tr>
              <a:tr h="860310">
                <a:tc>
                  <a:txBody>
                    <a:bodyPr/>
                    <a:lstStyle/>
                    <a:p>
                      <a:pPr>
                        <a:buNone/>
                      </a:pPr>
                      <a:r>
                        <a:rPr lang="en-GB" sz="2000"/>
                        <a:t>Post-purge</a:t>
                      </a:r>
                    </a:p>
                  </a:txBody>
                  <a:tcPr marL="53572" marR="53572" marT="26786" marB="26786" anchor="ctr"/>
                </a:tc>
                <a:tc>
                  <a:txBody>
                    <a:bodyPr/>
                    <a:lstStyle/>
                    <a:p>
                      <a:pPr>
                        <a:buNone/>
                      </a:pPr>
                      <a:r>
                        <a:rPr lang="en-GB" sz="2000"/>
                        <a:t>Clears out remaining POC after shut-down</a:t>
                      </a:r>
                    </a:p>
                  </a:txBody>
                  <a:tcPr marL="53572" marR="53572" marT="26786" marB="26786" anchor="ctr"/>
                </a:tc>
                <a:tc>
                  <a:txBody>
                    <a:bodyPr/>
                    <a:lstStyle/>
                    <a:p>
                      <a:pPr>
                        <a:buNone/>
                      </a:pPr>
                      <a:r>
                        <a:rPr lang="en-GB" sz="1800" dirty="0"/>
                        <a:t>Continues running after gas valve closure (typically 5-120 seconds) to evacuate any unburned gas and cool the heat exchanger. Reduces condensation and thermal stress.</a:t>
                      </a:r>
                    </a:p>
                  </a:txBody>
                  <a:tcPr marL="53572" marR="53572" marT="26786" marB="26786" anchor="ctr"/>
                </a:tc>
                <a:extLst>
                  <a:ext uri="{0D108BD9-81ED-4DB2-BD59-A6C34878D82A}">
                    <a16:rowId xmlns:a16="http://schemas.microsoft.com/office/drawing/2014/main" val="895312350"/>
                  </a:ext>
                </a:extLst>
              </a:tr>
            </a:tbl>
          </a:graphicData>
        </a:graphic>
      </p:graphicFrame>
    </p:spTree>
    <p:extLst>
      <p:ext uri="{BB962C8B-B14F-4D97-AF65-F5344CB8AC3E}">
        <p14:creationId xmlns:p14="http://schemas.microsoft.com/office/powerpoint/2010/main" val="20124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2892B-D50E-CDFE-57F5-883931E3E38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D7B0313-55EC-9030-C1CD-90F3FCB6E183}"/>
              </a:ext>
            </a:extLst>
          </p:cNvPr>
          <p:cNvSpPr>
            <a:spLocks noGrp="1"/>
          </p:cNvSpPr>
          <p:nvPr>
            <p:ph type="title"/>
          </p:nvPr>
        </p:nvSpPr>
        <p:spPr>
          <a:xfrm>
            <a:off x="252000" y="972000"/>
            <a:ext cx="11628452" cy="646331"/>
          </a:xfrm>
        </p:spPr>
        <p:txBody>
          <a:bodyPr/>
          <a:lstStyle/>
          <a:p>
            <a:r>
              <a:rPr lang="en-GB" dirty="0"/>
              <a:t>Types of fans in gas appliances</a:t>
            </a:r>
          </a:p>
        </p:txBody>
      </p:sp>
      <p:sp>
        <p:nvSpPr>
          <p:cNvPr id="6" name="Content Placeholder 5">
            <a:extLst>
              <a:ext uri="{FF2B5EF4-FFF2-40B4-BE49-F238E27FC236}">
                <a16:creationId xmlns:a16="http://schemas.microsoft.com/office/drawing/2014/main" id="{34C8C2BD-E85C-B507-156E-E3975266EBDC}"/>
              </a:ext>
            </a:extLst>
          </p:cNvPr>
          <p:cNvSpPr>
            <a:spLocks noGrp="1"/>
          </p:cNvSpPr>
          <p:nvPr>
            <p:ph sz="quarter" idx="10"/>
          </p:nvPr>
        </p:nvSpPr>
        <p:spPr>
          <a:xfrm>
            <a:off x="359999" y="1800000"/>
            <a:ext cx="10757179" cy="4140000"/>
          </a:xfrm>
        </p:spPr>
        <p:txBody>
          <a:bodyPr/>
          <a:lstStyle/>
          <a:p>
            <a:r>
              <a:rPr lang="en-GB" b="1" dirty="0"/>
              <a:t>Centrifugal fan</a:t>
            </a:r>
          </a:p>
          <a:p>
            <a:pPr marL="342900" indent="-342900">
              <a:buFont typeface="Arial" panose="020B0604020202020204" pitchFamily="34" charset="0"/>
              <a:buChar char="•"/>
            </a:pPr>
            <a:r>
              <a:rPr lang="en-GB" dirty="0"/>
              <a:t>Most common in boilers and high-efficiency appliances. </a:t>
            </a:r>
          </a:p>
          <a:p>
            <a:pPr marL="342900" indent="-342900">
              <a:buFont typeface="Arial" panose="020B0604020202020204" pitchFamily="34" charset="0"/>
              <a:buChar char="•"/>
            </a:pPr>
            <a:r>
              <a:rPr lang="en-GB" dirty="0"/>
              <a:t>Features a wheel with backwards-curved blades that draw air in axially and discharge it radially. </a:t>
            </a:r>
          </a:p>
          <a:p>
            <a:pPr marL="342900" indent="-342900">
              <a:buFont typeface="Arial" panose="020B0604020202020204" pitchFamily="34" charset="0"/>
              <a:buChar char="•"/>
            </a:pPr>
            <a:r>
              <a:rPr lang="en-GB" dirty="0"/>
              <a:t>Provides high pressure differential suitable for overcoming resistance in heat exchangers and long flue runs. </a:t>
            </a:r>
          </a:p>
          <a:p>
            <a:pPr marL="342900" indent="-342900">
              <a:buFont typeface="Arial" panose="020B0604020202020204" pitchFamily="34" charset="0"/>
              <a:buChar char="•"/>
            </a:pPr>
            <a:r>
              <a:rPr lang="en-GB" dirty="0"/>
              <a:t>Typically operates at 40-60W with speeds between 1500-5000 RPM depending on demand.</a:t>
            </a:r>
          </a:p>
          <a:p>
            <a:endParaRPr lang="en-GB" dirty="0"/>
          </a:p>
        </p:txBody>
      </p:sp>
    </p:spTree>
    <p:extLst>
      <p:ext uri="{BB962C8B-B14F-4D97-AF65-F5344CB8AC3E}">
        <p14:creationId xmlns:p14="http://schemas.microsoft.com/office/powerpoint/2010/main" val="19838138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D5041F6D-BBDE-4B15-9860-57A05AB8973C}">
  <ds:schemaRefs>
    <ds:schemaRef ds:uri="01e15224-84b2-4570-bdea-a67bb94d0921"/>
    <ds:schemaRef ds:uri="http://purl.org/dc/terms/"/>
    <ds:schemaRef ds:uri="http://purl.org/dc/elements/1.1/"/>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7c04300a-231c-4281-9146-a98f6f4a7aff"/>
    <ds:schemaRef ds:uri="http://purl.org/dc/dcmitype/"/>
  </ds:schemaRefs>
</ds:datastoreItem>
</file>

<file path=customXml/itemProps3.xml><?xml version="1.0" encoding="utf-8"?>
<ds:datastoreItem xmlns:ds="http://schemas.openxmlformats.org/officeDocument/2006/customXml" ds:itemID="{25EC1E87-4E81-43C6-93B1-4B1969B8F3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2</TotalTime>
  <Words>2366</Words>
  <Application>Microsoft Office PowerPoint</Application>
  <PresentationFormat>Custom</PresentationFormat>
  <Paragraphs>260</Paragraphs>
  <Slides>36</Slides>
  <Notes>2</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1_Default Design</vt:lpstr>
      <vt:lpstr>PowerPoint Presentation</vt:lpstr>
      <vt:lpstr>Starter</vt:lpstr>
      <vt:lpstr>Objectives</vt:lpstr>
      <vt:lpstr>Why are fans used in modern appliances?</vt:lpstr>
      <vt:lpstr>Why are fans used in modern appliances?</vt:lpstr>
      <vt:lpstr>Why are fans used in modern appliances?</vt:lpstr>
      <vt:lpstr>Why are fans used in modern appliances?</vt:lpstr>
      <vt:lpstr>Combustion cycle – fan role</vt:lpstr>
      <vt:lpstr>Types of fans in gas appliances</vt:lpstr>
      <vt:lpstr>Types of fans in gas appliances</vt:lpstr>
      <vt:lpstr>Types of fans in gas appliances</vt:lpstr>
      <vt:lpstr>Types of fans in gas appliances</vt:lpstr>
      <vt:lpstr>Fan-assisted boiler operation</vt:lpstr>
      <vt:lpstr>Fan-assisted boiler operation</vt:lpstr>
      <vt:lpstr>Fan-assisted boiler operation</vt:lpstr>
      <vt:lpstr>Fan safety interlocks</vt:lpstr>
      <vt:lpstr>Fan safety interlocks</vt:lpstr>
      <vt:lpstr>Fan safety interlocks</vt:lpstr>
      <vt:lpstr>Fan safety interlocks</vt:lpstr>
      <vt:lpstr>What happens if the fan fails?</vt:lpstr>
      <vt:lpstr>What happens if the fan fails?</vt:lpstr>
      <vt:lpstr>What happens if the fan fails?</vt:lpstr>
      <vt:lpstr>Fan testing and diagnostics</vt:lpstr>
      <vt:lpstr>Fan testing and diagnostics</vt:lpstr>
      <vt:lpstr>Fan testing and diagnostics</vt:lpstr>
      <vt:lpstr>Fan testing and diagnostics</vt:lpstr>
      <vt:lpstr>Fan testing and diagnostics</vt:lpstr>
      <vt:lpstr>Natural draught vs Fan-assisted systems</vt:lpstr>
      <vt:lpstr>Natural draught vs. Fan-assisted systems</vt:lpstr>
      <vt:lpstr>Formative check – fan and airflow</vt:lpstr>
      <vt:lpstr>Formative check – fan and airflow</vt:lpstr>
      <vt:lpstr>Formative check – fan and airflow</vt:lpstr>
      <vt:lpstr>Formative check – fan and airflow</vt:lpstr>
      <vt:lpstr>Formative check – fan and airflow</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11</cp:revision>
  <cp:lastPrinted>2025-05-28T15:27:28Z</cp:lastPrinted>
  <dcterms:created xsi:type="dcterms:W3CDTF">2025-04-15T10:44:23Z</dcterms:created>
  <dcterms:modified xsi:type="dcterms:W3CDTF">2025-12-08T13:01:56Z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2025-12-08T12:23:24Z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ed14e50a-5890-4a69-a6c1-9cb0f3456846</vt:lpwstr>
  </property>
  <property fmtid="{D5CDD505-2E9C-101B-9397-08002B2CF9AE}" pid="10" name="MSIP_Label_8330bda6-d095-477b-8893-df3ed8791773_ContentBits">
    <vt:lpwstr>0</vt:lpwstr>
  </property>
  <property fmtid="{D5CDD505-2E9C-101B-9397-08002B2CF9AE}" pid="11" name="MSIP_Label_8330bda6-d095-477b-8893-df3ed8791773_Tag">
    <vt:lpwstr>10, 0, 1, 2</vt:lpwstr>
  </property>
</Properties>
</file>