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9"/>
  </p:notesMasterIdLst>
  <p:handoutMasterIdLst>
    <p:handoutMasterId r:id="rId40"/>
  </p:handoutMasterIdLst>
  <p:sldIdLst>
    <p:sldId id="462" r:id="rId5"/>
    <p:sldId id="840" r:id="rId6"/>
    <p:sldId id="837" r:id="rId7"/>
    <p:sldId id="903" r:id="rId8"/>
    <p:sldId id="927" r:id="rId9"/>
    <p:sldId id="956" r:id="rId10"/>
    <p:sldId id="957" r:id="rId11"/>
    <p:sldId id="958" r:id="rId12"/>
    <p:sldId id="928" r:id="rId13"/>
    <p:sldId id="959" r:id="rId14"/>
    <p:sldId id="879" r:id="rId15"/>
    <p:sldId id="960" r:id="rId16"/>
    <p:sldId id="961" r:id="rId17"/>
    <p:sldId id="929" r:id="rId18"/>
    <p:sldId id="962" r:id="rId19"/>
    <p:sldId id="963" r:id="rId20"/>
    <p:sldId id="930" r:id="rId21"/>
    <p:sldId id="964" r:id="rId22"/>
    <p:sldId id="965" r:id="rId23"/>
    <p:sldId id="966" r:id="rId24"/>
    <p:sldId id="904" r:id="rId25"/>
    <p:sldId id="967" r:id="rId26"/>
    <p:sldId id="931" r:id="rId27"/>
    <p:sldId id="968" r:id="rId28"/>
    <p:sldId id="969" r:id="rId29"/>
    <p:sldId id="970" r:id="rId30"/>
    <p:sldId id="932" r:id="rId31"/>
    <p:sldId id="971" r:id="rId32"/>
    <p:sldId id="972" r:id="rId33"/>
    <p:sldId id="973" r:id="rId34"/>
    <p:sldId id="933" r:id="rId35"/>
    <p:sldId id="905" r:id="rId36"/>
    <p:sldId id="838" r:id="rId37"/>
    <p:sldId id="512" r:id="rId38"/>
  </p:sldIdLst>
  <p:sldSz cx="12239625" cy="6840538"/>
  <p:notesSz cx="6797675" cy="9928225"/>
  <p:custDataLst>
    <p:tags r:id="rId41"/>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65F00E-2046-7602-B934-0AEBF669CD90}" v="48" dt="2025-12-08T12:17:20.762"/>
    <p1510:client id="{2033F815-3894-2D02-81E8-4B47E1E0D1B2}" v="1" dt="2025-12-08T17:53:47.6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47"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02T15:57:12.124" v="38" actId="1035"/>
      <pc:docMkLst>
        <pc:docMk/>
      </pc:docMkLst>
      <pc:sldChg chg="addSp modSp mod">
        <pc:chgData name="Hazell, Danielle" userId="16322be0-50ef-46ff-b0c0-d304bc10d5d2" providerId="ADAL" clId="{E6D12E1F-DF63-450C-A9ED-E72C5F6C045B}" dt="2025-12-02T15:55:16.824" v="5"/>
        <pc:sldMkLst>
          <pc:docMk/>
          <pc:sldMk cId="2402489006" sldId="512"/>
        </pc:sldMkLst>
        <pc:spChg chg="add mod">
          <ac:chgData name="Hazell, Danielle" userId="16322be0-50ef-46ff-b0c0-d304bc10d5d2" providerId="ADAL" clId="{E6D12E1F-DF63-450C-A9ED-E72C5F6C045B}" dt="2025-12-02T15:55:16.824" v="5"/>
          <ac:spMkLst>
            <pc:docMk/>
            <pc:sldMk cId="2402489006" sldId="512"/>
            <ac:spMk id="2" creationId="{66D331F7-7E28-40E5-F5DE-5DE4E25A68D6}"/>
          </ac:spMkLst>
        </pc:spChg>
        <pc:spChg chg="mod">
          <ac:chgData name="Hazell, Danielle" userId="16322be0-50ef-46ff-b0c0-d304bc10d5d2" providerId="ADAL" clId="{E6D12E1F-DF63-450C-A9ED-E72C5F6C045B}" dt="2025-12-02T15:55:15.361" v="4"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5:55:31.556" v="7" actId="14100"/>
        <pc:sldMkLst>
          <pc:docMk/>
          <pc:sldMk cId="2808480706" sldId="840"/>
        </pc:sldMkLst>
        <pc:spChg chg="mod">
          <ac:chgData name="Hazell, Danielle" userId="16322be0-50ef-46ff-b0c0-d304bc10d5d2" providerId="ADAL" clId="{E6D12E1F-DF63-450C-A9ED-E72C5F6C045B}" dt="2025-12-02T15:55:31.556" v="7" actId="14100"/>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15:55:58.637" v="12" actId="14100"/>
        <pc:sldMkLst>
          <pc:docMk/>
          <pc:sldMk cId="2117383685" sldId="879"/>
        </pc:sldMkLst>
        <pc:spChg chg="mod">
          <ac:chgData name="Hazell, Danielle" userId="16322be0-50ef-46ff-b0c0-d304bc10d5d2" providerId="ADAL" clId="{E6D12E1F-DF63-450C-A9ED-E72C5F6C045B}" dt="2025-12-02T15:55:58.637" v="12" actId="14100"/>
          <ac:spMkLst>
            <pc:docMk/>
            <pc:sldMk cId="2117383685" sldId="879"/>
            <ac:spMk id="6" creationId="{34662C18-D7DD-493D-DBB5-CA76ABCAD15A}"/>
          </ac:spMkLst>
        </pc:spChg>
      </pc:sldChg>
      <pc:sldChg chg="modSp mod">
        <pc:chgData name="Hazell, Danielle" userId="16322be0-50ef-46ff-b0c0-d304bc10d5d2" providerId="ADAL" clId="{E6D12E1F-DF63-450C-A9ED-E72C5F6C045B}" dt="2025-12-02T15:56:28.588" v="18" actId="1076"/>
        <pc:sldMkLst>
          <pc:docMk/>
          <pc:sldMk cId="36082893" sldId="904"/>
        </pc:sldMkLst>
        <pc:graphicFrameChg chg="mod modGraphic">
          <ac:chgData name="Hazell, Danielle" userId="16322be0-50ef-46ff-b0c0-d304bc10d5d2" providerId="ADAL" clId="{E6D12E1F-DF63-450C-A9ED-E72C5F6C045B}" dt="2025-12-02T15:56:28.588" v="18" actId="1076"/>
          <ac:graphicFrameMkLst>
            <pc:docMk/>
            <pc:sldMk cId="36082893" sldId="904"/>
            <ac:graphicFrameMk id="4" creationId="{F9EA2A30-8EEF-B00F-AFC7-ECC02A18E816}"/>
          </ac:graphicFrameMkLst>
        </pc:graphicFrameChg>
      </pc:sldChg>
      <pc:sldChg chg="modSp mod">
        <pc:chgData name="Hazell, Danielle" userId="16322be0-50ef-46ff-b0c0-d304bc10d5d2" providerId="ADAL" clId="{E6D12E1F-DF63-450C-A9ED-E72C5F6C045B}" dt="2025-12-02T15:57:12.124" v="38" actId="1035"/>
        <pc:sldMkLst>
          <pc:docMk/>
          <pc:sldMk cId="3949346070" sldId="905"/>
        </pc:sldMkLst>
        <pc:spChg chg="mod">
          <ac:chgData name="Hazell, Danielle" userId="16322be0-50ef-46ff-b0c0-d304bc10d5d2" providerId="ADAL" clId="{E6D12E1F-DF63-450C-A9ED-E72C5F6C045B}" dt="2025-12-02T15:57:12.124" v="38" actId="1035"/>
          <ac:spMkLst>
            <pc:docMk/>
            <pc:sldMk cId="3949346070" sldId="905"/>
            <ac:spMk id="5" creationId="{B8212897-F306-85B0-4433-D852E03DDB71}"/>
          </ac:spMkLst>
        </pc:spChg>
        <pc:spChg chg="mod">
          <ac:chgData name="Hazell, Danielle" userId="16322be0-50ef-46ff-b0c0-d304bc10d5d2" providerId="ADAL" clId="{E6D12E1F-DF63-450C-A9ED-E72C5F6C045B}" dt="2025-12-02T15:57:12.124" v="38" actId="1035"/>
          <ac:spMkLst>
            <pc:docMk/>
            <pc:sldMk cId="3949346070" sldId="905"/>
            <ac:spMk id="6" creationId="{2BCFD346-285F-2581-9AF6-806A1C4B3B71}"/>
          </ac:spMkLst>
        </pc:spChg>
      </pc:sldChg>
      <pc:sldChg chg="modSp mod">
        <pc:chgData name="Hazell, Danielle" userId="16322be0-50ef-46ff-b0c0-d304bc10d5d2" providerId="ADAL" clId="{E6D12E1F-DF63-450C-A9ED-E72C5F6C045B}" dt="2025-12-02T15:55:39.005" v="8" actId="14100"/>
        <pc:sldMkLst>
          <pc:docMk/>
          <pc:sldMk cId="20124220" sldId="927"/>
        </pc:sldMkLst>
        <pc:spChg chg="mod">
          <ac:chgData name="Hazell, Danielle" userId="16322be0-50ef-46ff-b0c0-d304bc10d5d2" providerId="ADAL" clId="{E6D12E1F-DF63-450C-A9ED-E72C5F6C045B}" dt="2025-12-02T15:55:39.005" v="8" actId="14100"/>
          <ac:spMkLst>
            <pc:docMk/>
            <pc:sldMk cId="20124220" sldId="927"/>
            <ac:spMk id="6" creationId="{F3F378D7-CFE2-E7B9-E853-D7FFB65B97CC}"/>
          </ac:spMkLst>
        </pc:spChg>
      </pc:sldChg>
      <pc:sldChg chg="modSp mod">
        <pc:chgData name="Hazell, Danielle" userId="16322be0-50ef-46ff-b0c0-d304bc10d5d2" providerId="ADAL" clId="{E6D12E1F-DF63-450C-A9ED-E72C5F6C045B}" dt="2025-12-02T15:55:50.334" v="10" actId="14100"/>
        <pc:sldMkLst>
          <pc:docMk/>
          <pc:sldMk cId="2936081295" sldId="928"/>
        </pc:sldMkLst>
        <pc:spChg chg="mod">
          <ac:chgData name="Hazell, Danielle" userId="16322be0-50ef-46ff-b0c0-d304bc10d5d2" providerId="ADAL" clId="{E6D12E1F-DF63-450C-A9ED-E72C5F6C045B}" dt="2025-12-02T15:55:50.334" v="10" actId="14100"/>
          <ac:spMkLst>
            <pc:docMk/>
            <pc:sldMk cId="2936081295" sldId="928"/>
            <ac:spMk id="6" creationId="{C583BA66-2A1C-7B6F-A053-A9F47484C5F2}"/>
          </ac:spMkLst>
        </pc:spChg>
      </pc:sldChg>
      <pc:sldChg chg="modSp mod">
        <pc:chgData name="Hazell, Danielle" userId="16322be0-50ef-46ff-b0c0-d304bc10d5d2" providerId="ADAL" clId="{E6D12E1F-DF63-450C-A9ED-E72C5F6C045B}" dt="2025-12-02T15:56:07.717" v="14" actId="14100"/>
        <pc:sldMkLst>
          <pc:docMk/>
          <pc:sldMk cId="1147809248" sldId="929"/>
        </pc:sldMkLst>
        <pc:spChg chg="mod">
          <ac:chgData name="Hazell, Danielle" userId="16322be0-50ef-46ff-b0c0-d304bc10d5d2" providerId="ADAL" clId="{E6D12E1F-DF63-450C-A9ED-E72C5F6C045B}" dt="2025-12-02T15:56:07.717" v="14" actId="14100"/>
          <ac:spMkLst>
            <pc:docMk/>
            <pc:sldMk cId="1147809248" sldId="929"/>
            <ac:spMk id="6" creationId="{87F7966E-F749-BBB3-48C7-9E104B0A08FA}"/>
          </ac:spMkLst>
        </pc:spChg>
      </pc:sldChg>
      <pc:sldChg chg="modSp mod">
        <pc:chgData name="Hazell, Danielle" userId="16322be0-50ef-46ff-b0c0-d304bc10d5d2" providerId="ADAL" clId="{E6D12E1F-DF63-450C-A9ED-E72C5F6C045B}" dt="2025-12-02T15:57:01.210" v="24" actId="12"/>
        <pc:sldMkLst>
          <pc:docMk/>
          <pc:sldMk cId="1653958239" sldId="933"/>
        </pc:sldMkLst>
        <pc:spChg chg="mod">
          <ac:chgData name="Hazell, Danielle" userId="16322be0-50ef-46ff-b0c0-d304bc10d5d2" providerId="ADAL" clId="{E6D12E1F-DF63-450C-A9ED-E72C5F6C045B}" dt="2025-12-02T15:57:01.210" v="24" actId="12"/>
          <ac:spMkLst>
            <pc:docMk/>
            <pc:sldMk cId="1653958239" sldId="933"/>
            <ac:spMk id="6" creationId="{BC07B406-2977-3CD4-7C1D-8920832E4ED1}"/>
          </ac:spMkLst>
        </pc:spChg>
      </pc:sldChg>
      <pc:sldChg chg="modSp mod">
        <pc:chgData name="Hazell, Danielle" userId="16322be0-50ef-46ff-b0c0-d304bc10d5d2" providerId="ADAL" clId="{E6D12E1F-DF63-450C-A9ED-E72C5F6C045B}" dt="2025-12-02T15:55:45.682" v="9" actId="14100"/>
        <pc:sldMkLst>
          <pc:docMk/>
          <pc:sldMk cId="3882610092" sldId="958"/>
        </pc:sldMkLst>
        <pc:spChg chg="mod">
          <ac:chgData name="Hazell, Danielle" userId="16322be0-50ef-46ff-b0c0-d304bc10d5d2" providerId="ADAL" clId="{E6D12E1F-DF63-450C-A9ED-E72C5F6C045B}" dt="2025-12-02T15:55:45.682" v="9" actId="14100"/>
          <ac:spMkLst>
            <pc:docMk/>
            <pc:sldMk cId="3882610092" sldId="958"/>
            <ac:spMk id="6" creationId="{D3A2CE04-2CFB-DAC1-136A-6F538F224D8C}"/>
          </ac:spMkLst>
        </pc:spChg>
      </pc:sldChg>
      <pc:sldChg chg="modSp mod">
        <pc:chgData name="Hazell, Danielle" userId="16322be0-50ef-46ff-b0c0-d304bc10d5d2" providerId="ADAL" clId="{E6D12E1F-DF63-450C-A9ED-E72C5F6C045B}" dt="2025-12-02T15:55:54.581" v="11" actId="14100"/>
        <pc:sldMkLst>
          <pc:docMk/>
          <pc:sldMk cId="1175802836" sldId="959"/>
        </pc:sldMkLst>
        <pc:spChg chg="mod">
          <ac:chgData name="Hazell, Danielle" userId="16322be0-50ef-46ff-b0c0-d304bc10d5d2" providerId="ADAL" clId="{E6D12E1F-DF63-450C-A9ED-E72C5F6C045B}" dt="2025-12-02T15:55:54.581" v="11" actId="14100"/>
          <ac:spMkLst>
            <pc:docMk/>
            <pc:sldMk cId="1175802836" sldId="959"/>
            <ac:spMk id="6" creationId="{F0863F15-3359-DACB-A265-882A7ED92AA6}"/>
          </ac:spMkLst>
        </pc:spChg>
      </pc:sldChg>
      <pc:sldChg chg="modSp mod">
        <pc:chgData name="Hazell, Danielle" userId="16322be0-50ef-46ff-b0c0-d304bc10d5d2" providerId="ADAL" clId="{E6D12E1F-DF63-450C-A9ED-E72C5F6C045B}" dt="2025-12-02T15:56:04.574" v="13" actId="14100"/>
        <pc:sldMkLst>
          <pc:docMk/>
          <pc:sldMk cId="3932529177" sldId="961"/>
        </pc:sldMkLst>
        <pc:spChg chg="mod">
          <ac:chgData name="Hazell, Danielle" userId="16322be0-50ef-46ff-b0c0-d304bc10d5d2" providerId="ADAL" clId="{E6D12E1F-DF63-450C-A9ED-E72C5F6C045B}" dt="2025-12-02T15:56:04.574" v="13" actId="14100"/>
          <ac:spMkLst>
            <pc:docMk/>
            <pc:sldMk cId="3932529177" sldId="961"/>
            <ac:spMk id="6" creationId="{AD1F4165-1779-9FE4-D095-86F7B02575A9}"/>
          </ac:spMkLst>
        </pc:spChg>
      </pc:sldChg>
      <pc:sldChg chg="modSp mod">
        <pc:chgData name="Hazell, Danielle" userId="16322be0-50ef-46ff-b0c0-d304bc10d5d2" providerId="ADAL" clId="{E6D12E1F-DF63-450C-A9ED-E72C5F6C045B}" dt="2025-12-02T15:56:16.742" v="15" actId="14100"/>
        <pc:sldMkLst>
          <pc:docMk/>
          <pc:sldMk cId="1004216484" sldId="965"/>
        </pc:sldMkLst>
        <pc:spChg chg="mod">
          <ac:chgData name="Hazell, Danielle" userId="16322be0-50ef-46ff-b0c0-d304bc10d5d2" providerId="ADAL" clId="{E6D12E1F-DF63-450C-A9ED-E72C5F6C045B}" dt="2025-12-02T15:56:16.742" v="15" actId="14100"/>
          <ac:spMkLst>
            <pc:docMk/>
            <pc:sldMk cId="1004216484" sldId="965"/>
            <ac:spMk id="6" creationId="{1B6EBE6E-8094-0958-180A-710165276139}"/>
          </ac:spMkLst>
        </pc:spChg>
      </pc:sldChg>
      <pc:sldChg chg="modSp mod">
        <pc:chgData name="Hazell, Danielle" userId="16322be0-50ef-46ff-b0c0-d304bc10d5d2" providerId="ADAL" clId="{E6D12E1F-DF63-450C-A9ED-E72C5F6C045B}" dt="2025-12-02T15:56:21.214" v="16" actId="14100"/>
        <pc:sldMkLst>
          <pc:docMk/>
          <pc:sldMk cId="2874868041" sldId="966"/>
        </pc:sldMkLst>
        <pc:spChg chg="mod">
          <ac:chgData name="Hazell, Danielle" userId="16322be0-50ef-46ff-b0c0-d304bc10d5d2" providerId="ADAL" clId="{E6D12E1F-DF63-450C-A9ED-E72C5F6C045B}" dt="2025-12-02T15:56:21.214" v="16" actId="14100"/>
          <ac:spMkLst>
            <pc:docMk/>
            <pc:sldMk cId="2874868041" sldId="966"/>
            <ac:spMk id="6" creationId="{31EB17F1-E7C4-5327-AAB3-4E9EC175F595}"/>
          </ac:spMkLst>
        </pc:spChg>
      </pc:sldChg>
      <pc:sldChg chg="modSp mod">
        <pc:chgData name="Hazell, Danielle" userId="16322be0-50ef-46ff-b0c0-d304bc10d5d2" providerId="ADAL" clId="{E6D12E1F-DF63-450C-A9ED-E72C5F6C045B}" dt="2025-12-02T15:56:32.702" v="19" actId="14100"/>
        <pc:sldMkLst>
          <pc:docMk/>
          <pc:sldMk cId="1488106736" sldId="967"/>
        </pc:sldMkLst>
        <pc:spChg chg="mod">
          <ac:chgData name="Hazell, Danielle" userId="16322be0-50ef-46ff-b0c0-d304bc10d5d2" providerId="ADAL" clId="{E6D12E1F-DF63-450C-A9ED-E72C5F6C045B}" dt="2025-12-02T15:56:32.702" v="19" actId="14100"/>
          <ac:spMkLst>
            <pc:docMk/>
            <pc:sldMk cId="1488106736" sldId="967"/>
            <ac:spMk id="6" creationId="{AE04BBCD-0027-B5E2-1D62-794D5D23457A}"/>
          </ac:spMkLst>
        </pc:spChg>
      </pc:sldChg>
      <pc:sldChg chg="modSp mod">
        <pc:chgData name="Hazell, Danielle" userId="16322be0-50ef-46ff-b0c0-d304bc10d5d2" providerId="ADAL" clId="{E6D12E1F-DF63-450C-A9ED-E72C5F6C045B}" dt="2025-12-02T15:56:39.765" v="20" actId="14100"/>
        <pc:sldMkLst>
          <pc:docMk/>
          <pc:sldMk cId="766067718" sldId="968"/>
        </pc:sldMkLst>
        <pc:spChg chg="mod">
          <ac:chgData name="Hazell, Danielle" userId="16322be0-50ef-46ff-b0c0-d304bc10d5d2" providerId="ADAL" clId="{E6D12E1F-DF63-450C-A9ED-E72C5F6C045B}" dt="2025-12-02T15:56:39.765" v="20" actId="14100"/>
          <ac:spMkLst>
            <pc:docMk/>
            <pc:sldMk cId="766067718" sldId="968"/>
            <ac:spMk id="6" creationId="{02EB506A-101B-F68B-F097-823F8D9A174C}"/>
          </ac:spMkLst>
        </pc:spChg>
      </pc:sldChg>
      <pc:sldChg chg="modSp mod">
        <pc:chgData name="Hazell, Danielle" userId="16322be0-50ef-46ff-b0c0-d304bc10d5d2" providerId="ADAL" clId="{E6D12E1F-DF63-450C-A9ED-E72C5F6C045B}" dt="2025-12-02T15:56:43.797" v="21" actId="14100"/>
        <pc:sldMkLst>
          <pc:docMk/>
          <pc:sldMk cId="1493373037" sldId="969"/>
        </pc:sldMkLst>
        <pc:spChg chg="mod">
          <ac:chgData name="Hazell, Danielle" userId="16322be0-50ef-46ff-b0c0-d304bc10d5d2" providerId="ADAL" clId="{E6D12E1F-DF63-450C-A9ED-E72C5F6C045B}" dt="2025-12-02T15:56:43.797" v="21" actId="14100"/>
          <ac:spMkLst>
            <pc:docMk/>
            <pc:sldMk cId="1493373037" sldId="969"/>
            <ac:spMk id="6" creationId="{394C3929-C3BA-847D-DBDB-7EA032781155}"/>
          </ac:spMkLst>
        </pc:spChg>
      </pc:sldChg>
      <pc:sldChg chg="modSp mod">
        <pc:chgData name="Hazell, Danielle" userId="16322be0-50ef-46ff-b0c0-d304bc10d5d2" providerId="ADAL" clId="{E6D12E1F-DF63-450C-A9ED-E72C5F6C045B}" dt="2025-12-02T15:56:48.325" v="22" actId="14100"/>
        <pc:sldMkLst>
          <pc:docMk/>
          <pc:sldMk cId="2720805689" sldId="970"/>
        </pc:sldMkLst>
        <pc:spChg chg="mod">
          <ac:chgData name="Hazell, Danielle" userId="16322be0-50ef-46ff-b0c0-d304bc10d5d2" providerId="ADAL" clId="{E6D12E1F-DF63-450C-A9ED-E72C5F6C045B}" dt="2025-12-02T15:56:48.325" v="22" actId="14100"/>
          <ac:spMkLst>
            <pc:docMk/>
            <pc:sldMk cId="2720805689" sldId="970"/>
            <ac:spMk id="6" creationId="{CF836790-B715-1079-0CD2-793DFDB74DD5}"/>
          </ac:spMkLst>
        </pc:spChg>
      </pc:sldChg>
      <pc:sldChg chg="modSp mod">
        <pc:chgData name="Hazell, Danielle" userId="16322be0-50ef-46ff-b0c0-d304bc10d5d2" providerId="ADAL" clId="{E6D12E1F-DF63-450C-A9ED-E72C5F6C045B}" dt="2025-12-02T15:56:55.406" v="23" actId="14100"/>
        <pc:sldMkLst>
          <pc:docMk/>
          <pc:sldMk cId="855532988" sldId="973"/>
        </pc:sldMkLst>
        <pc:spChg chg="mod">
          <ac:chgData name="Hazell, Danielle" userId="16322be0-50ef-46ff-b0c0-d304bc10d5d2" providerId="ADAL" clId="{E6D12E1F-DF63-450C-A9ED-E72C5F6C045B}" dt="2025-12-02T15:56:55.406" v="23" actId="14100"/>
          <ac:spMkLst>
            <pc:docMk/>
            <pc:sldMk cId="855532988" sldId="973"/>
            <ac:spMk id="6" creationId="{CB3F313A-025A-CEED-2CB1-1DC4601CE63C}"/>
          </ac:spMkLst>
        </pc:spChg>
      </pc:sldChg>
      <pc:sldMasterChg chg="addSp delSp modSp mod">
        <pc:chgData name="Hazell, Danielle" userId="16322be0-50ef-46ff-b0c0-d304bc10d5d2" providerId="ADAL" clId="{E6D12E1F-DF63-450C-A9ED-E72C5F6C045B}" dt="2025-12-02T15:54:58.796" v="3"/>
        <pc:sldMasterMkLst>
          <pc:docMk/>
          <pc:sldMasterMk cId="2966563060" sldId="2147483653"/>
        </pc:sldMasterMkLst>
        <pc:spChg chg="add mod">
          <ac:chgData name="Hazell, Danielle" userId="16322be0-50ef-46ff-b0c0-d304bc10d5d2" providerId="ADAL" clId="{E6D12E1F-DF63-450C-A9ED-E72C5F6C045B}" dt="2025-12-02T15:54:58.796" v="3"/>
          <ac:spMkLst>
            <pc:docMk/>
            <pc:sldMasterMk cId="2966563060" sldId="2147483653"/>
            <ac:spMk id="4" creationId="{C49A0C81-9489-65CD-F03C-87E6F61DC181}"/>
          </ac:spMkLst>
        </pc:spChg>
        <pc:picChg chg="add mod">
          <ac:chgData name="Hazell, Danielle" userId="16322be0-50ef-46ff-b0c0-d304bc10d5d2" providerId="ADAL" clId="{E6D12E1F-DF63-450C-A9ED-E72C5F6C045B}" dt="2025-12-02T15:54:58.796" v="3"/>
          <ac:picMkLst>
            <pc:docMk/>
            <pc:sldMasterMk cId="2966563060" sldId="2147483653"/>
            <ac:picMk id="2" creationId="{A3CF1F02-8413-8F57-2A0C-8F2A89FF4475}"/>
          </ac:picMkLst>
        </pc:picChg>
        <pc:picChg chg="add mod">
          <ac:chgData name="Hazell, Danielle" userId="16322be0-50ef-46ff-b0c0-d304bc10d5d2" providerId="ADAL" clId="{E6D12E1F-DF63-450C-A9ED-E72C5F6C045B}" dt="2025-12-02T15:54:58.796" v="3"/>
          <ac:picMkLst>
            <pc:docMk/>
            <pc:sldMasterMk cId="2966563060" sldId="2147483653"/>
            <ac:picMk id="5" creationId="{0B921F2F-F4B7-7F8C-F1D3-181FF9D00B9B}"/>
          </ac:picMkLst>
        </pc:picChg>
        <pc:picChg chg="add mod">
          <ac:chgData name="Hazell, Danielle" userId="16322be0-50ef-46ff-b0c0-d304bc10d5d2" providerId="ADAL" clId="{E6D12E1F-DF63-450C-A9ED-E72C5F6C045B}" dt="2025-12-02T15:54:58.796" v="3"/>
          <ac:picMkLst>
            <pc:docMk/>
            <pc:sldMasterMk cId="2966563060" sldId="2147483653"/>
            <ac:picMk id="7" creationId="{0F0620D7-06A6-4D5B-3834-11532E678391}"/>
          </ac:picMkLst>
        </pc:picChg>
      </pc:sldMasterChg>
    </pc:docChg>
  </pc:docChgLst>
  <pc:docChgLst>
    <pc:chgData name="Andrasko, Rhiannon" userId="S::rhiannon.andrasko@wjec.co.uk::15be4c62-2de6-4343-a7f4-3c209826edd1" providerId="AD" clId="Web-{1465F00E-2046-7602-B934-0AEBF669CD90}"/>
    <pc:docChg chg="mod modSld">
      <pc:chgData name="Andrasko, Rhiannon" userId="S::rhiannon.andrasko@wjec.co.uk::15be4c62-2de6-4343-a7f4-3c209826edd1" providerId="AD" clId="Web-{1465F00E-2046-7602-B934-0AEBF669CD90}" dt="2025-12-08T12:17:18.559" v="33" actId="20577"/>
      <pc:docMkLst>
        <pc:docMk/>
      </pc:docMkLst>
      <pc:sldChg chg="modSp">
        <pc:chgData name="Andrasko, Rhiannon" userId="S::rhiannon.andrasko@wjec.co.uk::15be4c62-2de6-4343-a7f4-3c209826edd1" providerId="AD" clId="Web-{1465F00E-2046-7602-B934-0AEBF669CD90}" dt="2025-12-08T11:32:13.285" v="1" actId="20577"/>
        <pc:sldMkLst>
          <pc:docMk/>
          <pc:sldMk cId="3661908118" sldId="837"/>
        </pc:sldMkLst>
        <pc:spChg chg="mod">
          <ac:chgData name="Andrasko, Rhiannon" userId="S::rhiannon.andrasko@wjec.co.uk::15be4c62-2de6-4343-a7f4-3c209826edd1" providerId="AD" clId="Web-{1465F00E-2046-7602-B934-0AEBF669CD90}" dt="2025-12-08T11:32:13.285" v="1" actId="20577"/>
          <ac:spMkLst>
            <pc:docMk/>
            <pc:sldMk cId="3661908118" sldId="837"/>
            <ac:spMk id="4" creationId="{BBFFC9DD-99F6-E5CA-5CF5-B1C6B4D6BBC1}"/>
          </ac:spMkLst>
        </pc:spChg>
      </pc:sldChg>
      <pc:sldChg chg="modSp">
        <pc:chgData name="Andrasko, Rhiannon" userId="S::rhiannon.andrasko@wjec.co.uk::15be4c62-2de6-4343-a7f4-3c209826edd1" providerId="AD" clId="Web-{1465F00E-2046-7602-B934-0AEBF669CD90}" dt="2025-12-08T12:17:18.559" v="33" actId="20577"/>
        <pc:sldMkLst>
          <pc:docMk/>
          <pc:sldMk cId="3014219946" sldId="838"/>
        </pc:sldMkLst>
        <pc:spChg chg="mod">
          <ac:chgData name="Andrasko, Rhiannon" userId="S::rhiannon.andrasko@wjec.co.uk::15be4c62-2de6-4343-a7f4-3c209826edd1" providerId="AD" clId="Web-{1465F00E-2046-7602-B934-0AEBF669CD90}" dt="2025-12-08T12:17:18.559" v="33" actId="20577"/>
          <ac:spMkLst>
            <pc:docMk/>
            <pc:sldMk cId="3014219946" sldId="838"/>
            <ac:spMk id="4" creationId="{93E98F04-331F-CCC4-AA81-C88F3473D389}"/>
          </ac:spMkLst>
        </pc:spChg>
      </pc:sldChg>
      <pc:sldChg chg="modSp">
        <pc:chgData name="Andrasko, Rhiannon" userId="S::rhiannon.andrasko@wjec.co.uk::15be4c62-2de6-4343-a7f4-3c209826edd1" providerId="AD" clId="Web-{1465F00E-2046-7602-B934-0AEBF669CD90}" dt="2025-12-08T12:16:49.433" v="30" actId="20577"/>
        <pc:sldMkLst>
          <pc:docMk/>
          <pc:sldMk cId="3949346070" sldId="905"/>
        </pc:sldMkLst>
        <pc:spChg chg="mod">
          <ac:chgData name="Andrasko, Rhiannon" userId="S::rhiannon.andrasko@wjec.co.uk::15be4c62-2de6-4343-a7f4-3c209826edd1" providerId="AD" clId="Web-{1465F00E-2046-7602-B934-0AEBF669CD90}" dt="2025-12-08T12:16:49.433" v="30" actId="20577"/>
          <ac:spMkLst>
            <pc:docMk/>
            <pc:sldMk cId="3949346070" sldId="905"/>
            <ac:spMk id="6" creationId="{2BCFD346-285F-2581-9AF6-806A1C4B3B71}"/>
          </ac:spMkLst>
        </pc:spChg>
      </pc:sldChg>
      <pc:sldChg chg="modSp">
        <pc:chgData name="Andrasko, Rhiannon" userId="S::rhiannon.andrasko@wjec.co.uk::15be4c62-2de6-4343-a7f4-3c209826edd1" providerId="AD" clId="Web-{1465F00E-2046-7602-B934-0AEBF669CD90}" dt="2025-12-08T11:57:53.892" v="19" actId="20577"/>
        <pc:sldMkLst>
          <pc:docMk/>
          <pc:sldMk cId="212149001" sldId="930"/>
        </pc:sldMkLst>
        <pc:spChg chg="mod">
          <ac:chgData name="Andrasko, Rhiannon" userId="S::rhiannon.andrasko@wjec.co.uk::15be4c62-2de6-4343-a7f4-3c209826edd1" providerId="AD" clId="Web-{1465F00E-2046-7602-B934-0AEBF669CD90}" dt="2025-12-08T11:57:53.892" v="19" actId="20577"/>
          <ac:spMkLst>
            <pc:docMk/>
            <pc:sldMk cId="212149001" sldId="930"/>
            <ac:spMk id="6" creationId="{45782713-49E3-4C7D-0A57-A667517F6AC9}"/>
          </ac:spMkLst>
        </pc:spChg>
      </pc:sldChg>
      <pc:sldChg chg="modSp">
        <pc:chgData name="Andrasko, Rhiannon" userId="S::rhiannon.andrasko@wjec.co.uk::15be4c62-2de6-4343-a7f4-3c209826edd1" providerId="AD" clId="Web-{1465F00E-2046-7602-B934-0AEBF669CD90}" dt="2025-12-08T12:03:15.760" v="25" actId="20577"/>
        <pc:sldMkLst>
          <pc:docMk/>
          <pc:sldMk cId="2378183222" sldId="932"/>
        </pc:sldMkLst>
        <pc:spChg chg="mod">
          <ac:chgData name="Andrasko, Rhiannon" userId="S::rhiannon.andrasko@wjec.co.uk::15be4c62-2de6-4343-a7f4-3c209826edd1" providerId="AD" clId="Web-{1465F00E-2046-7602-B934-0AEBF669CD90}" dt="2025-12-08T12:03:15.760" v="25" actId="20577"/>
          <ac:spMkLst>
            <pc:docMk/>
            <pc:sldMk cId="2378183222" sldId="932"/>
            <ac:spMk id="6" creationId="{802394E7-FD5E-C876-E8A3-EAE5648BA421}"/>
          </ac:spMkLst>
        </pc:spChg>
      </pc:sldChg>
      <pc:sldChg chg="modSp">
        <pc:chgData name="Andrasko, Rhiannon" userId="S::rhiannon.andrasko@wjec.co.uk::15be4c62-2de6-4343-a7f4-3c209826edd1" providerId="AD" clId="Web-{1465F00E-2046-7602-B934-0AEBF669CD90}" dt="2025-12-08T11:33:30.364" v="6" actId="20577"/>
        <pc:sldMkLst>
          <pc:docMk/>
          <pc:sldMk cId="1983813882" sldId="956"/>
        </pc:sldMkLst>
        <pc:spChg chg="mod">
          <ac:chgData name="Andrasko, Rhiannon" userId="S::rhiannon.andrasko@wjec.co.uk::15be4c62-2de6-4343-a7f4-3c209826edd1" providerId="AD" clId="Web-{1465F00E-2046-7602-B934-0AEBF669CD90}" dt="2025-12-08T11:33:30.364" v="6" actId="20577"/>
          <ac:spMkLst>
            <pc:docMk/>
            <pc:sldMk cId="1983813882" sldId="956"/>
            <ac:spMk id="6" creationId="{34C8C2BD-E85C-B507-156E-E3975266EBDC}"/>
          </ac:spMkLst>
        </pc:spChg>
      </pc:sldChg>
      <pc:sldChg chg="modSp">
        <pc:chgData name="Andrasko, Rhiannon" userId="S::rhiannon.andrasko@wjec.co.uk::15be4c62-2de6-4343-a7f4-3c209826edd1" providerId="AD" clId="Web-{1465F00E-2046-7602-B934-0AEBF669CD90}" dt="2025-12-08T11:33:40.943" v="8" actId="20577"/>
        <pc:sldMkLst>
          <pc:docMk/>
          <pc:sldMk cId="2090524509" sldId="957"/>
        </pc:sldMkLst>
        <pc:spChg chg="mod">
          <ac:chgData name="Andrasko, Rhiannon" userId="S::rhiannon.andrasko@wjec.co.uk::15be4c62-2de6-4343-a7f4-3c209826edd1" providerId="AD" clId="Web-{1465F00E-2046-7602-B934-0AEBF669CD90}" dt="2025-12-08T11:33:40.943" v="8" actId="20577"/>
          <ac:spMkLst>
            <pc:docMk/>
            <pc:sldMk cId="2090524509" sldId="957"/>
            <ac:spMk id="6" creationId="{429D3CE9-2961-ECC5-71F8-4D6687B5D4B1}"/>
          </ac:spMkLst>
        </pc:spChg>
      </pc:sldChg>
      <pc:sldChg chg="modSp">
        <pc:chgData name="Andrasko, Rhiannon" userId="S::rhiannon.andrasko@wjec.co.uk::15be4c62-2de6-4343-a7f4-3c209826edd1" providerId="AD" clId="Web-{1465F00E-2046-7602-B934-0AEBF669CD90}" dt="2025-12-08T11:56:29.107" v="11" actId="20577"/>
        <pc:sldMkLst>
          <pc:docMk/>
          <pc:sldMk cId="2619924203" sldId="962"/>
        </pc:sldMkLst>
        <pc:spChg chg="mod">
          <ac:chgData name="Andrasko, Rhiannon" userId="S::rhiannon.andrasko@wjec.co.uk::15be4c62-2de6-4343-a7f4-3c209826edd1" providerId="AD" clId="Web-{1465F00E-2046-7602-B934-0AEBF669CD90}" dt="2025-12-08T11:56:29.107" v="11" actId="20577"/>
          <ac:spMkLst>
            <pc:docMk/>
            <pc:sldMk cId="2619924203" sldId="962"/>
            <ac:spMk id="6" creationId="{3EAB8198-05C2-B2E8-D6BD-D9ED608629A9}"/>
          </ac:spMkLst>
        </pc:spChg>
      </pc:sldChg>
      <pc:sldChg chg="modSp">
        <pc:chgData name="Andrasko, Rhiannon" userId="S::rhiannon.andrasko@wjec.co.uk::15be4c62-2de6-4343-a7f4-3c209826edd1" providerId="AD" clId="Web-{1465F00E-2046-7602-B934-0AEBF669CD90}" dt="2025-12-08T11:57:28.109" v="13" actId="20577"/>
        <pc:sldMkLst>
          <pc:docMk/>
          <pc:sldMk cId="4186572831" sldId="963"/>
        </pc:sldMkLst>
        <pc:spChg chg="mod">
          <ac:chgData name="Andrasko, Rhiannon" userId="S::rhiannon.andrasko@wjec.co.uk::15be4c62-2de6-4343-a7f4-3c209826edd1" providerId="AD" clId="Web-{1465F00E-2046-7602-B934-0AEBF669CD90}" dt="2025-12-08T11:57:28.109" v="13" actId="20577"/>
          <ac:spMkLst>
            <pc:docMk/>
            <pc:sldMk cId="4186572831" sldId="963"/>
            <ac:spMk id="6" creationId="{FEB6B10F-CA10-3348-3423-BB5661CDB256}"/>
          </ac:spMkLst>
        </pc:spChg>
      </pc:sldChg>
      <pc:sldChg chg="modSp">
        <pc:chgData name="Andrasko, Rhiannon" userId="S::rhiannon.andrasko@wjec.co.uk::15be4c62-2de6-4343-a7f4-3c209826edd1" providerId="AD" clId="Web-{1465F00E-2046-7602-B934-0AEBF669CD90}" dt="2025-12-08T11:58:27.268" v="23" actId="20577"/>
        <pc:sldMkLst>
          <pc:docMk/>
          <pc:sldMk cId="1491596881" sldId="964"/>
        </pc:sldMkLst>
        <pc:spChg chg="mod">
          <ac:chgData name="Andrasko, Rhiannon" userId="S::rhiannon.andrasko@wjec.co.uk::15be4c62-2de6-4343-a7f4-3c209826edd1" providerId="AD" clId="Web-{1465F00E-2046-7602-B934-0AEBF669CD90}" dt="2025-12-08T11:58:27.268" v="23" actId="20577"/>
          <ac:spMkLst>
            <pc:docMk/>
            <pc:sldMk cId="1491596881" sldId="964"/>
            <ac:spMk id="6" creationId="{AF4A9E55-F0D4-CFDE-5A88-326CC1B9DCA1}"/>
          </ac:spMkLst>
        </pc:spChg>
      </pc:sldChg>
      <pc:sldChg chg="modSp">
        <pc:chgData name="Andrasko, Rhiannon" userId="S::rhiannon.andrasko@wjec.co.uk::15be4c62-2de6-4343-a7f4-3c209826edd1" providerId="AD" clId="Web-{1465F00E-2046-7602-B934-0AEBF669CD90}" dt="2025-12-08T12:03:37.058" v="27" actId="20577"/>
        <pc:sldMkLst>
          <pc:docMk/>
          <pc:sldMk cId="753878481" sldId="971"/>
        </pc:sldMkLst>
        <pc:spChg chg="mod">
          <ac:chgData name="Andrasko, Rhiannon" userId="S::rhiannon.andrasko@wjec.co.uk::15be4c62-2de6-4343-a7f4-3c209826edd1" providerId="AD" clId="Web-{1465F00E-2046-7602-B934-0AEBF669CD90}" dt="2025-12-08T12:03:37.058" v="27" actId="20577"/>
          <ac:spMkLst>
            <pc:docMk/>
            <pc:sldMk cId="753878481" sldId="971"/>
            <ac:spMk id="6" creationId="{9F2F7A7F-C90B-D71A-7441-9AD486AC05C5}"/>
          </ac:spMkLst>
        </pc:spChg>
      </pc:sldChg>
      <pc:sldChg chg="modSp">
        <pc:chgData name="Andrasko, Rhiannon" userId="S::rhiannon.andrasko@wjec.co.uk::15be4c62-2de6-4343-a7f4-3c209826edd1" providerId="AD" clId="Web-{1465F00E-2046-7602-B934-0AEBF669CD90}" dt="2025-12-08T12:03:53.355" v="29" actId="20577"/>
        <pc:sldMkLst>
          <pc:docMk/>
          <pc:sldMk cId="4018028116" sldId="972"/>
        </pc:sldMkLst>
        <pc:spChg chg="mod">
          <ac:chgData name="Andrasko, Rhiannon" userId="S::rhiannon.andrasko@wjec.co.uk::15be4c62-2de6-4343-a7f4-3c209826edd1" providerId="AD" clId="Web-{1465F00E-2046-7602-B934-0AEBF669CD90}" dt="2025-12-08T12:03:53.355" v="29" actId="20577"/>
          <ac:spMkLst>
            <pc:docMk/>
            <pc:sldMk cId="4018028116" sldId="972"/>
            <ac:spMk id="6" creationId="{31AF8905-E7E6-0FA8-8BF5-290E36F8992E}"/>
          </ac:spMkLst>
        </pc:spChg>
      </pc:sldChg>
    </pc:docChg>
  </pc:docChgLst>
  <pc:docChgLst>
    <pc:chgData name="Mark Thirlwell" userId="0eea46bc-1a08-4dae-8290-d9217da89020" providerId="ADAL" clId="{A74DFD5C-A00E-4D75-B54F-AE1372332AAE}"/>
    <pc:docChg chg="custSel modSld">
      <pc:chgData name="Mark Thirlwell" userId="0eea46bc-1a08-4dae-8290-d9217da89020" providerId="ADAL" clId="{A74DFD5C-A00E-4D75-B54F-AE1372332AAE}" dt="2025-11-26T09:36:35.471" v="35" actId="948"/>
      <pc:docMkLst>
        <pc:docMk/>
      </pc:docMkLst>
      <pc:sldChg chg="modSp mod">
        <pc:chgData name="Mark Thirlwell" userId="0eea46bc-1a08-4dae-8290-d9217da89020" providerId="ADAL" clId="{A74DFD5C-A00E-4D75-B54F-AE1372332AAE}" dt="2025-11-25T12:00:02.378" v="17" actId="1076"/>
        <pc:sldMkLst>
          <pc:docMk/>
          <pc:sldMk cId="4139293381" sldId="462"/>
        </pc:sldMkLst>
        <pc:spChg chg="mod">
          <ac:chgData name="Mark Thirlwell" userId="0eea46bc-1a08-4dae-8290-d9217da89020" providerId="ADAL" clId="{A74DFD5C-A00E-4D75-B54F-AE1372332AAE}" dt="2025-11-25T12:00:02.378" v="17" actId="1076"/>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6T09:36:35.471" v="35" actId="948"/>
        <pc:sldMkLst>
          <pc:docMk/>
          <pc:sldMk cId="3014219946" sldId="838"/>
        </pc:sldMkLst>
        <pc:spChg chg="mod">
          <ac:chgData name="Mark Thirlwell" userId="0eea46bc-1a08-4dae-8290-d9217da89020" providerId="ADAL" clId="{A74DFD5C-A00E-4D75-B54F-AE1372332AAE}" dt="2025-11-26T09:36:35.471" v="35" actId="948"/>
          <ac:spMkLst>
            <pc:docMk/>
            <pc:sldMk cId="3014219946" sldId="838"/>
            <ac:spMk id="4" creationId="{93E98F04-331F-CCC4-AA81-C88F3473D389}"/>
          </ac:spMkLst>
        </pc:spChg>
      </pc:sldChg>
      <pc:sldChg chg="delSp modSp mod">
        <pc:chgData name="Mark Thirlwell" userId="0eea46bc-1a08-4dae-8290-d9217da89020" providerId="ADAL" clId="{A74DFD5C-A00E-4D75-B54F-AE1372332AAE}" dt="2025-11-24T16:24:31.608" v="1" actId="14100"/>
        <pc:sldMkLst>
          <pc:docMk/>
          <pc:sldMk cId="1789091353" sldId="903"/>
        </pc:sldMkLst>
        <pc:spChg chg="mod">
          <ac:chgData name="Mark Thirlwell" userId="0eea46bc-1a08-4dae-8290-d9217da89020" providerId="ADAL" clId="{A74DFD5C-A00E-4D75-B54F-AE1372332AAE}" dt="2025-11-24T16:24:31.608" v="1" actId="14100"/>
          <ac:spMkLst>
            <pc:docMk/>
            <pc:sldMk cId="1789091353" sldId="903"/>
            <ac:spMk id="6" creationId="{FAECE10C-5E41-7E49-3DB6-6FD4DD6D9155}"/>
          </ac:spMkLst>
        </pc:spChg>
      </pc:sldChg>
      <pc:sldChg chg="modSp mod">
        <pc:chgData name="Mark Thirlwell" userId="0eea46bc-1a08-4dae-8290-d9217da89020" providerId="ADAL" clId="{A74DFD5C-A00E-4D75-B54F-AE1372332AAE}" dt="2025-11-26T09:36:13.838" v="33" actId="948"/>
        <pc:sldMkLst>
          <pc:docMk/>
          <pc:sldMk cId="1709403513" sldId="931"/>
        </pc:sldMkLst>
        <pc:spChg chg="mod">
          <ac:chgData name="Mark Thirlwell" userId="0eea46bc-1a08-4dae-8290-d9217da89020" providerId="ADAL" clId="{A74DFD5C-A00E-4D75-B54F-AE1372332AAE}" dt="2025-11-26T09:36:13.838" v="33" actId="948"/>
          <ac:spMkLst>
            <pc:docMk/>
            <pc:sldMk cId="1709403513" sldId="931"/>
            <ac:spMk id="6" creationId="{22C825E8-A4AA-1856-528B-EC58E2566CF1}"/>
          </ac:spMkLst>
        </pc:spChg>
      </pc:sldChg>
      <pc:sldChg chg="addSp delSp modSp mod">
        <pc:chgData name="Mark Thirlwell" userId="0eea46bc-1a08-4dae-8290-d9217da89020" providerId="ADAL" clId="{A74DFD5C-A00E-4D75-B54F-AE1372332AAE}" dt="2025-11-25T11:58:21.338" v="8" actId="1076"/>
        <pc:sldMkLst>
          <pc:docMk/>
          <pc:sldMk cId="1653958239" sldId="933"/>
        </pc:sldMkLst>
        <pc:picChg chg="add mod">
          <ac:chgData name="Mark Thirlwell" userId="0eea46bc-1a08-4dae-8290-d9217da89020" providerId="ADAL" clId="{A74DFD5C-A00E-4D75-B54F-AE1372332AAE}" dt="2025-11-25T11:58:21.338" v="8" actId="1076"/>
          <ac:picMkLst>
            <pc:docMk/>
            <pc:sldMk cId="1653958239" sldId="933"/>
            <ac:picMk id="4" creationId="{8DB4D055-B210-FDCE-1E8C-8C8AF583A960}"/>
          </ac:picMkLst>
        </pc:picChg>
      </pc:sldChg>
      <pc:sldChg chg="modSp mod">
        <pc:chgData name="Mark Thirlwell" userId="0eea46bc-1a08-4dae-8290-d9217da89020" providerId="ADAL" clId="{A74DFD5C-A00E-4D75-B54F-AE1372332AAE}" dt="2025-11-26T09:35:49.219" v="25" actId="20577"/>
        <pc:sldMkLst>
          <pc:docMk/>
          <pc:sldMk cId="3857454645" sldId="960"/>
        </pc:sldMkLst>
        <pc:spChg chg="mod">
          <ac:chgData name="Mark Thirlwell" userId="0eea46bc-1a08-4dae-8290-d9217da89020" providerId="ADAL" clId="{A74DFD5C-A00E-4D75-B54F-AE1372332AAE}" dt="2025-11-26T09:35:49.219" v="25" actId="20577"/>
          <ac:spMkLst>
            <pc:docMk/>
            <pc:sldMk cId="3857454645" sldId="960"/>
            <ac:spMk id="6" creationId="{142A2F0A-2335-7DC4-F14B-5ABE1A039F8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12/8/2025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34</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A3CF1F02-8413-8F57-2A0C-8F2A89FF4475}"/>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C49A0C81-9489-65CD-F03C-87E6F61DC181}"/>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0B921F2F-F4B7-7F8C-F1D3-181FF9D00B9B}"/>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0F0620D7-06A6-4D5B-3834-11532E678391}"/>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1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lnSpc>
                <a:spcPct val="110000"/>
              </a:lnSpc>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K1.6 Types of Components and Their Suitability for different appliances and types of systems</a:t>
            </a: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lnSpc>
                <a:spcPct val="110000"/>
              </a:lnSpc>
              <a:spcAft>
                <a:spcPts val="1200"/>
              </a:spcAft>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1.6d: </a:t>
            </a:r>
            <a:r>
              <a:rPr lang="en-GB"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Sensor and logic components – thermistors and PCBs</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B57C1-5EC7-E5C6-D57F-14FE5E66780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1E51A7-C8D9-95A5-EBCC-EBC61F16EB9F}"/>
              </a:ext>
            </a:extLst>
          </p:cNvPr>
          <p:cNvSpPr>
            <a:spLocks noGrp="1"/>
          </p:cNvSpPr>
          <p:nvPr>
            <p:ph type="title"/>
          </p:nvPr>
        </p:nvSpPr>
        <p:spPr>
          <a:xfrm>
            <a:off x="251173" y="900538"/>
            <a:ext cx="11628452" cy="1200329"/>
          </a:xfrm>
        </p:spPr>
        <p:txBody>
          <a:bodyPr/>
          <a:lstStyle/>
          <a:p>
            <a:r>
              <a:rPr lang="en-GB"/>
              <a:t>How thermistors work: the temperature-resistance relationship</a:t>
            </a:r>
          </a:p>
        </p:txBody>
      </p:sp>
      <p:sp>
        <p:nvSpPr>
          <p:cNvPr id="6" name="Content Placeholder 5">
            <a:extLst>
              <a:ext uri="{FF2B5EF4-FFF2-40B4-BE49-F238E27FC236}">
                <a16:creationId xmlns:a16="http://schemas.microsoft.com/office/drawing/2014/main" id="{F0863F15-3359-DACB-A265-882A7ED92AA6}"/>
              </a:ext>
            </a:extLst>
          </p:cNvPr>
          <p:cNvSpPr>
            <a:spLocks noGrp="1"/>
          </p:cNvSpPr>
          <p:nvPr>
            <p:ph sz="quarter" idx="10"/>
          </p:nvPr>
        </p:nvSpPr>
        <p:spPr>
          <a:xfrm>
            <a:off x="360000" y="2100867"/>
            <a:ext cx="11170584" cy="4140000"/>
          </a:xfrm>
        </p:spPr>
        <p:txBody>
          <a:bodyPr/>
          <a:lstStyle/>
          <a:p>
            <a:r>
              <a:rPr lang="en-GB" dirty="0"/>
              <a:t>This property allows for greater sensitivity in detecting small temperature variations, particularly in the operating range of most domestic heating systems (20-80°C).</a:t>
            </a:r>
          </a:p>
          <a:p>
            <a:r>
              <a:rPr lang="en-GB" dirty="0"/>
              <a:t>The PCB monitors these resistance changes and uses them to determine the current temperature at the sensor location. It then uses this information to make decisions about appliance operation, such as modulating the gas valve or activating the pump.</a:t>
            </a:r>
          </a:p>
          <a:p>
            <a:endParaRPr lang="en-GB" dirty="0"/>
          </a:p>
          <a:p>
            <a:endParaRPr lang="en-GB" dirty="0"/>
          </a:p>
        </p:txBody>
      </p:sp>
    </p:spTree>
    <p:extLst>
      <p:ext uri="{BB962C8B-B14F-4D97-AF65-F5344CB8AC3E}">
        <p14:creationId xmlns:p14="http://schemas.microsoft.com/office/powerpoint/2010/main" val="1175802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A09AD-C07D-33DC-956F-88668DECFB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B76BA5-9CFB-706A-BFE4-F272764370FE}"/>
              </a:ext>
            </a:extLst>
          </p:cNvPr>
          <p:cNvSpPr>
            <a:spLocks noGrp="1"/>
          </p:cNvSpPr>
          <p:nvPr>
            <p:ph type="title"/>
          </p:nvPr>
        </p:nvSpPr>
        <p:spPr>
          <a:xfrm>
            <a:off x="252000" y="959222"/>
            <a:ext cx="11628452" cy="646331"/>
          </a:xfrm>
        </p:spPr>
        <p:txBody>
          <a:bodyPr/>
          <a:lstStyle/>
          <a:p>
            <a:r>
              <a:rPr lang="en-GB"/>
              <a:t>Thermistor circuit in a typical boiler system</a:t>
            </a:r>
          </a:p>
        </p:txBody>
      </p:sp>
      <p:sp>
        <p:nvSpPr>
          <p:cNvPr id="6" name="Content Placeholder 5">
            <a:extLst>
              <a:ext uri="{FF2B5EF4-FFF2-40B4-BE49-F238E27FC236}">
                <a16:creationId xmlns:a16="http://schemas.microsoft.com/office/drawing/2014/main" id="{34662C18-D7DD-493D-DBB5-CA76ABCAD15A}"/>
              </a:ext>
            </a:extLst>
          </p:cNvPr>
          <p:cNvSpPr>
            <a:spLocks noGrp="1"/>
          </p:cNvSpPr>
          <p:nvPr>
            <p:ph sz="quarter" idx="10"/>
          </p:nvPr>
        </p:nvSpPr>
        <p:spPr>
          <a:xfrm>
            <a:off x="360000" y="1800000"/>
            <a:ext cx="10987704" cy="4140000"/>
          </a:xfrm>
        </p:spPr>
        <p:txBody>
          <a:bodyPr/>
          <a:lstStyle/>
          <a:p>
            <a:r>
              <a:rPr lang="en-GB" dirty="0"/>
              <a:t>The thermistor is securely clipped to the water pipe, monitoring the temperature of the water flowing through. </a:t>
            </a:r>
          </a:p>
          <a:p>
            <a:r>
              <a:rPr lang="en-GB" dirty="0"/>
              <a:t>The wires connect directly to the PCB, which constantly analyses the resistance values to determine the current water temperature.</a:t>
            </a:r>
          </a:p>
        </p:txBody>
      </p:sp>
    </p:spTree>
    <p:extLst>
      <p:ext uri="{BB962C8B-B14F-4D97-AF65-F5344CB8AC3E}">
        <p14:creationId xmlns:p14="http://schemas.microsoft.com/office/powerpoint/2010/main" val="2117383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589A3-0983-A64F-56F3-66F20CEAC83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7CD1B47-B84B-94EB-97F9-81457F8D45D3}"/>
              </a:ext>
            </a:extLst>
          </p:cNvPr>
          <p:cNvSpPr>
            <a:spLocks noGrp="1"/>
          </p:cNvSpPr>
          <p:nvPr>
            <p:ph type="title"/>
          </p:nvPr>
        </p:nvSpPr>
        <p:spPr>
          <a:xfrm>
            <a:off x="252000" y="959222"/>
            <a:ext cx="11628452" cy="646331"/>
          </a:xfrm>
        </p:spPr>
        <p:txBody>
          <a:bodyPr/>
          <a:lstStyle/>
          <a:p>
            <a:r>
              <a:rPr lang="en-GB"/>
              <a:t>Thermistor circuit in a typical boiler system</a:t>
            </a:r>
          </a:p>
        </p:txBody>
      </p:sp>
      <p:sp>
        <p:nvSpPr>
          <p:cNvPr id="6" name="Content Placeholder 5">
            <a:extLst>
              <a:ext uri="{FF2B5EF4-FFF2-40B4-BE49-F238E27FC236}">
                <a16:creationId xmlns:a16="http://schemas.microsoft.com/office/drawing/2014/main" id="{142A2F0A-2335-7DC4-F14B-5ABE1A039F81}"/>
              </a:ext>
            </a:extLst>
          </p:cNvPr>
          <p:cNvSpPr>
            <a:spLocks noGrp="1"/>
          </p:cNvSpPr>
          <p:nvPr>
            <p:ph sz="quarter" idx="10"/>
          </p:nvPr>
        </p:nvSpPr>
        <p:spPr/>
        <p:txBody>
          <a:bodyPr/>
          <a:lstStyle/>
          <a:p>
            <a:pPr>
              <a:spcAft>
                <a:spcPts val="600"/>
              </a:spcAft>
            </a:pPr>
            <a:r>
              <a:rPr lang="en-GB" b="1" dirty="0"/>
              <a:t>Temperature change</a:t>
            </a:r>
          </a:p>
          <a:p>
            <a:r>
              <a:rPr lang="en-GB" dirty="0"/>
              <a:t>Water temperature changes in the pipe.</a:t>
            </a:r>
          </a:p>
          <a:p>
            <a:pPr>
              <a:spcAft>
                <a:spcPts val="600"/>
              </a:spcAft>
            </a:pPr>
            <a:r>
              <a:rPr lang="en-GB" b="1" dirty="0"/>
              <a:t>Resistance change</a:t>
            </a:r>
          </a:p>
          <a:p>
            <a:r>
              <a:rPr lang="en-GB" dirty="0"/>
              <a:t>Thermistor resistance increases or decreases in response.</a:t>
            </a:r>
          </a:p>
          <a:p>
            <a:pPr>
              <a:spcAft>
                <a:spcPts val="600"/>
              </a:spcAft>
            </a:pPr>
            <a:r>
              <a:rPr lang="en-GB" b="1" dirty="0"/>
              <a:t>Signal processing</a:t>
            </a:r>
          </a:p>
          <a:p>
            <a:r>
              <a:rPr lang="en-GB" dirty="0"/>
              <a:t>PCB detects the resistance change and calculates temperature.</a:t>
            </a:r>
          </a:p>
          <a:p>
            <a:pPr>
              <a:spcAft>
                <a:spcPts val="600"/>
              </a:spcAft>
            </a:pPr>
            <a:r>
              <a:rPr lang="en-GB" b="1" dirty="0"/>
              <a:t>System response</a:t>
            </a:r>
          </a:p>
          <a:p>
            <a:r>
              <a:rPr lang="en-GB" dirty="0"/>
              <a:t>PCB adjusts gas valve, pump or fan operation accordingly.</a:t>
            </a:r>
          </a:p>
        </p:txBody>
      </p:sp>
    </p:spTree>
    <p:extLst>
      <p:ext uri="{BB962C8B-B14F-4D97-AF65-F5344CB8AC3E}">
        <p14:creationId xmlns:p14="http://schemas.microsoft.com/office/powerpoint/2010/main" val="3857454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C0D14-1A6E-251F-9E98-674B285CA03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40EFBD2-D53D-7743-FF0B-29C8C08B9F20}"/>
              </a:ext>
            </a:extLst>
          </p:cNvPr>
          <p:cNvSpPr>
            <a:spLocks noGrp="1"/>
          </p:cNvSpPr>
          <p:nvPr>
            <p:ph type="title"/>
          </p:nvPr>
        </p:nvSpPr>
        <p:spPr>
          <a:xfrm>
            <a:off x="252000" y="959222"/>
            <a:ext cx="11628452" cy="646331"/>
          </a:xfrm>
        </p:spPr>
        <p:txBody>
          <a:bodyPr/>
          <a:lstStyle/>
          <a:p>
            <a:r>
              <a:rPr lang="en-GB"/>
              <a:t>Thermistor circuit in a typical boiler system</a:t>
            </a:r>
          </a:p>
        </p:txBody>
      </p:sp>
      <p:sp>
        <p:nvSpPr>
          <p:cNvPr id="6" name="Content Placeholder 5">
            <a:extLst>
              <a:ext uri="{FF2B5EF4-FFF2-40B4-BE49-F238E27FC236}">
                <a16:creationId xmlns:a16="http://schemas.microsoft.com/office/drawing/2014/main" id="{AD1F4165-1779-9FE4-D095-86F7B02575A9}"/>
              </a:ext>
            </a:extLst>
          </p:cNvPr>
          <p:cNvSpPr>
            <a:spLocks noGrp="1"/>
          </p:cNvSpPr>
          <p:nvPr>
            <p:ph sz="quarter" idx="10"/>
          </p:nvPr>
        </p:nvSpPr>
        <p:spPr>
          <a:xfrm>
            <a:off x="360000" y="1800000"/>
            <a:ext cx="11051712" cy="4140000"/>
          </a:xfrm>
        </p:spPr>
        <p:txBody>
          <a:bodyPr/>
          <a:lstStyle/>
          <a:p>
            <a:r>
              <a:rPr lang="en-GB" dirty="0"/>
              <a:t>This continuous feedback loop allows the boiler to maintain precise temperature control, ensuring comfort for the end user while maximising efficiency and component longevity. </a:t>
            </a:r>
          </a:p>
          <a:p>
            <a:r>
              <a:rPr lang="en-GB" dirty="0"/>
              <a:t>The positioning of thermistors is critical for accurate temperature sensing and proper system response.</a:t>
            </a:r>
          </a:p>
        </p:txBody>
      </p:sp>
    </p:spTree>
    <p:extLst>
      <p:ext uri="{BB962C8B-B14F-4D97-AF65-F5344CB8AC3E}">
        <p14:creationId xmlns:p14="http://schemas.microsoft.com/office/powerpoint/2010/main" val="3932529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7B30D-B202-7848-B7B4-95BE6391322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B3B3152-65DE-895F-3021-991E11A43A43}"/>
              </a:ext>
            </a:extLst>
          </p:cNvPr>
          <p:cNvSpPr>
            <a:spLocks noGrp="1"/>
          </p:cNvSpPr>
          <p:nvPr>
            <p:ph type="title"/>
          </p:nvPr>
        </p:nvSpPr>
        <p:spPr>
          <a:xfrm>
            <a:off x="252000" y="959222"/>
            <a:ext cx="11628452" cy="646331"/>
          </a:xfrm>
        </p:spPr>
        <p:txBody>
          <a:bodyPr/>
          <a:lstStyle/>
          <a:p>
            <a:r>
              <a:rPr lang="en-GB"/>
              <a:t>Printed Circuit Board (PCB): the system's brain</a:t>
            </a:r>
          </a:p>
        </p:txBody>
      </p:sp>
      <p:sp>
        <p:nvSpPr>
          <p:cNvPr id="6" name="Content Placeholder 5">
            <a:extLst>
              <a:ext uri="{FF2B5EF4-FFF2-40B4-BE49-F238E27FC236}">
                <a16:creationId xmlns:a16="http://schemas.microsoft.com/office/drawing/2014/main" id="{87F7966E-F749-BBB3-48C7-9E104B0A08FA}"/>
              </a:ext>
            </a:extLst>
          </p:cNvPr>
          <p:cNvSpPr>
            <a:spLocks noGrp="1"/>
          </p:cNvSpPr>
          <p:nvPr>
            <p:ph sz="quarter" idx="10"/>
          </p:nvPr>
        </p:nvSpPr>
        <p:spPr>
          <a:xfrm>
            <a:off x="360000" y="1800000"/>
            <a:ext cx="11161440" cy="4140000"/>
          </a:xfrm>
        </p:spPr>
        <p:txBody>
          <a:bodyPr/>
          <a:lstStyle/>
          <a:p>
            <a:r>
              <a:rPr lang="en-GB" b="1" dirty="0"/>
              <a:t>PCB functions and capabilities</a:t>
            </a:r>
          </a:p>
          <a:p>
            <a:r>
              <a:rPr lang="en-GB" dirty="0"/>
              <a:t>The PCB is the central processing unit of a modern gas appliance, responsible for coordinating all operations and ensuring safe, efficient performance. </a:t>
            </a:r>
          </a:p>
          <a:p>
            <a:r>
              <a:rPr lang="en-GB" dirty="0"/>
              <a:t>It receives input from multiple sensors, processes this information according to programmed parameters, and controls the operation of various components.</a:t>
            </a:r>
          </a:p>
          <a:p>
            <a:endParaRPr lang="en-GB" dirty="0"/>
          </a:p>
        </p:txBody>
      </p:sp>
    </p:spTree>
    <p:extLst>
      <p:ext uri="{BB962C8B-B14F-4D97-AF65-F5344CB8AC3E}">
        <p14:creationId xmlns:p14="http://schemas.microsoft.com/office/powerpoint/2010/main" val="1147809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E7A01-B7EC-3027-9B24-2D382D38ACF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39B0074-433D-8EC1-CB53-CAE40F3D1EBE}"/>
              </a:ext>
            </a:extLst>
          </p:cNvPr>
          <p:cNvSpPr>
            <a:spLocks noGrp="1"/>
          </p:cNvSpPr>
          <p:nvPr>
            <p:ph type="title"/>
          </p:nvPr>
        </p:nvSpPr>
        <p:spPr>
          <a:xfrm>
            <a:off x="252000" y="959222"/>
            <a:ext cx="11628452" cy="646331"/>
          </a:xfrm>
        </p:spPr>
        <p:txBody>
          <a:bodyPr/>
          <a:lstStyle/>
          <a:p>
            <a:r>
              <a:rPr lang="en-GB"/>
              <a:t>Printed Circuit Board (PCB): the system's brain</a:t>
            </a:r>
          </a:p>
        </p:txBody>
      </p:sp>
      <p:sp>
        <p:nvSpPr>
          <p:cNvPr id="6" name="Content Placeholder 5">
            <a:extLst>
              <a:ext uri="{FF2B5EF4-FFF2-40B4-BE49-F238E27FC236}">
                <a16:creationId xmlns:a16="http://schemas.microsoft.com/office/drawing/2014/main" id="{3EAB8198-05C2-B2E8-D6BD-D9ED608629A9}"/>
              </a:ext>
            </a:extLst>
          </p:cNvPr>
          <p:cNvSpPr>
            <a:spLocks noGrp="1"/>
          </p:cNvSpPr>
          <p:nvPr>
            <p:ph sz="quarter" idx="10"/>
          </p:nvPr>
        </p:nvSpPr>
        <p:spPr/>
        <p:txBody>
          <a:bodyPr/>
          <a:lstStyle/>
          <a:p>
            <a:r>
              <a:rPr lang="en-GB" b="1" dirty="0">
                <a:ea typeface="ＭＳ Ｐゴシック"/>
              </a:rPr>
              <a:t>Key control functions:</a:t>
            </a:r>
          </a:p>
          <a:p>
            <a:pPr marL="342900" indent="-342900">
              <a:buFont typeface="Arial" panose="020B0604020202020204" pitchFamily="34" charset="0"/>
              <a:buChar char="•"/>
            </a:pPr>
            <a:r>
              <a:rPr lang="en-GB" dirty="0">
                <a:ea typeface="ＭＳ Ｐゴシック"/>
              </a:rPr>
              <a:t>Ignition sequence timing and safety checks</a:t>
            </a:r>
          </a:p>
          <a:p>
            <a:pPr marL="342900" indent="-342900">
              <a:buFont typeface="Arial" panose="020B0604020202020204" pitchFamily="34" charset="0"/>
              <a:buChar char="•"/>
            </a:pPr>
            <a:r>
              <a:rPr lang="en-GB" dirty="0">
                <a:ea typeface="ＭＳ Ｐゴシック"/>
              </a:rPr>
              <a:t>Fan speed control and pre/post purge cycles</a:t>
            </a:r>
          </a:p>
          <a:p>
            <a:pPr marL="342900" indent="-342900">
              <a:buFont typeface="Arial" panose="020B0604020202020204" pitchFamily="34" charset="0"/>
              <a:buChar char="•"/>
            </a:pPr>
            <a:r>
              <a:rPr lang="en-GB" dirty="0">
                <a:ea typeface="ＭＳ Ｐゴシック"/>
              </a:rPr>
              <a:t>Pump operation and anti-seize protection</a:t>
            </a:r>
          </a:p>
          <a:p>
            <a:pPr marL="342900" indent="-342900">
              <a:buFont typeface="Arial" panose="020B0604020202020204" pitchFamily="34" charset="0"/>
              <a:buChar char="•"/>
            </a:pPr>
            <a:r>
              <a:rPr lang="en-GB" dirty="0">
                <a:ea typeface="ＭＳ Ｐゴシック"/>
              </a:rPr>
              <a:t>Burner modulation for optimal efficiency</a:t>
            </a:r>
          </a:p>
          <a:p>
            <a:pPr marL="342900" indent="-342900">
              <a:buFont typeface="Arial" panose="020B0604020202020204" pitchFamily="34" charset="0"/>
              <a:buChar char="•"/>
            </a:pPr>
            <a:r>
              <a:rPr lang="en-GB" dirty="0">
                <a:ea typeface="ＭＳ Ｐゴシック"/>
              </a:rPr>
              <a:t>System protection from overheating or freezing</a:t>
            </a:r>
          </a:p>
          <a:p>
            <a:pPr marL="342900" indent="-342900">
              <a:buFont typeface="Arial" panose="020B0604020202020204" pitchFamily="34" charset="0"/>
              <a:buChar char="•"/>
            </a:pPr>
            <a:r>
              <a:rPr lang="en-GB" dirty="0">
                <a:ea typeface="ＭＳ Ｐゴシック"/>
              </a:rPr>
              <a:t>Fault detection, recording and display.</a:t>
            </a:r>
            <a:endParaRPr lang="en-GB" dirty="0"/>
          </a:p>
        </p:txBody>
      </p:sp>
    </p:spTree>
    <p:extLst>
      <p:ext uri="{BB962C8B-B14F-4D97-AF65-F5344CB8AC3E}">
        <p14:creationId xmlns:p14="http://schemas.microsoft.com/office/powerpoint/2010/main" val="2619924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53E1D-48F0-6306-3468-619A5C3B118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4230578-B7F2-9C69-9A43-6D0D0D32A148}"/>
              </a:ext>
            </a:extLst>
          </p:cNvPr>
          <p:cNvSpPr>
            <a:spLocks noGrp="1"/>
          </p:cNvSpPr>
          <p:nvPr>
            <p:ph type="title"/>
          </p:nvPr>
        </p:nvSpPr>
        <p:spPr>
          <a:xfrm>
            <a:off x="252000" y="959222"/>
            <a:ext cx="11628452" cy="646331"/>
          </a:xfrm>
        </p:spPr>
        <p:txBody>
          <a:bodyPr/>
          <a:lstStyle/>
          <a:p>
            <a:r>
              <a:rPr lang="en-GB"/>
              <a:t>Printed Circuit Board (PCB): the system's brain</a:t>
            </a:r>
          </a:p>
        </p:txBody>
      </p:sp>
      <p:sp>
        <p:nvSpPr>
          <p:cNvPr id="6" name="Content Placeholder 5">
            <a:extLst>
              <a:ext uri="{FF2B5EF4-FFF2-40B4-BE49-F238E27FC236}">
                <a16:creationId xmlns:a16="http://schemas.microsoft.com/office/drawing/2014/main" id="{FEB6B10F-CA10-3348-3423-BB5661CDB256}"/>
              </a:ext>
            </a:extLst>
          </p:cNvPr>
          <p:cNvSpPr>
            <a:spLocks noGrp="1"/>
          </p:cNvSpPr>
          <p:nvPr>
            <p:ph sz="quarter" idx="10"/>
          </p:nvPr>
        </p:nvSpPr>
        <p:spPr/>
        <p:txBody>
          <a:bodyPr/>
          <a:lstStyle/>
          <a:p>
            <a:r>
              <a:rPr lang="en-GB" dirty="0">
                <a:ea typeface="ＭＳ Ｐゴシック"/>
              </a:rPr>
              <a:t>A typical PCB found in a modern condensing boiler. Note the various components including:</a:t>
            </a:r>
          </a:p>
          <a:p>
            <a:pPr marL="342900" indent="-342900">
              <a:buFont typeface="Arial" panose="020B0604020202020204" pitchFamily="34" charset="0"/>
              <a:buChar char="•"/>
            </a:pPr>
            <a:r>
              <a:rPr lang="en-GB" dirty="0">
                <a:ea typeface="ＭＳ Ｐゴシック"/>
              </a:rPr>
              <a:t>Microprocessor (the actual "brain")</a:t>
            </a:r>
          </a:p>
          <a:p>
            <a:pPr marL="342900" indent="-342900">
              <a:buFont typeface="Arial" panose="020B0604020202020204" pitchFamily="34" charset="0"/>
              <a:buChar char="•"/>
            </a:pPr>
            <a:r>
              <a:rPr lang="en-GB" dirty="0">
                <a:ea typeface="ＭＳ Ｐゴシック"/>
              </a:rPr>
              <a:t>Relay switches for controlling high-current components</a:t>
            </a:r>
          </a:p>
          <a:p>
            <a:pPr marL="342900" indent="-342900">
              <a:buFont typeface="Arial" panose="020B0604020202020204" pitchFamily="34" charset="0"/>
              <a:buChar char="•"/>
            </a:pPr>
            <a:r>
              <a:rPr lang="en-GB" dirty="0">
                <a:ea typeface="ＭＳ Ｐゴシック"/>
              </a:rPr>
              <a:t>Fuses and surge protection circuitry</a:t>
            </a:r>
          </a:p>
          <a:p>
            <a:pPr marL="342900" indent="-342900">
              <a:buFont typeface="Arial" panose="020B0604020202020204" pitchFamily="34" charset="0"/>
              <a:buChar char="•"/>
            </a:pPr>
            <a:r>
              <a:rPr lang="en-GB" dirty="0">
                <a:ea typeface="ＭＳ Ｐゴシック"/>
              </a:rPr>
              <a:t>Terminal blocks for sensor and component connections</a:t>
            </a:r>
          </a:p>
          <a:p>
            <a:pPr marL="342900" indent="-342900">
              <a:buFont typeface="Arial" panose="020B0604020202020204" pitchFamily="34" charset="0"/>
              <a:buChar char="•"/>
            </a:pPr>
            <a:r>
              <a:rPr lang="en-GB" dirty="0">
                <a:ea typeface="ＭＳ Ｐゴシック"/>
              </a:rPr>
              <a:t>Memory storage for settings and fault codes</a:t>
            </a:r>
          </a:p>
          <a:p>
            <a:pPr marL="342900" indent="-342900">
              <a:buFont typeface="Arial" panose="020B0604020202020204" pitchFamily="34" charset="0"/>
              <a:buChar char="•"/>
            </a:pPr>
            <a:r>
              <a:rPr lang="en-GB" dirty="0">
                <a:ea typeface="ＭＳ Ｐゴシック"/>
              </a:rPr>
              <a:t>Interface connections for displays and controls.</a:t>
            </a:r>
            <a:endParaRPr lang="en-GB" dirty="0"/>
          </a:p>
        </p:txBody>
      </p:sp>
    </p:spTree>
    <p:extLst>
      <p:ext uri="{BB962C8B-B14F-4D97-AF65-F5344CB8AC3E}">
        <p14:creationId xmlns:p14="http://schemas.microsoft.com/office/powerpoint/2010/main" val="4186572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B7537-B6F6-7E1F-7009-40668150DAF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5936226-D9E0-A07A-A73E-ACB1FDF56213}"/>
              </a:ext>
            </a:extLst>
          </p:cNvPr>
          <p:cNvSpPr>
            <a:spLocks noGrp="1"/>
          </p:cNvSpPr>
          <p:nvPr>
            <p:ph type="title"/>
          </p:nvPr>
        </p:nvSpPr>
        <p:spPr>
          <a:xfrm>
            <a:off x="252000" y="959222"/>
            <a:ext cx="11628452" cy="646331"/>
          </a:xfrm>
        </p:spPr>
        <p:txBody>
          <a:bodyPr/>
          <a:lstStyle/>
          <a:p>
            <a:r>
              <a:rPr lang="en-GB"/>
              <a:t>The Feedback Loop: how gas appliances 'think'</a:t>
            </a:r>
          </a:p>
        </p:txBody>
      </p:sp>
      <p:sp>
        <p:nvSpPr>
          <p:cNvPr id="6" name="Content Placeholder 5">
            <a:extLst>
              <a:ext uri="{FF2B5EF4-FFF2-40B4-BE49-F238E27FC236}">
                <a16:creationId xmlns:a16="http://schemas.microsoft.com/office/drawing/2014/main" id="{45782713-49E3-4C7D-0A57-A667517F6AC9}"/>
              </a:ext>
            </a:extLst>
          </p:cNvPr>
          <p:cNvSpPr>
            <a:spLocks noGrp="1"/>
          </p:cNvSpPr>
          <p:nvPr>
            <p:ph sz="quarter" idx="10"/>
          </p:nvPr>
        </p:nvSpPr>
        <p:spPr/>
        <p:txBody>
          <a:bodyPr/>
          <a:lstStyle/>
          <a:p>
            <a:r>
              <a:rPr lang="en-GB" b="1" dirty="0">
                <a:ea typeface="ＭＳ Ｐゴシック"/>
              </a:rPr>
              <a:t>Demand signal</a:t>
            </a:r>
          </a:p>
          <a:p>
            <a:r>
              <a:rPr lang="en-GB" dirty="0">
                <a:ea typeface="ＭＳ Ｐゴシック"/>
              </a:rPr>
              <a:t>Thermostat or user interface requests heat.</a:t>
            </a:r>
            <a:endParaRPr lang="en-GB" dirty="0"/>
          </a:p>
          <a:p>
            <a:r>
              <a:rPr lang="en-GB" b="1" dirty="0">
                <a:ea typeface="ＭＳ Ｐゴシック"/>
              </a:rPr>
              <a:t>Temperature sensing</a:t>
            </a:r>
          </a:p>
          <a:p>
            <a:r>
              <a:rPr lang="en-GB" dirty="0">
                <a:ea typeface="ＭＳ Ｐゴシック"/>
              </a:rPr>
              <a:t>Flow thermistor detects current water temperature (low reading = </a:t>
            </a:r>
            <a:r>
              <a:rPr lang="en-GB">
                <a:ea typeface="ＭＳ Ｐゴシック"/>
              </a:rPr>
              <a:t>high resistance).</a:t>
            </a:r>
            <a:endParaRPr lang="en-GB"/>
          </a:p>
          <a:p>
            <a:r>
              <a:rPr lang="en-GB" b="1">
                <a:ea typeface="ＭＳ Ｐゴシック"/>
              </a:rPr>
              <a:t>PCB processing</a:t>
            </a:r>
            <a:endParaRPr lang="en-GB" b="1"/>
          </a:p>
          <a:p>
            <a:r>
              <a:rPr lang="en-GB" dirty="0">
                <a:ea typeface="ＭＳ Ｐゴシック"/>
              </a:rPr>
              <a:t>PCB analyses readings and initiates appropriate action sequence.</a:t>
            </a:r>
            <a:endParaRPr lang="en-GB" dirty="0"/>
          </a:p>
          <a:p>
            <a:endParaRPr lang="en-GB"/>
          </a:p>
        </p:txBody>
      </p:sp>
    </p:spTree>
    <p:extLst>
      <p:ext uri="{BB962C8B-B14F-4D97-AF65-F5344CB8AC3E}">
        <p14:creationId xmlns:p14="http://schemas.microsoft.com/office/powerpoint/2010/main" val="212149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9AEE6-C3BF-5C3F-E2C5-0E0B889CF33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F28C08F-53A9-62B2-A5C3-8548764F4022}"/>
              </a:ext>
            </a:extLst>
          </p:cNvPr>
          <p:cNvSpPr>
            <a:spLocks noGrp="1"/>
          </p:cNvSpPr>
          <p:nvPr>
            <p:ph type="title"/>
          </p:nvPr>
        </p:nvSpPr>
        <p:spPr>
          <a:xfrm>
            <a:off x="252000" y="959222"/>
            <a:ext cx="11628452" cy="646331"/>
          </a:xfrm>
        </p:spPr>
        <p:txBody>
          <a:bodyPr/>
          <a:lstStyle/>
          <a:p>
            <a:r>
              <a:rPr lang="en-GB"/>
              <a:t>The Feedback Loop: how gas appliances 'think'</a:t>
            </a:r>
          </a:p>
        </p:txBody>
      </p:sp>
      <p:sp>
        <p:nvSpPr>
          <p:cNvPr id="6" name="Content Placeholder 5">
            <a:extLst>
              <a:ext uri="{FF2B5EF4-FFF2-40B4-BE49-F238E27FC236}">
                <a16:creationId xmlns:a16="http://schemas.microsoft.com/office/drawing/2014/main" id="{AF4A9E55-F0D4-CFDE-5A88-326CC1B9DCA1}"/>
              </a:ext>
            </a:extLst>
          </p:cNvPr>
          <p:cNvSpPr>
            <a:spLocks noGrp="1"/>
          </p:cNvSpPr>
          <p:nvPr>
            <p:ph sz="quarter" idx="10"/>
          </p:nvPr>
        </p:nvSpPr>
        <p:spPr/>
        <p:txBody>
          <a:bodyPr/>
          <a:lstStyle/>
          <a:p>
            <a:r>
              <a:rPr lang="en-GB" b="1" dirty="0">
                <a:ea typeface="ＭＳ Ｐゴシック"/>
              </a:rPr>
              <a:t>Component activation</a:t>
            </a:r>
          </a:p>
          <a:p>
            <a:r>
              <a:rPr lang="en-GB" dirty="0">
                <a:ea typeface="ＭＳ Ｐゴシック"/>
              </a:rPr>
              <a:t>PCB activates fan, opens gas valve, triggers ignition.</a:t>
            </a:r>
            <a:endParaRPr lang="en-GB" dirty="0"/>
          </a:p>
          <a:p>
            <a:r>
              <a:rPr lang="en-GB" b="1" dirty="0">
                <a:ea typeface="ＭＳ Ｐゴシック"/>
              </a:rPr>
              <a:t>Heat generation</a:t>
            </a:r>
          </a:p>
          <a:p>
            <a:r>
              <a:rPr lang="en-GB" dirty="0">
                <a:ea typeface="ＭＳ Ｐゴシック"/>
              </a:rPr>
              <a:t>Burner ignites and transfers heat to water.</a:t>
            </a:r>
            <a:endParaRPr lang="en-GB" dirty="0"/>
          </a:p>
          <a:p>
            <a:r>
              <a:rPr lang="en-GB" b="1" dirty="0">
                <a:ea typeface="ＭＳ Ｐゴシック"/>
              </a:rPr>
              <a:t>Temperature rise</a:t>
            </a:r>
          </a:p>
          <a:p>
            <a:r>
              <a:rPr lang="en-GB" dirty="0">
                <a:ea typeface="ＭＳ Ｐゴシック"/>
              </a:rPr>
              <a:t>Water temperature increases, causing thermistor resistance to decrease.</a:t>
            </a:r>
            <a:endParaRPr lang="en-GB" dirty="0"/>
          </a:p>
        </p:txBody>
      </p:sp>
    </p:spTree>
    <p:extLst>
      <p:ext uri="{BB962C8B-B14F-4D97-AF65-F5344CB8AC3E}">
        <p14:creationId xmlns:p14="http://schemas.microsoft.com/office/powerpoint/2010/main" val="1491596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7E437-F311-550A-A197-DACA8F026D4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44ACAA0-28C3-1934-F816-758890C11DD2}"/>
              </a:ext>
            </a:extLst>
          </p:cNvPr>
          <p:cNvSpPr>
            <a:spLocks noGrp="1"/>
          </p:cNvSpPr>
          <p:nvPr>
            <p:ph type="title"/>
          </p:nvPr>
        </p:nvSpPr>
        <p:spPr>
          <a:xfrm>
            <a:off x="252000" y="959222"/>
            <a:ext cx="11628452" cy="646331"/>
          </a:xfrm>
        </p:spPr>
        <p:txBody>
          <a:bodyPr/>
          <a:lstStyle/>
          <a:p>
            <a:r>
              <a:rPr lang="en-GB"/>
              <a:t>The Feedback Loop: how gas appliances 'think'</a:t>
            </a:r>
          </a:p>
        </p:txBody>
      </p:sp>
      <p:sp>
        <p:nvSpPr>
          <p:cNvPr id="6" name="Content Placeholder 5">
            <a:extLst>
              <a:ext uri="{FF2B5EF4-FFF2-40B4-BE49-F238E27FC236}">
                <a16:creationId xmlns:a16="http://schemas.microsoft.com/office/drawing/2014/main" id="{1B6EBE6E-8094-0958-180A-710165276139}"/>
              </a:ext>
            </a:extLst>
          </p:cNvPr>
          <p:cNvSpPr>
            <a:spLocks noGrp="1"/>
          </p:cNvSpPr>
          <p:nvPr>
            <p:ph sz="quarter" idx="10"/>
          </p:nvPr>
        </p:nvSpPr>
        <p:spPr>
          <a:xfrm>
            <a:off x="360000" y="1800000"/>
            <a:ext cx="11179728" cy="4140000"/>
          </a:xfrm>
        </p:spPr>
        <p:txBody>
          <a:bodyPr/>
          <a:lstStyle/>
          <a:p>
            <a:r>
              <a:rPr lang="en-GB" dirty="0"/>
              <a:t>This feedback loop operates continuously during appliance operation. </a:t>
            </a:r>
          </a:p>
          <a:p>
            <a:r>
              <a:rPr lang="en-GB" dirty="0"/>
              <a:t>As the water temperature approaches the setpoint, the PCB will begin to modulate the burner output downward. </a:t>
            </a:r>
          </a:p>
          <a:p>
            <a:r>
              <a:rPr lang="en-GB" dirty="0"/>
              <a:t>If the temperature exceeds the setpoint, the burner may cycle off completely until the temperature drops again.</a:t>
            </a:r>
          </a:p>
        </p:txBody>
      </p:sp>
    </p:spTree>
    <p:extLst>
      <p:ext uri="{BB962C8B-B14F-4D97-AF65-F5344CB8AC3E}">
        <p14:creationId xmlns:p14="http://schemas.microsoft.com/office/powerpoint/2010/main" val="1004216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0082448" cy="4140000"/>
          </a:xfrm>
        </p:spPr>
        <p:txBody>
          <a:bodyPr/>
          <a:lstStyle/>
          <a:p>
            <a:r>
              <a:rPr lang="en-GB" b="1" dirty="0"/>
              <a:t>Question:</a:t>
            </a:r>
          </a:p>
          <a:p>
            <a:pPr marL="342900" indent="-342900">
              <a:buFont typeface="Arial" panose="020B0604020202020204" pitchFamily="34" charset="0"/>
              <a:buChar char="•"/>
            </a:pPr>
            <a:r>
              <a:rPr lang="en-GB" dirty="0"/>
              <a:t>If the boiler was a body, which part would be the brain? </a:t>
            </a:r>
          </a:p>
          <a:p>
            <a:pPr marL="342900" indent="-342900">
              <a:buFont typeface="Arial" panose="020B0604020202020204" pitchFamily="34" charset="0"/>
              <a:buChar char="•"/>
            </a:pPr>
            <a:r>
              <a:rPr lang="en-GB" dirty="0"/>
              <a:t>Which would be the nerves?</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216F0-6D10-74C5-CB25-9BD190B3522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92A4CD4-D3C6-7737-D8DF-9C648146AAA7}"/>
              </a:ext>
            </a:extLst>
          </p:cNvPr>
          <p:cNvSpPr>
            <a:spLocks noGrp="1"/>
          </p:cNvSpPr>
          <p:nvPr>
            <p:ph type="title"/>
          </p:nvPr>
        </p:nvSpPr>
        <p:spPr>
          <a:xfrm>
            <a:off x="252000" y="959222"/>
            <a:ext cx="11628452" cy="646331"/>
          </a:xfrm>
        </p:spPr>
        <p:txBody>
          <a:bodyPr/>
          <a:lstStyle/>
          <a:p>
            <a:r>
              <a:rPr lang="en-GB"/>
              <a:t>The Feedback Loop: how gas appliances 'think'</a:t>
            </a:r>
          </a:p>
        </p:txBody>
      </p:sp>
      <p:sp>
        <p:nvSpPr>
          <p:cNvPr id="6" name="Content Placeholder 5">
            <a:extLst>
              <a:ext uri="{FF2B5EF4-FFF2-40B4-BE49-F238E27FC236}">
                <a16:creationId xmlns:a16="http://schemas.microsoft.com/office/drawing/2014/main" id="{31EB17F1-E7C4-5327-AAB3-4E9EC175F595}"/>
              </a:ext>
            </a:extLst>
          </p:cNvPr>
          <p:cNvSpPr>
            <a:spLocks noGrp="1"/>
          </p:cNvSpPr>
          <p:nvPr>
            <p:ph sz="quarter" idx="10"/>
          </p:nvPr>
        </p:nvSpPr>
        <p:spPr>
          <a:xfrm>
            <a:off x="360000" y="1800000"/>
            <a:ext cx="10868832" cy="4140000"/>
          </a:xfrm>
        </p:spPr>
        <p:txBody>
          <a:bodyPr/>
          <a:lstStyle/>
          <a:p>
            <a:r>
              <a:rPr lang="en-GB" dirty="0"/>
              <a:t>Modern boilers use proportional control algorithms that consider both the current temperature and the rate of change to provide smoother operation and better temperature stability than older on/off systems. </a:t>
            </a:r>
          </a:p>
          <a:p>
            <a:r>
              <a:rPr lang="en-GB" dirty="0"/>
              <a:t>This constant adjustment based on sensor feedback is what enables high-efficiency operation in contemporary gas appliances.</a:t>
            </a:r>
          </a:p>
        </p:txBody>
      </p:sp>
    </p:spTree>
    <p:extLst>
      <p:ext uri="{BB962C8B-B14F-4D97-AF65-F5344CB8AC3E}">
        <p14:creationId xmlns:p14="http://schemas.microsoft.com/office/powerpoint/2010/main" val="2874868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7F35E-8270-526B-5618-1C698742262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0FBBB73-6FE0-1756-B203-AB98A29A0629}"/>
              </a:ext>
            </a:extLst>
          </p:cNvPr>
          <p:cNvSpPr>
            <a:spLocks noGrp="1"/>
          </p:cNvSpPr>
          <p:nvPr>
            <p:ph type="title"/>
          </p:nvPr>
        </p:nvSpPr>
        <p:spPr>
          <a:xfrm>
            <a:off x="252000" y="959222"/>
            <a:ext cx="11628452" cy="646331"/>
          </a:xfrm>
        </p:spPr>
        <p:txBody>
          <a:bodyPr/>
          <a:lstStyle/>
          <a:p>
            <a:r>
              <a:rPr lang="en-GB"/>
              <a:t>Common sensor faults and their effects</a:t>
            </a:r>
          </a:p>
        </p:txBody>
      </p:sp>
      <p:graphicFrame>
        <p:nvGraphicFramePr>
          <p:cNvPr id="4" name="Table 3">
            <a:extLst>
              <a:ext uri="{FF2B5EF4-FFF2-40B4-BE49-F238E27FC236}">
                <a16:creationId xmlns:a16="http://schemas.microsoft.com/office/drawing/2014/main" id="{F9EA2A30-8EEF-B00F-AFC7-ECC02A18E816}"/>
              </a:ext>
            </a:extLst>
          </p:cNvPr>
          <p:cNvGraphicFramePr>
            <a:graphicFrameLocks noGrp="1"/>
          </p:cNvGraphicFramePr>
          <p:nvPr>
            <p:extLst>
              <p:ext uri="{D42A27DB-BD31-4B8C-83A1-F6EECF244321}">
                <p14:modId xmlns:p14="http://schemas.microsoft.com/office/powerpoint/2010/main" val="323952968"/>
              </p:ext>
            </p:extLst>
          </p:nvPr>
        </p:nvGraphicFramePr>
        <p:xfrm>
          <a:off x="252000" y="1687214"/>
          <a:ext cx="11300344" cy="4194102"/>
        </p:xfrm>
        <a:graphic>
          <a:graphicData uri="http://schemas.openxmlformats.org/drawingml/2006/table">
            <a:tbl>
              <a:tblPr>
                <a:tableStyleId>{8A107856-5554-42FB-B03E-39F5DBC370BA}</a:tableStyleId>
              </a:tblPr>
              <a:tblGrid>
                <a:gridCol w="1973034">
                  <a:extLst>
                    <a:ext uri="{9D8B030D-6E8A-4147-A177-3AD203B41FA5}">
                      <a16:colId xmlns:a16="http://schemas.microsoft.com/office/drawing/2014/main" val="576300923"/>
                    </a:ext>
                  </a:extLst>
                </a:gridCol>
                <a:gridCol w="2848707">
                  <a:extLst>
                    <a:ext uri="{9D8B030D-6E8A-4147-A177-3AD203B41FA5}">
                      <a16:colId xmlns:a16="http://schemas.microsoft.com/office/drawing/2014/main" val="3556041000"/>
                    </a:ext>
                  </a:extLst>
                </a:gridCol>
                <a:gridCol w="3279531">
                  <a:extLst>
                    <a:ext uri="{9D8B030D-6E8A-4147-A177-3AD203B41FA5}">
                      <a16:colId xmlns:a16="http://schemas.microsoft.com/office/drawing/2014/main" val="3856148956"/>
                    </a:ext>
                  </a:extLst>
                </a:gridCol>
                <a:gridCol w="3199072">
                  <a:extLst>
                    <a:ext uri="{9D8B030D-6E8A-4147-A177-3AD203B41FA5}">
                      <a16:colId xmlns:a16="http://schemas.microsoft.com/office/drawing/2014/main" val="2541236414"/>
                    </a:ext>
                  </a:extLst>
                </a:gridCol>
              </a:tblGrid>
              <a:tr h="359880">
                <a:tc>
                  <a:txBody>
                    <a:bodyPr/>
                    <a:lstStyle/>
                    <a:p>
                      <a:pPr>
                        <a:buNone/>
                      </a:pPr>
                      <a:r>
                        <a:rPr lang="en-GB" sz="1800" b="1"/>
                        <a:t>Component</a:t>
                      </a:r>
                      <a:endParaRPr lang="en-GB" sz="1800"/>
                    </a:p>
                  </a:txBody>
                  <a:tcPr marL="89705" marR="89705" marT="44853" marB="44853" anchor="ctr"/>
                </a:tc>
                <a:tc>
                  <a:txBody>
                    <a:bodyPr/>
                    <a:lstStyle/>
                    <a:p>
                      <a:pPr>
                        <a:buNone/>
                      </a:pPr>
                      <a:r>
                        <a:rPr lang="en-GB" sz="1800" b="1"/>
                        <a:t>Fault type</a:t>
                      </a:r>
                      <a:endParaRPr lang="en-GB" sz="1800"/>
                    </a:p>
                  </a:txBody>
                  <a:tcPr marL="89705" marR="89705" marT="44853" marB="44853" anchor="ctr"/>
                </a:tc>
                <a:tc>
                  <a:txBody>
                    <a:bodyPr/>
                    <a:lstStyle/>
                    <a:p>
                      <a:pPr>
                        <a:buNone/>
                      </a:pPr>
                      <a:r>
                        <a:rPr lang="en-GB" sz="1800" b="1"/>
                        <a:t>Symptoms</a:t>
                      </a:r>
                      <a:endParaRPr lang="en-GB" sz="1800"/>
                    </a:p>
                  </a:txBody>
                  <a:tcPr marL="89705" marR="89705" marT="44853" marB="44853" anchor="ctr"/>
                </a:tc>
                <a:tc>
                  <a:txBody>
                    <a:bodyPr/>
                    <a:lstStyle/>
                    <a:p>
                      <a:pPr>
                        <a:buNone/>
                      </a:pPr>
                      <a:r>
                        <a:rPr lang="en-GB" sz="1800" b="1"/>
                        <a:t>System response</a:t>
                      </a:r>
                      <a:endParaRPr lang="en-GB" sz="1800"/>
                    </a:p>
                  </a:txBody>
                  <a:tcPr marL="89705" marR="89705" marT="44853" marB="44853" anchor="ctr"/>
                </a:tc>
                <a:extLst>
                  <a:ext uri="{0D108BD9-81ED-4DB2-BD59-A6C34878D82A}">
                    <a16:rowId xmlns:a16="http://schemas.microsoft.com/office/drawing/2014/main" val="952795592"/>
                  </a:ext>
                </a:extLst>
              </a:tr>
              <a:tr h="630053">
                <a:tc>
                  <a:txBody>
                    <a:bodyPr/>
                    <a:lstStyle/>
                    <a:p>
                      <a:pPr>
                        <a:buNone/>
                      </a:pPr>
                      <a:r>
                        <a:rPr lang="en-GB" sz="1800"/>
                        <a:t>Flow thermistor</a:t>
                      </a:r>
                    </a:p>
                  </a:txBody>
                  <a:tcPr marL="89705" marR="89705" marT="44853" marB="44853" anchor="ctr"/>
                </a:tc>
                <a:tc>
                  <a:txBody>
                    <a:bodyPr/>
                    <a:lstStyle/>
                    <a:p>
                      <a:pPr>
                        <a:buNone/>
                      </a:pPr>
                      <a:r>
                        <a:rPr lang="en-GB" sz="1800"/>
                        <a:t>Open circuit</a:t>
                      </a:r>
                    </a:p>
                  </a:txBody>
                  <a:tcPr marL="89705" marR="89705" marT="44853" marB="44853" anchor="ctr"/>
                </a:tc>
                <a:tc>
                  <a:txBody>
                    <a:bodyPr/>
                    <a:lstStyle/>
                    <a:p>
                      <a:pPr>
                        <a:buNone/>
                      </a:pPr>
                      <a:r>
                        <a:rPr lang="en-GB" sz="1800"/>
                        <a:t>No resistance reading</a:t>
                      </a:r>
                    </a:p>
                  </a:txBody>
                  <a:tcPr marL="89705" marR="89705" marT="44853" marB="44853" anchor="ctr"/>
                </a:tc>
                <a:tc>
                  <a:txBody>
                    <a:bodyPr/>
                    <a:lstStyle/>
                    <a:p>
                      <a:pPr>
                        <a:buNone/>
                      </a:pPr>
                      <a:r>
                        <a:rPr lang="en-GB" sz="1800"/>
                        <a:t>Boiler lockout with sensor fault code</a:t>
                      </a:r>
                    </a:p>
                  </a:txBody>
                  <a:tcPr marL="89705" marR="89705" marT="44853" marB="44853" anchor="ctr"/>
                </a:tc>
                <a:extLst>
                  <a:ext uri="{0D108BD9-81ED-4DB2-BD59-A6C34878D82A}">
                    <a16:rowId xmlns:a16="http://schemas.microsoft.com/office/drawing/2014/main" val="1149317464"/>
                  </a:ext>
                </a:extLst>
              </a:tr>
              <a:tr h="630053">
                <a:tc>
                  <a:txBody>
                    <a:bodyPr/>
                    <a:lstStyle/>
                    <a:p>
                      <a:pPr>
                        <a:buNone/>
                      </a:pPr>
                      <a:r>
                        <a:rPr lang="en-GB" sz="1800"/>
                        <a:t>Flow thermistor</a:t>
                      </a:r>
                    </a:p>
                  </a:txBody>
                  <a:tcPr marL="89705" marR="89705" marT="44853" marB="44853" anchor="ctr"/>
                </a:tc>
                <a:tc>
                  <a:txBody>
                    <a:bodyPr/>
                    <a:lstStyle/>
                    <a:p>
                      <a:pPr>
                        <a:buNone/>
                      </a:pPr>
                      <a:r>
                        <a:rPr lang="en-GB" sz="1800"/>
                        <a:t>Short circuit</a:t>
                      </a:r>
                    </a:p>
                  </a:txBody>
                  <a:tcPr marL="89705" marR="89705" marT="44853" marB="44853" anchor="ctr"/>
                </a:tc>
                <a:tc>
                  <a:txBody>
                    <a:bodyPr/>
                    <a:lstStyle/>
                    <a:p>
                      <a:pPr>
                        <a:buNone/>
                      </a:pPr>
                      <a:r>
                        <a:rPr lang="en-GB" sz="1800"/>
                        <a:t>Zero resistance</a:t>
                      </a:r>
                    </a:p>
                  </a:txBody>
                  <a:tcPr marL="89705" marR="89705" marT="44853" marB="44853" anchor="ctr"/>
                </a:tc>
                <a:tc>
                  <a:txBody>
                    <a:bodyPr/>
                    <a:lstStyle/>
                    <a:p>
                      <a:pPr>
                        <a:buNone/>
                      </a:pPr>
                      <a:r>
                        <a:rPr lang="en-GB" sz="1800"/>
                        <a:t>Boiler lockout with sensor fault code</a:t>
                      </a:r>
                    </a:p>
                  </a:txBody>
                  <a:tcPr marL="89705" marR="89705" marT="44853" marB="44853" anchor="ctr"/>
                </a:tc>
                <a:extLst>
                  <a:ext uri="{0D108BD9-81ED-4DB2-BD59-A6C34878D82A}">
                    <a16:rowId xmlns:a16="http://schemas.microsoft.com/office/drawing/2014/main" val="3663822322"/>
                  </a:ext>
                </a:extLst>
              </a:tr>
              <a:tr h="630053">
                <a:tc>
                  <a:txBody>
                    <a:bodyPr/>
                    <a:lstStyle/>
                    <a:p>
                      <a:pPr>
                        <a:buNone/>
                      </a:pPr>
                      <a:r>
                        <a:rPr lang="en-GB" sz="1800"/>
                        <a:t>Return sensor</a:t>
                      </a:r>
                    </a:p>
                  </a:txBody>
                  <a:tcPr marL="89705" marR="89705" marT="44853" marB="44853" anchor="ctr"/>
                </a:tc>
                <a:tc>
                  <a:txBody>
                    <a:bodyPr/>
                    <a:lstStyle/>
                    <a:p>
                      <a:pPr>
                        <a:buNone/>
                      </a:pPr>
                      <a:r>
                        <a:rPr lang="en-GB" sz="1800"/>
                        <a:t>Degraded/slow response</a:t>
                      </a:r>
                    </a:p>
                  </a:txBody>
                  <a:tcPr marL="89705" marR="89705" marT="44853" marB="44853" anchor="ctr"/>
                </a:tc>
                <a:tc>
                  <a:txBody>
                    <a:bodyPr/>
                    <a:lstStyle/>
                    <a:p>
                      <a:pPr>
                        <a:buNone/>
                      </a:pPr>
                      <a:r>
                        <a:rPr lang="en-GB" sz="1800"/>
                        <a:t>Inaccurate readings</a:t>
                      </a:r>
                    </a:p>
                  </a:txBody>
                  <a:tcPr marL="89705" marR="89705" marT="44853" marB="44853" anchor="ctr"/>
                </a:tc>
                <a:tc>
                  <a:txBody>
                    <a:bodyPr/>
                    <a:lstStyle/>
                    <a:p>
                      <a:pPr>
                        <a:buNone/>
                      </a:pPr>
                      <a:r>
                        <a:rPr lang="en-GB" sz="1800"/>
                        <a:t>Poor modulation, cycling, inefficiency</a:t>
                      </a:r>
                    </a:p>
                  </a:txBody>
                  <a:tcPr marL="89705" marR="89705" marT="44853" marB="44853" anchor="ctr"/>
                </a:tc>
                <a:extLst>
                  <a:ext uri="{0D108BD9-81ED-4DB2-BD59-A6C34878D82A}">
                    <a16:rowId xmlns:a16="http://schemas.microsoft.com/office/drawing/2014/main" val="4106092308"/>
                  </a:ext>
                </a:extLst>
              </a:tr>
              <a:tr h="630053">
                <a:tc>
                  <a:txBody>
                    <a:bodyPr/>
                    <a:lstStyle/>
                    <a:p>
                      <a:pPr>
                        <a:buNone/>
                      </a:pPr>
                      <a:r>
                        <a:rPr lang="en-GB" sz="1800"/>
                        <a:t>Overheat stat</a:t>
                      </a:r>
                    </a:p>
                  </a:txBody>
                  <a:tcPr marL="89705" marR="89705" marT="44853" marB="44853" anchor="ctr"/>
                </a:tc>
                <a:tc>
                  <a:txBody>
                    <a:bodyPr/>
                    <a:lstStyle/>
                    <a:p>
                      <a:pPr>
                        <a:buNone/>
                      </a:pPr>
                      <a:r>
                        <a:rPr lang="en-GB" sz="1800"/>
                        <a:t>Tripped</a:t>
                      </a:r>
                    </a:p>
                  </a:txBody>
                  <a:tcPr marL="89705" marR="89705" marT="44853" marB="44853" anchor="ctr"/>
                </a:tc>
                <a:tc>
                  <a:txBody>
                    <a:bodyPr/>
                    <a:lstStyle/>
                    <a:p>
                      <a:pPr>
                        <a:buNone/>
                      </a:pPr>
                      <a:r>
                        <a:rPr lang="en-GB" sz="1800"/>
                        <a:t>Open circuit on safety loop</a:t>
                      </a:r>
                    </a:p>
                  </a:txBody>
                  <a:tcPr marL="89705" marR="89705" marT="44853" marB="44853" anchor="ctr"/>
                </a:tc>
                <a:tc>
                  <a:txBody>
                    <a:bodyPr/>
                    <a:lstStyle/>
                    <a:p>
                      <a:pPr>
                        <a:buNone/>
                      </a:pPr>
                      <a:r>
                        <a:rPr lang="en-GB" sz="1800"/>
                        <a:t>Lockout requiring manual reset</a:t>
                      </a:r>
                    </a:p>
                  </a:txBody>
                  <a:tcPr marL="89705" marR="89705" marT="44853" marB="44853" anchor="ctr"/>
                </a:tc>
                <a:extLst>
                  <a:ext uri="{0D108BD9-81ED-4DB2-BD59-A6C34878D82A}">
                    <a16:rowId xmlns:a16="http://schemas.microsoft.com/office/drawing/2014/main" val="451029393"/>
                  </a:ext>
                </a:extLst>
              </a:tr>
              <a:tr h="630053">
                <a:tc>
                  <a:txBody>
                    <a:bodyPr/>
                    <a:lstStyle/>
                    <a:p>
                      <a:pPr>
                        <a:buNone/>
                      </a:pPr>
                      <a:r>
                        <a:rPr lang="en-GB" sz="1800"/>
                        <a:t>PCB</a:t>
                      </a:r>
                    </a:p>
                  </a:txBody>
                  <a:tcPr marL="89705" marR="89705" marT="44853" marB="44853" anchor="ctr"/>
                </a:tc>
                <a:tc>
                  <a:txBody>
                    <a:bodyPr/>
                    <a:lstStyle/>
                    <a:p>
                      <a:pPr>
                        <a:buNone/>
                      </a:pPr>
                      <a:r>
                        <a:rPr lang="en-GB" sz="1800"/>
                        <a:t>Component failure</a:t>
                      </a:r>
                    </a:p>
                  </a:txBody>
                  <a:tcPr marL="89705" marR="89705" marT="44853" marB="44853" anchor="ctr"/>
                </a:tc>
                <a:tc>
                  <a:txBody>
                    <a:bodyPr/>
                    <a:lstStyle/>
                    <a:p>
                      <a:pPr>
                        <a:buNone/>
                      </a:pPr>
                      <a:r>
                        <a:rPr lang="en-GB" sz="1800"/>
                        <a:t>No logic or erratic behaviour</a:t>
                      </a:r>
                    </a:p>
                  </a:txBody>
                  <a:tcPr marL="89705" marR="89705" marT="44853" marB="44853" anchor="ctr"/>
                </a:tc>
                <a:tc>
                  <a:txBody>
                    <a:bodyPr/>
                    <a:lstStyle/>
                    <a:p>
                      <a:pPr>
                        <a:buNone/>
                      </a:pPr>
                      <a:r>
                        <a:rPr lang="en-GB" sz="1800"/>
                        <a:t>Appliance inoperative or unsafe operation</a:t>
                      </a:r>
                    </a:p>
                  </a:txBody>
                  <a:tcPr marL="89705" marR="89705" marT="44853" marB="44853" anchor="ctr"/>
                </a:tc>
                <a:extLst>
                  <a:ext uri="{0D108BD9-81ED-4DB2-BD59-A6C34878D82A}">
                    <a16:rowId xmlns:a16="http://schemas.microsoft.com/office/drawing/2014/main" val="2282721756"/>
                  </a:ext>
                </a:extLst>
              </a:tr>
              <a:tr h="630053">
                <a:tc>
                  <a:txBody>
                    <a:bodyPr/>
                    <a:lstStyle/>
                    <a:p>
                      <a:pPr>
                        <a:buNone/>
                      </a:pPr>
                      <a:r>
                        <a:rPr lang="en-GB" sz="1800"/>
                        <a:t>PCB</a:t>
                      </a:r>
                    </a:p>
                  </a:txBody>
                  <a:tcPr marL="89705" marR="89705" marT="44853" marB="44853" anchor="ctr"/>
                </a:tc>
                <a:tc>
                  <a:txBody>
                    <a:bodyPr/>
                    <a:lstStyle/>
                    <a:p>
                      <a:pPr>
                        <a:buNone/>
                      </a:pPr>
                      <a:r>
                        <a:rPr lang="en-GB" sz="1800"/>
                        <a:t>Relay failure</a:t>
                      </a:r>
                    </a:p>
                  </a:txBody>
                  <a:tcPr marL="89705" marR="89705" marT="44853" marB="44853" anchor="ctr"/>
                </a:tc>
                <a:tc>
                  <a:txBody>
                    <a:bodyPr/>
                    <a:lstStyle/>
                    <a:p>
                      <a:pPr>
                        <a:buNone/>
                      </a:pPr>
                      <a:r>
                        <a:rPr lang="en-GB" sz="1800"/>
                        <a:t>Component stuck on/off</a:t>
                      </a:r>
                    </a:p>
                  </a:txBody>
                  <a:tcPr marL="89705" marR="89705" marT="44853" marB="44853" anchor="ctr"/>
                </a:tc>
                <a:tc>
                  <a:txBody>
                    <a:bodyPr/>
                    <a:lstStyle/>
                    <a:p>
                      <a:pPr>
                        <a:buNone/>
                      </a:pPr>
                      <a:r>
                        <a:rPr lang="en-GB" sz="1800" dirty="0"/>
                        <a:t>Fan or pump running permanently or not at all</a:t>
                      </a:r>
                    </a:p>
                  </a:txBody>
                  <a:tcPr marL="89705" marR="89705" marT="44853" marB="44853" anchor="ctr"/>
                </a:tc>
                <a:extLst>
                  <a:ext uri="{0D108BD9-81ED-4DB2-BD59-A6C34878D82A}">
                    <a16:rowId xmlns:a16="http://schemas.microsoft.com/office/drawing/2014/main" val="500365821"/>
                  </a:ext>
                </a:extLst>
              </a:tr>
            </a:tbl>
          </a:graphicData>
        </a:graphic>
      </p:graphicFrame>
    </p:spTree>
    <p:extLst>
      <p:ext uri="{BB962C8B-B14F-4D97-AF65-F5344CB8AC3E}">
        <p14:creationId xmlns:p14="http://schemas.microsoft.com/office/powerpoint/2010/main" val="36082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A53AC-DEE4-D98C-9CFA-6BDA358A0C8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7423491-28FF-8222-F101-182012C11723}"/>
              </a:ext>
            </a:extLst>
          </p:cNvPr>
          <p:cNvSpPr>
            <a:spLocks noGrp="1"/>
          </p:cNvSpPr>
          <p:nvPr>
            <p:ph type="title"/>
          </p:nvPr>
        </p:nvSpPr>
        <p:spPr>
          <a:xfrm>
            <a:off x="252000" y="959222"/>
            <a:ext cx="11628452" cy="646331"/>
          </a:xfrm>
        </p:spPr>
        <p:txBody>
          <a:bodyPr/>
          <a:lstStyle/>
          <a:p>
            <a:r>
              <a:rPr lang="en-GB"/>
              <a:t>Common sensor faults and their effects</a:t>
            </a:r>
          </a:p>
        </p:txBody>
      </p:sp>
      <p:sp>
        <p:nvSpPr>
          <p:cNvPr id="6" name="Content Placeholder 5">
            <a:extLst>
              <a:ext uri="{FF2B5EF4-FFF2-40B4-BE49-F238E27FC236}">
                <a16:creationId xmlns:a16="http://schemas.microsoft.com/office/drawing/2014/main" id="{AE04BBCD-0027-B5E2-1D62-794D5D23457A}"/>
              </a:ext>
            </a:extLst>
          </p:cNvPr>
          <p:cNvSpPr>
            <a:spLocks noGrp="1"/>
          </p:cNvSpPr>
          <p:nvPr>
            <p:ph sz="quarter" idx="10"/>
          </p:nvPr>
        </p:nvSpPr>
        <p:spPr>
          <a:xfrm>
            <a:off x="360000" y="1800000"/>
            <a:ext cx="10960272" cy="4140000"/>
          </a:xfrm>
        </p:spPr>
        <p:txBody>
          <a:bodyPr/>
          <a:lstStyle/>
          <a:p>
            <a:r>
              <a:rPr lang="en-GB" dirty="0"/>
              <a:t>When diagnosing sensor-related issues, always test sensors with a </a:t>
            </a:r>
            <a:r>
              <a:rPr lang="en-GB" dirty="0" err="1"/>
              <a:t>multimeter</a:t>
            </a:r>
            <a:r>
              <a:rPr lang="en-GB" dirty="0"/>
              <a:t> and compare to the manufacturer's installation manual (MI) resistance chart. Remember that a faulty sensor can produce symptoms similar to other component failures, so methodical testing is essential.</a:t>
            </a:r>
          </a:p>
          <a:p>
            <a:r>
              <a:rPr lang="en-GB" dirty="0"/>
              <a:t>PCB faults can be particularly challenging to diagnose as they may cause intermittent issues or unusual behaviour that doesn't follow typical fault patterns. Always check for visible damage such as burnt components, bulging capacitors, or corrosion before replacing a PCB.</a:t>
            </a:r>
          </a:p>
        </p:txBody>
      </p:sp>
    </p:spTree>
    <p:extLst>
      <p:ext uri="{BB962C8B-B14F-4D97-AF65-F5344CB8AC3E}">
        <p14:creationId xmlns:p14="http://schemas.microsoft.com/office/powerpoint/2010/main" val="1488106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E7942-A593-A10D-78B8-EDF74DBB4B0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946EE31-49E5-2F5A-49E7-AA6A016BFF89}"/>
              </a:ext>
            </a:extLst>
          </p:cNvPr>
          <p:cNvSpPr>
            <a:spLocks noGrp="1"/>
          </p:cNvSpPr>
          <p:nvPr>
            <p:ph type="title"/>
          </p:nvPr>
        </p:nvSpPr>
        <p:spPr>
          <a:xfrm>
            <a:off x="252000" y="959222"/>
            <a:ext cx="11628452" cy="646331"/>
          </a:xfrm>
        </p:spPr>
        <p:txBody>
          <a:bodyPr/>
          <a:lstStyle/>
          <a:p>
            <a:r>
              <a:rPr lang="en-GB"/>
              <a:t>Testing thermistors: resistance measurement</a:t>
            </a:r>
          </a:p>
        </p:txBody>
      </p:sp>
      <p:sp>
        <p:nvSpPr>
          <p:cNvPr id="6" name="Content Placeholder 5">
            <a:extLst>
              <a:ext uri="{FF2B5EF4-FFF2-40B4-BE49-F238E27FC236}">
                <a16:creationId xmlns:a16="http://schemas.microsoft.com/office/drawing/2014/main" id="{22C825E8-A4AA-1856-528B-EC58E2566CF1}"/>
              </a:ext>
            </a:extLst>
          </p:cNvPr>
          <p:cNvSpPr>
            <a:spLocks noGrp="1"/>
          </p:cNvSpPr>
          <p:nvPr>
            <p:ph sz="quarter" idx="10"/>
          </p:nvPr>
        </p:nvSpPr>
        <p:spPr/>
        <p:txBody>
          <a:bodyPr/>
          <a:lstStyle/>
          <a:p>
            <a:pPr>
              <a:spcAft>
                <a:spcPts val="600"/>
              </a:spcAft>
            </a:pPr>
            <a:r>
              <a:rPr lang="en-GB" b="1" dirty="0"/>
              <a:t>Resistance testing procedure</a:t>
            </a:r>
          </a:p>
          <a:p>
            <a:pPr marL="457200" indent="-457200">
              <a:spcAft>
                <a:spcPts val="600"/>
              </a:spcAft>
              <a:buFont typeface="+mj-lt"/>
              <a:buAutoNum type="arabicPeriod"/>
            </a:pPr>
            <a:r>
              <a:rPr lang="en-GB" dirty="0"/>
              <a:t>Isolate the appliance electrically.</a:t>
            </a:r>
          </a:p>
          <a:p>
            <a:pPr marL="457200" indent="-457200">
              <a:spcAft>
                <a:spcPts val="600"/>
              </a:spcAft>
              <a:buFont typeface="+mj-lt"/>
              <a:buAutoNum type="arabicPeriod"/>
            </a:pPr>
            <a:r>
              <a:rPr lang="en-GB" dirty="0"/>
              <a:t>Disconnect the thermistor from the PCB.</a:t>
            </a:r>
          </a:p>
          <a:p>
            <a:pPr marL="457200" indent="-457200">
              <a:spcAft>
                <a:spcPts val="600"/>
              </a:spcAft>
              <a:buFont typeface="+mj-lt"/>
              <a:buAutoNum type="arabicPeriod"/>
            </a:pPr>
            <a:r>
              <a:rPr lang="en-GB" dirty="0"/>
              <a:t>Set the multimeter to the resistance (Ohms) function.</a:t>
            </a:r>
          </a:p>
          <a:p>
            <a:pPr marL="457200" indent="-457200">
              <a:spcAft>
                <a:spcPts val="600"/>
              </a:spcAft>
              <a:buFont typeface="+mj-lt"/>
              <a:buAutoNum type="arabicPeriod"/>
            </a:pPr>
            <a:r>
              <a:rPr lang="en-GB" dirty="0"/>
              <a:t>Connect meter probes to thermistor terminals.</a:t>
            </a:r>
          </a:p>
          <a:p>
            <a:pPr marL="457200" indent="-457200">
              <a:spcAft>
                <a:spcPts val="600"/>
              </a:spcAft>
              <a:buFont typeface="+mj-lt"/>
              <a:buAutoNum type="arabicPeriod"/>
            </a:pPr>
            <a:r>
              <a:rPr lang="en-GB" dirty="0"/>
              <a:t>Record the resistance value.</a:t>
            </a:r>
          </a:p>
          <a:p>
            <a:pPr marL="457200" indent="-457200">
              <a:spcAft>
                <a:spcPts val="600"/>
              </a:spcAft>
              <a:buFont typeface="+mj-lt"/>
              <a:buAutoNum type="arabicPeriod"/>
            </a:pPr>
            <a:r>
              <a:rPr lang="en-GB" dirty="0"/>
              <a:t>Measure the actual water temperature near the sensor.</a:t>
            </a:r>
          </a:p>
          <a:p>
            <a:pPr marL="457200" indent="-457200">
              <a:spcAft>
                <a:spcPts val="600"/>
              </a:spcAft>
              <a:buFont typeface="+mj-lt"/>
              <a:buAutoNum type="arabicPeriod"/>
            </a:pPr>
            <a:r>
              <a:rPr lang="en-GB" dirty="0"/>
              <a:t>Compare the reading with the manufacturer's data.</a:t>
            </a:r>
          </a:p>
          <a:p>
            <a:endParaRPr lang="en-GB" dirty="0"/>
          </a:p>
        </p:txBody>
      </p:sp>
    </p:spTree>
    <p:extLst>
      <p:ext uri="{BB962C8B-B14F-4D97-AF65-F5344CB8AC3E}">
        <p14:creationId xmlns:p14="http://schemas.microsoft.com/office/powerpoint/2010/main" val="17094035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00715-1689-358A-577D-A1C21D2E46E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2F7BF94-AC4A-0370-A699-9358B8148B5E}"/>
              </a:ext>
            </a:extLst>
          </p:cNvPr>
          <p:cNvSpPr>
            <a:spLocks noGrp="1"/>
          </p:cNvSpPr>
          <p:nvPr>
            <p:ph type="title"/>
          </p:nvPr>
        </p:nvSpPr>
        <p:spPr>
          <a:xfrm>
            <a:off x="252000" y="959222"/>
            <a:ext cx="11628452" cy="646331"/>
          </a:xfrm>
        </p:spPr>
        <p:txBody>
          <a:bodyPr/>
          <a:lstStyle/>
          <a:p>
            <a:r>
              <a:rPr lang="en-GB"/>
              <a:t>Testing thermistors: resistance measurement</a:t>
            </a:r>
          </a:p>
        </p:txBody>
      </p:sp>
      <p:sp>
        <p:nvSpPr>
          <p:cNvPr id="6" name="Content Placeholder 5">
            <a:extLst>
              <a:ext uri="{FF2B5EF4-FFF2-40B4-BE49-F238E27FC236}">
                <a16:creationId xmlns:a16="http://schemas.microsoft.com/office/drawing/2014/main" id="{02EB506A-101B-F68B-F097-823F8D9A174C}"/>
              </a:ext>
            </a:extLst>
          </p:cNvPr>
          <p:cNvSpPr>
            <a:spLocks noGrp="1"/>
          </p:cNvSpPr>
          <p:nvPr>
            <p:ph sz="quarter" idx="10"/>
          </p:nvPr>
        </p:nvSpPr>
        <p:spPr>
          <a:xfrm>
            <a:off x="360000" y="1800000"/>
            <a:ext cx="10923696" cy="4140000"/>
          </a:xfrm>
        </p:spPr>
        <p:txBody>
          <a:bodyPr/>
          <a:lstStyle/>
          <a:p>
            <a:r>
              <a:rPr lang="en-GB" b="1" dirty="0"/>
              <a:t>Example scenario</a:t>
            </a:r>
          </a:p>
          <a:p>
            <a:r>
              <a:rPr lang="en-GB" dirty="0"/>
              <a:t>An infrared thermometer measures flow temperature at approximately 60</a:t>
            </a:r>
            <a:r>
              <a:rPr lang="en-GB" baseline="30000" dirty="0"/>
              <a:t>0</a:t>
            </a:r>
            <a:r>
              <a:rPr lang="en-GB" dirty="0"/>
              <a:t>C. According to the manufacturer's data, the expected resistance at this temperature should be approximately 3.2kΩ.</a:t>
            </a:r>
          </a:p>
          <a:p>
            <a:r>
              <a:rPr lang="en-GB" dirty="0"/>
              <a:t>If your </a:t>
            </a:r>
            <a:r>
              <a:rPr lang="en-GB" dirty="0" err="1"/>
              <a:t>multimeter</a:t>
            </a:r>
            <a:r>
              <a:rPr lang="en-GB" dirty="0"/>
              <a:t> shows 10kΩ, this indicates the sensor is not responding correctly to temperature changes and is likely faulty.</a:t>
            </a:r>
          </a:p>
          <a:p>
            <a:endParaRPr lang="en-GB" dirty="0"/>
          </a:p>
        </p:txBody>
      </p:sp>
    </p:spTree>
    <p:extLst>
      <p:ext uri="{BB962C8B-B14F-4D97-AF65-F5344CB8AC3E}">
        <p14:creationId xmlns:p14="http://schemas.microsoft.com/office/powerpoint/2010/main" val="7660677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226F3-9152-64ED-42B5-C3120E18996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AD2FCDB-4510-918E-2A5A-B53A718A0017}"/>
              </a:ext>
            </a:extLst>
          </p:cNvPr>
          <p:cNvSpPr>
            <a:spLocks noGrp="1"/>
          </p:cNvSpPr>
          <p:nvPr>
            <p:ph type="title"/>
          </p:nvPr>
        </p:nvSpPr>
        <p:spPr>
          <a:xfrm>
            <a:off x="252000" y="959222"/>
            <a:ext cx="11628452" cy="646331"/>
          </a:xfrm>
        </p:spPr>
        <p:txBody>
          <a:bodyPr/>
          <a:lstStyle/>
          <a:p>
            <a:r>
              <a:rPr lang="en-GB"/>
              <a:t>Testing thermistors: resistance measurement</a:t>
            </a:r>
          </a:p>
        </p:txBody>
      </p:sp>
      <p:sp>
        <p:nvSpPr>
          <p:cNvPr id="6" name="Content Placeholder 5">
            <a:extLst>
              <a:ext uri="{FF2B5EF4-FFF2-40B4-BE49-F238E27FC236}">
                <a16:creationId xmlns:a16="http://schemas.microsoft.com/office/drawing/2014/main" id="{394C3929-C3BA-847D-DBDB-7EA032781155}"/>
              </a:ext>
            </a:extLst>
          </p:cNvPr>
          <p:cNvSpPr>
            <a:spLocks noGrp="1"/>
          </p:cNvSpPr>
          <p:nvPr>
            <p:ph sz="quarter" idx="10"/>
          </p:nvPr>
        </p:nvSpPr>
        <p:spPr>
          <a:xfrm>
            <a:off x="360000" y="1800000"/>
            <a:ext cx="10786536" cy="4140000"/>
          </a:xfrm>
        </p:spPr>
        <p:txBody>
          <a:bodyPr/>
          <a:lstStyle/>
          <a:p>
            <a:r>
              <a:rPr lang="en-GB" dirty="0"/>
              <a:t>Always ensure the appliance is electrically isolated before disconnecting any components. </a:t>
            </a:r>
          </a:p>
          <a:p>
            <a:r>
              <a:rPr lang="en-GB" dirty="0"/>
              <a:t>Thermistors typically operate on low voltage, but other nearby components may carry mains voltage.</a:t>
            </a:r>
          </a:p>
          <a:p>
            <a:r>
              <a:rPr lang="en-GB" dirty="0"/>
              <a:t>Remember that thermistor resistance values can vary between manufacturers and even between different models from the same manufacturer. </a:t>
            </a:r>
          </a:p>
          <a:p>
            <a:r>
              <a:rPr lang="en-GB" dirty="0"/>
              <a:t>Always refer to the specific appliance's technical documentation for the correct resistance values.</a:t>
            </a:r>
          </a:p>
          <a:p>
            <a:endParaRPr lang="en-GB" dirty="0"/>
          </a:p>
        </p:txBody>
      </p:sp>
    </p:spTree>
    <p:extLst>
      <p:ext uri="{BB962C8B-B14F-4D97-AF65-F5344CB8AC3E}">
        <p14:creationId xmlns:p14="http://schemas.microsoft.com/office/powerpoint/2010/main" val="14933730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DB7CF-CB22-618B-4E83-079DF22445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03B340C-567C-38AB-8F29-551BF2E0BAA7}"/>
              </a:ext>
            </a:extLst>
          </p:cNvPr>
          <p:cNvSpPr>
            <a:spLocks noGrp="1"/>
          </p:cNvSpPr>
          <p:nvPr>
            <p:ph type="title"/>
          </p:nvPr>
        </p:nvSpPr>
        <p:spPr>
          <a:xfrm>
            <a:off x="252000" y="959222"/>
            <a:ext cx="11628452" cy="646331"/>
          </a:xfrm>
        </p:spPr>
        <p:txBody>
          <a:bodyPr/>
          <a:lstStyle/>
          <a:p>
            <a:r>
              <a:rPr lang="en-GB"/>
              <a:t>Testing thermistors: resistance measurement</a:t>
            </a:r>
          </a:p>
        </p:txBody>
      </p:sp>
      <p:sp>
        <p:nvSpPr>
          <p:cNvPr id="6" name="Content Placeholder 5">
            <a:extLst>
              <a:ext uri="{FF2B5EF4-FFF2-40B4-BE49-F238E27FC236}">
                <a16:creationId xmlns:a16="http://schemas.microsoft.com/office/drawing/2014/main" id="{CF836790-B715-1079-0CD2-793DFDB74DD5}"/>
              </a:ext>
            </a:extLst>
          </p:cNvPr>
          <p:cNvSpPr>
            <a:spLocks noGrp="1"/>
          </p:cNvSpPr>
          <p:nvPr>
            <p:ph sz="quarter" idx="10"/>
          </p:nvPr>
        </p:nvSpPr>
        <p:spPr>
          <a:xfrm>
            <a:off x="360000" y="1800000"/>
            <a:ext cx="11070000" cy="4140000"/>
          </a:xfrm>
        </p:spPr>
        <p:txBody>
          <a:bodyPr/>
          <a:lstStyle/>
          <a:p>
            <a:r>
              <a:rPr lang="en-GB" dirty="0"/>
              <a:t>Some modern systems allow diagnostic access to sensor readings directly through the user interface or service menu, which can help identify discrepancies between what the PCB is reading and actual conditions.</a:t>
            </a:r>
          </a:p>
          <a:p>
            <a:endParaRPr lang="en-GB" dirty="0"/>
          </a:p>
        </p:txBody>
      </p:sp>
    </p:spTree>
    <p:extLst>
      <p:ext uri="{BB962C8B-B14F-4D97-AF65-F5344CB8AC3E}">
        <p14:creationId xmlns:p14="http://schemas.microsoft.com/office/powerpoint/2010/main" val="2720805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64C19-BF67-F901-135D-C5B260F76BC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093E51E-D10B-26AE-234B-80BF6B0B2355}"/>
              </a:ext>
            </a:extLst>
          </p:cNvPr>
          <p:cNvSpPr>
            <a:spLocks noGrp="1"/>
          </p:cNvSpPr>
          <p:nvPr>
            <p:ph type="title"/>
          </p:nvPr>
        </p:nvSpPr>
        <p:spPr>
          <a:xfrm>
            <a:off x="252000" y="959222"/>
            <a:ext cx="11628452" cy="646331"/>
          </a:xfrm>
        </p:spPr>
        <p:txBody>
          <a:bodyPr/>
          <a:lstStyle/>
          <a:p>
            <a:r>
              <a:rPr lang="en-GB"/>
              <a:t>PCB fault indicators: recognising logic issues</a:t>
            </a:r>
          </a:p>
        </p:txBody>
      </p:sp>
      <p:sp>
        <p:nvSpPr>
          <p:cNvPr id="6" name="Content Placeholder 5">
            <a:extLst>
              <a:ext uri="{FF2B5EF4-FFF2-40B4-BE49-F238E27FC236}">
                <a16:creationId xmlns:a16="http://schemas.microsoft.com/office/drawing/2014/main" id="{802394E7-FD5E-C876-E8A3-EAE5648BA421}"/>
              </a:ext>
            </a:extLst>
          </p:cNvPr>
          <p:cNvSpPr>
            <a:spLocks noGrp="1"/>
          </p:cNvSpPr>
          <p:nvPr>
            <p:ph sz="quarter" idx="10"/>
          </p:nvPr>
        </p:nvSpPr>
        <p:spPr/>
        <p:txBody>
          <a:bodyPr/>
          <a:lstStyle/>
          <a:p>
            <a:r>
              <a:rPr lang="en-GB" b="1" dirty="0">
                <a:ea typeface="ＭＳ Ｐゴシック"/>
              </a:rPr>
              <a:t>Visual indicators</a:t>
            </a:r>
          </a:p>
          <a:p>
            <a:pPr marL="342900" indent="-342900">
              <a:buFont typeface="Arial" panose="020B0604020202020204" pitchFamily="34" charset="0"/>
              <a:buChar char="•"/>
            </a:pPr>
            <a:r>
              <a:rPr lang="en-GB" dirty="0">
                <a:ea typeface="ＭＳ Ｐゴシック"/>
              </a:rPr>
              <a:t>No LED illumination or display function</a:t>
            </a:r>
          </a:p>
          <a:p>
            <a:pPr marL="342900" indent="-342900">
              <a:buFont typeface="Arial" panose="020B0604020202020204" pitchFamily="34" charset="0"/>
              <a:buChar char="•"/>
            </a:pPr>
            <a:r>
              <a:rPr lang="en-GB" dirty="0">
                <a:ea typeface="ＭＳ Ｐゴシック"/>
              </a:rPr>
              <a:t>Flickering or erratic display screen</a:t>
            </a:r>
          </a:p>
          <a:p>
            <a:pPr marL="342900" indent="-342900">
              <a:buFont typeface="Arial" panose="020B0604020202020204" pitchFamily="34" charset="0"/>
              <a:buChar char="•"/>
            </a:pPr>
            <a:r>
              <a:rPr lang="en-GB" dirty="0">
                <a:ea typeface="ＭＳ Ｐゴシック"/>
              </a:rPr>
              <a:t>Error codes related to communication failures</a:t>
            </a:r>
          </a:p>
          <a:p>
            <a:pPr marL="342900" indent="-342900">
              <a:buFont typeface="Arial" panose="020B0604020202020204" pitchFamily="34" charset="0"/>
              <a:buChar char="•"/>
            </a:pPr>
            <a:r>
              <a:rPr lang="en-GB" dirty="0">
                <a:ea typeface="ＭＳ Ｐゴシック"/>
              </a:rPr>
              <a:t>Visible damage: burnt components, bulging capacitors</a:t>
            </a:r>
          </a:p>
          <a:p>
            <a:pPr marL="342900" indent="-342900">
              <a:buFont typeface="Arial" panose="020B0604020202020204" pitchFamily="34" charset="0"/>
              <a:buChar char="•"/>
            </a:pPr>
            <a:r>
              <a:rPr lang="en-GB" dirty="0">
                <a:ea typeface="ＭＳ Ｐゴシック"/>
              </a:rPr>
              <a:t>Corrosion or water damage on the board surface.</a:t>
            </a:r>
            <a:endParaRPr lang="en-GB" dirty="0"/>
          </a:p>
        </p:txBody>
      </p:sp>
    </p:spTree>
    <p:extLst>
      <p:ext uri="{BB962C8B-B14F-4D97-AF65-F5344CB8AC3E}">
        <p14:creationId xmlns:p14="http://schemas.microsoft.com/office/powerpoint/2010/main" val="23781832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7AEC0-4449-6055-AF0D-ABDF8CC3955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9394545-E9E6-A34D-027C-CC456FB5A194}"/>
              </a:ext>
            </a:extLst>
          </p:cNvPr>
          <p:cNvSpPr>
            <a:spLocks noGrp="1"/>
          </p:cNvSpPr>
          <p:nvPr>
            <p:ph type="title"/>
          </p:nvPr>
        </p:nvSpPr>
        <p:spPr>
          <a:xfrm>
            <a:off x="252000" y="959222"/>
            <a:ext cx="11628452" cy="646331"/>
          </a:xfrm>
        </p:spPr>
        <p:txBody>
          <a:bodyPr/>
          <a:lstStyle/>
          <a:p>
            <a:r>
              <a:rPr lang="en-GB"/>
              <a:t>PCB fault indicators: recognising logic issues</a:t>
            </a:r>
          </a:p>
        </p:txBody>
      </p:sp>
      <p:sp>
        <p:nvSpPr>
          <p:cNvPr id="6" name="Content Placeholder 5">
            <a:extLst>
              <a:ext uri="{FF2B5EF4-FFF2-40B4-BE49-F238E27FC236}">
                <a16:creationId xmlns:a16="http://schemas.microsoft.com/office/drawing/2014/main" id="{9F2F7A7F-C90B-D71A-7441-9AD486AC05C5}"/>
              </a:ext>
            </a:extLst>
          </p:cNvPr>
          <p:cNvSpPr>
            <a:spLocks noGrp="1"/>
          </p:cNvSpPr>
          <p:nvPr>
            <p:ph sz="quarter" idx="10"/>
          </p:nvPr>
        </p:nvSpPr>
        <p:spPr/>
        <p:txBody>
          <a:bodyPr/>
          <a:lstStyle/>
          <a:p>
            <a:r>
              <a:rPr lang="en-GB" b="1" dirty="0">
                <a:ea typeface="ＭＳ Ｐゴシック"/>
              </a:rPr>
              <a:t>Operational symptoms</a:t>
            </a:r>
          </a:p>
          <a:p>
            <a:pPr marL="342900" indent="-342900">
              <a:buFont typeface="Arial" panose="020B0604020202020204" pitchFamily="34" charset="0"/>
              <a:buChar char="•"/>
            </a:pPr>
            <a:r>
              <a:rPr lang="en-GB" dirty="0">
                <a:ea typeface="ＭＳ Ｐゴシック"/>
              </a:rPr>
              <a:t>Fan or pump running permanently without heat demand</a:t>
            </a:r>
          </a:p>
          <a:p>
            <a:pPr marL="342900" indent="-342900">
              <a:buFont typeface="Arial" panose="020B0604020202020204" pitchFamily="34" charset="0"/>
              <a:buChar char="•"/>
            </a:pPr>
            <a:r>
              <a:rPr lang="en-GB" dirty="0">
                <a:ea typeface="ＭＳ Ｐゴシック"/>
              </a:rPr>
              <a:t>Components not activating when they should</a:t>
            </a:r>
          </a:p>
          <a:p>
            <a:pPr marL="342900" indent="-342900">
              <a:buFont typeface="Arial" panose="020B0604020202020204" pitchFamily="34" charset="0"/>
              <a:buChar char="•"/>
            </a:pPr>
            <a:r>
              <a:rPr lang="en-GB" dirty="0">
                <a:ea typeface="ＭＳ Ｐゴシック"/>
              </a:rPr>
              <a:t>Clicking relays but no ignition sequence</a:t>
            </a:r>
          </a:p>
          <a:p>
            <a:pPr marL="342900" indent="-342900">
              <a:buFont typeface="Arial" panose="020B0604020202020204" pitchFamily="34" charset="0"/>
              <a:buChar char="•"/>
            </a:pPr>
            <a:r>
              <a:rPr lang="en-GB" dirty="0">
                <a:ea typeface="ＭＳ Ｐゴシック"/>
              </a:rPr>
              <a:t>Random cycling or shutdown without fault codes</a:t>
            </a:r>
          </a:p>
          <a:p>
            <a:pPr marL="342900" indent="-342900">
              <a:buFont typeface="Arial" panose="020B0604020202020204" pitchFamily="34" charset="0"/>
              <a:buChar char="•"/>
            </a:pPr>
            <a:r>
              <a:rPr lang="en-GB" dirty="0">
                <a:ea typeface="ＭＳ Ｐゴシック"/>
              </a:rPr>
              <a:t>Multiple unrelated fault codes occurring simultaneously.</a:t>
            </a:r>
            <a:endParaRPr lang="en-GB" dirty="0"/>
          </a:p>
          <a:p>
            <a:endParaRPr lang="en-GB"/>
          </a:p>
        </p:txBody>
      </p:sp>
    </p:spTree>
    <p:extLst>
      <p:ext uri="{BB962C8B-B14F-4D97-AF65-F5344CB8AC3E}">
        <p14:creationId xmlns:p14="http://schemas.microsoft.com/office/powerpoint/2010/main" val="7538784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CF7E6-6062-9C20-2625-6DB5DC45455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AB609A-B90F-2BCD-B4BB-4EC6084D0DC6}"/>
              </a:ext>
            </a:extLst>
          </p:cNvPr>
          <p:cNvSpPr>
            <a:spLocks noGrp="1"/>
          </p:cNvSpPr>
          <p:nvPr>
            <p:ph type="title"/>
          </p:nvPr>
        </p:nvSpPr>
        <p:spPr>
          <a:xfrm>
            <a:off x="252000" y="959222"/>
            <a:ext cx="11628452" cy="646331"/>
          </a:xfrm>
        </p:spPr>
        <p:txBody>
          <a:bodyPr/>
          <a:lstStyle/>
          <a:p>
            <a:r>
              <a:rPr lang="en-GB"/>
              <a:t>PCB fault indicators: recognising logic issues</a:t>
            </a:r>
          </a:p>
        </p:txBody>
      </p:sp>
      <p:sp>
        <p:nvSpPr>
          <p:cNvPr id="6" name="Content Placeholder 5">
            <a:extLst>
              <a:ext uri="{FF2B5EF4-FFF2-40B4-BE49-F238E27FC236}">
                <a16:creationId xmlns:a16="http://schemas.microsoft.com/office/drawing/2014/main" id="{31AF8905-E7E6-0FA8-8BF5-290E36F8992E}"/>
              </a:ext>
            </a:extLst>
          </p:cNvPr>
          <p:cNvSpPr>
            <a:spLocks noGrp="1"/>
          </p:cNvSpPr>
          <p:nvPr>
            <p:ph sz="quarter" idx="10"/>
          </p:nvPr>
        </p:nvSpPr>
        <p:spPr/>
        <p:txBody>
          <a:bodyPr/>
          <a:lstStyle/>
          <a:p>
            <a:r>
              <a:rPr lang="en-GB" b="1" dirty="0">
                <a:ea typeface="ＭＳ Ｐゴシック"/>
              </a:rPr>
              <a:t>Testing Approaches</a:t>
            </a:r>
          </a:p>
          <a:p>
            <a:pPr marL="342900" indent="-342900">
              <a:buFont typeface="Arial" panose="020B0604020202020204" pitchFamily="34" charset="0"/>
              <a:buChar char="•"/>
            </a:pPr>
            <a:r>
              <a:rPr lang="en-GB" dirty="0">
                <a:ea typeface="ＭＳ Ｐゴシック"/>
              </a:rPr>
              <a:t>Measure supply voltage to PCB (typically 230V)</a:t>
            </a:r>
          </a:p>
          <a:p>
            <a:pPr marL="342900" indent="-342900">
              <a:buFont typeface="Arial" panose="020B0604020202020204" pitchFamily="34" charset="0"/>
              <a:buChar char="•"/>
            </a:pPr>
            <a:r>
              <a:rPr lang="en-GB" dirty="0">
                <a:ea typeface="ＭＳ Ｐゴシック"/>
              </a:rPr>
              <a:t>Check output voltages to components (fans, pumps)</a:t>
            </a:r>
          </a:p>
          <a:p>
            <a:pPr marL="342900" indent="-342900">
              <a:buFont typeface="Arial" panose="020B0604020202020204" pitchFamily="34" charset="0"/>
              <a:buChar char="•"/>
            </a:pPr>
            <a:r>
              <a:rPr lang="en-GB" dirty="0">
                <a:ea typeface="ＭＳ Ｐゴシック"/>
              </a:rPr>
              <a:t>Test continuity of fuses and safety circuits</a:t>
            </a:r>
          </a:p>
          <a:p>
            <a:pPr marL="342900" indent="-342900">
              <a:buFont typeface="Arial" panose="020B0604020202020204" pitchFamily="34" charset="0"/>
              <a:buChar char="•"/>
            </a:pPr>
            <a:r>
              <a:rPr lang="en-GB" dirty="0">
                <a:ea typeface="ＭＳ Ｐゴシック"/>
              </a:rPr>
              <a:t>Inspect board for visible damage or overheating</a:t>
            </a:r>
          </a:p>
          <a:p>
            <a:pPr marL="342900" indent="-342900">
              <a:buFont typeface="Arial" panose="020B0604020202020204" pitchFamily="34" charset="0"/>
              <a:buChar char="•"/>
            </a:pPr>
            <a:r>
              <a:rPr lang="en-GB" dirty="0">
                <a:ea typeface="ＭＳ Ｐゴシック"/>
              </a:rPr>
              <a:t>Reset power completely (including batteries if present).</a:t>
            </a:r>
            <a:endParaRPr lang="en-GB" dirty="0"/>
          </a:p>
        </p:txBody>
      </p:sp>
    </p:spTree>
    <p:extLst>
      <p:ext uri="{BB962C8B-B14F-4D97-AF65-F5344CB8AC3E}">
        <p14:creationId xmlns:p14="http://schemas.microsoft.com/office/powerpoint/2010/main" val="4018028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367013" cy="4140000"/>
          </a:xfrm>
        </p:spPr>
        <p:txBody>
          <a:bodyPr>
            <a:normAutofit lnSpcReduction="10000"/>
          </a:bodyPr>
          <a:lstStyle/>
          <a:p>
            <a:r>
              <a:rPr lang="en-GB" dirty="0">
                <a:ea typeface="ＭＳ Ｐゴシック"/>
              </a:rPr>
              <a:t>By the end of this session, you should be able to:</a:t>
            </a:r>
          </a:p>
          <a:p>
            <a:pPr marL="342900" indent="-342900">
              <a:buFont typeface="Arial" panose="020B0604020202020204" pitchFamily="34" charset="0"/>
              <a:buChar char="•"/>
            </a:pPr>
            <a:r>
              <a:rPr lang="en-GB" b="1" dirty="0">
                <a:ea typeface="ＭＳ Ｐゴシック"/>
              </a:rPr>
              <a:t>Describe</a:t>
            </a:r>
            <a:r>
              <a:rPr lang="en-GB" dirty="0">
                <a:ea typeface="ＭＳ Ｐゴシック"/>
              </a:rPr>
              <a:t> the role of thermistors and PCBs in appliance control.</a:t>
            </a:r>
          </a:p>
          <a:p>
            <a:pPr marL="342900" lvl="0" indent="-342900">
              <a:buFont typeface="Arial" panose="020B0604020202020204" pitchFamily="34" charset="0"/>
              <a:buChar char="•"/>
            </a:pPr>
            <a:r>
              <a:rPr lang="en-GB" b="1" dirty="0">
                <a:ea typeface="ＭＳ Ｐゴシック"/>
              </a:rPr>
              <a:t>Identify</a:t>
            </a:r>
            <a:r>
              <a:rPr lang="en-GB" dirty="0">
                <a:ea typeface="ＭＳ Ｐゴシック"/>
              </a:rPr>
              <a:t> how these components link to modulation and feedback.</a:t>
            </a:r>
            <a:endParaRPr lang="en-GB" dirty="0"/>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how sensors help appliances respond to demand and faults.</a:t>
            </a:r>
            <a:endParaRPr lang="en-GB" dirty="0"/>
          </a:p>
          <a:p>
            <a:endParaRPr lang="en-GB"/>
          </a:p>
          <a:p>
            <a:r>
              <a:rPr lang="en-GB" dirty="0">
                <a:ea typeface="ＭＳ Ｐゴシック"/>
              </a:rPr>
              <a:t>You might also be able to:</a:t>
            </a:r>
          </a:p>
          <a:p>
            <a:pPr marL="342900" lvl="0" indent="-342900">
              <a:buFont typeface="Arial" panose="020B0604020202020204" pitchFamily="34" charset="0"/>
              <a:buChar char="•"/>
            </a:pPr>
            <a:r>
              <a:rPr lang="en-GB" b="1" dirty="0">
                <a:ea typeface="ＭＳ Ｐゴシック"/>
              </a:rPr>
              <a:t>Interpret</a:t>
            </a:r>
            <a:r>
              <a:rPr lang="en-GB" dirty="0">
                <a:ea typeface="ＭＳ Ｐゴシック"/>
              </a:rPr>
              <a:t> faults caused by sensor or PCB failure.</a:t>
            </a:r>
            <a:endParaRPr lang="en-GB" dirty="0"/>
          </a:p>
          <a:p>
            <a:pPr marL="342900" lvl="0" indent="-342900">
              <a:buFont typeface="Arial" panose="020B0604020202020204" pitchFamily="34" charset="0"/>
              <a:buChar char="•"/>
            </a:pPr>
            <a:r>
              <a:rPr lang="en-GB" b="1" dirty="0">
                <a:ea typeface="ＭＳ Ｐゴシック"/>
              </a:rPr>
              <a:t>Analyse</a:t>
            </a:r>
            <a:r>
              <a:rPr lang="en-GB" dirty="0">
                <a:ea typeface="ＭＳ Ｐゴシック"/>
              </a:rPr>
              <a:t> feedback loops in gas systems.</a:t>
            </a:r>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165B8-99E2-02D4-FCF3-D22822F71E7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D797388-D192-F2EF-14AB-181F68678790}"/>
              </a:ext>
            </a:extLst>
          </p:cNvPr>
          <p:cNvSpPr>
            <a:spLocks noGrp="1"/>
          </p:cNvSpPr>
          <p:nvPr>
            <p:ph type="title"/>
          </p:nvPr>
        </p:nvSpPr>
        <p:spPr>
          <a:xfrm>
            <a:off x="252000" y="959222"/>
            <a:ext cx="11628452" cy="646331"/>
          </a:xfrm>
        </p:spPr>
        <p:txBody>
          <a:bodyPr/>
          <a:lstStyle/>
          <a:p>
            <a:r>
              <a:rPr lang="en-GB"/>
              <a:t>PCB fault indicators: recognising logic issues</a:t>
            </a:r>
          </a:p>
        </p:txBody>
      </p:sp>
      <p:sp>
        <p:nvSpPr>
          <p:cNvPr id="6" name="Content Placeholder 5">
            <a:extLst>
              <a:ext uri="{FF2B5EF4-FFF2-40B4-BE49-F238E27FC236}">
                <a16:creationId xmlns:a16="http://schemas.microsoft.com/office/drawing/2014/main" id="{CB3F313A-025A-CEED-2CB1-1DC4601CE63C}"/>
              </a:ext>
            </a:extLst>
          </p:cNvPr>
          <p:cNvSpPr>
            <a:spLocks noGrp="1"/>
          </p:cNvSpPr>
          <p:nvPr>
            <p:ph sz="quarter" idx="10"/>
          </p:nvPr>
        </p:nvSpPr>
        <p:spPr>
          <a:xfrm>
            <a:off x="360000" y="1800000"/>
            <a:ext cx="11106576" cy="4140000"/>
          </a:xfrm>
        </p:spPr>
        <p:txBody>
          <a:bodyPr/>
          <a:lstStyle/>
          <a:p>
            <a:r>
              <a:rPr lang="en-GB" dirty="0"/>
              <a:t>PCB faults often require replacement of the entire board rather than repair of individual components. </a:t>
            </a:r>
          </a:p>
          <a:p>
            <a:r>
              <a:rPr lang="en-GB" dirty="0"/>
              <a:t>When ordering a replacement PCB, always ensure you have the exact model and revision number, as seemingly identical boards may have different firmware or component configurations.</a:t>
            </a:r>
          </a:p>
          <a:p>
            <a:r>
              <a:rPr lang="en-GB" dirty="0"/>
              <a:t>Some manufacturers now offer diagnostic interfaces that connect to laptops or specialised tools, allowing more detailed analysis of PCB function and communication with components.</a:t>
            </a:r>
          </a:p>
        </p:txBody>
      </p:sp>
    </p:spTree>
    <p:extLst>
      <p:ext uri="{BB962C8B-B14F-4D97-AF65-F5344CB8AC3E}">
        <p14:creationId xmlns:p14="http://schemas.microsoft.com/office/powerpoint/2010/main" val="8555329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3FD80-CEF9-0E64-3A59-EFD1E9EF24A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0D2F41E-AD27-C74F-FB8E-F696EDD5449B}"/>
              </a:ext>
            </a:extLst>
          </p:cNvPr>
          <p:cNvSpPr>
            <a:spLocks noGrp="1"/>
          </p:cNvSpPr>
          <p:nvPr>
            <p:ph type="title"/>
          </p:nvPr>
        </p:nvSpPr>
        <p:spPr>
          <a:xfrm>
            <a:off x="252000" y="990000"/>
            <a:ext cx="11628452" cy="584775"/>
          </a:xfrm>
        </p:spPr>
        <p:txBody>
          <a:bodyPr wrap="square" anchor="ctr">
            <a:normAutofit/>
          </a:bodyPr>
          <a:lstStyle/>
          <a:p>
            <a:pPr>
              <a:lnSpc>
                <a:spcPct val="90000"/>
              </a:lnSpc>
            </a:pPr>
            <a:r>
              <a:rPr lang="en-GB" sz="3300"/>
              <a:t>Scenario task: Aadil's cold tap problem</a:t>
            </a:r>
          </a:p>
        </p:txBody>
      </p:sp>
      <p:sp>
        <p:nvSpPr>
          <p:cNvPr id="6" name="Content Placeholder 5">
            <a:extLst>
              <a:ext uri="{FF2B5EF4-FFF2-40B4-BE49-F238E27FC236}">
                <a16:creationId xmlns:a16="http://schemas.microsoft.com/office/drawing/2014/main" id="{BC07B406-2977-3CD4-7C1D-8920832E4ED1}"/>
              </a:ext>
            </a:extLst>
          </p:cNvPr>
          <p:cNvSpPr>
            <a:spLocks noGrp="1"/>
          </p:cNvSpPr>
          <p:nvPr>
            <p:ph sz="quarter" idx="10"/>
          </p:nvPr>
        </p:nvSpPr>
        <p:spPr>
          <a:xfrm>
            <a:off x="360000" y="1800000"/>
            <a:ext cx="7560000" cy="4140000"/>
          </a:xfrm>
        </p:spPr>
        <p:txBody>
          <a:bodyPr wrap="square" anchor="t">
            <a:normAutofit/>
          </a:bodyPr>
          <a:lstStyle/>
          <a:p>
            <a:r>
              <a:rPr lang="en-GB" dirty="0"/>
              <a:t>Aadil reports that his combi boiler runs when hot water is demanded, but keeps cycling on and off. </a:t>
            </a:r>
          </a:p>
          <a:p>
            <a:r>
              <a:rPr lang="en-GB" dirty="0"/>
              <a:t>Additionally, the heating system is slow to warm up, taking over an hour to reach a comfortable temperature.</a:t>
            </a:r>
          </a:p>
          <a:p>
            <a:r>
              <a:rPr lang="en-GB" b="1" dirty="0"/>
              <a:t>In pairs:</a:t>
            </a:r>
            <a:endParaRPr lang="en-GB" dirty="0"/>
          </a:p>
          <a:p>
            <a:pPr marL="342900" lvl="0" indent="-342900">
              <a:buFont typeface="Arial" panose="020B0604020202020204" pitchFamily="34" charset="0"/>
              <a:buChar char="•"/>
            </a:pPr>
            <a:r>
              <a:rPr lang="en-GB" dirty="0"/>
              <a:t>What sensor might be involved?</a:t>
            </a:r>
          </a:p>
          <a:p>
            <a:pPr marL="342900" lvl="0" indent="-342900">
              <a:buFont typeface="Arial" panose="020B0604020202020204" pitchFamily="34" charset="0"/>
              <a:buChar char="•"/>
            </a:pPr>
            <a:r>
              <a:rPr lang="en-GB" dirty="0"/>
              <a:t>Could the PCB be misreading the temperature?</a:t>
            </a:r>
          </a:p>
          <a:p>
            <a:pPr marL="342900" lvl="0" indent="-342900">
              <a:buFont typeface="Arial" panose="020B0604020202020204" pitchFamily="34" charset="0"/>
              <a:buChar char="•"/>
            </a:pPr>
            <a:r>
              <a:rPr lang="en-GB" dirty="0"/>
              <a:t>How would you test the theory?</a:t>
            </a:r>
          </a:p>
          <a:p>
            <a:endParaRPr lang="en-GB" dirty="0"/>
          </a:p>
        </p:txBody>
      </p:sp>
      <p:pic>
        <p:nvPicPr>
          <p:cNvPr id="4" name="Picture 3" descr="A close-up of a white gas heater&#10;&#10;AI-generated content may be incorrect.">
            <a:extLst>
              <a:ext uri="{FF2B5EF4-FFF2-40B4-BE49-F238E27FC236}">
                <a16:creationId xmlns:a16="http://schemas.microsoft.com/office/drawing/2014/main" id="{8DB4D055-B210-FDCE-1E8C-8C8AF583A960}"/>
              </a:ext>
            </a:extLst>
          </p:cNvPr>
          <p:cNvPicPr>
            <a:picLocks noChangeAspect="1"/>
          </p:cNvPicPr>
          <p:nvPr/>
        </p:nvPicPr>
        <p:blipFill>
          <a:blip r:embed="rId2"/>
          <a:stretch>
            <a:fillRect/>
          </a:stretch>
        </p:blipFill>
        <p:spPr>
          <a:xfrm>
            <a:off x="8096613" y="1800000"/>
            <a:ext cx="3783012" cy="2523750"/>
          </a:xfrm>
          <a:prstGeom prst="rect">
            <a:avLst/>
          </a:prstGeom>
        </p:spPr>
      </p:pic>
    </p:spTree>
    <p:extLst>
      <p:ext uri="{BB962C8B-B14F-4D97-AF65-F5344CB8AC3E}">
        <p14:creationId xmlns:p14="http://schemas.microsoft.com/office/powerpoint/2010/main" val="16539582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0BDDB-5516-9ED7-E255-FC6467960E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8212897-F306-85B0-4433-D852E03DDB71}"/>
              </a:ext>
            </a:extLst>
          </p:cNvPr>
          <p:cNvSpPr>
            <a:spLocks noGrp="1"/>
          </p:cNvSpPr>
          <p:nvPr>
            <p:ph type="title"/>
          </p:nvPr>
        </p:nvSpPr>
        <p:spPr>
          <a:xfrm>
            <a:off x="252000" y="840350"/>
            <a:ext cx="11628452" cy="646331"/>
          </a:xfrm>
        </p:spPr>
        <p:txBody>
          <a:bodyPr/>
          <a:lstStyle/>
          <a:p>
            <a:r>
              <a:rPr lang="en-GB" dirty="0"/>
              <a:t>Key learning points</a:t>
            </a:r>
          </a:p>
        </p:txBody>
      </p:sp>
      <p:sp>
        <p:nvSpPr>
          <p:cNvPr id="6" name="Content Placeholder 5">
            <a:extLst>
              <a:ext uri="{FF2B5EF4-FFF2-40B4-BE49-F238E27FC236}">
                <a16:creationId xmlns:a16="http://schemas.microsoft.com/office/drawing/2014/main" id="{2BCFD346-285F-2581-9AF6-806A1C4B3B71}"/>
              </a:ext>
            </a:extLst>
          </p:cNvPr>
          <p:cNvSpPr>
            <a:spLocks noGrp="1"/>
          </p:cNvSpPr>
          <p:nvPr>
            <p:ph sz="quarter" idx="10"/>
          </p:nvPr>
        </p:nvSpPr>
        <p:spPr>
          <a:xfrm>
            <a:off x="359172" y="1424051"/>
            <a:ext cx="11308572" cy="4140000"/>
          </a:xfrm>
        </p:spPr>
        <p:txBody>
          <a:bodyPr/>
          <a:lstStyle/>
          <a:p>
            <a:r>
              <a:rPr lang="en-GB" b="1" dirty="0"/>
              <a:t>Thermistor function - </a:t>
            </a:r>
            <a:r>
              <a:rPr lang="en-GB" dirty="0"/>
              <a:t>NTC thermistors decrease resistance as temperature increases, providing temperature feedback to the PCB.</a:t>
            </a:r>
          </a:p>
          <a:p>
            <a:r>
              <a:rPr lang="en-GB" b="1" dirty="0"/>
              <a:t>PCB processing - </a:t>
            </a:r>
            <a:r>
              <a:rPr lang="en-GB" dirty="0"/>
              <a:t>The PCB processes sensor inputs and controls component operation according to programmed parameters.</a:t>
            </a:r>
          </a:p>
          <a:p>
            <a:r>
              <a:rPr lang="en-GB" b="1" dirty="0"/>
              <a:t>Feedback loops - </a:t>
            </a:r>
            <a:r>
              <a:rPr lang="en-GB" dirty="0"/>
              <a:t>Continuous monitoring and adjustment create a feedback loop that maintains optimal operation.</a:t>
            </a:r>
          </a:p>
          <a:p>
            <a:r>
              <a:rPr lang="en-GB" b="1" dirty="0"/>
              <a:t>Diagnostic techniques - </a:t>
            </a:r>
            <a:r>
              <a:rPr lang="en-GB" dirty="0"/>
              <a:t>Resistance testing of thermistors and systematic troubleshooting of PCBs are essential diagnostic skills.</a:t>
            </a:r>
          </a:p>
          <a:p>
            <a:r>
              <a:rPr lang="en-GB" b="1" dirty="0">
                <a:ea typeface="ＭＳ Ｐゴシック"/>
              </a:rPr>
              <a:t>Safety implications - </a:t>
            </a:r>
            <a:r>
              <a:rPr lang="en-GB" dirty="0">
                <a:ea typeface="ＭＳ Ｐゴシック"/>
              </a:rPr>
              <a:t>Sensor and PCB failures can have serious safety implications if not properly identified and addressed.</a:t>
            </a:r>
            <a:endParaRPr lang="en-GB" dirty="0"/>
          </a:p>
        </p:txBody>
      </p:sp>
    </p:spTree>
    <p:extLst>
      <p:ext uri="{BB962C8B-B14F-4D97-AF65-F5344CB8AC3E}">
        <p14:creationId xmlns:p14="http://schemas.microsoft.com/office/powerpoint/2010/main" val="3949346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24831" y="1662188"/>
            <a:ext cx="9936276" cy="4140000"/>
          </a:xfrm>
        </p:spPr>
        <p:txBody>
          <a:bodyPr/>
          <a:lstStyle/>
          <a:p>
            <a:r>
              <a:rPr lang="en-GB" dirty="0"/>
              <a:t>You should now be able to:</a:t>
            </a:r>
          </a:p>
          <a:p>
            <a:pPr marL="342900" lvl="0" indent="-342900">
              <a:buFont typeface="Arial" panose="020B0604020202020204" pitchFamily="34" charset="0"/>
              <a:buChar char="•"/>
            </a:pPr>
            <a:r>
              <a:rPr lang="en-GB" b="1" dirty="0">
                <a:ea typeface="ＭＳ Ｐゴシック"/>
              </a:rPr>
              <a:t>Describe</a:t>
            </a:r>
            <a:r>
              <a:rPr lang="en-GB" dirty="0">
                <a:ea typeface="ＭＳ Ｐゴシック"/>
              </a:rPr>
              <a:t> the role of thermistors and PCBs in appliance control.</a:t>
            </a:r>
            <a:endParaRPr lang="en-GB" dirty="0"/>
          </a:p>
          <a:p>
            <a:pPr marL="342900" lvl="0" indent="-342900">
              <a:buFont typeface="Arial" panose="020B0604020202020204" pitchFamily="34" charset="0"/>
              <a:buChar char="•"/>
            </a:pPr>
            <a:r>
              <a:rPr lang="en-GB" b="1" dirty="0">
                <a:ea typeface="ＭＳ Ｐゴシック"/>
              </a:rPr>
              <a:t>Identify</a:t>
            </a:r>
            <a:r>
              <a:rPr lang="en-GB">
                <a:ea typeface="ＭＳ Ｐゴシック"/>
              </a:rPr>
              <a:t> how these components link to modulation and feedback.</a:t>
            </a:r>
            <a:endParaRPr lang="en-GB"/>
          </a:p>
          <a:p>
            <a:pPr marL="342900" lvl="0" indent="-342900">
              <a:spcAft>
                <a:spcPts val="2400"/>
              </a:spcAft>
              <a:buFont typeface="Arial" panose="020B0604020202020204" pitchFamily="34" charset="0"/>
              <a:buChar char="•"/>
            </a:pPr>
            <a:r>
              <a:rPr lang="en-GB" b="1" dirty="0">
                <a:ea typeface="ＭＳ Ｐゴシック"/>
              </a:rPr>
              <a:t>Explain</a:t>
            </a:r>
            <a:r>
              <a:rPr lang="en-GB">
                <a:ea typeface="ＭＳ Ｐゴシック"/>
              </a:rPr>
              <a:t> how sensors help appliances respond to demand and faults.</a:t>
            </a:r>
            <a:endParaRPr lang="en-GB"/>
          </a:p>
          <a:p>
            <a:r>
              <a:rPr lang="en-GB" dirty="0"/>
              <a:t>You might also be able to:</a:t>
            </a:r>
          </a:p>
          <a:p>
            <a:pPr marL="342900" lvl="0" indent="-342900">
              <a:buFont typeface="Arial" panose="020B0604020202020204" pitchFamily="34" charset="0"/>
              <a:buChar char="•"/>
            </a:pPr>
            <a:r>
              <a:rPr lang="en-GB" b="1" dirty="0">
                <a:ea typeface="ＭＳ Ｐゴシック"/>
              </a:rPr>
              <a:t>Interpret</a:t>
            </a:r>
            <a:r>
              <a:rPr lang="en-GB">
                <a:ea typeface="ＭＳ Ｐゴシック"/>
              </a:rPr>
              <a:t> faults caused by sensor or PCB failure.</a:t>
            </a:r>
            <a:endParaRPr lang="en-GB"/>
          </a:p>
          <a:p>
            <a:pPr marL="342900" lvl="0" indent="-342900">
              <a:buFont typeface="Arial" panose="020B0604020202020204" pitchFamily="34" charset="0"/>
              <a:buChar char="•"/>
            </a:pPr>
            <a:r>
              <a:rPr lang="en-GB" b="1" dirty="0">
                <a:ea typeface="ＭＳ Ｐゴシック"/>
              </a:rPr>
              <a:t>Analyse</a:t>
            </a:r>
            <a:r>
              <a:rPr lang="en-GB" dirty="0">
                <a:ea typeface="ＭＳ Ｐゴシック"/>
              </a:rPr>
              <a:t> feedback loops in gas systems.</a:t>
            </a:r>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297725"/>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66D331F7-7E28-40E5-F5DE-5DE4E25A68D6}"/>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107D8-96E3-8C61-EDB0-6B76D9990E1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08CA1A-EC63-EFBB-AE93-2DEE43BB7797}"/>
              </a:ext>
            </a:extLst>
          </p:cNvPr>
          <p:cNvSpPr>
            <a:spLocks noGrp="1"/>
          </p:cNvSpPr>
          <p:nvPr>
            <p:ph type="title"/>
          </p:nvPr>
        </p:nvSpPr>
        <p:spPr>
          <a:xfrm>
            <a:off x="252000" y="959222"/>
            <a:ext cx="11628452" cy="646331"/>
          </a:xfrm>
        </p:spPr>
        <p:txBody>
          <a:bodyPr/>
          <a:lstStyle/>
          <a:p>
            <a:r>
              <a:rPr lang="en-GB"/>
              <a:t>The brain and the nerves of gas appliances</a:t>
            </a:r>
          </a:p>
        </p:txBody>
      </p:sp>
      <p:sp>
        <p:nvSpPr>
          <p:cNvPr id="6" name="Content Placeholder 5">
            <a:extLst>
              <a:ext uri="{FF2B5EF4-FFF2-40B4-BE49-F238E27FC236}">
                <a16:creationId xmlns:a16="http://schemas.microsoft.com/office/drawing/2014/main" id="{FAECE10C-5E41-7E49-3DB6-6FD4DD6D9155}"/>
              </a:ext>
            </a:extLst>
          </p:cNvPr>
          <p:cNvSpPr>
            <a:spLocks noGrp="1"/>
          </p:cNvSpPr>
          <p:nvPr>
            <p:ph sz="quarter" idx="10"/>
          </p:nvPr>
        </p:nvSpPr>
        <p:spPr>
          <a:xfrm>
            <a:off x="359999" y="1800000"/>
            <a:ext cx="10558371" cy="4140000"/>
          </a:xfrm>
        </p:spPr>
        <p:txBody>
          <a:bodyPr/>
          <a:lstStyle/>
          <a:p>
            <a:r>
              <a:rPr lang="en-GB" dirty="0"/>
              <a:t>Much like the human body, gas appliances rely on a complex network of components that must work together seamlessly.</a:t>
            </a:r>
          </a:p>
          <a:p>
            <a:r>
              <a:rPr lang="en-GB" dirty="0"/>
              <a:t>Thermistors act as the sensory nerves, gathering information about temperature changes. </a:t>
            </a:r>
          </a:p>
          <a:p>
            <a:r>
              <a:rPr lang="en-GB" dirty="0"/>
              <a:t>The PCB functions as the brain, processing this information and making decisions. </a:t>
            </a:r>
          </a:p>
          <a:p>
            <a:r>
              <a:rPr lang="en-GB" dirty="0"/>
              <a:t>Other components like fans (lungs) and valves (heart) respond to these commands to maintain optimal operation.</a:t>
            </a:r>
          </a:p>
          <a:p>
            <a:endParaRPr lang="en-GB" dirty="0"/>
          </a:p>
        </p:txBody>
      </p:sp>
    </p:spTree>
    <p:extLst>
      <p:ext uri="{BB962C8B-B14F-4D97-AF65-F5344CB8AC3E}">
        <p14:creationId xmlns:p14="http://schemas.microsoft.com/office/powerpoint/2010/main" val="1789091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F59E7-7DE2-A300-49C6-EB42AC54A21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19FD1B5-41CD-B310-E67D-D3420C29E4A1}"/>
              </a:ext>
            </a:extLst>
          </p:cNvPr>
          <p:cNvSpPr>
            <a:spLocks noGrp="1"/>
          </p:cNvSpPr>
          <p:nvPr>
            <p:ph type="title"/>
          </p:nvPr>
        </p:nvSpPr>
        <p:spPr>
          <a:xfrm>
            <a:off x="252000" y="959222"/>
            <a:ext cx="11628452" cy="646331"/>
          </a:xfrm>
        </p:spPr>
        <p:txBody>
          <a:bodyPr/>
          <a:lstStyle/>
          <a:p>
            <a:r>
              <a:rPr lang="en-GB"/>
              <a:t>Thermistors: the sensory network</a:t>
            </a:r>
          </a:p>
        </p:txBody>
      </p:sp>
      <p:sp>
        <p:nvSpPr>
          <p:cNvPr id="6" name="Content Placeholder 5">
            <a:extLst>
              <a:ext uri="{FF2B5EF4-FFF2-40B4-BE49-F238E27FC236}">
                <a16:creationId xmlns:a16="http://schemas.microsoft.com/office/drawing/2014/main" id="{F3F378D7-CFE2-E7B9-E853-D7FFB65B97CC}"/>
              </a:ext>
            </a:extLst>
          </p:cNvPr>
          <p:cNvSpPr>
            <a:spLocks noGrp="1"/>
          </p:cNvSpPr>
          <p:nvPr>
            <p:ph sz="quarter" idx="10"/>
          </p:nvPr>
        </p:nvSpPr>
        <p:spPr>
          <a:xfrm>
            <a:off x="360000" y="1800000"/>
            <a:ext cx="11079144" cy="4140000"/>
          </a:xfrm>
        </p:spPr>
        <p:txBody>
          <a:bodyPr/>
          <a:lstStyle/>
          <a:p>
            <a:r>
              <a:rPr lang="en-GB" b="1" dirty="0"/>
              <a:t>What are thermistors?</a:t>
            </a:r>
          </a:p>
          <a:p>
            <a:r>
              <a:rPr lang="en-GB" dirty="0"/>
              <a:t>NTC thermistors (Negative Temperature Coefficient) are temperature-sensitive resistors commonly used as sensors in gas appliances. </a:t>
            </a:r>
          </a:p>
          <a:p>
            <a:r>
              <a:rPr lang="en-GB" dirty="0"/>
              <a:t>Their key characteristic is that their electrical resistance changes predictably with temperature.</a:t>
            </a:r>
          </a:p>
          <a:p>
            <a:endParaRPr lang="en-GB" dirty="0"/>
          </a:p>
        </p:txBody>
      </p:sp>
    </p:spTree>
    <p:extLst>
      <p:ext uri="{BB962C8B-B14F-4D97-AF65-F5344CB8AC3E}">
        <p14:creationId xmlns:p14="http://schemas.microsoft.com/office/powerpoint/2010/main" val="20124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2892B-D50E-CDFE-57F5-883931E3E38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D7B0313-55EC-9030-C1CD-90F3FCB6E183}"/>
              </a:ext>
            </a:extLst>
          </p:cNvPr>
          <p:cNvSpPr>
            <a:spLocks noGrp="1"/>
          </p:cNvSpPr>
          <p:nvPr>
            <p:ph type="title"/>
          </p:nvPr>
        </p:nvSpPr>
        <p:spPr>
          <a:xfrm>
            <a:off x="252000" y="959222"/>
            <a:ext cx="11628452" cy="646331"/>
          </a:xfrm>
        </p:spPr>
        <p:txBody>
          <a:bodyPr/>
          <a:lstStyle/>
          <a:p>
            <a:r>
              <a:rPr lang="en-GB"/>
              <a:t>Thermistors: the sensory network</a:t>
            </a:r>
          </a:p>
        </p:txBody>
      </p:sp>
      <p:sp>
        <p:nvSpPr>
          <p:cNvPr id="6" name="Content Placeholder 5">
            <a:extLst>
              <a:ext uri="{FF2B5EF4-FFF2-40B4-BE49-F238E27FC236}">
                <a16:creationId xmlns:a16="http://schemas.microsoft.com/office/drawing/2014/main" id="{34C8C2BD-E85C-B507-156E-E3975266EBDC}"/>
              </a:ext>
            </a:extLst>
          </p:cNvPr>
          <p:cNvSpPr>
            <a:spLocks noGrp="1"/>
          </p:cNvSpPr>
          <p:nvPr>
            <p:ph sz="quarter" idx="10"/>
          </p:nvPr>
        </p:nvSpPr>
        <p:spPr/>
        <p:txBody>
          <a:bodyPr/>
          <a:lstStyle/>
          <a:p>
            <a:r>
              <a:rPr lang="en-GB" b="1" dirty="0">
                <a:ea typeface="ＭＳ Ｐゴシック"/>
              </a:rPr>
              <a:t>NTC Thermistor behaviour:</a:t>
            </a:r>
          </a:p>
          <a:p>
            <a:r>
              <a:rPr lang="en-GB" dirty="0">
                <a:ea typeface="ＭＳ Ｐゴシック"/>
              </a:rPr>
              <a:t>As temperature </a:t>
            </a:r>
            <a:r>
              <a:rPr lang="en-GB" b="1" dirty="0">
                <a:ea typeface="ＭＳ Ｐゴシック"/>
              </a:rPr>
              <a:t>increases</a:t>
            </a:r>
            <a:r>
              <a:rPr lang="en-GB" dirty="0">
                <a:ea typeface="ＭＳ Ｐゴシック"/>
              </a:rPr>
              <a:t>, resistance </a:t>
            </a:r>
            <a:r>
              <a:rPr lang="en-GB" b="1" dirty="0">
                <a:ea typeface="ＭＳ Ｐゴシック"/>
              </a:rPr>
              <a:t>decreases</a:t>
            </a:r>
            <a:r>
              <a:rPr lang="en-GB" dirty="0">
                <a:ea typeface="ＭＳ Ｐゴシック"/>
              </a:rPr>
              <a:t>.</a:t>
            </a:r>
            <a:endParaRPr lang="en-GB" dirty="0"/>
          </a:p>
          <a:p>
            <a:r>
              <a:rPr lang="en-GB" dirty="0">
                <a:ea typeface="ＭＳ Ｐゴシック"/>
              </a:rPr>
              <a:t>As temperature </a:t>
            </a:r>
            <a:r>
              <a:rPr lang="en-GB" b="1" dirty="0">
                <a:ea typeface="ＭＳ Ｐゴシック"/>
              </a:rPr>
              <a:t>decreases</a:t>
            </a:r>
            <a:r>
              <a:rPr lang="en-GB" dirty="0">
                <a:ea typeface="ＭＳ Ｐゴシック"/>
              </a:rPr>
              <a:t>, resistance </a:t>
            </a:r>
            <a:r>
              <a:rPr lang="en-GB" b="1" dirty="0">
                <a:ea typeface="ＭＳ Ｐゴシック"/>
              </a:rPr>
              <a:t>increases</a:t>
            </a:r>
            <a:r>
              <a:rPr lang="en-GB" dirty="0">
                <a:ea typeface="ＭＳ Ｐゴシック"/>
              </a:rPr>
              <a:t>.</a:t>
            </a:r>
            <a:endParaRPr lang="en-GB" dirty="0"/>
          </a:p>
          <a:p>
            <a:endParaRPr lang="en-GB"/>
          </a:p>
        </p:txBody>
      </p:sp>
    </p:spTree>
    <p:extLst>
      <p:ext uri="{BB962C8B-B14F-4D97-AF65-F5344CB8AC3E}">
        <p14:creationId xmlns:p14="http://schemas.microsoft.com/office/powerpoint/2010/main" val="1983813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93397-D6FB-88EE-F9CB-C937CCDB5EB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D70F31C-859A-81BA-59D3-7FA850B4F9C4}"/>
              </a:ext>
            </a:extLst>
          </p:cNvPr>
          <p:cNvSpPr>
            <a:spLocks noGrp="1"/>
          </p:cNvSpPr>
          <p:nvPr>
            <p:ph type="title"/>
          </p:nvPr>
        </p:nvSpPr>
        <p:spPr>
          <a:xfrm>
            <a:off x="252000" y="959222"/>
            <a:ext cx="11628452" cy="646331"/>
          </a:xfrm>
        </p:spPr>
        <p:txBody>
          <a:bodyPr/>
          <a:lstStyle/>
          <a:p>
            <a:r>
              <a:rPr lang="en-GB"/>
              <a:t>Thermistors: the sensory network</a:t>
            </a:r>
          </a:p>
        </p:txBody>
      </p:sp>
      <p:sp>
        <p:nvSpPr>
          <p:cNvPr id="6" name="Content Placeholder 5">
            <a:extLst>
              <a:ext uri="{FF2B5EF4-FFF2-40B4-BE49-F238E27FC236}">
                <a16:creationId xmlns:a16="http://schemas.microsoft.com/office/drawing/2014/main" id="{429D3CE9-2961-ECC5-71F8-4D6687B5D4B1}"/>
              </a:ext>
            </a:extLst>
          </p:cNvPr>
          <p:cNvSpPr>
            <a:spLocks noGrp="1"/>
          </p:cNvSpPr>
          <p:nvPr>
            <p:ph sz="quarter" idx="10"/>
          </p:nvPr>
        </p:nvSpPr>
        <p:spPr/>
        <p:txBody>
          <a:bodyPr/>
          <a:lstStyle/>
          <a:p>
            <a:r>
              <a:rPr lang="en-GB" b="1" dirty="0">
                <a:ea typeface="ＭＳ Ｐゴシック"/>
              </a:rPr>
              <a:t>Common applications in gas appliances:</a:t>
            </a:r>
          </a:p>
          <a:p>
            <a:pPr marL="342900" indent="-342900">
              <a:buFont typeface="Arial" panose="020B0604020202020204" pitchFamily="34" charset="0"/>
              <a:buChar char="•"/>
            </a:pPr>
            <a:r>
              <a:rPr lang="en-GB" dirty="0">
                <a:ea typeface="ＭＳ Ｐゴシック"/>
              </a:rPr>
              <a:t>Flow temperature monitoring</a:t>
            </a:r>
          </a:p>
          <a:p>
            <a:pPr marL="342900" indent="-342900">
              <a:buFont typeface="Arial" panose="020B0604020202020204" pitchFamily="34" charset="0"/>
              <a:buChar char="•"/>
            </a:pPr>
            <a:r>
              <a:rPr lang="en-GB" dirty="0">
                <a:ea typeface="ＭＳ Ｐゴシック"/>
              </a:rPr>
              <a:t>Return temperature monitoring</a:t>
            </a:r>
          </a:p>
          <a:p>
            <a:pPr marL="342900" indent="-342900">
              <a:buFont typeface="Arial" panose="020B0604020202020204" pitchFamily="34" charset="0"/>
              <a:buChar char="•"/>
            </a:pPr>
            <a:r>
              <a:rPr lang="en-GB" dirty="0">
                <a:ea typeface="ＭＳ Ｐゴシック"/>
              </a:rPr>
              <a:t>Cylinder sensors (in system boilers)</a:t>
            </a:r>
          </a:p>
          <a:p>
            <a:pPr marL="342900" indent="-342900">
              <a:buFont typeface="Arial" panose="020B0604020202020204" pitchFamily="34" charset="0"/>
              <a:buChar char="•"/>
            </a:pPr>
            <a:r>
              <a:rPr lang="en-GB" dirty="0">
                <a:ea typeface="ＭＳ Ｐゴシック"/>
              </a:rPr>
              <a:t>Boiler limit sensors (safety functions)</a:t>
            </a:r>
          </a:p>
          <a:p>
            <a:pPr marL="342900" indent="-342900">
              <a:buFont typeface="Arial" panose="020B0604020202020204" pitchFamily="34" charset="0"/>
              <a:buChar char="•"/>
            </a:pPr>
            <a:r>
              <a:rPr lang="en-GB" dirty="0">
                <a:ea typeface="ＭＳ Ｐゴシック"/>
              </a:rPr>
              <a:t>Flue gas temperature monitoring.</a:t>
            </a:r>
            <a:endParaRPr lang="en-GB" dirty="0"/>
          </a:p>
        </p:txBody>
      </p:sp>
    </p:spTree>
    <p:extLst>
      <p:ext uri="{BB962C8B-B14F-4D97-AF65-F5344CB8AC3E}">
        <p14:creationId xmlns:p14="http://schemas.microsoft.com/office/powerpoint/2010/main" val="2090524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F3B63-781A-A0EB-B546-5F8B3BDA83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32D0493-6C3B-7119-BBEF-01C4DAD7DB61}"/>
              </a:ext>
            </a:extLst>
          </p:cNvPr>
          <p:cNvSpPr>
            <a:spLocks noGrp="1"/>
          </p:cNvSpPr>
          <p:nvPr>
            <p:ph type="title"/>
          </p:nvPr>
        </p:nvSpPr>
        <p:spPr>
          <a:xfrm>
            <a:off x="252000" y="959222"/>
            <a:ext cx="11628452" cy="646331"/>
          </a:xfrm>
        </p:spPr>
        <p:txBody>
          <a:bodyPr/>
          <a:lstStyle/>
          <a:p>
            <a:r>
              <a:rPr lang="en-GB"/>
              <a:t>Thermistors: the sensory network</a:t>
            </a:r>
          </a:p>
        </p:txBody>
      </p:sp>
      <p:sp>
        <p:nvSpPr>
          <p:cNvPr id="6" name="Content Placeholder 5">
            <a:extLst>
              <a:ext uri="{FF2B5EF4-FFF2-40B4-BE49-F238E27FC236}">
                <a16:creationId xmlns:a16="http://schemas.microsoft.com/office/drawing/2014/main" id="{D3A2CE04-2CFB-DAC1-136A-6F538F224D8C}"/>
              </a:ext>
            </a:extLst>
          </p:cNvPr>
          <p:cNvSpPr>
            <a:spLocks noGrp="1"/>
          </p:cNvSpPr>
          <p:nvPr>
            <p:ph sz="quarter" idx="10"/>
          </p:nvPr>
        </p:nvSpPr>
        <p:spPr>
          <a:xfrm>
            <a:off x="360000" y="1800000"/>
            <a:ext cx="11042568" cy="4140000"/>
          </a:xfrm>
        </p:spPr>
        <p:txBody>
          <a:bodyPr/>
          <a:lstStyle/>
          <a:p>
            <a:r>
              <a:rPr lang="en-GB" dirty="0"/>
              <a:t>A typical NTC thermistor used in boiler applications. </a:t>
            </a:r>
          </a:p>
          <a:p>
            <a:r>
              <a:rPr lang="en-GB" dirty="0"/>
              <a:t>These compact components are usually clipped or strapped to pipework and connected to the PCB via insulated wires. </a:t>
            </a:r>
          </a:p>
          <a:p>
            <a:r>
              <a:rPr lang="en-GB" dirty="0"/>
              <a:t>Their simple construction belies their critical importance in the safe and efficient operation of gas appliances.</a:t>
            </a:r>
          </a:p>
          <a:p>
            <a:r>
              <a:rPr lang="en-GB" dirty="0"/>
              <a:t>Thermistors are relatively inexpensive components, but their failure can render an entire system inoperable, highlighting their crucial role in modern gas appliances.</a:t>
            </a:r>
          </a:p>
        </p:txBody>
      </p:sp>
    </p:spTree>
    <p:extLst>
      <p:ext uri="{BB962C8B-B14F-4D97-AF65-F5344CB8AC3E}">
        <p14:creationId xmlns:p14="http://schemas.microsoft.com/office/powerpoint/2010/main" val="3882610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961E7-42E7-7413-7992-6F27243FD47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40EB159-A6D3-E1DD-EB78-D070B69CC3B6}"/>
              </a:ext>
            </a:extLst>
          </p:cNvPr>
          <p:cNvSpPr>
            <a:spLocks noGrp="1"/>
          </p:cNvSpPr>
          <p:nvPr>
            <p:ph type="title"/>
          </p:nvPr>
        </p:nvSpPr>
        <p:spPr>
          <a:xfrm>
            <a:off x="251173" y="900538"/>
            <a:ext cx="11628452" cy="1200329"/>
          </a:xfrm>
        </p:spPr>
        <p:txBody>
          <a:bodyPr/>
          <a:lstStyle/>
          <a:p>
            <a:r>
              <a:rPr lang="en-GB"/>
              <a:t>How thermistors work: the temperature-resistance relationship</a:t>
            </a:r>
          </a:p>
        </p:txBody>
      </p:sp>
      <p:sp>
        <p:nvSpPr>
          <p:cNvPr id="6" name="Content Placeholder 5">
            <a:extLst>
              <a:ext uri="{FF2B5EF4-FFF2-40B4-BE49-F238E27FC236}">
                <a16:creationId xmlns:a16="http://schemas.microsoft.com/office/drawing/2014/main" id="{C583BA66-2A1C-7B6F-A053-A9F47484C5F2}"/>
              </a:ext>
            </a:extLst>
          </p:cNvPr>
          <p:cNvSpPr>
            <a:spLocks noGrp="1"/>
          </p:cNvSpPr>
          <p:nvPr>
            <p:ph sz="quarter" idx="10"/>
          </p:nvPr>
        </p:nvSpPr>
        <p:spPr>
          <a:xfrm>
            <a:off x="360000" y="2100867"/>
            <a:ext cx="11097432" cy="4140000"/>
          </a:xfrm>
        </p:spPr>
        <p:txBody>
          <a:bodyPr/>
          <a:lstStyle/>
          <a:p>
            <a:r>
              <a:rPr lang="en-GB" b="1" dirty="0"/>
              <a:t>The NTC principle</a:t>
            </a:r>
          </a:p>
          <a:p>
            <a:r>
              <a:rPr lang="en-GB" dirty="0"/>
              <a:t>Thermistors operate on a fundamental principle: as temperature changes, their electrical resistance changes in a predictable pattern. For NTC (Negative Temperature Coefficient) thermistors:</a:t>
            </a:r>
          </a:p>
          <a:p>
            <a:r>
              <a:rPr lang="en-GB" dirty="0"/>
              <a:t>The relationship between temperature and resistance follows an inverse exponential curve, not a linear pattern. This means small temperature changes at lower temperatures produce larger resistance changes than the same temperature change at higher temperatures.</a:t>
            </a:r>
          </a:p>
        </p:txBody>
      </p:sp>
    </p:spTree>
    <p:extLst>
      <p:ext uri="{BB962C8B-B14F-4D97-AF65-F5344CB8AC3E}">
        <p14:creationId xmlns:p14="http://schemas.microsoft.com/office/powerpoint/2010/main" val="29360812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1FDD5AD4-4AF7-4617-A8E3-B9C6FE75B2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041F6D-BBDE-4B15-9860-57A05AB8973C}">
  <ds:schemaRefs>
    <ds:schemaRef ds:uri="http://purl.org/dc/terms/"/>
    <ds:schemaRef ds:uri="http://purl.org/dc/elements/1.1/"/>
    <ds:schemaRef ds:uri="http://schemas.microsoft.com/office/infopath/2007/PartnerControls"/>
    <ds:schemaRef ds:uri="http://schemas.microsoft.com/office/2006/documentManagement/types"/>
    <ds:schemaRef ds:uri="7c04300a-231c-4281-9146-a98f6f4a7aff"/>
    <ds:schemaRef ds:uri="http://schemas.microsoft.com/office/2006/metadata/properties"/>
    <ds:schemaRef ds:uri="http://purl.org/dc/dcmitype/"/>
    <ds:schemaRef ds:uri="http://schemas.openxmlformats.org/package/2006/metadata/core-properties"/>
    <ds:schemaRef ds:uri="01e15224-84b2-4570-bdea-a67bb94d0921"/>
    <ds:schemaRef ds:uri="http://www.w3.org/XML/1998/namespace"/>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5</TotalTime>
  <Words>1949</Words>
  <Application>Microsoft Office PowerPoint</Application>
  <PresentationFormat>Custom</PresentationFormat>
  <Paragraphs>212</Paragraphs>
  <Slides>34</Slides>
  <Notes>2</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1_Default Design</vt:lpstr>
      <vt:lpstr>PowerPoint Presentation</vt:lpstr>
      <vt:lpstr>Starter</vt:lpstr>
      <vt:lpstr>Objectives</vt:lpstr>
      <vt:lpstr>The brain and the nerves of gas appliances</vt:lpstr>
      <vt:lpstr>Thermistors: the sensory network</vt:lpstr>
      <vt:lpstr>Thermistors: the sensory network</vt:lpstr>
      <vt:lpstr>Thermistors: the sensory network</vt:lpstr>
      <vt:lpstr>Thermistors: the sensory network</vt:lpstr>
      <vt:lpstr>How thermistors work: the temperature-resistance relationship</vt:lpstr>
      <vt:lpstr>How thermistors work: the temperature-resistance relationship</vt:lpstr>
      <vt:lpstr>Thermistor circuit in a typical boiler system</vt:lpstr>
      <vt:lpstr>Thermistor circuit in a typical boiler system</vt:lpstr>
      <vt:lpstr>Thermistor circuit in a typical boiler system</vt:lpstr>
      <vt:lpstr>Printed Circuit Board (PCB): the system's brain</vt:lpstr>
      <vt:lpstr>Printed Circuit Board (PCB): the system's brain</vt:lpstr>
      <vt:lpstr>Printed Circuit Board (PCB): the system's brain</vt:lpstr>
      <vt:lpstr>The Feedback Loop: how gas appliances 'think'</vt:lpstr>
      <vt:lpstr>The Feedback Loop: how gas appliances 'think'</vt:lpstr>
      <vt:lpstr>The Feedback Loop: how gas appliances 'think'</vt:lpstr>
      <vt:lpstr>The Feedback Loop: how gas appliances 'think'</vt:lpstr>
      <vt:lpstr>Common sensor faults and their effects</vt:lpstr>
      <vt:lpstr>Common sensor faults and their effects</vt:lpstr>
      <vt:lpstr>Testing thermistors: resistance measurement</vt:lpstr>
      <vt:lpstr>Testing thermistors: resistance measurement</vt:lpstr>
      <vt:lpstr>Testing thermistors: resistance measurement</vt:lpstr>
      <vt:lpstr>Testing thermistors: resistance measurement</vt:lpstr>
      <vt:lpstr>PCB fault indicators: recognising logic issues</vt:lpstr>
      <vt:lpstr>PCB fault indicators: recognising logic issues</vt:lpstr>
      <vt:lpstr>PCB fault indicators: recognising logic issues</vt:lpstr>
      <vt:lpstr>PCB fault indicators: recognising logic issues</vt:lpstr>
      <vt:lpstr>Scenario task: Aadil's cold tap problem</vt:lpstr>
      <vt:lpstr>Key learning points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30</cp:revision>
  <cp:lastPrinted>2025-05-28T15:27:28Z</cp:lastPrinted>
  <dcterms:created xsi:type="dcterms:W3CDTF">2025-04-15T10:44:23Z</dcterms:created>
  <dcterms:modified xsi:type="dcterms:W3CDTF">2025-12-08T17:53:48Z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2025-12-02T15:54:52Z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b117bc2a-38d2-40ba-ac8b-3bd151689481</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