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5"/>
  </p:notesMasterIdLst>
  <p:handoutMasterIdLst>
    <p:handoutMasterId r:id="rId36"/>
  </p:handoutMasterIdLst>
  <p:sldIdLst>
    <p:sldId id="462" r:id="rId5"/>
    <p:sldId id="840" r:id="rId6"/>
    <p:sldId id="837" r:id="rId7"/>
    <p:sldId id="879" r:id="rId8"/>
    <p:sldId id="844" r:id="rId9"/>
    <p:sldId id="880" r:id="rId10"/>
    <p:sldId id="853" r:id="rId11"/>
    <p:sldId id="881" r:id="rId12"/>
    <p:sldId id="852" r:id="rId13"/>
    <p:sldId id="882" r:id="rId14"/>
    <p:sldId id="878" r:id="rId15"/>
    <p:sldId id="884" r:id="rId16"/>
    <p:sldId id="888" r:id="rId17"/>
    <p:sldId id="889" r:id="rId18"/>
    <p:sldId id="890" r:id="rId19"/>
    <p:sldId id="855" r:id="rId20"/>
    <p:sldId id="891" r:id="rId21"/>
    <p:sldId id="892" r:id="rId22"/>
    <p:sldId id="893" r:id="rId23"/>
    <p:sldId id="856" r:id="rId24"/>
    <p:sldId id="894" r:id="rId25"/>
    <p:sldId id="896" r:id="rId26"/>
    <p:sldId id="897" r:id="rId27"/>
    <p:sldId id="898" r:id="rId28"/>
    <p:sldId id="899" r:id="rId29"/>
    <p:sldId id="900" r:id="rId30"/>
    <p:sldId id="901" r:id="rId31"/>
    <p:sldId id="902" r:id="rId32"/>
    <p:sldId id="838" r:id="rId33"/>
    <p:sldId id="512" r:id="rId34"/>
  </p:sldIdLst>
  <p:sldSz cx="12239625" cy="6840538"/>
  <p:notesSz cx="6797675" cy="9928225"/>
  <p:custDataLst>
    <p:tags r:id="rId37"/>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5DFB5E-0798-FAB7-DE5D-8D6B665610EA}" v="9" dt="2025-12-08T09:57:44.5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3:39:36.277" v="26" actId="14100"/>
      <pc:docMkLst>
        <pc:docMk/>
      </pc:docMkLst>
      <pc:sldChg chg="addSp modSp mod">
        <pc:chgData name="Hazell, Danielle" userId="16322be0-50ef-46ff-b0c0-d304bc10d5d2" providerId="ADAL" clId="{E6D12E1F-DF63-450C-A9ED-E72C5F6C045B}" dt="2025-12-02T13:37:18.014" v="2"/>
        <pc:sldMkLst>
          <pc:docMk/>
          <pc:sldMk cId="2402489006" sldId="512"/>
        </pc:sldMkLst>
        <pc:spChg chg="add mod">
          <ac:chgData name="Hazell, Danielle" userId="16322be0-50ef-46ff-b0c0-d304bc10d5d2" providerId="ADAL" clId="{E6D12E1F-DF63-450C-A9ED-E72C5F6C045B}" dt="2025-12-02T13:37:18.014" v="2"/>
          <ac:spMkLst>
            <pc:docMk/>
            <pc:sldMk cId="2402489006" sldId="512"/>
            <ac:spMk id="2" creationId="{BF1C0BB4-7B40-8B97-B484-48758CDC229D}"/>
          </ac:spMkLst>
        </pc:spChg>
        <pc:spChg chg="mod">
          <ac:chgData name="Hazell, Danielle" userId="16322be0-50ef-46ff-b0c0-d304bc10d5d2" providerId="ADAL" clId="{E6D12E1F-DF63-450C-A9ED-E72C5F6C045B}" dt="2025-12-02T13:37:17.458" v="1"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3:37:59.674" v="15" actId="20577"/>
        <pc:sldMkLst>
          <pc:docMk/>
          <pc:sldMk cId="3661908118" sldId="837"/>
        </pc:sldMkLst>
        <pc:spChg chg="mod">
          <ac:chgData name="Hazell, Danielle" userId="16322be0-50ef-46ff-b0c0-d304bc10d5d2" providerId="ADAL" clId="{E6D12E1F-DF63-450C-A9ED-E72C5F6C045B}" dt="2025-12-02T13:37:59.674" v="15"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3:37:51.324" v="9" actId="113"/>
        <pc:sldMkLst>
          <pc:docMk/>
          <pc:sldMk cId="2808480706" sldId="840"/>
        </pc:sldMkLst>
        <pc:spChg chg="mod">
          <ac:chgData name="Hazell, Danielle" userId="16322be0-50ef-46ff-b0c0-d304bc10d5d2" providerId="ADAL" clId="{E6D12E1F-DF63-450C-A9ED-E72C5F6C045B}" dt="2025-12-02T13:37:51.324" v="9" actId="113"/>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3:38:06.196" v="16" actId="14100"/>
        <pc:sldMkLst>
          <pc:docMk/>
          <pc:sldMk cId="859905571" sldId="844"/>
        </pc:sldMkLst>
        <pc:spChg chg="mod">
          <ac:chgData name="Hazell, Danielle" userId="16322be0-50ef-46ff-b0c0-d304bc10d5d2" providerId="ADAL" clId="{E6D12E1F-DF63-450C-A9ED-E72C5F6C045B}" dt="2025-12-02T13:38:06.196" v="16" actId="14100"/>
          <ac:spMkLst>
            <pc:docMk/>
            <pc:sldMk cId="859905571" sldId="844"/>
            <ac:spMk id="6" creationId="{63DEF0A9-7F3F-3D10-1348-19477BA25909}"/>
          </ac:spMkLst>
        </pc:spChg>
      </pc:sldChg>
      <pc:sldChg chg="modSp mod">
        <pc:chgData name="Hazell, Danielle" userId="16322be0-50ef-46ff-b0c0-d304bc10d5d2" providerId="ADAL" clId="{E6D12E1F-DF63-450C-A9ED-E72C5F6C045B}" dt="2025-12-02T13:39:01.279" v="23" actId="12385"/>
        <pc:sldMkLst>
          <pc:docMk/>
          <pc:sldMk cId="1135689860" sldId="856"/>
        </pc:sldMkLst>
        <pc:graphicFrameChg chg="modGraphic">
          <ac:chgData name="Hazell, Danielle" userId="16322be0-50ef-46ff-b0c0-d304bc10d5d2" providerId="ADAL" clId="{E6D12E1F-DF63-450C-A9ED-E72C5F6C045B}" dt="2025-12-02T13:39:01.279" v="23" actId="12385"/>
          <ac:graphicFrameMkLst>
            <pc:docMk/>
            <pc:sldMk cId="1135689860" sldId="856"/>
            <ac:graphicFrameMk id="3" creationId="{023B83E7-197D-366F-5D9A-BDD35813D221}"/>
          </ac:graphicFrameMkLst>
        </pc:graphicFrameChg>
      </pc:sldChg>
      <pc:sldChg chg="modSp mod">
        <pc:chgData name="Hazell, Danielle" userId="16322be0-50ef-46ff-b0c0-d304bc10d5d2" providerId="ADAL" clId="{E6D12E1F-DF63-450C-A9ED-E72C5F6C045B}" dt="2025-12-02T13:38:17.317" v="17" actId="12385"/>
        <pc:sldMkLst>
          <pc:docMk/>
          <pc:sldMk cId="3552326678" sldId="881"/>
        </pc:sldMkLst>
        <pc:graphicFrameChg chg="modGraphic">
          <ac:chgData name="Hazell, Danielle" userId="16322be0-50ef-46ff-b0c0-d304bc10d5d2" providerId="ADAL" clId="{E6D12E1F-DF63-450C-A9ED-E72C5F6C045B}" dt="2025-12-02T13:38:17.317" v="17" actId="12385"/>
          <ac:graphicFrameMkLst>
            <pc:docMk/>
            <pc:sldMk cId="3552326678" sldId="881"/>
            <ac:graphicFrameMk id="3" creationId="{633A7217-0A8F-69E0-019F-BA4041D8116B}"/>
          </ac:graphicFrameMkLst>
        </pc:graphicFrameChg>
      </pc:sldChg>
      <pc:sldChg chg="modSp mod">
        <pc:chgData name="Hazell, Danielle" userId="16322be0-50ef-46ff-b0c0-d304bc10d5d2" providerId="ADAL" clId="{E6D12E1F-DF63-450C-A9ED-E72C5F6C045B}" dt="2025-12-02T13:38:26.777" v="18" actId="12385"/>
        <pc:sldMkLst>
          <pc:docMk/>
          <pc:sldMk cId="2259900384" sldId="882"/>
        </pc:sldMkLst>
        <pc:graphicFrameChg chg="modGraphic">
          <ac:chgData name="Hazell, Danielle" userId="16322be0-50ef-46ff-b0c0-d304bc10d5d2" providerId="ADAL" clId="{E6D12E1F-DF63-450C-A9ED-E72C5F6C045B}" dt="2025-12-02T13:38:26.777" v="18" actId="12385"/>
          <ac:graphicFrameMkLst>
            <pc:docMk/>
            <pc:sldMk cId="2259900384" sldId="882"/>
            <ac:graphicFrameMk id="3" creationId="{A214506C-8284-17F8-98CD-1DDD8834618C}"/>
          </ac:graphicFrameMkLst>
        </pc:graphicFrameChg>
      </pc:sldChg>
      <pc:sldChg chg="modSp mod">
        <pc:chgData name="Hazell, Danielle" userId="16322be0-50ef-46ff-b0c0-d304bc10d5d2" providerId="ADAL" clId="{E6D12E1F-DF63-450C-A9ED-E72C5F6C045B}" dt="2025-12-02T13:38:45.127" v="22" actId="1076"/>
        <pc:sldMkLst>
          <pc:docMk/>
          <pc:sldMk cId="3070547056" sldId="884"/>
        </pc:sldMkLst>
        <pc:spChg chg="mod">
          <ac:chgData name="Hazell, Danielle" userId="16322be0-50ef-46ff-b0c0-d304bc10d5d2" providerId="ADAL" clId="{E6D12E1F-DF63-450C-A9ED-E72C5F6C045B}" dt="2025-12-02T13:38:42.013" v="21" actId="1076"/>
          <ac:spMkLst>
            <pc:docMk/>
            <pc:sldMk cId="3070547056" sldId="884"/>
            <ac:spMk id="5" creationId="{A81E63EA-072D-C6C2-C530-BC7E25092B85}"/>
          </ac:spMkLst>
        </pc:spChg>
        <pc:spChg chg="mod">
          <ac:chgData name="Hazell, Danielle" userId="16322be0-50ef-46ff-b0c0-d304bc10d5d2" providerId="ADAL" clId="{E6D12E1F-DF63-450C-A9ED-E72C5F6C045B}" dt="2025-12-02T13:38:45.127" v="22" actId="1076"/>
          <ac:spMkLst>
            <pc:docMk/>
            <pc:sldMk cId="3070547056" sldId="884"/>
            <ac:spMk id="6" creationId="{7324D215-863A-DB72-41D6-7AC023AED9EC}"/>
          </ac:spMkLst>
        </pc:spChg>
      </pc:sldChg>
      <pc:sldChg chg="modSp mod">
        <pc:chgData name="Hazell, Danielle" userId="16322be0-50ef-46ff-b0c0-d304bc10d5d2" providerId="ADAL" clId="{E6D12E1F-DF63-450C-A9ED-E72C5F6C045B}" dt="2025-12-02T13:39:36.277" v="26" actId="14100"/>
        <pc:sldMkLst>
          <pc:docMk/>
          <pc:sldMk cId="3162534628" sldId="902"/>
        </pc:sldMkLst>
        <pc:spChg chg="mod">
          <ac:chgData name="Hazell, Danielle" userId="16322be0-50ef-46ff-b0c0-d304bc10d5d2" providerId="ADAL" clId="{E6D12E1F-DF63-450C-A9ED-E72C5F6C045B}" dt="2025-12-02T13:39:36.277" v="26" actId="14100"/>
          <ac:spMkLst>
            <pc:docMk/>
            <pc:sldMk cId="3162534628" sldId="902"/>
            <ac:spMk id="6" creationId="{DC6F8399-7C49-2DF8-D271-2DFB4E9AFD72}"/>
          </ac:spMkLst>
        </pc:spChg>
      </pc:sldChg>
      <pc:sldMasterChg chg="addSp delSp modSp mod">
        <pc:chgData name="Hazell, Danielle" userId="16322be0-50ef-46ff-b0c0-d304bc10d5d2" providerId="ADAL" clId="{E6D12E1F-DF63-450C-A9ED-E72C5F6C045B}" dt="2025-12-02T13:37:37.495" v="5"/>
        <pc:sldMasterMkLst>
          <pc:docMk/>
          <pc:sldMasterMk cId="2966563060" sldId="2147483653"/>
        </pc:sldMasterMkLst>
        <pc:spChg chg="add mod">
          <ac:chgData name="Hazell, Danielle" userId="16322be0-50ef-46ff-b0c0-d304bc10d5d2" providerId="ADAL" clId="{E6D12E1F-DF63-450C-A9ED-E72C5F6C045B}" dt="2025-12-02T13:37:37.495" v="5"/>
          <ac:spMkLst>
            <pc:docMk/>
            <pc:sldMasterMk cId="2966563060" sldId="2147483653"/>
            <ac:spMk id="4" creationId="{EFDA3636-76C6-63BB-9CDD-A6904E017A51}"/>
          </ac:spMkLst>
        </pc:spChg>
        <pc:picChg chg="add mod">
          <ac:chgData name="Hazell, Danielle" userId="16322be0-50ef-46ff-b0c0-d304bc10d5d2" providerId="ADAL" clId="{E6D12E1F-DF63-450C-A9ED-E72C5F6C045B}" dt="2025-12-02T13:37:37.495" v="5"/>
          <ac:picMkLst>
            <pc:docMk/>
            <pc:sldMasterMk cId="2966563060" sldId="2147483653"/>
            <ac:picMk id="2" creationId="{F9662F72-5969-8E03-4A52-60C6D876CE20}"/>
          </ac:picMkLst>
        </pc:picChg>
        <pc:picChg chg="add mod">
          <ac:chgData name="Hazell, Danielle" userId="16322be0-50ef-46ff-b0c0-d304bc10d5d2" providerId="ADAL" clId="{E6D12E1F-DF63-450C-A9ED-E72C5F6C045B}" dt="2025-12-02T13:37:37.495" v="5"/>
          <ac:picMkLst>
            <pc:docMk/>
            <pc:sldMasterMk cId="2966563060" sldId="2147483653"/>
            <ac:picMk id="5" creationId="{74096857-5E92-FAA0-6B98-EBBA2AB6E431}"/>
          </ac:picMkLst>
        </pc:picChg>
        <pc:picChg chg="add mod">
          <ac:chgData name="Hazell, Danielle" userId="16322be0-50ef-46ff-b0c0-d304bc10d5d2" providerId="ADAL" clId="{E6D12E1F-DF63-450C-A9ED-E72C5F6C045B}" dt="2025-12-02T13:37:37.495" v="5"/>
          <ac:picMkLst>
            <pc:docMk/>
            <pc:sldMasterMk cId="2966563060" sldId="2147483653"/>
            <ac:picMk id="7" creationId="{A11E3FB8-9F64-E652-4BD9-DB2814EC418C}"/>
          </ac:picMkLst>
        </pc:picChg>
      </pc:sldMasterChg>
    </pc:docChg>
  </pc:docChgLst>
  <pc:docChgLst>
    <pc:chgData name="Mark Thirlwell" userId="0eea46bc-1a08-4dae-8290-d9217da89020" providerId="ADAL" clId="{A74DFD5C-A00E-4D75-B54F-AE1372332AAE}"/>
    <pc:docChg chg="undo redo custSel addSld delSld modSld">
      <pc:chgData name="Mark Thirlwell" userId="0eea46bc-1a08-4dae-8290-d9217da89020" providerId="ADAL" clId="{A74DFD5C-A00E-4D75-B54F-AE1372332AAE}" dt="2025-11-21T12:52:41.207" v="993" actId="1076"/>
      <pc:docMkLst>
        <pc:docMk/>
      </pc:docMkLst>
      <pc:sldChg chg="modSp mod">
        <pc:chgData name="Mark Thirlwell" userId="0eea46bc-1a08-4dae-8290-d9217da89020" providerId="ADAL" clId="{A74DFD5C-A00E-4D75-B54F-AE1372332AAE}" dt="2025-11-21T12:52:41.207" v="993" actId="1076"/>
        <pc:sldMkLst>
          <pc:docMk/>
          <pc:sldMk cId="4139293381" sldId="462"/>
        </pc:sldMkLst>
        <pc:spChg chg="mod">
          <ac:chgData name="Mark Thirlwell" userId="0eea46bc-1a08-4dae-8290-d9217da89020" providerId="ADAL" clId="{A74DFD5C-A00E-4D75-B54F-AE1372332AAE}" dt="2025-11-21T12:52:41.207" v="993" actId="1076"/>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1T11:59:59.994" v="30"/>
        <pc:sldMkLst>
          <pc:docMk/>
          <pc:sldMk cId="3661908118" sldId="837"/>
        </pc:sldMkLst>
        <pc:spChg chg="mod">
          <ac:chgData name="Mark Thirlwell" userId="0eea46bc-1a08-4dae-8290-d9217da89020" providerId="ADAL" clId="{A74DFD5C-A00E-4D75-B54F-AE1372332AAE}" dt="2025-11-21T11:59:59.994" v="30"/>
          <ac:spMkLst>
            <pc:docMk/>
            <pc:sldMk cId="3661908118" sldId="837"/>
            <ac:spMk id="3" creationId="{F0792BCA-8AB6-0FDF-AC08-CE636D202BE9}"/>
          </ac:spMkLst>
        </pc:spChg>
      </pc:sldChg>
      <pc:sldChg chg="modSp mod">
        <pc:chgData name="Mark Thirlwell" userId="0eea46bc-1a08-4dae-8290-d9217da89020" providerId="ADAL" clId="{A74DFD5C-A00E-4D75-B54F-AE1372332AAE}" dt="2025-11-21T12:07:36.667" v="916" actId="20577"/>
        <pc:sldMkLst>
          <pc:docMk/>
          <pc:sldMk cId="3014219946" sldId="838"/>
        </pc:sldMkLst>
        <pc:spChg chg="mod">
          <ac:chgData name="Mark Thirlwell" userId="0eea46bc-1a08-4dae-8290-d9217da89020" providerId="ADAL" clId="{A74DFD5C-A00E-4D75-B54F-AE1372332AAE}" dt="2025-11-21T12:01:56.988" v="701" actId="1076"/>
          <ac:spMkLst>
            <pc:docMk/>
            <pc:sldMk cId="3014219946" sldId="838"/>
            <ac:spMk id="3" creationId="{3A94B90A-30B6-56D1-21EB-457B88DBC0F3}"/>
          </ac:spMkLst>
        </pc:spChg>
        <pc:spChg chg="mod">
          <ac:chgData name="Mark Thirlwell" userId="0eea46bc-1a08-4dae-8290-d9217da89020" providerId="ADAL" clId="{A74DFD5C-A00E-4D75-B54F-AE1372332AAE}" dt="2025-11-21T12:07:36.667" v="916" actId="20577"/>
          <ac:spMkLst>
            <pc:docMk/>
            <pc:sldMk cId="3014219946" sldId="838"/>
            <ac:spMk id="4" creationId="{93E98F04-331F-CCC4-AA81-C88F3473D389}"/>
          </ac:spMkLst>
        </pc:spChg>
      </pc:sldChg>
      <pc:sldChg chg="modSp mod">
        <pc:chgData name="Mark Thirlwell" userId="0eea46bc-1a08-4dae-8290-d9217da89020" providerId="ADAL" clId="{A74DFD5C-A00E-4D75-B54F-AE1372332AAE}" dt="2025-11-21T12:02:19.180" v="702" actId="14100"/>
        <pc:sldMkLst>
          <pc:docMk/>
          <pc:sldMk cId="2808480706" sldId="840"/>
        </pc:sldMkLst>
        <pc:spChg chg="mod">
          <ac:chgData name="Mark Thirlwell" userId="0eea46bc-1a08-4dae-8290-d9217da89020" providerId="ADAL" clId="{A74DFD5C-A00E-4D75-B54F-AE1372332AAE}" dt="2025-11-21T11:59:47.607" v="0" actId="1076"/>
          <ac:spMkLst>
            <pc:docMk/>
            <pc:sldMk cId="2808480706" sldId="840"/>
            <ac:spMk id="3" creationId="{6FFB772F-E825-9D87-9E8B-D04BC8A5280C}"/>
          </ac:spMkLst>
        </pc:spChg>
        <pc:spChg chg="mod">
          <ac:chgData name="Mark Thirlwell" userId="0eea46bc-1a08-4dae-8290-d9217da89020" providerId="ADAL" clId="{A74DFD5C-A00E-4D75-B54F-AE1372332AAE}" dt="2025-11-21T12:02:19.180" v="702" actId="14100"/>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1T12:45:19.437" v="941" actId="20577"/>
        <pc:sldMkLst>
          <pc:docMk/>
          <pc:sldMk cId="859905571" sldId="844"/>
        </pc:sldMkLst>
        <pc:spChg chg="mod">
          <ac:chgData name="Mark Thirlwell" userId="0eea46bc-1a08-4dae-8290-d9217da89020" providerId="ADAL" clId="{A74DFD5C-A00E-4D75-B54F-AE1372332AAE}" dt="2025-11-21T12:00:04.931" v="90"/>
          <ac:spMkLst>
            <pc:docMk/>
            <pc:sldMk cId="859905571" sldId="844"/>
            <ac:spMk id="5" creationId="{977C994D-10BE-0914-16E5-B4836D05AFF2}"/>
          </ac:spMkLst>
        </pc:spChg>
        <pc:spChg chg="mod">
          <ac:chgData name="Mark Thirlwell" userId="0eea46bc-1a08-4dae-8290-d9217da89020" providerId="ADAL" clId="{A74DFD5C-A00E-4D75-B54F-AE1372332AAE}" dt="2025-11-21T12:45:19.437" v="941" actId="20577"/>
          <ac:spMkLst>
            <pc:docMk/>
            <pc:sldMk cId="859905571" sldId="844"/>
            <ac:spMk id="6" creationId="{63DEF0A9-7F3F-3D10-1348-19477BA25909}"/>
          </ac:spMkLst>
        </pc:spChg>
      </pc:sldChg>
      <pc:sldChg chg="modSp mod">
        <pc:chgData name="Mark Thirlwell" userId="0eea46bc-1a08-4dae-8290-d9217da89020" providerId="ADAL" clId="{A74DFD5C-A00E-4D75-B54F-AE1372332AAE}" dt="2025-11-21T12:03:41.315" v="705" actId="20577"/>
        <pc:sldMkLst>
          <pc:docMk/>
          <pc:sldMk cId="391676609" sldId="852"/>
        </pc:sldMkLst>
        <pc:spChg chg="mod">
          <ac:chgData name="Mark Thirlwell" userId="0eea46bc-1a08-4dae-8290-d9217da89020" providerId="ADAL" clId="{A74DFD5C-A00E-4D75-B54F-AE1372332AAE}" dt="2025-11-21T12:00:15.423" v="180"/>
          <ac:spMkLst>
            <pc:docMk/>
            <pc:sldMk cId="391676609" sldId="852"/>
            <ac:spMk id="5" creationId="{8AFB77E0-8A2C-46A1-B6C7-C01864882624}"/>
          </ac:spMkLst>
        </pc:spChg>
        <pc:spChg chg="mod">
          <ac:chgData name="Mark Thirlwell" userId="0eea46bc-1a08-4dae-8290-d9217da89020" providerId="ADAL" clId="{A74DFD5C-A00E-4D75-B54F-AE1372332AAE}" dt="2025-11-21T12:03:41.315" v="705" actId="20577"/>
          <ac:spMkLst>
            <pc:docMk/>
            <pc:sldMk cId="391676609" sldId="852"/>
            <ac:spMk id="6" creationId="{03A7179F-EB83-9653-C0F9-B73822C92522}"/>
          </ac:spMkLst>
        </pc:spChg>
      </pc:sldChg>
      <pc:sldChg chg="modSp mod">
        <pc:chgData name="Mark Thirlwell" userId="0eea46bc-1a08-4dae-8290-d9217da89020" providerId="ADAL" clId="{A74DFD5C-A00E-4D75-B54F-AE1372332AAE}" dt="2025-11-21T12:00:09.927" v="135"/>
        <pc:sldMkLst>
          <pc:docMk/>
          <pc:sldMk cId="3645915834" sldId="853"/>
        </pc:sldMkLst>
        <pc:spChg chg="mod">
          <ac:chgData name="Mark Thirlwell" userId="0eea46bc-1a08-4dae-8290-d9217da89020" providerId="ADAL" clId="{A74DFD5C-A00E-4D75-B54F-AE1372332AAE}" dt="2025-11-21T12:00:09.927" v="135"/>
          <ac:spMkLst>
            <pc:docMk/>
            <pc:sldMk cId="3645915834" sldId="853"/>
            <ac:spMk id="5" creationId="{3ACB9206-A546-9A9A-2F23-6DC64BCF7F63}"/>
          </ac:spMkLst>
        </pc:spChg>
      </pc:sldChg>
      <pc:sldChg chg="modSp mod">
        <pc:chgData name="Mark Thirlwell" userId="0eea46bc-1a08-4dae-8290-d9217da89020" providerId="ADAL" clId="{A74DFD5C-A00E-4D75-B54F-AE1372332AAE}" dt="2025-11-21T12:04:27.789" v="711" actId="1076"/>
        <pc:sldMkLst>
          <pc:docMk/>
          <pc:sldMk cId="2431314172" sldId="855"/>
        </pc:sldMkLst>
        <pc:spChg chg="mod">
          <ac:chgData name="Mark Thirlwell" userId="0eea46bc-1a08-4dae-8290-d9217da89020" providerId="ADAL" clId="{A74DFD5C-A00E-4D75-B54F-AE1372332AAE}" dt="2025-11-21T12:00:49.530" v="480"/>
          <ac:spMkLst>
            <pc:docMk/>
            <pc:sldMk cId="2431314172" sldId="855"/>
            <ac:spMk id="5" creationId="{7BF9CF74-26FB-A57E-3738-A45DD5ABB18E}"/>
          </ac:spMkLst>
        </pc:spChg>
        <pc:spChg chg="mod">
          <ac:chgData name="Mark Thirlwell" userId="0eea46bc-1a08-4dae-8290-d9217da89020" providerId="ADAL" clId="{A74DFD5C-A00E-4D75-B54F-AE1372332AAE}" dt="2025-11-21T12:04:27.789" v="711" actId="1076"/>
          <ac:spMkLst>
            <pc:docMk/>
            <pc:sldMk cId="2431314172" sldId="855"/>
            <ac:spMk id="6" creationId="{03DAFA03-B90F-4A23-8E64-2AFBFF7D948D}"/>
          </ac:spMkLst>
        </pc:spChg>
      </pc:sldChg>
      <pc:sldChg chg="modSp mod">
        <pc:chgData name="Mark Thirlwell" userId="0eea46bc-1a08-4dae-8290-d9217da89020" providerId="ADAL" clId="{A74DFD5C-A00E-4D75-B54F-AE1372332AAE}" dt="2025-11-21T12:01:07.947" v="542"/>
        <pc:sldMkLst>
          <pc:docMk/>
          <pc:sldMk cId="1135689860" sldId="856"/>
        </pc:sldMkLst>
        <pc:spChg chg="mod">
          <ac:chgData name="Mark Thirlwell" userId="0eea46bc-1a08-4dae-8290-d9217da89020" providerId="ADAL" clId="{A74DFD5C-A00E-4D75-B54F-AE1372332AAE}" dt="2025-11-21T12:01:07.947" v="542"/>
          <ac:spMkLst>
            <pc:docMk/>
            <pc:sldMk cId="1135689860" sldId="856"/>
            <ac:spMk id="5" creationId="{F8FD9B97-B213-0BA2-40C1-05CEE24AE01E}"/>
          </ac:spMkLst>
        </pc:spChg>
      </pc:sldChg>
      <pc:sldChg chg="modSp mod">
        <pc:chgData name="Mark Thirlwell" userId="0eea46bc-1a08-4dae-8290-d9217da89020" providerId="ADAL" clId="{A74DFD5C-A00E-4D75-B54F-AE1372332AAE}" dt="2025-11-21T12:31:18.538" v="928" actId="948"/>
        <pc:sldMkLst>
          <pc:docMk/>
          <pc:sldMk cId="4095941420" sldId="878"/>
        </pc:sldMkLst>
        <pc:spChg chg="mod">
          <ac:chgData name="Mark Thirlwell" userId="0eea46bc-1a08-4dae-8290-d9217da89020" providerId="ADAL" clId="{A74DFD5C-A00E-4D75-B54F-AE1372332AAE}" dt="2025-11-21T12:00:22.562" v="270"/>
          <ac:spMkLst>
            <pc:docMk/>
            <pc:sldMk cId="4095941420" sldId="878"/>
            <ac:spMk id="5" creationId="{7C2FB474-10B6-7743-E5E3-95CEDDE50235}"/>
          </ac:spMkLst>
        </pc:spChg>
        <pc:spChg chg="mod">
          <ac:chgData name="Mark Thirlwell" userId="0eea46bc-1a08-4dae-8290-d9217da89020" providerId="ADAL" clId="{A74DFD5C-A00E-4D75-B54F-AE1372332AAE}" dt="2025-11-21T12:31:18.538" v="928" actId="948"/>
          <ac:spMkLst>
            <pc:docMk/>
            <pc:sldMk cId="4095941420" sldId="878"/>
            <ac:spMk id="6" creationId="{9623EA00-7EEB-19E5-91C2-73036E308FE5}"/>
          </ac:spMkLst>
        </pc:spChg>
      </pc:sldChg>
      <pc:sldChg chg="modSp mod">
        <pc:chgData name="Mark Thirlwell" userId="0eea46bc-1a08-4dae-8290-d9217da89020" providerId="ADAL" clId="{A74DFD5C-A00E-4D75-B54F-AE1372332AAE}" dt="2025-11-21T12:02:37.612" v="703" actId="14100"/>
        <pc:sldMkLst>
          <pc:docMk/>
          <pc:sldMk cId="2117383685" sldId="879"/>
        </pc:sldMkLst>
        <pc:spChg chg="mod">
          <ac:chgData name="Mark Thirlwell" userId="0eea46bc-1a08-4dae-8290-d9217da89020" providerId="ADAL" clId="{A74DFD5C-A00E-4D75-B54F-AE1372332AAE}" dt="2025-11-21T12:00:02.707" v="60"/>
          <ac:spMkLst>
            <pc:docMk/>
            <pc:sldMk cId="2117383685" sldId="879"/>
            <ac:spMk id="5" creationId="{11B76BA5-9CFB-706A-BFE4-F272764370FE}"/>
          </ac:spMkLst>
        </pc:spChg>
        <pc:spChg chg="mod">
          <ac:chgData name="Mark Thirlwell" userId="0eea46bc-1a08-4dae-8290-d9217da89020" providerId="ADAL" clId="{A74DFD5C-A00E-4D75-B54F-AE1372332AAE}" dt="2025-11-21T12:02:37.612" v="703" actId="14100"/>
          <ac:spMkLst>
            <pc:docMk/>
            <pc:sldMk cId="2117383685" sldId="879"/>
            <ac:spMk id="6" creationId="{34662C18-D7DD-493D-DBB5-CA76ABCAD15A}"/>
          </ac:spMkLst>
        </pc:spChg>
      </pc:sldChg>
      <pc:sldChg chg="modSp mod">
        <pc:chgData name="Mark Thirlwell" userId="0eea46bc-1a08-4dae-8290-d9217da89020" providerId="ADAL" clId="{A74DFD5C-A00E-4D75-B54F-AE1372332AAE}" dt="2025-11-21T12:45:25.220" v="943" actId="20577"/>
        <pc:sldMkLst>
          <pc:docMk/>
          <pc:sldMk cId="3971495763" sldId="880"/>
        </pc:sldMkLst>
        <pc:spChg chg="mod">
          <ac:chgData name="Mark Thirlwell" userId="0eea46bc-1a08-4dae-8290-d9217da89020" providerId="ADAL" clId="{A74DFD5C-A00E-4D75-B54F-AE1372332AAE}" dt="2025-11-21T12:00:07.758" v="120"/>
          <ac:spMkLst>
            <pc:docMk/>
            <pc:sldMk cId="3971495763" sldId="880"/>
            <ac:spMk id="5" creationId="{2F1EB103-1FF9-6652-4392-D2EA9CBD2CEC}"/>
          </ac:spMkLst>
        </pc:spChg>
        <pc:spChg chg="mod">
          <ac:chgData name="Mark Thirlwell" userId="0eea46bc-1a08-4dae-8290-d9217da89020" providerId="ADAL" clId="{A74DFD5C-A00E-4D75-B54F-AE1372332AAE}" dt="2025-11-21T12:45:25.220" v="943" actId="20577"/>
          <ac:spMkLst>
            <pc:docMk/>
            <pc:sldMk cId="3971495763" sldId="880"/>
            <ac:spMk id="6" creationId="{48D2ED73-A488-D8BF-B478-FD35E62F0680}"/>
          </ac:spMkLst>
        </pc:spChg>
      </pc:sldChg>
      <pc:sldChg chg="modSp mod">
        <pc:chgData name="Mark Thirlwell" userId="0eea46bc-1a08-4dae-8290-d9217da89020" providerId="ADAL" clId="{A74DFD5C-A00E-4D75-B54F-AE1372332AAE}" dt="2025-11-21T12:00:12.235" v="165"/>
        <pc:sldMkLst>
          <pc:docMk/>
          <pc:sldMk cId="3552326678" sldId="881"/>
        </pc:sldMkLst>
        <pc:spChg chg="mod">
          <ac:chgData name="Mark Thirlwell" userId="0eea46bc-1a08-4dae-8290-d9217da89020" providerId="ADAL" clId="{A74DFD5C-A00E-4D75-B54F-AE1372332AAE}" dt="2025-11-21T12:00:12.235" v="165"/>
          <ac:spMkLst>
            <pc:docMk/>
            <pc:sldMk cId="3552326678" sldId="881"/>
            <ac:spMk id="5" creationId="{C33A946D-8A56-2EE6-CDB9-90D40107DC60}"/>
          </ac:spMkLst>
        </pc:spChg>
      </pc:sldChg>
      <pc:sldChg chg="modSp mod">
        <pc:chgData name="Mark Thirlwell" userId="0eea46bc-1a08-4dae-8290-d9217da89020" providerId="ADAL" clId="{A74DFD5C-A00E-4D75-B54F-AE1372332AAE}" dt="2025-11-21T12:00:20.368" v="240"/>
        <pc:sldMkLst>
          <pc:docMk/>
          <pc:sldMk cId="2259900384" sldId="882"/>
        </pc:sldMkLst>
        <pc:spChg chg="mod">
          <ac:chgData name="Mark Thirlwell" userId="0eea46bc-1a08-4dae-8290-d9217da89020" providerId="ADAL" clId="{A74DFD5C-A00E-4D75-B54F-AE1372332AAE}" dt="2025-11-21T12:00:20.368" v="240"/>
          <ac:spMkLst>
            <pc:docMk/>
            <pc:sldMk cId="2259900384" sldId="882"/>
            <ac:spMk id="5" creationId="{2CE5FDFC-10D4-B3DE-C5C5-189B6B90BF6C}"/>
          </ac:spMkLst>
        </pc:spChg>
      </pc:sldChg>
      <pc:sldChg chg="modSp mod">
        <pc:chgData name="Mark Thirlwell" userId="0eea46bc-1a08-4dae-8290-d9217da89020" providerId="ADAL" clId="{A74DFD5C-A00E-4D75-B54F-AE1372332AAE}" dt="2025-11-21T12:34:59.118" v="937" actId="948"/>
        <pc:sldMkLst>
          <pc:docMk/>
          <pc:sldMk cId="3070547056" sldId="884"/>
        </pc:sldMkLst>
        <pc:spChg chg="mod">
          <ac:chgData name="Mark Thirlwell" userId="0eea46bc-1a08-4dae-8290-d9217da89020" providerId="ADAL" clId="{A74DFD5C-A00E-4D75-B54F-AE1372332AAE}" dt="2025-11-21T12:00:31.168" v="330"/>
          <ac:spMkLst>
            <pc:docMk/>
            <pc:sldMk cId="3070547056" sldId="884"/>
            <ac:spMk id="5" creationId="{A81E63EA-072D-C6C2-C530-BC7E25092B85}"/>
          </ac:spMkLst>
        </pc:spChg>
        <pc:spChg chg="mod">
          <ac:chgData name="Mark Thirlwell" userId="0eea46bc-1a08-4dae-8290-d9217da89020" providerId="ADAL" clId="{A74DFD5C-A00E-4D75-B54F-AE1372332AAE}" dt="2025-11-21T12:34:59.118" v="937" actId="948"/>
          <ac:spMkLst>
            <pc:docMk/>
            <pc:sldMk cId="3070547056" sldId="884"/>
            <ac:spMk id="6" creationId="{7324D215-863A-DB72-41D6-7AC023AED9EC}"/>
          </ac:spMkLst>
        </pc:spChg>
      </pc:sldChg>
      <pc:sldChg chg="modSp mod">
        <pc:chgData name="Mark Thirlwell" userId="0eea46bc-1a08-4dae-8290-d9217da89020" providerId="ADAL" clId="{A74DFD5C-A00E-4D75-B54F-AE1372332AAE}" dt="2025-11-21T12:46:15.798" v="947" actId="20577"/>
        <pc:sldMkLst>
          <pc:docMk/>
          <pc:sldMk cId="2652481133" sldId="888"/>
        </pc:sldMkLst>
        <pc:spChg chg="mod">
          <ac:chgData name="Mark Thirlwell" userId="0eea46bc-1a08-4dae-8290-d9217da89020" providerId="ADAL" clId="{A74DFD5C-A00E-4D75-B54F-AE1372332AAE}" dt="2025-11-21T12:00:38.426" v="405"/>
          <ac:spMkLst>
            <pc:docMk/>
            <pc:sldMk cId="2652481133" sldId="888"/>
            <ac:spMk id="5" creationId="{E06DE9FC-0485-C260-9036-71497C23935F}"/>
          </ac:spMkLst>
        </pc:spChg>
        <pc:spChg chg="mod">
          <ac:chgData name="Mark Thirlwell" userId="0eea46bc-1a08-4dae-8290-d9217da89020" providerId="ADAL" clId="{A74DFD5C-A00E-4D75-B54F-AE1372332AAE}" dt="2025-11-21T12:46:15.798" v="947" actId="20577"/>
          <ac:spMkLst>
            <pc:docMk/>
            <pc:sldMk cId="2652481133" sldId="888"/>
            <ac:spMk id="6" creationId="{BF8C741A-5E5B-B34A-C60C-B203F5FC0D89}"/>
          </ac:spMkLst>
        </pc:spChg>
      </pc:sldChg>
      <pc:sldChg chg="modSp mod">
        <pc:chgData name="Mark Thirlwell" userId="0eea46bc-1a08-4dae-8290-d9217da89020" providerId="ADAL" clId="{A74DFD5C-A00E-4D75-B54F-AE1372332AAE}" dt="2025-11-21T12:46:29.013" v="950" actId="20577"/>
        <pc:sldMkLst>
          <pc:docMk/>
          <pc:sldMk cId="4036396016" sldId="889"/>
        </pc:sldMkLst>
        <pc:spChg chg="mod">
          <ac:chgData name="Mark Thirlwell" userId="0eea46bc-1a08-4dae-8290-d9217da89020" providerId="ADAL" clId="{A74DFD5C-A00E-4D75-B54F-AE1372332AAE}" dt="2025-11-21T12:00:41.590" v="435"/>
          <ac:spMkLst>
            <pc:docMk/>
            <pc:sldMk cId="4036396016" sldId="889"/>
            <ac:spMk id="5" creationId="{53FD9860-1382-F171-CD88-6086729D581C}"/>
          </ac:spMkLst>
        </pc:spChg>
        <pc:spChg chg="mod">
          <ac:chgData name="Mark Thirlwell" userId="0eea46bc-1a08-4dae-8290-d9217da89020" providerId="ADAL" clId="{A74DFD5C-A00E-4D75-B54F-AE1372332AAE}" dt="2025-11-21T12:46:29.013" v="950" actId="20577"/>
          <ac:spMkLst>
            <pc:docMk/>
            <pc:sldMk cId="4036396016" sldId="889"/>
            <ac:spMk id="6" creationId="{BBE9BF56-4BC8-E485-00F6-33F4B69B1CCA}"/>
          </ac:spMkLst>
        </pc:spChg>
      </pc:sldChg>
      <pc:sldChg chg="modSp mod">
        <pc:chgData name="Mark Thirlwell" userId="0eea46bc-1a08-4dae-8290-d9217da89020" providerId="ADAL" clId="{A74DFD5C-A00E-4D75-B54F-AE1372332AAE}" dt="2025-11-21T12:46:46.012" v="955" actId="20577"/>
        <pc:sldMkLst>
          <pc:docMk/>
          <pc:sldMk cId="3482581333" sldId="890"/>
        </pc:sldMkLst>
        <pc:spChg chg="mod">
          <ac:chgData name="Mark Thirlwell" userId="0eea46bc-1a08-4dae-8290-d9217da89020" providerId="ADAL" clId="{A74DFD5C-A00E-4D75-B54F-AE1372332AAE}" dt="2025-11-21T12:00:44.976" v="465"/>
          <ac:spMkLst>
            <pc:docMk/>
            <pc:sldMk cId="3482581333" sldId="890"/>
            <ac:spMk id="5" creationId="{4C56D124-B4FA-12BA-3C99-5826F018C61F}"/>
          </ac:spMkLst>
        </pc:spChg>
        <pc:spChg chg="mod">
          <ac:chgData name="Mark Thirlwell" userId="0eea46bc-1a08-4dae-8290-d9217da89020" providerId="ADAL" clId="{A74DFD5C-A00E-4D75-B54F-AE1372332AAE}" dt="2025-11-21T12:46:46.012" v="955" actId="20577"/>
          <ac:spMkLst>
            <pc:docMk/>
            <pc:sldMk cId="3482581333" sldId="890"/>
            <ac:spMk id="6" creationId="{1C56C53E-7441-F857-CCF0-AA2FFA27AC08}"/>
          </ac:spMkLst>
        </pc:spChg>
      </pc:sldChg>
      <pc:sldChg chg="modSp mod">
        <pc:chgData name="Mark Thirlwell" userId="0eea46bc-1a08-4dae-8290-d9217da89020" providerId="ADAL" clId="{A74DFD5C-A00E-4D75-B54F-AE1372332AAE}" dt="2025-11-21T12:47:01.652" v="961" actId="20577"/>
        <pc:sldMkLst>
          <pc:docMk/>
          <pc:sldMk cId="3780348355" sldId="891"/>
        </pc:sldMkLst>
        <pc:spChg chg="mod">
          <ac:chgData name="Mark Thirlwell" userId="0eea46bc-1a08-4dae-8290-d9217da89020" providerId="ADAL" clId="{A74DFD5C-A00E-4D75-B54F-AE1372332AAE}" dt="2025-11-21T12:00:52.201" v="495"/>
          <ac:spMkLst>
            <pc:docMk/>
            <pc:sldMk cId="3780348355" sldId="891"/>
            <ac:spMk id="5" creationId="{4676A0D4-B351-72AC-0C63-35ACD8B01AC6}"/>
          </ac:spMkLst>
        </pc:spChg>
        <pc:spChg chg="mod">
          <ac:chgData name="Mark Thirlwell" userId="0eea46bc-1a08-4dae-8290-d9217da89020" providerId="ADAL" clId="{A74DFD5C-A00E-4D75-B54F-AE1372332AAE}" dt="2025-11-21T12:47:01.652" v="961" actId="20577"/>
          <ac:spMkLst>
            <pc:docMk/>
            <pc:sldMk cId="3780348355" sldId="891"/>
            <ac:spMk id="6" creationId="{D21947F5-83D9-08C7-A2A8-53D6CB2A77F4}"/>
          </ac:spMkLst>
        </pc:spChg>
      </pc:sldChg>
      <pc:sldChg chg="modSp add del mod">
        <pc:chgData name="Mark Thirlwell" userId="0eea46bc-1a08-4dae-8290-d9217da89020" providerId="ADAL" clId="{A74DFD5C-A00E-4D75-B54F-AE1372332AAE}" dt="2025-11-21T12:36:16.678" v="939" actId="948"/>
        <pc:sldMkLst>
          <pc:docMk/>
          <pc:sldMk cId="3301459559" sldId="892"/>
        </pc:sldMkLst>
        <pc:spChg chg="mod">
          <ac:chgData name="Mark Thirlwell" userId="0eea46bc-1a08-4dae-8290-d9217da89020" providerId="ADAL" clId="{A74DFD5C-A00E-4D75-B54F-AE1372332AAE}" dt="2025-11-21T12:01:00.904" v="512"/>
          <ac:spMkLst>
            <pc:docMk/>
            <pc:sldMk cId="3301459559" sldId="892"/>
            <ac:spMk id="5" creationId="{239302D2-5A03-A7DA-0631-5C31B30AE2A9}"/>
          </ac:spMkLst>
        </pc:spChg>
        <pc:spChg chg="mod">
          <ac:chgData name="Mark Thirlwell" userId="0eea46bc-1a08-4dae-8290-d9217da89020" providerId="ADAL" clId="{A74DFD5C-A00E-4D75-B54F-AE1372332AAE}" dt="2025-11-21T12:36:16.678" v="939" actId="948"/>
          <ac:spMkLst>
            <pc:docMk/>
            <pc:sldMk cId="3301459559" sldId="892"/>
            <ac:spMk id="6" creationId="{96853E5B-B645-2F0D-24BC-FAE675D26B00}"/>
          </ac:spMkLst>
        </pc:spChg>
      </pc:sldChg>
      <pc:sldChg chg="modSp mod">
        <pc:chgData name="Mark Thirlwell" userId="0eea46bc-1a08-4dae-8290-d9217da89020" providerId="ADAL" clId="{A74DFD5C-A00E-4D75-B54F-AE1372332AAE}" dt="2025-11-21T12:04:55.334" v="717" actId="1076"/>
        <pc:sldMkLst>
          <pc:docMk/>
          <pc:sldMk cId="1397111258" sldId="893"/>
        </pc:sldMkLst>
        <pc:spChg chg="mod">
          <ac:chgData name="Mark Thirlwell" userId="0eea46bc-1a08-4dae-8290-d9217da89020" providerId="ADAL" clId="{A74DFD5C-A00E-4D75-B54F-AE1372332AAE}" dt="2025-11-21T12:01:04.713" v="527"/>
          <ac:spMkLst>
            <pc:docMk/>
            <pc:sldMk cId="1397111258" sldId="893"/>
            <ac:spMk id="5" creationId="{46BBD5C6-8AB7-69B8-EB0D-E8D73101B4CD}"/>
          </ac:spMkLst>
        </pc:spChg>
        <pc:spChg chg="mod">
          <ac:chgData name="Mark Thirlwell" userId="0eea46bc-1a08-4dae-8290-d9217da89020" providerId="ADAL" clId="{A74DFD5C-A00E-4D75-B54F-AE1372332AAE}" dt="2025-11-21T12:04:55.334" v="717" actId="1076"/>
          <ac:spMkLst>
            <pc:docMk/>
            <pc:sldMk cId="1397111258" sldId="893"/>
            <ac:spMk id="6" creationId="{C1319BAC-12E4-C114-D586-7A56E589C7F1}"/>
          </ac:spMkLst>
        </pc:spChg>
      </pc:sldChg>
      <pc:sldChg chg="modSp mod">
        <pc:chgData name="Mark Thirlwell" userId="0eea46bc-1a08-4dae-8290-d9217da89020" providerId="ADAL" clId="{A74DFD5C-A00E-4D75-B54F-AE1372332AAE}" dt="2025-11-21T12:50:54.259" v="979" actId="948"/>
        <pc:sldMkLst>
          <pc:docMk/>
          <pc:sldMk cId="131439448" sldId="894"/>
        </pc:sldMkLst>
        <pc:spChg chg="mod">
          <ac:chgData name="Mark Thirlwell" userId="0eea46bc-1a08-4dae-8290-d9217da89020" providerId="ADAL" clId="{A74DFD5C-A00E-4D75-B54F-AE1372332AAE}" dt="2025-11-21T12:50:54.259" v="979" actId="948"/>
          <ac:spMkLst>
            <pc:docMk/>
            <pc:sldMk cId="131439448" sldId="894"/>
            <ac:spMk id="4" creationId="{6059BE2C-3B15-001B-7BA9-5168898095F7}"/>
          </ac:spMkLst>
        </pc:spChg>
        <pc:spChg chg="mod">
          <ac:chgData name="Mark Thirlwell" userId="0eea46bc-1a08-4dae-8290-d9217da89020" providerId="ADAL" clId="{A74DFD5C-A00E-4D75-B54F-AE1372332AAE}" dt="2025-11-21T12:01:12.053" v="557"/>
          <ac:spMkLst>
            <pc:docMk/>
            <pc:sldMk cId="131439448" sldId="894"/>
            <ac:spMk id="5" creationId="{D4BF84E3-5189-3A0A-16F1-18BA3C356CD5}"/>
          </ac:spMkLst>
        </pc:spChg>
      </pc:sldChg>
      <pc:sldChg chg="modSp mod">
        <pc:chgData name="Mark Thirlwell" userId="0eea46bc-1a08-4dae-8290-d9217da89020" providerId="ADAL" clId="{A74DFD5C-A00E-4D75-B54F-AE1372332AAE}" dt="2025-11-21T12:49:31.111" v="968" actId="948"/>
        <pc:sldMkLst>
          <pc:docMk/>
          <pc:sldMk cId="1277283775" sldId="896"/>
        </pc:sldMkLst>
        <pc:spChg chg="mod">
          <ac:chgData name="Mark Thirlwell" userId="0eea46bc-1a08-4dae-8290-d9217da89020" providerId="ADAL" clId="{A74DFD5C-A00E-4D75-B54F-AE1372332AAE}" dt="2025-11-21T12:01:17.292" v="572"/>
          <ac:spMkLst>
            <pc:docMk/>
            <pc:sldMk cId="1277283775" sldId="896"/>
            <ac:spMk id="5" creationId="{1CD9FA3C-C3BE-AE8D-6484-35C8EBB9B2D4}"/>
          </ac:spMkLst>
        </pc:spChg>
        <pc:spChg chg="mod">
          <ac:chgData name="Mark Thirlwell" userId="0eea46bc-1a08-4dae-8290-d9217da89020" providerId="ADAL" clId="{A74DFD5C-A00E-4D75-B54F-AE1372332AAE}" dt="2025-11-21T12:49:31.111" v="968" actId="948"/>
          <ac:spMkLst>
            <pc:docMk/>
            <pc:sldMk cId="1277283775" sldId="896"/>
            <ac:spMk id="6" creationId="{5AD95F37-374F-9F73-8FDC-051815C90B5D}"/>
          </ac:spMkLst>
        </pc:spChg>
      </pc:sldChg>
      <pc:sldChg chg="modSp mod">
        <pc:chgData name="Mark Thirlwell" userId="0eea46bc-1a08-4dae-8290-d9217da89020" providerId="ADAL" clId="{A74DFD5C-A00E-4D75-B54F-AE1372332AAE}" dt="2025-11-21T12:49:53.589" v="970" actId="948"/>
        <pc:sldMkLst>
          <pc:docMk/>
          <pc:sldMk cId="522804080" sldId="897"/>
        </pc:sldMkLst>
        <pc:spChg chg="mod">
          <ac:chgData name="Mark Thirlwell" userId="0eea46bc-1a08-4dae-8290-d9217da89020" providerId="ADAL" clId="{A74DFD5C-A00E-4D75-B54F-AE1372332AAE}" dt="2025-11-21T12:01:20.869" v="587"/>
          <ac:spMkLst>
            <pc:docMk/>
            <pc:sldMk cId="522804080" sldId="897"/>
            <ac:spMk id="5" creationId="{507044D6-13D9-14FB-D0A9-466E04C92AA1}"/>
          </ac:spMkLst>
        </pc:spChg>
        <pc:spChg chg="mod">
          <ac:chgData name="Mark Thirlwell" userId="0eea46bc-1a08-4dae-8290-d9217da89020" providerId="ADAL" clId="{A74DFD5C-A00E-4D75-B54F-AE1372332AAE}" dt="2025-11-21T12:49:53.589" v="970" actId="948"/>
          <ac:spMkLst>
            <pc:docMk/>
            <pc:sldMk cId="522804080" sldId="897"/>
            <ac:spMk id="6" creationId="{A35E50A0-7BF9-0A74-5D89-A8A26A7B1172}"/>
          </ac:spMkLst>
        </pc:spChg>
      </pc:sldChg>
      <pc:sldChg chg="modSp mod">
        <pc:chgData name="Mark Thirlwell" userId="0eea46bc-1a08-4dae-8290-d9217da89020" providerId="ADAL" clId="{A74DFD5C-A00E-4D75-B54F-AE1372332AAE}" dt="2025-11-21T12:50:10.509" v="972" actId="948"/>
        <pc:sldMkLst>
          <pc:docMk/>
          <pc:sldMk cId="3757107776" sldId="898"/>
        </pc:sldMkLst>
        <pc:spChg chg="mod">
          <ac:chgData name="Mark Thirlwell" userId="0eea46bc-1a08-4dae-8290-d9217da89020" providerId="ADAL" clId="{A74DFD5C-A00E-4D75-B54F-AE1372332AAE}" dt="2025-11-21T12:01:25.776" v="602"/>
          <ac:spMkLst>
            <pc:docMk/>
            <pc:sldMk cId="3757107776" sldId="898"/>
            <ac:spMk id="5" creationId="{1E4FE558-9446-AC9F-7A02-9C885D82DB34}"/>
          </ac:spMkLst>
        </pc:spChg>
        <pc:spChg chg="mod">
          <ac:chgData name="Mark Thirlwell" userId="0eea46bc-1a08-4dae-8290-d9217da89020" providerId="ADAL" clId="{A74DFD5C-A00E-4D75-B54F-AE1372332AAE}" dt="2025-11-21T12:50:10.509" v="972" actId="948"/>
          <ac:spMkLst>
            <pc:docMk/>
            <pc:sldMk cId="3757107776" sldId="898"/>
            <ac:spMk id="6" creationId="{A55626FC-D0B4-00BB-F7B8-CEBBBFE93B25}"/>
          </ac:spMkLst>
        </pc:spChg>
      </pc:sldChg>
      <pc:sldChg chg="modSp mod">
        <pc:chgData name="Mark Thirlwell" userId="0eea46bc-1a08-4dae-8290-d9217da89020" providerId="ADAL" clId="{A74DFD5C-A00E-4D75-B54F-AE1372332AAE}" dt="2025-11-21T12:50:30.089" v="976" actId="20577"/>
        <pc:sldMkLst>
          <pc:docMk/>
          <pc:sldMk cId="1098370258" sldId="899"/>
        </pc:sldMkLst>
        <pc:spChg chg="mod">
          <ac:chgData name="Mark Thirlwell" userId="0eea46bc-1a08-4dae-8290-d9217da89020" providerId="ADAL" clId="{A74DFD5C-A00E-4D75-B54F-AE1372332AAE}" dt="2025-11-21T12:01:28.324" v="624" actId="1076"/>
          <ac:spMkLst>
            <pc:docMk/>
            <pc:sldMk cId="1098370258" sldId="899"/>
            <ac:spMk id="5" creationId="{03F033ED-8C7B-B5B6-92D6-763C4C1505F1}"/>
          </ac:spMkLst>
        </pc:spChg>
        <pc:spChg chg="mod">
          <ac:chgData name="Mark Thirlwell" userId="0eea46bc-1a08-4dae-8290-d9217da89020" providerId="ADAL" clId="{A74DFD5C-A00E-4D75-B54F-AE1372332AAE}" dt="2025-11-21T12:50:30.089" v="976" actId="20577"/>
          <ac:spMkLst>
            <pc:docMk/>
            <pc:sldMk cId="1098370258" sldId="899"/>
            <ac:spMk id="6" creationId="{7EED81EB-8C25-CED3-999A-1EA7759AA581}"/>
          </ac:spMkLst>
        </pc:spChg>
      </pc:sldChg>
      <pc:sldChg chg="modSp mod">
        <pc:chgData name="Mark Thirlwell" userId="0eea46bc-1a08-4dae-8290-d9217da89020" providerId="ADAL" clId="{A74DFD5C-A00E-4D75-B54F-AE1372332AAE}" dt="2025-11-21T12:51:27.316" v="981" actId="20577"/>
        <pc:sldMkLst>
          <pc:docMk/>
          <pc:sldMk cId="1900192299" sldId="900"/>
        </pc:sldMkLst>
        <pc:spChg chg="mod">
          <ac:chgData name="Mark Thirlwell" userId="0eea46bc-1a08-4dae-8290-d9217da89020" providerId="ADAL" clId="{A74DFD5C-A00E-4D75-B54F-AE1372332AAE}" dt="2025-11-21T12:01:31.216" v="654"/>
          <ac:spMkLst>
            <pc:docMk/>
            <pc:sldMk cId="1900192299" sldId="900"/>
            <ac:spMk id="5" creationId="{FD96BA62-67F9-8770-8C64-68EB33AE6FBF}"/>
          </ac:spMkLst>
        </pc:spChg>
        <pc:spChg chg="mod">
          <ac:chgData name="Mark Thirlwell" userId="0eea46bc-1a08-4dae-8290-d9217da89020" providerId="ADAL" clId="{A74DFD5C-A00E-4D75-B54F-AE1372332AAE}" dt="2025-11-21T12:51:27.316" v="981" actId="20577"/>
          <ac:spMkLst>
            <pc:docMk/>
            <pc:sldMk cId="1900192299" sldId="900"/>
            <ac:spMk id="6" creationId="{EBE72674-D750-CA78-EFEE-2808813AC85C}"/>
          </ac:spMkLst>
        </pc:spChg>
      </pc:sldChg>
      <pc:sldChg chg="modSp mod">
        <pc:chgData name="Mark Thirlwell" userId="0eea46bc-1a08-4dae-8290-d9217da89020" providerId="ADAL" clId="{A74DFD5C-A00E-4D75-B54F-AE1372332AAE}" dt="2025-11-21T12:06:34.893" v="849"/>
        <pc:sldMkLst>
          <pc:docMk/>
          <pc:sldMk cId="673622691" sldId="901"/>
        </pc:sldMkLst>
        <pc:spChg chg="mod">
          <ac:chgData name="Mark Thirlwell" userId="0eea46bc-1a08-4dae-8290-d9217da89020" providerId="ADAL" clId="{A74DFD5C-A00E-4D75-B54F-AE1372332AAE}" dt="2025-11-21T12:01:34.210" v="669"/>
          <ac:spMkLst>
            <pc:docMk/>
            <pc:sldMk cId="673622691" sldId="901"/>
            <ac:spMk id="5" creationId="{81847E28-DFD6-558B-DB89-E4C14D25D172}"/>
          </ac:spMkLst>
        </pc:spChg>
        <pc:spChg chg="mod">
          <ac:chgData name="Mark Thirlwell" userId="0eea46bc-1a08-4dae-8290-d9217da89020" providerId="ADAL" clId="{A74DFD5C-A00E-4D75-B54F-AE1372332AAE}" dt="2025-11-21T12:06:34.893" v="849"/>
          <ac:spMkLst>
            <pc:docMk/>
            <pc:sldMk cId="673622691" sldId="901"/>
            <ac:spMk id="6" creationId="{94DC0214-B92A-BF77-F2FC-7C043C5795BE}"/>
          </ac:spMkLst>
        </pc:spChg>
      </pc:sldChg>
      <pc:sldChg chg="modSp mod">
        <pc:chgData name="Mark Thirlwell" userId="0eea46bc-1a08-4dae-8290-d9217da89020" providerId="ADAL" clId="{A74DFD5C-A00E-4D75-B54F-AE1372332AAE}" dt="2025-11-21T12:52:04.900" v="983" actId="20577"/>
        <pc:sldMkLst>
          <pc:docMk/>
          <pc:sldMk cId="3162534628" sldId="902"/>
        </pc:sldMkLst>
        <pc:spChg chg="mod">
          <ac:chgData name="Mark Thirlwell" userId="0eea46bc-1a08-4dae-8290-d9217da89020" providerId="ADAL" clId="{A74DFD5C-A00E-4D75-B54F-AE1372332AAE}" dt="2025-11-21T12:01:43.215" v="700"/>
          <ac:spMkLst>
            <pc:docMk/>
            <pc:sldMk cId="3162534628" sldId="902"/>
            <ac:spMk id="5" creationId="{7DA99451-C7F3-FFEA-164A-509ACD712AA0}"/>
          </ac:spMkLst>
        </pc:spChg>
        <pc:spChg chg="mod">
          <ac:chgData name="Mark Thirlwell" userId="0eea46bc-1a08-4dae-8290-d9217da89020" providerId="ADAL" clId="{A74DFD5C-A00E-4D75-B54F-AE1372332AAE}" dt="2025-11-21T12:52:04.900" v="983" actId="20577"/>
          <ac:spMkLst>
            <pc:docMk/>
            <pc:sldMk cId="3162534628" sldId="902"/>
            <ac:spMk id="6" creationId="{DC6F8399-7C49-2DF8-D271-2DFB4E9AFD72}"/>
          </ac:spMkLst>
        </pc:spChg>
      </pc:sldChg>
    </pc:docChg>
  </pc:docChgLst>
  <pc:docChgLst>
    <pc:chgData name="Andrasko, Rhiannon" userId="S::rhiannon.andrasko@wjec.co.uk::15be4c62-2de6-4343-a7f4-3c209826edd1" providerId="AD" clId="Web-{175DFB5E-0798-FAB7-DE5D-8D6B665610EA}"/>
    <pc:docChg chg="modSld">
      <pc:chgData name="Andrasko, Rhiannon" userId="S::rhiannon.andrasko@wjec.co.uk::15be4c62-2de6-4343-a7f4-3c209826edd1" providerId="AD" clId="Web-{175DFB5E-0798-FAB7-DE5D-8D6B665610EA}" dt="2025-12-08T09:57:44.142" v="6" actId="20577"/>
      <pc:docMkLst>
        <pc:docMk/>
      </pc:docMkLst>
      <pc:sldChg chg="modSp">
        <pc:chgData name="Andrasko, Rhiannon" userId="S::rhiannon.andrasko@wjec.co.uk::15be4c62-2de6-4343-a7f4-3c209826edd1" providerId="AD" clId="Web-{175DFB5E-0798-FAB7-DE5D-8D6B665610EA}" dt="2025-12-08T09:54:16.536" v="1" actId="20577"/>
        <pc:sldMkLst>
          <pc:docMk/>
          <pc:sldMk cId="2808480706" sldId="840"/>
        </pc:sldMkLst>
        <pc:spChg chg="mod">
          <ac:chgData name="Andrasko, Rhiannon" userId="S::rhiannon.andrasko@wjec.co.uk::15be4c62-2de6-4343-a7f4-3c209826edd1" providerId="AD" clId="Web-{175DFB5E-0798-FAB7-DE5D-8D6B665610EA}" dt="2025-12-08T09:54:16.536" v="1" actId="20577"/>
          <ac:spMkLst>
            <pc:docMk/>
            <pc:sldMk cId="2808480706" sldId="840"/>
            <ac:spMk id="4" creationId="{183CA12B-98D8-441B-A2DE-6FF2B2597824}"/>
          </ac:spMkLst>
        </pc:spChg>
      </pc:sldChg>
      <pc:sldChg chg="modSp">
        <pc:chgData name="Andrasko, Rhiannon" userId="S::rhiannon.andrasko@wjec.co.uk::15be4c62-2de6-4343-a7f4-3c209826edd1" providerId="AD" clId="Web-{175DFB5E-0798-FAB7-DE5D-8D6B665610EA}" dt="2025-12-08T09:57:44.142" v="6" actId="20577"/>
        <pc:sldMkLst>
          <pc:docMk/>
          <pc:sldMk cId="3971495763" sldId="880"/>
        </pc:sldMkLst>
        <pc:spChg chg="mod">
          <ac:chgData name="Andrasko, Rhiannon" userId="S::rhiannon.andrasko@wjec.co.uk::15be4c62-2de6-4343-a7f4-3c209826edd1" providerId="AD" clId="Web-{175DFB5E-0798-FAB7-DE5D-8D6B665610EA}" dt="2025-12-08T09:57:44.142" v="6" actId="20577"/>
          <ac:spMkLst>
            <pc:docMk/>
            <pc:sldMk cId="3971495763" sldId="880"/>
            <ac:spMk id="6" creationId="{48D2ED73-A488-D8BF-B478-FD35E62F0680}"/>
          </ac:spMkLst>
        </pc:spChg>
      </pc:sldChg>
    </pc:docChg>
  </pc:docChgLst>
  <pc:docChgLst>
    <pc:chgData name="toml2020" userId="S::toml2020_live.co.uk#ext#@semta.onmicrosoft.com::8bd8c1d7-a4e2-43ef-aea0-9e7095d42c47" providerId="AD" clId="Web-{132DB42F-180D-4B64-3C6C-E4AA04B6E89C}"/>
    <pc:docChg chg="delSld modSld">
      <pc:chgData name="toml2020" userId="S::toml2020_live.co.uk#ext#@semta.onmicrosoft.com::8bd8c1d7-a4e2-43ef-aea0-9e7095d42c47" providerId="AD" clId="Web-{132DB42F-180D-4B64-3C6C-E4AA04B6E89C}" dt="2025-11-18T17:02:19.207" v="37"/>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30</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F9662F72-5969-8E03-4A52-60C6D876CE20}"/>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EFDA3636-76C6-63BB-9CDD-A6904E017A51}"/>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74096857-5E92-FAA0-6B98-EBBA2AB6E431}"/>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A11E3FB8-9F64-E652-4BD9-DB2814EC418C}"/>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0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K1.6 Types of components and their suitability for different appliances and types of systems</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a:ea typeface="ＭＳ Ｐゴシック"/>
                <a:cs typeface="Arial"/>
              </a:rPr>
              <a:t>PowerPoint 1.6a: Introduction to gas components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9D9E4-270C-F3DE-456C-44A206342CE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CE5FDFC-10D4-B3DE-C5C5-189B6B90BF6C}"/>
              </a:ext>
            </a:extLst>
          </p:cNvPr>
          <p:cNvSpPr>
            <a:spLocks noGrp="1"/>
          </p:cNvSpPr>
          <p:nvPr>
            <p:ph type="title"/>
          </p:nvPr>
        </p:nvSpPr>
        <p:spPr>
          <a:xfrm>
            <a:off x="252000" y="972000"/>
            <a:ext cx="11628452" cy="646331"/>
          </a:xfrm>
        </p:spPr>
        <p:txBody>
          <a:bodyPr/>
          <a:lstStyle/>
          <a:p>
            <a:r>
              <a:rPr lang="en-GB" dirty="0"/>
              <a:t>Natural gas vs LPG systems</a:t>
            </a:r>
          </a:p>
        </p:txBody>
      </p:sp>
      <p:sp>
        <p:nvSpPr>
          <p:cNvPr id="6" name="Content Placeholder 5">
            <a:extLst>
              <a:ext uri="{FF2B5EF4-FFF2-40B4-BE49-F238E27FC236}">
                <a16:creationId xmlns:a16="http://schemas.microsoft.com/office/drawing/2014/main" id="{29A626FC-1B9B-AEC5-31AB-3BDAD4E64C08}"/>
              </a:ext>
            </a:extLst>
          </p:cNvPr>
          <p:cNvSpPr>
            <a:spLocks noGrp="1"/>
          </p:cNvSpPr>
          <p:nvPr>
            <p:ph sz="quarter" idx="10"/>
          </p:nvPr>
        </p:nvSpPr>
        <p:spPr>
          <a:xfrm>
            <a:off x="359999" y="4558436"/>
            <a:ext cx="11343053" cy="1381563"/>
          </a:xfrm>
        </p:spPr>
        <p:txBody>
          <a:bodyPr/>
          <a:lstStyle/>
          <a:p>
            <a:r>
              <a:rPr lang="en-GB"/>
              <a:t>Never use components designed for natural gas in LPG systems (or vice versa) unless specifically designated for both by the manufacturer. </a:t>
            </a:r>
          </a:p>
          <a:p>
            <a:r>
              <a:rPr lang="en-GB"/>
              <a:t>This is a critical safety consideration for UK gas engineers.</a:t>
            </a:r>
          </a:p>
        </p:txBody>
      </p:sp>
      <p:graphicFrame>
        <p:nvGraphicFramePr>
          <p:cNvPr id="3" name="Table 2">
            <a:extLst>
              <a:ext uri="{FF2B5EF4-FFF2-40B4-BE49-F238E27FC236}">
                <a16:creationId xmlns:a16="http://schemas.microsoft.com/office/drawing/2014/main" id="{A214506C-8284-17F8-98CD-1DDD8834618C}"/>
              </a:ext>
            </a:extLst>
          </p:cNvPr>
          <p:cNvGraphicFramePr>
            <a:graphicFrameLocks noGrp="1"/>
          </p:cNvGraphicFramePr>
          <p:nvPr>
            <p:extLst>
              <p:ext uri="{D42A27DB-BD31-4B8C-83A1-F6EECF244321}">
                <p14:modId xmlns:p14="http://schemas.microsoft.com/office/powerpoint/2010/main" val="2206367789"/>
              </p:ext>
            </p:extLst>
          </p:nvPr>
        </p:nvGraphicFramePr>
        <p:xfrm>
          <a:off x="184154" y="1843775"/>
          <a:ext cx="11518899" cy="2476439"/>
        </p:xfrm>
        <a:graphic>
          <a:graphicData uri="http://schemas.openxmlformats.org/drawingml/2006/table">
            <a:tbl>
              <a:tblPr>
                <a:tableStyleId>{8A107856-5554-42FB-B03E-39F5DBC370BA}</a:tableStyleId>
              </a:tblPr>
              <a:tblGrid>
                <a:gridCol w="2787646">
                  <a:extLst>
                    <a:ext uri="{9D8B030D-6E8A-4147-A177-3AD203B41FA5}">
                      <a16:colId xmlns:a16="http://schemas.microsoft.com/office/drawing/2014/main" val="2311359423"/>
                    </a:ext>
                  </a:extLst>
                </a:gridCol>
                <a:gridCol w="3842238">
                  <a:extLst>
                    <a:ext uri="{9D8B030D-6E8A-4147-A177-3AD203B41FA5}">
                      <a16:colId xmlns:a16="http://schemas.microsoft.com/office/drawing/2014/main" val="2834861459"/>
                    </a:ext>
                  </a:extLst>
                </a:gridCol>
                <a:gridCol w="4889015">
                  <a:extLst>
                    <a:ext uri="{9D8B030D-6E8A-4147-A177-3AD203B41FA5}">
                      <a16:colId xmlns:a16="http://schemas.microsoft.com/office/drawing/2014/main" val="2533063888"/>
                    </a:ext>
                  </a:extLst>
                </a:gridCol>
              </a:tblGrid>
              <a:tr h="0">
                <a:tc>
                  <a:txBody>
                    <a:bodyPr/>
                    <a:lstStyle/>
                    <a:p>
                      <a:pPr>
                        <a:buNone/>
                      </a:pPr>
                      <a:r>
                        <a:rPr lang="en-GB" b="1"/>
                        <a:t>Feature</a:t>
                      </a:r>
                      <a:endParaRPr lang="en-GB"/>
                    </a:p>
                  </a:txBody>
                  <a:tcPr anchor="ctr"/>
                </a:tc>
                <a:tc>
                  <a:txBody>
                    <a:bodyPr/>
                    <a:lstStyle/>
                    <a:p>
                      <a:pPr>
                        <a:buNone/>
                      </a:pPr>
                      <a:r>
                        <a:rPr lang="en-GB" b="1"/>
                        <a:t>Natural Gas (NG)</a:t>
                      </a:r>
                      <a:endParaRPr lang="en-GB"/>
                    </a:p>
                  </a:txBody>
                  <a:tcPr anchor="ctr"/>
                </a:tc>
                <a:tc>
                  <a:txBody>
                    <a:bodyPr/>
                    <a:lstStyle/>
                    <a:p>
                      <a:pPr>
                        <a:buNone/>
                      </a:pPr>
                      <a:r>
                        <a:rPr lang="en-GB" b="1"/>
                        <a:t>LPG (Propane/Butane)</a:t>
                      </a:r>
                      <a:endParaRPr lang="en-GB"/>
                    </a:p>
                  </a:txBody>
                  <a:tcPr anchor="ctr"/>
                </a:tc>
                <a:extLst>
                  <a:ext uri="{0D108BD9-81ED-4DB2-BD59-A6C34878D82A}">
                    <a16:rowId xmlns:a16="http://schemas.microsoft.com/office/drawing/2014/main" val="2455467226"/>
                  </a:ext>
                </a:extLst>
              </a:tr>
              <a:tr h="0">
                <a:tc>
                  <a:txBody>
                    <a:bodyPr/>
                    <a:lstStyle/>
                    <a:p>
                      <a:pPr>
                        <a:buNone/>
                      </a:pPr>
                      <a:r>
                        <a:rPr lang="en-GB"/>
                        <a:t>Supply Method</a:t>
                      </a:r>
                    </a:p>
                  </a:txBody>
                  <a:tcPr anchor="ctr"/>
                </a:tc>
                <a:tc>
                  <a:txBody>
                    <a:bodyPr/>
                    <a:lstStyle/>
                    <a:p>
                      <a:pPr>
                        <a:buNone/>
                      </a:pPr>
                      <a:r>
                        <a:rPr lang="en-GB"/>
                        <a:t>Piped from mains</a:t>
                      </a:r>
                    </a:p>
                  </a:txBody>
                  <a:tcPr anchor="ctr"/>
                </a:tc>
                <a:tc>
                  <a:txBody>
                    <a:bodyPr/>
                    <a:lstStyle/>
                    <a:p>
                      <a:pPr>
                        <a:buNone/>
                      </a:pPr>
                      <a:r>
                        <a:rPr lang="en-GB"/>
                        <a:t>Stored in cylinders/tanks</a:t>
                      </a:r>
                    </a:p>
                  </a:txBody>
                  <a:tcPr anchor="ctr"/>
                </a:tc>
                <a:extLst>
                  <a:ext uri="{0D108BD9-81ED-4DB2-BD59-A6C34878D82A}">
                    <a16:rowId xmlns:a16="http://schemas.microsoft.com/office/drawing/2014/main" val="1780909781"/>
                  </a:ext>
                </a:extLst>
              </a:tr>
              <a:tr h="0">
                <a:tc>
                  <a:txBody>
                    <a:bodyPr/>
                    <a:lstStyle/>
                    <a:p>
                      <a:pPr>
                        <a:buNone/>
                      </a:pPr>
                      <a:r>
                        <a:rPr lang="en-GB"/>
                        <a:t>Pressure Range</a:t>
                      </a:r>
                    </a:p>
                  </a:txBody>
                  <a:tcPr anchor="ctr"/>
                </a:tc>
                <a:tc>
                  <a:txBody>
                    <a:bodyPr/>
                    <a:lstStyle/>
                    <a:p>
                      <a:pPr>
                        <a:buNone/>
                      </a:pPr>
                      <a:r>
                        <a:rPr lang="en-GB"/>
                        <a:t>21 mbar (domestic)</a:t>
                      </a:r>
                    </a:p>
                  </a:txBody>
                  <a:tcPr anchor="ctr"/>
                </a:tc>
                <a:tc>
                  <a:txBody>
                    <a:bodyPr/>
                    <a:lstStyle/>
                    <a:p>
                      <a:pPr>
                        <a:buNone/>
                      </a:pPr>
                      <a:r>
                        <a:rPr lang="nn-NO"/>
                        <a:t>37 mbar (propane) / 28 mbar (butane)</a:t>
                      </a:r>
                    </a:p>
                  </a:txBody>
                  <a:tcPr anchor="ctr"/>
                </a:tc>
                <a:extLst>
                  <a:ext uri="{0D108BD9-81ED-4DB2-BD59-A6C34878D82A}">
                    <a16:rowId xmlns:a16="http://schemas.microsoft.com/office/drawing/2014/main" val="1781802454"/>
                  </a:ext>
                </a:extLst>
              </a:tr>
              <a:tr h="0">
                <a:tc>
                  <a:txBody>
                    <a:bodyPr/>
                    <a:lstStyle/>
                    <a:p>
                      <a:pPr>
                        <a:buNone/>
                      </a:pPr>
                      <a:r>
                        <a:rPr lang="en-GB"/>
                        <a:t>Calorific Value</a:t>
                      </a:r>
                    </a:p>
                  </a:txBody>
                  <a:tcPr anchor="ctr"/>
                </a:tc>
                <a:tc>
                  <a:txBody>
                    <a:bodyPr/>
                    <a:lstStyle/>
                    <a:p>
                      <a:pPr>
                        <a:buNone/>
                      </a:pPr>
                      <a:r>
                        <a:rPr lang="en-GB"/>
                        <a:t>~39.5 MJ/m³</a:t>
                      </a:r>
                    </a:p>
                  </a:txBody>
                  <a:tcPr anchor="ctr"/>
                </a:tc>
                <a:tc>
                  <a:txBody>
                    <a:bodyPr/>
                    <a:lstStyle/>
                    <a:p>
                      <a:pPr>
                        <a:buNone/>
                      </a:pPr>
                      <a:r>
                        <a:rPr lang="en-GB"/>
                        <a:t>~93.2 MJ/m³ (propane)</a:t>
                      </a:r>
                    </a:p>
                  </a:txBody>
                  <a:tcPr anchor="ctr"/>
                </a:tc>
                <a:extLst>
                  <a:ext uri="{0D108BD9-81ED-4DB2-BD59-A6C34878D82A}">
                    <a16:rowId xmlns:a16="http://schemas.microsoft.com/office/drawing/2014/main" val="1100728490"/>
                  </a:ext>
                </a:extLst>
              </a:tr>
              <a:tr h="0">
                <a:tc>
                  <a:txBody>
                    <a:bodyPr/>
                    <a:lstStyle/>
                    <a:p>
                      <a:pPr>
                        <a:buNone/>
                      </a:pPr>
                      <a:r>
                        <a:rPr lang="en-GB"/>
                        <a:t>Component Differences</a:t>
                      </a:r>
                    </a:p>
                  </a:txBody>
                  <a:tcPr anchor="ctr"/>
                </a:tc>
                <a:tc>
                  <a:txBody>
                    <a:bodyPr/>
                    <a:lstStyle/>
                    <a:p>
                      <a:pPr>
                        <a:buNone/>
                      </a:pPr>
                      <a:r>
                        <a:rPr lang="en-GB"/>
                        <a:t>Larger jets/orifices, valves tuned for lower calorific gas</a:t>
                      </a:r>
                    </a:p>
                  </a:txBody>
                  <a:tcPr anchor="ctr"/>
                </a:tc>
                <a:tc>
                  <a:txBody>
                    <a:bodyPr/>
                    <a:lstStyle/>
                    <a:p>
                      <a:pPr>
                        <a:buNone/>
                      </a:pPr>
                      <a:r>
                        <a:rPr lang="en-GB"/>
                        <a:t>Smaller jets, tighter sealing valves, higher pressure ratings</a:t>
                      </a:r>
                    </a:p>
                  </a:txBody>
                  <a:tcPr anchor="ctr"/>
                </a:tc>
                <a:extLst>
                  <a:ext uri="{0D108BD9-81ED-4DB2-BD59-A6C34878D82A}">
                    <a16:rowId xmlns:a16="http://schemas.microsoft.com/office/drawing/2014/main" val="620199098"/>
                  </a:ext>
                </a:extLst>
              </a:tr>
              <a:tr h="0">
                <a:tc>
                  <a:txBody>
                    <a:bodyPr/>
                    <a:lstStyle/>
                    <a:p>
                      <a:pPr>
                        <a:buNone/>
                      </a:pPr>
                      <a:r>
                        <a:rPr lang="en-GB"/>
                        <a:t>UK Safety Standards</a:t>
                      </a:r>
                    </a:p>
                  </a:txBody>
                  <a:tcPr anchor="ctr"/>
                </a:tc>
                <a:tc>
                  <a:txBody>
                    <a:bodyPr/>
                    <a:lstStyle/>
                    <a:p>
                      <a:pPr>
                        <a:buNone/>
                      </a:pPr>
                      <a:r>
                        <a:rPr lang="en-GB"/>
                        <a:t>BS 6891</a:t>
                      </a:r>
                    </a:p>
                  </a:txBody>
                  <a:tcPr anchor="ctr"/>
                </a:tc>
                <a:tc>
                  <a:txBody>
                    <a:bodyPr/>
                    <a:lstStyle/>
                    <a:p>
                      <a:pPr>
                        <a:buNone/>
                      </a:pPr>
                      <a:r>
                        <a:rPr lang="en-GB" dirty="0"/>
                        <a:t>BS 5482</a:t>
                      </a:r>
                    </a:p>
                  </a:txBody>
                  <a:tcPr anchor="ctr"/>
                </a:tc>
                <a:extLst>
                  <a:ext uri="{0D108BD9-81ED-4DB2-BD59-A6C34878D82A}">
                    <a16:rowId xmlns:a16="http://schemas.microsoft.com/office/drawing/2014/main" val="4169785146"/>
                  </a:ext>
                </a:extLst>
              </a:tr>
            </a:tbl>
          </a:graphicData>
        </a:graphic>
      </p:graphicFrame>
    </p:spTree>
    <p:extLst>
      <p:ext uri="{BB962C8B-B14F-4D97-AF65-F5344CB8AC3E}">
        <p14:creationId xmlns:p14="http://schemas.microsoft.com/office/powerpoint/2010/main" val="2259900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4AC25-0C00-9E29-D648-39B53B70E15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2FB474-10B6-7743-E5E3-95CEDDE50235}"/>
              </a:ext>
            </a:extLst>
          </p:cNvPr>
          <p:cNvSpPr>
            <a:spLocks noGrp="1"/>
          </p:cNvSpPr>
          <p:nvPr>
            <p:ph type="title"/>
          </p:nvPr>
        </p:nvSpPr>
        <p:spPr>
          <a:xfrm>
            <a:off x="252000" y="972000"/>
            <a:ext cx="11628452" cy="646331"/>
          </a:xfrm>
        </p:spPr>
        <p:txBody>
          <a:bodyPr/>
          <a:lstStyle/>
          <a:p>
            <a:r>
              <a:rPr lang="en-GB" dirty="0"/>
              <a:t>Types of appliances</a:t>
            </a:r>
          </a:p>
        </p:txBody>
      </p:sp>
      <p:sp>
        <p:nvSpPr>
          <p:cNvPr id="6" name="Content Placeholder 5">
            <a:extLst>
              <a:ext uri="{FF2B5EF4-FFF2-40B4-BE49-F238E27FC236}">
                <a16:creationId xmlns:a16="http://schemas.microsoft.com/office/drawing/2014/main" id="{9623EA00-7EEB-19E5-91C2-73036E308FE5}"/>
              </a:ext>
            </a:extLst>
          </p:cNvPr>
          <p:cNvSpPr>
            <a:spLocks noGrp="1"/>
          </p:cNvSpPr>
          <p:nvPr>
            <p:ph sz="quarter" idx="10"/>
          </p:nvPr>
        </p:nvSpPr>
        <p:spPr>
          <a:xfrm>
            <a:off x="360000" y="1800000"/>
            <a:ext cx="10297114" cy="4140000"/>
          </a:xfrm>
        </p:spPr>
        <p:txBody>
          <a:bodyPr/>
          <a:lstStyle/>
          <a:p>
            <a:pPr>
              <a:spcAft>
                <a:spcPts val="0"/>
              </a:spcAft>
            </a:pPr>
            <a:r>
              <a:rPr lang="en-GB" b="1" dirty="0"/>
              <a:t>Boilers</a:t>
            </a:r>
          </a:p>
          <a:p>
            <a:pPr>
              <a:spcAft>
                <a:spcPts val="600"/>
              </a:spcAft>
            </a:pPr>
            <a:r>
              <a:rPr lang="en-GB" dirty="0"/>
              <a:t>Central heating and domestic hot water. May be combination, system, or regular types. </a:t>
            </a:r>
          </a:p>
          <a:p>
            <a:r>
              <a:rPr lang="en-GB" dirty="0"/>
              <a:t>Available as sealed or open-flued systems. Most common domestic gas appliance in UK properties.</a:t>
            </a:r>
          </a:p>
          <a:p>
            <a:pPr>
              <a:spcAft>
                <a:spcPts val="0"/>
              </a:spcAft>
            </a:pPr>
            <a:r>
              <a:rPr lang="en-GB" b="1" dirty="0"/>
              <a:t>Water heaters</a:t>
            </a:r>
          </a:p>
          <a:p>
            <a:pPr>
              <a:spcAft>
                <a:spcPts val="600"/>
              </a:spcAft>
            </a:pPr>
            <a:r>
              <a:rPr lang="en-GB" dirty="0"/>
              <a:t>Instantaneous or storage types. Provides hot water only, without central heating function. </a:t>
            </a:r>
          </a:p>
          <a:p>
            <a:pPr>
              <a:spcAft>
                <a:spcPts val="600"/>
              </a:spcAft>
            </a:pPr>
            <a:r>
              <a:rPr lang="en-GB" dirty="0"/>
              <a:t>Less common in modern UK installations but still found in older properties.</a:t>
            </a:r>
          </a:p>
          <a:p>
            <a:pPr>
              <a:spcAft>
                <a:spcPts val="600"/>
              </a:spcAft>
            </a:pPr>
            <a:endParaRPr lang="en-GB" dirty="0"/>
          </a:p>
          <a:p>
            <a:pPr lvl="0">
              <a:spcAft>
                <a:spcPts val="600"/>
              </a:spcAft>
            </a:pPr>
            <a:endParaRPr lang="en-GB" dirty="0"/>
          </a:p>
        </p:txBody>
      </p:sp>
    </p:spTree>
    <p:extLst>
      <p:ext uri="{BB962C8B-B14F-4D97-AF65-F5344CB8AC3E}">
        <p14:creationId xmlns:p14="http://schemas.microsoft.com/office/powerpoint/2010/main" val="4095941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D95B2-AEC8-2449-AFE1-4A5B74D416F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81E63EA-072D-C6C2-C530-BC7E25092B85}"/>
              </a:ext>
            </a:extLst>
          </p:cNvPr>
          <p:cNvSpPr>
            <a:spLocks noGrp="1"/>
          </p:cNvSpPr>
          <p:nvPr>
            <p:ph type="title"/>
          </p:nvPr>
        </p:nvSpPr>
        <p:spPr>
          <a:xfrm>
            <a:off x="305586" y="759041"/>
            <a:ext cx="11628452" cy="646331"/>
          </a:xfrm>
        </p:spPr>
        <p:txBody>
          <a:bodyPr/>
          <a:lstStyle/>
          <a:p>
            <a:r>
              <a:rPr lang="en-GB" dirty="0"/>
              <a:t>Types of appliances</a:t>
            </a:r>
          </a:p>
        </p:txBody>
      </p:sp>
      <p:sp>
        <p:nvSpPr>
          <p:cNvPr id="6" name="Content Placeholder 5">
            <a:extLst>
              <a:ext uri="{FF2B5EF4-FFF2-40B4-BE49-F238E27FC236}">
                <a16:creationId xmlns:a16="http://schemas.microsoft.com/office/drawing/2014/main" id="{7324D215-863A-DB72-41D6-7AC023AED9EC}"/>
              </a:ext>
            </a:extLst>
          </p:cNvPr>
          <p:cNvSpPr>
            <a:spLocks noGrp="1"/>
          </p:cNvSpPr>
          <p:nvPr>
            <p:ph sz="quarter" idx="10"/>
          </p:nvPr>
        </p:nvSpPr>
        <p:spPr>
          <a:xfrm>
            <a:off x="386605" y="1490315"/>
            <a:ext cx="10678114" cy="4140000"/>
          </a:xfrm>
        </p:spPr>
        <p:txBody>
          <a:bodyPr/>
          <a:lstStyle/>
          <a:p>
            <a:pPr>
              <a:spcAft>
                <a:spcPts val="600"/>
              </a:spcAft>
            </a:pPr>
            <a:r>
              <a:rPr lang="en-GB" sz="2200" b="1" dirty="0"/>
              <a:t>Cookers/Ovens</a:t>
            </a:r>
          </a:p>
          <a:p>
            <a:pPr>
              <a:spcAft>
                <a:spcPts val="600"/>
              </a:spcAft>
            </a:pPr>
            <a:r>
              <a:rPr lang="en-GB" sz="2200" dirty="0"/>
              <a:t>Domestic cooking appliances with multiple burners. </a:t>
            </a:r>
          </a:p>
          <a:p>
            <a:pPr>
              <a:spcAft>
                <a:spcPts val="600"/>
              </a:spcAft>
            </a:pPr>
            <a:r>
              <a:rPr lang="en-GB" sz="2200" dirty="0"/>
              <a:t>Often have separate components for hob, grill and oven functions. </a:t>
            </a:r>
          </a:p>
          <a:p>
            <a:pPr>
              <a:spcAft>
                <a:spcPts val="1800"/>
              </a:spcAft>
            </a:pPr>
            <a:r>
              <a:rPr lang="en-GB" sz="2200" dirty="0"/>
              <a:t>Common in UK homes with varied safety requirements.</a:t>
            </a:r>
          </a:p>
          <a:p>
            <a:pPr>
              <a:spcAft>
                <a:spcPts val="600"/>
              </a:spcAft>
            </a:pPr>
            <a:r>
              <a:rPr lang="en-GB" sz="2200" b="1" dirty="0">
                <a:ea typeface="ＭＳ Ｐゴシック"/>
              </a:rPr>
              <a:t>Space heaters</a:t>
            </a:r>
          </a:p>
          <a:p>
            <a:pPr>
              <a:spcAft>
                <a:spcPts val="600"/>
              </a:spcAft>
            </a:pPr>
            <a:r>
              <a:rPr lang="en-GB" sz="2200" dirty="0">
                <a:ea typeface="ＭＳ Ｐゴシック"/>
              </a:rPr>
              <a:t>Wall-mounted or free-standing units for room heating. </a:t>
            </a:r>
          </a:p>
          <a:p>
            <a:pPr>
              <a:spcAft>
                <a:spcPts val="600"/>
              </a:spcAft>
            </a:pPr>
            <a:r>
              <a:rPr lang="en-GB" sz="2200" dirty="0">
                <a:ea typeface="ＭＳ Ｐゴシック"/>
                <a:cs typeface="Arial"/>
              </a:rPr>
              <a:t>Decorative or radiant heating units. </a:t>
            </a:r>
            <a:endParaRPr lang="en-US" sz="2200" dirty="0">
              <a:ea typeface="ＭＳ Ｐゴシック"/>
              <a:cs typeface="Arial"/>
            </a:endParaRPr>
          </a:p>
          <a:p>
            <a:pPr>
              <a:spcAft>
                <a:spcPts val="600"/>
              </a:spcAft>
            </a:pPr>
            <a:r>
              <a:rPr lang="en-GB" sz="2200" dirty="0">
                <a:ea typeface="ＭＳ Ｐゴシック"/>
              </a:rPr>
              <a:t>May be radiant, inset, outset, convector or flueless types. </a:t>
            </a:r>
            <a:endParaRPr lang="en-GB" sz="2200" dirty="0">
              <a:cs typeface="Arial"/>
            </a:endParaRPr>
          </a:p>
          <a:p>
            <a:pPr>
              <a:spcAft>
                <a:spcPts val="600"/>
              </a:spcAft>
            </a:pPr>
            <a:r>
              <a:rPr lang="en-GB" sz="2200" dirty="0">
                <a:ea typeface="ＭＳ Ｐゴシック"/>
                <a:cs typeface="Arial"/>
              </a:rPr>
              <a:t>Require specific safety components including FSDs and ODS systems</a:t>
            </a:r>
            <a:endParaRPr lang="en-GB" sz="2200" dirty="0"/>
          </a:p>
          <a:p>
            <a:pPr>
              <a:spcAft>
                <a:spcPts val="600"/>
              </a:spcAft>
            </a:pPr>
            <a:r>
              <a:rPr lang="en-GB" sz="2200" dirty="0">
                <a:ea typeface="ＭＳ Ｐゴシック"/>
              </a:rPr>
              <a:t>Subject to specific ventilation requirements under UK regulations.</a:t>
            </a:r>
          </a:p>
          <a:p>
            <a:pPr>
              <a:spcAft>
                <a:spcPts val="600"/>
              </a:spcAft>
            </a:pPr>
            <a:endParaRPr lang="en-GB" sz="2200" dirty="0"/>
          </a:p>
          <a:p>
            <a:pPr lvl="0">
              <a:spcAft>
                <a:spcPts val="600"/>
              </a:spcAft>
            </a:pPr>
            <a:endParaRPr lang="en-GB" sz="2200" dirty="0"/>
          </a:p>
        </p:txBody>
      </p:sp>
    </p:spTree>
    <p:extLst>
      <p:ext uri="{BB962C8B-B14F-4D97-AF65-F5344CB8AC3E}">
        <p14:creationId xmlns:p14="http://schemas.microsoft.com/office/powerpoint/2010/main" val="3070547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71429-05AD-30EF-42A7-7161CA0D83D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6DE9FC-0485-C260-9036-71497C23935F}"/>
              </a:ext>
            </a:extLst>
          </p:cNvPr>
          <p:cNvSpPr>
            <a:spLocks noGrp="1"/>
          </p:cNvSpPr>
          <p:nvPr>
            <p:ph type="title"/>
          </p:nvPr>
        </p:nvSpPr>
        <p:spPr>
          <a:xfrm>
            <a:off x="252000" y="972000"/>
            <a:ext cx="11628452" cy="646331"/>
          </a:xfrm>
        </p:spPr>
        <p:txBody>
          <a:bodyPr/>
          <a:lstStyle/>
          <a:p>
            <a:r>
              <a:rPr lang="en-GB" dirty="0"/>
              <a:t>Types of gas systems</a:t>
            </a:r>
          </a:p>
        </p:txBody>
      </p:sp>
      <p:sp>
        <p:nvSpPr>
          <p:cNvPr id="6" name="Content Placeholder 5">
            <a:extLst>
              <a:ext uri="{FF2B5EF4-FFF2-40B4-BE49-F238E27FC236}">
                <a16:creationId xmlns:a16="http://schemas.microsoft.com/office/drawing/2014/main" id="{BF8C741A-5E5B-B34A-C60C-B203F5FC0D89}"/>
              </a:ext>
            </a:extLst>
          </p:cNvPr>
          <p:cNvSpPr>
            <a:spLocks noGrp="1"/>
          </p:cNvSpPr>
          <p:nvPr>
            <p:ph sz="quarter" idx="10"/>
          </p:nvPr>
        </p:nvSpPr>
        <p:spPr>
          <a:xfrm>
            <a:off x="359999" y="1800000"/>
            <a:ext cx="11091771" cy="4140000"/>
          </a:xfrm>
        </p:spPr>
        <p:txBody>
          <a:bodyPr/>
          <a:lstStyle/>
          <a:p>
            <a:r>
              <a:rPr lang="en-GB" b="1" dirty="0"/>
              <a:t>Flue system types:</a:t>
            </a:r>
          </a:p>
          <a:p>
            <a:pPr marL="342900" indent="-342900">
              <a:buFont typeface="Arial" panose="020B0604020202020204" pitchFamily="34" charset="0"/>
              <a:buChar char="•"/>
            </a:pPr>
            <a:r>
              <a:rPr lang="en-GB" b="1" dirty="0"/>
              <a:t>Open flue:</a:t>
            </a:r>
            <a:r>
              <a:rPr lang="en-GB" dirty="0"/>
              <a:t> Uses air from room for combustion, products exit via flue.</a:t>
            </a:r>
          </a:p>
          <a:p>
            <a:pPr marL="342900" indent="-342900">
              <a:buFont typeface="Arial" panose="020B0604020202020204" pitchFamily="34" charset="0"/>
              <a:buChar char="•"/>
            </a:pPr>
            <a:r>
              <a:rPr lang="en-GB" b="1" dirty="0"/>
              <a:t>Room sealed:</a:t>
            </a:r>
            <a:r>
              <a:rPr lang="en-GB" dirty="0"/>
              <a:t> Combustion circuit sealed from living space.</a:t>
            </a:r>
          </a:p>
          <a:p>
            <a:pPr marL="342900" indent="-342900">
              <a:buFont typeface="Arial" panose="020B0604020202020204" pitchFamily="34" charset="0"/>
              <a:buChar char="•"/>
            </a:pPr>
            <a:r>
              <a:rPr lang="en-GB" b="1" dirty="0"/>
              <a:t>Balanced flue:</a:t>
            </a:r>
            <a:r>
              <a:rPr lang="en-GB" dirty="0"/>
              <a:t> Air intake and combustion products exit through same terminal.</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a:t>
            </a:r>
            <a:endParaRPr lang="en-GB" dirty="0"/>
          </a:p>
        </p:txBody>
      </p:sp>
    </p:spTree>
    <p:extLst>
      <p:ext uri="{BB962C8B-B14F-4D97-AF65-F5344CB8AC3E}">
        <p14:creationId xmlns:p14="http://schemas.microsoft.com/office/powerpoint/2010/main" val="2652481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272B0-798A-C622-1C36-8BE138C088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FD9860-1382-F171-CD88-6086729D581C}"/>
              </a:ext>
            </a:extLst>
          </p:cNvPr>
          <p:cNvSpPr>
            <a:spLocks noGrp="1"/>
          </p:cNvSpPr>
          <p:nvPr>
            <p:ph type="title"/>
          </p:nvPr>
        </p:nvSpPr>
        <p:spPr>
          <a:xfrm>
            <a:off x="252000" y="972000"/>
            <a:ext cx="11628452" cy="646331"/>
          </a:xfrm>
        </p:spPr>
        <p:txBody>
          <a:bodyPr/>
          <a:lstStyle/>
          <a:p>
            <a:r>
              <a:rPr lang="en-GB" dirty="0"/>
              <a:t>Types of gas systems</a:t>
            </a:r>
          </a:p>
        </p:txBody>
      </p:sp>
      <p:sp>
        <p:nvSpPr>
          <p:cNvPr id="6" name="Content Placeholder 5">
            <a:extLst>
              <a:ext uri="{FF2B5EF4-FFF2-40B4-BE49-F238E27FC236}">
                <a16:creationId xmlns:a16="http://schemas.microsoft.com/office/drawing/2014/main" id="{BBE9BF56-4BC8-E485-00F6-33F4B69B1CCA}"/>
              </a:ext>
            </a:extLst>
          </p:cNvPr>
          <p:cNvSpPr>
            <a:spLocks noGrp="1"/>
          </p:cNvSpPr>
          <p:nvPr>
            <p:ph sz="quarter" idx="10"/>
          </p:nvPr>
        </p:nvSpPr>
        <p:spPr>
          <a:xfrm>
            <a:off x="359999" y="1800000"/>
            <a:ext cx="10786971" cy="4140000"/>
          </a:xfrm>
        </p:spPr>
        <p:txBody>
          <a:bodyPr/>
          <a:lstStyle/>
          <a:p>
            <a:r>
              <a:rPr lang="en-GB" b="1" dirty="0"/>
              <a:t>Air supply methods:</a:t>
            </a:r>
          </a:p>
          <a:p>
            <a:pPr marL="342900" indent="-342900">
              <a:buFont typeface="Arial" panose="020B0604020202020204" pitchFamily="34" charset="0"/>
              <a:buChar char="•"/>
            </a:pPr>
            <a:r>
              <a:rPr lang="en-GB" b="1" dirty="0"/>
              <a:t>Natural draught:</a:t>
            </a:r>
            <a:r>
              <a:rPr lang="en-GB" dirty="0"/>
              <a:t> Relies on convection for flue operation.</a:t>
            </a:r>
          </a:p>
          <a:p>
            <a:pPr marL="342900" indent="-342900">
              <a:buFont typeface="Arial" panose="020B0604020202020204" pitchFamily="34" charset="0"/>
              <a:buChar char="•"/>
            </a:pPr>
            <a:r>
              <a:rPr lang="en-GB" b="1" dirty="0"/>
              <a:t>Mechanical draught:</a:t>
            </a:r>
            <a:r>
              <a:rPr lang="en-GB" dirty="0"/>
              <a:t> Uses fan to assist removal of combustion products.</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a:t>
            </a:r>
            <a:endParaRPr lang="en-GB" dirty="0"/>
          </a:p>
        </p:txBody>
      </p:sp>
    </p:spTree>
    <p:extLst>
      <p:ext uri="{BB962C8B-B14F-4D97-AF65-F5344CB8AC3E}">
        <p14:creationId xmlns:p14="http://schemas.microsoft.com/office/powerpoint/2010/main" val="4036396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1F523-936D-4A79-E235-2883C412A44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56D124-B4FA-12BA-3C99-5826F018C61F}"/>
              </a:ext>
            </a:extLst>
          </p:cNvPr>
          <p:cNvSpPr>
            <a:spLocks noGrp="1"/>
          </p:cNvSpPr>
          <p:nvPr>
            <p:ph type="title"/>
          </p:nvPr>
        </p:nvSpPr>
        <p:spPr>
          <a:xfrm>
            <a:off x="252000" y="972000"/>
            <a:ext cx="11628452" cy="646331"/>
          </a:xfrm>
        </p:spPr>
        <p:txBody>
          <a:bodyPr/>
          <a:lstStyle/>
          <a:p>
            <a:r>
              <a:rPr lang="en-GB" dirty="0"/>
              <a:t>Types of gas systems</a:t>
            </a:r>
          </a:p>
        </p:txBody>
      </p:sp>
      <p:sp>
        <p:nvSpPr>
          <p:cNvPr id="6" name="Content Placeholder 5">
            <a:extLst>
              <a:ext uri="{FF2B5EF4-FFF2-40B4-BE49-F238E27FC236}">
                <a16:creationId xmlns:a16="http://schemas.microsoft.com/office/drawing/2014/main" id="{1C56C53E-7441-F857-CCF0-AA2FFA27AC08}"/>
              </a:ext>
            </a:extLst>
          </p:cNvPr>
          <p:cNvSpPr>
            <a:spLocks noGrp="1"/>
          </p:cNvSpPr>
          <p:nvPr>
            <p:ph sz="quarter" idx="10"/>
          </p:nvPr>
        </p:nvSpPr>
        <p:spPr>
          <a:xfrm>
            <a:off x="359999" y="1800000"/>
            <a:ext cx="9894343" cy="4140000"/>
          </a:xfrm>
        </p:spPr>
        <p:txBody>
          <a:bodyPr/>
          <a:lstStyle/>
          <a:p>
            <a:r>
              <a:rPr lang="en-GB" b="1" dirty="0"/>
              <a:t>Air supply methods:</a:t>
            </a:r>
          </a:p>
          <a:p>
            <a:r>
              <a:rPr lang="en-GB" dirty="0"/>
              <a:t>The system type directly influences component selection requirements:</a:t>
            </a:r>
          </a:p>
          <a:p>
            <a:pPr marL="342900" indent="-342900">
              <a:buFont typeface="Arial" panose="020B0604020202020204" pitchFamily="34" charset="0"/>
              <a:buChar char="•"/>
            </a:pPr>
            <a:r>
              <a:rPr lang="en-GB" dirty="0"/>
              <a:t>Fans required for mechanical draught systems.</a:t>
            </a:r>
          </a:p>
          <a:p>
            <a:pPr marL="342900" indent="-342900">
              <a:buFont typeface="Arial" panose="020B0604020202020204" pitchFamily="34" charset="0"/>
              <a:buChar char="•"/>
            </a:pPr>
            <a:r>
              <a:rPr lang="en-GB" dirty="0"/>
              <a:t>Air Pressure Switches (APS) required for fan-flued systems.</a:t>
            </a:r>
          </a:p>
          <a:p>
            <a:pPr marL="342900" indent="-342900">
              <a:buFont typeface="Arial" panose="020B0604020202020204" pitchFamily="34" charset="0"/>
              <a:buChar char="•"/>
            </a:pPr>
            <a:r>
              <a:rPr lang="en-GB" dirty="0"/>
              <a:t>Oxygen Depletion Sensors (ODS) for flueless appliances.</a:t>
            </a:r>
          </a:p>
          <a:p>
            <a:pPr marL="342900" indent="-342900">
              <a:buFont typeface="Arial" panose="020B0604020202020204" pitchFamily="34" charset="0"/>
              <a:buChar char="•"/>
            </a:pPr>
            <a:r>
              <a:rPr lang="en-GB" dirty="0"/>
              <a:t>Different gas valve specifications based on pressure requirements.</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a:t>
            </a:r>
            <a:endParaRPr lang="en-GB" dirty="0"/>
          </a:p>
        </p:txBody>
      </p:sp>
    </p:spTree>
    <p:extLst>
      <p:ext uri="{BB962C8B-B14F-4D97-AF65-F5344CB8AC3E}">
        <p14:creationId xmlns:p14="http://schemas.microsoft.com/office/powerpoint/2010/main" val="3482581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7F9CB-EF77-24E7-869E-FC1604BD28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F9CF74-26FB-A57E-3738-A45DD5ABB18E}"/>
              </a:ext>
            </a:extLst>
          </p:cNvPr>
          <p:cNvSpPr>
            <a:spLocks noGrp="1"/>
          </p:cNvSpPr>
          <p:nvPr>
            <p:ph type="title"/>
          </p:nvPr>
        </p:nvSpPr>
        <p:spPr>
          <a:xfrm>
            <a:off x="252000" y="972000"/>
            <a:ext cx="11628452" cy="646331"/>
          </a:xfrm>
        </p:spPr>
        <p:txBody>
          <a:bodyPr/>
          <a:lstStyle/>
          <a:p>
            <a:r>
              <a:rPr lang="en-GB" dirty="0"/>
              <a:t>Using Manufacturer’s Instructions (MI)</a:t>
            </a:r>
          </a:p>
        </p:txBody>
      </p:sp>
      <p:sp>
        <p:nvSpPr>
          <p:cNvPr id="6" name="Content Placeholder 5">
            <a:extLst>
              <a:ext uri="{FF2B5EF4-FFF2-40B4-BE49-F238E27FC236}">
                <a16:creationId xmlns:a16="http://schemas.microsoft.com/office/drawing/2014/main" id="{03DAFA03-B90F-4A23-8E64-2AFBFF7D948D}"/>
              </a:ext>
            </a:extLst>
          </p:cNvPr>
          <p:cNvSpPr>
            <a:spLocks noGrp="1"/>
          </p:cNvSpPr>
          <p:nvPr>
            <p:ph sz="quarter" idx="10"/>
          </p:nvPr>
        </p:nvSpPr>
        <p:spPr>
          <a:xfrm>
            <a:off x="360000" y="1800000"/>
            <a:ext cx="9360212" cy="4140000"/>
          </a:xfrm>
        </p:spPr>
        <p:txBody>
          <a:bodyPr/>
          <a:lstStyle/>
          <a:p>
            <a:r>
              <a:rPr lang="en-GB"/>
              <a:t>Manufacturer's Instructions provide critical information that must be followed by UK Gas Safe engineers. </a:t>
            </a:r>
          </a:p>
          <a:p>
            <a:r>
              <a:rPr lang="en-GB"/>
              <a:t>The Gas Safety (Installation and Use) Regulations make reference to following manufacturer's instructions as a legal requirement.</a:t>
            </a:r>
          </a:p>
          <a:p>
            <a:endParaRPr lang="en-GB"/>
          </a:p>
        </p:txBody>
      </p:sp>
    </p:spTree>
    <p:extLst>
      <p:ext uri="{BB962C8B-B14F-4D97-AF65-F5344CB8AC3E}">
        <p14:creationId xmlns:p14="http://schemas.microsoft.com/office/powerpoint/2010/main" val="2431314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4A379-7701-BCBA-17D8-849A8E92C7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676A0D4-B351-72AC-0C63-35ACD8B01AC6}"/>
              </a:ext>
            </a:extLst>
          </p:cNvPr>
          <p:cNvSpPr>
            <a:spLocks noGrp="1"/>
          </p:cNvSpPr>
          <p:nvPr>
            <p:ph type="title"/>
          </p:nvPr>
        </p:nvSpPr>
        <p:spPr>
          <a:xfrm>
            <a:off x="252000" y="972000"/>
            <a:ext cx="11628452" cy="646331"/>
          </a:xfrm>
        </p:spPr>
        <p:txBody>
          <a:bodyPr/>
          <a:lstStyle/>
          <a:p>
            <a:r>
              <a:rPr lang="en-GB" dirty="0"/>
              <a:t>Using Manufacturer’s Instructions (MI)</a:t>
            </a:r>
          </a:p>
        </p:txBody>
      </p:sp>
      <p:sp>
        <p:nvSpPr>
          <p:cNvPr id="6" name="Content Placeholder 5">
            <a:extLst>
              <a:ext uri="{FF2B5EF4-FFF2-40B4-BE49-F238E27FC236}">
                <a16:creationId xmlns:a16="http://schemas.microsoft.com/office/drawing/2014/main" id="{D21947F5-83D9-08C7-A2A8-53D6CB2A77F4}"/>
              </a:ext>
            </a:extLst>
          </p:cNvPr>
          <p:cNvSpPr>
            <a:spLocks noGrp="1"/>
          </p:cNvSpPr>
          <p:nvPr>
            <p:ph sz="quarter" idx="10"/>
          </p:nvPr>
        </p:nvSpPr>
        <p:spPr>
          <a:xfrm>
            <a:off x="360000" y="1800000"/>
            <a:ext cx="9360212" cy="4140000"/>
          </a:xfrm>
        </p:spPr>
        <p:txBody>
          <a:bodyPr/>
          <a:lstStyle/>
          <a:p>
            <a:r>
              <a:rPr lang="en-GB" b="1" dirty="0"/>
              <a:t>MIs provide:</a:t>
            </a:r>
          </a:p>
          <a:p>
            <a:pPr marL="342900" indent="-342900">
              <a:buFont typeface="Arial" panose="020B0604020202020204" pitchFamily="34" charset="0"/>
              <a:buChar char="•"/>
            </a:pPr>
            <a:r>
              <a:rPr lang="en-GB" dirty="0"/>
              <a:t>Detailed wiring schematics.</a:t>
            </a:r>
          </a:p>
          <a:p>
            <a:pPr marL="342900" indent="-342900">
              <a:buFont typeface="Arial" panose="020B0604020202020204" pitchFamily="34" charset="0"/>
              <a:buChar char="•"/>
            </a:pPr>
            <a:r>
              <a:rPr lang="en-GB" dirty="0"/>
              <a:t>Component specifications and tolerances.</a:t>
            </a:r>
          </a:p>
          <a:p>
            <a:pPr marL="342900" indent="-342900">
              <a:buFont typeface="Arial" panose="020B0604020202020204" pitchFamily="34" charset="0"/>
              <a:buChar char="•"/>
            </a:pPr>
            <a:r>
              <a:rPr lang="en-GB" dirty="0"/>
              <a:t>Servicing guidance and intervals.</a:t>
            </a:r>
          </a:p>
          <a:p>
            <a:pPr marL="342900" indent="-342900">
              <a:buFont typeface="Arial" panose="020B0604020202020204" pitchFamily="34" charset="0"/>
              <a:buChar char="•"/>
            </a:pPr>
            <a:r>
              <a:rPr lang="en-GB" dirty="0"/>
              <a:t>Safety notes and classification information.</a:t>
            </a:r>
          </a:p>
          <a:p>
            <a:pPr marL="342900" indent="-342900">
              <a:buFont typeface="Arial" panose="020B0604020202020204" pitchFamily="34" charset="0"/>
              <a:buChar char="•"/>
            </a:pPr>
            <a:r>
              <a:rPr lang="en-GB" dirty="0"/>
              <a:t>Replacement part numbers and compatibility.</a:t>
            </a:r>
          </a:p>
          <a:p>
            <a:pPr marL="342900" indent="-342900">
              <a:buFont typeface="Arial" panose="020B0604020202020204" pitchFamily="34" charset="0"/>
              <a:buChar char="•"/>
            </a:pPr>
            <a:r>
              <a:rPr lang="en-GB" dirty="0"/>
              <a:t>Commissioning procedures and parameters.</a:t>
            </a:r>
          </a:p>
          <a:p>
            <a:endParaRPr lang="en-GB" dirty="0"/>
          </a:p>
        </p:txBody>
      </p:sp>
    </p:spTree>
    <p:extLst>
      <p:ext uri="{BB962C8B-B14F-4D97-AF65-F5344CB8AC3E}">
        <p14:creationId xmlns:p14="http://schemas.microsoft.com/office/powerpoint/2010/main" val="3780348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15D4A-976C-E1F6-B05E-2007678425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39302D2-5A03-A7DA-0631-5C31B30AE2A9}"/>
              </a:ext>
            </a:extLst>
          </p:cNvPr>
          <p:cNvSpPr>
            <a:spLocks noGrp="1"/>
          </p:cNvSpPr>
          <p:nvPr>
            <p:ph type="title"/>
          </p:nvPr>
        </p:nvSpPr>
        <p:spPr>
          <a:xfrm>
            <a:off x="252000" y="972000"/>
            <a:ext cx="11628452" cy="646331"/>
          </a:xfrm>
        </p:spPr>
        <p:txBody>
          <a:bodyPr/>
          <a:lstStyle/>
          <a:p>
            <a:r>
              <a:rPr lang="en-GB" dirty="0"/>
              <a:t>Using Manufacturer’s Instructions (MI)</a:t>
            </a:r>
          </a:p>
        </p:txBody>
      </p:sp>
      <p:sp>
        <p:nvSpPr>
          <p:cNvPr id="6" name="Content Placeholder 5">
            <a:extLst>
              <a:ext uri="{FF2B5EF4-FFF2-40B4-BE49-F238E27FC236}">
                <a16:creationId xmlns:a16="http://schemas.microsoft.com/office/drawing/2014/main" id="{96853E5B-B645-2F0D-24BC-FAE675D26B00}"/>
              </a:ext>
            </a:extLst>
          </p:cNvPr>
          <p:cNvSpPr>
            <a:spLocks noGrp="1"/>
          </p:cNvSpPr>
          <p:nvPr>
            <p:ph sz="quarter" idx="10"/>
          </p:nvPr>
        </p:nvSpPr>
        <p:spPr>
          <a:xfrm>
            <a:off x="360000" y="1800000"/>
            <a:ext cx="10879610" cy="4140000"/>
          </a:xfrm>
        </p:spPr>
        <p:txBody>
          <a:bodyPr/>
          <a:lstStyle/>
          <a:p>
            <a:r>
              <a:rPr lang="en-GB" dirty="0"/>
              <a:t>Engineers must not deviate from MIs unless explicitly stated it's safe to do so. </a:t>
            </a:r>
          </a:p>
          <a:p>
            <a:pPr>
              <a:spcAft>
                <a:spcPts val="2400"/>
              </a:spcAft>
            </a:pPr>
            <a:r>
              <a:rPr lang="en-GB" dirty="0"/>
              <a:t>Non-compliance can invalidate warranties, create unsafe conditions, and potentially lead to prosecution.</a:t>
            </a:r>
          </a:p>
          <a:p>
            <a:r>
              <a:rPr lang="en-GB" b="1" dirty="0"/>
              <a:t>Critical Safety Note</a:t>
            </a:r>
          </a:p>
          <a:p>
            <a:r>
              <a:rPr lang="en-GB" dirty="0"/>
              <a:t>A multiblock valve rated for Natural Gas cannot be substituted on an LPG boiler without explicit confirmation in the manufacturer's instructions. </a:t>
            </a:r>
          </a:p>
          <a:p>
            <a:r>
              <a:rPr lang="en-GB" dirty="0"/>
              <a:t>Such substitutions can lead to dangerous conditions and are prohibited under UK gas regulations.</a:t>
            </a:r>
          </a:p>
          <a:p>
            <a:endParaRPr lang="en-GB" dirty="0"/>
          </a:p>
        </p:txBody>
      </p:sp>
    </p:spTree>
    <p:extLst>
      <p:ext uri="{BB962C8B-B14F-4D97-AF65-F5344CB8AC3E}">
        <p14:creationId xmlns:p14="http://schemas.microsoft.com/office/powerpoint/2010/main" val="3301459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91B7D-3878-6BC5-A183-39912B8ED7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6BBD5C6-8AB7-69B8-EB0D-E8D73101B4CD}"/>
              </a:ext>
            </a:extLst>
          </p:cNvPr>
          <p:cNvSpPr>
            <a:spLocks noGrp="1"/>
          </p:cNvSpPr>
          <p:nvPr>
            <p:ph type="title"/>
          </p:nvPr>
        </p:nvSpPr>
        <p:spPr>
          <a:xfrm>
            <a:off x="252000" y="972000"/>
            <a:ext cx="11628452" cy="646331"/>
          </a:xfrm>
        </p:spPr>
        <p:txBody>
          <a:bodyPr/>
          <a:lstStyle/>
          <a:p>
            <a:r>
              <a:rPr lang="en-GB" dirty="0"/>
              <a:t>Using Manufacturer’s Instructions (MI)</a:t>
            </a:r>
          </a:p>
        </p:txBody>
      </p:sp>
      <p:sp>
        <p:nvSpPr>
          <p:cNvPr id="6" name="Content Placeholder 5">
            <a:extLst>
              <a:ext uri="{FF2B5EF4-FFF2-40B4-BE49-F238E27FC236}">
                <a16:creationId xmlns:a16="http://schemas.microsoft.com/office/drawing/2014/main" id="{C1319BAC-12E4-C114-D586-7A56E589C7F1}"/>
              </a:ext>
            </a:extLst>
          </p:cNvPr>
          <p:cNvSpPr>
            <a:spLocks noGrp="1"/>
          </p:cNvSpPr>
          <p:nvPr>
            <p:ph sz="quarter" idx="10"/>
          </p:nvPr>
        </p:nvSpPr>
        <p:spPr>
          <a:xfrm>
            <a:off x="360000" y="1800000"/>
            <a:ext cx="10879610" cy="4140000"/>
          </a:xfrm>
        </p:spPr>
        <p:txBody>
          <a:bodyPr/>
          <a:lstStyle/>
          <a:p>
            <a:r>
              <a:rPr lang="en-GB" b="1"/>
              <a:t>Scenario:</a:t>
            </a:r>
            <a:r>
              <a:rPr lang="en-GB"/>
              <a:t> Ash fits a fan that looks similar to the original but doesn't check the MI. The appliance begins short-cycling. Why might that happen?</a:t>
            </a:r>
          </a:p>
          <a:p>
            <a:r>
              <a:rPr lang="en-GB"/>
              <a:t>This scenario illustrates the importance of checking specifications - incorrect fan pressure ratings or electrical characteristics can cause operational issues and potentially dangerous conditions.</a:t>
            </a:r>
          </a:p>
          <a:p>
            <a:endParaRPr lang="en-GB"/>
          </a:p>
        </p:txBody>
      </p:sp>
    </p:spTree>
    <p:extLst>
      <p:ext uri="{BB962C8B-B14F-4D97-AF65-F5344CB8AC3E}">
        <p14:creationId xmlns:p14="http://schemas.microsoft.com/office/powerpoint/2010/main" val="1397111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1628452" cy="646331"/>
          </a:xfrm>
        </p:spPr>
        <p:txBody>
          <a:bodyPr/>
          <a:lstStyle/>
          <a:p>
            <a:r>
              <a:rPr lang="en-GB" dirty="0"/>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999" y="1800000"/>
            <a:ext cx="10645457" cy="4140000"/>
          </a:xfrm>
        </p:spPr>
        <p:txBody>
          <a:bodyPr/>
          <a:lstStyle/>
          <a:p>
            <a:r>
              <a:rPr lang="en-GB" dirty="0">
                <a:ea typeface="ＭＳ Ｐゴシック"/>
              </a:rPr>
              <a:t>Today we're going to explore what takes place inside a gas appliance the moment it's switched on, a process that’s critical to both safety and performance in gas engineering.</a:t>
            </a:r>
          </a:p>
          <a:p>
            <a:r>
              <a:rPr lang="en-GB" dirty="0"/>
              <a:t>Let’s start by thinking about these two questions:</a:t>
            </a:r>
          </a:p>
          <a:p>
            <a:pPr marL="342900" indent="-342900">
              <a:buFont typeface="Arial" panose="020B0604020202020204" pitchFamily="34" charset="0"/>
              <a:buChar char="•"/>
            </a:pPr>
            <a:r>
              <a:rPr lang="en-GB" dirty="0"/>
              <a:t>What happens inside a gas appliance when it’s turned on?</a:t>
            </a:r>
          </a:p>
          <a:p>
            <a:pPr marL="342900" indent="-342900">
              <a:buFont typeface="Arial" panose="020B0604020202020204" pitchFamily="34" charset="0"/>
              <a:buChar char="•"/>
            </a:pPr>
            <a:r>
              <a:rPr lang="en-GB" dirty="0">
                <a:ea typeface="ＭＳ Ｐゴシック"/>
              </a:rPr>
              <a:t>What do you think is actually ‘burning’?</a:t>
            </a:r>
          </a:p>
          <a:p>
            <a:r>
              <a:rPr lang="en-GB" dirty="0"/>
              <a:t>Take a minute to discuss with a partner or jot down your thoughts. We’ll share ideas before diving into the science behind combustion.</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93D77-835C-1CD8-4624-C06660EEF4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FD9B97-B213-0BA2-40C1-05CEE24AE01E}"/>
              </a:ext>
            </a:extLst>
          </p:cNvPr>
          <p:cNvSpPr>
            <a:spLocks noGrp="1"/>
          </p:cNvSpPr>
          <p:nvPr>
            <p:ph type="title"/>
          </p:nvPr>
        </p:nvSpPr>
        <p:spPr>
          <a:xfrm>
            <a:off x="252000" y="972000"/>
            <a:ext cx="11628452" cy="646331"/>
          </a:xfrm>
        </p:spPr>
        <p:txBody>
          <a:bodyPr/>
          <a:lstStyle/>
          <a:p>
            <a:r>
              <a:rPr lang="en-GB" dirty="0"/>
              <a:t>Consequences of unsuitable components</a:t>
            </a:r>
          </a:p>
        </p:txBody>
      </p:sp>
      <p:sp>
        <p:nvSpPr>
          <p:cNvPr id="6" name="Content Placeholder 5">
            <a:extLst>
              <a:ext uri="{FF2B5EF4-FFF2-40B4-BE49-F238E27FC236}">
                <a16:creationId xmlns:a16="http://schemas.microsoft.com/office/drawing/2014/main" id="{A996F9F2-D93A-AD96-5E47-769F882CE5DA}"/>
              </a:ext>
            </a:extLst>
          </p:cNvPr>
          <p:cNvSpPr>
            <a:spLocks noGrp="1"/>
          </p:cNvSpPr>
          <p:nvPr>
            <p:ph sz="quarter" idx="10"/>
          </p:nvPr>
        </p:nvSpPr>
        <p:spPr/>
        <p:txBody>
          <a:bodyPr/>
          <a:lstStyle/>
          <a:p>
            <a:br>
              <a:rPr lang="en-GB" sz="2400">
                <a:solidFill>
                  <a:srgbClr val="000000"/>
                </a:solidFill>
                <a:effectLst/>
                <a:latin typeface="Arial" panose="020B0604020202020204" pitchFamily="34" charset="0"/>
              </a:rPr>
            </a:br>
            <a:endParaRPr lang="en-GB" sz="2400">
              <a:solidFill>
                <a:srgbClr val="000000"/>
              </a:solidFill>
              <a:effectLst/>
              <a:latin typeface="Arial" panose="020B0604020202020204" pitchFamily="34" charset="0"/>
            </a:endParaRPr>
          </a:p>
          <a:p>
            <a:endParaRPr lang="en-GB">
              <a:solidFill>
                <a:srgbClr val="000000"/>
              </a:solidFill>
              <a:latin typeface="Arial" panose="020B0604020202020204" pitchFamily="34" charset="0"/>
            </a:endParaRPr>
          </a:p>
          <a:p>
            <a:endParaRPr lang="en-GB">
              <a:solidFill>
                <a:srgbClr val="000000"/>
              </a:solidFill>
              <a:latin typeface="Arial" panose="020B0604020202020204" pitchFamily="34" charset="0"/>
            </a:endParaRPr>
          </a:p>
          <a:p>
            <a:endParaRPr lang="en-GB">
              <a:solidFill>
                <a:srgbClr val="000000"/>
              </a:solidFill>
              <a:latin typeface="Arial" panose="020B0604020202020204" pitchFamily="34" charset="0"/>
            </a:endParaRPr>
          </a:p>
          <a:p>
            <a:endParaRPr lang="en-GB">
              <a:solidFill>
                <a:srgbClr val="000000"/>
              </a:solidFill>
              <a:latin typeface="Arial" panose="020B0604020202020204" pitchFamily="34" charset="0"/>
            </a:endParaRPr>
          </a:p>
          <a:p>
            <a:endParaRPr lang="en-GB"/>
          </a:p>
        </p:txBody>
      </p:sp>
      <p:graphicFrame>
        <p:nvGraphicFramePr>
          <p:cNvPr id="3" name="Table 2">
            <a:extLst>
              <a:ext uri="{FF2B5EF4-FFF2-40B4-BE49-F238E27FC236}">
                <a16:creationId xmlns:a16="http://schemas.microsoft.com/office/drawing/2014/main" id="{023B83E7-197D-366F-5D9A-BDD35813D221}"/>
              </a:ext>
            </a:extLst>
          </p:cNvPr>
          <p:cNvGraphicFramePr>
            <a:graphicFrameLocks noGrp="1"/>
          </p:cNvGraphicFramePr>
          <p:nvPr>
            <p:extLst>
              <p:ext uri="{D42A27DB-BD31-4B8C-83A1-F6EECF244321}">
                <p14:modId xmlns:p14="http://schemas.microsoft.com/office/powerpoint/2010/main" val="2746362426"/>
              </p:ext>
            </p:extLst>
          </p:nvPr>
        </p:nvGraphicFramePr>
        <p:xfrm>
          <a:off x="359999" y="1764975"/>
          <a:ext cx="11519624" cy="4183902"/>
        </p:xfrm>
        <a:graphic>
          <a:graphicData uri="http://schemas.openxmlformats.org/drawingml/2006/table">
            <a:tbl>
              <a:tblPr>
                <a:tableStyleId>{8A107856-5554-42FB-B03E-39F5DBC370BA}</a:tableStyleId>
              </a:tblPr>
              <a:tblGrid>
                <a:gridCol w="2488709">
                  <a:extLst>
                    <a:ext uri="{9D8B030D-6E8A-4147-A177-3AD203B41FA5}">
                      <a16:colId xmlns:a16="http://schemas.microsoft.com/office/drawing/2014/main" val="1597002977"/>
                    </a:ext>
                  </a:extLst>
                </a:gridCol>
                <a:gridCol w="2927838">
                  <a:extLst>
                    <a:ext uri="{9D8B030D-6E8A-4147-A177-3AD203B41FA5}">
                      <a16:colId xmlns:a16="http://schemas.microsoft.com/office/drawing/2014/main" val="2989730803"/>
                    </a:ext>
                  </a:extLst>
                </a:gridCol>
                <a:gridCol w="3112477">
                  <a:extLst>
                    <a:ext uri="{9D8B030D-6E8A-4147-A177-3AD203B41FA5}">
                      <a16:colId xmlns:a16="http://schemas.microsoft.com/office/drawing/2014/main" val="3095375302"/>
                    </a:ext>
                  </a:extLst>
                </a:gridCol>
                <a:gridCol w="2990600">
                  <a:extLst>
                    <a:ext uri="{9D8B030D-6E8A-4147-A177-3AD203B41FA5}">
                      <a16:colId xmlns:a16="http://schemas.microsoft.com/office/drawing/2014/main" val="3035276005"/>
                    </a:ext>
                  </a:extLst>
                </a:gridCol>
              </a:tblGrid>
              <a:tr h="318333">
                <a:tc>
                  <a:txBody>
                    <a:bodyPr/>
                    <a:lstStyle/>
                    <a:p>
                      <a:pPr>
                        <a:buNone/>
                      </a:pPr>
                      <a:r>
                        <a:rPr lang="en-GB" sz="1600" b="1"/>
                        <a:t>Issue</a:t>
                      </a:r>
                      <a:endParaRPr lang="en-GB" sz="1600"/>
                    </a:p>
                  </a:txBody>
                  <a:tcPr marL="79349" marR="79349" marT="39674" marB="39674" anchor="ctr"/>
                </a:tc>
                <a:tc>
                  <a:txBody>
                    <a:bodyPr/>
                    <a:lstStyle/>
                    <a:p>
                      <a:pPr>
                        <a:buNone/>
                      </a:pPr>
                      <a:r>
                        <a:rPr lang="en-GB" sz="1600" b="1"/>
                        <a:t>Component Mismatch</a:t>
                      </a:r>
                      <a:endParaRPr lang="en-GB" sz="1600"/>
                    </a:p>
                  </a:txBody>
                  <a:tcPr marL="79349" marR="79349" marT="39674" marB="39674" anchor="ctr"/>
                </a:tc>
                <a:tc>
                  <a:txBody>
                    <a:bodyPr/>
                    <a:lstStyle/>
                    <a:p>
                      <a:pPr>
                        <a:buNone/>
                      </a:pPr>
                      <a:r>
                        <a:rPr lang="en-GB" sz="1600" b="1"/>
                        <a:t>Result</a:t>
                      </a:r>
                      <a:endParaRPr lang="en-GB" sz="1600"/>
                    </a:p>
                  </a:txBody>
                  <a:tcPr marL="79349" marR="79349" marT="39674" marB="39674" anchor="ctr"/>
                </a:tc>
                <a:tc>
                  <a:txBody>
                    <a:bodyPr/>
                    <a:lstStyle/>
                    <a:p>
                      <a:pPr>
                        <a:buNone/>
                      </a:pPr>
                      <a:r>
                        <a:rPr lang="en-GB" sz="1600" b="1"/>
                        <a:t>UK Safety Classification</a:t>
                      </a:r>
                      <a:endParaRPr lang="en-GB" sz="1600"/>
                    </a:p>
                  </a:txBody>
                  <a:tcPr marL="79349" marR="79349" marT="39674" marB="39674" anchor="ctr"/>
                </a:tc>
                <a:extLst>
                  <a:ext uri="{0D108BD9-81ED-4DB2-BD59-A6C34878D82A}">
                    <a16:rowId xmlns:a16="http://schemas.microsoft.com/office/drawing/2014/main" val="3155625221"/>
                  </a:ext>
                </a:extLst>
              </a:tr>
              <a:tr h="796301">
                <a:tc>
                  <a:txBody>
                    <a:bodyPr/>
                    <a:lstStyle/>
                    <a:p>
                      <a:pPr>
                        <a:buNone/>
                      </a:pPr>
                      <a:r>
                        <a:rPr lang="en-GB" sz="1600"/>
                        <a:t>Incorrect valve pressure</a:t>
                      </a:r>
                    </a:p>
                  </a:txBody>
                  <a:tcPr marL="79349" marR="79349" marT="39674" marB="39674" anchor="ctr"/>
                </a:tc>
                <a:tc>
                  <a:txBody>
                    <a:bodyPr/>
                    <a:lstStyle/>
                    <a:p>
                      <a:pPr>
                        <a:buNone/>
                      </a:pPr>
                      <a:r>
                        <a:rPr lang="en-GB" sz="1600"/>
                        <a:t>NG valve in LPG appliance</a:t>
                      </a:r>
                    </a:p>
                  </a:txBody>
                  <a:tcPr marL="79349" marR="79349" marT="39674" marB="39674" anchor="ctr"/>
                </a:tc>
                <a:tc>
                  <a:txBody>
                    <a:bodyPr/>
                    <a:lstStyle/>
                    <a:p>
                      <a:pPr>
                        <a:buNone/>
                      </a:pPr>
                      <a:r>
                        <a:rPr lang="en-GB" sz="1600"/>
                        <a:t>Overfuelled combustion, risk of explosion, CO production</a:t>
                      </a:r>
                    </a:p>
                  </a:txBody>
                  <a:tcPr marL="79349" marR="79349" marT="39674" marB="39674" anchor="ctr"/>
                </a:tc>
                <a:tc>
                  <a:txBody>
                    <a:bodyPr/>
                    <a:lstStyle/>
                    <a:p>
                      <a:pPr>
                        <a:buNone/>
                      </a:pPr>
                      <a:r>
                        <a:rPr lang="en-GB" sz="1600"/>
                        <a:t>Immediately Dangerous (ID)</a:t>
                      </a:r>
                    </a:p>
                  </a:txBody>
                  <a:tcPr marL="79349" marR="79349" marT="39674" marB="39674" anchor="ctr"/>
                </a:tc>
                <a:extLst>
                  <a:ext uri="{0D108BD9-81ED-4DB2-BD59-A6C34878D82A}">
                    <a16:rowId xmlns:a16="http://schemas.microsoft.com/office/drawing/2014/main" val="1832858256"/>
                  </a:ext>
                </a:extLst>
              </a:tr>
              <a:tr h="557316">
                <a:tc>
                  <a:txBody>
                    <a:bodyPr/>
                    <a:lstStyle/>
                    <a:p>
                      <a:pPr>
                        <a:buNone/>
                      </a:pPr>
                      <a:r>
                        <a:rPr lang="en-GB" sz="1600"/>
                        <a:t>Wrong thermistor rating</a:t>
                      </a:r>
                    </a:p>
                  </a:txBody>
                  <a:tcPr marL="79349" marR="79349" marT="39674" marB="39674" anchor="ctr"/>
                </a:tc>
                <a:tc>
                  <a:txBody>
                    <a:bodyPr/>
                    <a:lstStyle/>
                    <a:p>
                      <a:pPr>
                        <a:buNone/>
                      </a:pPr>
                      <a:r>
                        <a:rPr lang="en-GB" sz="1600"/>
                        <a:t>Domestic temp probe in commercial plant</a:t>
                      </a:r>
                    </a:p>
                  </a:txBody>
                  <a:tcPr marL="79349" marR="79349" marT="39674" marB="39674" anchor="ctr"/>
                </a:tc>
                <a:tc>
                  <a:txBody>
                    <a:bodyPr/>
                    <a:lstStyle/>
                    <a:p>
                      <a:pPr>
                        <a:buNone/>
                      </a:pPr>
                      <a:r>
                        <a:rPr lang="en-GB" sz="1600"/>
                        <a:t>Poor modulation, lockouts, inefficient operation</a:t>
                      </a:r>
                    </a:p>
                  </a:txBody>
                  <a:tcPr marL="79349" marR="79349" marT="39674" marB="39674" anchor="ctr"/>
                </a:tc>
                <a:tc>
                  <a:txBody>
                    <a:bodyPr/>
                    <a:lstStyle/>
                    <a:p>
                      <a:pPr>
                        <a:buNone/>
                      </a:pPr>
                      <a:r>
                        <a:rPr lang="en-GB" sz="1600"/>
                        <a:t>At Risk (AR)</a:t>
                      </a:r>
                    </a:p>
                  </a:txBody>
                  <a:tcPr marL="79349" marR="79349" marT="39674" marB="39674" anchor="ctr"/>
                </a:tc>
                <a:extLst>
                  <a:ext uri="{0D108BD9-81ED-4DB2-BD59-A6C34878D82A}">
                    <a16:rowId xmlns:a16="http://schemas.microsoft.com/office/drawing/2014/main" val="835311224"/>
                  </a:ext>
                </a:extLst>
              </a:tr>
              <a:tr h="557316">
                <a:tc>
                  <a:txBody>
                    <a:bodyPr/>
                    <a:lstStyle/>
                    <a:p>
                      <a:pPr>
                        <a:buNone/>
                      </a:pPr>
                      <a:r>
                        <a:rPr lang="en-GB" sz="1600"/>
                        <a:t>Missing safety switch</a:t>
                      </a:r>
                    </a:p>
                  </a:txBody>
                  <a:tcPr marL="79349" marR="79349" marT="39674" marB="39674" anchor="ctr"/>
                </a:tc>
                <a:tc>
                  <a:txBody>
                    <a:bodyPr/>
                    <a:lstStyle/>
                    <a:p>
                      <a:pPr>
                        <a:buNone/>
                      </a:pPr>
                      <a:r>
                        <a:rPr lang="en-GB" sz="1600"/>
                        <a:t>No APS on fan-assisted flue</a:t>
                      </a:r>
                    </a:p>
                  </a:txBody>
                  <a:tcPr marL="79349" marR="79349" marT="39674" marB="39674" anchor="ctr"/>
                </a:tc>
                <a:tc>
                  <a:txBody>
                    <a:bodyPr/>
                    <a:lstStyle/>
                    <a:p>
                      <a:pPr>
                        <a:buNone/>
                      </a:pPr>
                      <a:r>
                        <a:rPr lang="en-GB" sz="1600"/>
                        <a:t>Uncontrolled combustion, potential flue gas spillage</a:t>
                      </a:r>
                    </a:p>
                  </a:txBody>
                  <a:tcPr marL="79349" marR="79349" marT="39674" marB="39674" anchor="ctr"/>
                </a:tc>
                <a:tc>
                  <a:txBody>
                    <a:bodyPr/>
                    <a:lstStyle/>
                    <a:p>
                      <a:pPr>
                        <a:buNone/>
                      </a:pPr>
                      <a:r>
                        <a:rPr lang="en-GB" sz="1600"/>
                        <a:t>Immediately Dangerous (ID)</a:t>
                      </a:r>
                    </a:p>
                  </a:txBody>
                  <a:tcPr marL="79349" marR="79349" marT="39674" marB="39674" anchor="ctr"/>
                </a:tc>
                <a:extLst>
                  <a:ext uri="{0D108BD9-81ED-4DB2-BD59-A6C34878D82A}">
                    <a16:rowId xmlns:a16="http://schemas.microsoft.com/office/drawing/2014/main" val="2658959935"/>
                  </a:ext>
                </a:extLst>
              </a:tr>
              <a:tr h="557316">
                <a:tc>
                  <a:txBody>
                    <a:bodyPr/>
                    <a:lstStyle/>
                    <a:p>
                      <a:pPr>
                        <a:buNone/>
                      </a:pPr>
                      <a:r>
                        <a:rPr lang="en-GB" sz="1600"/>
                        <a:t>Overloaded PCB</a:t>
                      </a:r>
                    </a:p>
                  </a:txBody>
                  <a:tcPr marL="79349" marR="79349" marT="39674" marB="39674" anchor="ctr"/>
                </a:tc>
                <a:tc>
                  <a:txBody>
                    <a:bodyPr/>
                    <a:lstStyle/>
                    <a:p>
                      <a:pPr>
                        <a:buNone/>
                      </a:pPr>
                      <a:r>
                        <a:rPr lang="en-GB" sz="1600"/>
                        <a:t>Incorrect fan draw or incorrect earthing</a:t>
                      </a:r>
                    </a:p>
                  </a:txBody>
                  <a:tcPr marL="79349" marR="79349" marT="39674" marB="39674" anchor="ctr"/>
                </a:tc>
                <a:tc>
                  <a:txBody>
                    <a:bodyPr/>
                    <a:lstStyle/>
                    <a:p>
                      <a:pPr>
                        <a:buNone/>
                      </a:pPr>
                      <a:r>
                        <a:rPr lang="en-GB" sz="1600"/>
                        <a:t>Burnout, non-start, electrical hazard</a:t>
                      </a:r>
                    </a:p>
                  </a:txBody>
                  <a:tcPr marL="79349" marR="79349" marT="39674" marB="39674" anchor="ctr"/>
                </a:tc>
                <a:tc>
                  <a:txBody>
                    <a:bodyPr/>
                    <a:lstStyle/>
                    <a:p>
                      <a:pPr>
                        <a:buNone/>
                      </a:pPr>
                      <a:r>
                        <a:rPr lang="en-GB" sz="1600"/>
                        <a:t>At Risk (AR) or ID</a:t>
                      </a:r>
                    </a:p>
                  </a:txBody>
                  <a:tcPr marL="79349" marR="79349" marT="39674" marB="39674" anchor="ctr"/>
                </a:tc>
                <a:extLst>
                  <a:ext uri="{0D108BD9-81ED-4DB2-BD59-A6C34878D82A}">
                    <a16:rowId xmlns:a16="http://schemas.microsoft.com/office/drawing/2014/main" val="2539503683"/>
                  </a:ext>
                </a:extLst>
              </a:tr>
              <a:tr h="796301">
                <a:tc>
                  <a:txBody>
                    <a:bodyPr/>
                    <a:lstStyle/>
                    <a:p>
                      <a:pPr>
                        <a:buNone/>
                      </a:pPr>
                      <a:r>
                        <a:rPr lang="en-GB" sz="1600"/>
                        <a:t>Incorrect burner jets</a:t>
                      </a:r>
                    </a:p>
                  </a:txBody>
                  <a:tcPr marL="79349" marR="79349" marT="39674" marB="39674" anchor="ctr"/>
                </a:tc>
                <a:tc>
                  <a:txBody>
                    <a:bodyPr/>
                    <a:lstStyle/>
                    <a:p>
                      <a:pPr>
                        <a:buNone/>
                      </a:pPr>
                      <a:r>
                        <a:rPr lang="en-GB" sz="1600"/>
                        <a:t>NG jets in LPG appliance</a:t>
                      </a:r>
                    </a:p>
                  </a:txBody>
                  <a:tcPr marL="79349" marR="79349" marT="39674" marB="39674" anchor="ctr"/>
                </a:tc>
                <a:tc>
                  <a:txBody>
                    <a:bodyPr/>
                    <a:lstStyle/>
                    <a:p>
                      <a:pPr>
                        <a:buNone/>
                      </a:pPr>
                      <a:r>
                        <a:rPr lang="en-GB" sz="1600"/>
                        <a:t>Sooting, incomplete combustion, CO production</a:t>
                      </a:r>
                    </a:p>
                  </a:txBody>
                  <a:tcPr marL="79349" marR="79349" marT="39674" marB="39674" anchor="ctr"/>
                </a:tc>
                <a:tc>
                  <a:txBody>
                    <a:bodyPr/>
                    <a:lstStyle/>
                    <a:p>
                      <a:pPr>
                        <a:buNone/>
                      </a:pPr>
                      <a:r>
                        <a:rPr lang="en-GB" sz="1600"/>
                        <a:t>Immediately Dangerous (ID)</a:t>
                      </a:r>
                    </a:p>
                  </a:txBody>
                  <a:tcPr marL="79349" marR="79349" marT="39674" marB="39674" anchor="ctr"/>
                </a:tc>
                <a:extLst>
                  <a:ext uri="{0D108BD9-81ED-4DB2-BD59-A6C34878D82A}">
                    <a16:rowId xmlns:a16="http://schemas.microsoft.com/office/drawing/2014/main" val="3316082128"/>
                  </a:ext>
                </a:extLst>
              </a:tr>
              <a:tr h="557316">
                <a:tc>
                  <a:txBody>
                    <a:bodyPr/>
                    <a:lstStyle/>
                    <a:p>
                      <a:pPr>
                        <a:buNone/>
                      </a:pPr>
                      <a:r>
                        <a:rPr lang="en-GB" sz="1600"/>
                        <a:t>Non-compatible seals</a:t>
                      </a:r>
                    </a:p>
                  </a:txBody>
                  <a:tcPr marL="79349" marR="79349" marT="39674" marB="39674" anchor="ctr"/>
                </a:tc>
                <a:tc>
                  <a:txBody>
                    <a:bodyPr/>
                    <a:lstStyle/>
                    <a:p>
                      <a:pPr>
                        <a:buNone/>
                      </a:pPr>
                      <a:r>
                        <a:rPr lang="en-GB" sz="1600"/>
                        <a:t>Standard O-rings where high-temp required</a:t>
                      </a:r>
                    </a:p>
                  </a:txBody>
                  <a:tcPr marL="79349" marR="79349" marT="39674" marB="39674" anchor="ctr"/>
                </a:tc>
                <a:tc>
                  <a:txBody>
                    <a:bodyPr/>
                    <a:lstStyle/>
                    <a:p>
                      <a:pPr>
                        <a:buNone/>
                      </a:pPr>
                      <a:r>
                        <a:rPr lang="en-GB" sz="1600"/>
                        <a:t>Gas leakage when hot, intermittent faults</a:t>
                      </a:r>
                    </a:p>
                  </a:txBody>
                  <a:tcPr marL="79349" marR="79349" marT="39674" marB="39674" anchor="ctr"/>
                </a:tc>
                <a:tc>
                  <a:txBody>
                    <a:bodyPr/>
                    <a:lstStyle/>
                    <a:p>
                      <a:pPr>
                        <a:buNone/>
                      </a:pPr>
                      <a:r>
                        <a:rPr lang="en-GB" sz="1600" dirty="0"/>
                        <a:t>At Risk (AR) or ID</a:t>
                      </a:r>
                    </a:p>
                  </a:txBody>
                  <a:tcPr marL="79349" marR="79349" marT="39674" marB="39674" anchor="ctr"/>
                </a:tc>
                <a:extLst>
                  <a:ext uri="{0D108BD9-81ED-4DB2-BD59-A6C34878D82A}">
                    <a16:rowId xmlns:a16="http://schemas.microsoft.com/office/drawing/2014/main" val="4026383464"/>
                  </a:ext>
                </a:extLst>
              </a:tr>
            </a:tbl>
          </a:graphicData>
        </a:graphic>
      </p:graphicFrame>
    </p:spTree>
    <p:extLst>
      <p:ext uri="{BB962C8B-B14F-4D97-AF65-F5344CB8AC3E}">
        <p14:creationId xmlns:p14="http://schemas.microsoft.com/office/powerpoint/2010/main" val="1135689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10FCC-77CB-2E39-47E2-88736F02939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4BF84E3-5189-3A0A-16F1-18BA3C356CD5}"/>
              </a:ext>
            </a:extLst>
          </p:cNvPr>
          <p:cNvSpPr>
            <a:spLocks noGrp="1"/>
          </p:cNvSpPr>
          <p:nvPr>
            <p:ph type="title"/>
          </p:nvPr>
        </p:nvSpPr>
        <p:spPr>
          <a:xfrm>
            <a:off x="252000" y="972000"/>
            <a:ext cx="11628452" cy="646331"/>
          </a:xfrm>
        </p:spPr>
        <p:txBody>
          <a:bodyPr/>
          <a:lstStyle/>
          <a:p>
            <a:r>
              <a:rPr lang="en-GB" dirty="0"/>
              <a:t>Consequences of unsuitable components</a:t>
            </a:r>
          </a:p>
        </p:txBody>
      </p:sp>
      <p:sp>
        <p:nvSpPr>
          <p:cNvPr id="6" name="Content Placeholder 5">
            <a:extLst>
              <a:ext uri="{FF2B5EF4-FFF2-40B4-BE49-F238E27FC236}">
                <a16:creationId xmlns:a16="http://schemas.microsoft.com/office/drawing/2014/main" id="{C3F2F544-A5EE-B619-C5A6-3B696E63A913}"/>
              </a:ext>
            </a:extLst>
          </p:cNvPr>
          <p:cNvSpPr>
            <a:spLocks noGrp="1"/>
          </p:cNvSpPr>
          <p:nvPr>
            <p:ph sz="quarter" idx="10"/>
          </p:nvPr>
        </p:nvSpPr>
        <p:spPr/>
        <p:txBody>
          <a:bodyPr/>
          <a:lstStyle/>
          <a:p>
            <a:br>
              <a:rPr lang="en-GB" sz="2400">
                <a:solidFill>
                  <a:srgbClr val="000000"/>
                </a:solidFill>
                <a:effectLst/>
                <a:latin typeface="Arial" panose="020B0604020202020204" pitchFamily="34" charset="0"/>
              </a:rPr>
            </a:br>
            <a:endParaRPr lang="en-GB" sz="2400">
              <a:solidFill>
                <a:srgbClr val="000000"/>
              </a:solidFill>
              <a:effectLst/>
              <a:latin typeface="Arial" panose="020B0604020202020204" pitchFamily="34" charset="0"/>
            </a:endParaRPr>
          </a:p>
          <a:p>
            <a:endParaRPr lang="en-GB">
              <a:solidFill>
                <a:srgbClr val="000000"/>
              </a:solidFill>
              <a:latin typeface="Arial" panose="020B0604020202020204" pitchFamily="34" charset="0"/>
            </a:endParaRPr>
          </a:p>
          <a:p>
            <a:endParaRPr lang="en-GB">
              <a:solidFill>
                <a:srgbClr val="000000"/>
              </a:solidFill>
              <a:latin typeface="Arial" panose="020B0604020202020204" pitchFamily="34" charset="0"/>
            </a:endParaRPr>
          </a:p>
          <a:p>
            <a:endParaRPr lang="en-GB">
              <a:solidFill>
                <a:srgbClr val="000000"/>
              </a:solidFill>
              <a:latin typeface="Arial" panose="020B0604020202020204" pitchFamily="34" charset="0"/>
            </a:endParaRPr>
          </a:p>
          <a:p>
            <a:endParaRPr lang="en-GB">
              <a:solidFill>
                <a:srgbClr val="000000"/>
              </a:solidFill>
              <a:latin typeface="Arial" panose="020B0604020202020204" pitchFamily="34" charset="0"/>
            </a:endParaRPr>
          </a:p>
          <a:p>
            <a:endParaRPr lang="en-GB"/>
          </a:p>
        </p:txBody>
      </p:sp>
      <p:sp>
        <p:nvSpPr>
          <p:cNvPr id="4" name="TextBox 3">
            <a:extLst>
              <a:ext uri="{FF2B5EF4-FFF2-40B4-BE49-F238E27FC236}">
                <a16:creationId xmlns:a16="http://schemas.microsoft.com/office/drawing/2014/main" id="{6059BE2C-3B15-001B-7BA9-5168898095F7}"/>
              </a:ext>
            </a:extLst>
          </p:cNvPr>
          <p:cNvSpPr txBox="1">
            <a:spLocks/>
          </p:cNvSpPr>
          <p:nvPr/>
        </p:nvSpPr>
        <p:spPr>
          <a:xfrm>
            <a:off x="360000" y="1800000"/>
            <a:ext cx="10879610" cy="2523768"/>
          </a:xfrm>
          <a:prstGeom prst="rect">
            <a:avLst/>
          </a:prstGeom>
          <a:noFill/>
        </p:spPr>
        <p:txBody>
          <a:bodyPr wrap="square" lIns="0" tIns="0" rIns="0" bIns="0">
            <a:spAutoFit/>
          </a:bodyPr>
          <a:lstStyle/>
          <a:p>
            <a:pPr>
              <a:spcAft>
                <a:spcPts val="1200"/>
              </a:spcAft>
              <a:buNone/>
            </a:pPr>
            <a:r>
              <a:rPr lang="en-GB" sz="2400" dirty="0"/>
              <a:t>These classifications link directly to the Gas Industry Unsafe Situations Procedure (GIUSP), which is a key document for UK Gas Safe engineers. </a:t>
            </a:r>
          </a:p>
          <a:p>
            <a:pPr>
              <a:spcAft>
                <a:spcPts val="1200"/>
              </a:spcAft>
              <a:buNone/>
            </a:pPr>
            <a:r>
              <a:rPr lang="en-GB" sz="2400" dirty="0"/>
              <a:t>We will cover this in more detail in future sessions.</a:t>
            </a:r>
          </a:p>
          <a:p>
            <a:pPr>
              <a:spcAft>
                <a:spcPts val="1200"/>
              </a:spcAft>
              <a:buNone/>
            </a:pPr>
            <a:r>
              <a:rPr lang="en-GB" sz="2400" dirty="0"/>
              <a:t>Selecting unsuitable components can have serious legal implications under the Gas Safety (Installation and Use) Regulations, potentially leading to prosecution, especially if incidents occur.</a:t>
            </a:r>
          </a:p>
        </p:txBody>
      </p:sp>
    </p:spTree>
    <p:extLst>
      <p:ext uri="{BB962C8B-B14F-4D97-AF65-F5344CB8AC3E}">
        <p14:creationId xmlns:p14="http://schemas.microsoft.com/office/powerpoint/2010/main" val="131439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CBF5E-DC83-D67F-8EA5-0A1B75C9960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D9FA3C-C3BE-AE8D-6484-35C8EBB9B2D4}"/>
              </a:ext>
            </a:extLst>
          </p:cNvPr>
          <p:cNvSpPr>
            <a:spLocks noGrp="1"/>
          </p:cNvSpPr>
          <p:nvPr>
            <p:ph type="title"/>
          </p:nvPr>
        </p:nvSpPr>
        <p:spPr>
          <a:xfrm>
            <a:off x="252000" y="972000"/>
            <a:ext cx="11628452" cy="646331"/>
          </a:xfrm>
        </p:spPr>
        <p:txBody>
          <a:bodyPr/>
          <a:lstStyle/>
          <a:p>
            <a:r>
              <a:rPr lang="en-GB" dirty="0"/>
              <a:t>Component evolution and innovation</a:t>
            </a:r>
          </a:p>
        </p:txBody>
      </p:sp>
      <p:sp>
        <p:nvSpPr>
          <p:cNvPr id="6" name="Content Placeholder 5">
            <a:extLst>
              <a:ext uri="{FF2B5EF4-FFF2-40B4-BE49-F238E27FC236}">
                <a16:creationId xmlns:a16="http://schemas.microsoft.com/office/drawing/2014/main" id="{5AD95F37-374F-9F73-8FDC-051815C90B5D}"/>
              </a:ext>
            </a:extLst>
          </p:cNvPr>
          <p:cNvSpPr>
            <a:spLocks noGrp="1"/>
          </p:cNvSpPr>
          <p:nvPr>
            <p:ph sz="quarter" idx="10"/>
          </p:nvPr>
        </p:nvSpPr>
        <p:spPr>
          <a:xfrm>
            <a:off x="360000" y="1800000"/>
            <a:ext cx="10879610" cy="3046988"/>
          </a:xfrm>
        </p:spPr>
        <p:txBody>
          <a:bodyPr/>
          <a:lstStyle/>
          <a:p>
            <a:pPr>
              <a:spcAft>
                <a:spcPts val="600"/>
              </a:spcAft>
            </a:pPr>
            <a:r>
              <a:rPr lang="en-GB" b="1" dirty="0"/>
              <a:t>1970s-1980s</a:t>
            </a:r>
          </a:p>
          <a:p>
            <a:pPr>
              <a:spcAft>
                <a:spcPts val="600"/>
              </a:spcAft>
            </a:pPr>
            <a:r>
              <a:rPr lang="en-GB" dirty="0"/>
              <a:t>Mechanical controls dominated: bimetallic strips, mechanical timers, pilot lights with thermocouples. </a:t>
            </a:r>
          </a:p>
          <a:p>
            <a:pPr>
              <a:spcAft>
                <a:spcPts val="600"/>
              </a:spcAft>
            </a:pPr>
            <a:r>
              <a:rPr lang="en-GB" dirty="0"/>
              <a:t>Minimal electronic components. </a:t>
            </a:r>
          </a:p>
          <a:p>
            <a:pPr>
              <a:spcAft>
                <a:spcPts val="600"/>
              </a:spcAft>
            </a:pPr>
            <a:r>
              <a:rPr lang="en-GB" dirty="0"/>
              <a:t>Systems were simple but less efficient.</a:t>
            </a:r>
          </a:p>
          <a:p>
            <a:endParaRPr lang="en-GB" dirty="0"/>
          </a:p>
        </p:txBody>
      </p:sp>
    </p:spTree>
    <p:extLst>
      <p:ext uri="{BB962C8B-B14F-4D97-AF65-F5344CB8AC3E}">
        <p14:creationId xmlns:p14="http://schemas.microsoft.com/office/powerpoint/2010/main" val="1277283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F014A-6A27-B1F5-10D7-7E79539290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07044D6-13D9-14FB-D0A9-466E04C92AA1}"/>
              </a:ext>
            </a:extLst>
          </p:cNvPr>
          <p:cNvSpPr>
            <a:spLocks noGrp="1"/>
          </p:cNvSpPr>
          <p:nvPr>
            <p:ph type="title"/>
          </p:nvPr>
        </p:nvSpPr>
        <p:spPr>
          <a:xfrm>
            <a:off x="252000" y="972000"/>
            <a:ext cx="11628452" cy="646331"/>
          </a:xfrm>
        </p:spPr>
        <p:txBody>
          <a:bodyPr/>
          <a:lstStyle/>
          <a:p>
            <a:r>
              <a:rPr lang="en-GB" dirty="0"/>
              <a:t>Component evolution and innovation</a:t>
            </a:r>
          </a:p>
        </p:txBody>
      </p:sp>
      <p:sp>
        <p:nvSpPr>
          <p:cNvPr id="6" name="Content Placeholder 5">
            <a:extLst>
              <a:ext uri="{FF2B5EF4-FFF2-40B4-BE49-F238E27FC236}">
                <a16:creationId xmlns:a16="http://schemas.microsoft.com/office/drawing/2014/main" id="{A35E50A0-7BF9-0A74-5D89-A8A26A7B1172}"/>
              </a:ext>
            </a:extLst>
          </p:cNvPr>
          <p:cNvSpPr>
            <a:spLocks noGrp="1"/>
          </p:cNvSpPr>
          <p:nvPr>
            <p:ph sz="quarter" idx="10"/>
          </p:nvPr>
        </p:nvSpPr>
        <p:spPr>
          <a:xfrm>
            <a:off x="360000" y="1800000"/>
            <a:ext cx="10879610" cy="3046988"/>
          </a:xfrm>
        </p:spPr>
        <p:txBody>
          <a:bodyPr/>
          <a:lstStyle/>
          <a:p>
            <a:pPr>
              <a:spcAft>
                <a:spcPts val="600"/>
              </a:spcAft>
            </a:pPr>
            <a:r>
              <a:rPr lang="en-GB" b="1" dirty="0"/>
              <a:t>1990s</a:t>
            </a:r>
          </a:p>
          <a:p>
            <a:pPr>
              <a:spcAft>
                <a:spcPts val="1800"/>
              </a:spcAft>
            </a:pPr>
            <a:r>
              <a:rPr lang="en-GB" dirty="0"/>
              <a:t>Introduction of electronic controls: basic PCBs, electronic ignition, simple digital displays. Greater efficiency but increased complexity for servicing.</a:t>
            </a:r>
          </a:p>
          <a:p>
            <a:pPr>
              <a:spcAft>
                <a:spcPts val="600"/>
              </a:spcAft>
            </a:pPr>
            <a:r>
              <a:rPr lang="en-GB" b="1" dirty="0"/>
              <a:t>2000s</a:t>
            </a:r>
          </a:p>
          <a:p>
            <a:pPr>
              <a:spcAft>
                <a:spcPts val="600"/>
              </a:spcAft>
            </a:pPr>
            <a:r>
              <a:rPr lang="en-GB" dirty="0"/>
              <a:t>Advanced modulation: fully electronic systems, sophisticated diagnostics, higher efficiency requirements following UK Building Regulations changes.</a:t>
            </a:r>
          </a:p>
          <a:p>
            <a:endParaRPr lang="en-GB" dirty="0"/>
          </a:p>
        </p:txBody>
      </p:sp>
    </p:spTree>
    <p:extLst>
      <p:ext uri="{BB962C8B-B14F-4D97-AF65-F5344CB8AC3E}">
        <p14:creationId xmlns:p14="http://schemas.microsoft.com/office/powerpoint/2010/main" val="522804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45F81-3B28-E7B2-6535-8ACC87EB469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E4FE558-9446-AC9F-7A02-9C885D82DB34}"/>
              </a:ext>
            </a:extLst>
          </p:cNvPr>
          <p:cNvSpPr>
            <a:spLocks noGrp="1"/>
          </p:cNvSpPr>
          <p:nvPr>
            <p:ph type="title"/>
          </p:nvPr>
        </p:nvSpPr>
        <p:spPr>
          <a:xfrm>
            <a:off x="252000" y="972000"/>
            <a:ext cx="11628452" cy="646331"/>
          </a:xfrm>
        </p:spPr>
        <p:txBody>
          <a:bodyPr/>
          <a:lstStyle/>
          <a:p>
            <a:r>
              <a:rPr lang="en-GB" dirty="0"/>
              <a:t>Component evolution and innovation</a:t>
            </a:r>
          </a:p>
        </p:txBody>
      </p:sp>
      <p:sp>
        <p:nvSpPr>
          <p:cNvPr id="6" name="Content Placeholder 5">
            <a:extLst>
              <a:ext uri="{FF2B5EF4-FFF2-40B4-BE49-F238E27FC236}">
                <a16:creationId xmlns:a16="http://schemas.microsoft.com/office/drawing/2014/main" id="{A55626FC-D0B4-00BB-F7B8-CEBBBFE93B25}"/>
              </a:ext>
            </a:extLst>
          </p:cNvPr>
          <p:cNvSpPr>
            <a:spLocks noGrp="1"/>
          </p:cNvSpPr>
          <p:nvPr>
            <p:ph sz="quarter" idx="10"/>
          </p:nvPr>
        </p:nvSpPr>
        <p:spPr>
          <a:xfrm>
            <a:off x="360000" y="1800000"/>
            <a:ext cx="10879610" cy="3046988"/>
          </a:xfrm>
        </p:spPr>
        <p:txBody>
          <a:bodyPr/>
          <a:lstStyle/>
          <a:p>
            <a:pPr>
              <a:spcAft>
                <a:spcPts val="600"/>
              </a:spcAft>
            </a:pPr>
            <a:r>
              <a:rPr lang="en-GB" b="1" dirty="0"/>
              <a:t>2010s</a:t>
            </a:r>
          </a:p>
          <a:p>
            <a:pPr>
              <a:spcAft>
                <a:spcPts val="1800"/>
              </a:spcAft>
            </a:pPr>
            <a:r>
              <a:rPr lang="en-GB" dirty="0"/>
              <a:t>Smart controls integration: internet connectivity, remote diagnostics, weather compensation, </a:t>
            </a:r>
            <a:r>
              <a:rPr lang="en-GB" dirty="0" err="1"/>
              <a:t>OpenTherm</a:t>
            </a:r>
            <a:r>
              <a:rPr lang="en-GB" dirty="0"/>
              <a:t> protocols becoming standard in UK installations.</a:t>
            </a:r>
          </a:p>
          <a:p>
            <a:pPr>
              <a:spcAft>
                <a:spcPts val="600"/>
              </a:spcAft>
            </a:pPr>
            <a:r>
              <a:rPr lang="en-GB" b="1" dirty="0"/>
              <a:t>2020s+</a:t>
            </a:r>
          </a:p>
          <a:p>
            <a:pPr>
              <a:spcAft>
                <a:spcPts val="600"/>
              </a:spcAft>
            </a:pPr>
            <a:r>
              <a:rPr lang="en-GB" dirty="0"/>
              <a:t>Hydrogen-ready components: developing technology for future fuel transition, hybrid systems combining gas with renewable technologies, AI-enhanced controls.</a:t>
            </a:r>
          </a:p>
          <a:p>
            <a:endParaRPr lang="en-GB" dirty="0"/>
          </a:p>
        </p:txBody>
      </p:sp>
    </p:spTree>
    <p:extLst>
      <p:ext uri="{BB962C8B-B14F-4D97-AF65-F5344CB8AC3E}">
        <p14:creationId xmlns:p14="http://schemas.microsoft.com/office/powerpoint/2010/main" val="3757107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0D090-5AA9-E48F-17DF-F13E369DE1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3F033ED-8C7B-B5B6-92D6-763C4C1505F1}"/>
              </a:ext>
            </a:extLst>
          </p:cNvPr>
          <p:cNvSpPr>
            <a:spLocks noGrp="1"/>
          </p:cNvSpPr>
          <p:nvPr>
            <p:ph type="title"/>
          </p:nvPr>
        </p:nvSpPr>
        <p:spPr>
          <a:xfrm>
            <a:off x="252000" y="972000"/>
            <a:ext cx="11628452" cy="646331"/>
          </a:xfrm>
        </p:spPr>
        <p:txBody>
          <a:bodyPr/>
          <a:lstStyle/>
          <a:p>
            <a:r>
              <a:rPr lang="en-GB" dirty="0"/>
              <a:t>Component evolution and innovation</a:t>
            </a:r>
          </a:p>
        </p:txBody>
      </p:sp>
      <p:sp>
        <p:nvSpPr>
          <p:cNvPr id="6" name="Content Placeholder 5">
            <a:extLst>
              <a:ext uri="{FF2B5EF4-FFF2-40B4-BE49-F238E27FC236}">
                <a16:creationId xmlns:a16="http://schemas.microsoft.com/office/drawing/2014/main" id="{7EED81EB-8C25-CED3-999A-1EA7759AA581}"/>
              </a:ext>
            </a:extLst>
          </p:cNvPr>
          <p:cNvSpPr>
            <a:spLocks noGrp="1"/>
          </p:cNvSpPr>
          <p:nvPr>
            <p:ph sz="quarter" idx="10"/>
          </p:nvPr>
        </p:nvSpPr>
        <p:spPr>
          <a:xfrm>
            <a:off x="360000" y="1800000"/>
            <a:ext cx="10879610" cy="3046988"/>
          </a:xfrm>
        </p:spPr>
        <p:txBody>
          <a:bodyPr/>
          <a:lstStyle/>
          <a:p>
            <a:r>
              <a:rPr lang="en-GB" dirty="0"/>
              <a:t>This evolution has significant implications for UK gas engineers:</a:t>
            </a:r>
          </a:p>
          <a:p>
            <a:pPr marL="342900" indent="-342900">
              <a:buFont typeface="Arial" panose="020B0604020202020204" pitchFamily="34" charset="0"/>
              <a:buChar char="•"/>
            </a:pPr>
            <a:r>
              <a:rPr lang="en-GB" dirty="0"/>
              <a:t>Increasing technical knowledge requirements.</a:t>
            </a:r>
          </a:p>
          <a:p>
            <a:pPr marL="342900" indent="-342900">
              <a:buFont typeface="Arial" panose="020B0604020202020204" pitchFamily="34" charset="0"/>
              <a:buChar char="•"/>
            </a:pPr>
            <a:r>
              <a:rPr lang="en-GB" dirty="0"/>
              <a:t>Greater emphasis on electrical safety and troubleshooting.</a:t>
            </a:r>
          </a:p>
          <a:p>
            <a:pPr marL="342900" indent="-342900">
              <a:buFont typeface="Arial" panose="020B0604020202020204" pitchFamily="34" charset="0"/>
              <a:buChar char="•"/>
            </a:pPr>
            <a:r>
              <a:rPr lang="en-GB" dirty="0"/>
              <a:t>Need for continuous professional development.</a:t>
            </a:r>
          </a:p>
          <a:p>
            <a:pPr marL="342900" indent="-342900">
              <a:buFont typeface="Arial" panose="020B0604020202020204" pitchFamily="34" charset="0"/>
              <a:buChar char="•"/>
            </a:pPr>
            <a:r>
              <a:rPr lang="en-GB" dirty="0"/>
              <a:t>Adaptation to new technologies and control systems.</a:t>
            </a:r>
          </a:p>
          <a:p>
            <a:r>
              <a:rPr lang="en-GB" dirty="0"/>
              <a:t>The Gas Safe Register now places greater emphasis on electronic control knowledge in ACS assessments, reflecting this industry shift.</a:t>
            </a:r>
          </a:p>
          <a:p>
            <a:endParaRPr lang="en-GB" dirty="0"/>
          </a:p>
        </p:txBody>
      </p:sp>
    </p:spTree>
    <p:extLst>
      <p:ext uri="{BB962C8B-B14F-4D97-AF65-F5344CB8AC3E}">
        <p14:creationId xmlns:p14="http://schemas.microsoft.com/office/powerpoint/2010/main" val="1098370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8477F-B9CD-5714-0EFA-C8C6D5F9EC1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96BA62-67F9-8770-8C64-68EB33AE6FBF}"/>
              </a:ext>
            </a:extLst>
          </p:cNvPr>
          <p:cNvSpPr>
            <a:spLocks noGrp="1"/>
          </p:cNvSpPr>
          <p:nvPr>
            <p:ph type="title"/>
          </p:nvPr>
        </p:nvSpPr>
        <p:spPr>
          <a:xfrm>
            <a:off x="252000" y="972000"/>
            <a:ext cx="11628452" cy="646331"/>
          </a:xfrm>
        </p:spPr>
        <p:txBody>
          <a:bodyPr/>
          <a:lstStyle/>
          <a:p>
            <a:r>
              <a:rPr lang="en-GB" dirty="0"/>
              <a:t>Questions and clarifications</a:t>
            </a:r>
          </a:p>
        </p:txBody>
      </p:sp>
      <p:sp>
        <p:nvSpPr>
          <p:cNvPr id="6" name="Content Placeholder 5">
            <a:extLst>
              <a:ext uri="{FF2B5EF4-FFF2-40B4-BE49-F238E27FC236}">
                <a16:creationId xmlns:a16="http://schemas.microsoft.com/office/drawing/2014/main" id="{EBE72674-D750-CA78-EFEE-2808813AC85C}"/>
              </a:ext>
            </a:extLst>
          </p:cNvPr>
          <p:cNvSpPr>
            <a:spLocks noGrp="1"/>
          </p:cNvSpPr>
          <p:nvPr>
            <p:ph sz="quarter" idx="10"/>
          </p:nvPr>
        </p:nvSpPr>
        <p:spPr>
          <a:xfrm>
            <a:off x="359999" y="1800000"/>
            <a:ext cx="11396571" cy="3046988"/>
          </a:xfrm>
        </p:spPr>
        <p:txBody>
          <a:bodyPr/>
          <a:lstStyle/>
          <a:p>
            <a:r>
              <a:rPr lang="en-GB" dirty="0"/>
              <a:t>Let's take some time to address any questions you have about today's content. </a:t>
            </a:r>
          </a:p>
          <a:p>
            <a:r>
              <a:rPr lang="en-GB" dirty="0"/>
              <a:t>In particular, consider:</a:t>
            </a:r>
          </a:p>
          <a:p>
            <a:pPr marL="342900" indent="-342900">
              <a:buFont typeface="Arial" panose="020B0604020202020204" pitchFamily="34" charset="0"/>
              <a:buChar char="•"/>
            </a:pPr>
            <a:r>
              <a:rPr lang="en-GB" dirty="0"/>
              <a:t>Which components did you find most difficult to understand?</a:t>
            </a:r>
          </a:p>
          <a:p>
            <a:pPr marL="342900" indent="-342900">
              <a:buFont typeface="Arial" panose="020B0604020202020204" pitchFamily="34" charset="0"/>
              <a:buChar char="•"/>
            </a:pPr>
            <a:r>
              <a:rPr lang="en-GB" dirty="0"/>
              <a:t>Are there specific appliance types you'd like to explore in more detail?</a:t>
            </a:r>
          </a:p>
          <a:p>
            <a:pPr marL="342900" indent="-342900">
              <a:buFont typeface="Arial" panose="020B0604020202020204" pitchFamily="34" charset="0"/>
              <a:buChar char="•"/>
            </a:pPr>
            <a:r>
              <a:rPr lang="en-GB" dirty="0"/>
              <a:t>Do you have experience with component failures that you'd like to discuss?</a:t>
            </a:r>
          </a:p>
          <a:p>
            <a:pPr marL="342900" indent="-342900">
              <a:buFont typeface="Arial" panose="020B0604020202020204" pitchFamily="34" charset="0"/>
              <a:buChar char="•"/>
            </a:pPr>
            <a:r>
              <a:rPr lang="en-GB" dirty="0"/>
              <a:t>Are there any areas where UK regulations regarding components seem unclear?</a:t>
            </a:r>
          </a:p>
          <a:p>
            <a:endParaRPr lang="en-GB" dirty="0"/>
          </a:p>
        </p:txBody>
      </p:sp>
    </p:spTree>
    <p:extLst>
      <p:ext uri="{BB962C8B-B14F-4D97-AF65-F5344CB8AC3E}">
        <p14:creationId xmlns:p14="http://schemas.microsoft.com/office/powerpoint/2010/main" val="1900192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9F8ED-FB3F-A58E-E89B-E2E896E42DA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1847E28-DFD6-558B-DB89-E4C14D25D172}"/>
              </a:ext>
            </a:extLst>
          </p:cNvPr>
          <p:cNvSpPr>
            <a:spLocks noGrp="1"/>
          </p:cNvSpPr>
          <p:nvPr>
            <p:ph type="title"/>
          </p:nvPr>
        </p:nvSpPr>
        <p:spPr>
          <a:xfrm>
            <a:off x="252000" y="972000"/>
            <a:ext cx="11628452" cy="646331"/>
          </a:xfrm>
        </p:spPr>
        <p:txBody>
          <a:bodyPr/>
          <a:lstStyle/>
          <a:p>
            <a:r>
              <a:rPr lang="en-GB" dirty="0"/>
              <a:t>Questions and clarifications</a:t>
            </a:r>
          </a:p>
        </p:txBody>
      </p:sp>
      <p:sp>
        <p:nvSpPr>
          <p:cNvPr id="6" name="Content Placeholder 5">
            <a:extLst>
              <a:ext uri="{FF2B5EF4-FFF2-40B4-BE49-F238E27FC236}">
                <a16:creationId xmlns:a16="http://schemas.microsoft.com/office/drawing/2014/main" id="{94DC0214-B92A-BF77-F2FC-7C043C5795BE}"/>
              </a:ext>
            </a:extLst>
          </p:cNvPr>
          <p:cNvSpPr>
            <a:spLocks noGrp="1"/>
          </p:cNvSpPr>
          <p:nvPr>
            <p:ph sz="quarter" idx="10"/>
          </p:nvPr>
        </p:nvSpPr>
        <p:spPr>
          <a:xfrm>
            <a:off x="360000" y="1800000"/>
            <a:ext cx="10879610" cy="3046988"/>
          </a:xfrm>
        </p:spPr>
        <p:txBody>
          <a:bodyPr/>
          <a:lstStyle/>
          <a:p>
            <a:r>
              <a:rPr lang="en-GB" dirty="0"/>
              <a:t>Remember that understanding gas components is fundamental to your Level 3 Gas Engineering qualification and your future career as a Gas Safe registered engineer.</a:t>
            </a:r>
          </a:p>
          <a:p>
            <a:r>
              <a:rPr lang="en-GB" dirty="0"/>
              <a:t>You're encouraged to sketch systems or components if this helps explain your questions or observations.</a:t>
            </a:r>
          </a:p>
          <a:p>
            <a:endParaRPr lang="en-GB" dirty="0"/>
          </a:p>
          <a:p>
            <a:endParaRPr lang="en-GB" dirty="0"/>
          </a:p>
        </p:txBody>
      </p:sp>
    </p:spTree>
    <p:extLst>
      <p:ext uri="{BB962C8B-B14F-4D97-AF65-F5344CB8AC3E}">
        <p14:creationId xmlns:p14="http://schemas.microsoft.com/office/powerpoint/2010/main" val="673622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C10AE-86FF-72B6-1D37-1C5F8344545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A99451-C7F3-FFEA-164A-509ACD712AA0}"/>
              </a:ext>
            </a:extLst>
          </p:cNvPr>
          <p:cNvSpPr>
            <a:spLocks noGrp="1"/>
          </p:cNvSpPr>
          <p:nvPr>
            <p:ph type="title"/>
          </p:nvPr>
        </p:nvSpPr>
        <p:spPr>
          <a:xfrm>
            <a:off x="252000" y="972000"/>
            <a:ext cx="11628452" cy="646331"/>
          </a:xfrm>
        </p:spPr>
        <p:txBody>
          <a:bodyPr/>
          <a:lstStyle/>
          <a:p>
            <a:r>
              <a:rPr lang="en-GB" dirty="0"/>
              <a:t>Questions and clarifications</a:t>
            </a:r>
          </a:p>
        </p:txBody>
      </p:sp>
      <p:sp>
        <p:nvSpPr>
          <p:cNvPr id="6" name="Content Placeholder 5">
            <a:extLst>
              <a:ext uri="{FF2B5EF4-FFF2-40B4-BE49-F238E27FC236}">
                <a16:creationId xmlns:a16="http://schemas.microsoft.com/office/drawing/2014/main" id="{DC6F8399-7C49-2DF8-D271-2DFB4E9AFD72}"/>
              </a:ext>
            </a:extLst>
          </p:cNvPr>
          <p:cNvSpPr>
            <a:spLocks noGrp="1"/>
          </p:cNvSpPr>
          <p:nvPr>
            <p:ph sz="quarter" idx="10"/>
          </p:nvPr>
        </p:nvSpPr>
        <p:spPr>
          <a:xfrm>
            <a:off x="360000" y="1800000"/>
            <a:ext cx="11520452" cy="3046988"/>
          </a:xfrm>
        </p:spPr>
        <p:txBody>
          <a:bodyPr/>
          <a:lstStyle/>
          <a:p>
            <a:pPr>
              <a:spcAft>
                <a:spcPts val="600"/>
              </a:spcAft>
            </a:pPr>
            <a:r>
              <a:rPr lang="en-GB" b="1" dirty="0"/>
              <a:t>Resources</a:t>
            </a:r>
          </a:p>
          <a:p>
            <a:pPr>
              <a:spcAft>
                <a:spcPts val="600"/>
              </a:spcAft>
            </a:pPr>
            <a:r>
              <a:rPr lang="en-GB" dirty="0"/>
              <a:t>Additional resources available to support your learning:</a:t>
            </a:r>
          </a:p>
          <a:p>
            <a:pPr marL="342900" indent="-342900">
              <a:spcAft>
                <a:spcPts val="600"/>
              </a:spcAft>
              <a:buFont typeface="Arial" panose="020B0604020202020204" pitchFamily="34" charset="0"/>
              <a:buChar char="•"/>
            </a:pPr>
            <a:r>
              <a:rPr lang="en-GB" dirty="0"/>
              <a:t>Gas Safe Technical Bulletins</a:t>
            </a:r>
          </a:p>
          <a:p>
            <a:pPr marL="342900" indent="-342900">
              <a:spcAft>
                <a:spcPts val="600"/>
              </a:spcAft>
              <a:buFont typeface="Arial" panose="020B0604020202020204" pitchFamily="34" charset="0"/>
              <a:buChar char="•"/>
            </a:pPr>
            <a:r>
              <a:rPr lang="en-GB" dirty="0"/>
              <a:t>Manufacturer training videos</a:t>
            </a:r>
          </a:p>
          <a:p>
            <a:pPr marL="342900" indent="-342900">
              <a:spcAft>
                <a:spcPts val="600"/>
              </a:spcAft>
              <a:buFont typeface="Arial" panose="020B0604020202020204" pitchFamily="34" charset="0"/>
              <a:buChar char="•"/>
            </a:pPr>
            <a:r>
              <a:rPr lang="en-GB" dirty="0"/>
              <a:t>IGEM technical guidance</a:t>
            </a:r>
          </a:p>
          <a:p>
            <a:pPr marL="342900" indent="-342900">
              <a:spcAft>
                <a:spcPts val="600"/>
              </a:spcAft>
              <a:buFont typeface="Arial" panose="020B0604020202020204" pitchFamily="34" charset="0"/>
              <a:buChar char="•"/>
            </a:pPr>
            <a:r>
              <a:rPr lang="en-GB" dirty="0"/>
              <a:t>BSI standards.</a:t>
            </a:r>
          </a:p>
          <a:p>
            <a:pPr marL="342900" indent="-342900">
              <a:spcAft>
                <a:spcPts val="600"/>
              </a:spcAft>
              <a:buFont typeface="Arial" panose="020B0604020202020204" pitchFamily="34" charset="0"/>
              <a:buChar char="•"/>
            </a:pPr>
            <a:endParaRPr lang="en-GB" dirty="0"/>
          </a:p>
          <a:p>
            <a:pPr>
              <a:spcAft>
                <a:spcPts val="600"/>
              </a:spcAft>
            </a:pPr>
            <a:r>
              <a:rPr lang="en-GB" sz="2200" dirty="0"/>
              <a:t>For assessment purposes, you should be able to identify components, explain their function, and describe appropriate selection criteria in line with UK gas safety regulations.</a:t>
            </a:r>
          </a:p>
          <a:p>
            <a:pPr>
              <a:spcAft>
                <a:spcPts val="600"/>
              </a:spcAft>
            </a:pPr>
            <a:endParaRPr lang="en-GB" dirty="0"/>
          </a:p>
          <a:p>
            <a:pPr>
              <a:spcAft>
                <a:spcPts val="600"/>
              </a:spcAft>
            </a:pPr>
            <a:endParaRPr lang="en-GB" dirty="0"/>
          </a:p>
        </p:txBody>
      </p:sp>
    </p:spTree>
    <p:extLst>
      <p:ext uri="{BB962C8B-B14F-4D97-AF65-F5344CB8AC3E}">
        <p14:creationId xmlns:p14="http://schemas.microsoft.com/office/powerpoint/2010/main" val="3162534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0879610" cy="3911071"/>
          </a:xfrm>
        </p:spPr>
        <p:txBody>
          <a:bodyPr>
            <a:spAutoFit/>
          </a:bodyPr>
          <a:lstStyle/>
          <a:p>
            <a:pPr>
              <a:spcAft>
                <a:spcPts val="600"/>
              </a:spcAft>
            </a:pPr>
            <a:r>
              <a:rPr lang="en-GB" dirty="0"/>
              <a:t>You should now be able to:</a:t>
            </a:r>
          </a:p>
          <a:p>
            <a:pPr marL="342900" lvl="0" indent="-342900">
              <a:spcAft>
                <a:spcPts val="600"/>
              </a:spcAft>
              <a:buFont typeface="Arial" panose="020B0604020202020204" pitchFamily="34" charset="0"/>
              <a:buChar char="•"/>
            </a:pPr>
            <a:r>
              <a:rPr lang="en-GB" b="1" dirty="0"/>
              <a:t>Identify</a:t>
            </a:r>
            <a:r>
              <a:rPr lang="en-GB" dirty="0"/>
              <a:t> a range of key components used in domestic gas appliances.</a:t>
            </a:r>
          </a:p>
          <a:p>
            <a:pPr marL="342900" lvl="0" indent="-342900">
              <a:spcAft>
                <a:spcPts val="600"/>
              </a:spcAft>
              <a:buFont typeface="Arial" panose="020B0604020202020204" pitchFamily="34" charset="0"/>
              <a:buChar char="•"/>
            </a:pPr>
            <a:r>
              <a:rPr lang="en-GB" b="1" dirty="0"/>
              <a:t>Describe</a:t>
            </a:r>
            <a:r>
              <a:rPr lang="en-GB" dirty="0"/>
              <a:t> their general purpose in gas systems.</a:t>
            </a:r>
          </a:p>
          <a:p>
            <a:pPr marL="342900" lvl="0" indent="-342900">
              <a:spcAft>
                <a:spcPts val="600"/>
              </a:spcAft>
              <a:buFont typeface="Arial" panose="020B0604020202020204" pitchFamily="34" charset="0"/>
              <a:buChar char="•"/>
            </a:pPr>
            <a:r>
              <a:rPr lang="en-GB" b="1" dirty="0"/>
              <a:t>Classify</a:t>
            </a:r>
            <a:r>
              <a:rPr lang="en-GB" dirty="0"/>
              <a:t> appliances based on fuel and system type.</a:t>
            </a:r>
          </a:p>
          <a:p>
            <a:pPr marL="342900" lvl="0" indent="-342900">
              <a:spcAft>
                <a:spcPts val="1800"/>
              </a:spcAft>
              <a:buFont typeface="Arial" panose="020B0604020202020204" pitchFamily="34" charset="0"/>
              <a:buChar char="•"/>
            </a:pPr>
            <a:r>
              <a:rPr lang="en-GB" b="1" dirty="0"/>
              <a:t>Interpret</a:t>
            </a:r>
            <a:r>
              <a:rPr lang="en-GB" dirty="0"/>
              <a:t> manufacturer guidance when selecting components.</a:t>
            </a:r>
          </a:p>
          <a:p>
            <a:pPr>
              <a:spcAft>
                <a:spcPts val="600"/>
              </a:spcAft>
            </a:pPr>
            <a:r>
              <a:rPr lang="en-GB" dirty="0"/>
              <a:t>You might also be able to:</a:t>
            </a:r>
          </a:p>
          <a:p>
            <a:pPr marL="342900" lvl="0" indent="-342900">
              <a:spcAft>
                <a:spcPts val="600"/>
              </a:spcAft>
              <a:buFont typeface="Arial" panose="020B0604020202020204" pitchFamily="34" charset="0"/>
              <a:buChar char="•"/>
            </a:pPr>
            <a:r>
              <a:rPr lang="en-GB" b="1" dirty="0"/>
              <a:t>Evaluate</a:t>
            </a:r>
            <a:r>
              <a:rPr lang="en-GB" dirty="0"/>
              <a:t> the consequences of selecting an unsuitable component.</a:t>
            </a:r>
          </a:p>
          <a:p>
            <a:pPr marL="342900" lvl="0" indent="-342900">
              <a:buFont typeface="Arial" panose="020B0604020202020204" pitchFamily="34" charset="0"/>
              <a:buChar char="•"/>
            </a:pPr>
            <a:r>
              <a:rPr lang="en-GB" b="1" dirty="0"/>
              <a:t>Link</a:t>
            </a:r>
            <a:r>
              <a:rPr lang="en-GB" dirty="0"/>
              <a:t> component operation to system behaviour and safety status (AR/ID).</a:t>
            </a:r>
          </a:p>
        </p:txBody>
      </p:sp>
    </p:spTree>
    <p:extLst>
      <p:ext uri="{BB962C8B-B14F-4D97-AF65-F5344CB8AC3E}">
        <p14:creationId xmlns:p14="http://schemas.microsoft.com/office/powerpoint/2010/main" val="301421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lnSpcReduction="10000"/>
          </a:bodyPr>
          <a:lstStyle/>
          <a:p>
            <a:r>
              <a:rPr lang="en-GB" dirty="0"/>
              <a:t>By the end of this session, you should be able to:</a:t>
            </a:r>
          </a:p>
          <a:p>
            <a:pPr marL="342900" lvl="0" indent="-342900">
              <a:buFont typeface="Arial" panose="020B0604020202020204" pitchFamily="34" charset="0"/>
              <a:buChar char="•"/>
            </a:pPr>
            <a:r>
              <a:rPr lang="en-GB" b="1" dirty="0"/>
              <a:t>Identify</a:t>
            </a:r>
            <a:r>
              <a:rPr lang="en-GB" dirty="0"/>
              <a:t> a range of key components used in domestic gas appliances.</a:t>
            </a:r>
          </a:p>
          <a:p>
            <a:pPr marL="342900" lvl="0" indent="-342900">
              <a:buFont typeface="Arial" panose="020B0604020202020204" pitchFamily="34" charset="0"/>
              <a:buChar char="•"/>
            </a:pPr>
            <a:r>
              <a:rPr lang="en-GB" b="1" dirty="0"/>
              <a:t>Describe</a:t>
            </a:r>
            <a:r>
              <a:rPr lang="en-GB" dirty="0"/>
              <a:t> their general purpose in gas systems.</a:t>
            </a:r>
          </a:p>
          <a:p>
            <a:pPr marL="342900" lvl="0" indent="-342900">
              <a:buFont typeface="Arial" panose="020B0604020202020204" pitchFamily="34" charset="0"/>
              <a:buChar char="•"/>
            </a:pPr>
            <a:r>
              <a:rPr lang="en-GB" b="1" dirty="0"/>
              <a:t>Classify</a:t>
            </a:r>
            <a:r>
              <a:rPr lang="en-GB" dirty="0"/>
              <a:t> appliances based on fuel and system type.</a:t>
            </a:r>
          </a:p>
          <a:p>
            <a:pPr marL="342900" lvl="0" indent="-342900">
              <a:buFont typeface="Arial" panose="020B0604020202020204" pitchFamily="34" charset="0"/>
              <a:buChar char="•"/>
            </a:pPr>
            <a:r>
              <a:rPr lang="en-GB" b="1" dirty="0"/>
              <a:t>Interpret</a:t>
            </a:r>
            <a:r>
              <a:rPr lang="en-GB" dirty="0"/>
              <a:t> manufacturer guidance when selecting components.</a:t>
            </a:r>
          </a:p>
          <a:p>
            <a:r>
              <a:rPr lang="en-GB" dirty="0"/>
              <a:t>You might also be able to:</a:t>
            </a:r>
          </a:p>
          <a:p>
            <a:pPr marL="342900" lvl="0" indent="-342900">
              <a:buFont typeface="Arial" panose="020B0604020202020204" pitchFamily="34" charset="0"/>
              <a:buChar char="•"/>
            </a:pPr>
            <a:r>
              <a:rPr lang="en-GB" b="1" dirty="0"/>
              <a:t>Evaluate</a:t>
            </a:r>
            <a:r>
              <a:rPr lang="en-GB" dirty="0"/>
              <a:t> the consequences of selecting an unsuitable component.</a:t>
            </a:r>
          </a:p>
          <a:p>
            <a:pPr marL="342900" lvl="0" indent="-342900">
              <a:buFont typeface="Arial" panose="020B0604020202020204" pitchFamily="34" charset="0"/>
              <a:buChar char="•"/>
            </a:pPr>
            <a:r>
              <a:rPr lang="en-GB" b="1" dirty="0"/>
              <a:t>Link</a:t>
            </a:r>
            <a:r>
              <a:rPr lang="en-GB" dirty="0"/>
              <a:t> component operation to system behaviour and safety status (AR/ID).</a:t>
            </a: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2515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BF1C0BB4-7B40-8B97-B484-48758CDC229D}"/>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AD-C07D-33DC-956F-88668DECF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B76BA5-9CFB-706A-BFE4-F272764370FE}"/>
              </a:ext>
            </a:extLst>
          </p:cNvPr>
          <p:cNvSpPr>
            <a:spLocks noGrp="1"/>
          </p:cNvSpPr>
          <p:nvPr>
            <p:ph type="title"/>
          </p:nvPr>
        </p:nvSpPr>
        <p:spPr>
          <a:xfrm>
            <a:off x="252000" y="972000"/>
            <a:ext cx="11628452" cy="646331"/>
          </a:xfrm>
        </p:spPr>
        <p:txBody>
          <a:bodyPr/>
          <a:lstStyle/>
          <a:p>
            <a:r>
              <a:rPr lang="en-GB" dirty="0"/>
              <a:t>What is a gas appliance component?</a:t>
            </a:r>
          </a:p>
        </p:txBody>
      </p:sp>
      <p:sp>
        <p:nvSpPr>
          <p:cNvPr id="6" name="Content Placeholder 5">
            <a:extLst>
              <a:ext uri="{FF2B5EF4-FFF2-40B4-BE49-F238E27FC236}">
                <a16:creationId xmlns:a16="http://schemas.microsoft.com/office/drawing/2014/main" id="{34662C18-D7DD-493D-DBB5-CA76ABCAD15A}"/>
              </a:ext>
            </a:extLst>
          </p:cNvPr>
          <p:cNvSpPr>
            <a:spLocks noGrp="1"/>
          </p:cNvSpPr>
          <p:nvPr>
            <p:ph sz="quarter" idx="10"/>
          </p:nvPr>
        </p:nvSpPr>
        <p:spPr>
          <a:xfrm>
            <a:off x="360000" y="1800000"/>
            <a:ext cx="10144714" cy="4140000"/>
          </a:xfrm>
        </p:spPr>
        <p:txBody>
          <a:bodyPr/>
          <a:lstStyle/>
          <a:p>
            <a:r>
              <a:rPr lang="en-GB"/>
              <a:t>A component is a part of the appliance or system that performs a specific function related to control, safety, sensing or operational performance. </a:t>
            </a:r>
          </a:p>
          <a:p>
            <a:r>
              <a:rPr lang="en-GB"/>
              <a:t>Understanding components is critical for installation, servicing, and fault diagnosis in gas engineering.</a:t>
            </a:r>
          </a:p>
        </p:txBody>
      </p:sp>
    </p:spTree>
    <p:extLst>
      <p:ext uri="{BB962C8B-B14F-4D97-AF65-F5344CB8AC3E}">
        <p14:creationId xmlns:p14="http://schemas.microsoft.com/office/powerpoint/2010/main" val="2117383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72000"/>
            <a:ext cx="11628452" cy="646331"/>
          </a:xfrm>
        </p:spPr>
        <p:txBody>
          <a:bodyPr/>
          <a:lstStyle/>
          <a:p>
            <a:r>
              <a:rPr lang="en-GB" dirty="0"/>
              <a:t>What is a gas appliance component?</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60000" y="1800000"/>
            <a:ext cx="11316888" cy="4140000"/>
          </a:xfrm>
        </p:spPr>
        <p:txBody>
          <a:bodyPr/>
          <a:lstStyle/>
          <a:p>
            <a:r>
              <a:rPr lang="en-GB" b="1" dirty="0"/>
              <a:t>Component classifications</a:t>
            </a:r>
          </a:p>
          <a:p>
            <a:r>
              <a:rPr lang="en-GB" b="1" dirty="0"/>
              <a:t>Mechanical:</a:t>
            </a:r>
            <a:r>
              <a:rPr lang="en-GB" dirty="0"/>
              <a:t> Physical parts that control gas flow (valves, regulators).</a:t>
            </a:r>
          </a:p>
          <a:p>
            <a:r>
              <a:rPr lang="en-GB" b="1" dirty="0"/>
              <a:t>Electrical:</a:t>
            </a:r>
            <a:r>
              <a:rPr lang="en-GB" dirty="0"/>
              <a:t> Components that use electricity (switches, relays).</a:t>
            </a:r>
          </a:p>
          <a:p>
            <a:r>
              <a:rPr lang="en-GB" b="1" dirty="0"/>
              <a:t>Electronic:</a:t>
            </a:r>
            <a:r>
              <a:rPr lang="en-GB" dirty="0"/>
              <a:t> Circuit-based components (PCBs, microprocessors).</a:t>
            </a:r>
          </a:p>
          <a:p>
            <a:r>
              <a:rPr lang="en-GB" b="1" dirty="0"/>
              <a:t>Pneumatic:</a:t>
            </a:r>
            <a:r>
              <a:rPr lang="en-GB" dirty="0"/>
              <a:t> Air pressure-operated components (diaphragms).</a:t>
            </a:r>
          </a:p>
          <a:p>
            <a:r>
              <a:rPr lang="en-GB" dirty="0"/>
              <a:t>All components must be suitable for their application and comply with UK gas safety regulations and manufacturer specifications.</a:t>
            </a:r>
          </a:p>
        </p:txBody>
      </p:sp>
    </p:spTree>
    <p:extLst>
      <p:ext uri="{BB962C8B-B14F-4D97-AF65-F5344CB8AC3E}">
        <p14:creationId xmlns:p14="http://schemas.microsoft.com/office/powerpoint/2010/main" val="85990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868FE-2953-ECBB-5D54-FD738EE847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1EB103-1FF9-6652-4392-D2EA9CBD2CEC}"/>
              </a:ext>
            </a:extLst>
          </p:cNvPr>
          <p:cNvSpPr>
            <a:spLocks noGrp="1"/>
          </p:cNvSpPr>
          <p:nvPr>
            <p:ph type="title"/>
          </p:nvPr>
        </p:nvSpPr>
        <p:spPr>
          <a:xfrm>
            <a:off x="252000" y="972000"/>
            <a:ext cx="11628452" cy="646331"/>
          </a:xfrm>
        </p:spPr>
        <p:txBody>
          <a:bodyPr/>
          <a:lstStyle/>
          <a:p>
            <a:r>
              <a:rPr lang="en-GB" dirty="0"/>
              <a:t>What is a gas appliance component?</a:t>
            </a:r>
          </a:p>
        </p:txBody>
      </p:sp>
      <p:sp>
        <p:nvSpPr>
          <p:cNvPr id="6" name="Content Placeholder 5">
            <a:extLst>
              <a:ext uri="{FF2B5EF4-FFF2-40B4-BE49-F238E27FC236}">
                <a16:creationId xmlns:a16="http://schemas.microsoft.com/office/drawing/2014/main" id="{48D2ED73-A488-D8BF-B478-FD35E62F0680}"/>
              </a:ext>
            </a:extLst>
          </p:cNvPr>
          <p:cNvSpPr>
            <a:spLocks noGrp="1"/>
          </p:cNvSpPr>
          <p:nvPr>
            <p:ph sz="quarter" idx="10"/>
          </p:nvPr>
        </p:nvSpPr>
        <p:spPr/>
        <p:txBody>
          <a:bodyPr/>
          <a:lstStyle/>
          <a:p>
            <a:r>
              <a:rPr lang="en-GB" b="1" dirty="0"/>
              <a:t>Component roles</a:t>
            </a:r>
          </a:p>
          <a:p>
            <a:r>
              <a:rPr lang="en-GB" b="1" dirty="0">
                <a:ea typeface="ＭＳ Ｐゴシック"/>
              </a:rPr>
              <a:t>Control:</a:t>
            </a:r>
            <a:r>
              <a:rPr lang="en-GB" dirty="0">
                <a:ea typeface="ＭＳ Ｐゴシック"/>
              </a:rPr>
              <a:t> Regulate gas flow, temperature, or operation sequence.</a:t>
            </a:r>
            <a:endParaRPr lang="en-GB" dirty="0"/>
          </a:p>
          <a:p>
            <a:r>
              <a:rPr lang="en-GB" b="1" dirty="0">
                <a:ea typeface="ＭＳ Ｐゴシック"/>
              </a:rPr>
              <a:t>Safety:</a:t>
            </a:r>
            <a:r>
              <a:rPr lang="en-GB" dirty="0">
                <a:ea typeface="ＭＳ Ｐゴシック"/>
              </a:rPr>
              <a:t> Prevent unsafe conditions or shut down system.</a:t>
            </a:r>
            <a:endParaRPr lang="en-GB" dirty="0"/>
          </a:p>
          <a:p>
            <a:r>
              <a:rPr lang="en-GB" b="1" dirty="0">
                <a:ea typeface="ＭＳ Ｐゴシック"/>
              </a:rPr>
              <a:t>Measurement:</a:t>
            </a:r>
            <a:r>
              <a:rPr lang="en-GB" dirty="0">
                <a:ea typeface="ＭＳ Ｐゴシック"/>
              </a:rPr>
              <a:t> Monitor system parameters (temperature, pressure).</a:t>
            </a:r>
            <a:endParaRPr lang="en-GB" dirty="0"/>
          </a:p>
          <a:p>
            <a:r>
              <a:rPr lang="en-GB" b="1" dirty="0">
                <a:ea typeface="ＭＳ Ｐゴシック"/>
              </a:rPr>
              <a:t>Intelligence:</a:t>
            </a:r>
            <a:r>
              <a:rPr lang="en-GB" dirty="0">
                <a:ea typeface="ＭＳ Ｐゴシック"/>
              </a:rPr>
              <a:t> Process information and control system behaviour.</a:t>
            </a:r>
            <a:endParaRPr lang="en-GB" dirty="0"/>
          </a:p>
        </p:txBody>
      </p:sp>
    </p:spTree>
    <p:extLst>
      <p:ext uri="{BB962C8B-B14F-4D97-AF65-F5344CB8AC3E}">
        <p14:creationId xmlns:p14="http://schemas.microsoft.com/office/powerpoint/2010/main" val="3971495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91252-1311-09DF-6D2D-D944981CCA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ACB9206-A546-9A9A-2F23-6DC64BCF7F63}"/>
              </a:ext>
            </a:extLst>
          </p:cNvPr>
          <p:cNvSpPr>
            <a:spLocks noGrp="1"/>
          </p:cNvSpPr>
          <p:nvPr>
            <p:ph type="title"/>
          </p:nvPr>
        </p:nvSpPr>
        <p:spPr>
          <a:xfrm>
            <a:off x="252000" y="972000"/>
            <a:ext cx="11628452" cy="646331"/>
          </a:xfrm>
        </p:spPr>
        <p:txBody>
          <a:bodyPr/>
          <a:lstStyle/>
          <a:p>
            <a:r>
              <a:rPr lang="en-GB" dirty="0"/>
              <a:t>Purpose of components in gas systems</a:t>
            </a:r>
          </a:p>
        </p:txBody>
      </p:sp>
      <p:sp>
        <p:nvSpPr>
          <p:cNvPr id="6" name="Content Placeholder 5">
            <a:extLst>
              <a:ext uri="{FF2B5EF4-FFF2-40B4-BE49-F238E27FC236}">
                <a16:creationId xmlns:a16="http://schemas.microsoft.com/office/drawing/2014/main" id="{BB9280F8-BA85-A33E-C9C1-607BF6AFB07C}"/>
              </a:ext>
            </a:extLst>
          </p:cNvPr>
          <p:cNvSpPr>
            <a:spLocks noGrp="1"/>
          </p:cNvSpPr>
          <p:nvPr>
            <p:ph sz="quarter" idx="10"/>
          </p:nvPr>
        </p:nvSpPr>
        <p:spPr>
          <a:xfrm>
            <a:off x="359999" y="1800000"/>
            <a:ext cx="11319519" cy="4140000"/>
          </a:xfrm>
        </p:spPr>
        <p:txBody>
          <a:bodyPr/>
          <a:lstStyle/>
          <a:p>
            <a:r>
              <a:rPr lang="en-GB"/>
              <a:t>Each component must be suitable for the specific system and appliance it is installed in. UK Gas Safe engineers must ensure all components meet appropriate British Standards and are compatible with the manufacturer's specifications.</a:t>
            </a:r>
          </a:p>
          <a:p>
            <a:endParaRPr lang="en-GB" sz="240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645915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A4606-1158-4BAC-7029-B5130C42709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33A946D-8A56-2EE6-CDB9-90D40107DC60}"/>
              </a:ext>
            </a:extLst>
          </p:cNvPr>
          <p:cNvSpPr>
            <a:spLocks noGrp="1"/>
          </p:cNvSpPr>
          <p:nvPr>
            <p:ph type="title"/>
          </p:nvPr>
        </p:nvSpPr>
        <p:spPr>
          <a:xfrm>
            <a:off x="252000" y="972000"/>
            <a:ext cx="11628452" cy="646331"/>
          </a:xfrm>
        </p:spPr>
        <p:txBody>
          <a:bodyPr/>
          <a:lstStyle/>
          <a:p>
            <a:r>
              <a:rPr lang="en-GB" dirty="0"/>
              <a:t>Purpose of components in gas systems</a:t>
            </a:r>
          </a:p>
        </p:txBody>
      </p:sp>
      <p:graphicFrame>
        <p:nvGraphicFramePr>
          <p:cNvPr id="3" name="Table 2">
            <a:extLst>
              <a:ext uri="{FF2B5EF4-FFF2-40B4-BE49-F238E27FC236}">
                <a16:creationId xmlns:a16="http://schemas.microsoft.com/office/drawing/2014/main" id="{633A7217-0A8F-69E0-019F-BA4041D8116B}"/>
              </a:ext>
            </a:extLst>
          </p:cNvPr>
          <p:cNvGraphicFramePr>
            <a:graphicFrameLocks noGrp="1"/>
          </p:cNvGraphicFramePr>
          <p:nvPr>
            <p:extLst>
              <p:ext uri="{D42A27DB-BD31-4B8C-83A1-F6EECF244321}">
                <p14:modId xmlns:p14="http://schemas.microsoft.com/office/powerpoint/2010/main" val="2629179194"/>
              </p:ext>
            </p:extLst>
          </p:nvPr>
        </p:nvGraphicFramePr>
        <p:xfrm>
          <a:off x="252000" y="1605553"/>
          <a:ext cx="11519625" cy="4172702"/>
        </p:xfrm>
        <a:graphic>
          <a:graphicData uri="http://schemas.openxmlformats.org/drawingml/2006/table">
            <a:tbl>
              <a:tblPr>
                <a:tableStyleId>{8A107856-5554-42FB-B03E-39F5DBC370BA}</a:tableStyleId>
              </a:tblPr>
              <a:tblGrid>
                <a:gridCol w="2066677">
                  <a:extLst>
                    <a:ext uri="{9D8B030D-6E8A-4147-A177-3AD203B41FA5}">
                      <a16:colId xmlns:a16="http://schemas.microsoft.com/office/drawing/2014/main" val="2497949396"/>
                    </a:ext>
                  </a:extLst>
                </a:gridCol>
                <a:gridCol w="2637692">
                  <a:extLst>
                    <a:ext uri="{9D8B030D-6E8A-4147-A177-3AD203B41FA5}">
                      <a16:colId xmlns:a16="http://schemas.microsoft.com/office/drawing/2014/main" val="628204544"/>
                    </a:ext>
                  </a:extLst>
                </a:gridCol>
                <a:gridCol w="6815256">
                  <a:extLst>
                    <a:ext uri="{9D8B030D-6E8A-4147-A177-3AD203B41FA5}">
                      <a16:colId xmlns:a16="http://schemas.microsoft.com/office/drawing/2014/main" val="3302372361"/>
                    </a:ext>
                  </a:extLst>
                </a:gridCol>
              </a:tblGrid>
              <a:tr h="166749">
                <a:tc>
                  <a:txBody>
                    <a:bodyPr/>
                    <a:lstStyle/>
                    <a:p>
                      <a:pPr>
                        <a:buNone/>
                      </a:pPr>
                      <a:r>
                        <a:rPr lang="en-GB" sz="2000" b="1"/>
                        <a:t>Purpose</a:t>
                      </a:r>
                      <a:endParaRPr lang="en-GB" sz="2000"/>
                    </a:p>
                  </a:txBody>
                  <a:tcPr marL="63476" marR="63476" marT="31738" marB="31738" anchor="ctr"/>
                </a:tc>
                <a:tc>
                  <a:txBody>
                    <a:bodyPr/>
                    <a:lstStyle/>
                    <a:p>
                      <a:pPr>
                        <a:buNone/>
                      </a:pPr>
                      <a:r>
                        <a:rPr lang="en-GB" sz="2000" b="1"/>
                        <a:t>Example component</a:t>
                      </a:r>
                      <a:endParaRPr lang="en-GB" sz="2000"/>
                    </a:p>
                  </a:txBody>
                  <a:tcPr marL="63476" marR="63476" marT="31738" marB="31738" anchor="ctr"/>
                </a:tc>
                <a:tc>
                  <a:txBody>
                    <a:bodyPr/>
                    <a:lstStyle/>
                    <a:p>
                      <a:pPr algn="ctr">
                        <a:buNone/>
                      </a:pPr>
                      <a:r>
                        <a:rPr lang="en-GB" sz="2000" b="1" dirty="0"/>
                        <a:t>Explanation</a:t>
                      </a:r>
                      <a:endParaRPr lang="en-GB" sz="2000" dirty="0"/>
                    </a:p>
                  </a:txBody>
                  <a:tcPr marL="63476" marR="63476" marT="31738" marB="31738" anchor="ctr"/>
                </a:tc>
                <a:extLst>
                  <a:ext uri="{0D108BD9-81ED-4DB2-BD59-A6C34878D82A}">
                    <a16:rowId xmlns:a16="http://schemas.microsoft.com/office/drawing/2014/main" val="769169815"/>
                  </a:ext>
                </a:extLst>
              </a:tr>
              <a:tr h="406050">
                <a:tc>
                  <a:txBody>
                    <a:bodyPr/>
                    <a:lstStyle/>
                    <a:p>
                      <a:pPr>
                        <a:buNone/>
                      </a:pPr>
                      <a:r>
                        <a:rPr lang="en-GB" sz="1800"/>
                        <a:t>Control</a:t>
                      </a:r>
                    </a:p>
                  </a:txBody>
                  <a:tcPr marL="63476" marR="63476" marT="31738" marB="31738" anchor="ctr"/>
                </a:tc>
                <a:tc>
                  <a:txBody>
                    <a:bodyPr/>
                    <a:lstStyle/>
                    <a:p>
                      <a:pPr>
                        <a:buNone/>
                      </a:pPr>
                      <a:r>
                        <a:rPr lang="en-GB" sz="1800"/>
                        <a:t>Gas valve</a:t>
                      </a:r>
                    </a:p>
                  </a:txBody>
                  <a:tcPr marL="63476" marR="63476" marT="31738" marB="31738" anchor="ctr"/>
                </a:tc>
                <a:tc>
                  <a:txBody>
                    <a:bodyPr/>
                    <a:lstStyle/>
                    <a:p>
                      <a:pPr>
                        <a:buNone/>
                      </a:pPr>
                      <a:r>
                        <a:rPr lang="en-GB" sz="1800"/>
                        <a:t>Opens/closes gas flow; may modulate flow rate based on demand</a:t>
                      </a:r>
                    </a:p>
                  </a:txBody>
                  <a:tcPr marL="63476" marR="63476" marT="31738" marB="31738" anchor="ctr"/>
                </a:tc>
                <a:extLst>
                  <a:ext uri="{0D108BD9-81ED-4DB2-BD59-A6C34878D82A}">
                    <a16:rowId xmlns:a16="http://schemas.microsoft.com/office/drawing/2014/main" val="2210040784"/>
                  </a:ext>
                </a:extLst>
              </a:tr>
              <a:tr h="406050">
                <a:tc>
                  <a:txBody>
                    <a:bodyPr/>
                    <a:lstStyle/>
                    <a:p>
                      <a:pPr>
                        <a:buNone/>
                      </a:pPr>
                      <a:r>
                        <a:rPr lang="en-GB" sz="1800"/>
                        <a:t>Monitor</a:t>
                      </a:r>
                    </a:p>
                  </a:txBody>
                  <a:tcPr marL="63476" marR="63476" marT="31738" marB="31738" anchor="ctr"/>
                </a:tc>
                <a:tc>
                  <a:txBody>
                    <a:bodyPr/>
                    <a:lstStyle/>
                    <a:p>
                      <a:pPr>
                        <a:buNone/>
                      </a:pPr>
                      <a:r>
                        <a:rPr lang="en-GB" sz="1800"/>
                        <a:t>Thermistor</a:t>
                      </a:r>
                    </a:p>
                  </a:txBody>
                  <a:tcPr marL="63476" marR="63476" marT="31738" marB="31738" anchor="ctr"/>
                </a:tc>
                <a:tc>
                  <a:txBody>
                    <a:bodyPr/>
                    <a:lstStyle/>
                    <a:p>
                      <a:pPr>
                        <a:buNone/>
                      </a:pPr>
                      <a:r>
                        <a:rPr lang="en-GB" sz="1800"/>
                        <a:t>Senses temperature to provide feedback for modulating burners and safety controls</a:t>
                      </a:r>
                    </a:p>
                  </a:txBody>
                  <a:tcPr marL="63476" marR="63476" marT="31738" marB="31738" anchor="ctr"/>
                </a:tc>
                <a:extLst>
                  <a:ext uri="{0D108BD9-81ED-4DB2-BD59-A6C34878D82A}">
                    <a16:rowId xmlns:a16="http://schemas.microsoft.com/office/drawing/2014/main" val="672947772"/>
                  </a:ext>
                </a:extLst>
              </a:tr>
              <a:tr h="406050">
                <a:tc>
                  <a:txBody>
                    <a:bodyPr/>
                    <a:lstStyle/>
                    <a:p>
                      <a:pPr>
                        <a:buNone/>
                      </a:pPr>
                      <a:r>
                        <a:rPr lang="en-GB" sz="1800"/>
                        <a:t>Safety</a:t>
                      </a:r>
                    </a:p>
                  </a:txBody>
                  <a:tcPr marL="63476" marR="63476" marT="31738" marB="31738" anchor="ctr"/>
                </a:tc>
                <a:tc>
                  <a:txBody>
                    <a:bodyPr/>
                    <a:lstStyle/>
                    <a:p>
                      <a:pPr>
                        <a:buNone/>
                      </a:pPr>
                      <a:r>
                        <a:rPr lang="en-GB" sz="1800"/>
                        <a:t>Flame supervision device (FSD)</a:t>
                      </a:r>
                    </a:p>
                  </a:txBody>
                  <a:tcPr marL="63476" marR="63476" marT="31738" marB="31738" anchor="ctr"/>
                </a:tc>
                <a:tc>
                  <a:txBody>
                    <a:bodyPr/>
                    <a:lstStyle/>
                    <a:p>
                      <a:pPr>
                        <a:buNone/>
                      </a:pPr>
                      <a:r>
                        <a:rPr lang="en-GB" sz="1800"/>
                        <a:t>Detects presence of flame to prevent release of unburnt gas; mandatory safety device</a:t>
                      </a:r>
                    </a:p>
                  </a:txBody>
                  <a:tcPr marL="63476" marR="63476" marT="31738" marB="31738" anchor="ctr"/>
                </a:tc>
                <a:extLst>
                  <a:ext uri="{0D108BD9-81ED-4DB2-BD59-A6C34878D82A}">
                    <a16:rowId xmlns:a16="http://schemas.microsoft.com/office/drawing/2014/main" val="744917248"/>
                  </a:ext>
                </a:extLst>
              </a:tr>
              <a:tr h="406050">
                <a:tc>
                  <a:txBody>
                    <a:bodyPr/>
                    <a:lstStyle/>
                    <a:p>
                      <a:pPr>
                        <a:buNone/>
                      </a:pPr>
                      <a:r>
                        <a:rPr lang="en-GB" sz="1800"/>
                        <a:t>Communication</a:t>
                      </a:r>
                    </a:p>
                  </a:txBody>
                  <a:tcPr marL="63476" marR="63476" marT="31738" marB="31738" anchor="ctr"/>
                </a:tc>
                <a:tc>
                  <a:txBody>
                    <a:bodyPr/>
                    <a:lstStyle/>
                    <a:p>
                      <a:pPr>
                        <a:buNone/>
                      </a:pPr>
                      <a:r>
                        <a:rPr lang="en-GB" sz="1800"/>
                        <a:t>Printed Circuit Board (PCB)</a:t>
                      </a:r>
                    </a:p>
                  </a:txBody>
                  <a:tcPr marL="63476" marR="63476" marT="31738" marB="31738" anchor="ctr"/>
                </a:tc>
                <a:tc>
                  <a:txBody>
                    <a:bodyPr/>
                    <a:lstStyle/>
                    <a:p>
                      <a:pPr>
                        <a:buNone/>
                      </a:pPr>
                      <a:r>
                        <a:rPr lang="en-GB" sz="1800"/>
                        <a:t>Manages signals between components and controls appliance behaviour sequences</a:t>
                      </a:r>
                    </a:p>
                  </a:txBody>
                  <a:tcPr marL="63476" marR="63476" marT="31738" marB="31738" anchor="ctr"/>
                </a:tc>
                <a:extLst>
                  <a:ext uri="{0D108BD9-81ED-4DB2-BD59-A6C34878D82A}">
                    <a16:rowId xmlns:a16="http://schemas.microsoft.com/office/drawing/2014/main" val="2216188069"/>
                  </a:ext>
                </a:extLst>
              </a:tr>
              <a:tr h="284187">
                <a:tc>
                  <a:txBody>
                    <a:bodyPr/>
                    <a:lstStyle/>
                    <a:p>
                      <a:pPr>
                        <a:buNone/>
                      </a:pPr>
                      <a:r>
                        <a:rPr lang="en-GB" sz="1800"/>
                        <a:t>Air/Gas Mix</a:t>
                      </a:r>
                    </a:p>
                  </a:txBody>
                  <a:tcPr marL="63476" marR="63476" marT="31738" marB="31738" anchor="ctr"/>
                </a:tc>
                <a:tc>
                  <a:txBody>
                    <a:bodyPr/>
                    <a:lstStyle/>
                    <a:p>
                      <a:pPr>
                        <a:buNone/>
                      </a:pPr>
                      <a:r>
                        <a:rPr lang="en-GB" sz="1800"/>
                        <a:t>Fan &amp; ratio valves</a:t>
                      </a:r>
                    </a:p>
                  </a:txBody>
                  <a:tcPr marL="63476" marR="63476" marT="31738" marB="31738" anchor="ctr"/>
                </a:tc>
                <a:tc>
                  <a:txBody>
                    <a:bodyPr/>
                    <a:lstStyle/>
                    <a:p>
                      <a:pPr>
                        <a:buNone/>
                      </a:pPr>
                      <a:r>
                        <a:rPr lang="en-GB" sz="1800"/>
                        <a:t>Ensures correct combustion mixture for efficient and safe burning</a:t>
                      </a:r>
                    </a:p>
                  </a:txBody>
                  <a:tcPr marL="63476" marR="63476" marT="31738" marB="31738" anchor="ctr"/>
                </a:tc>
                <a:extLst>
                  <a:ext uri="{0D108BD9-81ED-4DB2-BD59-A6C34878D82A}">
                    <a16:rowId xmlns:a16="http://schemas.microsoft.com/office/drawing/2014/main" val="637712243"/>
                  </a:ext>
                </a:extLst>
              </a:tr>
              <a:tr h="284187">
                <a:tc>
                  <a:txBody>
                    <a:bodyPr/>
                    <a:lstStyle/>
                    <a:p>
                      <a:pPr>
                        <a:buNone/>
                      </a:pPr>
                      <a:r>
                        <a:rPr lang="en-GB" sz="1800"/>
                        <a:t>Pressure Regulation</a:t>
                      </a:r>
                    </a:p>
                  </a:txBody>
                  <a:tcPr marL="63476" marR="63476" marT="31738" marB="31738" anchor="ctr"/>
                </a:tc>
                <a:tc>
                  <a:txBody>
                    <a:bodyPr/>
                    <a:lstStyle/>
                    <a:p>
                      <a:pPr>
                        <a:buNone/>
                      </a:pPr>
                      <a:r>
                        <a:rPr lang="en-GB" sz="1800"/>
                        <a:t>Gas pressure regulator</a:t>
                      </a:r>
                    </a:p>
                  </a:txBody>
                  <a:tcPr marL="63476" marR="63476" marT="31738" marB="31738" anchor="ctr"/>
                </a:tc>
                <a:tc>
                  <a:txBody>
                    <a:bodyPr/>
                    <a:lstStyle/>
                    <a:p>
                      <a:pPr>
                        <a:buNone/>
                      </a:pPr>
                      <a:r>
                        <a:rPr lang="en-GB" sz="1800"/>
                        <a:t>Maintains correct gas pressure for safe and efficient operation</a:t>
                      </a:r>
                    </a:p>
                  </a:txBody>
                  <a:tcPr marL="63476" marR="63476" marT="31738" marB="31738" anchor="ctr"/>
                </a:tc>
                <a:extLst>
                  <a:ext uri="{0D108BD9-81ED-4DB2-BD59-A6C34878D82A}">
                    <a16:rowId xmlns:a16="http://schemas.microsoft.com/office/drawing/2014/main" val="2830608658"/>
                  </a:ext>
                </a:extLst>
              </a:tr>
              <a:tr h="284187">
                <a:tc>
                  <a:txBody>
                    <a:bodyPr/>
                    <a:lstStyle/>
                    <a:p>
                      <a:pPr>
                        <a:buNone/>
                      </a:pPr>
                      <a:r>
                        <a:rPr lang="en-GB" sz="1800"/>
                        <a:t>Ignition</a:t>
                      </a:r>
                    </a:p>
                  </a:txBody>
                  <a:tcPr marL="63476" marR="63476" marT="31738" marB="31738" anchor="ctr"/>
                </a:tc>
                <a:tc>
                  <a:txBody>
                    <a:bodyPr/>
                    <a:lstStyle/>
                    <a:p>
                      <a:pPr>
                        <a:buNone/>
                      </a:pPr>
                      <a:r>
                        <a:rPr lang="en-GB" sz="1800"/>
                        <a:t>Spark generator/electrode</a:t>
                      </a:r>
                    </a:p>
                  </a:txBody>
                  <a:tcPr marL="63476" marR="63476" marT="31738" marB="31738" anchor="ctr"/>
                </a:tc>
                <a:tc>
                  <a:txBody>
                    <a:bodyPr/>
                    <a:lstStyle/>
                    <a:p>
                      <a:pPr>
                        <a:buNone/>
                      </a:pPr>
                      <a:r>
                        <a:rPr lang="en-GB" sz="1800" dirty="0"/>
                        <a:t>Creates spark to ignite gas when required by control system</a:t>
                      </a:r>
                    </a:p>
                  </a:txBody>
                  <a:tcPr marL="63476" marR="63476" marT="31738" marB="31738" anchor="ctr"/>
                </a:tc>
                <a:extLst>
                  <a:ext uri="{0D108BD9-81ED-4DB2-BD59-A6C34878D82A}">
                    <a16:rowId xmlns:a16="http://schemas.microsoft.com/office/drawing/2014/main" val="3229202986"/>
                  </a:ext>
                </a:extLst>
              </a:tr>
            </a:tbl>
          </a:graphicData>
        </a:graphic>
      </p:graphicFrame>
    </p:spTree>
    <p:extLst>
      <p:ext uri="{BB962C8B-B14F-4D97-AF65-F5344CB8AC3E}">
        <p14:creationId xmlns:p14="http://schemas.microsoft.com/office/powerpoint/2010/main" val="3552326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74184-C590-1446-3938-62738299352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B77E0-8A2C-46A1-B6C7-C01864882624}"/>
              </a:ext>
            </a:extLst>
          </p:cNvPr>
          <p:cNvSpPr>
            <a:spLocks noGrp="1"/>
          </p:cNvSpPr>
          <p:nvPr>
            <p:ph type="title"/>
          </p:nvPr>
        </p:nvSpPr>
        <p:spPr>
          <a:xfrm>
            <a:off x="252000" y="972000"/>
            <a:ext cx="11628452" cy="646331"/>
          </a:xfrm>
        </p:spPr>
        <p:txBody>
          <a:bodyPr/>
          <a:lstStyle/>
          <a:p>
            <a:r>
              <a:rPr lang="en-GB" dirty="0"/>
              <a:t>Natural gas vs LPG systems</a:t>
            </a:r>
          </a:p>
        </p:txBody>
      </p:sp>
      <p:sp>
        <p:nvSpPr>
          <p:cNvPr id="6" name="Content Placeholder 5">
            <a:extLst>
              <a:ext uri="{FF2B5EF4-FFF2-40B4-BE49-F238E27FC236}">
                <a16:creationId xmlns:a16="http://schemas.microsoft.com/office/drawing/2014/main" id="{03A7179F-EB83-9653-C0F9-B73822C92522}"/>
              </a:ext>
            </a:extLst>
          </p:cNvPr>
          <p:cNvSpPr>
            <a:spLocks noGrp="1"/>
          </p:cNvSpPr>
          <p:nvPr>
            <p:ph sz="quarter" idx="10"/>
          </p:nvPr>
        </p:nvSpPr>
        <p:spPr>
          <a:xfrm>
            <a:off x="360000" y="1800000"/>
            <a:ext cx="10471286" cy="4140000"/>
          </a:xfrm>
        </p:spPr>
        <p:txBody>
          <a:bodyPr/>
          <a:lstStyle/>
          <a:p>
            <a:r>
              <a:rPr lang="en-GB" dirty="0"/>
              <a:t>UK gas engineers must be qualified for both natural gas and LPG work, understanding the critical differences between them.</a:t>
            </a:r>
          </a:p>
          <a:p>
            <a:r>
              <a:rPr lang="en-GB" dirty="0"/>
              <a:t>Component selection must match the fuel type due to differing pressures, densities and combustion characteristics.</a:t>
            </a:r>
          </a:p>
        </p:txBody>
      </p:sp>
    </p:spTree>
    <p:extLst>
      <p:ext uri="{BB962C8B-B14F-4D97-AF65-F5344CB8AC3E}">
        <p14:creationId xmlns:p14="http://schemas.microsoft.com/office/powerpoint/2010/main" val="3916766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D5041F6D-BBDE-4B15-9860-57A05AB8973C}">
  <ds:schemaRefs>
    <ds:schemaRef ds:uri="http://purl.org/dc/terms/"/>
    <ds:schemaRef ds:uri="7c04300a-231c-4281-9146-a98f6f4a7aff"/>
    <ds:schemaRef ds:uri="http://purl.org/dc/dcmitype/"/>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01e15224-84b2-4570-bdea-a67bb94d092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4E8ED19-9D6E-4460-98E6-958F36E313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18</TotalTime>
  <Words>1900</Words>
  <Application>Microsoft Office PowerPoint</Application>
  <PresentationFormat>Custom</PresentationFormat>
  <Paragraphs>243</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1_Default Design</vt:lpstr>
      <vt:lpstr>PowerPoint Presentation</vt:lpstr>
      <vt:lpstr>Starter</vt:lpstr>
      <vt:lpstr>Objectives</vt:lpstr>
      <vt:lpstr>What is a gas appliance component?</vt:lpstr>
      <vt:lpstr>What is a gas appliance component?</vt:lpstr>
      <vt:lpstr>What is a gas appliance component?</vt:lpstr>
      <vt:lpstr>Purpose of components in gas systems</vt:lpstr>
      <vt:lpstr>Purpose of components in gas systems</vt:lpstr>
      <vt:lpstr>Natural gas vs LPG systems</vt:lpstr>
      <vt:lpstr>Natural gas vs LPG systems</vt:lpstr>
      <vt:lpstr>Types of appliances</vt:lpstr>
      <vt:lpstr>Types of appliances</vt:lpstr>
      <vt:lpstr>Types of gas systems</vt:lpstr>
      <vt:lpstr>Types of gas systems</vt:lpstr>
      <vt:lpstr>Types of gas systems</vt:lpstr>
      <vt:lpstr>Using Manufacturer’s Instructions (MI)</vt:lpstr>
      <vt:lpstr>Using Manufacturer’s Instructions (MI)</vt:lpstr>
      <vt:lpstr>Using Manufacturer’s Instructions (MI)</vt:lpstr>
      <vt:lpstr>Using Manufacturer’s Instructions (MI)</vt:lpstr>
      <vt:lpstr>Consequences of unsuitable components</vt:lpstr>
      <vt:lpstr>Consequences of unsuitable components</vt:lpstr>
      <vt:lpstr>Component evolution and innovation</vt:lpstr>
      <vt:lpstr>Component evolution and innovation</vt:lpstr>
      <vt:lpstr>Component evolution and innovation</vt:lpstr>
      <vt:lpstr>Component evolution and innovation</vt:lpstr>
      <vt:lpstr>Questions and clarifications</vt:lpstr>
      <vt:lpstr>Questions and clarifications</vt:lpstr>
      <vt:lpstr>Questions and clarifications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22</cp:revision>
  <cp:lastPrinted>2025-05-28T15:27:28Z</cp:lastPrinted>
  <dcterms:created xsi:type="dcterms:W3CDTF">2025-04-15T10:44:23Z</dcterms:created>
  <dcterms:modified xsi:type="dcterms:W3CDTF">2025-12-08T09:57:47Z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2025-12-02T13:37:46Z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c61aeadc-716b-4f4d-83f1-948dbbcfa5c3</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