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34"/>
  </p:notesMasterIdLst>
  <p:handoutMasterIdLst>
    <p:handoutMasterId r:id="rId35"/>
  </p:handoutMasterIdLst>
  <p:sldIdLst>
    <p:sldId id="462" r:id="rId5"/>
    <p:sldId id="840" r:id="rId6"/>
    <p:sldId id="837" r:id="rId7"/>
    <p:sldId id="1077" r:id="rId8"/>
    <p:sldId id="1130" r:id="rId9"/>
    <p:sldId id="1078" r:id="rId10"/>
    <p:sldId id="1079" r:id="rId11"/>
    <p:sldId id="1132" r:id="rId12"/>
    <p:sldId id="1058" r:id="rId13"/>
    <p:sldId id="1133" r:id="rId14"/>
    <p:sldId id="1080" r:id="rId15"/>
    <p:sldId id="1134" r:id="rId16"/>
    <p:sldId id="1135" r:id="rId17"/>
    <p:sldId id="1136" r:id="rId18"/>
    <p:sldId id="1137" r:id="rId19"/>
    <p:sldId id="1138" r:id="rId20"/>
    <p:sldId id="1085" r:id="rId21"/>
    <p:sldId id="1139" r:id="rId22"/>
    <p:sldId id="1081" r:id="rId23"/>
    <p:sldId id="1140" r:id="rId24"/>
    <p:sldId id="1141" r:id="rId25"/>
    <p:sldId id="1084" r:id="rId26"/>
    <p:sldId id="1083" r:id="rId27"/>
    <p:sldId id="1142" r:id="rId28"/>
    <p:sldId id="1143" r:id="rId29"/>
    <p:sldId id="1144" r:id="rId30"/>
    <p:sldId id="1145" r:id="rId31"/>
    <p:sldId id="838" r:id="rId32"/>
    <p:sldId id="512" r:id="rId33"/>
  </p:sldIdLst>
  <p:sldSz cx="12239625" cy="6840538"/>
  <p:notesSz cx="6858000" cy="9144000"/>
  <p:custDataLst>
    <p:tags r:id="rId36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D82555-537F-E2F1-613C-D8E839C8829C}" name="Andrasko, Rhiannon" initials="AR" userId="S::rhiannon.andrasko@wjec.co.uk::15be4c62-2de6-4343-a7f4-3c209826edd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62" y="365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43" Type="http://schemas.microsoft.com/office/2018/10/relationships/authors" Target="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asko, Rhiannon" userId="S::rhiannon.andrasko@wjec.co.uk::15be4c62-2de6-4343-a7f4-3c209826edd1" providerId="AD" clId="Web-{30763932-F051-8B5B-3CA7-3582527C7511}"/>
    <pc:docChg chg="modSld modMainMaster">
      <pc:chgData name="Andrasko, Rhiannon" userId="S::rhiannon.andrasko@wjec.co.uk::15be4c62-2de6-4343-a7f4-3c209826edd1" providerId="AD" clId="Web-{30763932-F051-8B5B-3CA7-3582527C7511}" dt="2025-12-08T17:20:45.327" v="1"/>
      <pc:docMkLst>
        <pc:docMk/>
      </pc:docMkLst>
      <pc:sldMasterChg chg="mod modSldLayout">
        <pc:chgData name="Andrasko, Rhiannon" userId="S::rhiannon.andrasko@wjec.co.uk::15be4c62-2de6-4343-a7f4-3c209826edd1" providerId="AD" clId="Web-{30763932-F051-8B5B-3CA7-3582527C7511}" dt="2025-12-08T17:20:45.327" v="1"/>
        <pc:sldMasterMkLst>
          <pc:docMk/>
          <pc:sldMasterMk cId="2966563060" sldId="2147483653"/>
        </pc:sldMasterMkLst>
        <pc:sldLayoutChg chg="mod">
          <pc:chgData name="Andrasko, Rhiannon" userId="S::rhiannon.andrasko@wjec.co.uk::15be4c62-2de6-4343-a7f4-3c209826edd1" providerId="AD" clId="Web-{30763932-F051-8B5B-3CA7-3582527C7511}" dt="2025-12-08T17:20:45.327" v="1"/>
          <pc:sldLayoutMkLst>
            <pc:docMk/>
            <pc:sldMasterMk cId="2966563060" sldId="2147483653"/>
            <pc:sldLayoutMk cId="893668767" sldId="2147483654"/>
          </pc:sldLayoutMkLst>
        </pc:sldLayoutChg>
        <pc:sldLayoutChg chg="mod">
          <pc:chgData name="Andrasko, Rhiannon" userId="S::rhiannon.andrasko@wjec.co.uk::15be4c62-2de6-4343-a7f4-3c209826edd1" providerId="AD" clId="Web-{30763932-F051-8B5B-3CA7-3582527C7511}" dt="2025-12-08T17:20:45.327" v="1"/>
          <pc:sldLayoutMkLst>
            <pc:docMk/>
            <pc:sldMasterMk cId="2966563060" sldId="2147483653"/>
            <pc:sldLayoutMk cId="2961008069" sldId="2147483657"/>
          </pc:sldLayoutMkLst>
        </pc:sldLayoutChg>
        <pc:sldLayoutChg chg="mod">
          <pc:chgData name="Andrasko, Rhiannon" userId="S::rhiannon.andrasko@wjec.co.uk::15be4c62-2de6-4343-a7f4-3c209826edd1" providerId="AD" clId="Web-{30763932-F051-8B5B-3CA7-3582527C7511}" dt="2025-12-08T17:20:45.327" v="1"/>
          <pc:sldLayoutMkLst>
            <pc:docMk/>
            <pc:sldMasterMk cId="2966563060" sldId="2147483653"/>
            <pc:sldLayoutMk cId="3624361823" sldId="2147483658"/>
          </pc:sldLayoutMkLst>
        </pc:sldLayoutChg>
        <pc:sldLayoutChg chg="mod">
          <pc:chgData name="Andrasko, Rhiannon" userId="S::rhiannon.andrasko@wjec.co.uk::15be4c62-2de6-4343-a7f4-3c209826edd1" providerId="AD" clId="Web-{30763932-F051-8B5B-3CA7-3582527C7511}" dt="2025-12-08T17:20:45.327" v="1"/>
          <pc:sldLayoutMkLst>
            <pc:docMk/>
            <pc:sldMasterMk cId="2966563060" sldId="2147483653"/>
            <pc:sldLayoutMk cId="4089487282" sldId="2147483659"/>
          </pc:sldLayoutMkLst>
        </pc:sldLayoutChg>
      </pc:sldMasterChg>
    </pc:docChg>
  </pc:docChgLst>
  <pc:docChgLst>
    <pc:chgData name="Andrasko, Rhiannon" userId="S::rhiannon.andrasko@wjec.co.uk::15be4c62-2de6-4343-a7f4-3c209826edd1" providerId="AD" clId="Web-{1B3D4DD0-43E7-11F4-89A0-921BC7D47460}"/>
    <pc:docChg chg="mod modSld">
      <pc:chgData name="Andrasko, Rhiannon" userId="S::rhiannon.andrasko@wjec.co.uk::15be4c62-2de6-4343-a7f4-3c209826edd1" providerId="AD" clId="Web-{1B3D4DD0-43E7-11F4-89A0-921BC7D47460}" dt="2025-12-05T16:10:00.331" v="15" actId="20577"/>
      <pc:docMkLst>
        <pc:docMk/>
      </pc:docMkLst>
      <pc:sldChg chg="modSp">
        <pc:chgData name="Andrasko, Rhiannon" userId="S::rhiannon.andrasko@wjec.co.uk::15be4c62-2de6-4343-a7f4-3c209826edd1" providerId="AD" clId="Web-{1B3D4DD0-43E7-11F4-89A0-921BC7D47460}" dt="2025-12-05T16:01:27.391" v="5" actId="20577"/>
        <pc:sldMkLst>
          <pc:docMk/>
          <pc:sldMk cId="3677214611" sldId="1058"/>
        </pc:sldMkLst>
        <pc:spChg chg="mod">
          <ac:chgData name="Andrasko, Rhiannon" userId="S::rhiannon.andrasko@wjec.co.uk::15be4c62-2de6-4343-a7f4-3c209826edd1" providerId="AD" clId="Web-{1B3D4DD0-43E7-11F4-89A0-921BC7D47460}" dt="2025-12-05T16:01:27.391" v="5" actId="20577"/>
          <ac:spMkLst>
            <pc:docMk/>
            <pc:sldMk cId="3677214611" sldId="1058"/>
            <ac:spMk id="6" creationId="{134DBE30-E8F2-8BFB-83D6-F55F0FDA16E7}"/>
          </ac:spMkLst>
        </pc:spChg>
      </pc:sldChg>
      <pc:sldChg chg="modSp">
        <pc:chgData name="Andrasko, Rhiannon" userId="S::rhiannon.andrasko@wjec.co.uk::15be4c62-2de6-4343-a7f4-3c209826edd1" providerId="AD" clId="Web-{1B3D4DD0-43E7-11F4-89A0-921BC7D47460}" dt="2025-12-05T15:56:16.811" v="0" actId="20577"/>
        <pc:sldMkLst>
          <pc:docMk/>
          <pc:sldMk cId="2092764207" sldId="1077"/>
        </pc:sldMkLst>
        <pc:spChg chg="mod">
          <ac:chgData name="Andrasko, Rhiannon" userId="S::rhiannon.andrasko@wjec.co.uk::15be4c62-2de6-4343-a7f4-3c209826edd1" providerId="AD" clId="Web-{1B3D4DD0-43E7-11F4-89A0-921BC7D47460}" dt="2025-12-05T15:56:16.811" v="0" actId="20577"/>
          <ac:spMkLst>
            <pc:docMk/>
            <pc:sldMk cId="2092764207" sldId="1077"/>
            <ac:spMk id="6" creationId="{8B945434-1A59-29E3-C4AC-C5A53C31EBBA}"/>
          </ac:spMkLst>
        </pc:spChg>
      </pc:sldChg>
      <pc:sldChg chg="modSp">
        <pc:chgData name="Andrasko, Rhiannon" userId="S::rhiannon.andrasko@wjec.co.uk::15be4c62-2de6-4343-a7f4-3c209826edd1" providerId="AD" clId="Web-{1B3D4DD0-43E7-11F4-89A0-921BC7D47460}" dt="2025-12-05T16:02:20.035" v="7" actId="20577"/>
        <pc:sldMkLst>
          <pc:docMk/>
          <pc:sldMk cId="1453198756" sldId="1080"/>
        </pc:sldMkLst>
        <pc:spChg chg="mod">
          <ac:chgData name="Andrasko, Rhiannon" userId="S::rhiannon.andrasko@wjec.co.uk::15be4c62-2de6-4343-a7f4-3c209826edd1" providerId="AD" clId="Web-{1B3D4DD0-43E7-11F4-89A0-921BC7D47460}" dt="2025-12-05T16:02:20.035" v="7" actId="20577"/>
          <ac:spMkLst>
            <pc:docMk/>
            <pc:sldMk cId="1453198756" sldId="1080"/>
            <ac:spMk id="6" creationId="{FB054095-9FF0-B43F-A8D7-1643ACCF501C}"/>
          </ac:spMkLst>
        </pc:spChg>
      </pc:sldChg>
      <pc:sldChg chg="modSp">
        <pc:chgData name="Andrasko, Rhiannon" userId="S::rhiannon.andrasko@wjec.co.uk::15be4c62-2de6-4343-a7f4-3c209826edd1" providerId="AD" clId="Web-{1B3D4DD0-43E7-11F4-89A0-921BC7D47460}" dt="2025-12-05T16:10:00.331" v="15" actId="20577"/>
        <pc:sldMkLst>
          <pc:docMk/>
          <pc:sldMk cId="4161678088" sldId="1083"/>
        </pc:sldMkLst>
        <pc:spChg chg="mod">
          <ac:chgData name="Andrasko, Rhiannon" userId="S::rhiannon.andrasko@wjec.co.uk::15be4c62-2de6-4343-a7f4-3c209826edd1" providerId="AD" clId="Web-{1B3D4DD0-43E7-11F4-89A0-921BC7D47460}" dt="2025-12-05T16:10:00.331" v="15" actId="20577"/>
          <ac:spMkLst>
            <pc:docMk/>
            <pc:sldMk cId="4161678088" sldId="1083"/>
            <ac:spMk id="6" creationId="{2156D1E2-F250-0BA7-091B-4C71F4B82DFD}"/>
          </ac:spMkLst>
        </pc:spChg>
      </pc:sldChg>
      <pc:sldChg chg="modSp">
        <pc:chgData name="Andrasko, Rhiannon" userId="S::rhiannon.andrasko@wjec.co.uk::15be4c62-2de6-4343-a7f4-3c209826edd1" providerId="AD" clId="Web-{1B3D4DD0-43E7-11F4-89A0-921BC7D47460}" dt="2025-12-05T16:07:22.140" v="12" actId="20577"/>
        <pc:sldMkLst>
          <pc:docMk/>
          <pc:sldMk cId="695556912" sldId="1085"/>
        </pc:sldMkLst>
        <pc:spChg chg="mod">
          <ac:chgData name="Andrasko, Rhiannon" userId="S::rhiannon.andrasko@wjec.co.uk::15be4c62-2de6-4343-a7f4-3c209826edd1" providerId="AD" clId="Web-{1B3D4DD0-43E7-11F4-89A0-921BC7D47460}" dt="2025-12-05T16:07:22.140" v="12" actId="20577"/>
          <ac:spMkLst>
            <pc:docMk/>
            <pc:sldMk cId="695556912" sldId="1085"/>
            <ac:spMk id="6" creationId="{2869CAB7-69AF-7FA0-DDF5-516CA22BEC15}"/>
          </ac:spMkLst>
        </pc:spChg>
      </pc:sldChg>
      <pc:sldChg chg="modSp">
        <pc:chgData name="Andrasko, Rhiannon" userId="S::rhiannon.andrasko@wjec.co.uk::15be4c62-2de6-4343-a7f4-3c209826edd1" providerId="AD" clId="Web-{1B3D4DD0-43E7-11F4-89A0-921BC7D47460}" dt="2025-12-05T15:56:30.436" v="2" actId="20577"/>
        <pc:sldMkLst>
          <pc:docMk/>
          <pc:sldMk cId="2839355220" sldId="1130"/>
        </pc:sldMkLst>
        <pc:spChg chg="mod">
          <ac:chgData name="Andrasko, Rhiannon" userId="S::rhiannon.andrasko@wjec.co.uk::15be4c62-2de6-4343-a7f4-3c209826edd1" providerId="AD" clId="Web-{1B3D4DD0-43E7-11F4-89A0-921BC7D47460}" dt="2025-12-05T15:56:30.436" v="2" actId="20577"/>
          <ac:spMkLst>
            <pc:docMk/>
            <pc:sldMk cId="2839355220" sldId="1130"/>
            <ac:spMk id="6" creationId="{F5654C33-6A64-247D-DF5F-4174977938DD}"/>
          </ac:spMkLst>
        </pc:spChg>
      </pc:sldChg>
      <pc:sldChg chg="modSp">
        <pc:chgData name="Andrasko, Rhiannon" userId="S::rhiannon.andrasko@wjec.co.uk::15be4c62-2de6-4343-a7f4-3c209826edd1" providerId="AD" clId="Web-{1B3D4DD0-43E7-11F4-89A0-921BC7D47460}" dt="2025-12-05T16:01:02.796" v="4" actId="20577"/>
        <pc:sldMkLst>
          <pc:docMk/>
          <pc:sldMk cId="87853994" sldId="1132"/>
        </pc:sldMkLst>
        <pc:spChg chg="mod">
          <ac:chgData name="Andrasko, Rhiannon" userId="S::rhiannon.andrasko@wjec.co.uk::15be4c62-2de6-4343-a7f4-3c209826edd1" providerId="AD" clId="Web-{1B3D4DD0-43E7-11F4-89A0-921BC7D47460}" dt="2025-12-05T16:01:02.796" v="4" actId="20577"/>
          <ac:spMkLst>
            <pc:docMk/>
            <pc:sldMk cId="87853994" sldId="1132"/>
            <ac:spMk id="6" creationId="{CEF28D34-CC34-1D8C-4D9B-EFE6CF8F5CBF}"/>
          </ac:spMkLst>
        </pc:spChg>
      </pc:sldChg>
      <pc:sldChg chg="modSp">
        <pc:chgData name="Andrasko, Rhiannon" userId="S::rhiannon.andrasko@wjec.co.uk::15be4c62-2de6-4343-a7f4-3c209826edd1" providerId="AD" clId="Web-{1B3D4DD0-43E7-11F4-89A0-921BC7D47460}" dt="2025-12-05T16:03:21.179" v="9" actId="20577"/>
        <pc:sldMkLst>
          <pc:docMk/>
          <pc:sldMk cId="4089257287" sldId="1134"/>
        </pc:sldMkLst>
        <pc:spChg chg="mod">
          <ac:chgData name="Andrasko, Rhiannon" userId="S::rhiannon.andrasko@wjec.co.uk::15be4c62-2de6-4343-a7f4-3c209826edd1" providerId="AD" clId="Web-{1B3D4DD0-43E7-11F4-89A0-921BC7D47460}" dt="2025-12-05T16:03:21.179" v="9" actId="20577"/>
          <ac:spMkLst>
            <pc:docMk/>
            <pc:sldMk cId="4089257287" sldId="1134"/>
            <ac:spMk id="6" creationId="{410FEDD5-8B49-3695-F37E-4141BF53D626}"/>
          </ac:spMkLst>
        </pc:spChg>
      </pc:sldChg>
      <pc:sldChg chg="modSp">
        <pc:chgData name="Andrasko, Rhiannon" userId="S::rhiannon.andrasko@wjec.co.uk::15be4c62-2de6-4343-a7f4-3c209826edd1" providerId="AD" clId="Web-{1B3D4DD0-43E7-11F4-89A0-921BC7D47460}" dt="2025-12-05T16:06:20.998" v="11" actId="20577"/>
        <pc:sldMkLst>
          <pc:docMk/>
          <pc:sldMk cId="642330584" sldId="1138"/>
        </pc:sldMkLst>
        <pc:spChg chg="mod">
          <ac:chgData name="Andrasko, Rhiannon" userId="S::rhiannon.andrasko@wjec.co.uk::15be4c62-2de6-4343-a7f4-3c209826edd1" providerId="AD" clId="Web-{1B3D4DD0-43E7-11F4-89A0-921BC7D47460}" dt="2025-12-05T16:06:20.998" v="11" actId="20577"/>
          <ac:spMkLst>
            <pc:docMk/>
            <pc:sldMk cId="642330584" sldId="1138"/>
            <ac:spMk id="6" creationId="{5B73EF43-DD39-7369-774D-2EDFE25E41FA}"/>
          </ac:spMkLst>
        </pc:spChg>
      </pc:sldChg>
      <pc:sldChg chg="modSp">
        <pc:chgData name="Andrasko, Rhiannon" userId="S::rhiannon.andrasko@wjec.co.uk::15be4c62-2de6-4343-a7f4-3c209826edd1" providerId="AD" clId="Web-{1B3D4DD0-43E7-11F4-89A0-921BC7D47460}" dt="2025-12-05T16:07:38.828" v="13" actId="20577"/>
        <pc:sldMkLst>
          <pc:docMk/>
          <pc:sldMk cId="684686823" sldId="1139"/>
        </pc:sldMkLst>
        <pc:spChg chg="mod">
          <ac:chgData name="Andrasko, Rhiannon" userId="S::rhiannon.andrasko@wjec.co.uk::15be4c62-2de6-4343-a7f4-3c209826edd1" providerId="AD" clId="Web-{1B3D4DD0-43E7-11F4-89A0-921BC7D47460}" dt="2025-12-05T16:07:38.828" v="13" actId="20577"/>
          <ac:spMkLst>
            <pc:docMk/>
            <pc:sldMk cId="684686823" sldId="1139"/>
            <ac:spMk id="6" creationId="{F34E9EDC-6709-2B35-EF08-61C31B5EF9D9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 modSld modMainMaster">
      <pc:chgData name="Hazell, Danielle" userId="16322be0-50ef-46ff-b0c0-d304bc10d5d2" providerId="ADAL" clId="{E6D12E1F-DF63-450C-A9ED-E72C5F6C045B}" dt="2025-12-12T11:52:03.339" v="34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2T13:34:40.708" v="5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2T13:34:40.708" v="5"/>
          <ac:spMkLst>
            <pc:docMk/>
            <pc:sldMk cId="2402489006" sldId="512"/>
            <ac:spMk id="2" creationId="{8A958B0C-9122-3CE9-9EC8-BF40C19FF5B0}"/>
          </ac:spMkLst>
        </pc:spChg>
        <pc:spChg chg="mod">
          <ac:chgData name="Hazell, Danielle" userId="16322be0-50ef-46ff-b0c0-d304bc10d5d2" providerId="ADAL" clId="{E6D12E1F-DF63-450C-A9ED-E72C5F6C045B}" dt="2025-12-02T13:34:40.249" v="4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2T13:35:06.050" v="11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2T13:35:06.050" v="11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2T13:36:59.355" v="30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2T13:36:59.355" v="30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2T13:35:54.124" v="19" actId="14861"/>
        <pc:sldMkLst>
          <pc:docMk/>
          <pc:sldMk cId="3677214611" sldId="1058"/>
        </pc:sldMkLst>
        <pc:picChg chg="mod">
          <ac:chgData name="Hazell, Danielle" userId="16322be0-50ef-46ff-b0c0-d304bc10d5d2" providerId="ADAL" clId="{E6D12E1F-DF63-450C-A9ED-E72C5F6C045B}" dt="2025-12-02T13:35:54.124" v="19" actId="14861"/>
          <ac:picMkLst>
            <pc:docMk/>
            <pc:sldMk cId="3677214611" sldId="1058"/>
            <ac:picMk id="3" creationId="{D7B436A7-045D-60B5-410F-1B53F7B3D209}"/>
          </ac:picMkLst>
        </pc:picChg>
        <pc:picChg chg="mod">
          <ac:chgData name="Hazell, Danielle" userId="16322be0-50ef-46ff-b0c0-d304bc10d5d2" providerId="ADAL" clId="{E6D12E1F-DF63-450C-A9ED-E72C5F6C045B}" dt="2025-12-02T13:35:50.038" v="18" actId="14861"/>
          <ac:picMkLst>
            <pc:docMk/>
            <pc:sldMk cId="3677214611" sldId="1058"/>
            <ac:picMk id="7" creationId="{1AFFA37E-F14F-CE75-7E96-37C28881B7F3}"/>
          </ac:picMkLst>
        </pc:picChg>
      </pc:sldChg>
      <pc:sldChg chg="modSp mod">
        <pc:chgData name="Hazell, Danielle" userId="16322be0-50ef-46ff-b0c0-d304bc10d5d2" providerId="ADAL" clId="{E6D12E1F-DF63-450C-A9ED-E72C5F6C045B}" dt="2025-12-02T13:35:29.209" v="14" actId="1076"/>
        <pc:sldMkLst>
          <pc:docMk/>
          <pc:sldMk cId="2367585431" sldId="1078"/>
        </pc:sldMkLst>
        <pc:graphicFrameChg chg="mod modGraphic">
          <ac:chgData name="Hazell, Danielle" userId="16322be0-50ef-46ff-b0c0-d304bc10d5d2" providerId="ADAL" clId="{E6D12E1F-DF63-450C-A9ED-E72C5F6C045B}" dt="2025-12-02T13:35:29.209" v="14" actId="1076"/>
          <ac:graphicFrameMkLst>
            <pc:docMk/>
            <pc:sldMk cId="2367585431" sldId="1078"/>
            <ac:graphicFrameMk id="2" creationId="{6392024D-5D22-0D27-1934-194460372CF2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3:35:33.875" v="15" actId="12385"/>
        <pc:sldMkLst>
          <pc:docMk/>
          <pc:sldMk cId="1045761426" sldId="1079"/>
        </pc:sldMkLst>
        <pc:graphicFrameChg chg="modGraphic">
          <ac:chgData name="Hazell, Danielle" userId="16322be0-50ef-46ff-b0c0-d304bc10d5d2" providerId="ADAL" clId="{E6D12E1F-DF63-450C-A9ED-E72C5F6C045B}" dt="2025-12-02T13:35:33.875" v="15" actId="12385"/>
          <ac:graphicFrameMkLst>
            <pc:docMk/>
            <pc:sldMk cId="1045761426" sldId="1079"/>
            <ac:graphicFrameMk id="2" creationId="{17E0E15B-F325-330B-665A-EA1B75B17947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3:36:09.275" v="22" actId="1076"/>
        <pc:sldMkLst>
          <pc:docMk/>
          <pc:sldMk cId="1453198756" sldId="1080"/>
        </pc:sldMkLst>
        <pc:spChg chg="mod">
          <ac:chgData name="Hazell, Danielle" userId="16322be0-50ef-46ff-b0c0-d304bc10d5d2" providerId="ADAL" clId="{E6D12E1F-DF63-450C-A9ED-E72C5F6C045B}" dt="2025-12-02T13:36:09.275" v="22" actId="1076"/>
          <ac:spMkLst>
            <pc:docMk/>
            <pc:sldMk cId="1453198756" sldId="1080"/>
            <ac:spMk id="6" creationId="{FB054095-9FF0-B43F-A8D7-1643ACCF501C}"/>
          </ac:spMkLst>
        </pc:spChg>
      </pc:sldChg>
      <pc:sldChg chg="modSp mod">
        <pc:chgData name="Hazell, Danielle" userId="16322be0-50ef-46ff-b0c0-d304bc10d5d2" providerId="ADAL" clId="{E6D12E1F-DF63-450C-A9ED-E72C5F6C045B}" dt="2025-12-02T13:36:44.105" v="26" actId="1076"/>
        <pc:sldMkLst>
          <pc:docMk/>
          <pc:sldMk cId="1703692978" sldId="1084"/>
        </pc:sldMkLst>
        <pc:graphicFrameChg chg="mod modGraphic">
          <ac:chgData name="Hazell, Danielle" userId="16322be0-50ef-46ff-b0c0-d304bc10d5d2" providerId="ADAL" clId="{E6D12E1F-DF63-450C-A9ED-E72C5F6C045B}" dt="2025-12-02T13:36:44.105" v="26" actId="1076"/>
          <ac:graphicFrameMkLst>
            <pc:docMk/>
            <pc:sldMk cId="1703692978" sldId="1084"/>
            <ac:graphicFrameMk id="2" creationId="{644A9861-81C7-581C-B445-C5EC203DA9E5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13:36:29.622" v="24" actId="255"/>
        <pc:sldMkLst>
          <pc:docMk/>
          <pc:sldMk cId="695556912" sldId="1085"/>
        </pc:sldMkLst>
        <pc:spChg chg="mod">
          <ac:chgData name="Hazell, Danielle" userId="16322be0-50ef-46ff-b0c0-d304bc10d5d2" providerId="ADAL" clId="{E6D12E1F-DF63-450C-A9ED-E72C5F6C045B}" dt="2025-12-02T13:36:29.622" v="24" actId="255"/>
          <ac:spMkLst>
            <pc:docMk/>
            <pc:sldMk cId="695556912" sldId="1085"/>
            <ac:spMk id="6" creationId="{2869CAB7-69AF-7FA0-DDF5-516CA22BEC15}"/>
          </ac:spMkLst>
        </pc:spChg>
      </pc:sldChg>
      <pc:sldChg chg="modSp mod">
        <pc:chgData name="Hazell, Danielle" userId="16322be0-50ef-46ff-b0c0-d304bc10d5d2" providerId="ADAL" clId="{E6D12E1F-DF63-450C-A9ED-E72C5F6C045B}" dt="2025-12-02T13:36:02.742" v="21" actId="14861"/>
        <pc:sldMkLst>
          <pc:docMk/>
          <pc:sldMk cId="2846590838" sldId="1133"/>
        </pc:sldMkLst>
        <pc:picChg chg="mod">
          <ac:chgData name="Hazell, Danielle" userId="16322be0-50ef-46ff-b0c0-d304bc10d5d2" providerId="ADAL" clId="{E6D12E1F-DF63-450C-A9ED-E72C5F6C045B}" dt="2025-12-02T13:36:02.742" v="21" actId="14861"/>
          <ac:picMkLst>
            <pc:docMk/>
            <pc:sldMk cId="2846590838" sldId="1133"/>
            <ac:picMk id="4" creationId="{51D0FA94-7889-BD0C-237E-9093B9C73235}"/>
          </ac:picMkLst>
        </pc:picChg>
      </pc:sldChg>
      <pc:sldChg chg="modSp mod">
        <pc:chgData name="Hazell, Danielle" userId="16322be0-50ef-46ff-b0c0-d304bc10d5d2" providerId="ADAL" clId="{E6D12E1F-DF63-450C-A9ED-E72C5F6C045B}" dt="2025-12-02T13:36:20.690" v="23" actId="255"/>
        <pc:sldMkLst>
          <pc:docMk/>
          <pc:sldMk cId="642330584" sldId="1138"/>
        </pc:sldMkLst>
        <pc:spChg chg="mod">
          <ac:chgData name="Hazell, Danielle" userId="16322be0-50ef-46ff-b0c0-d304bc10d5d2" providerId="ADAL" clId="{E6D12E1F-DF63-450C-A9ED-E72C5F6C045B}" dt="2025-12-02T13:36:20.690" v="23" actId="255"/>
          <ac:spMkLst>
            <pc:docMk/>
            <pc:sldMk cId="642330584" sldId="1138"/>
            <ac:spMk id="6" creationId="{5B73EF43-DD39-7369-774D-2EDFE25E41FA}"/>
          </ac:spMkLst>
        </pc:spChg>
      </pc:sldChg>
      <pc:sldMasterChg chg="addSp delSp modSp mod">
        <pc:chgData name="Hazell, Danielle" userId="16322be0-50ef-46ff-b0c0-d304bc10d5d2" providerId="ADAL" clId="{E6D12E1F-DF63-450C-A9ED-E72C5F6C045B}" dt="2025-12-12T11:52:03.339" v="34" actId="20577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2T13:34:26.933" v="3"/>
          <ac:spMkLst>
            <pc:docMk/>
            <pc:sldMasterMk cId="2966563060" sldId="2147483653"/>
            <ac:spMk id="4" creationId="{02D6B7EE-4237-75D9-3B27-FCF2445E045D}"/>
          </ac:spMkLst>
        </pc:spChg>
        <pc:spChg chg="mod">
          <ac:chgData name="Hazell, Danielle" userId="16322be0-50ef-46ff-b0c0-d304bc10d5d2" providerId="ADAL" clId="{E6D12E1F-DF63-450C-A9ED-E72C5F6C045B}" dt="2025-12-12T11:52:03.339" v="34" actId="20577"/>
          <ac:spMkLst>
            <pc:docMk/>
            <pc:sldMasterMk cId="2966563060" sldId="2147483653"/>
            <ac:spMk id="12" creationId="{00000000-0000-0000-0000-000000000000}"/>
          </ac:spMkLst>
        </pc:spChg>
        <pc:picChg chg="add mod">
          <ac:chgData name="Hazell, Danielle" userId="16322be0-50ef-46ff-b0c0-d304bc10d5d2" providerId="ADAL" clId="{E6D12E1F-DF63-450C-A9ED-E72C5F6C045B}" dt="2025-12-02T13:34:26.933" v="3"/>
          <ac:picMkLst>
            <pc:docMk/>
            <pc:sldMasterMk cId="2966563060" sldId="2147483653"/>
            <ac:picMk id="2" creationId="{4E5C742E-B194-A16C-599E-2B80E4A71862}"/>
          </ac:picMkLst>
        </pc:picChg>
        <pc:picChg chg="add mod">
          <ac:chgData name="Hazell, Danielle" userId="16322be0-50ef-46ff-b0c0-d304bc10d5d2" providerId="ADAL" clId="{E6D12E1F-DF63-450C-A9ED-E72C5F6C045B}" dt="2025-12-02T13:34:26.933" v="3"/>
          <ac:picMkLst>
            <pc:docMk/>
            <pc:sldMasterMk cId="2966563060" sldId="2147483653"/>
            <ac:picMk id="5" creationId="{08DD54D4-D6F2-5D2C-9B14-DC5EDC435A32}"/>
          </ac:picMkLst>
        </pc:picChg>
        <pc:picChg chg="add mod">
          <ac:chgData name="Hazell, Danielle" userId="16322be0-50ef-46ff-b0c0-d304bc10d5d2" providerId="ADAL" clId="{E6D12E1F-DF63-450C-A9ED-E72C5F6C045B}" dt="2025-12-02T13:34:26.933" v="3"/>
          <ac:picMkLst>
            <pc:docMk/>
            <pc:sldMasterMk cId="2966563060" sldId="2147483653"/>
            <ac:picMk id="7" creationId="{9144F2E8-F219-F29E-27FB-B9031DA8B58B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custSel modSld">
      <pc:chgData name="Bonita Searle-Barnes" userId="e782127f-826a-4a83-a372-afedaa2e0d4f" providerId="ADAL" clId="{FA3BD239-4B9A-4CBA-8CF5-F7BFBEA885D5}" dt="2025-11-26T16:03:54.298" v="662" actId="1035"/>
      <pc:docMkLst>
        <pc:docMk/>
      </pc:docMkLst>
      <pc:sldChg chg="modSp mod">
        <pc:chgData name="Bonita Searle-Barnes" userId="e782127f-826a-4a83-a372-afedaa2e0d4f" providerId="ADAL" clId="{FA3BD239-4B9A-4CBA-8CF5-F7BFBEA885D5}" dt="2025-11-26T16:03:26.410" v="656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1-26T16:03:26.410" v="656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15.931" v="425"/>
        <pc:sldMkLst>
          <pc:docMk/>
          <pc:sldMk cId="3014219946" sldId="838"/>
        </pc:sldMkLst>
        <pc:spChg chg="mod">
          <ac:chgData name="Bonita Searle-Barnes" userId="e782127f-826a-4a83-a372-afedaa2e0d4f" providerId="ADAL" clId="{FA3BD239-4B9A-4CBA-8CF5-F7BFBEA885D5}" dt="2025-11-26T16:02:15.931" v="425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Bonita Searle-Barnes" userId="e782127f-826a-4a83-a372-afedaa2e0d4f" providerId="ADAL" clId="{FA3BD239-4B9A-4CBA-8CF5-F7BFBEA885D5}" dt="2025-11-26T16:03:45.688" v="658" actId="1076"/>
        <pc:sldMkLst>
          <pc:docMk/>
          <pc:sldMk cId="3677214611" sldId="1058"/>
        </pc:sldMkLst>
        <pc:spChg chg="mod">
          <ac:chgData name="Bonita Searle-Barnes" userId="e782127f-826a-4a83-a372-afedaa2e0d4f" providerId="ADAL" clId="{FA3BD239-4B9A-4CBA-8CF5-F7BFBEA885D5}" dt="2025-11-26T16:03:06.496" v="591"/>
          <ac:spMkLst>
            <pc:docMk/>
            <pc:sldMk cId="3677214611" sldId="1058"/>
            <ac:spMk id="6" creationId="{134DBE30-E8F2-8BFB-83D6-F55F0FDA16E7}"/>
          </ac:spMkLst>
        </pc:spChg>
        <pc:picChg chg="mod">
          <ac:chgData name="Bonita Searle-Barnes" userId="e782127f-826a-4a83-a372-afedaa2e0d4f" providerId="ADAL" clId="{FA3BD239-4B9A-4CBA-8CF5-F7BFBEA885D5}" dt="2025-11-26T16:03:38.776" v="657" actId="1076"/>
          <ac:picMkLst>
            <pc:docMk/>
            <pc:sldMk cId="3677214611" sldId="1058"/>
            <ac:picMk id="3" creationId="{D7B436A7-045D-60B5-410F-1B53F7B3D209}"/>
          </ac:picMkLst>
        </pc:picChg>
        <pc:picChg chg="mod">
          <ac:chgData name="Bonita Searle-Barnes" userId="e782127f-826a-4a83-a372-afedaa2e0d4f" providerId="ADAL" clId="{FA3BD239-4B9A-4CBA-8CF5-F7BFBEA885D5}" dt="2025-11-26T16:03:45.688" v="658" actId="1076"/>
          <ac:picMkLst>
            <pc:docMk/>
            <pc:sldMk cId="3677214611" sldId="1058"/>
            <ac:picMk id="7" creationId="{1AFFA37E-F14F-CE75-7E96-37C28881B7F3}"/>
          </ac:picMkLst>
        </pc:picChg>
      </pc:sldChg>
      <pc:sldChg chg="modSp mod">
        <pc:chgData name="Bonita Searle-Barnes" userId="e782127f-826a-4a83-a372-afedaa2e0d4f" providerId="ADAL" clId="{FA3BD239-4B9A-4CBA-8CF5-F7BFBEA885D5}" dt="2025-11-26T16:03:22.034" v="643"/>
        <pc:sldMkLst>
          <pc:docMk/>
          <pc:sldMk cId="2092764207" sldId="1077"/>
        </pc:sldMkLst>
        <pc:spChg chg="mod">
          <ac:chgData name="Bonita Searle-Barnes" userId="e782127f-826a-4a83-a372-afedaa2e0d4f" providerId="ADAL" clId="{FA3BD239-4B9A-4CBA-8CF5-F7BFBEA885D5}" dt="2025-11-26T16:03:22.034" v="643"/>
          <ac:spMkLst>
            <pc:docMk/>
            <pc:sldMk cId="2092764207" sldId="1077"/>
            <ac:spMk id="6" creationId="{8B945434-1A59-29E3-C4AC-C5A53C31EBBA}"/>
          </ac:spMkLst>
        </pc:spChg>
      </pc:sldChg>
      <pc:sldChg chg="modSp mod">
        <pc:chgData name="Bonita Searle-Barnes" userId="e782127f-826a-4a83-a372-afedaa2e0d4f" providerId="ADAL" clId="{FA3BD239-4B9A-4CBA-8CF5-F7BFBEA885D5}" dt="2025-11-26T16:03:14.255" v="617"/>
        <pc:sldMkLst>
          <pc:docMk/>
          <pc:sldMk cId="1045761426" sldId="1079"/>
        </pc:sldMkLst>
        <pc:spChg chg="mod">
          <ac:chgData name="Bonita Searle-Barnes" userId="e782127f-826a-4a83-a372-afedaa2e0d4f" providerId="ADAL" clId="{FA3BD239-4B9A-4CBA-8CF5-F7BFBEA885D5}" dt="2025-11-26T16:03:14.255" v="617"/>
          <ac:spMkLst>
            <pc:docMk/>
            <pc:sldMk cId="1045761426" sldId="1079"/>
            <ac:spMk id="6" creationId="{CDDD8A96-C8CF-CA3A-11FE-1D801599E35B}"/>
          </ac:spMkLst>
        </pc:spChg>
        <pc:graphicFrameChg chg="mod modGraphic">
          <ac:chgData name="Bonita Searle-Barnes" userId="e782127f-826a-4a83-a372-afedaa2e0d4f" providerId="ADAL" clId="{FA3BD239-4B9A-4CBA-8CF5-F7BFBEA885D5}" dt="2025-11-26T15:59:43.495" v="290" actId="1076"/>
          <ac:graphicFrameMkLst>
            <pc:docMk/>
            <pc:sldMk cId="1045761426" sldId="1079"/>
            <ac:graphicFrameMk id="2" creationId="{17E0E15B-F325-330B-665A-EA1B75B17947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5-11-26T16:02:52.791" v="550"/>
        <pc:sldMkLst>
          <pc:docMk/>
          <pc:sldMk cId="1453198756" sldId="1080"/>
        </pc:sldMkLst>
        <pc:spChg chg="mod">
          <ac:chgData name="Bonita Searle-Barnes" userId="e782127f-826a-4a83-a372-afedaa2e0d4f" providerId="ADAL" clId="{FA3BD239-4B9A-4CBA-8CF5-F7BFBEA885D5}" dt="2025-11-26T16:02:52.791" v="550"/>
          <ac:spMkLst>
            <pc:docMk/>
            <pc:sldMk cId="1453198756" sldId="1080"/>
            <ac:spMk id="6" creationId="{FB054095-9FF0-B43F-A8D7-1643ACCF501C}"/>
          </ac:spMkLst>
        </pc:spChg>
      </pc:sldChg>
      <pc:sldChg chg="modSp mod">
        <pc:chgData name="Bonita Searle-Barnes" userId="e782127f-826a-4a83-a372-afedaa2e0d4f" providerId="ADAL" clId="{FA3BD239-4B9A-4CBA-8CF5-F7BFBEA885D5}" dt="2025-11-26T16:01:22.686" v="308" actId="1038"/>
        <pc:sldMkLst>
          <pc:docMk/>
          <pc:sldMk cId="776846239" sldId="1081"/>
        </pc:sldMkLst>
        <pc:spChg chg="mod">
          <ac:chgData name="Bonita Searle-Barnes" userId="e782127f-826a-4a83-a372-afedaa2e0d4f" providerId="ADAL" clId="{FA3BD239-4B9A-4CBA-8CF5-F7BFBEA885D5}" dt="2025-11-26T16:01:22.686" v="308" actId="1038"/>
          <ac:spMkLst>
            <pc:docMk/>
            <pc:sldMk cId="776846239" sldId="1081"/>
            <ac:spMk id="6" creationId="{614A5A62-23B9-1948-0ABB-406EA964D348}"/>
          </ac:spMkLst>
        </pc:spChg>
      </pc:sldChg>
      <pc:sldChg chg="modSp mod">
        <pc:chgData name="Bonita Searle-Barnes" userId="e782127f-826a-4a83-a372-afedaa2e0d4f" providerId="ADAL" clId="{FA3BD239-4B9A-4CBA-8CF5-F7BFBEA885D5}" dt="2025-11-26T16:01:58.417" v="360"/>
        <pc:sldMkLst>
          <pc:docMk/>
          <pc:sldMk cId="4161678088" sldId="1083"/>
        </pc:sldMkLst>
        <pc:spChg chg="mod">
          <ac:chgData name="Bonita Searle-Barnes" userId="e782127f-826a-4a83-a372-afedaa2e0d4f" providerId="ADAL" clId="{FA3BD239-4B9A-4CBA-8CF5-F7BFBEA885D5}" dt="2025-11-26T16:01:58.417" v="360"/>
          <ac:spMkLst>
            <pc:docMk/>
            <pc:sldMk cId="4161678088" sldId="1083"/>
            <ac:spMk id="6" creationId="{2156D1E2-F250-0BA7-091B-4C71F4B82DFD}"/>
          </ac:spMkLst>
        </pc:spChg>
      </pc:sldChg>
      <pc:sldChg chg="modSp mod">
        <pc:chgData name="Bonita Searle-Barnes" userId="e782127f-826a-4a83-a372-afedaa2e0d4f" providerId="ADAL" clId="{FA3BD239-4B9A-4CBA-8CF5-F7BFBEA885D5}" dt="2025-11-26T16:01:54.647" v="347"/>
        <pc:sldMkLst>
          <pc:docMk/>
          <pc:sldMk cId="1703692978" sldId="1084"/>
        </pc:sldMkLst>
        <pc:spChg chg="mod">
          <ac:chgData name="Bonita Searle-Barnes" userId="e782127f-826a-4a83-a372-afedaa2e0d4f" providerId="ADAL" clId="{FA3BD239-4B9A-4CBA-8CF5-F7BFBEA885D5}" dt="2025-11-26T16:01:54.647" v="347"/>
          <ac:spMkLst>
            <pc:docMk/>
            <pc:sldMk cId="1703692978" sldId="1084"/>
            <ac:spMk id="6" creationId="{897488D6-D2EB-34F1-68C4-6DB93B04ED79}"/>
          </ac:spMkLst>
        </pc:spChg>
      </pc:sldChg>
      <pc:sldChg chg="modSp mod">
        <pc:chgData name="Bonita Searle-Barnes" userId="e782127f-826a-4a83-a372-afedaa2e0d4f" providerId="ADAL" clId="{FA3BD239-4B9A-4CBA-8CF5-F7BFBEA885D5}" dt="2025-11-26T16:03:19.005" v="630"/>
        <pc:sldMkLst>
          <pc:docMk/>
          <pc:sldMk cId="2839355220" sldId="1130"/>
        </pc:sldMkLst>
        <pc:spChg chg="mod">
          <ac:chgData name="Bonita Searle-Barnes" userId="e782127f-826a-4a83-a372-afedaa2e0d4f" providerId="ADAL" clId="{FA3BD239-4B9A-4CBA-8CF5-F7BFBEA885D5}" dt="2025-11-26T16:03:19.005" v="630"/>
          <ac:spMkLst>
            <pc:docMk/>
            <pc:sldMk cId="2839355220" sldId="1130"/>
            <ac:spMk id="6" creationId="{F5654C33-6A64-247D-DF5F-4174977938DD}"/>
          </ac:spMkLst>
        </pc:spChg>
      </pc:sldChg>
      <pc:sldChg chg="modSp mod">
        <pc:chgData name="Bonita Searle-Barnes" userId="e782127f-826a-4a83-a372-afedaa2e0d4f" providerId="ADAL" clId="{FA3BD239-4B9A-4CBA-8CF5-F7BFBEA885D5}" dt="2025-11-26T16:03:09.723" v="604"/>
        <pc:sldMkLst>
          <pc:docMk/>
          <pc:sldMk cId="87853994" sldId="1132"/>
        </pc:sldMkLst>
        <pc:spChg chg="mod">
          <ac:chgData name="Bonita Searle-Barnes" userId="e782127f-826a-4a83-a372-afedaa2e0d4f" providerId="ADAL" clId="{FA3BD239-4B9A-4CBA-8CF5-F7BFBEA885D5}" dt="2025-11-26T16:03:09.723" v="604"/>
          <ac:spMkLst>
            <pc:docMk/>
            <pc:sldMk cId="87853994" sldId="1132"/>
            <ac:spMk id="6" creationId="{CEF28D34-CC34-1D8C-4D9B-EFE6CF8F5CBF}"/>
          </ac:spMkLst>
        </pc:spChg>
      </pc:sldChg>
      <pc:sldChg chg="modSp mod">
        <pc:chgData name="Bonita Searle-Barnes" userId="e782127f-826a-4a83-a372-afedaa2e0d4f" providerId="ADAL" clId="{FA3BD239-4B9A-4CBA-8CF5-F7BFBEA885D5}" dt="2025-11-26T16:03:54.298" v="662" actId="1035"/>
        <pc:sldMkLst>
          <pc:docMk/>
          <pc:sldMk cId="2846590838" sldId="1133"/>
        </pc:sldMkLst>
        <pc:spChg chg="mod">
          <ac:chgData name="Bonita Searle-Barnes" userId="e782127f-826a-4a83-a372-afedaa2e0d4f" providerId="ADAL" clId="{FA3BD239-4B9A-4CBA-8CF5-F7BFBEA885D5}" dt="2025-11-26T16:02:56.240" v="563"/>
          <ac:spMkLst>
            <pc:docMk/>
            <pc:sldMk cId="2846590838" sldId="1133"/>
            <ac:spMk id="6" creationId="{89FEA218-B43A-DB88-5048-94C482C32266}"/>
          </ac:spMkLst>
        </pc:spChg>
        <pc:picChg chg="mod">
          <ac:chgData name="Bonita Searle-Barnes" userId="e782127f-826a-4a83-a372-afedaa2e0d4f" providerId="ADAL" clId="{FA3BD239-4B9A-4CBA-8CF5-F7BFBEA885D5}" dt="2025-11-26T16:03:54.298" v="662" actId="1035"/>
          <ac:picMkLst>
            <pc:docMk/>
            <pc:sldMk cId="2846590838" sldId="1133"/>
            <ac:picMk id="4" creationId="{51D0FA94-7889-BD0C-237E-9093B9C73235}"/>
          </ac:picMkLst>
        </pc:picChg>
      </pc:sldChg>
      <pc:sldChg chg="modSp mod">
        <pc:chgData name="Bonita Searle-Barnes" userId="e782127f-826a-4a83-a372-afedaa2e0d4f" providerId="ADAL" clId="{FA3BD239-4B9A-4CBA-8CF5-F7BFBEA885D5}" dt="2025-11-26T16:02:49.744" v="537"/>
        <pc:sldMkLst>
          <pc:docMk/>
          <pc:sldMk cId="4089257287" sldId="1134"/>
        </pc:sldMkLst>
        <pc:spChg chg="mod">
          <ac:chgData name="Bonita Searle-Barnes" userId="e782127f-826a-4a83-a372-afedaa2e0d4f" providerId="ADAL" clId="{FA3BD239-4B9A-4CBA-8CF5-F7BFBEA885D5}" dt="2025-11-26T16:02:49.744" v="537"/>
          <ac:spMkLst>
            <pc:docMk/>
            <pc:sldMk cId="4089257287" sldId="1134"/>
            <ac:spMk id="6" creationId="{410FEDD5-8B49-3695-F37E-4141BF53D626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46.208" v="524"/>
        <pc:sldMkLst>
          <pc:docMk/>
          <pc:sldMk cId="2817743309" sldId="1135"/>
        </pc:sldMkLst>
        <pc:spChg chg="mod">
          <ac:chgData name="Bonita Searle-Barnes" userId="e782127f-826a-4a83-a372-afedaa2e0d4f" providerId="ADAL" clId="{FA3BD239-4B9A-4CBA-8CF5-F7BFBEA885D5}" dt="2025-11-26T16:02:46.208" v="524"/>
          <ac:spMkLst>
            <pc:docMk/>
            <pc:sldMk cId="2817743309" sldId="1135"/>
            <ac:spMk id="6" creationId="{04FA3735-F369-CC0D-ACA4-CFB82EBD2B45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42.789" v="511"/>
        <pc:sldMkLst>
          <pc:docMk/>
          <pc:sldMk cId="2070123070" sldId="1136"/>
        </pc:sldMkLst>
        <pc:spChg chg="mod">
          <ac:chgData name="Bonita Searle-Barnes" userId="e782127f-826a-4a83-a372-afedaa2e0d4f" providerId="ADAL" clId="{FA3BD239-4B9A-4CBA-8CF5-F7BFBEA885D5}" dt="2025-11-26T16:02:42.789" v="511"/>
          <ac:spMkLst>
            <pc:docMk/>
            <pc:sldMk cId="2070123070" sldId="1136"/>
            <ac:spMk id="6" creationId="{44C941B5-5952-B1D5-04D2-1985B89C9162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38.622" v="481"/>
        <pc:sldMkLst>
          <pc:docMk/>
          <pc:sldMk cId="1486937570" sldId="1137"/>
        </pc:sldMkLst>
        <pc:spChg chg="mod">
          <ac:chgData name="Bonita Searle-Barnes" userId="e782127f-826a-4a83-a372-afedaa2e0d4f" providerId="ADAL" clId="{FA3BD239-4B9A-4CBA-8CF5-F7BFBEA885D5}" dt="2025-11-26T16:02:38.622" v="481"/>
          <ac:spMkLst>
            <pc:docMk/>
            <pc:sldMk cId="1486937570" sldId="1137"/>
            <ac:spMk id="6" creationId="{709CD75C-7383-BB81-4F44-1E5F42D99366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29.661" v="451"/>
        <pc:sldMkLst>
          <pc:docMk/>
          <pc:sldMk cId="642330584" sldId="1138"/>
        </pc:sldMkLst>
        <pc:spChg chg="mod">
          <ac:chgData name="Bonita Searle-Barnes" userId="e782127f-826a-4a83-a372-afedaa2e0d4f" providerId="ADAL" clId="{FA3BD239-4B9A-4CBA-8CF5-F7BFBEA885D5}" dt="2025-11-26T16:02:29.661" v="451"/>
          <ac:spMkLst>
            <pc:docMk/>
            <pc:sldMk cId="642330584" sldId="1138"/>
            <ac:spMk id="6" creationId="{5B73EF43-DD39-7369-774D-2EDFE25E41FA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25.500" v="438"/>
        <pc:sldMkLst>
          <pc:docMk/>
          <pc:sldMk cId="684686823" sldId="1139"/>
        </pc:sldMkLst>
        <pc:spChg chg="mod">
          <ac:chgData name="Bonita Searle-Barnes" userId="e782127f-826a-4a83-a372-afedaa2e0d4f" providerId="ADAL" clId="{FA3BD239-4B9A-4CBA-8CF5-F7BFBEA885D5}" dt="2025-11-26T16:02:25.500" v="438"/>
          <ac:spMkLst>
            <pc:docMk/>
            <pc:sldMk cId="684686823" sldId="1139"/>
            <ac:spMk id="6" creationId="{F34E9EDC-6709-2B35-EF08-61C31B5EF9D9}"/>
          </ac:spMkLst>
        </pc:spChg>
      </pc:sldChg>
      <pc:sldChg chg="modSp mod">
        <pc:chgData name="Bonita Searle-Barnes" userId="e782127f-826a-4a83-a372-afedaa2e0d4f" providerId="ADAL" clId="{FA3BD239-4B9A-4CBA-8CF5-F7BFBEA885D5}" dt="2025-11-26T16:01:47.603" v="321"/>
        <pc:sldMkLst>
          <pc:docMk/>
          <pc:sldMk cId="1029125179" sldId="1140"/>
        </pc:sldMkLst>
        <pc:spChg chg="mod">
          <ac:chgData name="Bonita Searle-Barnes" userId="e782127f-826a-4a83-a372-afedaa2e0d4f" providerId="ADAL" clId="{FA3BD239-4B9A-4CBA-8CF5-F7BFBEA885D5}" dt="2025-11-26T16:01:47.603" v="321"/>
          <ac:spMkLst>
            <pc:docMk/>
            <pc:sldMk cId="1029125179" sldId="1140"/>
            <ac:spMk id="6" creationId="{4848857F-4E70-01EF-E1D2-D71772A7CCF8}"/>
          </ac:spMkLst>
        </pc:spChg>
      </pc:sldChg>
      <pc:sldChg chg="modSp mod">
        <pc:chgData name="Bonita Searle-Barnes" userId="e782127f-826a-4a83-a372-afedaa2e0d4f" providerId="ADAL" clId="{FA3BD239-4B9A-4CBA-8CF5-F7BFBEA885D5}" dt="2025-11-26T16:01:51.101" v="334"/>
        <pc:sldMkLst>
          <pc:docMk/>
          <pc:sldMk cId="2465032332" sldId="1141"/>
        </pc:sldMkLst>
        <pc:spChg chg="mod">
          <ac:chgData name="Bonita Searle-Barnes" userId="e782127f-826a-4a83-a372-afedaa2e0d4f" providerId="ADAL" clId="{FA3BD239-4B9A-4CBA-8CF5-F7BFBEA885D5}" dt="2025-11-26T16:01:51.101" v="334"/>
          <ac:spMkLst>
            <pc:docMk/>
            <pc:sldMk cId="2465032332" sldId="1141"/>
            <ac:spMk id="6" creationId="{17AEF12A-3FF3-C264-9DC2-1AB653ED1492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00.947" v="373"/>
        <pc:sldMkLst>
          <pc:docMk/>
          <pc:sldMk cId="3285750341" sldId="1142"/>
        </pc:sldMkLst>
        <pc:spChg chg="mod">
          <ac:chgData name="Bonita Searle-Barnes" userId="e782127f-826a-4a83-a372-afedaa2e0d4f" providerId="ADAL" clId="{FA3BD239-4B9A-4CBA-8CF5-F7BFBEA885D5}" dt="2025-11-26T16:02:00.947" v="373"/>
          <ac:spMkLst>
            <pc:docMk/>
            <pc:sldMk cId="3285750341" sldId="1142"/>
            <ac:spMk id="6" creationId="{CBAB8C3A-81F5-4FC7-8049-616C9A7BC536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04.055" v="386"/>
        <pc:sldMkLst>
          <pc:docMk/>
          <pc:sldMk cId="3376615076" sldId="1143"/>
        </pc:sldMkLst>
        <pc:spChg chg="mod">
          <ac:chgData name="Bonita Searle-Barnes" userId="e782127f-826a-4a83-a372-afedaa2e0d4f" providerId="ADAL" clId="{FA3BD239-4B9A-4CBA-8CF5-F7BFBEA885D5}" dt="2025-11-26T16:02:04.055" v="386"/>
          <ac:spMkLst>
            <pc:docMk/>
            <pc:sldMk cId="3376615076" sldId="1143"/>
            <ac:spMk id="6" creationId="{FD534D7A-AF3A-72F0-6A1C-2FB94A5A2D26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09.546" v="399"/>
        <pc:sldMkLst>
          <pc:docMk/>
          <pc:sldMk cId="1601974978" sldId="1144"/>
        </pc:sldMkLst>
        <pc:spChg chg="mod">
          <ac:chgData name="Bonita Searle-Barnes" userId="e782127f-826a-4a83-a372-afedaa2e0d4f" providerId="ADAL" clId="{FA3BD239-4B9A-4CBA-8CF5-F7BFBEA885D5}" dt="2025-11-26T16:02:09.546" v="399"/>
          <ac:spMkLst>
            <pc:docMk/>
            <pc:sldMk cId="1601974978" sldId="1144"/>
            <ac:spMk id="6" creationId="{2B764622-F3B7-94A9-7F52-277426407EDA}"/>
          </ac:spMkLst>
        </pc:spChg>
      </pc:sldChg>
      <pc:sldChg chg="modSp mod">
        <pc:chgData name="Bonita Searle-Barnes" userId="e782127f-826a-4a83-a372-afedaa2e0d4f" providerId="ADAL" clId="{FA3BD239-4B9A-4CBA-8CF5-F7BFBEA885D5}" dt="2025-11-26T16:02:12.312" v="412"/>
        <pc:sldMkLst>
          <pc:docMk/>
          <pc:sldMk cId="2000046230" sldId="1145"/>
        </pc:sldMkLst>
        <pc:spChg chg="mod">
          <ac:chgData name="Bonita Searle-Barnes" userId="e782127f-826a-4a83-a372-afedaa2e0d4f" providerId="ADAL" clId="{FA3BD239-4B9A-4CBA-8CF5-F7BFBEA885D5}" dt="2025-11-26T16:02:12.312" v="412"/>
          <ac:spMkLst>
            <pc:docMk/>
            <pc:sldMk cId="2000046230" sldId="1145"/>
            <ac:spMk id="6" creationId="{707F4966-29DA-3056-75FB-B1A36690BBC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r>
              <a:rPr lang="en-US" sz="1000" baseline="0" dirty="0">
                <a:latin typeface="+mn-lt"/>
                <a:ea typeface="Arial" pitchFamily="-105" charset="0"/>
                <a:cs typeface="Arial" pitchFamily="-105" charset="0"/>
              </a:rPr>
              <a:t> of 29</a:t>
            </a: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4E5C742E-B194-A16C-599E-2B80E4A71862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02D6B7EE-4237-75D9-3B27-FCF2445E045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08DD54D4-D6F2-5D2C-9B14-DC5EDC435A3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144F2E8-F219-F29E-27FB-B9031DA8B58B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+mj-lt"/>
                <a:ea typeface="ＭＳ Ｐゴシック" panose="020B0600070205080204" pitchFamily="34" charset="-128"/>
                <a:cs typeface="Arial" panose="020B0604020202020204" pitchFamily="34" charset="0"/>
              </a:rPr>
              <a:t>K1.15 </a:t>
            </a:r>
            <a:r>
              <a:rPr lang="en-GB" sz="2800" dirty="0">
                <a:solidFill>
                  <a:schemeClr val="tx1"/>
                </a:solidFill>
                <a:latin typeface="+mj-lt"/>
              </a:rPr>
              <a:t>Types of gas appliances and their system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+mj-lt"/>
              </a:rPr>
              <a:t>requirements</a:t>
            </a:r>
          </a:p>
          <a:p>
            <a:pPr marL="0" indent="0">
              <a:buNone/>
            </a:pPr>
            <a:r>
              <a:rPr lang="en-GB" sz="2800" b="1" dirty="0">
                <a:solidFill>
                  <a:schemeClr val="tx1"/>
                </a:solidFill>
                <a:latin typeface="+mj-lt"/>
              </a:rPr>
              <a:t> </a:t>
            </a:r>
            <a:endParaRPr lang="en-GB" sz="2800" b="1" dirty="0">
              <a:solidFill>
                <a:schemeClr val="tx1"/>
              </a:solidFill>
              <a:latin typeface="+mj-lt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1.15b: </a:t>
            </a:r>
            <a:r>
              <a:rPr lang="en-GB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Appliance system requirements</a:t>
            </a:r>
            <a:endParaRPr lang="en-US" sz="2800" b="1" dirty="0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65AE9-FE59-97FD-4578-D6ED0556D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907517-A8BF-7714-87BF-A314E42A9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Calculating ventilation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FEA218-B43A-DB88-5048-94C482C3226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Multiple appliances</a:t>
            </a:r>
          </a:p>
          <a:p>
            <a:r>
              <a:rPr lang="en-GB" dirty="0"/>
              <a:t>When different appliance types are present:</a:t>
            </a:r>
          </a:p>
          <a:p>
            <a:endParaRPr lang="en-GB" dirty="0"/>
          </a:p>
          <a:p>
            <a:r>
              <a:rPr lang="en-GB" dirty="0"/>
              <a:t>Consider the interaction between appliances and pressure effects.</a:t>
            </a:r>
          </a:p>
          <a:p>
            <a:endParaRPr lang="en-GB" dirty="0"/>
          </a:p>
          <a:p>
            <a:r>
              <a:rPr lang="en-GB" dirty="0"/>
              <a:t>Always refer to current Building Regulations and IGEM guidance for UK-specific requirements.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D0FA94-7889-BD0C-237E-9093B9C73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0227" y="2043572"/>
            <a:ext cx="4058216" cy="1009791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846590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6DC83-9DA7-52C2-DC6C-94A00E800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C087CF-C905-7475-80DC-E7D1DB6DA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Pressure, gas supply and controls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054095-9FF0-B43F-A8D7-1643ACCF501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05553"/>
            <a:ext cx="11520452" cy="41400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b="1" dirty="0"/>
              <a:t>Adequate working pressure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Natural gas: 19-23 mbar at appliance inlet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LPG: 37 mbar (propane) or 28 mbar (butane)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Pressure must be within MI limits.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GB" b="1" dirty="0"/>
              <a:t>Gas pipe sizing factors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Pipe material (copper, steel, PE)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Distance from meter to appliance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Number of appliances on system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Calculated using IGEM/UP/2 methods.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3198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6383B-972C-423D-EB36-927B72B59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575B98A-22FE-7F85-500D-74920A20E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Pressure, gas supply and controls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0FEDD5-8B49-3695-F37E-4141BF53D62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Control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 boilers: time, temperature, interlock controls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Fires: manual or automatic ignition with ODS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Cookers: Flame Supervision Devices (FSDs)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All appliances require an isolation valve within 1m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Accessible Emergency Control Valve (ECV)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57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32E24-A7CF-95F7-A804-7B3251487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3BBE34-7964-1CCA-0B76-80B5EAACD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Safety devices and system protection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FA3735-F369-CC0D-ACA4-CFB82EBD2B4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dirty="0"/>
              <a:t>UK gas installations require specific safety devices for each appliance type to comply with Gas Safety Regulations.</a:t>
            </a:r>
          </a:p>
          <a:p>
            <a:r>
              <a:rPr lang="en-GB" b="1" dirty="0"/>
              <a:t>Boilers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Overheat thermostat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Flue gas thermostat (open-flued)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Pressure relief valve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Low water pressure switch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Flame failure device</a:t>
            </a:r>
          </a:p>
        </p:txBody>
      </p:sp>
    </p:spTree>
    <p:extLst>
      <p:ext uri="{BB962C8B-B14F-4D97-AF65-F5344CB8AC3E}">
        <p14:creationId xmlns:p14="http://schemas.microsoft.com/office/powerpoint/2010/main" val="2817743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17D10-29C5-FF69-38F2-4315C78C8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5ACAB53-A24B-AC9F-36D9-4F8D1F429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Safety devices and system protection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C941B5-5952-B1D5-04D2-1985B89C916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Gas fires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Oxygen Depletion Sensor (ODS)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Flame Supervision Device (FSD)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Thermal cut-off for glass fronted fires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Blocked flue detection (when applicable)</a:t>
            </a:r>
          </a:p>
        </p:txBody>
      </p:sp>
    </p:spTree>
    <p:extLst>
      <p:ext uri="{BB962C8B-B14F-4D97-AF65-F5344CB8AC3E}">
        <p14:creationId xmlns:p14="http://schemas.microsoft.com/office/powerpoint/2010/main" val="2070123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36E24-46D0-4DFD-C33C-A3C46B45E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471177-2763-78D7-398C-8CD0791AE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Safety devices and system protection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9CD75C-7383-BB81-4F44-1E5F42D9936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Flueless appliances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 detector required in room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Catalytic converter (flueless heaters)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Atmosphere sensing device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FSDs on all burners</a:t>
            </a:r>
          </a:p>
        </p:txBody>
      </p:sp>
    </p:spTree>
    <p:extLst>
      <p:ext uri="{BB962C8B-B14F-4D97-AF65-F5344CB8AC3E}">
        <p14:creationId xmlns:p14="http://schemas.microsoft.com/office/powerpoint/2010/main" val="1486937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273ED-A029-A52E-DACE-0F3A66820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CA81206-9330-054E-FBB7-A815269FD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Safety devices and system protection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73EF43-DD39-7369-774D-2EDFE25E41F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sz="2200" b="1" dirty="0"/>
              <a:t>Gas installation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ea typeface="ＭＳ Ｐゴシック"/>
              </a:rPr>
              <a:t>Meter regulator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ea typeface="ＭＳ Ｐゴシック"/>
              </a:rPr>
              <a:t>Emergency Control Valve (ECV)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ea typeface="ＭＳ Ｐゴシック"/>
              </a:rPr>
              <a:t>Equipotential bonding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ea typeface="ＭＳ Ｐゴシック"/>
              </a:rPr>
              <a:t>Additional LPG controls (</a:t>
            </a:r>
            <a:r>
              <a:rPr lang="en-GB" sz="2200" dirty="0">
                <a:latin typeface="Arial"/>
                <a:ea typeface="ＭＳ Ｐゴシック"/>
                <a:cs typeface="Segoe UI"/>
              </a:rPr>
              <a:t>Over Pressure Shut-Off and UPSO – Under Pressure Shut-Off)</a:t>
            </a:r>
            <a:endParaRPr lang="en-GB" sz="2200" dirty="0">
              <a:latin typeface="Arial"/>
            </a:endParaRPr>
          </a:p>
          <a:p>
            <a:r>
              <a:rPr lang="en-GB" sz="2200" dirty="0">
                <a:ea typeface="ＭＳ Ｐゴシック"/>
              </a:rPr>
              <a:t>Absence of required safety devices classifies an installation as </a:t>
            </a:r>
            <a:r>
              <a:rPr lang="en-GB" sz="2200" b="1" dirty="0">
                <a:ea typeface="ＭＳ Ｐゴシック"/>
              </a:rPr>
              <a:t>At Risk (AR)</a:t>
            </a:r>
            <a:r>
              <a:rPr lang="en-GB" sz="2200" dirty="0">
                <a:ea typeface="ＭＳ Ｐゴシック"/>
              </a:rPr>
              <a:t> or </a:t>
            </a:r>
            <a:r>
              <a:rPr lang="en-GB" sz="2200" b="1" dirty="0">
                <a:ea typeface="ＭＳ Ｐゴシック"/>
              </a:rPr>
              <a:t>Immediately Dangerous (ID)</a:t>
            </a:r>
            <a:r>
              <a:rPr lang="en-GB" sz="2200" dirty="0">
                <a:ea typeface="ＭＳ Ｐゴシック"/>
              </a:rPr>
              <a:t>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642330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5B430-FD45-96E6-5E53-287019382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50743B-6874-6DB9-3A8D-774596856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Understanding gas risk classifications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69CAB7-69AF-7FA0-DDF5-516CA22BEC1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605553"/>
            <a:ext cx="11520452" cy="4140000"/>
          </a:xfrm>
        </p:spPr>
        <p:txBody>
          <a:bodyPr/>
          <a:lstStyle/>
          <a:p>
            <a:r>
              <a:rPr lang="en-GB" sz="2200" b="1" dirty="0"/>
              <a:t>Immediately Dangerous (ID)</a:t>
            </a:r>
          </a:p>
          <a:p>
            <a:r>
              <a:rPr lang="en-GB" sz="2200" dirty="0"/>
              <a:t>Situations that present an immediate danger to life or property that must be made safe before leaving: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Gas escape that cannot be stopped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Unsafe products of combustion in the living space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/>
              <a:t>Unstable appliance that could cause injury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dirty="0">
                <a:ea typeface="ＭＳ Ｐゴシック"/>
              </a:rPr>
              <a:t>No ODS on open-flued fire in bedroom.</a:t>
            </a:r>
            <a:endParaRPr lang="en-GB" sz="2200" dirty="0"/>
          </a:p>
          <a:p>
            <a:r>
              <a:rPr lang="en-GB" sz="2200" dirty="0"/>
              <a:t>Action: Turn off, disconnect, attach a warning label, inform the responsible person, and notify Gas Emergency Service if required.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695556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203CB-FB86-6133-72D8-F0BE3B3C9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523693C-8A47-ADBF-69D6-056DAB3E4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Understanding gas risk classifications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4E9EDC-6709-2B35-EF08-61C31B5EF9D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At Risk (AR)</a:t>
            </a:r>
          </a:p>
          <a:p>
            <a:r>
              <a:rPr lang="en-GB" dirty="0"/>
              <a:t>Situations that could become dangerous over time: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Inadequate ventilation for open-flued appliance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Partially blocked flue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Incorrect operating pressure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Missing safety controls but no immediate danger.</a:t>
            </a:r>
            <a:endParaRPr lang="en-GB" dirty="0"/>
          </a:p>
          <a:p>
            <a:r>
              <a:rPr lang="en-GB" dirty="0"/>
              <a:t>Action: Inform customer, issue warning notice, recommend remedial action with timescale, and document clearly.</a:t>
            </a:r>
          </a:p>
        </p:txBody>
      </p:sp>
    </p:spTree>
    <p:extLst>
      <p:ext uri="{BB962C8B-B14F-4D97-AF65-F5344CB8AC3E}">
        <p14:creationId xmlns:p14="http://schemas.microsoft.com/office/powerpoint/2010/main" val="684686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8F621-2CB6-CFA4-615F-04310183C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C821F81-5272-E850-62BE-30EF1B658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Siting and installation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4A5A62-23B9-1948-0ABB-406EA964D34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Location restrictions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 instantaneous water heaters in bathrooms (GSIUR Reg.30)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Restrictions on gas fires in bedrooms (ODS required)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Boiler compartments must meet ventilation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Cookers require minimum clearances from combustible materials</a:t>
            </a:r>
          </a:p>
        </p:txBody>
      </p:sp>
    </p:spTree>
    <p:extLst>
      <p:ext uri="{BB962C8B-B14F-4D97-AF65-F5344CB8AC3E}">
        <p14:creationId xmlns:p14="http://schemas.microsoft.com/office/powerpoint/2010/main" val="776846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3688" cy="449291"/>
          </a:xfrm>
        </p:spPr>
        <p:txBody>
          <a:bodyPr/>
          <a:lstStyle/>
          <a:p>
            <a:r>
              <a:rPr lang="en-GB" b="1" dirty="0"/>
              <a:t>Instructions:</a:t>
            </a:r>
            <a:r>
              <a:rPr lang="en-GB" dirty="0"/>
              <a:t> Match each appliance type to its critical system requirement.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F1A2C04-8CF0-6953-1E65-642AC73897B2}"/>
              </a:ext>
            </a:extLst>
          </p:cNvPr>
          <p:cNvSpPr txBox="1">
            <a:spLocks/>
          </p:cNvSpPr>
          <p:nvPr/>
        </p:nvSpPr>
        <p:spPr bwMode="auto">
          <a:xfrm>
            <a:off x="360000" y="2443738"/>
            <a:ext cx="4959539" cy="3437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lang="en-GB"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216742" indent="-216742" algn="l" rtl="0" eaLnBrk="1" fontAlgn="base" hangingPunct="1">
              <a:lnSpc>
                <a:spcPts val="2409"/>
              </a:lnSpc>
              <a:spcBef>
                <a:spcPts val="502"/>
              </a:spcBef>
              <a:spcAft>
                <a:spcPts val="502"/>
              </a:spcAft>
              <a:buClr>
                <a:srgbClr val="FC4421"/>
              </a:buClr>
              <a:buFont typeface="Arial" pitchFamily="-105" charset="0"/>
              <a:buChar char="•"/>
              <a:defRPr lang="en-GB" sz="24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0" indent="0" algn="l" rtl="0" eaLnBrk="1" fontAlgn="base" hangingPunct="1">
              <a:lnSpc>
                <a:spcPts val="2008"/>
              </a:lnSpc>
              <a:spcBef>
                <a:spcPts val="502"/>
              </a:spcBef>
              <a:spcAft>
                <a:spcPts val="502"/>
              </a:spcAft>
              <a:buFont typeface="Lucida Grande" pitchFamily="-105" charset="0"/>
              <a:defRPr lang="en-GB" sz="24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216742" indent="-216742" algn="l" rtl="0" eaLnBrk="1" fontAlgn="base" hangingPunct="1">
              <a:lnSpc>
                <a:spcPts val="2008"/>
              </a:lnSpc>
              <a:spcBef>
                <a:spcPts val="502"/>
              </a:spcBef>
              <a:spcAft>
                <a:spcPts val="502"/>
              </a:spcAft>
              <a:buClr>
                <a:srgbClr val="FC4421"/>
              </a:buClr>
              <a:buFont typeface="Arial" pitchFamily="-105" charset="0"/>
              <a:buChar char="•"/>
              <a:defRPr lang="en-GB"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4pPr>
            <a:lvl5pPr marL="433484" indent="-216742" algn="l" rtl="0" eaLnBrk="1" fontAlgn="base" hangingPunct="1">
              <a:lnSpc>
                <a:spcPts val="2008"/>
              </a:lnSpc>
              <a:spcBef>
                <a:spcPct val="0"/>
              </a:spcBef>
              <a:spcAft>
                <a:spcPts val="502"/>
              </a:spcAft>
              <a:buFont typeface="Arial" pitchFamily="-105" charset="0"/>
              <a:buChar char="–"/>
              <a:defRPr lang="en-US"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5pPr>
            <a:lvl6pPr marL="458983" indent="-458983" algn="l" defTabSz="917966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GB" sz="1606" kern="0" baseline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6pPr>
            <a:lvl7pPr marL="2983390" indent="-229492" algn="l" defTabSz="917966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Char char="»"/>
              <a:defRPr lang="en-GB" sz="1606" kern="0" baseline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7pPr>
            <a:lvl8pPr marL="3442373" indent="-229492" algn="l" defTabSz="917966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GB" sz="1606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8pPr>
            <a:lvl9pPr marL="3901356" indent="-229492" algn="l" defTabSz="917966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GB" sz="1004" kern="0" baseline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GB" b="1" dirty="0"/>
              <a:t>Appliances:</a:t>
            </a:r>
            <a:endParaRPr lang="en-GB" dirty="0"/>
          </a:p>
          <a:p>
            <a:r>
              <a:rPr lang="en-GB" dirty="0"/>
              <a:t>Open-flued gas fire</a:t>
            </a:r>
          </a:p>
          <a:p>
            <a:r>
              <a:rPr lang="en-GB" dirty="0"/>
              <a:t>Combi boiler</a:t>
            </a:r>
          </a:p>
          <a:p>
            <a:r>
              <a:rPr lang="en-GB" dirty="0"/>
              <a:t>Flueless space heater</a:t>
            </a:r>
          </a:p>
          <a:p>
            <a:r>
              <a:rPr lang="en-GB" dirty="0"/>
              <a:t>Cooker</a:t>
            </a:r>
          </a:p>
          <a:p>
            <a:r>
              <a:rPr lang="en-GB" dirty="0"/>
              <a:t>U6 diaphragm meter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CF52FF7A-07C8-0956-566D-9379840E4CA8}"/>
              </a:ext>
            </a:extLst>
          </p:cNvPr>
          <p:cNvSpPr txBox="1">
            <a:spLocks/>
          </p:cNvSpPr>
          <p:nvPr/>
        </p:nvSpPr>
        <p:spPr bwMode="auto">
          <a:xfrm>
            <a:off x="4992491" y="2443738"/>
            <a:ext cx="6741197" cy="3437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lang="en-GB"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216742" indent="-216742" algn="l" rtl="0" eaLnBrk="1" fontAlgn="base" hangingPunct="1">
              <a:lnSpc>
                <a:spcPts val="2409"/>
              </a:lnSpc>
              <a:spcBef>
                <a:spcPts val="502"/>
              </a:spcBef>
              <a:spcAft>
                <a:spcPts val="502"/>
              </a:spcAft>
              <a:buClr>
                <a:srgbClr val="FC4421"/>
              </a:buClr>
              <a:buFont typeface="Arial" pitchFamily="-105" charset="0"/>
              <a:buChar char="•"/>
              <a:defRPr lang="en-GB" sz="24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0" indent="0" algn="l" rtl="0" eaLnBrk="1" fontAlgn="base" hangingPunct="1">
              <a:lnSpc>
                <a:spcPts val="2008"/>
              </a:lnSpc>
              <a:spcBef>
                <a:spcPts val="502"/>
              </a:spcBef>
              <a:spcAft>
                <a:spcPts val="502"/>
              </a:spcAft>
              <a:buFont typeface="Lucida Grande" pitchFamily="-105" charset="0"/>
              <a:defRPr lang="en-GB" sz="24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216742" indent="-216742" algn="l" rtl="0" eaLnBrk="1" fontAlgn="base" hangingPunct="1">
              <a:lnSpc>
                <a:spcPts val="2008"/>
              </a:lnSpc>
              <a:spcBef>
                <a:spcPts val="502"/>
              </a:spcBef>
              <a:spcAft>
                <a:spcPts val="502"/>
              </a:spcAft>
              <a:buClr>
                <a:srgbClr val="FC4421"/>
              </a:buClr>
              <a:buFont typeface="Arial" pitchFamily="-105" charset="0"/>
              <a:buChar char="•"/>
              <a:defRPr lang="en-GB"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4pPr>
            <a:lvl5pPr marL="433484" indent="-216742" algn="l" rtl="0" eaLnBrk="1" fontAlgn="base" hangingPunct="1">
              <a:lnSpc>
                <a:spcPts val="2008"/>
              </a:lnSpc>
              <a:spcBef>
                <a:spcPct val="0"/>
              </a:spcBef>
              <a:spcAft>
                <a:spcPts val="502"/>
              </a:spcAft>
              <a:buFont typeface="Arial" pitchFamily="-105" charset="0"/>
              <a:buChar char="–"/>
              <a:defRPr lang="en-US"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5pPr>
            <a:lvl6pPr marL="458983" indent="-458983" algn="l" defTabSz="917966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GB" sz="1606" kern="0" baseline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6pPr>
            <a:lvl7pPr marL="2983390" indent="-229492" algn="l" defTabSz="917966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E30613"/>
              </a:buClr>
              <a:buChar char="»"/>
              <a:defRPr lang="en-GB" sz="1606" kern="0" baseline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7pPr>
            <a:lvl8pPr marL="3442373" indent="-229492" algn="l" defTabSz="917966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GB" sz="1606" kern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8pPr>
            <a:lvl9pPr marL="3901356" indent="-229492" algn="l" defTabSz="917966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lang="en-GB" sz="1004" kern="0" baseline="0" dirty="0" smtClean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9pPr>
          </a:lstStyle>
          <a:p>
            <a:r>
              <a:rPr lang="en-GB" b="1" dirty="0"/>
              <a:t>System features to match:</a:t>
            </a:r>
            <a:endParaRPr lang="en-GB" dirty="0"/>
          </a:p>
          <a:p>
            <a:r>
              <a:rPr lang="en-GB" dirty="0"/>
              <a:t>Requires air vents and combustion air</a:t>
            </a:r>
          </a:p>
          <a:p>
            <a:r>
              <a:rPr lang="en-GB" dirty="0"/>
              <a:t>Must be bonded to equipotential earth</a:t>
            </a:r>
          </a:p>
          <a:p>
            <a:r>
              <a:rPr lang="en-GB" dirty="0"/>
              <a:t>Needs a sealed flue to the outdoors</a:t>
            </a:r>
          </a:p>
          <a:p>
            <a:r>
              <a:rPr lang="en-GB" dirty="0"/>
              <a:t>Requires a catalytic converter and ventilation</a:t>
            </a:r>
          </a:p>
          <a:p>
            <a:r>
              <a:rPr lang="en-GB" dirty="0"/>
              <a:t>Requires a minimum 1 m³ clearance above</a:t>
            </a: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2E2CF-A4F1-751F-460D-F04CA1174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82BFBD6-D930-96B2-FE1C-FB7A9C5F9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Siting and installation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8857F-4E70-01EF-E1D2-D71772A7CCF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Clearances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Follow MI specifications for clearances above, beside and below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Typically 300mm above, 150mm sides for access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Cookers require minimum 1m³ clearance above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Room-sealed terminals have specific positioning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1029125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D0CCF-63D5-890E-FA41-44D4E504C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AF2C540-725D-A255-2653-42D2DD119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Siting and installation considerations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AEF12A-3FF3-C264-9DC2-1AB653ED149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Access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Provide access for servicing and maintenance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Clear access to controls and safety devices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Allow for replacement of components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Consider future inspection requirements</a:t>
            </a:r>
          </a:p>
        </p:txBody>
      </p:sp>
    </p:spTree>
    <p:extLst>
      <p:ext uri="{BB962C8B-B14F-4D97-AF65-F5344CB8AC3E}">
        <p14:creationId xmlns:p14="http://schemas.microsoft.com/office/powerpoint/2010/main" val="2465032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5971C-9A27-0CE3-12FF-7BF42E9E4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EA7E36E-E503-3541-256A-82031B3C5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Space heaters: classifications and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488D6-D2EB-34F1-68C4-6DB93B04ED7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Flue terminal positioning</a:t>
            </a:r>
          </a:p>
          <a:p>
            <a:r>
              <a:rPr lang="en-GB" dirty="0"/>
              <a:t>Flue terminals must be positioned correctly to prevent combustion products from re-entering the building or adjacent properties. UK regulations specify minimum distances: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44A9861-81C7-581C-B445-C5EC203DA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46593"/>
              </p:ext>
            </p:extLst>
          </p:nvPr>
        </p:nvGraphicFramePr>
        <p:xfrm>
          <a:off x="3457116" y="3243399"/>
          <a:ext cx="7228681" cy="277368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652343">
                  <a:extLst>
                    <a:ext uri="{9D8B030D-6E8A-4147-A177-3AD203B41FA5}">
                      <a16:colId xmlns:a16="http://schemas.microsoft.com/office/drawing/2014/main" val="49783508"/>
                    </a:ext>
                  </a:extLst>
                </a:gridCol>
                <a:gridCol w="2576338">
                  <a:extLst>
                    <a:ext uri="{9D8B030D-6E8A-4147-A177-3AD203B41FA5}">
                      <a16:colId xmlns:a16="http://schemas.microsoft.com/office/drawing/2014/main" val="2630559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Position</a:t>
                      </a:r>
                      <a:endParaRPr lang="en-GB" sz="2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Minimum Distance</a:t>
                      </a:r>
                      <a:endParaRPr lang="en-GB" sz="20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08118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Below openable window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300mm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5165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Below eaves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200mm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4122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From vertical drain/soil pipe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75mm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69764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From internal/external corner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300mm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56046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From another terminal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1200mm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00309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From openable window or boundary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600mm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305517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C05E57C-9EB4-E1F8-C4E3-F344F25196BD}"/>
              </a:ext>
            </a:extLst>
          </p:cNvPr>
          <p:cNvSpPr txBox="1"/>
          <p:nvPr/>
        </p:nvSpPr>
        <p:spPr>
          <a:xfrm>
            <a:off x="572374" y="3727485"/>
            <a:ext cx="2484566" cy="19389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GB" dirty="0"/>
              <a:t>Always refer to current Building Regulations Part J and manufacturer's instructions for specific models.</a:t>
            </a:r>
          </a:p>
        </p:txBody>
      </p:sp>
    </p:spTree>
    <p:extLst>
      <p:ext uri="{BB962C8B-B14F-4D97-AF65-F5344CB8AC3E}">
        <p14:creationId xmlns:p14="http://schemas.microsoft.com/office/powerpoint/2010/main" val="1703692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EA30D-F859-06E2-8338-D3E4433CB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AB1E35A-5AFC-8E4F-A831-40C1EA14A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Central heating system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56D1E2-F250-0BA7-091B-4C71F4B82DF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Water quality and treatment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System must be thoroughly flushed before commissioning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Chemical inhibitor required to prevent corrosion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Consider water treatment for hard water areas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Follow BS 7593 for water treatment.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16780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6B1E3-0873-0F99-4C51-4A2506E2E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BC6DAE5-AAF1-F6E0-71EC-FD1DD5470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Central heating system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AB8C3A-81F5-4FC7-8049-616C9A7BC53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System controls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Time and temperature control required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Boiler interlock to prevent dry cycling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Zoning for properties over 150m²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Thermostatic Radiator Valves (TRVs)</a:t>
            </a:r>
          </a:p>
        </p:txBody>
      </p:sp>
    </p:spTree>
    <p:extLst>
      <p:ext uri="{BB962C8B-B14F-4D97-AF65-F5344CB8AC3E}">
        <p14:creationId xmlns:p14="http://schemas.microsoft.com/office/powerpoint/2010/main" val="32857503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D687B-B961-A696-257C-7889AFB6F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91DF73C-E983-2933-A0D3-53F1B7827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Metering and installation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534D7A-AF3A-72F0-6A1C-2FB94A5A2D2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Gas meter installation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Must be accessible for reading and maintenance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Semi-concealed meters require removable cover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 electrical equipment within 150mm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Not installed in sleeping accommodation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Regulator vent positioned to discharge safely</a:t>
            </a:r>
          </a:p>
        </p:txBody>
      </p:sp>
    </p:spTree>
    <p:extLst>
      <p:ext uri="{BB962C8B-B14F-4D97-AF65-F5344CB8AC3E}">
        <p14:creationId xmlns:p14="http://schemas.microsoft.com/office/powerpoint/2010/main" val="33766150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9C3C3-7AB3-291C-D77D-769253732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D93B72-1BF8-ABA1-5A3D-22FDA05FD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Metering and installation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764622-F3B7-94A9-7F52-277426407E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Electrical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Equipotential bonding (min 10mm² cable)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Connection within 600mm of meter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Permanent electrical supply for boilers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RCD protection for outdoor appliances</a:t>
            </a:r>
          </a:p>
        </p:txBody>
      </p:sp>
    </p:spTree>
    <p:extLst>
      <p:ext uri="{BB962C8B-B14F-4D97-AF65-F5344CB8AC3E}">
        <p14:creationId xmlns:p14="http://schemas.microsoft.com/office/powerpoint/2010/main" val="1601974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4767F-11A5-1386-8F9D-FDBE54B8C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4EF6A0-E413-B053-A3A2-96A37CFE1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Metering and installation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F4966-29DA-3056-75FB-B1A36690BB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Testing and commissioning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Tightness testing to IGEM/UP/1B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Purging procedures for new installations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Standing and working pressure tests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Gas rate checks using U6 meter (6ft³/hr)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Combustion analysis for condensing appliances</a:t>
            </a:r>
          </a:p>
        </p:txBody>
      </p:sp>
    </p:spTree>
    <p:extLst>
      <p:ext uri="{BB962C8B-B14F-4D97-AF65-F5344CB8AC3E}">
        <p14:creationId xmlns:p14="http://schemas.microsoft.com/office/powerpoint/2010/main" val="20000462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the system requirements for different gas appliance types.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ventilation, </a:t>
            </a:r>
            <a:r>
              <a:rPr lang="en-GB" dirty="0" err="1"/>
              <a:t>flueing</a:t>
            </a:r>
            <a:r>
              <a:rPr lang="en-GB" dirty="0"/>
              <a:t>, and siting rules for each category.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MI guidance and Building Regs when planning appliance installs.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how system setup ensures safe </a:t>
            </a:r>
            <a:r>
              <a:rPr lang="en-GB"/>
              <a:t>appliance operation.</a:t>
            </a:r>
            <a:endParaRPr lang="en-GB" dirty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473384" y="1553757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958B0C-9122-3CE9-9EC8-BF40C19FF5B0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Objective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dirty="0"/>
              <a:t>By the end of this session, you will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the system requirements for different gas appliance types.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ventilation, </a:t>
            </a:r>
            <a:r>
              <a:rPr lang="en-GB" dirty="0" err="1"/>
              <a:t>flueing</a:t>
            </a:r>
            <a:r>
              <a:rPr lang="en-GB" dirty="0"/>
              <a:t>, and siting rules for each category.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MI guidance and Building Regs when planning appliance installs.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how system setup ensures safe appliance operation.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EC80A-F31E-8C06-2320-239211883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FFEA73F-AFC6-3247-3715-A6C403D4A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Why system requirements matter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945434-1A59-29E3-C4AC-C5A53C31EBB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dirty="0"/>
              <a:t>Gas appliances depend on properly designed systems to ensure safety and efficiency in UK homes. Inadequate installation can lead to dangerous conditions and non-compliance with UK regulations.</a:t>
            </a:r>
          </a:p>
          <a:p>
            <a:r>
              <a:rPr lang="en-GB" dirty="0"/>
              <a:t>Key system functions include: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Providing safe combustion air supply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Removing waste gases via appropriate </a:t>
            </a:r>
            <a:r>
              <a:rPr lang="en-GB" dirty="0" err="1"/>
              <a:t>flueing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Ensuring stable gas pressure and adequate supply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Preventing property damage or personal injury.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2764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F80D2-B605-F96B-43A7-839EC1357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8240759-06AB-15A9-CCDC-FD15BB2F3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Why system requirements matter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654C33-6A64-247D-DF5F-4174977938D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UK compliance framework: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Gas Safety (Installation &amp; Use) Regulations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Building Regulations Part J (Combustion)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IGEM/UP/1 &amp; 1B standards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BS 5440 Parts 1 &amp; 2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AF9420-4298-C2BD-6E1B-17DF76412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106" y="1669811"/>
            <a:ext cx="3511891" cy="36964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839355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09CED-696C-8185-6BF1-8A3C272A8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998DD2E-DD3D-131B-72D3-E518D2C3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 err="1"/>
              <a:t>Flueing</a:t>
            </a:r>
            <a:r>
              <a:rPr lang="en-GB" dirty="0"/>
              <a:t> requirements by appliance type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6392024D-5D22-0D27-1934-194460372CF2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461725928"/>
              </p:ext>
            </p:extLst>
          </p:nvPr>
        </p:nvGraphicFramePr>
        <p:xfrm>
          <a:off x="360362" y="1770145"/>
          <a:ext cx="11518899" cy="237744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175135">
                  <a:extLst>
                    <a:ext uri="{9D8B030D-6E8A-4147-A177-3AD203B41FA5}">
                      <a16:colId xmlns:a16="http://schemas.microsoft.com/office/drawing/2014/main" val="2019358251"/>
                    </a:ext>
                  </a:extLst>
                </a:gridCol>
                <a:gridCol w="5599470">
                  <a:extLst>
                    <a:ext uri="{9D8B030D-6E8A-4147-A177-3AD203B41FA5}">
                      <a16:colId xmlns:a16="http://schemas.microsoft.com/office/drawing/2014/main" val="2741167235"/>
                    </a:ext>
                  </a:extLst>
                </a:gridCol>
                <a:gridCol w="3744294">
                  <a:extLst>
                    <a:ext uri="{9D8B030D-6E8A-4147-A177-3AD203B41FA5}">
                      <a16:colId xmlns:a16="http://schemas.microsoft.com/office/drawing/2014/main" val="21584471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Appliance type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Flue requirement</a:t>
                      </a:r>
                      <a:endParaRPr lang="en-GB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dirty="0"/>
                        <a:t>UK Standard Reference</a:t>
                      </a:r>
                      <a:endParaRPr lang="en-GB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09508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Combi boiler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Room-sealed balanced flue required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BS 5440-1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65664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Open-flued fire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Chimney or suitable vertical flue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BS 5871-3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46047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Flueless heater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No flue – room must be permanently ventilated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BS 5871-4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1259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Cooker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Usually no flue – unless commercial setting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BS 6172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03640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Water heater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Open or room-sealed depending on 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BS 5546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9663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585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45F1D-966B-A12C-167A-CF35D898D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6C3128A-7ADF-D1BC-4779-ABE29BAA7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Ventilation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DD8A96-C8CF-CA3A-11FE-1D801599E35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dirty="0"/>
              <a:t>Proper ventilation is critical for gas appliances in UK homes, especially with modern airtight building construction. </a:t>
            </a:r>
          </a:p>
          <a:p>
            <a:r>
              <a:rPr lang="en-GB" dirty="0"/>
              <a:t>Requirements vary significantly between appliance types: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7E0E15B-F325-330B-665A-EA1B75B179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512293"/>
              </p:ext>
            </p:extLst>
          </p:nvPr>
        </p:nvGraphicFramePr>
        <p:xfrm>
          <a:off x="422645" y="3292799"/>
          <a:ext cx="11313533" cy="22860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37011">
                  <a:extLst>
                    <a:ext uri="{9D8B030D-6E8A-4147-A177-3AD203B41FA5}">
                      <a16:colId xmlns:a16="http://schemas.microsoft.com/office/drawing/2014/main" val="2015276502"/>
                    </a:ext>
                  </a:extLst>
                </a:gridCol>
                <a:gridCol w="8476522">
                  <a:extLst>
                    <a:ext uri="{9D8B030D-6E8A-4147-A177-3AD203B41FA5}">
                      <a16:colId xmlns:a16="http://schemas.microsoft.com/office/drawing/2014/main" val="33377879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Appliance type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b="1" dirty="0"/>
                        <a:t>Ventilation requirement</a:t>
                      </a:r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88074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Open-flued fire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High and low-level fixed vents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30026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Combi boiler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Often none (room-sealed), MI confirms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68690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Flueless heater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Large permanent vent, ≥100 cm², no closure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1239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/>
                        <a:t>Cooker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400" dirty="0"/>
                        <a:t>Airflow across hob, not reliant on openable windows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0016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761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2D174-448F-541F-44FE-05CFF6721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F107D2A-8D7F-1510-2B2E-05F374391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Ventilation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F28D34-CC34-1D8C-4D9B-EFE6CF8F5C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Important considerations: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Always calculate ventilation using current BS 5440-2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5cm² of free area per kW input above 7kW (open-flued)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Consider the property's air permeability index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Refer to Manufacturer's Instructions for specific requirements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ＭＳ Ｐゴシック"/>
              </a:rPr>
              <a:t>Never rely on mechanical ventilation for open-flued appliances.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53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ADD65-70FB-8672-446A-39956BD5E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83C4C2C-BFEE-C79C-CB03-657271742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 dirty="0"/>
              <a:t>Calculating ventilation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4DBE30-E8F2-8BFB-83D6-F55F0FDA16E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5052" y="1741316"/>
            <a:ext cx="11520452" cy="4140000"/>
          </a:xfrm>
        </p:spPr>
        <p:txBody>
          <a:bodyPr/>
          <a:lstStyle/>
          <a:p>
            <a:r>
              <a:rPr lang="en-GB" b="1" dirty="0"/>
              <a:t>Open-flued appliances</a:t>
            </a:r>
          </a:p>
          <a:p>
            <a:r>
              <a:rPr lang="en-GB" dirty="0"/>
              <a:t>For input exceeding 7kW:</a:t>
            </a:r>
          </a:p>
          <a:p>
            <a:r>
              <a:rPr lang="en-GB" dirty="0"/>
              <a:t>Example: 20kW open-flued boiler requires 5 × (20-7) = 65cm² free area.</a:t>
            </a:r>
          </a:p>
          <a:p>
            <a:endParaRPr lang="en-GB" b="1" dirty="0"/>
          </a:p>
          <a:p>
            <a:r>
              <a:rPr lang="en-GB" b="1" dirty="0"/>
              <a:t>Flueless appliances</a:t>
            </a:r>
          </a:p>
          <a:p>
            <a:r>
              <a:rPr lang="en-GB" dirty="0"/>
              <a:t>For domestic flueless heaters:</a:t>
            </a:r>
          </a:p>
          <a:p>
            <a:r>
              <a:rPr lang="en-GB" dirty="0">
                <a:ea typeface="ＭＳ Ｐゴシック"/>
              </a:rPr>
              <a:t>Plus adequate room size (typically minimum 40m³).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B436A7-045D-60B5-410F-1B53F7B3D2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6643" y="1820990"/>
            <a:ext cx="4077269" cy="88594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AFFA37E-F14F-CE75-7E96-37C28881B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4873" y="4133600"/>
            <a:ext cx="4486901" cy="8192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6772146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041F6D-BBDE-4B15-9860-57A05AB8973C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  <ds:schemaRef ds:uri="01e15224-84b2-4570-bdea-a67bb94d0921"/>
    <ds:schemaRef ds:uri="7c04300a-231c-4281-9146-a98f6f4a7aff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9AB7996-E059-4A6B-B31A-8E5D73C020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363</TotalTime>
  <Words>1373</Words>
  <Application>Microsoft Office PowerPoint</Application>
  <PresentationFormat>Custom</PresentationFormat>
  <Paragraphs>241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</vt:lpstr>
      <vt:lpstr>Why system requirements matter</vt:lpstr>
      <vt:lpstr>Why system requirements matter</vt:lpstr>
      <vt:lpstr>Flueing requirements by appliance type</vt:lpstr>
      <vt:lpstr>Ventilation requirements</vt:lpstr>
      <vt:lpstr>Ventilation requirements</vt:lpstr>
      <vt:lpstr>Calculating ventilation requirements</vt:lpstr>
      <vt:lpstr>Calculating ventilation requirements</vt:lpstr>
      <vt:lpstr>Pressure, gas supply and controls</vt:lpstr>
      <vt:lpstr>Pressure, gas supply and controls</vt:lpstr>
      <vt:lpstr>Safety devices and system protection</vt:lpstr>
      <vt:lpstr>Safety devices and system protection</vt:lpstr>
      <vt:lpstr>Safety devices and system protection</vt:lpstr>
      <vt:lpstr>Safety devices and system protection</vt:lpstr>
      <vt:lpstr>Understanding gas risk classifications</vt:lpstr>
      <vt:lpstr>Understanding gas risk classifications</vt:lpstr>
      <vt:lpstr>Siting and installation considerations</vt:lpstr>
      <vt:lpstr>Siting and installation considerations</vt:lpstr>
      <vt:lpstr>Siting and installation considerations</vt:lpstr>
      <vt:lpstr>Space heaters: classifications and requirements</vt:lpstr>
      <vt:lpstr>Central heating system requirements</vt:lpstr>
      <vt:lpstr>Central heating system requirements</vt:lpstr>
      <vt:lpstr>Metering and installation requirements</vt:lpstr>
      <vt:lpstr>Metering and installation requirements</vt:lpstr>
      <vt:lpstr>Metering and installation requirements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Hazell, Danielle</cp:lastModifiedBy>
  <cp:revision>13</cp:revision>
  <dcterms:created xsi:type="dcterms:W3CDTF">2025-04-15T10:44:23Z</dcterms:created>
  <dcterms:modified xsi:type="dcterms:W3CDTF">2025-12-12T11:52:20Z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2025-12-02T13:34:18Z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b936fef8-d05a-4e32-aef2-62fa2313be50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