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4"/>
  </p:sldMasterIdLst>
  <p:notesMasterIdLst>
    <p:notesMasterId r:id="rId79"/>
  </p:notesMasterIdLst>
  <p:handoutMasterIdLst>
    <p:handoutMasterId r:id="rId80"/>
  </p:handoutMasterIdLst>
  <p:sldIdLst>
    <p:sldId id="462" r:id="rId5"/>
    <p:sldId id="840" r:id="rId6"/>
    <p:sldId id="837" r:id="rId7"/>
    <p:sldId id="1077" r:id="rId8"/>
    <p:sldId id="1020" r:id="rId9"/>
    <p:sldId id="1078" r:id="rId10"/>
    <p:sldId id="1079" r:id="rId11"/>
    <p:sldId id="1058" r:id="rId12"/>
    <p:sldId id="1080" r:id="rId13"/>
    <p:sldId id="1130" r:id="rId14"/>
    <p:sldId id="1086" r:id="rId15"/>
    <p:sldId id="1085" r:id="rId16"/>
    <p:sldId id="1081" r:id="rId17"/>
    <p:sldId id="1084" r:id="rId18"/>
    <p:sldId id="1083" r:id="rId19"/>
    <p:sldId id="1082" r:id="rId20"/>
    <p:sldId id="1087" r:id="rId21"/>
    <p:sldId id="1059" r:id="rId22"/>
    <p:sldId id="1088" r:id="rId23"/>
    <p:sldId id="1089" r:id="rId24"/>
    <p:sldId id="1090" r:id="rId25"/>
    <p:sldId id="1044" r:id="rId26"/>
    <p:sldId id="1091" r:id="rId27"/>
    <p:sldId id="1092" r:id="rId28"/>
    <p:sldId id="1093" r:id="rId29"/>
    <p:sldId id="1094" r:id="rId30"/>
    <p:sldId id="1060" r:id="rId31"/>
    <p:sldId id="1061" r:id="rId32"/>
    <p:sldId id="1095" r:id="rId33"/>
    <p:sldId id="1096" r:id="rId34"/>
    <p:sldId id="1097" r:id="rId35"/>
    <p:sldId id="958" r:id="rId36"/>
    <p:sldId id="1098" r:id="rId37"/>
    <p:sldId id="1099" r:id="rId38"/>
    <p:sldId id="1100" r:id="rId39"/>
    <p:sldId id="1101" r:id="rId40"/>
    <p:sldId id="1062" r:id="rId41"/>
    <p:sldId id="1102" r:id="rId42"/>
    <p:sldId id="1103" r:id="rId43"/>
    <p:sldId id="1104" r:id="rId44"/>
    <p:sldId id="1105" r:id="rId45"/>
    <p:sldId id="1031" r:id="rId46"/>
    <p:sldId id="1107" r:id="rId47"/>
    <p:sldId id="1063" r:id="rId48"/>
    <p:sldId id="1108" r:id="rId49"/>
    <p:sldId id="1109" r:id="rId50"/>
    <p:sldId id="1110" r:id="rId51"/>
    <p:sldId id="1111" r:id="rId52"/>
    <p:sldId id="1112" r:id="rId53"/>
    <p:sldId id="1113" r:id="rId54"/>
    <p:sldId id="1064" r:id="rId55"/>
    <p:sldId id="1114" r:id="rId56"/>
    <p:sldId id="1117" r:id="rId57"/>
    <p:sldId id="1116" r:id="rId58"/>
    <p:sldId id="1115" r:id="rId59"/>
    <p:sldId id="1065" r:id="rId60"/>
    <p:sldId id="1045" r:id="rId61"/>
    <p:sldId id="1066" r:id="rId62"/>
    <p:sldId id="1118" r:id="rId63"/>
    <p:sldId id="1119" r:id="rId64"/>
    <p:sldId id="1120" r:id="rId65"/>
    <p:sldId id="1121" r:id="rId66"/>
    <p:sldId id="1122" r:id="rId67"/>
    <p:sldId id="1067" r:id="rId68"/>
    <p:sldId id="1123" r:id="rId69"/>
    <p:sldId id="1124" r:id="rId70"/>
    <p:sldId id="1125" r:id="rId71"/>
    <p:sldId id="1126" r:id="rId72"/>
    <p:sldId id="1033" r:id="rId73"/>
    <p:sldId id="1127" r:id="rId74"/>
    <p:sldId id="1128" r:id="rId75"/>
    <p:sldId id="1129" r:id="rId76"/>
    <p:sldId id="838" r:id="rId77"/>
    <p:sldId id="512" r:id="rId78"/>
  </p:sldIdLst>
  <p:sldSz cx="12239625" cy="6840538"/>
  <p:notesSz cx="6858000" cy="9144000"/>
  <p:custDataLst>
    <p:tags r:id="rId81"/>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BD82555-537F-E2F1-613C-D8E839C8829C}" name="Andrasko, Rhiannon" initials="AR" userId="S::rhiannon.andrasko@wjec.co.uk::15be4c62-2de6-4343-a7f4-3c209826edd1"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a:srgbClr val="FFFFFF"/>
    <a:srgbClr val="FC4421"/>
    <a:srgbClr val="000000"/>
    <a:srgbClr val="0077E3"/>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7" d="100"/>
          <a:sy n="77" d="100"/>
        </p:scale>
        <p:origin x="62" y="360"/>
      </p:cViewPr>
      <p:guideLst>
        <p:guide orient="horz" pos="2155"/>
        <p:guide pos="3855"/>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84" Type="http://schemas.openxmlformats.org/officeDocument/2006/relationships/viewProps" Target="viewProps.xml"/><Relationship Id="rId16" Type="http://schemas.openxmlformats.org/officeDocument/2006/relationships/slide" Target="slides/slide12.xml"/><Relationship Id="rId11" Type="http://schemas.openxmlformats.org/officeDocument/2006/relationships/slide" Target="slides/slide7.xml"/><Relationship Id="rId32" Type="http://schemas.openxmlformats.org/officeDocument/2006/relationships/slide" Target="slides/slide28.xml"/><Relationship Id="rId37" Type="http://schemas.openxmlformats.org/officeDocument/2006/relationships/slide" Target="slides/slide33.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slide" Target="slides/slide70.xml"/><Relationship Id="rId79" Type="http://schemas.openxmlformats.org/officeDocument/2006/relationships/notesMaster" Target="notesMasters/notesMaster1.xml"/><Relationship Id="rId5" Type="http://schemas.openxmlformats.org/officeDocument/2006/relationships/slide" Target="slides/slide1.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slide" Target="slides/slide73.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handoutMaster" Target="handoutMasters/handoutMaster1.xml"/><Relationship Id="rId85" Type="http://schemas.openxmlformats.org/officeDocument/2006/relationships/theme" Target="theme/theme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openxmlformats.org/officeDocument/2006/relationships/presProps" Target="presProps.xml"/><Relationship Id="rId88"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tags" Target="tags/tag1.xml"/><Relationship Id="rId86"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87" Type="http://schemas.microsoft.com/office/2016/11/relationships/changesInfo" Target="changesInfos/changesInfo1.xml"/><Relationship Id="rId61" Type="http://schemas.openxmlformats.org/officeDocument/2006/relationships/slide" Target="slides/slide57.xml"/><Relationship Id="rId82"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asko, Rhiannon" userId="S::rhiannon.andrasko@wjec.co.uk::15be4c62-2de6-4343-a7f4-3c209826edd1" providerId="AD" clId="Web-{C82D0B07-73DC-CEB8-EBBD-8428ACA110D6}"/>
    <pc:docChg chg="mod modSld">
      <pc:chgData name="Andrasko, Rhiannon" userId="S::rhiannon.andrasko@wjec.co.uk::15be4c62-2de6-4343-a7f4-3c209826edd1" providerId="AD" clId="Web-{C82D0B07-73DC-CEB8-EBBD-8428ACA110D6}" dt="2025-12-05T15:54:33.038" v="102" actId="20577"/>
      <pc:docMkLst>
        <pc:docMk/>
      </pc:docMkLst>
      <pc:sldChg chg="modSp">
        <pc:chgData name="Andrasko, Rhiannon" userId="S::rhiannon.andrasko@wjec.co.uk::15be4c62-2de6-4343-a7f4-3c209826edd1" providerId="AD" clId="Web-{C82D0B07-73DC-CEB8-EBBD-8428ACA110D6}" dt="2025-12-05T15:14:56.801" v="5" actId="20577"/>
        <pc:sldMkLst>
          <pc:docMk/>
          <pc:sldMk cId="2808480706" sldId="840"/>
        </pc:sldMkLst>
        <pc:spChg chg="mod">
          <ac:chgData name="Andrasko, Rhiannon" userId="S::rhiannon.andrasko@wjec.co.uk::15be4c62-2de6-4343-a7f4-3c209826edd1" providerId="AD" clId="Web-{C82D0B07-73DC-CEB8-EBBD-8428ACA110D6}" dt="2025-12-05T15:14:56.801" v="5" actId="20577"/>
          <ac:spMkLst>
            <pc:docMk/>
            <pc:sldMk cId="2808480706" sldId="840"/>
            <ac:spMk id="4" creationId="{183CA12B-98D8-441B-A2DE-6FF2B2597824}"/>
          </ac:spMkLst>
        </pc:spChg>
      </pc:sldChg>
      <pc:sldChg chg="modSp">
        <pc:chgData name="Andrasko, Rhiannon" userId="S::rhiannon.andrasko@wjec.co.uk::15be4c62-2de6-4343-a7f4-3c209826edd1" providerId="AD" clId="Web-{C82D0B07-73DC-CEB8-EBBD-8428ACA110D6}" dt="2025-12-05T15:29:05.223" v="50" actId="20577"/>
        <pc:sldMkLst>
          <pc:docMk/>
          <pc:sldMk cId="4237467742" sldId="958"/>
        </pc:sldMkLst>
        <pc:spChg chg="mod">
          <ac:chgData name="Andrasko, Rhiannon" userId="S::rhiannon.andrasko@wjec.co.uk::15be4c62-2de6-4343-a7f4-3c209826edd1" providerId="AD" clId="Web-{C82D0B07-73DC-CEB8-EBBD-8428ACA110D6}" dt="2025-12-05T15:29:05.223" v="50" actId="20577"/>
          <ac:spMkLst>
            <pc:docMk/>
            <pc:sldMk cId="4237467742" sldId="958"/>
            <ac:spMk id="6" creationId="{961DA1FB-DD91-38C0-373A-F02788F98A34}"/>
          </ac:spMkLst>
        </pc:spChg>
      </pc:sldChg>
      <pc:sldChg chg="modSp">
        <pc:chgData name="Andrasko, Rhiannon" userId="S::rhiannon.andrasko@wjec.co.uk::15be4c62-2de6-4343-a7f4-3c209826edd1" providerId="AD" clId="Web-{C82D0B07-73DC-CEB8-EBBD-8428ACA110D6}" dt="2025-12-05T15:16:33.631" v="10" actId="20577"/>
        <pc:sldMkLst>
          <pc:docMk/>
          <pc:sldMk cId="4173707910" sldId="1020"/>
        </pc:sldMkLst>
        <pc:spChg chg="mod">
          <ac:chgData name="Andrasko, Rhiannon" userId="S::rhiannon.andrasko@wjec.co.uk::15be4c62-2de6-4343-a7f4-3c209826edd1" providerId="AD" clId="Web-{C82D0B07-73DC-CEB8-EBBD-8428ACA110D6}" dt="2025-12-05T15:16:33.631" v="10" actId="20577"/>
          <ac:spMkLst>
            <pc:docMk/>
            <pc:sldMk cId="4173707910" sldId="1020"/>
            <ac:spMk id="6" creationId="{9E12931C-27DA-551E-A19D-E0026B9AA3DA}"/>
          </ac:spMkLst>
        </pc:spChg>
      </pc:sldChg>
      <pc:sldChg chg="modSp">
        <pc:chgData name="Andrasko, Rhiannon" userId="S::rhiannon.andrasko@wjec.co.uk::15be4c62-2de6-4343-a7f4-3c209826edd1" providerId="AD" clId="Web-{C82D0B07-73DC-CEB8-EBBD-8428ACA110D6}" dt="2025-12-05T15:41:24.144" v="65" actId="20577"/>
        <pc:sldMkLst>
          <pc:docMk/>
          <pc:sldMk cId="3798001537" sldId="1031"/>
        </pc:sldMkLst>
        <pc:spChg chg="mod">
          <ac:chgData name="Andrasko, Rhiannon" userId="S::rhiannon.andrasko@wjec.co.uk::15be4c62-2de6-4343-a7f4-3c209826edd1" providerId="AD" clId="Web-{C82D0B07-73DC-CEB8-EBBD-8428ACA110D6}" dt="2025-12-05T15:41:24.144" v="65" actId="20577"/>
          <ac:spMkLst>
            <pc:docMk/>
            <pc:sldMk cId="3798001537" sldId="1031"/>
            <ac:spMk id="6" creationId="{EE280FDF-38D9-21AC-14FC-C856D09ABF55}"/>
          </ac:spMkLst>
        </pc:spChg>
      </pc:sldChg>
      <pc:sldChg chg="modSp">
        <pc:chgData name="Andrasko, Rhiannon" userId="S::rhiannon.andrasko@wjec.co.uk::15be4c62-2de6-4343-a7f4-3c209826edd1" providerId="AD" clId="Web-{C82D0B07-73DC-CEB8-EBBD-8428ACA110D6}" dt="2025-12-05T15:53:38.147" v="97" actId="20577"/>
        <pc:sldMkLst>
          <pc:docMk/>
          <pc:sldMk cId="264315540" sldId="1033"/>
        </pc:sldMkLst>
        <pc:spChg chg="mod">
          <ac:chgData name="Andrasko, Rhiannon" userId="S::rhiannon.andrasko@wjec.co.uk::15be4c62-2de6-4343-a7f4-3c209826edd1" providerId="AD" clId="Web-{C82D0B07-73DC-CEB8-EBBD-8428ACA110D6}" dt="2025-12-05T15:53:38.147" v="97" actId="20577"/>
          <ac:spMkLst>
            <pc:docMk/>
            <pc:sldMk cId="264315540" sldId="1033"/>
            <ac:spMk id="6" creationId="{CCFA7C6C-0187-6308-1257-C8F1EBBB2803}"/>
          </ac:spMkLst>
        </pc:spChg>
      </pc:sldChg>
      <pc:sldChg chg="modSp">
        <pc:chgData name="Andrasko, Rhiannon" userId="S::rhiannon.andrasko@wjec.co.uk::15be4c62-2de6-4343-a7f4-3c209826edd1" providerId="AD" clId="Web-{C82D0B07-73DC-CEB8-EBBD-8428ACA110D6}" dt="2025-12-05T15:22:54.472" v="25" actId="20577"/>
        <pc:sldMkLst>
          <pc:docMk/>
          <pc:sldMk cId="431048625" sldId="1059"/>
        </pc:sldMkLst>
        <pc:spChg chg="mod">
          <ac:chgData name="Andrasko, Rhiannon" userId="S::rhiannon.andrasko@wjec.co.uk::15be4c62-2de6-4343-a7f4-3c209826edd1" providerId="AD" clId="Web-{C82D0B07-73DC-CEB8-EBBD-8428ACA110D6}" dt="2025-12-05T15:22:54.472" v="25" actId="20577"/>
          <ac:spMkLst>
            <pc:docMk/>
            <pc:sldMk cId="431048625" sldId="1059"/>
            <ac:spMk id="6" creationId="{3E7CEF20-0591-DB33-5946-B04A71ADA393}"/>
          </ac:spMkLst>
        </pc:spChg>
      </pc:sldChg>
      <pc:sldChg chg="modSp">
        <pc:chgData name="Andrasko, Rhiannon" userId="S::rhiannon.andrasko@wjec.co.uk::15be4c62-2de6-4343-a7f4-3c209826edd1" providerId="AD" clId="Web-{C82D0B07-73DC-CEB8-EBBD-8428ACA110D6}" dt="2025-12-05T15:27:20.852" v="42" actId="20577"/>
        <pc:sldMkLst>
          <pc:docMk/>
          <pc:sldMk cId="1753775126" sldId="1061"/>
        </pc:sldMkLst>
        <pc:spChg chg="mod">
          <ac:chgData name="Andrasko, Rhiannon" userId="S::rhiannon.andrasko@wjec.co.uk::15be4c62-2de6-4343-a7f4-3c209826edd1" providerId="AD" clId="Web-{C82D0B07-73DC-CEB8-EBBD-8428ACA110D6}" dt="2025-12-05T15:27:20.852" v="42" actId="20577"/>
          <ac:spMkLst>
            <pc:docMk/>
            <pc:sldMk cId="1753775126" sldId="1061"/>
            <ac:spMk id="6" creationId="{82647BBD-A009-EAC4-F110-25EED006E656}"/>
          </ac:spMkLst>
        </pc:spChg>
      </pc:sldChg>
      <pc:sldChg chg="modSp">
        <pc:chgData name="Andrasko, Rhiannon" userId="S::rhiannon.andrasko@wjec.co.uk::15be4c62-2de6-4343-a7f4-3c209826edd1" providerId="AD" clId="Web-{C82D0B07-73DC-CEB8-EBBD-8428ACA110D6}" dt="2025-12-05T15:44:06.880" v="68" actId="20577"/>
        <pc:sldMkLst>
          <pc:docMk/>
          <pc:sldMk cId="2089575186" sldId="1063"/>
        </pc:sldMkLst>
        <pc:spChg chg="mod">
          <ac:chgData name="Andrasko, Rhiannon" userId="S::rhiannon.andrasko@wjec.co.uk::15be4c62-2de6-4343-a7f4-3c209826edd1" providerId="AD" clId="Web-{C82D0B07-73DC-CEB8-EBBD-8428ACA110D6}" dt="2025-12-05T15:44:06.880" v="68" actId="20577"/>
          <ac:spMkLst>
            <pc:docMk/>
            <pc:sldMk cId="2089575186" sldId="1063"/>
            <ac:spMk id="6" creationId="{78DB2230-F05A-EB7D-35EA-A5EF222A0800}"/>
          </ac:spMkLst>
        </pc:spChg>
      </pc:sldChg>
      <pc:sldChg chg="modSp">
        <pc:chgData name="Andrasko, Rhiannon" userId="S::rhiannon.andrasko@wjec.co.uk::15be4c62-2de6-4343-a7f4-3c209826edd1" providerId="AD" clId="Web-{C82D0B07-73DC-CEB8-EBBD-8428ACA110D6}" dt="2025-12-05T15:49:25.396" v="78" actId="20577"/>
        <pc:sldMkLst>
          <pc:docMk/>
          <pc:sldMk cId="3215200579" sldId="1066"/>
        </pc:sldMkLst>
        <pc:spChg chg="mod">
          <ac:chgData name="Andrasko, Rhiannon" userId="S::rhiannon.andrasko@wjec.co.uk::15be4c62-2de6-4343-a7f4-3c209826edd1" providerId="AD" clId="Web-{C82D0B07-73DC-CEB8-EBBD-8428ACA110D6}" dt="2025-12-05T15:49:25.396" v="78" actId="20577"/>
          <ac:spMkLst>
            <pc:docMk/>
            <pc:sldMk cId="3215200579" sldId="1066"/>
            <ac:spMk id="6" creationId="{0C64C1A4-79C0-0FF9-8856-9A4AC7961112}"/>
          </ac:spMkLst>
        </pc:spChg>
      </pc:sldChg>
      <pc:sldChg chg="modSp">
        <pc:chgData name="Andrasko, Rhiannon" userId="S::rhiannon.andrasko@wjec.co.uk::15be4c62-2de6-4343-a7f4-3c209826edd1" providerId="AD" clId="Web-{C82D0B07-73DC-CEB8-EBBD-8428ACA110D6}" dt="2025-12-05T15:51:44.865" v="91" actId="20577"/>
        <pc:sldMkLst>
          <pc:docMk/>
          <pc:sldMk cId="4019306260" sldId="1067"/>
        </pc:sldMkLst>
        <pc:spChg chg="mod">
          <ac:chgData name="Andrasko, Rhiannon" userId="S::rhiannon.andrasko@wjec.co.uk::15be4c62-2de6-4343-a7f4-3c209826edd1" providerId="AD" clId="Web-{C82D0B07-73DC-CEB8-EBBD-8428ACA110D6}" dt="2025-12-05T15:51:44.865" v="91" actId="20577"/>
          <ac:spMkLst>
            <pc:docMk/>
            <pc:sldMk cId="4019306260" sldId="1067"/>
            <ac:spMk id="6" creationId="{3EB7A089-08D2-C8E3-A633-048B58578837}"/>
          </ac:spMkLst>
        </pc:spChg>
      </pc:sldChg>
      <pc:sldChg chg="modSp">
        <pc:chgData name="Andrasko, Rhiannon" userId="S::rhiannon.andrasko@wjec.co.uk::15be4c62-2de6-4343-a7f4-3c209826edd1" providerId="AD" clId="Web-{C82D0B07-73DC-CEB8-EBBD-8428ACA110D6}" dt="2025-12-05T15:16:07.708" v="8" actId="20577"/>
        <pc:sldMkLst>
          <pc:docMk/>
          <pc:sldMk cId="2092764207" sldId="1077"/>
        </pc:sldMkLst>
        <pc:spChg chg="mod">
          <ac:chgData name="Andrasko, Rhiannon" userId="S::rhiannon.andrasko@wjec.co.uk::15be4c62-2de6-4343-a7f4-3c209826edd1" providerId="AD" clId="Web-{C82D0B07-73DC-CEB8-EBBD-8428ACA110D6}" dt="2025-12-05T15:16:07.708" v="8" actId="20577"/>
          <ac:spMkLst>
            <pc:docMk/>
            <pc:sldMk cId="2092764207" sldId="1077"/>
            <ac:spMk id="6" creationId="{8B945434-1A59-29E3-C4AC-C5A53C31EBBA}"/>
          </ac:spMkLst>
        </pc:spChg>
      </pc:sldChg>
      <pc:sldChg chg="modSp">
        <pc:chgData name="Andrasko, Rhiannon" userId="S::rhiannon.andrasko@wjec.co.uk::15be4c62-2de6-4343-a7f4-3c209826edd1" providerId="AD" clId="Web-{C82D0B07-73DC-CEB8-EBBD-8428ACA110D6}" dt="2025-12-05T15:17:02.100" v="12" actId="20577"/>
        <pc:sldMkLst>
          <pc:docMk/>
          <pc:sldMk cId="2367585431" sldId="1078"/>
        </pc:sldMkLst>
        <pc:spChg chg="mod">
          <ac:chgData name="Andrasko, Rhiannon" userId="S::rhiannon.andrasko@wjec.co.uk::15be4c62-2de6-4343-a7f4-3c209826edd1" providerId="AD" clId="Web-{C82D0B07-73DC-CEB8-EBBD-8428ACA110D6}" dt="2025-12-05T15:17:02.100" v="12" actId="20577"/>
          <ac:spMkLst>
            <pc:docMk/>
            <pc:sldMk cId="2367585431" sldId="1078"/>
            <ac:spMk id="6" creationId="{C4EA7825-5B82-BE02-9F43-7FB937E9585F}"/>
          </ac:spMkLst>
        </pc:spChg>
      </pc:sldChg>
      <pc:sldChg chg="modSp">
        <pc:chgData name="Andrasko, Rhiannon" userId="S::rhiannon.andrasko@wjec.co.uk::15be4c62-2de6-4343-a7f4-3c209826edd1" providerId="AD" clId="Web-{C82D0B07-73DC-CEB8-EBBD-8428ACA110D6}" dt="2025-12-05T15:19:08.166" v="16" actId="20577"/>
        <pc:sldMkLst>
          <pc:docMk/>
          <pc:sldMk cId="1453198756" sldId="1080"/>
        </pc:sldMkLst>
        <pc:spChg chg="mod">
          <ac:chgData name="Andrasko, Rhiannon" userId="S::rhiannon.andrasko@wjec.co.uk::15be4c62-2de6-4343-a7f4-3c209826edd1" providerId="AD" clId="Web-{C82D0B07-73DC-CEB8-EBBD-8428ACA110D6}" dt="2025-12-05T15:19:08.166" v="16" actId="20577"/>
          <ac:spMkLst>
            <pc:docMk/>
            <pc:sldMk cId="1453198756" sldId="1080"/>
            <ac:spMk id="6" creationId="{FB054095-9FF0-B43F-A8D7-1643ACCF501C}"/>
          </ac:spMkLst>
        </pc:spChg>
      </pc:sldChg>
      <pc:sldChg chg="modSp">
        <pc:chgData name="Andrasko, Rhiannon" userId="S::rhiannon.andrasko@wjec.co.uk::15be4c62-2de6-4343-a7f4-3c209826edd1" providerId="AD" clId="Web-{C82D0B07-73DC-CEB8-EBBD-8428ACA110D6}" dt="2025-12-05T15:21:26.235" v="20" actId="20577"/>
        <pc:sldMkLst>
          <pc:docMk/>
          <pc:sldMk cId="3690256800" sldId="1082"/>
        </pc:sldMkLst>
        <pc:spChg chg="mod">
          <ac:chgData name="Andrasko, Rhiannon" userId="S::rhiannon.andrasko@wjec.co.uk::15be4c62-2de6-4343-a7f4-3c209826edd1" providerId="AD" clId="Web-{C82D0B07-73DC-CEB8-EBBD-8428ACA110D6}" dt="2025-12-05T15:21:26.235" v="20" actId="20577"/>
          <ac:spMkLst>
            <pc:docMk/>
            <pc:sldMk cId="3690256800" sldId="1082"/>
            <ac:spMk id="6" creationId="{15DC0D3D-F273-8335-66D8-7818C7CDED86}"/>
          </ac:spMkLst>
        </pc:spChg>
      </pc:sldChg>
      <pc:sldChg chg="modSp">
        <pc:chgData name="Andrasko, Rhiannon" userId="S::rhiannon.andrasko@wjec.co.uk::15be4c62-2de6-4343-a7f4-3c209826edd1" providerId="AD" clId="Web-{C82D0B07-73DC-CEB8-EBBD-8428ACA110D6}" dt="2025-12-05T15:21:04.671" v="18" actId="20577"/>
        <pc:sldMkLst>
          <pc:docMk/>
          <pc:sldMk cId="4161678088" sldId="1083"/>
        </pc:sldMkLst>
        <pc:spChg chg="mod">
          <ac:chgData name="Andrasko, Rhiannon" userId="S::rhiannon.andrasko@wjec.co.uk::15be4c62-2de6-4343-a7f4-3c209826edd1" providerId="AD" clId="Web-{C82D0B07-73DC-CEB8-EBBD-8428ACA110D6}" dt="2025-12-05T15:21:04.671" v="18" actId="20577"/>
          <ac:spMkLst>
            <pc:docMk/>
            <pc:sldMk cId="4161678088" sldId="1083"/>
            <ac:spMk id="6" creationId="{2156D1E2-F250-0BA7-091B-4C71F4B82DFD}"/>
          </ac:spMkLst>
        </pc:spChg>
      </pc:sldChg>
      <pc:sldChg chg="modSp">
        <pc:chgData name="Andrasko, Rhiannon" userId="S::rhiannon.andrasko@wjec.co.uk::15be4c62-2de6-4343-a7f4-3c209826edd1" providerId="AD" clId="Web-{C82D0B07-73DC-CEB8-EBBD-8428ACA110D6}" dt="2025-12-05T15:23:19.238" v="27" actId="20577"/>
        <pc:sldMkLst>
          <pc:docMk/>
          <pc:sldMk cId="2083967343" sldId="1088"/>
        </pc:sldMkLst>
        <pc:spChg chg="mod">
          <ac:chgData name="Andrasko, Rhiannon" userId="S::rhiannon.andrasko@wjec.co.uk::15be4c62-2de6-4343-a7f4-3c209826edd1" providerId="AD" clId="Web-{C82D0B07-73DC-CEB8-EBBD-8428ACA110D6}" dt="2025-12-05T15:23:19.238" v="27" actId="20577"/>
          <ac:spMkLst>
            <pc:docMk/>
            <pc:sldMk cId="2083967343" sldId="1088"/>
            <ac:spMk id="6" creationId="{859029EB-0787-60FF-C851-8E06713AFFEE}"/>
          </ac:spMkLst>
        </pc:spChg>
      </pc:sldChg>
      <pc:sldChg chg="modSp">
        <pc:chgData name="Andrasko, Rhiannon" userId="S::rhiannon.andrasko@wjec.co.uk::15be4c62-2de6-4343-a7f4-3c209826edd1" providerId="AD" clId="Web-{C82D0B07-73DC-CEB8-EBBD-8428ACA110D6}" dt="2025-12-05T15:23:49.411" v="29" actId="20577"/>
        <pc:sldMkLst>
          <pc:docMk/>
          <pc:sldMk cId="1606010159" sldId="1089"/>
        </pc:sldMkLst>
        <pc:spChg chg="mod">
          <ac:chgData name="Andrasko, Rhiannon" userId="S::rhiannon.andrasko@wjec.co.uk::15be4c62-2de6-4343-a7f4-3c209826edd1" providerId="AD" clId="Web-{C82D0B07-73DC-CEB8-EBBD-8428ACA110D6}" dt="2025-12-05T15:23:49.411" v="29" actId="20577"/>
          <ac:spMkLst>
            <pc:docMk/>
            <pc:sldMk cId="1606010159" sldId="1089"/>
            <ac:spMk id="6" creationId="{79C13034-8B58-D30E-E1A6-5177B00A1FED}"/>
          </ac:spMkLst>
        </pc:spChg>
      </pc:sldChg>
      <pc:sldChg chg="modSp">
        <pc:chgData name="Andrasko, Rhiannon" userId="S::rhiannon.andrasko@wjec.co.uk::15be4c62-2de6-4343-a7f4-3c209826edd1" providerId="AD" clId="Web-{C82D0B07-73DC-CEB8-EBBD-8428ACA110D6}" dt="2025-12-05T15:24:05.989" v="31" actId="20577"/>
        <pc:sldMkLst>
          <pc:docMk/>
          <pc:sldMk cId="574451574" sldId="1090"/>
        </pc:sldMkLst>
        <pc:spChg chg="mod">
          <ac:chgData name="Andrasko, Rhiannon" userId="S::rhiannon.andrasko@wjec.co.uk::15be4c62-2de6-4343-a7f4-3c209826edd1" providerId="AD" clId="Web-{C82D0B07-73DC-CEB8-EBBD-8428ACA110D6}" dt="2025-12-05T15:24:05.989" v="31" actId="20577"/>
          <ac:spMkLst>
            <pc:docMk/>
            <pc:sldMk cId="574451574" sldId="1090"/>
            <ac:spMk id="6" creationId="{1907ED36-065F-79E2-7F29-9F25C702FAED}"/>
          </ac:spMkLst>
        </pc:spChg>
      </pc:sldChg>
      <pc:sldChg chg="modSp">
        <pc:chgData name="Andrasko, Rhiannon" userId="S::rhiannon.andrasko@wjec.co.uk::15be4c62-2de6-4343-a7f4-3c209826edd1" providerId="AD" clId="Web-{C82D0B07-73DC-CEB8-EBBD-8428ACA110D6}" dt="2025-12-05T15:25:19.756" v="37" actId="20577"/>
        <pc:sldMkLst>
          <pc:docMk/>
          <pc:sldMk cId="3693902100" sldId="1093"/>
        </pc:sldMkLst>
        <pc:spChg chg="mod">
          <ac:chgData name="Andrasko, Rhiannon" userId="S::rhiannon.andrasko@wjec.co.uk::15be4c62-2de6-4343-a7f4-3c209826edd1" providerId="AD" clId="Web-{C82D0B07-73DC-CEB8-EBBD-8428ACA110D6}" dt="2025-12-05T15:25:19.756" v="37" actId="20577"/>
          <ac:spMkLst>
            <pc:docMk/>
            <pc:sldMk cId="3693902100" sldId="1093"/>
            <ac:spMk id="6" creationId="{D5AFE10B-578D-D988-3CBF-737B3DDC29C3}"/>
          </ac:spMkLst>
        </pc:spChg>
      </pc:sldChg>
      <pc:sldChg chg="modSp">
        <pc:chgData name="Andrasko, Rhiannon" userId="S::rhiannon.andrasko@wjec.co.uk::15be4c62-2de6-4343-a7f4-3c209826edd1" providerId="AD" clId="Web-{C82D0B07-73DC-CEB8-EBBD-8428ACA110D6}" dt="2025-12-05T15:27:34.915" v="44" actId="20577"/>
        <pc:sldMkLst>
          <pc:docMk/>
          <pc:sldMk cId="1001142090" sldId="1095"/>
        </pc:sldMkLst>
        <pc:spChg chg="mod">
          <ac:chgData name="Andrasko, Rhiannon" userId="S::rhiannon.andrasko@wjec.co.uk::15be4c62-2de6-4343-a7f4-3c209826edd1" providerId="AD" clId="Web-{C82D0B07-73DC-CEB8-EBBD-8428ACA110D6}" dt="2025-12-05T15:27:34.915" v="44" actId="20577"/>
          <ac:spMkLst>
            <pc:docMk/>
            <pc:sldMk cId="1001142090" sldId="1095"/>
            <ac:spMk id="6" creationId="{94B5AADD-F330-AF2C-9A1B-6C7F7138BEFA}"/>
          </ac:spMkLst>
        </pc:spChg>
      </pc:sldChg>
      <pc:sldChg chg="modSp">
        <pc:chgData name="Andrasko, Rhiannon" userId="S::rhiannon.andrasko@wjec.co.uk::15be4c62-2de6-4343-a7f4-3c209826edd1" providerId="AD" clId="Web-{C82D0B07-73DC-CEB8-EBBD-8428ACA110D6}" dt="2025-12-05T15:28:29.641" v="46" actId="20577"/>
        <pc:sldMkLst>
          <pc:docMk/>
          <pc:sldMk cId="2841975423" sldId="1096"/>
        </pc:sldMkLst>
        <pc:spChg chg="mod">
          <ac:chgData name="Andrasko, Rhiannon" userId="S::rhiannon.andrasko@wjec.co.uk::15be4c62-2de6-4343-a7f4-3c209826edd1" providerId="AD" clId="Web-{C82D0B07-73DC-CEB8-EBBD-8428ACA110D6}" dt="2025-12-05T15:28:29.641" v="46" actId="20577"/>
          <ac:spMkLst>
            <pc:docMk/>
            <pc:sldMk cId="2841975423" sldId="1096"/>
            <ac:spMk id="6" creationId="{E2CEFEA5-F131-1842-F4C6-C3888AA0C516}"/>
          </ac:spMkLst>
        </pc:spChg>
      </pc:sldChg>
      <pc:sldChg chg="modSp">
        <pc:chgData name="Andrasko, Rhiannon" userId="S::rhiannon.andrasko@wjec.co.uk::15be4c62-2de6-4343-a7f4-3c209826edd1" providerId="AD" clId="Web-{C82D0B07-73DC-CEB8-EBBD-8428ACA110D6}" dt="2025-12-05T15:28:44.159" v="48" actId="20577"/>
        <pc:sldMkLst>
          <pc:docMk/>
          <pc:sldMk cId="502390631" sldId="1097"/>
        </pc:sldMkLst>
        <pc:spChg chg="mod">
          <ac:chgData name="Andrasko, Rhiannon" userId="S::rhiannon.andrasko@wjec.co.uk::15be4c62-2de6-4343-a7f4-3c209826edd1" providerId="AD" clId="Web-{C82D0B07-73DC-CEB8-EBBD-8428ACA110D6}" dt="2025-12-05T15:28:44.159" v="48" actId="20577"/>
          <ac:spMkLst>
            <pc:docMk/>
            <pc:sldMk cId="502390631" sldId="1097"/>
            <ac:spMk id="6" creationId="{AAA052FE-6735-6B95-4B9B-BC62CE8F0C39}"/>
          </ac:spMkLst>
        </pc:spChg>
      </pc:sldChg>
      <pc:sldChg chg="modSp">
        <pc:chgData name="Andrasko, Rhiannon" userId="S::rhiannon.andrasko@wjec.co.uk::15be4c62-2de6-4343-a7f4-3c209826edd1" providerId="AD" clId="Web-{C82D0B07-73DC-CEB8-EBBD-8428ACA110D6}" dt="2025-12-05T15:30:18.473" v="51" actId="20577"/>
        <pc:sldMkLst>
          <pc:docMk/>
          <pc:sldMk cId="2216301649" sldId="1099"/>
        </pc:sldMkLst>
        <pc:spChg chg="mod">
          <ac:chgData name="Andrasko, Rhiannon" userId="S::rhiannon.andrasko@wjec.co.uk::15be4c62-2de6-4343-a7f4-3c209826edd1" providerId="AD" clId="Web-{C82D0B07-73DC-CEB8-EBBD-8428ACA110D6}" dt="2025-12-05T15:30:18.473" v="51" actId="20577"/>
          <ac:spMkLst>
            <pc:docMk/>
            <pc:sldMk cId="2216301649" sldId="1099"/>
            <ac:spMk id="6" creationId="{B8AA4B95-AE74-2C67-CE08-32D5311ABA30}"/>
          </ac:spMkLst>
        </pc:spChg>
      </pc:sldChg>
      <pc:sldChg chg="modSp">
        <pc:chgData name="Andrasko, Rhiannon" userId="S::rhiannon.andrasko@wjec.co.uk::15be4c62-2de6-4343-a7f4-3c209826edd1" providerId="AD" clId="Web-{C82D0B07-73DC-CEB8-EBBD-8428ACA110D6}" dt="2025-12-05T15:30:34.692" v="53" actId="20577"/>
        <pc:sldMkLst>
          <pc:docMk/>
          <pc:sldMk cId="1389698196" sldId="1100"/>
        </pc:sldMkLst>
        <pc:spChg chg="mod">
          <ac:chgData name="Andrasko, Rhiannon" userId="S::rhiannon.andrasko@wjec.co.uk::15be4c62-2de6-4343-a7f4-3c209826edd1" providerId="AD" clId="Web-{C82D0B07-73DC-CEB8-EBBD-8428ACA110D6}" dt="2025-12-05T15:30:34.692" v="53" actId="20577"/>
          <ac:spMkLst>
            <pc:docMk/>
            <pc:sldMk cId="1389698196" sldId="1100"/>
            <ac:spMk id="6" creationId="{56936BD6-2FAC-FFA1-5352-4B7B3465D54E}"/>
          </ac:spMkLst>
        </pc:spChg>
      </pc:sldChg>
      <pc:sldChg chg="modSp">
        <pc:chgData name="Andrasko, Rhiannon" userId="S::rhiannon.andrasko@wjec.co.uk::15be4c62-2de6-4343-a7f4-3c209826edd1" providerId="AD" clId="Web-{C82D0B07-73DC-CEB8-EBBD-8428ACA110D6}" dt="2025-12-05T15:34:53.226" v="57" actId="20577"/>
        <pc:sldMkLst>
          <pc:docMk/>
          <pc:sldMk cId="3044964620" sldId="1104"/>
        </pc:sldMkLst>
        <pc:spChg chg="mod">
          <ac:chgData name="Andrasko, Rhiannon" userId="S::rhiannon.andrasko@wjec.co.uk::15be4c62-2de6-4343-a7f4-3c209826edd1" providerId="AD" clId="Web-{C82D0B07-73DC-CEB8-EBBD-8428ACA110D6}" dt="2025-12-05T15:34:53.226" v="57" actId="20577"/>
          <ac:spMkLst>
            <pc:docMk/>
            <pc:sldMk cId="3044964620" sldId="1104"/>
            <ac:spMk id="6" creationId="{0E3690C4-9CDE-A866-8FDB-492262695EB2}"/>
          </ac:spMkLst>
        </pc:spChg>
      </pc:sldChg>
      <pc:sldChg chg="modSp">
        <pc:chgData name="Andrasko, Rhiannon" userId="S::rhiannon.andrasko@wjec.co.uk::15be4c62-2de6-4343-a7f4-3c209826edd1" providerId="AD" clId="Web-{C82D0B07-73DC-CEB8-EBBD-8428ACA110D6}" dt="2025-12-05T15:44:02.208" v="67" actId="20577"/>
        <pc:sldMkLst>
          <pc:docMk/>
          <pc:sldMk cId="1039269012" sldId="1107"/>
        </pc:sldMkLst>
        <pc:spChg chg="mod">
          <ac:chgData name="Andrasko, Rhiannon" userId="S::rhiannon.andrasko@wjec.co.uk::15be4c62-2de6-4343-a7f4-3c209826edd1" providerId="AD" clId="Web-{C82D0B07-73DC-CEB8-EBBD-8428ACA110D6}" dt="2025-12-05T15:44:02.208" v="67" actId="20577"/>
          <ac:spMkLst>
            <pc:docMk/>
            <pc:sldMk cId="1039269012" sldId="1107"/>
            <ac:spMk id="6" creationId="{BEAD0845-9F3F-558E-29BE-D6543090BF3F}"/>
          </ac:spMkLst>
        </pc:spChg>
      </pc:sldChg>
      <pc:sldChg chg="modSp">
        <pc:chgData name="Andrasko, Rhiannon" userId="S::rhiannon.andrasko@wjec.co.uk::15be4c62-2de6-4343-a7f4-3c209826edd1" providerId="AD" clId="Web-{C82D0B07-73DC-CEB8-EBBD-8428ACA110D6}" dt="2025-12-05T15:44:24.083" v="69" actId="20577"/>
        <pc:sldMkLst>
          <pc:docMk/>
          <pc:sldMk cId="1154829309" sldId="1108"/>
        </pc:sldMkLst>
        <pc:spChg chg="mod">
          <ac:chgData name="Andrasko, Rhiannon" userId="S::rhiannon.andrasko@wjec.co.uk::15be4c62-2de6-4343-a7f4-3c209826edd1" providerId="AD" clId="Web-{C82D0B07-73DC-CEB8-EBBD-8428ACA110D6}" dt="2025-12-05T15:44:24.083" v="69" actId="20577"/>
          <ac:spMkLst>
            <pc:docMk/>
            <pc:sldMk cId="1154829309" sldId="1108"/>
            <ac:spMk id="6" creationId="{97F34A36-1E37-299C-0391-97F836F12F4E}"/>
          </ac:spMkLst>
        </pc:spChg>
      </pc:sldChg>
      <pc:sldChg chg="modSp">
        <pc:chgData name="Andrasko, Rhiannon" userId="S::rhiannon.andrasko@wjec.co.uk::15be4c62-2de6-4343-a7f4-3c209826edd1" providerId="AD" clId="Web-{C82D0B07-73DC-CEB8-EBBD-8428ACA110D6}" dt="2025-12-05T15:45:05.333" v="71" actId="20577"/>
        <pc:sldMkLst>
          <pc:docMk/>
          <pc:sldMk cId="831121263" sldId="1109"/>
        </pc:sldMkLst>
        <pc:spChg chg="mod">
          <ac:chgData name="Andrasko, Rhiannon" userId="S::rhiannon.andrasko@wjec.co.uk::15be4c62-2de6-4343-a7f4-3c209826edd1" providerId="AD" clId="Web-{C82D0B07-73DC-CEB8-EBBD-8428ACA110D6}" dt="2025-12-05T15:45:05.333" v="71" actId="20577"/>
          <ac:spMkLst>
            <pc:docMk/>
            <pc:sldMk cId="831121263" sldId="1109"/>
            <ac:spMk id="6" creationId="{AE118C1D-B612-AA8E-FE5E-0AAB699076DE}"/>
          </ac:spMkLst>
        </pc:spChg>
      </pc:sldChg>
      <pc:sldChg chg="modSp">
        <pc:chgData name="Andrasko, Rhiannon" userId="S::rhiannon.andrasko@wjec.co.uk::15be4c62-2de6-4343-a7f4-3c209826edd1" providerId="AD" clId="Web-{C82D0B07-73DC-CEB8-EBBD-8428ACA110D6}" dt="2025-12-05T15:45:21.161" v="73" actId="20577"/>
        <pc:sldMkLst>
          <pc:docMk/>
          <pc:sldMk cId="1711101871" sldId="1110"/>
        </pc:sldMkLst>
        <pc:spChg chg="mod">
          <ac:chgData name="Andrasko, Rhiannon" userId="S::rhiannon.andrasko@wjec.co.uk::15be4c62-2de6-4343-a7f4-3c209826edd1" providerId="AD" clId="Web-{C82D0B07-73DC-CEB8-EBBD-8428ACA110D6}" dt="2025-12-05T15:45:21.161" v="73" actId="20577"/>
          <ac:spMkLst>
            <pc:docMk/>
            <pc:sldMk cId="1711101871" sldId="1110"/>
            <ac:spMk id="6" creationId="{5C54AC37-DB15-DFF5-3860-6CDB8CE3362B}"/>
          </ac:spMkLst>
        </pc:spChg>
      </pc:sldChg>
      <pc:sldChg chg="modSp">
        <pc:chgData name="Andrasko, Rhiannon" userId="S::rhiannon.andrasko@wjec.co.uk::15be4c62-2de6-4343-a7f4-3c209826edd1" providerId="AD" clId="Web-{C82D0B07-73DC-CEB8-EBBD-8428ACA110D6}" dt="2025-12-05T15:45:32.505" v="75" actId="20577"/>
        <pc:sldMkLst>
          <pc:docMk/>
          <pc:sldMk cId="1671123358" sldId="1111"/>
        </pc:sldMkLst>
        <pc:spChg chg="mod">
          <ac:chgData name="Andrasko, Rhiannon" userId="S::rhiannon.andrasko@wjec.co.uk::15be4c62-2de6-4343-a7f4-3c209826edd1" providerId="AD" clId="Web-{C82D0B07-73DC-CEB8-EBBD-8428ACA110D6}" dt="2025-12-05T15:45:32.505" v="75" actId="20577"/>
          <ac:spMkLst>
            <pc:docMk/>
            <pc:sldMk cId="1671123358" sldId="1111"/>
            <ac:spMk id="6" creationId="{C8C891D6-145E-B383-4C44-10BFFFC263C8}"/>
          </ac:spMkLst>
        </pc:spChg>
      </pc:sldChg>
      <pc:sldChg chg="modSp">
        <pc:chgData name="Andrasko, Rhiannon" userId="S::rhiannon.andrasko@wjec.co.uk::15be4c62-2de6-4343-a7f4-3c209826edd1" providerId="AD" clId="Web-{C82D0B07-73DC-CEB8-EBBD-8428ACA110D6}" dt="2025-12-05T15:45:36.802" v="77" actId="20577"/>
        <pc:sldMkLst>
          <pc:docMk/>
          <pc:sldMk cId="2440444107" sldId="1112"/>
        </pc:sldMkLst>
        <pc:spChg chg="mod">
          <ac:chgData name="Andrasko, Rhiannon" userId="S::rhiannon.andrasko@wjec.co.uk::15be4c62-2de6-4343-a7f4-3c209826edd1" providerId="AD" clId="Web-{C82D0B07-73DC-CEB8-EBBD-8428ACA110D6}" dt="2025-12-05T15:45:36.802" v="77" actId="20577"/>
          <ac:spMkLst>
            <pc:docMk/>
            <pc:sldMk cId="2440444107" sldId="1112"/>
            <ac:spMk id="6" creationId="{569DAAF3-159B-ACE5-F38C-95EF6D026D75}"/>
          </ac:spMkLst>
        </pc:spChg>
      </pc:sldChg>
      <pc:sldChg chg="modSp">
        <pc:chgData name="Andrasko, Rhiannon" userId="S::rhiannon.andrasko@wjec.co.uk::15be4c62-2de6-4343-a7f4-3c209826edd1" providerId="AD" clId="Web-{C82D0B07-73DC-CEB8-EBBD-8428ACA110D6}" dt="2025-12-05T15:50:23.287" v="82" actId="20577"/>
        <pc:sldMkLst>
          <pc:docMk/>
          <pc:sldMk cId="2175778301" sldId="1118"/>
        </pc:sldMkLst>
        <pc:spChg chg="mod">
          <ac:chgData name="Andrasko, Rhiannon" userId="S::rhiannon.andrasko@wjec.co.uk::15be4c62-2de6-4343-a7f4-3c209826edd1" providerId="AD" clId="Web-{C82D0B07-73DC-CEB8-EBBD-8428ACA110D6}" dt="2025-12-05T15:50:23.287" v="82" actId="20577"/>
          <ac:spMkLst>
            <pc:docMk/>
            <pc:sldMk cId="2175778301" sldId="1118"/>
            <ac:spMk id="6" creationId="{CA24EAA7-07EE-3337-83B6-B4F0ABB1DD05}"/>
          </ac:spMkLst>
        </pc:spChg>
      </pc:sldChg>
      <pc:sldChg chg="modSp">
        <pc:chgData name="Andrasko, Rhiannon" userId="S::rhiannon.andrasko@wjec.co.uk::15be4c62-2de6-4343-a7f4-3c209826edd1" providerId="AD" clId="Web-{C82D0B07-73DC-CEB8-EBBD-8428ACA110D6}" dt="2025-12-05T15:50:39.537" v="83" actId="20577"/>
        <pc:sldMkLst>
          <pc:docMk/>
          <pc:sldMk cId="731386234" sldId="1119"/>
        </pc:sldMkLst>
        <pc:spChg chg="mod">
          <ac:chgData name="Andrasko, Rhiannon" userId="S::rhiannon.andrasko@wjec.co.uk::15be4c62-2de6-4343-a7f4-3c209826edd1" providerId="AD" clId="Web-{C82D0B07-73DC-CEB8-EBBD-8428ACA110D6}" dt="2025-12-05T15:50:39.537" v="83" actId="20577"/>
          <ac:spMkLst>
            <pc:docMk/>
            <pc:sldMk cId="731386234" sldId="1119"/>
            <ac:spMk id="6" creationId="{AEFDC02C-CDA6-000B-8A22-68E013EC96D3}"/>
          </ac:spMkLst>
        </pc:spChg>
      </pc:sldChg>
      <pc:sldChg chg="modSp">
        <pc:chgData name="Andrasko, Rhiannon" userId="S::rhiannon.andrasko@wjec.co.uk::15be4c62-2de6-4343-a7f4-3c209826edd1" providerId="AD" clId="Web-{C82D0B07-73DC-CEB8-EBBD-8428ACA110D6}" dt="2025-12-05T15:50:47.318" v="85" actId="20577"/>
        <pc:sldMkLst>
          <pc:docMk/>
          <pc:sldMk cId="4277583548" sldId="1120"/>
        </pc:sldMkLst>
        <pc:spChg chg="mod">
          <ac:chgData name="Andrasko, Rhiannon" userId="S::rhiannon.andrasko@wjec.co.uk::15be4c62-2de6-4343-a7f4-3c209826edd1" providerId="AD" clId="Web-{C82D0B07-73DC-CEB8-EBBD-8428ACA110D6}" dt="2025-12-05T15:50:47.318" v="85" actId="20577"/>
          <ac:spMkLst>
            <pc:docMk/>
            <pc:sldMk cId="4277583548" sldId="1120"/>
            <ac:spMk id="6" creationId="{87F5311E-EFD9-EFBC-7D20-49512D6A2FE6}"/>
          </ac:spMkLst>
        </pc:spChg>
      </pc:sldChg>
      <pc:sldChg chg="modSp">
        <pc:chgData name="Andrasko, Rhiannon" userId="S::rhiannon.andrasko@wjec.co.uk::15be4c62-2de6-4343-a7f4-3c209826edd1" providerId="AD" clId="Web-{C82D0B07-73DC-CEB8-EBBD-8428ACA110D6}" dt="2025-12-05T15:50:58.506" v="87" actId="20577"/>
        <pc:sldMkLst>
          <pc:docMk/>
          <pc:sldMk cId="3934739967" sldId="1121"/>
        </pc:sldMkLst>
        <pc:spChg chg="mod">
          <ac:chgData name="Andrasko, Rhiannon" userId="S::rhiannon.andrasko@wjec.co.uk::15be4c62-2de6-4343-a7f4-3c209826edd1" providerId="AD" clId="Web-{C82D0B07-73DC-CEB8-EBBD-8428ACA110D6}" dt="2025-12-05T15:50:58.506" v="87" actId="20577"/>
          <ac:spMkLst>
            <pc:docMk/>
            <pc:sldMk cId="3934739967" sldId="1121"/>
            <ac:spMk id="6" creationId="{E2444560-B2AD-DA24-4AA7-4F4A9CC56FC4}"/>
          </ac:spMkLst>
        </pc:spChg>
      </pc:sldChg>
      <pc:sldChg chg="modSp">
        <pc:chgData name="Andrasko, Rhiannon" userId="S::rhiannon.andrasko@wjec.co.uk::15be4c62-2de6-4343-a7f4-3c209826edd1" providerId="AD" clId="Web-{C82D0B07-73DC-CEB8-EBBD-8428ACA110D6}" dt="2025-12-05T15:51:12.303" v="89" actId="20577"/>
        <pc:sldMkLst>
          <pc:docMk/>
          <pc:sldMk cId="1344337127" sldId="1122"/>
        </pc:sldMkLst>
        <pc:spChg chg="mod">
          <ac:chgData name="Andrasko, Rhiannon" userId="S::rhiannon.andrasko@wjec.co.uk::15be4c62-2de6-4343-a7f4-3c209826edd1" providerId="AD" clId="Web-{C82D0B07-73DC-CEB8-EBBD-8428ACA110D6}" dt="2025-12-05T15:51:12.303" v="89" actId="20577"/>
          <ac:spMkLst>
            <pc:docMk/>
            <pc:sldMk cId="1344337127" sldId="1122"/>
            <ac:spMk id="6" creationId="{523BE553-E96A-22DB-C63A-F8DC0BA1F55A}"/>
          </ac:spMkLst>
        </pc:spChg>
      </pc:sldChg>
      <pc:sldChg chg="modSp">
        <pc:chgData name="Andrasko, Rhiannon" userId="S::rhiannon.andrasko@wjec.co.uk::15be4c62-2de6-4343-a7f4-3c209826edd1" providerId="AD" clId="Web-{C82D0B07-73DC-CEB8-EBBD-8428ACA110D6}" dt="2025-12-05T15:52:44.412" v="93" actId="20577"/>
        <pc:sldMkLst>
          <pc:docMk/>
          <pc:sldMk cId="37169430" sldId="1123"/>
        </pc:sldMkLst>
        <pc:spChg chg="mod">
          <ac:chgData name="Andrasko, Rhiannon" userId="S::rhiannon.andrasko@wjec.co.uk::15be4c62-2de6-4343-a7f4-3c209826edd1" providerId="AD" clId="Web-{C82D0B07-73DC-CEB8-EBBD-8428ACA110D6}" dt="2025-12-05T15:52:44.412" v="93" actId="20577"/>
          <ac:spMkLst>
            <pc:docMk/>
            <pc:sldMk cId="37169430" sldId="1123"/>
            <ac:spMk id="6" creationId="{94807C97-0EBB-169D-87DD-3496D8BFC1A4}"/>
          </ac:spMkLst>
        </pc:spChg>
      </pc:sldChg>
      <pc:sldChg chg="modSp">
        <pc:chgData name="Andrasko, Rhiannon" userId="S::rhiannon.andrasko@wjec.co.uk::15be4c62-2de6-4343-a7f4-3c209826edd1" providerId="AD" clId="Web-{C82D0B07-73DC-CEB8-EBBD-8428ACA110D6}" dt="2025-12-05T15:52:56.334" v="95" actId="20577"/>
        <pc:sldMkLst>
          <pc:docMk/>
          <pc:sldMk cId="2402620941" sldId="1124"/>
        </pc:sldMkLst>
        <pc:spChg chg="mod">
          <ac:chgData name="Andrasko, Rhiannon" userId="S::rhiannon.andrasko@wjec.co.uk::15be4c62-2de6-4343-a7f4-3c209826edd1" providerId="AD" clId="Web-{C82D0B07-73DC-CEB8-EBBD-8428ACA110D6}" dt="2025-12-05T15:52:56.334" v="95" actId="20577"/>
          <ac:spMkLst>
            <pc:docMk/>
            <pc:sldMk cId="2402620941" sldId="1124"/>
            <ac:spMk id="6" creationId="{EE5A03A0-03CB-4C91-6949-97B2C0DF6FB5}"/>
          </ac:spMkLst>
        </pc:spChg>
      </pc:sldChg>
      <pc:sldChg chg="modSp">
        <pc:chgData name="Andrasko, Rhiannon" userId="S::rhiannon.andrasko@wjec.co.uk::15be4c62-2de6-4343-a7f4-3c209826edd1" providerId="AD" clId="Web-{C82D0B07-73DC-CEB8-EBBD-8428ACA110D6}" dt="2025-12-05T15:53:06.694" v="96" actId="20577"/>
        <pc:sldMkLst>
          <pc:docMk/>
          <pc:sldMk cId="1462085928" sldId="1125"/>
        </pc:sldMkLst>
        <pc:spChg chg="mod">
          <ac:chgData name="Andrasko, Rhiannon" userId="S::rhiannon.andrasko@wjec.co.uk::15be4c62-2de6-4343-a7f4-3c209826edd1" providerId="AD" clId="Web-{C82D0B07-73DC-CEB8-EBBD-8428ACA110D6}" dt="2025-12-05T15:53:06.694" v="96" actId="20577"/>
          <ac:spMkLst>
            <pc:docMk/>
            <pc:sldMk cId="1462085928" sldId="1125"/>
            <ac:spMk id="6" creationId="{96465FC0-0459-B79C-4116-F0AFFD4395CB}"/>
          </ac:spMkLst>
        </pc:spChg>
      </pc:sldChg>
      <pc:sldChg chg="modSp">
        <pc:chgData name="Andrasko, Rhiannon" userId="S::rhiannon.andrasko@wjec.co.uk::15be4c62-2de6-4343-a7f4-3c209826edd1" providerId="AD" clId="Web-{C82D0B07-73DC-CEB8-EBBD-8428ACA110D6}" dt="2025-12-05T15:53:43.631" v="99" actId="20577"/>
        <pc:sldMkLst>
          <pc:docMk/>
          <pc:sldMk cId="1527019328" sldId="1127"/>
        </pc:sldMkLst>
        <pc:spChg chg="mod">
          <ac:chgData name="Andrasko, Rhiannon" userId="S::rhiannon.andrasko@wjec.co.uk::15be4c62-2de6-4343-a7f4-3c209826edd1" providerId="AD" clId="Web-{C82D0B07-73DC-CEB8-EBBD-8428ACA110D6}" dt="2025-12-05T15:53:43.631" v="99" actId="20577"/>
          <ac:spMkLst>
            <pc:docMk/>
            <pc:sldMk cId="1527019328" sldId="1127"/>
            <ac:spMk id="6" creationId="{20FA367D-573C-6FDC-8152-AE95256A5093}"/>
          </ac:spMkLst>
        </pc:spChg>
      </pc:sldChg>
      <pc:sldChg chg="modSp">
        <pc:chgData name="Andrasko, Rhiannon" userId="S::rhiannon.andrasko@wjec.co.uk::15be4c62-2de6-4343-a7f4-3c209826edd1" providerId="AD" clId="Web-{C82D0B07-73DC-CEB8-EBBD-8428ACA110D6}" dt="2025-12-05T15:54:12.053" v="101" actId="20577"/>
        <pc:sldMkLst>
          <pc:docMk/>
          <pc:sldMk cId="3963284654" sldId="1128"/>
        </pc:sldMkLst>
        <pc:spChg chg="mod">
          <ac:chgData name="Andrasko, Rhiannon" userId="S::rhiannon.andrasko@wjec.co.uk::15be4c62-2de6-4343-a7f4-3c209826edd1" providerId="AD" clId="Web-{C82D0B07-73DC-CEB8-EBBD-8428ACA110D6}" dt="2025-12-05T15:54:12.053" v="101" actId="20577"/>
          <ac:spMkLst>
            <pc:docMk/>
            <pc:sldMk cId="3963284654" sldId="1128"/>
            <ac:spMk id="6" creationId="{74CBE4B4-AF43-1541-1739-36F16F383B75}"/>
          </ac:spMkLst>
        </pc:spChg>
      </pc:sldChg>
      <pc:sldChg chg="modSp">
        <pc:chgData name="Andrasko, Rhiannon" userId="S::rhiannon.andrasko@wjec.co.uk::15be4c62-2de6-4343-a7f4-3c209826edd1" providerId="AD" clId="Web-{C82D0B07-73DC-CEB8-EBBD-8428ACA110D6}" dt="2025-12-05T15:54:33.038" v="102" actId="20577"/>
        <pc:sldMkLst>
          <pc:docMk/>
          <pc:sldMk cId="2224021748" sldId="1129"/>
        </pc:sldMkLst>
        <pc:spChg chg="mod">
          <ac:chgData name="Andrasko, Rhiannon" userId="S::rhiannon.andrasko@wjec.co.uk::15be4c62-2de6-4343-a7f4-3c209826edd1" providerId="AD" clId="Web-{C82D0B07-73DC-CEB8-EBBD-8428ACA110D6}" dt="2025-12-05T15:54:33.038" v="102" actId="20577"/>
          <ac:spMkLst>
            <pc:docMk/>
            <pc:sldMk cId="2224021748" sldId="1129"/>
            <ac:spMk id="6" creationId="{6CC18FD4-ECB9-7EAF-1DE4-73AD4DE1696D}"/>
          </ac:spMkLst>
        </pc:spChg>
      </pc:sldChg>
    </pc:docChg>
  </pc:docChgLst>
  <pc:docChgLst>
    <pc:chgData name="Hazell, Danielle" userId="16322be0-50ef-46ff-b0c0-d304bc10d5d2" providerId="ADAL" clId="{E6D12E1F-DF63-450C-A9ED-E72C5F6C045B}"/>
    <pc:docChg chg="custSel modSld modMainMaster">
      <pc:chgData name="Hazell, Danielle" userId="16322be0-50ef-46ff-b0c0-d304bc10d5d2" providerId="ADAL" clId="{E6D12E1F-DF63-450C-A9ED-E72C5F6C045B}" dt="2025-12-02T13:34:01.009" v="54" actId="20577"/>
      <pc:docMkLst>
        <pc:docMk/>
      </pc:docMkLst>
      <pc:sldChg chg="addSp modSp mod">
        <pc:chgData name="Hazell, Danielle" userId="16322be0-50ef-46ff-b0c0-d304bc10d5d2" providerId="ADAL" clId="{E6D12E1F-DF63-450C-A9ED-E72C5F6C045B}" dt="2025-12-02T13:28:12.243" v="1"/>
        <pc:sldMkLst>
          <pc:docMk/>
          <pc:sldMk cId="2402489006" sldId="512"/>
        </pc:sldMkLst>
        <pc:spChg chg="add mod">
          <ac:chgData name="Hazell, Danielle" userId="16322be0-50ef-46ff-b0c0-d304bc10d5d2" providerId="ADAL" clId="{E6D12E1F-DF63-450C-A9ED-E72C5F6C045B}" dt="2025-12-02T13:28:12.243" v="1"/>
          <ac:spMkLst>
            <pc:docMk/>
            <pc:sldMk cId="2402489006" sldId="512"/>
            <ac:spMk id="2" creationId="{DB6C39EB-CD4F-1C39-9835-EE1FEA8E6945}"/>
          </ac:spMkLst>
        </pc:spChg>
        <pc:spChg chg="mod">
          <ac:chgData name="Hazell, Danielle" userId="16322be0-50ef-46ff-b0c0-d304bc10d5d2" providerId="ADAL" clId="{E6D12E1F-DF63-450C-A9ED-E72C5F6C045B}" dt="2025-12-02T13:28:11.196" v="0" actId="1076"/>
          <ac:spMkLst>
            <pc:docMk/>
            <pc:sldMk cId="2402489006" sldId="512"/>
            <ac:spMk id="3" creationId="{C100DF00-DDB1-9E17-D96C-C839324D3C8E}"/>
          </ac:spMkLst>
        </pc:spChg>
      </pc:sldChg>
      <pc:sldChg chg="modSp mod">
        <pc:chgData name="Hazell, Danielle" userId="16322be0-50ef-46ff-b0c0-d304bc10d5d2" providerId="ADAL" clId="{E6D12E1F-DF63-450C-A9ED-E72C5F6C045B}" dt="2025-12-02T13:28:59.212" v="9" actId="20577"/>
        <pc:sldMkLst>
          <pc:docMk/>
          <pc:sldMk cId="3661908118" sldId="837"/>
        </pc:sldMkLst>
        <pc:spChg chg="mod">
          <ac:chgData name="Hazell, Danielle" userId="16322be0-50ef-46ff-b0c0-d304bc10d5d2" providerId="ADAL" clId="{E6D12E1F-DF63-450C-A9ED-E72C5F6C045B}" dt="2025-12-02T13:28:59.212" v="9" actId="20577"/>
          <ac:spMkLst>
            <pc:docMk/>
            <pc:sldMk cId="3661908118" sldId="837"/>
            <ac:spMk id="4" creationId="{BBFFC9DD-99F6-E5CA-5CF5-B1C6B4D6BBC1}"/>
          </ac:spMkLst>
        </pc:spChg>
      </pc:sldChg>
      <pc:sldChg chg="modSp mod">
        <pc:chgData name="Hazell, Danielle" userId="16322be0-50ef-46ff-b0c0-d304bc10d5d2" providerId="ADAL" clId="{E6D12E1F-DF63-450C-A9ED-E72C5F6C045B}" dt="2025-12-02T13:34:01.009" v="54" actId="20577"/>
        <pc:sldMkLst>
          <pc:docMk/>
          <pc:sldMk cId="3014219946" sldId="838"/>
        </pc:sldMkLst>
        <pc:spChg chg="mod">
          <ac:chgData name="Hazell, Danielle" userId="16322be0-50ef-46ff-b0c0-d304bc10d5d2" providerId="ADAL" clId="{E6D12E1F-DF63-450C-A9ED-E72C5F6C045B}" dt="2025-12-02T13:34:01.009" v="54" actId="20577"/>
          <ac:spMkLst>
            <pc:docMk/>
            <pc:sldMk cId="3014219946" sldId="838"/>
            <ac:spMk id="4" creationId="{93E98F04-331F-CCC4-AA81-C88F3473D389}"/>
          </ac:spMkLst>
        </pc:spChg>
      </pc:sldChg>
      <pc:sldChg chg="modSp mod">
        <pc:chgData name="Hazell, Danielle" userId="16322be0-50ef-46ff-b0c0-d304bc10d5d2" providerId="ADAL" clId="{E6D12E1F-DF63-450C-A9ED-E72C5F6C045B}" dt="2025-12-02T13:28:50.094" v="4" actId="14100"/>
        <pc:sldMkLst>
          <pc:docMk/>
          <pc:sldMk cId="2808480706" sldId="840"/>
        </pc:sldMkLst>
        <pc:spChg chg="mod">
          <ac:chgData name="Hazell, Danielle" userId="16322be0-50ef-46ff-b0c0-d304bc10d5d2" providerId="ADAL" clId="{E6D12E1F-DF63-450C-A9ED-E72C5F6C045B}" dt="2025-12-02T13:28:50.094" v="4" actId="14100"/>
          <ac:spMkLst>
            <pc:docMk/>
            <pc:sldMk cId="2808480706" sldId="840"/>
            <ac:spMk id="4" creationId="{183CA12B-98D8-441B-A2DE-6FF2B2597824}"/>
          </ac:spMkLst>
        </pc:spChg>
      </pc:sldChg>
      <pc:sldChg chg="modSp mod">
        <pc:chgData name="Hazell, Danielle" userId="16322be0-50ef-46ff-b0c0-d304bc10d5d2" providerId="ADAL" clId="{E6D12E1F-DF63-450C-A9ED-E72C5F6C045B}" dt="2025-12-02T13:30:54.816" v="22" actId="14100"/>
        <pc:sldMkLst>
          <pc:docMk/>
          <pc:sldMk cId="4237467742" sldId="958"/>
        </pc:sldMkLst>
        <pc:spChg chg="mod">
          <ac:chgData name="Hazell, Danielle" userId="16322be0-50ef-46ff-b0c0-d304bc10d5d2" providerId="ADAL" clId="{E6D12E1F-DF63-450C-A9ED-E72C5F6C045B}" dt="2025-12-02T13:30:54.816" v="22" actId="14100"/>
          <ac:spMkLst>
            <pc:docMk/>
            <pc:sldMk cId="4237467742" sldId="958"/>
            <ac:spMk id="6" creationId="{961DA1FB-DD91-38C0-373A-F02788F98A34}"/>
          </ac:spMkLst>
        </pc:spChg>
      </pc:sldChg>
      <pc:sldChg chg="modSp mod">
        <pc:chgData name="Hazell, Danielle" userId="16322be0-50ef-46ff-b0c0-d304bc10d5d2" providerId="ADAL" clId="{E6D12E1F-DF63-450C-A9ED-E72C5F6C045B}" dt="2025-12-02T13:32:18.755" v="34" actId="14861"/>
        <pc:sldMkLst>
          <pc:docMk/>
          <pc:sldMk cId="3798001537" sldId="1031"/>
        </pc:sldMkLst>
        <pc:picChg chg="mod">
          <ac:chgData name="Hazell, Danielle" userId="16322be0-50ef-46ff-b0c0-d304bc10d5d2" providerId="ADAL" clId="{E6D12E1F-DF63-450C-A9ED-E72C5F6C045B}" dt="2025-12-02T13:32:18.755" v="34" actId="14861"/>
          <ac:picMkLst>
            <pc:docMk/>
            <pc:sldMk cId="3798001537" sldId="1031"/>
            <ac:picMk id="3" creationId="{AA72733A-0038-8015-D866-8C9D58A81ADF}"/>
          </ac:picMkLst>
        </pc:picChg>
      </pc:sldChg>
      <pc:sldChg chg="modSp mod">
        <pc:chgData name="Hazell, Danielle" userId="16322be0-50ef-46ff-b0c0-d304bc10d5d2" providerId="ADAL" clId="{E6D12E1F-DF63-450C-A9ED-E72C5F6C045B}" dt="2025-12-02T13:33:45.983" v="48" actId="14100"/>
        <pc:sldMkLst>
          <pc:docMk/>
          <pc:sldMk cId="264315540" sldId="1033"/>
        </pc:sldMkLst>
        <pc:spChg chg="mod">
          <ac:chgData name="Hazell, Danielle" userId="16322be0-50ef-46ff-b0c0-d304bc10d5d2" providerId="ADAL" clId="{E6D12E1F-DF63-450C-A9ED-E72C5F6C045B}" dt="2025-12-02T13:33:45.983" v="48" actId="14100"/>
          <ac:spMkLst>
            <pc:docMk/>
            <pc:sldMk cId="264315540" sldId="1033"/>
            <ac:spMk id="6" creationId="{CCFA7C6C-0187-6308-1257-C8F1EBBB2803}"/>
          </ac:spMkLst>
        </pc:spChg>
      </pc:sldChg>
      <pc:sldChg chg="modSp mod">
        <pc:chgData name="Hazell, Danielle" userId="16322be0-50ef-46ff-b0c0-d304bc10d5d2" providerId="ADAL" clId="{E6D12E1F-DF63-450C-A9ED-E72C5F6C045B}" dt="2025-12-02T13:30:02.923" v="12" actId="20577"/>
        <pc:sldMkLst>
          <pc:docMk/>
          <pc:sldMk cId="3220143338" sldId="1044"/>
        </pc:sldMkLst>
        <pc:spChg chg="mod">
          <ac:chgData name="Hazell, Danielle" userId="16322be0-50ef-46ff-b0c0-d304bc10d5d2" providerId="ADAL" clId="{E6D12E1F-DF63-450C-A9ED-E72C5F6C045B}" dt="2025-12-02T13:30:02.923" v="12" actId="20577"/>
          <ac:spMkLst>
            <pc:docMk/>
            <pc:sldMk cId="3220143338" sldId="1044"/>
            <ac:spMk id="6" creationId="{E2D4F51F-36F4-5BFE-D2BD-C31DCF88771C}"/>
          </ac:spMkLst>
        </pc:spChg>
      </pc:sldChg>
      <pc:sldChg chg="modSp mod">
        <pc:chgData name="Hazell, Danielle" userId="16322be0-50ef-46ff-b0c0-d304bc10d5d2" providerId="ADAL" clId="{E6D12E1F-DF63-450C-A9ED-E72C5F6C045B}" dt="2025-12-02T13:33:19.815" v="44" actId="14100"/>
        <pc:sldMkLst>
          <pc:docMk/>
          <pc:sldMk cId="1823245526" sldId="1045"/>
        </pc:sldMkLst>
        <pc:spChg chg="mod">
          <ac:chgData name="Hazell, Danielle" userId="16322be0-50ef-46ff-b0c0-d304bc10d5d2" providerId="ADAL" clId="{E6D12E1F-DF63-450C-A9ED-E72C5F6C045B}" dt="2025-12-02T13:33:19.815" v="44" actId="14100"/>
          <ac:spMkLst>
            <pc:docMk/>
            <pc:sldMk cId="1823245526" sldId="1045"/>
            <ac:spMk id="6" creationId="{949752DD-857F-E6D7-DBCA-CE2A950DD201}"/>
          </ac:spMkLst>
        </pc:spChg>
      </pc:sldChg>
      <pc:sldChg chg="modSp mod">
        <pc:chgData name="Hazell, Danielle" userId="16322be0-50ef-46ff-b0c0-d304bc10d5d2" providerId="ADAL" clId="{E6D12E1F-DF63-450C-A9ED-E72C5F6C045B}" dt="2025-12-02T13:30:38.345" v="21" actId="12385"/>
        <pc:sldMkLst>
          <pc:docMk/>
          <pc:sldMk cId="520139917" sldId="1060"/>
        </pc:sldMkLst>
        <pc:graphicFrameChg chg="modGraphic">
          <ac:chgData name="Hazell, Danielle" userId="16322be0-50ef-46ff-b0c0-d304bc10d5d2" providerId="ADAL" clId="{E6D12E1F-DF63-450C-A9ED-E72C5F6C045B}" dt="2025-12-02T13:30:38.345" v="21" actId="12385"/>
          <ac:graphicFrameMkLst>
            <pc:docMk/>
            <pc:sldMk cId="520139917" sldId="1060"/>
            <ac:graphicFrameMk id="2" creationId="{C16F102F-1C59-42CF-7F48-DE988C7EA50A}"/>
          </ac:graphicFrameMkLst>
        </pc:graphicFrameChg>
      </pc:sldChg>
      <pc:sldChg chg="modSp mod">
        <pc:chgData name="Hazell, Danielle" userId="16322be0-50ef-46ff-b0c0-d304bc10d5d2" providerId="ADAL" clId="{E6D12E1F-DF63-450C-A9ED-E72C5F6C045B}" dt="2025-12-02T13:31:19.072" v="25" actId="14100"/>
        <pc:sldMkLst>
          <pc:docMk/>
          <pc:sldMk cId="754947697" sldId="1062"/>
        </pc:sldMkLst>
        <pc:spChg chg="mod">
          <ac:chgData name="Hazell, Danielle" userId="16322be0-50ef-46ff-b0c0-d304bc10d5d2" providerId="ADAL" clId="{E6D12E1F-DF63-450C-A9ED-E72C5F6C045B}" dt="2025-12-02T13:31:19.072" v="25" actId="14100"/>
          <ac:spMkLst>
            <pc:docMk/>
            <pc:sldMk cId="754947697" sldId="1062"/>
            <ac:spMk id="6" creationId="{6AB9C3B4-F578-6AB6-A03C-D535C77F4520}"/>
          </ac:spMkLst>
        </pc:spChg>
      </pc:sldChg>
      <pc:sldChg chg="modSp mod">
        <pc:chgData name="Hazell, Danielle" userId="16322be0-50ef-46ff-b0c0-d304bc10d5d2" providerId="ADAL" clId="{E6D12E1F-DF63-450C-A9ED-E72C5F6C045B}" dt="2025-12-02T13:32:29.175" v="36" actId="14100"/>
        <pc:sldMkLst>
          <pc:docMk/>
          <pc:sldMk cId="2089575186" sldId="1063"/>
        </pc:sldMkLst>
        <pc:spChg chg="mod">
          <ac:chgData name="Hazell, Danielle" userId="16322be0-50ef-46ff-b0c0-d304bc10d5d2" providerId="ADAL" clId="{E6D12E1F-DF63-450C-A9ED-E72C5F6C045B}" dt="2025-12-02T13:32:29.175" v="36" actId="14100"/>
          <ac:spMkLst>
            <pc:docMk/>
            <pc:sldMk cId="2089575186" sldId="1063"/>
            <ac:spMk id="6" creationId="{78DB2230-F05A-EB7D-35EA-A5EF222A0800}"/>
          </ac:spMkLst>
        </pc:spChg>
      </pc:sldChg>
      <pc:sldChg chg="modSp mod">
        <pc:chgData name="Hazell, Danielle" userId="16322be0-50ef-46ff-b0c0-d304bc10d5d2" providerId="ADAL" clId="{E6D12E1F-DF63-450C-A9ED-E72C5F6C045B}" dt="2025-12-02T13:32:46.872" v="39" actId="14100"/>
        <pc:sldMkLst>
          <pc:docMk/>
          <pc:sldMk cId="1656923784" sldId="1064"/>
        </pc:sldMkLst>
        <pc:spChg chg="mod">
          <ac:chgData name="Hazell, Danielle" userId="16322be0-50ef-46ff-b0c0-d304bc10d5d2" providerId="ADAL" clId="{E6D12E1F-DF63-450C-A9ED-E72C5F6C045B}" dt="2025-12-02T13:32:46.872" v="39" actId="14100"/>
          <ac:spMkLst>
            <pc:docMk/>
            <pc:sldMk cId="1656923784" sldId="1064"/>
            <ac:spMk id="6" creationId="{087B8D04-1C18-9128-0ED2-A922597FBE2F}"/>
          </ac:spMkLst>
        </pc:spChg>
      </pc:sldChg>
      <pc:sldChg chg="modSp mod">
        <pc:chgData name="Hazell, Danielle" userId="16322be0-50ef-46ff-b0c0-d304bc10d5d2" providerId="ADAL" clId="{E6D12E1F-DF63-450C-A9ED-E72C5F6C045B}" dt="2025-12-02T13:33:14.729" v="43" actId="12385"/>
        <pc:sldMkLst>
          <pc:docMk/>
          <pc:sldMk cId="792038489" sldId="1065"/>
        </pc:sldMkLst>
        <pc:graphicFrameChg chg="modGraphic">
          <ac:chgData name="Hazell, Danielle" userId="16322be0-50ef-46ff-b0c0-d304bc10d5d2" providerId="ADAL" clId="{E6D12E1F-DF63-450C-A9ED-E72C5F6C045B}" dt="2025-12-02T13:33:14.729" v="43" actId="12385"/>
          <ac:graphicFrameMkLst>
            <pc:docMk/>
            <pc:sldMk cId="792038489" sldId="1065"/>
            <ac:graphicFrameMk id="2" creationId="{674740DF-44B7-537A-6196-1BA8E3CEEE30}"/>
          </ac:graphicFrameMkLst>
        </pc:graphicFrameChg>
      </pc:sldChg>
      <pc:sldChg chg="modSp mod">
        <pc:chgData name="Hazell, Danielle" userId="16322be0-50ef-46ff-b0c0-d304bc10d5d2" providerId="ADAL" clId="{E6D12E1F-DF63-450C-A9ED-E72C5F6C045B}" dt="2025-12-02T13:33:23.136" v="45" actId="14100"/>
        <pc:sldMkLst>
          <pc:docMk/>
          <pc:sldMk cId="3215200579" sldId="1066"/>
        </pc:sldMkLst>
        <pc:spChg chg="mod">
          <ac:chgData name="Hazell, Danielle" userId="16322be0-50ef-46ff-b0c0-d304bc10d5d2" providerId="ADAL" clId="{E6D12E1F-DF63-450C-A9ED-E72C5F6C045B}" dt="2025-12-02T13:33:23.136" v="45" actId="14100"/>
          <ac:spMkLst>
            <pc:docMk/>
            <pc:sldMk cId="3215200579" sldId="1066"/>
            <ac:spMk id="6" creationId="{0C64C1A4-79C0-0FF9-8856-9A4AC7961112}"/>
          </ac:spMkLst>
        </pc:spChg>
      </pc:sldChg>
      <pc:sldChg chg="modSp mod">
        <pc:chgData name="Hazell, Danielle" userId="16322be0-50ef-46ff-b0c0-d304bc10d5d2" providerId="ADAL" clId="{E6D12E1F-DF63-450C-A9ED-E72C5F6C045B}" dt="2025-12-02T13:29:09.811" v="10" actId="14100"/>
        <pc:sldMkLst>
          <pc:docMk/>
          <pc:sldMk cId="1045761426" sldId="1079"/>
        </pc:sldMkLst>
        <pc:spChg chg="mod">
          <ac:chgData name="Hazell, Danielle" userId="16322be0-50ef-46ff-b0c0-d304bc10d5d2" providerId="ADAL" clId="{E6D12E1F-DF63-450C-A9ED-E72C5F6C045B}" dt="2025-12-02T13:29:09.811" v="10" actId="14100"/>
          <ac:spMkLst>
            <pc:docMk/>
            <pc:sldMk cId="1045761426" sldId="1079"/>
            <ac:spMk id="6" creationId="{CDDD8A96-C8CF-CA3A-11FE-1D801599E35B}"/>
          </ac:spMkLst>
        </pc:spChg>
      </pc:sldChg>
      <pc:sldChg chg="modSp mod">
        <pc:chgData name="Hazell, Danielle" userId="16322be0-50ef-46ff-b0c0-d304bc10d5d2" providerId="ADAL" clId="{E6D12E1F-DF63-450C-A9ED-E72C5F6C045B}" dt="2025-12-02T13:30:16.666" v="17" actId="20577"/>
        <pc:sldMkLst>
          <pc:docMk/>
          <pc:sldMk cId="2492885408" sldId="1091"/>
        </pc:sldMkLst>
        <pc:spChg chg="mod">
          <ac:chgData name="Hazell, Danielle" userId="16322be0-50ef-46ff-b0c0-d304bc10d5d2" providerId="ADAL" clId="{E6D12E1F-DF63-450C-A9ED-E72C5F6C045B}" dt="2025-12-02T13:30:16.666" v="17" actId="20577"/>
          <ac:spMkLst>
            <pc:docMk/>
            <pc:sldMk cId="2492885408" sldId="1091"/>
            <ac:spMk id="6" creationId="{D1965161-9544-F5B1-5EC0-BF02BB477818}"/>
          </ac:spMkLst>
        </pc:spChg>
      </pc:sldChg>
      <pc:sldChg chg="modSp mod">
        <pc:chgData name="Hazell, Danielle" userId="16322be0-50ef-46ff-b0c0-d304bc10d5d2" providerId="ADAL" clId="{E6D12E1F-DF63-450C-A9ED-E72C5F6C045B}" dt="2025-12-02T13:30:25.066" v="19" actId="20577"/>
        <pc:sldMkLst>
          <pc:docMk/>
          <pc:sldMk cId="3829839632" sldId="1092"/>
        </pc:sldMkLst>
        <pc:spChg chg="mod">
          <ac:chgData name="Hazell, Danielle" userId="16322be0-50ef-46ff-b0c0-d304bc10d5d2" providerId="ADAL" clId="{E6D12E1F-DF63-450C-A9ED-E72C5F6C045B}" dt="2025-12-02T13:30:25.066" v="19" actId="20577"/>
          <ac:spMkLst>
            <pc:docMk/>
            <pc:sldMk cId="3829839632" sldId="1092"/>
            <ac:spMk id="6" creationId="{A01DD415-BEA2-FAD7-ED46-218C158E8B6D}"/>
          </ac:spMkLst>
        </pc:spChg>
      </pc:sldChg>
      <pc:sldChg chg="modSp mod">
        <pc:chgData name="Hazell, Danielle" userId="16322be0-50ef-46ff-b0c0-d304bc10d5d2" providerId="ADAL" clId="{E6D12E1F-DF63-450C-A9ED-E72C5F6C045B}" dt="2025-12-02T13:30:33.355" v="20" actId="14100"/>
        <pc:sldMkLst>
          <pc:docMk/>
          <pc:sldMk cId="1206747245" sldId="1094"/>
        </pc:sldMkLst>
        <pc:spChg chg="mod">
          <ac:chgData name="Hazell, Danielle" userId="16322be0-50ef-46ff-b0c0-d304bc10d5d2" providerId="ADAL" clId="{E6D12E1F-DF63-450C-A9ED-E72C5F6C045B}" dt="2025-12-02T13:30:33.355" v="20" actId="14100"/>
          <ac:spMkLst>
            <pc:docMk/>
            <pc:sldMk cId="1206747245" sldId="1094"/>
            <ac:spMk id="6" creationId="{07EC0C79-6462-AEE0-5DF4-E3E877A335D3}"/>
          </ac:spMkLst>
        </pc:spChg>
      </pc:sldChg>
      <pc:sldChg chg="modSp mod">
        <pc:chgData name="Hazell, Danielle" userId="16322be0-50ef-46ff-b0c0-d304bc10d5d2" providerId="ADAL" clId="{E6D12E1F-DF63-450C-A9ED-E72C5F6C045B}" dt="2025-12-02T13:31:07.183" v="23" actId="14100"/>
        <pc:sldMkLst>
          <pc:docMk/>
          <pc:sldMk cId="1989118354" sldId="1101"/>
        </pc:sldMkLst>
        <pc:spChg chg="mod">
          <ac:chgData name="Hazell, Danielle" userId="16322be0-50ef-46ff-b0c0-d304bc10d5d2" providerId="ADAL" clId="{E6D12E1F-DF63-450C-A9ED-E72C5F6C045B}" dt="2025-12-02T13:31:07.183" v="23" actId="14100"/>
          <ac:spMkLst>
            <pc:docMk/>
            <pc:sldMk cId="1989118354" sldId="1101"/>
            <ac:spMk id="6" creationId="{F6FA4374-9797-4BE5-1836-85694ADA8E40}"/>
          </ac:spMkLst>
        </pc:spChg>
      </pc:sldChg>
      <pc:sldChg chg="modSp mod">
        <pc:chgData name="Hazell, Danielle" userId="16322be0-50ef-46ff-b0c0-d304bc10d5d2" providerId="ADAL" clId="{E6D12E1F-DF63-450C-A9ED-E72C5F6C045B}" dt="2025-12-02T13:31:39.544" v="27" actId="12"/>
        <pc:sldMkLst>
          <pc:docMk/>
          <pc:sldMk cId="1817861799" sldId="1102"/>
        </pc:sldMkLst>
        <pc:spChg chg="mod">
          <ac:chgData name="Hazell, Danielle" userId="16322be0-50ef-46ff-b0c0-d304bc10d5d2" providerId="ADAL" clId="{E6D12E1F-DF63-450C-A9ED-E72C5F6C045B}" dt="2025-12-02T13:31:39.544" v="27" actId="12"/>
          <ac:spMkLst>
            <pc:docMk/>
            <pc:sldMk cId="1817861799" sldId="1102"/>
            <ac:spMk id="6" creationId="{5F2E643B-F930-FF34-6FEA-65892FDE02F7}"/>
          </ac:spMkLst>
        </pc:spChg>
      </pc:sldChg>
      <pc:sldChg chg="modSp mod">
        <pc:chgData name="Hazell, Danielle" userId="16322be0-50ef-46ff-b0c0-d304bc10d5d2" providerId="ADAL" clId="{E6D12E1F-DF63-450C-A9ED-E72C5F6C045B}" dt="2025-12-02T13:31:46.235" v="30" actId="20577"/>
        <pc:sldMkLst>
          <pc:docMk/>
          <pc:sldMk cId="3570989404" sldId="1103"/>
        </pc:sldMkLst>
        <pc:spChg chg="mod">
          <ac:chgData name="Hazell, Danielle" userId="16322be0-50ef-46ff-b0c0-d304bc10d5d2" providerId="ADAL" clId="{E6D12E1F-DF63-450C-A9ED-E72C5F6C045B}" dt="2025-12-02T13:31:46.235" v="30" actId="20577"/>
          <ac:spMkLst>
            <pc:docMk/>
            <pc:sldMk cId="3570989404" sldId="1103"/>
            <ac:spMk id="6" creationId="{308EC494-5EAD-D248-0F29-527B7FB0FC3D}"/>
          </ac:spMkLst>
        </pc:spChg>
      </pc:sldChg>
      <pc:sldChg chg="modSp mod">
        <pc:chgData name="Hazell, Danielle" userId="16322be0-50ef-46ff-b0c0-d304bc10d5d2" providerId="ADAL" clId="{E6D12E1F-DF63-450C-A9ED-E72C5F6C045B}" dt="2025-12-02T13:31:55.246" v="31" actId="12"/>
        <pc:sldMkLst>
          <pc:docMk/>
          <pc:sldMk cId="3044964620" sldId="1104"/>
        </pc:sldMkLst>
        <pc:spChg chg="mod">
          <ac:chgData name="Hazell, Danielle" userId="16322be0-50ef-46ff-b0c0-d304bc10d5d2" providerId="ADAL" clId="{E6D12E1F-DF63-450C-A9ED-E72C5F6C045B}" dt="2025-12-02T13:31:55.246" v="31" actId="12"/>
          <ac:spMkLst>
            <pc:docMk/>
            <pc:sldMk cId="3044964620" sldId="1104"/>
            <ac:spMk id="6" creationId="{0E3690C4-9CDE-A866-8FDB-492262695EB2}"/>
          </ac:spMkLst>
        </pc:spChg>
      </pc:sldChg>
      <pc:sldChg chg="modSp mod">
        <pc:chgData name="Hazell, Danielle" userId="16322be0-50ef-46ff-b0c0-d304bc10d5d2" providerId="ADAL" clId="{E6D12E1F-DF63-450C-A9ED-E72C5F6C045B}" dt="2025-12-02T13:32:25.151" v="35" actId="14100"/>
        <pc:sldMkLst>
          <pc:docMk/>
          <pc:sldMk cId="1039269012" sldId="1107"/>
        </pc:sldMkLst>
        <pc:spChg chg="mod">
          <ac:chgData name="Hazell, Danielle" userId="16322be0-50ef-46ff-b0c0-d304bc10d5d2" providerId="ADAL" clId="{E6D12E1F-DF63-450C-A9ED-E72C5F6C045B}" dt="2025-12-02T13:32:25.151" v="35" actId="14100"/>
          <ac:spMkLst>
            <pc:docMk/>
            <pc:sldMk cId="1039269012" sldId="1107"/>
            <ac:spMk id="6" creationId="{BEAD0845-9F3F-558E-29BE-D6543090BF3F}"/>
          </ac:spMkLst>
        </pc:spChg>
      </pc:sldChg>
      <pc:sldChg chg="modSp mod">
        <pc:chgData name="Hazell, Danielle" userId="16322be0-50ef-46ff-b0c0-d304bc10d5d2" providerId="ADAL" clId="{E6D12E1F-DF63-450C-A9ED-E72C5F6C045B}" dt="2025-12-02T13:32:33.400" v="37" actId="14100"/>
        <pc:sldMkLst>
          <pc:docMk/>
          <pc:sldMk cId="1154829309" sldId="1108"/>
        </pc:sldMkLst>
        <pc:spChg chg="mod">
          <ac:chgData name="Hazell, Danielle" userId="16322be0-50ef-46ff-b0c0-d304bc10d5d2" providerId="ADAL" clId="{E6D12E1F-DF63-450C-A9ED-E72C5F6C045B}" dt="2025-12-02T13:32:33.400" v="37" actId="14100"/>
          <ac:spMkLst>
            <pc:docMk/>
            <pc:sldMk cId="1154829309" sldId="1108"/>
            <ac:spMk id="6" creationId="{97F34A36-1E37-299C-0391-97F836F12F4E}"/>
          </ac:spMkLst>
        </pc:spChg>
      </pc:sldChg>
      <pc:sldChg chg="modSp mod">
        <pc:chgData name="Hazell, Danielle" userId="16322be0-50ef-46ff-b0c0-d304bc10d5d2" providerId="ADAL" clId="{E6D12E1F-DF63-450C-A9ED-E72C5F6C045B}" dt="2025-12-02T13:32:42.749" v="38" actId="14100"/>
        <pc:sldMkLst>
          <pc:docMk/>
          <pc:sldMk cId="1422653726" sldId="1113"/>
        </pc:sldMkLst>
        <pc:spChg chg="mod">
          <ac:chgData name="Hazell, Danielle" userId="16322be0-50ef-46ff-b0c0-d304bc10d5d2" providerId="ADAL" clId="{E6D12E1F-DF63-450C-A9ED-E72C5F6C045B}" dt="2025-12-02T13:32:42.749" v="38" actId="14100"/>
          <ac:spMkLst>
            <pc:docMk/>
            <pc:sldMk cId="1422653726" sldId="1113"/>
            <ac:spMk id="6" creationId="{8DA7441C-F758-04F5-8EB5-46D8313A123D}"/>
          </ac:spMkLst>
        </pc:spChg>
      </pc:sldChg>
      <pc:sldChg chg="modSp mod">
        <pc:chgData name="Hazell, Danielle" userId="16322be0-50ef-46ff-b0c0-d304bc10d5d2" providerId="ADAL" clId="{E6D12E1F-DF63-450C-A9ED-E72C5F6C045B}" dt="2025-12-02T13:33:09.110" v="42" actId="14100"/>
        <pc:sldMkLst>
          <pc:docMk/>
          <pc:sldMk cId="274884157" sldId="1115"/>
        </pc:sldMkLst>
        <pc:spChg chg="mod">
          <ac:chgData name="Hazell, Danielle" userId="16322be0-50ef-46ff-b0c0-d304bc10d5d2" providerId="ADAL" clId="{E6D12E1F-DF63-450C-A9ED-E72C5F6C045B}" dt="2025-12-02T13:33:09.110" v="42" actId="14100"/>
          <ac:spMkLst>
            <pc:docMk/>
            <pc:sldMk cId="274884157" sldId="1115"/>
            <ac:spMk id="6" creationId="{0F391F56-48F3-8028-1737-14FB5AABF39D}"/>
          </ac:spMkLst>
        </pc:spChg>
      </pc:sldChg>
      <pc:sldChg chg="modSp mod">
        <pc:chgData name="Hazell, Danielle" userId="16322be0-50ef-46ff-b0c0-d304bc10d5d2" providerId="ADAL" clId="{E6D12E1F-DF63-450C-A9ED-E72C5F6C045B}" dt="2025-12-02T13:32:57.150" v="41" actId="14100"/>
        <pc:sldMkLst>
          <pc:docMk/>
          <pc:sldMk cId="1445209931" sldId="1116"/>
        </pc:sldMkLst>
        <pc:spChg chg="mod">
          <ac:chgData name="Hazell, Danielle" userId="16322be0-50ef-46ff-b0c0-d304bc10d5d2" providerId="ADAL" clId="{E6D12E1F-DF63-450C-A9ED-E72C5F6C045B}" dt="2025-12-02T13:32:57.150" v="41" actId="14100"/>
          <ac:spMkLst>
            <pc:docMk/>
            <pc:sldMk cId="1445209931" sldId="1116"/>
            <ac:spMk id="6" creationId="{F33CFF99-572A-F7FA-43BC-A3676ADF7AB3}"/>
          </ac:spMkLst>
        </pc:spChg>
      </pc:sldChg>
      <pc:sldChg chg="modSp mod">
        <pc:chgData name="Hazell, Danielle" userId="16322be0-50ef-46ff-b0c0-d304bc10d5d2" providerId="ADAL" clId="{E6D12E1F-DF63-450C-A9ED-E72C5F6C045B}" dt="2025-12-02T13:32:52.622" v="40" actId="14100"/>
        <pc:sldMkLst>
          <pc:docMk/>
          <pc:sldMk cId="553892030" sldId="1117"/>
        </pc:sldMkLst>
        <pc:spChg chg="mod">
          <ac:chgData name="Hazell, Danielle" userId="16322be0-50ef-46ff-b0c0-d304bc10d5d2" providerId="ADAL" clId="{E6D12E1F-DF63-450C-A9ED-E72C5F6C045B}" dt="2025-12-02T13:32:52.622" v="40" actId="14100"/>
          <ac:spMkLst>
            <pc:docMk/>
            <pc:sldMk cId="553892030" sldId="1117"/>
            <ac:spMk id="6" creationId="{766CB44F-63E0-0E14-EEB3-390708FB01BA}"/>
          </ac:spMkLst>
        </pc:spChg>
      </pc:sldChg>
      <pc:sldChg chg="modSp mod">
        <pc:chgData name="Hazell, Danielle" userId="16322be0-50ef-46ff-b0c0-d304bc10d5d2" providerId="ADAL" clId="{E6D12E1F-DF63-450C-A9ED-E72C5F6C045B}" dt="2025-12-02T13:33:30.303" v="46" actId="14100"/>
        <pc:sldMkLst>
          <pc:docMk/>
          <pc:sldMk cId="2175778301" sldId="1118"/>
        </pc:sldMkLst>
        <pc:spChg chg="mod">
          <ac:chgData name="Hazell, Danielle" userId="16322be0-50ef-46ff-b0c0-d304bc10d5d2" providerId="ADAL" clId="{E6D12E1F-DF63-450C-A9ED-E72C5F6C045B}" dt="2025-12-02T13:33:30.303" v="46" actId="14100"/>
          <ac:spMkLst>
            <pc:docMk/>
            <pc:sldMk cId="2175778301" sldId="1118"/>
            <ac:spMk id="6" creationId="{CA24EAA7-07EE-3337-83B6-B4F0ABB1DD05}"/>
          </ac:spMkLst>
        </pc:spChg>
      </pc:sldChg>
      <pc:sldChg chg="modSp mod">
        <pc:chgData name="Hazell, Danielle" userId="16322be0-50ef-46ff-b0c0-d304bc10d5d2" providerId="ADAL" clId="{E6D12E1F-DF63-450C-A9ED-E72C5F6C045B}" dt="2025-12-02T13:33:42.383" v="47" actId="14100"/>
        <pc:sldMkLst>
          <pc:docMk/>
          <pc:sldMk cId="3758721259" sldId="1126"/>
        </pc:sldMkLst>
        <pc:spChg chg="mod">
          <ac:chgData name="Hazell, Danielle" userId="16322be0-50ef-46ff-b0c0-d304bc10d5d2" providerId="ADAL" clId="{E6D12E1F-DF63-450C-A9ED-E72C5F6C045B}" dt="2025-12-02T13:33:42.383" v="47" actId="14100"/>
          <ac:spMkLst>
            <pc:docMk/>
            <pc:sldMk cId="3758721259" sldId="1126"/>
            <ac:spMk id="6" creationId="{E7FDD652-8B18-5554-76D2-4FF3A085E941}"/>
          </ac:spMkLst>
        </pc:spChg>
      </pc:sldChg>
      <pc:sldChg chg="modSp mod">
        <pc:chgData name="Hazell, Danielle" userId="16322be0-50ef-46ff-b0c0-d304bc10d5d2" providerId="ADAL" clId="{E6D12E1F-DF63-450C-A9ED-E72C5F6C045B}" dt="2025-12-02T13:33:53.014" v="49" actId="14100"/>
        <pc:sldMkLst>
          <pc:docMk/>
          <pc:sldMk cId="2224021748" sldId="1129"/>
        </pc:sldMkLst>
        <pc:spChg chg="mod">
          <ac:chgData name="Hazell, Danielle" userId="16322be0-50ef-46ff-b0c0-d304bc10d5d2" providerId="ADAL" clId="{E6D12E1F-DF63-450C-A9ED-E72C5F6C045B}" dt="2025-12-02T13:33:53.014" v="49" actId="14100"/>
          <ac:spMkLst>
            <pc:docMk/>
            <pc:sldMk cId="2224021748" sldId="1129"/>
            <ac:spMk id="6" creationId="{6CC18FD4-ECB9-7EAF-1DE4-73AD4DE1696D}"/>
          </ac:spMkLst>
        </pc:spChg>
      </pc:sldChg>
      <pc:sldChg chg="modSp mod">
        <pc:chgData name="Hazell, Danielle" userId="16322be0-50ef-46ff-b0c0-d304bc10d5d2" providerId="ADAL" clId="{E6D12E1F-DF63-450C-A9ED-E72C5F6C045B}" dt="2025-12-02T13:29:37.648" v="11" actId="113"/>
        <pc:sldMkLst>
          <pc:docMk/>
          <pc:sldMk cId="977711838" sldId="1130"/>
        </pc:sldMkLst>
        <pc:spChg chg="mod">
          <ac:chgData name="Hazell, Danielle" userId="16322be0-50ef-46ff-b0c0-d304bc10d5d2" providerId="ADAL" clId="{E6D12E1F-DF63-450C-A9ED-E72C5F6C045B}" dt="2025-12-02T13:29:37.648" v="11" actId="113"/>
          <ac:spMkLst>
            <pc:docMk/>
            <pc:sldMk cId="977711838" sldId="1130"/>
            <ac:spMk id="6" creationId="{C3043019-3F91-C0DE-F185-594D5A8A00FF}"/>
          </ac:spMkLst>
        </pc:spChg>
      </pc:sldChg>
      <pc:sldMasterChg chg="addSp delSp modSp mod">
        <pc:chgData name="Hazell, Danielle" userId="16322be0-50ef-46ff-b0c0-d304bc10d5d2" providerId="ADAL" clId="{E6D12E1F-DF63-450C-A9ED-E72C5F6C045B}" dt="2025-12-02T13:28:28.047" v="3"/>
        <pc:sldMasterMkLst>
          <pc:docMk/>
          <pc:sldMasterMk cId="2966563060" sldId="2147483653"/>
        </pc:sldMasterMkLst>
        <pc:spChg chg="add mod">
          <ac:chgData name="Hazell, Danielle" userId="16322be0-50ef-46ff-b0c0-d304bc10d5d2" providerId="ADAL" clId="{E6D12E1F-DF63-450C-A9ED-E72C5F6C045B}" dt="2025-12-02T13:28:28.047" v="3"/>
          <ac:spMkLst>
            <pc:docMk/>
            <pc:sldMasterMk cId="2966563060" sldId="2147483653"/>
            <ac:spMk id="4" creationId="{F1F6D020-0A97-F7FE-4291-862CE7F5C558}"/>
          </ac:spMkLst>
        </pc:spChg>
        <pc:picChg chg="add mod">
          <ac:chgData name="Hazell, Danielle" userId="16322be0-50ef-46ff-b0c0-d304bc10d5d2" providerId="ADAL" clId="{E6D12E1F-DF63-450C-A9ED-E72C5F6C045B}" dt="2025-12-02T13:28:28.047" v="3"/>
          <ac:picMkLst>
            <pc:docMk/>
            <pc:sldMasterMk cId="2966563060" sldId="2147483653"/>
            <ac:picMk id="2" creationId="{747D649C-630F-8140-A72E-F788138FF91D}"/>
          </ac:picMkLst>
        </pc:picChg>
        <pc:picChg chg="add mod">
          <ac:chgData name="Hazell, Danielle" userId="16322be0-50ef-46ff-b0c0-d304bc10d5d2" providerId="ADAL" clId="{E6D12E1F-DF63-450C-A9ED-E72C5F6C045B}" dt="2025-12-02T13:28:28.047" v="3"/>
          <ac:picMkLst>
            <pc:docMk/>
            <pc:sldMasterMk cId="2966563060" sldId="2147483653"/>
            <ac:picMk id="5" creationId="{0E5573F5-E5B3-14F6-C680-6F53D43E3D68}"/>
          </ac:picMkLst>
        </pc:picChg>
        <pc:picChg chg="add mod">
          <ac:chgData name="Hazell, Danielle" userId="16322be0-50ef-46ff-b0c0-d304bc10d5d2" providerId="ADAL" clId="{E6D12E1F-DF63-450C-A9ED-E72C5F6C045B}" dt="2025-12-02T13:28:28.047" v="3"/>
          <ac:picMkLst>
            <pc:docMk/>
            <pc:sldMasterMk cId="2966563060" sldId="2147483653"/>
            <ac:picMk id="7" creationId="{ABCC9652-D5B7-5253-E270-8B6EE2746BAC}"/>
          </ac:picMkLst>
        </pc:picChg>
      </pc:sldMasterChg>
    </pc:docChg>
  </pc:docChgLst>
  <pc:docChgLst>
    <pc:chgData name="Bonita Searle-Barnes" userId="e782127f-826a-4a83-a372-afedaa2e0d4f" providerId="ADAL" clId="{FA3BD239-4B9A-4CBA-8CF5-F7BFBEA885D5}"/>
    <pc:docChg chg="undo redo custSel modSld">
      <pc:chgData name="Bonita Searle-Barnes" userId="e782127f-826a-4a83-a372-afedaa2e0d4f" providerId="ADAL" clId="{FA3BD239-4B9A-4CBA-8CF5-F7BFBEA885D5}" dt="2025-11-26T16:12:46.407" v="94" actId="1076"/>
      <pc:docMkLst>
        <pc:docMk/>
      </pc:docMkLst>
      <pc:sldChg chg="modSp mod">
        <pc:chgData name="Bonita Searle-Barnes" userId="e782127f-826a-4a83-a372-afedaa2e0d4f" providerId="ADAL" clId="{FA3BD239-4B9A-4CBA-8CF5-F7BFBEA885D5}" dt="2025-11-26T14:41:17.324" v="0" actId="20577"/>
        <pc:sldMkLst>
          <pc:docMk/>
          <pc:sldMk cId="2808480706" sldId="840"/>
        </pc:sldMkLst>
        <pc:spChg chg="mod">
          <ac:chgData name="Bonita Searle-Barnes" userId="e782127f-826a-4a83-a372-afedaa2e0d4f" providerId="ADAL" clId="{FA3BD239-4B9A-4CBA-8CF5-F7BFBEA885D5}" dt="2025-11-26T14:41:17.324" v="0" actId="20577"/>
          <ac:spMkLst>
            <pc:docMk/>
            <pc:sldMk cId="2808480706" sldId="840"/>
            <ac:spMk id="4" creationId="{183CA12B-98D8-441B-A2DE-6FF2B2597824}"/>
          </ac:spMkLst>
        </pc:spChg>
      </pc:sldChg>
      <pc:sldChg chg="modSp mod">
        <pc:chgData name="Bonita Searle-Barnes" userId="e782127f-826a-4a83-a372-afedaa2e0d4f" providerId="ADAL" clId="{FA3BD239-4B9A-4CBA-8CF5-F7BFBEA885D5}" dt="2025-11-26T14:55:26.545" v="64" actId="20577"/>
        <pc:sldMkLst>
          <pc:docMk/>
          <pc:sldMk cId="4173707910" sldId="1020"/>
        </pc:sldMkLst>
        <pc:spChg chg="mod">
          <ac:chgData name="Bonita Searle-Barnes" userId="e782127f-826a-4a83-a372-afedaa2e0d4f" providerId="ADAL" clId="{FA3BD239-4B9A-4CBA-8CF5-F7BFBEA885D5}" dt="2025-11-26T14:55:26.545" v="64" actId="20577"/>
          <ac:spMkLst>
            <pc:docMk/>
            <pc:sldMk cId="4173707910" sldId="1020"/>
            <ac:spMk id="6" creationId="{9E12931C-27DA-551E-A19D-E0026B9AA3DA}"/>
          </ac:spMkLst>
        </pc:spChg>
      </pc:sldChg>
      <pc:sldChg chg="modSp mod">
        <pc:chgData name="Bonita Searle-Barnes" userId="e782127f-826a-4a83-a372-afedaa2e0d4f" providerId="ADAL" clId="{FA3BD239-4B9A-4CBA-8CF5-F7BFBEA885D5}" dt="2025-11-26T14:58:32.487" v="69" actId="14100"/>
        <pc:sldMkLst>
          <pc:docMk/>
          <pc:sldMk cId="431048625" sldId="1059"/>
        </pc:sldMkLst>
        <pc:spChg chg="mod">
          <ac:chgData name="Bonita Searle-Barnes" userId="e782127f-826a-4a83-a372-afedaa2e0d4f" providerId="ADAL" clId="{FA3BD239-4B9A-4CBA-8CF5-F7BFBEA885D5}" dt="2025-11-26T14:58:32.487" v="69" actId="14100"/>
          <ac:spMkLst>
            <pc:docMk/>
            <pc:sldMk cId="431048625" sldId="1059"/>
            <ac:spMk id="6" creationId="{3E7CEF20-0591-DB33-5946-B04A71ADA393}"/>
          </ac:spMkLst>
        </pc:spChg>
      </pc:sldChg>
      <pc:sldChg chg="modSp mod">
        <pc:chgData name="Bonita Searle-Barnes" userId="e782127f-826a-4a83-a372-afedaa2e0d4f" providerId="ADAL" clId="{FA3BD239-4B9A-4CBA-8CF5-F7BFBEA885D5}" dt="2025-11-26T15:20:43.003" v="81" actId="404"/>
        <pc:sldMkLst>
          <pc:docMk/>
          <pc:sldMk cId="792038489" sldId="1065"/>
        </pc:sldMkLst>
        <pc:graphicFrameChg chg="modGraphic">
          <ac:chgData name="Bonita Searle-Barnes" userId="e782127f-826a-4a83-a372-afedaa2e0d4f" providerId="ADAL" clId="{FA3BD239-4B9A-4CBA-8CF5-F7BFBEA885D5}" dt="2025-11-26T15:20:43.003" v="81" actId="404"/>
          <ac:graphicFrameMkLst>
            <pc:docMk/>
            <pc:sldMk cId="792038489" sldId="1065"/>
            <ac:graphicFrameMk id="2" creationId="{674740DF-44B7-537A-6196-1BA8E3CEEE30}"/>
          </ac:graphicFrameMkLst>
        </pc:graphicFrameChg>
      </pc:sldChg>
      <pc:sldChg chg="modSp mod">
        <pc:chgData name="Bonita Searle-Barnes" userId="e782127f-826a-4a83-a372-afedaa2e0d4f" providerId="ADAL" clId="{FA3BD239-4B9A-4CBA-8CF5-F7BFBEA885D5}" dt="2025-11-26T15:00:34.276" v="73" actId="20577"/>
        <pc:sldMkLst>
          <pc:docMk/>
          <pc:sldMk cId="2092764207" sldId="1077"/>
        </pc:sldMkLst>
        <pc:spChg chg="mod">
          <ac:chgData name="Bonita Searle-Barnes" userId="e782127f-826a-4a83-a372-afedaa2e0d4f" providerId="ADAL" clId="{FA3BD239-4B9A-4CBA-8CF5-F7BFBEA885D5}" dt="2025-11-26T15:00:34.276" v="73" actId="20577"/>
          <ac:spMkLst>
            <pc:docMk/>
            <pc:sldMk cId="2092764207" sldId="1077"/>
            <ac:spMk id="6" creationId="{8B945434-1A59-29E3-C4AC-C5A53C31EBBA}"/>
          </ac:spMkLst>
        </pc:spChg>
      </pc:sldChg>
      <pc:sldChg chg="modSp mod">
        <pc:chgData name="Bonita Searle-Barnes" userId="e782127f-826a-4a83-a372-afedaa2e0d4f" providerId="ADAL" clId="{FA3BD239-4B9A-4CBA-8CF5-F7BFBEA885D5}" dt="2025-11-26T14:56:28.510" v="67" actId="20577"/>
        <pc:sldMkLst>
          <pc:docMk/>
          <pc:sldMk cId="776846239" sldId="1081"/>
        </pc:sldMkLst>
        <pc:spChg chg="mod">
          <ac:chgData name="Bonita Searle-Barnes" userId="e782127f-826a-4a83-a372-afedaa2e0d4f" providerId="ADAL" clId="{FA3BD239-4B9A-4CBA-8CF5-F7BFBEA885D5}" dt="2025-11-26T14:56:28.510" v="67" actId="20577"/>
          <ac:spMkLst>
            <pc:docMk/>
            <pc:sldMk cId="776846239" sldId="1081"/>
            <ac:spMk id="6" creationId="{614A5A62-23B9-1948-0ABB-406EA964D348}"/>
          </ac:spMkLst>
        </pc:spChg>
      </pc:sldChg>
      <pc:sldChg chg="modSp mod">
        <pc:chgData name="Bonita Searle-Barnes" userId="e782127f-826a-4a83-a372-afedaa2e0d4f" providerId="ADAL" clId="{FA3BD239-4B9A-4CBA-8CF5-F7BFBEA885D5}" dt="2025-11-26T14:54:46.769" v="33" actId="20577"/>
        <pc:sldMkLst>
          <pc:docMk/>
          <pc:sldMk cId="1703692978" sldId="1084"/>
        </pc:sldMkLst>
        <pc:spChg chg="mod">
          <ac:chgData name="Bonita Searle-Barnes" userId="e782127f-826a-4a83-a372-afedaa2e0d4f" providerId="ADAL" clId="{FA3BD239-4B9A-4CBA-8CF5-F7BFBEA885D5}" dt="2025-11-26T14:54:46.769" v="33" actId="20577"/>
          <ac:spMkLst>
            <pc:docMk/>
            <pc:sldMk cId="1703692978" sldId="1084"/>
            <ac:spMk id="6" creationId="{897488D6-D2EB-34F1-68C4-6DB93B04ED79}"/>
          </ac:spMkLst>
        </pc:spChg>
      </pc:sldChg>
      <pc:sldChg chg="modSp mod">
        <pc:chgData name="Bonita Searle-Barnes" userId="e782127f-826a-4a83-a372-afedaa2e0d4f" providerId="ADAL" clId="{FA3BD239-4B9A-4CBA-8CF5-F7BFBEA885D5}" dt="2025-11-26T14:56:10.970" v="65" actId="20577"/>
        <pc:sldMkLst>
          <pc:docMk/>
          <pc:sldMk cId="695556912" sldId="1085"/>
        </pc:sldMkLst>
        <pc:spChg chg="mod">
          <ac:chgData name="Bonita Searle-Barnes" userId="e782127f-826a-4a83-a372-afedaa2e0d4f" providerId="ADAL" clId="{FA3BD239-4B9A-4CBA-8CF5-F7BFBEA885D5}" dt="2025-11-26T14:56:10.970" v="65" actId="20577"/>
          <ac:spMkLst>
            <pc:docMk/>
            <pc:sldMk cId="695556912" sldId="1085"/>
            <ac:spMk id="6" creationId="{2869CAB7-69AF-7FA0-DDF5-516CA22BEC15}"/>
          </ac:spMkLst>
        </pc:spChg>
      </pc:sldChg>
      <pc:sldChg chg="modSp mod">
        <pc:chgData name="Bonita Searle-Barnes" userId="e782127f-826a-4a83-a372-afedaa2e0d4f" providerId="ADAL" clId="{FA3BD239-4B9A-4CBA-8CF5-F7BFBEA885D5}" dt="2025-11-26T14:56:45.353" v="68" actId="14100"/>
        <pc:sldMkLst>
          <pc:docMk/>
          <pc:sldMk cId="3562831008" sldId="1087"/>
        </pc:sldMkLst>
        <pc:spChg chg="mod">
          <ac:chgData name="Bonita Searle-Barnes" userId="e782127f-826a-4a83-a372-afedaa2e0d4f" providerId="ADAL" clId="{FA3BD239-4B9A-4CBA-8CF5-F7BFBEA885D5}" dt="2025-11-26T14:56:45.353" v="68" actId="14100"/>
          <ac:spMkLst>
            <pc:docMk/>
            <pc:sldMk cId="3562831008" sldId="1087"/>
            <ac:spMk id="6" creationId="{5C568CF0-80F1-0695-5085-BF2C4507D08E}"/>
          </ac:spMkLst>
        </pc:spChg>
      </pc:sldChg>
      <pc:sldChg chg="modSp mod">
        <pc:chgData name="Bonita Searle-Barnes" userId="e782127f-826a-4a83-a372-afedaa2e0d4f" providerId="ADAL" clId="{FA3BD239-4B9A-4CBA-8CF5-F7BFBEA885D5}" dt="2025-11-26T14:58:51.153" v="70" actId="14100"/>
        <pc:sldMkLst>
          <pc:docMk/>
          <pc:sldMk cId="2083967343" sldId="1088"/>
        </pc:sldMkLst>
        <pc:spChg chg="mod">
          <ac:chgData name="Bonita Searle-Barnes" userId="e782127f-826a-4a83-a372-afedaa2e0d4f" providerId="ADAL" clId="{FA3BD239-4B9A-4CBA-8CF5-F7BFBEA885D5}" dt="2025-11-26T14:58:51.153" v="70" actId="14100"/>
          <ac:spMkLst>
            <pc:docMk/>
            <pc:sldMk cId="2083967343" sldId="1088"/>
            <ac:spMk id="6" creationId="{859029EB-0787-60FF-C851-8E06713AFFEE}"/>
          </ac:spMkLst>
        </pc:spChg>
      </pc:sldChg>
      <pc:sldChg chg="modSp mod">
        <pc:chgData name="Bonita Searle-Barnes" userId="e782127f-826a-4a83-a372-afedaa2e0d4f" providerId="ADAL" clId="{FA3BD239-4B9A-4CBA-8CF5-F7BFBEA885D5}" dt="2025-11-26T14:59:06.921" v="71" actId="14100"/>
        <pc:sldMkLst>
          <pc:docMk/>
          <pc:sldMk cId="1606010159" sldId="1089"/>
        </pc:sldMkLst>
        <pc:spChg chg="mod">
          <ac:chgData name="Bonita Searle-Barnes" userId="e782127f-826a-4a83-a372-afedaa2e0d4f" providerId="ADAL" clId="{FA3BD239-4B9A-4CBA-8CF5-F7BFBEA885D5}" dt="2025-11-26T14:59:06.921" v="71" actId="14100"/>
          <ac:spMkLst>
            <pc:docMk/>
            <pc:sldMk cId="1606010159" sldId="1089"/>
            <ac:spMk id="6" creationId="{79C13034-8B58-D30E-E1A6-5177B00A1FED}"/>
          </ac:spMkLst>
        </pc:spChg>
      </pc:sldChg>
      <pc:sldChg chg="modSp mod">
        <pc:chgData name="Bonita Searle-Barnes" userId="e782127f-826a-4a83-a372-afedaa2e0d4f" providerId="ADAL" clId="{FA3BD239-4B9A-4CBA-8CF5-F7BFBEA885D5}" dt="2025-11-26T15:05:38.534" v="75" actId="14100"/>
        <pc:sldMkLst>
          <pc:docMk/>
          <pc:sldMk cId="2492885408" sldId="1091"/>
        </pc:sldMkLst>
        <pc:spChg chg="mod">
          <ac:chgData name="Bonita Searle-Barnes" userId="e782127f-826a-4a83-a372-afedaa2e0d4f" providerId="ADAL" clId="{FA3BD239-4B9A-4CBA-8CF5-F7BFBEA885D5}" dt="2025-11-26T15:05:38.534" v="75" actId="14100"/>
          <ac:spMkLst>
            <pc:docMk/>
            <pc:sldMk cId="2492885408" sldId="1091"/>
            <ac:spMk id="6" creationId="{D1965161-9544-F5B1-5EC0-BF02BB477818}"/>
          </ac:spMkLst>
        </pc:spChg>
      </pc:sldChg>
      <pc:sldChg chg="modSp mod">
        <pc:chgData name="Bonita Searle-Barnes" userId="e782127f-826a-4a83-a372-afedaa2e0d4f" providerId="ADAL" clId="{FA3BD239-4B9A-4CBA-8CF5-F7BFBEA885D5}" dt="2025-11-26T15:05:25.588" v="74" actId="14100"/>
        <pc:sldMkLst>
          <pc:docMk/>
          <pc:sldMk cId="1206747245" sldId="1094"/>
        </pc:sldMkLst>
        <pc:spChg chg="mod">
          <ac:chgData name="Bonita Searle-Barnes" userId="e782127f-826a-4a83-a372-afedaa2e0d4f" providerId="ADAL" clId="{FA3BD239-4B9A-4CBA-8CF5-F7BFBEA885D5}" dt="2025-11-26T15:05:25.588" v="74" actId="14100"/>
          <ac:spMkLst>
            <pc:docMk/>
            <pc:sldMk cId="1206747245" sldId="1094"/>
            <ac:spMk id="6" creationId="{07EC0C79-6462-AEE0-5DF4-E3E877A335D3}"/>
          </ac:spMkLst>
        </pc:spChg>
      </pc:sldChg>
      <pc:sldChg chg="modSp mod">
        <pc:chgData name="Bonita Searle-Barnes" userId="e782127f-826a-4a83-a372-afedaa2e0d4f" providerId="ADAL" clId="{FA3BD239-4B9A-4CBA-8CF5-F7BFBEA885D5}" dt="2025-11-26T15:09:05.625" v="77" actId="27107"/>
        <pc:sldMkLst>
          <pc:docMk/>
          <pc:sldMk cId="913807380" sldId="1098"/>
        </pc:sldMkLst>
        <pc:spChg chg="mod">
          <ac:chgData name="Bonita Searle-Barnes" userId="e782127f-826a-4a83-a372-afedaa2e0d4f" providerId="ADAL" clId="{FA3BD239-4B9A-4CBA-8CF5-F7BFBEA885D5}" dt="2025-11-26T15:09:05.625" v="77" actId="27107"/>
          <ac:spMkLst>
            <pc:docMk/>
            <pc:sldMk cId="913807380" sldId="1098"/>
            <ac:spMk id="6" creationId="{239CA289-492A-2705-3FD2-1C62ECB30796}"/>
          </ac:spMkLst>
        </pc:spChg>
      </pc:sldChg>
      <pc:sldChg chg="addSp delSp modSp mod">
        <pc:chgData name="Bonita Searle-Barnes" userId="e782127f-826a-4a83-a372-afedaa2e0d4f" providerId="ADAL" clId="{FA3BD239-4B9A-4CBA-8CF5-F7BFBEA885D5}" dt="2025-11-26T16:12:46.407" v="94" actId="1076"/>
        <pc:sldMkLst>
          <pc:docMk/>
          <pc:sldMk cId="2762333925" sldId="1105"/>
        </pc:sldMkLst>
        <pc:picChg chg="add mod">
          <ac:chgData name="Bonita Searle-Barnes" userId="e782127f-826a-4a83-a372-afedaa2e0d4f" providerId="ADAL" clId="{FA3BD239-4B9A-4CBA-8CF5-F7BFBEA885D5}" dt="2025-11-26T16:12:46.407" v="94" actId="1076"/>
          <ac:picMkLst>
            <pc:docMk/>
            <pc:sldMk cId="2762333925" sldId="1105"/>
            <ac:picMk id="4" creationId="{D6B2F648-B2B4-876D-3079-F624083EB1E0}"/>
          </ac:picMkLst>
        </pc:picChg>
      </pc:sldChg>
      <pc:sldChg chg="modSp mod">
        <pc:chgData name="Bonita Searle-Barnes" userId="e782127f-826a-4a83-a372-afedaa2e0d4f" providerId="ADAL" clId="{FA3BD239-4B9A-4CBA-8CF5-F7BFBEA885D5}" dt="2025-11-26T15:19:54.036" v="79" actId="14100"/>
        <pc:sldMkLst>
          <pc:docMk/>
          <pc:sldMk cId="1445209931" sldId="1116"/>
        </pc:sldMkLst>
        <pc:spChg chg="mod">
          <ac:chgData name="Bonita Searle-Barnes" userId="e782127f-826a-4a83-a372-afedaa2e0d4f" providerId="ADAL" clId="{FA3BD239-4B9A-4CBA-8CF5-F7BFBEA885D5}" dt="2025-11-26T15:19:54.036" v="79" actId="14100"/>
          <ac:spMkLst>
            <pc:docMk/>
            <pc:sldMk cId="1445209931" sldId="1116"/>
            <ac:spMk id="6" creationId="{F33CFF99-572A-F7FA-43BC-A3676ADF7AB3}"/>
          </ac:spMkLst>
        </pc:spChg>
      </pc:sldChg>
      <pc:sldChg chg="modSp mod">
        <pc:chgData name="Bonita Searle-Barnes" userId="e782127f-826a-4a83-a372-afedaa2e0d4f" providerId="ADAL" clId="{FA3BD239-4B9A-4CBA-8CF5-F7BFBEA885D5}" dt="2025-11-26T15:21:16.532" v="83" actId="20577"/>
        <pc:sldMkLst>
          <pc:docMk/>
          <pc:sldMk cId="731386234" sldId="1119"/>
        </pc:sldMkLst>
        <pc:spChg chg="mod">
          <ac:chgData name="Bonita Searle-Barnes" userId="e782127f-826a-4a83-a372-afedaa2e0d4f" providerId="ADAL" clId="{FA3BD239-4B9A-4CBA-8CF5-F7BFBEA885D5}" dt="2025-11-26T15:21:16.532" v="83" actId="20577"/>
          <ac:spMkLst>
            <pc:docMk/>
            <pc:sldMk cId="731386234" sldId="1119"/>
            <ac:spMk id="6" creationId="{AEFDC02C-CDA6-000B-8A22-68E013EC96D3}"/>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12/12/2025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361950" y="685800"/>
            <a:ext cx="6134100" cy="3429000"/>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a:p>
        </p:txBody>
      </p:sp>
    </p:spTree>
    <p:extLst>
      <p:ext uri="{BB962C8B-B14F-4D97-AF65-F5344CB8AC3E}">
        <p14:creationId xmlns:p14="http://schemas.microsoft.com/office/powerpoint/2010/main" val="1736937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74</a:t>
            </a:fld>
            <a:endParaRPr lang="en-US"/>
          </a:p>
        </p:txBody>
      </p:sp>
    </p:spTree>
    <p:extLst>
      <p:ext uri="{BB962C8B-B14F-4D97-AF65-F5344CB8AC3E}">
        <p14:creationId xmlns:p14="http://schemas.microsoft.com/office/powerpoint/2010/main" val="4138113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3624361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893668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4089487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2961008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807">
                <a:solidFill>
                  <a:srgbClr val="D9D9D9"/>
                </a:solidFill>
                <a:cs typeface="Arial" charset="0"/>
              </a:rPr>
              <a:t> </a:t>
            </a:r>
          </a:p>
        </p:txBody>
      </p:sp>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Graphic 26">
            <a:extLst>
              <a:ext uri="{FF2B5EF4-FFF2-40B4-BE49-F238E27FC236}">
                <a16:creationId xmlns:a16="http://schemas.microsoft.com/office/drawing/2014/main" id="{4987E8D9-377B-AB1D-8A32-2882D85AB09F}"/>
              </a:ext>
            </a:extLst>
          </p:cNvPr>
          <p:cNvSpPr>
            <a:spLocks/>
          </p:cNvSpPr>
          <p:nvPr userDrawn="1"/>
        </p:nvSpPr>
        <p:spPr>
          <a:xfrm>
            <a:off x="6" y="756000"/>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p>
            <a:endParaRPr lang="en-GB" sz="2008"/>
          </a:p>
        </p:txBody>
      </p:sp>
      <p:sp>
        <p:nvSpPr>
          <p:cNvPr id="12" name="Text Box 11"/>
          <p:cNvSpPr txBox="1">
            <a:spLocks noChangeArrowheads="1"/>
          </p:cNvSpPr>
          <p:nvPr userDrawn="1"/>
        </p:nvSpPr>
        <p:spPr bwMode="auto">
          <a:xfrm>
            <a:off x="360000" y="6389601"/>
            <a:ext cx="588541" cy="153888"/>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000" baseline="0">
                <a:latin typeface="+mn-lt"/>
                <a:ea typeface="Arial" pitchFamily="-105" charset="0"/>
                <a:cs typeface="Arial" pitchFamily="-105" charset="0"/>
              </a:rPr>
              <a:pPr algn="l">
                <a:spcBef>
                  <a:spcPts val="602"/>
                </a:spcBef>
              </a:pPr>
              <a:t>‹#›</a:t>
            </a:fld>
            <a:r>
              <a:rPr lang="en-US" sz="1000" baseline="0">
                <a:latin typeface="+mn-lt"/>
                <a:ea typeface="Arial" pitchFamily="-105" charset="0"/>
                <a:cs typeface="Arial" pitchFamily="-105" charset="0"/>
              </a:rPr>
              <a:t> </a:t>
            </a:r>
          </a:p>
        </p:txBody>
      </p:sp>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pic>
        <p:nvPicPr>
          <p:cNvPr id="2" name="Picture 1" descr="A red arrow pointing up&#10;&#10;AI-generated content may be incorrect.">
            <a:extLst>
              <a:ext uri="{FF2B5EF4-FFF2-40B4-BE49-F238E27FC236}">
                <a16:creationId xmlns:a16="http://schemas.microsoft.com/office/drawing/2014/main" id="{747D649C-630F-8140-A72E-F788138FF91D}"/>
              </a:ext>
            </a:extLst>
          </p:cNvPr>
          <p:cNvPicPr>
            <a:picLocks/>
          </p:cNvPicPr>
          <p:nvPr userDrawn="1"/>
        </p:nvPicPr>
        <p:blipFill>
          <a:blip r:embed="rId7" cstate="print">
            <a:extLst>
              <a:ext uri="{28A0092B-C50C-407E-A947-70E740481C1C}">
                <a14:useLocalDpi xmlns:a14="http://schemas.microsoft.com/office/drawing/2010/main"/>
              </a:ext>
            </a:extLst>
          </a:blip>
          <a:srcRect/>
          <a:stretch>
            <a:fillRect/>
          </a:stretch>
        </p:blipFill>
        <p:spPr bwMode="auto">
          <a:xfrm>
            <a:off x="267762" y="170588"/>
            <a:ext cx="591666" cy="437463"/>
          </a:xfrm>
          <a:prstGeom prst="rect">
            <a:avLst/>
          </a:prstGeom>
          <a:noFill/>
          <a:ln>
            <a:noFill/>
          </a:ln>
        </p:spPr>
      </p:pic>
      <p:sp>
        <p:nvSpPr>
          <p:cNvPr id="4" name="Text Box 2">
            <a:extLst>
              <a:ext uri="{FF2B5EF4-FFF2-40B4-BE49-F238E27FC236}">
                <a16:creationId xmlns:a16="http://schemas.microsoft.com/office/drawing/2014/main" id="{F1F6D020-0A97-F7FE-4291-862CE7F5C558}"/>
              </a:ext>
            </a:extLst>
          </p:cNvPr>
          <p:cNvSpPr txBox="1">
            <a:spLocks noChangeArrowheads="1"/>
          </p:cNvSpPr>
          <p:nvPr userDrawn="1"/>
        </p:nvSpPr>
        <p:spPr bwMode="auto">
          <a:xfrm>
            <a:off x="3848985" y="67612"/>
            <a:ext cx="5827751" cy="589388"/>
          </a:xfrm>
          <a:prstGeom prst="rect">
            <a:avLst/>
          </a:prstGeom>
          <a:noFill/>
          <a:ln w="9525">
            <a:noFill/>
            <a:miter lim="800000"/>
            <a:headEnd/>
            <a:tailEnd/>
          </a:ln>
        </p:spPr>
        <p:txBody>
          <a:bodyPr rot="0" vert="horz" wrap="square" lIns="91797" tIns="45899" rIns="91797" bIns="45899" anchor="t" anchorCtr="0">
            <a:noAutofit/>
          </a:body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Gas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5" name="Picture 4" descr="A black and white logo&#10;&#10;AI-generated content may be incorrect.">
            <a:extLst>
              <a:ext uri="{FF2B5EF4-FFF2-40B4-BE49-F238E27FC236}">
                <a16:creationId xmlns:a16="http://schemas.microsoft.com/office/drawing/2014/main" id="{0E5573F5-E5B3-14F6-C680-6F53D43E3D68}"/>
              </a:ext>
            </a:extLst>
          </p:cNvPr>
          <p:cNvPicPr>
            <a:picLocks noChangeAspect="1"/>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9408368" y="157157"/>
            <a:ext cx="2563495" cy="498243"/>
          </a:xfrm>
          <a:prstGeom prst="rect">
            <a:avLst/>
          </a:prstGeom>
          <a:noFill/>
          <a:ln>
            <a:noFill/>
          </a:ln>
        </p:spPr>
      </p:pic>
      <p:pic>
        <p:nvPicPr>
          <p:cNvPr id="7" name="Picture 6" descr="A black background with a black square&#10;&#10;AI-generated content may be incorrect.">
            <a:extLst>
              <a:ext uri="{FF2B5EF4-FFF2-40B4-BE49-F238E27FC236}">
                <a16:creationId xmlns:a16="http://schemas.microsoft.com/office/drawing/2014/main" id="{ABCC9652-D5B7-5253-E270-8B6EE2746BAC}"/>
              </a:ext>
            </a:extLst>
          </p:cNvPr>
          <p:cNvPicPr>
            <a:picLocks noChangeAspect="1"/>
          </p:cNvPicPr>
          <p:nvPr userDrawn="1"/>
        </p:nvPicPr>
        <p:blipFill>
          <a:blip r:embed="rId9"/>
          <a:stretch>
            <a:fillRect/>
          </a:stretch>
        </p:blipFill>
        <p:spPr>
          <a:xfrm>
            <a:off x="984256" y="177135"/>
            <a:ext cx="2685203" cy="440679"/>
          </a:xfrm>
          <a:prstGeom prst="rect">
            <a:avLst/>
          </a:prstGeom>
        </p:spPr>
      </p:pic>
    </p:spTree>
    <p:extLst>
      <p:ext uri="{BB962C8B-B14F-4D97-AF65-F5344CB8AC3E}">
        <p14:creationId xmlns:p14="http://schemas.microsoft.com/office/powerpoint/2010/main" val="2966563060"/>
      </p:ext>
    </p:extLst>
  </p:cSld>
  <p:clrMap bg1="lt1" tx1="dk1" bg2="lt2" tx2="dk2" accent1="accent1" accent2="accent2" accent3="accent3" accent4="accent4" accent5="accent5" accent6="accent6" hlink="hlink" folHlink="folHlink"/>
  <p:sldLayoutIdLst>
    <p:sldLayoutId id="2147483658" r:id="rId1"/>
    <p:sldLayoutId id="2147483654" r:id="rId2"/>
    <p:sldLayoutId id="2147483659" r:id="rId3"/>
    <p:sldLayoutId id="2147483657" r:id="rId4"/>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defRPr lang="en-GB" sz="2000" dirty="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71156A-2242-124B-AF49-34A979232ED8}"/>
              </a:ext>
            </a:extLst>
          </p:cNvPr>
          <p:cNvSpPr txBox="1">
            <a:spLocks/>
          </p:cNvSpPr>
          <p:nvPr/>
        </p:nvSpPr>
        <p:spPr>
          <a:xfrm>
            <a:off x="360000" y="1980110"/>
            <a:ext cx="10800000" cy="3779890"/>
          </a:xfrm>
          <a:prstGeom prst="rect">
            <a:avLst/>
          </a:prstGeom>
        </p:spPr>
        <p:txBody>
          <a:bodyPr lIns="0" tIns="0" rIns="0" bIns="0" anchor="t" anchorCtr="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fontAlgn="auto">
              <a:lnSpc>
                <a:spcPct val="100000"/>
              </a:lnSpc>
              <a:spcBef>
                <a:spcPts val="0"/>
              </a:spcBef>
              <a:spcAft>
                <a:spcPts val="0"/>
              </a:spcAft>
              <a:buNone/>
              <a:defRPr/>
            </a:pPr>
            <a:r>
              <a:rPr lang="en-GB" sz="2800" b="1">
                <a:solidFill>
                  <a:srgbClr val="170130"/>
                </a:solidFill>
                <a:latin typeface="Arial" panose="020B0604020202020204" pitchFamily="34" charset="0"/>
                <a:ea typeface="ＭＳ Ｐゴシック" panose="020B0600070205080204" pitchFamily="34" charset="-128"/>
                <a:cs typeface="Arial" panose="020B0604020202020204" pitchFamily="34" charset="0"/>
              </a:rPr>
              <a:t>Occupational Specialism: Gas Engineering</a:t>
            </a:r>
          </a:p>
          <a:p>
            <a:pPr marL="0" indent="0">
              <a:buNone/>
            </a:pPr>
            <a:r>
              <a:rPr lang="en-GB" sz="2800">
                <a:solidFill>
                  <a:schemeClr val="tx1"/>
                </a:solidFill>
                <a:latin typeface="+mj-lt"/>
                <a:ea typeface="ＭＳ Ｐゴシック" panose="020B0600070205080204" pitchFamily="34" charset="-128"/>
                <a:cs typeface="Arial" panose="020B0604020202020204" pitchFamily="34" charset="0"/>
              </a:rPr>
              <a:t>K1.15 </a:t>
            </a:r>
            <a:r>
              <a:rPr lang="en-GB" sz="2800">
                <a:solidFill>
                  <a:schemeClr val="tx1"/>
                </a:solidFill>
                <a:latin typeface="+mj-lt"/>
              </a:rPr>
              <a:t>Types of gas appliances and their system</a:t>
            </a:r>
          </a:p>
          <a:p>
            <a:pPr marL="0" indent="0">
              <a:buNone/>
            </a:pPr>
            <a:r>
              <a:rPr lang="en-GB" sz="2800">
                <a:solidFill>
                  <a:schemeClr val="tx1"/>
                </a:solidFill>
                <a:latin typeface="+mj-lt"/>
              </a:rPr>
              <a:t>requirements</a:t>
            </a:r>
          </a:p>
          <a:p>
            <a:pPr marL="0" indent="0">
              <a:buNone/>
            </a:pPr>
            <a:r>
              <a:rPr lang="en-GB" sz="2800" b="1">
                <a:solidFill>
                  <a:schemeClr val="tx1"/>
                </a:solidFill>
                <a:latin typeface="+mj-lt"/>
              </a:rPr>
              <a:t> </a:t>
            </a:r>
            <a:endParaRPr lang="en-GB" sz="2800" b="1">
              <a:solidFill>
                <a:schemeClr val="tx1"/>
              </a:solidFill>
              <a:latin typeface="+mj-lt"/>
              <a:ea typeface="ＭＳ Ｐゴシック" panose="020B0600070205080204" pitchFamily="34" charset="-128"/>
              <a:cs typeface="Arial" panose="020B0604020202020204" pitchFamily="34" charset="0"/>
            </a:endParaRPr>
          </a:p>
          <a:p>
            <a:pPr marL="0" indent="0">
              <a:buNone/>
            </a:pPr>
            <a:r>
              <a:rPr lang="en-US" sz="2800" b="1">
                <a:solidFill>
                  <a:srgbClr val="FC4421"/>
                </a:solidFill>
                <a:latin typeface="Arial" panose="020B0604020202020204" pitchFamily="34" charset="0"/>
                <a:ea typeface="ＭＳ Ｐゴシック" panose="020B0600070205080204" pitchFamily="34" charset="-128"/>
                <a:cs typeface="Arial" panose="020B0604020202020204" pitchFamily="34" charset="0"/>
              </a:rPr>
              <a:t>PowerPoint 1.15a: </a:t>
            </a:r>
            <a:r>
              <a:rPr lang="en-GB" sz="2800" b="1">
                <a:solidFill>
                  <a:srgbClr val="FC4421"/>
                </a:solidFill>
                <a:latin typeface="Arial" panose="020B0604020202020204" pitchFamily="34" charset="0"/>
                <a:ea typeface="ＭＳ Ｐゴシック" panose="020B0600070205080204" pitchFamily="34" charset="-128"/>
                <a:cs typeface="Arial" panose="020B0604020202020204" pitchFamily="34" charset="0"/>
              </a:rPr>
              <a:t>Appliance types and functional differences</a:t>
            </a:r>
            <a:endParaRPr lang="en-US" sz="2800" b="1">
              <a:solidFill>
                <a:srgbClr val="FC4421"/>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4533AE-BBF7-3758-DF49-059562C7B9E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B679D58-6BF4-D015-489C-D9E76F2C7DD8}"/>
              </a:ext>
            </a:extLst>
          </p:cNvPr>
          <p:cNvSpPr>
            <a:spLocks noGrp="1"/>
          </p:cNvSpPr>
          <p:nvPr>
            <p:ph type="title"/>
          </p:nvPr>
        </p:nvSpPr>
        <p:spPr>
          <a:xfrm>
            <a:off x="252000" y="959222"/>
            <a:ext cx="11628452" cy="646331"/>
          </a:xfrm>
        </p:spPr>
        <p:txBody>
          <a:bodyPr/>
          <a:lstStyle/>
          <a:p>
            <a:r>
              <a:rPr lang="en-GB"/>
              <a:t>Central heating boilers: categories and operation</a:t>
            </a:r>
          </a:p>
        </p:txBody>
      </p:sp>
      <p:sp>
        <p:nvSpPr>
          <p:cNvPr id="6" name="Content Placeholder 5">
            <a:extLst>
              <a:ext uri="{FF2B5EF4-FFF2-40B4-BE49-F238E27FC236}">
                <a16:creationId xmlns:a16="http://schemas.microsoft.com/office/drawing/2014/main" id="{C3043019-3F91-C0DE-F185-594D5A8A00FF}"/>
              </a:ext>
            </a:extLst>
          </p:cNvPr>
          <p:cNvSpPr>
            <a:spLocks noGrp="1"/>
          </p:cNvSpPr>
          <p:nvPr>
            <p:ph sz="quarter" idx="10"/>
          </p:nvPr>
        </p:nvSpPr>
        <p:spPr>
          <a:xfrm>
            <a:off x="360000" y="1800000"/>
            <a:ext cx="10337227" cy="4140000"/>
          </a:xfrm>
        </p:spPr>
        <p:txBody>
          <a:bodyPr/>
          <a:lstStyle/>
          <a:p>
            <a:r>
              <a:rPr lang="en-GB" b="1" dirty="0">
                <a:ea typeface="ＭＳ Ｐゴシック"/>
              </a:rPr>
              <a:t>Regular boilers</a:t>
            </a:r>
          </a:p>
          <a:p>
            <a:r>
              <a:rPr lang="en-GB" dirty="0">
                <a:ea typeface="ＭＳ Ｐゴシック"/>
              </a:rPr>
              <a:t>Also called conventional or heat-only boilers, these work with traditional heating systems.</a:t>
            </a:r>
          </a:p>
          <a:p>
            <a:r>
              <a:rPr lang="en-GB" b="1" dirty="0">
                <a:ea typeface="ＭＳ Ｐゴシック"/>
              </a:rPr>
              <a:t>Open vented system: </a:t>
            </a:r>
          </a:p>
          <a:p>
            <a:r>
              <a:rPr lang="en-GB" dirty="0">
                <a:ea typeface="+mn-lt"/>
                <a:cs typeface="+mn-lt"/>
              </a:rPr>
              <a:t>A vented central heating system is an open system that uses a feed and expansion cistern, typically located in the loft, to supply water and accommodate pressure changes, allowing air to escape and preventing over-pressurisation during heating.</a:t>
            </a:r>
            <a:endParaRPr lang="en-GB" dirty="0"/>
          </a:p>
        </p:txBody>
      </p:sp>
    </p:spTree>
    <p:extLst>
      <p:ext uri="{BB962C8B-B14F-4D97-AF65-F5344CB8AC3E}">
        <p14:creationId xmlns:p14="http://schemas.microsoft.com/office/powerpoint/2010/main" val="9777118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467AB1-B8AB-5E9A-8473-38F3540A6EE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9138E93-256B-B23B-C7AB-EDC754D798D4}"/>
              </a:ext>
            </a:extLst>
          </p:cNvPr>
          <p:cNvSpPr>
            <a:spLocks noGrp="1"/>
          </p:cNvSpPr>
          <p:nvPr>
            <p:ph type="title"/>
          </p:nvPr>
        </p:nvSpPr>
        <p:spPr>
          <a:xfrm>
            <a:off x="252000" y="959222"/>
            <a:ext cx="11628452" cy="646331"/>
          </a:xfrm>
        </p:spPr>
        <p:txBody>
          <a:bodyPr/>
          <a:lstStyle/>
          <a:p>
            <a:r>
              <a:rPr lang="en-GB"/>
              <a:t>Central heating boilers: categories and operation</a:t>
            </a:r>
          </a:p>
        </p:txBody>
      </p:sp>
      <p:sp>
        <p:nvSpPr>
          <p:cNvPr id="6" name="Content Placeholder 5">
            <a:extLst>
              <a:ext uri="{FF2B5EF4-FFF2-40B4-BE49-F238E27FC236}">
                <a16:creationId xmlns:a16="http://schemas.microsoft.com/office/drawing/2014/main" id="{5E11A890-D6FE-50B1-6536-6874C8F65BB7}"/>
              </a:ext>
            </a:extLst>
          </p:cNvPr>
          <p:cNvSpPr>
            <a:spLocks noGrp="1"/>
          </p:cNvSpPr>
          <p:nvPr>
            <p:ph sz="quarter" idx="10"/>
          </p:nvPr>
        </p:nvSpPr>
        <p:spPr>
          <a:xfrm>
            <a:off x="360000" y="1800000"/>
            <a:ext cx="11520452" cy="4140000"/>
          </a:xfrm>
        </p:spPr>
        <p:txBody>
          <a:bodyPr/>
          <a:lstStyle/>
          <a:p>
            <a:r>
              <a:rPr lang="en-GB"/>
              <a:t>All modern boilers feature modulating burners that adjust output based on demand, increasing efficiency. </a:t>
            </a:r>
          </a:p>
          <a:p>
            <a:r>
              <a:rPr lang="en-GB"/>
              <a:t>Common outputs range from 18-35kW for domestic properties, with leading brands including Vaillant, Worcester Bosch, and Ideal. </a:t>
            </a:r>
          </a:p>
          <a:p>
            <a:r>
              <a:rPr lang="en-GB"/>
              <a:t>The selection of boiler type depends on property size, hot water demand, and existing system infrastructure.</a:t>
            </a:r>
          </a:p>
        </p:txBody>
      </p:sp>
    </p:spTree>
    <p:extLst>
      <p:ext uri="{BB962C8B-B14F-4D97-AF65-F5344CB8AC3E}">
        <p14:creationId xmlns:p14="http://schemas.microsoft.com/office/powerpoint/2010/main" val="196067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35B430-FD45-96E6-5E53-28701938217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450743B-6874-6DB9-3A8D-774596856C40}"/>
              </a:ext>
            </a:extLst>
          </p:cNvPr>
          <p:cNvSpPr>
            <a:spLocks noGrp="1"/>
          </p:cNvSpPr>
          <p:nvPr>
            <p:ph type="title"/>
          </p:nvPr>
        </p:nvSpPr>
        <p:spPr>
          <a:xfrm>
            <a:off x="252000" y="959222"/>
            <a:ext cx="11628452" cy="646331"/>
          </a:xfrm>
        </p:spPr>
        <p:txBody>
          <a:bodyPr/>
          <a:lstStyle/>
          <a:p>
            <a:r>
              <a:rPr lang="en-GB"/>
              <a:t>Space heaters: classifications and requirements</a:t>
            </a:r>
          </a:p>
        </p:txBody>
      </p:sp>
      <p:sp>
        <p:nvSpPr>
          <p:cNvPr id="6" name="Content Placeholder 5">
            <a:extLst>
              <a:ext uri="{FF2B5EF4-FFF2-40B4-BE49-F238E27FC236}">
                <a16:creationId xmlns:a16="http://schemas.microsoft.com/office/drawing/2014/main" id="{2869CAB7-69AF-7FA0-DDF5-516CA22BEC15}"/>
              </a:ext>
            </a:extLst>
          </p:cNvPr>
          <p:cNvSpPr>
            <a:spLocks noGrp="1"/>
          </p:cNvSpPr>
          <p:nvPr>
            <p:ph sz="quarter" idx="10"/>
          </p:nvPr>
        </p:nvSpPr>
        <p:spPr>
          <a:xfrm>
            <a:off x="360000" y="1800000"/>
            <a:ext cx="11520452" cy="4140000"/>
          </a:xfrm>
        </p:spPr>
        <p:txBody>
          <a:bodyPr/>
          <a:lstStyle/>
          <a:p>
            <a:r>
              <a:rPr lang="en-GB" b="1"/>
              <a:t>Types of gas space heaters</a:t>
            </a:r>
          </a:p>
          <a:p>
            <a:r>
              <a:rPr lang="en-GB" b="1"/>
              <a:t>1. Open flued heaters</a:t>
            </a:r>
          </a:p>
          <a:p>
            <a:r>
              <a:rPr lang="en-GB"/>
              <a:t>Draw combustion air from the room and vent products via a flue system.</a:t>
            </a:r>
          </a:p>
          <a:p>
            <a:pPr marL="342900" indent="-342900">
              <a:buFont typeface="Arial" panose="020B0604020202020204" pitchFamily="34" charset="0"/>
              <a:buChar char="•"/>
            </a:pPr>
            <a:r>
              <a:rPr lang="en-GB"/>
              <a:t>Requires proper room ventilation</a:t>
            </a:r>
          </a:p>
          <a:p>
            <a:pPr marL="342900" indent="-342900">
              <a:buFont typeface="Arial" panose="020B0604020202020204" pitchFamily="34" charset="0"/>
              <a:buChar char="•"/>
            </a:pPr>
            <a:r>
              <a:rPr lang="en-GB"/>
              <a:t>Minimum room size requirements</a:t>
            </a:r>
          </a:p>
          <a:p>
            <a:pPr marL="342900" indent="-342900">
              <a:buFont typeface="Arial" panose="020B0604020202020204" pitchFamily="34" charset="0"/>
              <a:buChar char="•"/>
            </a:pPr>
            <a:r>
              <a:rPr lang="en-GB"/>
              <a:t>Traditional fireplace conversions often use this type</a:t>
            </a:r>
          </a:p>
        </p:txBody>
      </p:sp>
    </p:spTree>
    <p:extLst>
      <p:ext uri="{BB962C8B-B14F-4D97-AF65-F5344CB8AC3E}">
        <p14:creationId xmlns:p14="http://schemas.microsoft.com/office/powerpoint/2010/main" val="6955569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98F621-2CB6-CFA4-615F-04310183C0F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C821F81-5272-E850-62BE-30EF1B6588E9}"/>
              </a:ext>
            </a:extLst>
          </p:cNvPr>
          <p:cNvSpPr>
            <a:spLocks noGrp="1"/>
          </p:cNvSpPr>
          <p:nvPr>
            <p:ph type="title"/>
          </p:nvPr>
        </p:nvSpPr>
        <p:spPr>
          <a:xfrm>
            <a:off x="252000" y="959222"/>
            <a:ext cx="11628452" cy="646331"/>
          </a:xfrm>
        </p:spPr>
        <p:txBody>
          <a:bodyPr/>
          <a:lstStyle/>
          <a:p>
            <a:r>
              <a:rPr lang="en-GB"/>
              <a:t>Space heaters: classifications and requirements</a:t>
            </a:r>
          </a:p>
        </p:txBody>
      </p:sp>
      <p:sp>
        <p:nvSpPr>
          <p:cNvPr id="6" name="Content Placeholder 5">
            <a:extLst>
              <a:ext uri="{FF2B5EF4-FFF2-40B4-BE49-F238E27FC236}">
                <a16:creationId xmlns:a16="http://schemas.microsoft.com/office/drawing/2014/main" id="{614A5A62-23B9-1948-0ABB-406EA964D348}"/>
              </a:ext>
            </a:extLst>
          </p:cNvPr>
          <p:cNvSpPr>
            <a:spLocks noGrp="1"/>
          </p:cNvSpPr>
          <p:nvPr>
            <p:ph sz="quarter" idx="10"/>
          </p:nvPr>
        </p:nvSpPr>
        <p:spPr>
          <a:xfrm>
            <a:off x="360000" y="1800000"/>
            <a:ext cx="11520452" cy="4140000"/>
          </a:xfrm>
        </p:spPr>
        <p:txBody>
          <a:bodyPr/>
          <a:lstStyle/>
          <a:p>
            <a:r>
              <a:rPr lang="en-GB" b="1"/>
              <a:t>2. Room-sealed heaters</a:t>
            </a:r>
          </a:p>
          <a:p>
            <a:r>
              <a:rPr lang="en-GB"/>
              <a:t>Draw air and vent combustion products via a balanced flue terminal.</a:t>
            </a:r>
          </a:p>
          <a:p>
            <a:pPr marL="342900" indent="-342900">
              <a:buFont typeface="Arial" panose="020B0604020202020204" pitchFamily="34" charset="0"/>
              <a:buChar char="•"/>
            </a:pPr>
            <a:r>
              <a:rPr lang="en-GB"/>
              <a:t>More efficient than open-flued models</a:t>
            </a:r>
          </a:p>
          <a:p>
            <a:pPr marL="342900" indent="-342900">
              <a:buFont typeface="Arial" panose="020B0604020202020204" pitchFamily="34" charset="0"/>
              <a:buChar char="•"/>
            </a:pPr>
            <a:r>
              <a:rPr lang="en-GB"/>
              <a:t>Can be installed in smaller rooms</a:t>
            </a:r>
          </a:p>
          <a:p>
            <a:pPr marL="342900" indent="-342900">
              <a:buFont typeface="Arial" panose="020B0604020202020204" pitchFamily="34" charset="0"/>
              <a:buChar char="•"/>
            </a:pPr>
            <a:r>
              <a:rPr lang="en-GB"/>
              <a:t>Less ventilation requirements</a:t>
            </a:r>
          </a:p>
          <a:p>
            <a:pPr marL="342900" indent="-342900">
              <a:buFont typeface="Arial" panose="020B0604020202020204" pitchFamily="34" charset="0"/>
              <a:buChar char="•"/>
            </a:pPr>
            <a:r>
              <a:rPr lang="en-GB"/>
              <a:t>Often feature glass fronts for visual appeal</a:t>
            </a:r>
          </a:p>
        </p:txBody>
      </p:sp>
    </p:spTree>
    <p:extLst>
      <p:ext uri="{BB962C8B-B14F-4D97-AF65-F5344CB8AC3E}">
        <p14:creationId xmlns:p14="http://schemas.microsoft.com/office/powerpoint/2010/main" val="7768462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75971C-9A27-0CE3-12FF-7BF42E9E4F5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EA7E36E-E503-3541-256A-82031B3C5F83}"/>
              </a:ext>
            </a:extLst>
          </p:cNvPr>
          <p:cNvSpPr>
            <a:spLocks noGrp="1"/>
          </p:cNvSpPr>
          <p:nvPr>
            <p:ph type="title"/>
          </p:nvPr>
        </p:nvSpPr>
        <p:spPr>
          <a:xfrm>
            <a:off x="252000" y="959222"/>
            <a:ext cx="11628452" cy="646331"/>
          </a:xfrm>
        </p:spPr>
        <p:txBody>
          <a:bodyPr/>
          <a:lstStyle/>
          <a:p>
            <a:r>
              <a:rPr lang="en-GB"/>
              <a:t>Space heaters: classifications and requirements</a:t>
            </a:r>
          </a:p>
        </p:txBody>
      </p:sp>
      <p:sp>
        <p:nvSpPr>
          <p:cNvPr id="6" name="Content Placeholder 5">
            <a:extLst>
              <a:ext uri="{FF2B5EF4-FFF2-40B4-BE49-F238E27FC236}">
                <a16:creationId xmlns:a16="http://schemas.microsoft.com/office/drawing/2014/main" id="{897488D6-D2EB-34F1-68C4-6DB93B04ED79}"/>
              </a:ext>
            </a:extLst>
          </p:cNvPr>
          <p:cNvSpPr>
            <a:spLocks noGrp="1"/>
          </p:cNvSpPr>
          <p:nvPr>
            <p:ph sz="quarter" idx="10"/>
          </p:nvPr>
        </p:nvSpPr>
        <p:spPr>
          <a:xfrm>
            <a:off x="360000" y="1800000"/>
            <a:ext cx="11520452" cy="4140000"/>
          </a:xfrm>
        </p:spPr>
        <p:txBody>
          <a:bodyPr/>
          <a:lstStyle/>
          <a:p>
            <a:r>
              <a:rPr lang="en-GB" b="1"/>
              <a:t>3. Flueless heaters</a:t>
            </a:r>
          </a:p>
          <a:p>
            <a:r>
              <a:rPr lang="en-GB"/>
              <a:t>Operate without a flue, requiring specific safety features.</a:t>
            </a:r>
          </a:p>
          <a:p>
            <a:pPr marL="342900" indent="-342900">
              <a:buFont typeface="Arial" panose="020B0604020202020204" pitchFamily="34" charset="0"/>
              <a:buChar char="•"/>
            </a:pPr>
            <a:r>
              <a:rPr lang="en-GB"/>
              <a:t>Must have a built-in catalytic converter</a:t>
            </a:r>
          </a:p>
          <a:p>
            <a:pPr marL="342900" indent="-342900">
              <a:buFont typeface="Arial" panose="020B0604020202020204" pitchFamily="34" charset="0"/>
              <a:buChar char="•"/>
            </a:pPr>
            <a:r>
              <a:rPr lang="en-GB"/>
              <a:t>Strict ventilation requirements</a:t>
            </a:r>
          </a:p>
          <a:p>
            <a:pPr marL="342900" indent="-342900">
              <a:buFont typeface="Arial" panose="020B0604020202020204" pitchFamily="34" charset="0"/>
              <a:buChar char="•"/>
            </a:pPr>
            <a:r>
              <a:rPr lang="en-GB"/>
              <a:t>Limited to specific room sizes</a:t>
            </a:r>
          </a:p>
          <a:p>
            <a:pPr marL="342900" indent="-342900">
              <a:buFont typeface="Arial" panose="020B0604020202020204" pitchFamily="34" charset="0"/>
              <a:buChar char="•"/>
            </a:pPr>
            <a:r>
              <a:rPr lang="en-GB"/>
              <a:t>Cannot be installed in bedrooms or bathrooms</a:t>
            </a:r>
          </a:p>
        </p:txBody>
      </p:sp>
    </p:spTree>
    <p:extLst>
      <p:ext uri="{BB962C8B-B14F-4D97-AF65-F5344CB8AC3E}">
        <p14:creationId xmlns:p14="http://schemas.microsoft.com/office/powerpoint/2010/main" val="17036929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7EA30D-F859-06E2-8338-D3E4433CB9C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AB1E35A-5AFC-8E4F-A831-40C1EA14AF09}"/>
              </a:ext>
            </a:extLst>
          </p:cNvPr>
          <p:cNvSpPr>
            <a:spLocks noGrp="1"/>
          </p:cNvSpPr>
          <p:nvPr>
            <p:ph type="title"/>
          </p:nvPr>
        </p:nvSpPr>
        <p:spPr>
          <a:xfrm>
            <a:off x="252000" y="959222"/>
            <a:ext cx="11628452" cy="646331"/>
          </a:xfrm>
        </p:spPr>
        <p:txBody>
          <a:bodyPr/>
          <a:lstStyle/>
          <a:p>
            <a:r>
              <a:rPr lang="en-GB"/>
              <a:t>Space heaters: classifications and requirements</a:t>
            </a:r>
          </a:p>
        </p:txBody>
      </p:sp>
      <p:sp>
        <p:nvSpPr>
          <p:cNvPr id="6" name="Content Placeholder 5">
            <a:extLst>
              <a:ext uri="{FF2B5EF4-FFF2-40B4-BE49-F238E27FC236}">
                <a16:creationId xmlns:a16="http://schemas.microsoft.com/office/drawing/2014/main" id="{2156D1E2-F250-0BA7-091B-4C71F4B82DFD}"/>
              </a:ext>
            </a:extLst>
          </p:cNvPr>
          <p:cNvSpPr>
            <a:spLocks noGrp="1"/>
          </p:cNvSpPr>
          <p:nvPr>
            <p:ph sz="quarter" idx="10"/>
          </p:nvPr>
        </p:nvSpPr>
        <p:spPr>
          <a:xfrm>
            <a:off x="360000" y="1800000"/>
            <a:ext cx="11520452" cy="4140000"/>
          </a:xfrm>
        </p:spPr>
        <p:txBody>
          <a:bodyPr/>
          <a:lstStyle/>
          <a:p>
            <a:r>
              <a:rPr lang="en-GB" b="1" dirty="0">
                <a:ea typeface="ＭＳ Ｐゴシック"/>
              </a:rPr>
              <a:t>Applications and requirements</a:t>
            </a:r>
          </a:p>
          <a:p>
            <a:r>
              <a:rPr lang="en-GB" dirty="0">
                <a:ea typeface="ＭＳ Ｐゴシック"/>
              </a:rPr>
              <a:t>Space heaters are commonly used for heating:</a:t>
            </a:r>
          </a:p>
          <a:p>
            <a:pPr marL="342900" indent="-342900">
              <a:buFont typeface="Arial" panose="020B0604020202020204" pitchFamily="34" charset="0"/>
              <a:buChar char="•"/>
            </a:pPr>
            <a:r>
              <a:rPr lang="en-GB" dirty="0">
                <a:ea typeface="ＭＳ Ｐゴシック"/>
              </a:rPr>
              <a:t>Conservatories and extensions</a:t>
            </a:r>
          </a:p>
          <a:p>
            <a:pPr marL="342900" indent="-342900">
              <a:buFont typeface="Arial" panose="020B0604020202020204" pitchFamily="34" charset="0"/>
              <a:buChar char="•"/>
            </a:pPr>
            <a:r>
              <a:rPr lang="en-GB" dirty="0">
                <a:ea typeface="ＭＳ Ｐゴシック"/>
              </a:rPr>
              <a:t>Office spaces and commercial premises</a:t>
            </a:r>
          </a:p>
          <a:p>
            <a:pPr marL="342900" indent="-342900">
              <a:buFont typeface="Arial" panose="020B0604020202020204" pitchFamily="34" charset="0"/>
              <a:buChar char="•"/>
            </a:pPr>
            <a:r>
              <a:rPr lang="en-GB" dirty="0">
                <a:ea typeface="ＭＳ Ｐゴシック"/>
              </a:rPr>
              <a:t>Large rooms where central heating is insufficient</a:t>
            </a:r>
          </a:p>
          <a:p>
            <a:pPr marL="342900" indent="-342900">
              <a:buFont typeface="Arial" panose="020B0604020202020204" pitchFamily="34" charset="0"/>
              <a:buChar char="•"/>
            </a:pPr>
            <a:r>
              <a:rPr lang="en-GB" dirty="0">
                <a:ea typeface="ＭＳ Ｐゴシック"/>
              </a:rPr>
              <a:t>Properties without central heating systems.</a:t>
            </a:r>
            <a:endParaRPr lang="en-GB"/>
          </a:p>
        </p:txBody>
      </p:sp>
    </p:spTree>
    <p:extLst>
      <p:ext uri="{BB962C8B-B14F-4D97-AF65-F5344CB8AC3E}">
        <p14:creationId xmlns:p14="http://schemas.microsoft.com/office/powerpoint/2010/main" val="41616780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00D562-1AE2-DAC9-55FB-FF4D216BC52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8D6BFC3-B4E9-6FD5-7041-E64F50159887}"/>
              </a:ext>
            </a:extLst>
          </p:cNvPr>
          <p:cNvSpPr>
            <a:spLocks noGrp="1"/>
          </p:cNvSpPr>
          <p:nvPr>
            <p:ph type="title"/>
          </p:nvPr>
        </p:nvSpPr>
        <p:spPr>
          <a:xfrm>
            <a:off x="252000" y="959222"/>
            <a:ext cx="11628452" cy="646331"/>
          </a:xfrm>
        </p:spPr>
        <p:txBody>
          <a:bodyPr/>
          <a:lstStyle/>
          <a:p>
            <a:r>
              <a:rPr lang="en-GB"/>
              <a:t>Space heaters: classifications and requirements</a:t>
            </a:r>
          </a:p>
        </p:txBody>
      </p:sp>
      <p:sp>
        <p:nvSpPr>
          <p:cNvPr id="6" name="Content Placeholder 5">
            <a:extLst>
              <a:ext uri="{FF2B5EF4-FFF2-40B4-BE49-F238E27FC236}">
                <a16:creationId xmlns:a16="http://schemas.microsoft.com/office/drawing/2014/main" id="{15DC0D3D-F273-8335-66D8-7818C7CDED86}"/>
              </a:ext>
            </a:extLst>
          </p:cNvPr>
          <p:cNvSpPr>
            <a:spLocks noGrp="1"/>
          </p:cNvSpPr>
          <p:nvPr>
            <p:ph sz="quarter" idx="10"/>
          </p:nvPr>
        </p:nvSpPr>
        <p:spPr>
          <a:xfrm>
            <a:off x="360000" y="1800000"/>
            <a:ext cx="11520452" cy="4140000"/>
          </a:xfrm>
        </p:spPr>
        <p:txBody>
          <a:bodyPr/>
          <a:lstStyle/>
          <a:p>
            <a:r>
              <a:rPr lang="en-GB" b="1" dirty="0">
                <a:ea typeface="ＭＳ Ｐゴシック"/>
              </a:rPr>
              <a:t>Installation considerations</a:t>
            </a:r>
          </a:p>
          <a:p>
            <a:r>
              <a:rPr lang="en-GB" dirty="0">
                <a:ea typeface="ＭＳ Ｐゴシック"/>
              </a:rPr>
              <a:t>When installing space heaters, engineers must consider:</a:t>
            </a:r>
          </a:p>
          <a:p>
            <a:pPr marL="342900" indent="-342900">
              <a:buFont typeface="Arial" panose="020B0604020202020204" pitchFamily="34" charset="0"/>
              <a:buChar char="•"/>
            </a:pPr>
            <a:r>
              <a:rPr lang="en-GB" dirty="0">
                <a:ea typeface="ＭＳ Ｐゴシック"/>
              </a:rPr>
              <a:t>Room volume calculations for adequate ventilation</a:t>
            </a:r>
          </a:p>
          <a:p>
            <a:pPr marL="342900" indent="-342900">
              <a:buFont typeface="Arial" panose="020B0604020202020204" pitchFamily="34" charset="0"/>
              <a:buChar char="•"/>
            </a:pPr>
            <a:r>
              <a:rPr lang="en-GB" dirty="0">
                <a:ea typeface="ＭＳ Ｐゴシック"/>
              </a:rPr>
              <a:t>Proximity to combustible materials</a:t>
            </a:r>
          </a:p>
          <a:p>
            <a:pPr marL="342900" indent="-342900">
              <a:buFont typeface="Arial" panose="020B0604020202020204" pitchFamily="34" charset="0"/>
              <a:buChar char="•"/>
            </a:pPr>
            <a:r>
              <a:rPr lang="en-GB" dirty="0">
                <a:ea typeface="ＭＳ Ｐゴシック"/>
              </a:rPr>
              <a:t>Flue routing and termination positions</a:t>
            </a:r>
          </a:p>
          <a:p>
            <a:pPr marL="342900" indent="-342900">
              <a:buFont typeface="Arial" panose="020B0604020202020204" pitchFamily="34" charset="0"/>
              <a:buChar char="•"/>
            </a:pPr>
            <a:r>
              <a:rPr lang="en-GB" dirty="0">
                <a:ea typeface="ＭＳ Ｐゴシック"/>
              </a:rPr>
              <a:t>CO detector requirements</a:t>
            </a:r>
          </a:p>
          <a:p>
            <a:pPr marL="342900" indent="-342900">
              <a:buFont typeface="Arial" panose="020B0604020202020204" pitchFamily="34" charset="0"/>
              <a:buChar char="•"/>
            </a:pPr>
            <a:r>
              <a:rPr lang="en-GB" dirty="0">
                <a:ea typeface="ＭＳ Ｐゴシック"/>
              </a:rPr>
              <a:t>Appropriate gas supply sizing.</a:t>
            </a:r>
            <a:endParaRPr lang="en-GB"/>
          </a:p>
        </p:txBody>
      </p:sp>
    </p:spTree>
    <p:extLst>
      <p:ext uri="{BB962C8B-B14F-4D97-AF65-F5344CB8AC3E}">
        <p14:creationId xmlns:p14="http://schemas.microsoft.com/office/powerpoint/2010/main" val="36902568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925BEE-2C14-7430-B416-9C2BDED5197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2EE4D17-12C8-F115-97D2-2A2480159A04}"/>
              </a:ext>
            </a:extLst>
          </p:cNvPr>
          <p:cNvSpPr>
            <a:spLocks noGrp="1"/>
          </p:cNvSpPr>
          <p:nvPr>
            <p:ph type="title"/>
          </p:nvPr>
        </p:nvSpPr>
        <p:spPr>
          <a:xfrm>
            <a:off x="252000" y="959222"/>
            <a:ext cx="11628452" cy="646331"/>
          </a:xfrm>
        </p:spPr>
        <p:txBody>
          <a:bodyPr/>
          <a:lstStyle/>
          <a:p>
            <a:r>
              <a:rPr lang="en-GB"/>
              <a:t>Space heaters: classifications and requirements</a:t>
            </a:r>
          </a:p>
        </p:txBody>
      </p:sp>
      <p:sp>
        <p:nvSpPr>
          <p:cNvPr id="6" name="Content Placeholder 5">
            <a:extLst>
              <a:ext uri="{FF2B5EF4-FFF2-40B4-BE49-F238E27FC236}">
                <a16:creationId xmlns:a16="http://schemas.microsoft.com/office/drawing/2014/main" id="{5C568CF0-80F1-0695-5085-BF2C4507D08E}"/>
              </a:ext>
            </a:extLst>
          </p:cNvPr>
          <p:cNvSpPr>
            <a:spLocks noGrp="1"/>
          </p:cNvSpPr>
          <p:nvPr>
            <p:ph sz="quarter" idx="10"/>
          </p:nvPr>
        </p:nvSpPr>
        <p:spPr>
          <a:xfrm>
            <a:off x="360000" y="1800000"/>
            <a:ext cx="9560614" cy="4140000"/>
          </a:xfrm>
        </p:spPr>
        <p:txBody>
          <a:bodyPr/>
          <a:lstStyle/>
          <a:p>
            <a:r>
              <a:rPr lang="en-GB"/>
              <a:t>Popular brands include </a:t>
            </a:r>
            <a:r>
              <a:rPr lang="en-GB" err="1"/>
              <a:t>Superser</a:t>
            </a:r>
            <a:r>
              <a:rPr lang="en-GB"/>
              <a:t>, Valor, and Dimplex, with outputs typically ranging from 2-7kW depending on the model and application.</a:t>
            </a:r>
          </a:p>
        </p:txBody>
      </p:sp>
    </p:spTree>
    <p:extLst>
      <p:ext uri="{BB962C8B-B14F-4D97-AF65-F5344CB8AC3E}">
        <p14:creationId xmlns:p14="http://schemas.microsoft.com/office/powerpoint/2010/main" val="35628310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9DD6C7-A591-D52A-A5F0-EEED7974E50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89E90CF-2AF5-7725-3F91-7954374E70A8}"/>
              </a:ext>
            </a:extLst>
          </p:cNvPr>
          <p:cNvSpPr>
            <a:spLocks noGrp="1"/>
          </p:cNvSpPr>
          <p:nvPr>
            <p:ph type="title"/>
          </p:nvPr>
        </p:nvSpPr>
        <p:spPr>
          <a:xfrm>
            <a:off x="252000" y="682223"/>
            <a:ext cx="11785512" cy="1200329"/>
          </a:xfrm>
        </p:spPr>
        <p:txBody>
          <a:bodyPr/>
          <a:lstStyle/>
          <a:p>
            <a:r>
              <a:rPr lang="en-GB"/>
              <a:t>Cookers and hobs: safety features and requirements</a:t>
            </a:r>
          </a:p>
        </p:txBody>
      </p:sp>
      <p:sp>
        <p:nvSpPr>
          <p:cNvPr id="6" name="Content Placeholder 5">
            <a:extLst>
              <a:ext uri="{FF2B5EF4-FFF2-40B4-BE49-F238E27FC236}">
                <a16:creationId xmlns:a16="http://schemas.microsoft.com/office/drawing/2014/main" id="{3E7CEF20-0591-DB33-5946-B04A71ADA393}"/>
              </a:ext>
            </a:extLst>
          </p:cNvPr>
          <p:cNvSpPr>
            <a:spLocks noGrp="1"/>
          </p:cNvSpPr>
          <p:nvPr>
            <p:ph sz="quarter" idx="10"/>
          </p:nvPr>
        </p:nvSpPr>
        <p:spPr>
          <a:xfrm>
            <a:off x="360000" y="1800000"/>
            <a:ext cx="10011551" cy="4140000"/>
          </a:xfrm>
        </p:spPr>
        <p:txBody>
          <a:bodyPr/>
          <a:lstStyle/>
          <a:p>
            <a:r>
              <a:rPr lang="en-GB" b="1" dirty="0">
                <a:ea typeface="ＭＳ Ｐゴシック"/>
              </a:rPr>
              <a:t>Types of gas cooking appliances</a:t>
            </a:r>
          </a:p>
          <a:p>
            <a:pPr marL="342900" indent="-342900">
              <a:buFont typeface="Arial" panose="020B0604020202020204" pitchFamily="34" charset="0"/>
              <a:buChar char="•"/>
            </a:pPr>
            <a:r>
              <a:rPr lang="en-GB" b="1" dirty="0">
                <a:ea typeface="ＭＳ Ｐゴシック"/>
              </a:rPr>
              <a:t>Free-standing cookers:</a:t>
            </a:r>
            <a:r>
              <a:rPr lang="en-GB" dirty="0">
                <a:ea typeface="ＭＳ Ｐゴシック"/>
              </a:rPr>
              <a:t> Complete appliances featuring both oven and hob units, typically 50-60cm wide.</a:t>
            </a:r>
            <a:endParaRPr lang="en-GB" dirty="0"/>
          </a:p>
          <a:p>
            <a:pPr marL="342900" indent="-342900">
              <a:buFont typeface="Arial" panose="020B0604020202020204" pitchFamily="34" charset="0"/>
              <a:buChar char="•"/>
            </a:pPr>
            <a:r>
              <a:rPr lang="en-GB" b="1" dirty="0">
                <a:ea typeface="ＭＳ Ｐゴシック"/>
              </a:rPr>
              <a:t>Built-in hobs:</a:t>
            </a:r>
            <a:r>
              <a:rPr lang="en-GB" dirty="0">
                <a:ea typeface="ＭＳ Ｐゴシック"/>
              </a:rPr>
              <a:t> Integrated into worktops, with various burner configurations.</a:t>
            </a:r>
            <a:endParaRPr lang="en-GB"/>
          </a:p>
          <a:p>
            <a:pPr marL="342900" indent="-342900">
              <a:buFont typeface="Arial" panose="020B0604020202020204" pitchFamily="34" charset="0"/>
              <a:buChar char="•"/>
            </a:pPr>
            <a:r>
              <a:rPr lang="en-GB" b="1" dirty="0">
                <a:ea typeface="ＭＳ Ｐゴシック"/>
              </a:rPr>
              <a:t>Built-in ovens:</a:t>
            </a:r>
            <a:r>
              <a:rPr lang="en-GB" dirty="0">
                <a:ea typeface="ＭＳ Ｐゴシック"/>
              </a:rPr>
              <a:t> Installed within kitchen cabinetry, often at eye level.</a:t>
            </a:r>
            <a:endParaRPr lang="en-GB"/>
          </a:p>
          <a:p>
            <a:pPr marL="342900" indent="-342900">
              <a:buFont typeface="Arial" panose="020B0604020202020204" pitchFamily="34" charset="0"/>
              <a:buChar char="•"/>
            </a:pPr>
            <a:r>
              <a:rPr lang="en-GB" b="1" dirty="0">
                <a:ea typeface="ＭＳ Ｐゴシック"/>
              </a:rPr>
              <a:t>Range cookers:</a:t>
            </a:r>
            <a:r>
              <a:rPr lang="en-GB" dirty="0">
                <a:ea typeface="ＭＳ Ｐゴシック"/>
              </a:rPr>
              <a:t> Larger professional-style units, often 90-120cm wide with multiple ovens and burners.</a:t>
            </a:r>
            <a:endParaRPr lang="en-GB"/>
          </a:p>
        </p:txBody>
      </p:sp>
    </p:spTree>
    <p:extLst>
      <p:ext uri="{BB962C8B-B14F-4D97-AF65-F5344CB8AC3E}">
        <p14:creationId xmlns:p14="http://schemas.microsoft.com/office/powerpoint/2010/main" val="4310486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E9956B-C190-36CE-02C1-AEA0DEEF0B5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ED4E279-C1F3-2471-087A-764538B08D9A}"/>
              </a:ext>
            </a:extLst>
          </p:cNvPr>
          <p:cNvSpPr>
            <a:spLocks noGrp="1"/>
          </p:cNvSpPr>
          <p:nvPr>
            <p:ph type="title"/>
          </p:nvPr>
        </p:nvSpPr>
        <p:spPr>
          <a:xfrm>
            <a:off x="252000" y="682223"/>
            <a:ext cx="11810564" cy="1200329"/>
          </a:xfrm>
        </p:spPr>
        <p:txBody>
          <a:bodyPr/>
          <a:lstStyle/>
          <a:p>
            <a:r>
              <a:rPr lang="en-GB"/>
              <a:t>Cookers and hobs: safety features and requirements</a:t>
            </a:r>
          </a:p>
        </p:txBody>
      </p:sp>
      <p:sp>
        <p:nvSpPr>
          <p:cNvPr id="6" name="Content Placeholder 5">
            <a:extLst>
              <a:ext uri="{FF2B5EF4-FFF2-40B4-BE49-F238E27FC236}">
                <a16:creationId xmlns:a16="http://schemas.microsoft.com/office/drawing/2014/main" id="{859029EB-0787-60FF-C851-8E06713AFFEE}"/>
              </a:ext>
            </a:extLst>
          </p:cNvPr>
          <p:cNvSpPr>
            <a:spLocks noGrp="1"/>
          </p:cNvSpPr>
          <p:nvPr>
            <p:ph sz="quarter" idx="10"/>
          </p:nvPr>
        </p:nvSpPr>
        <p:spPr>
          <a:xfrm>
            <a:off x="360000" y="1800000"/>
            <a:ext cx="9610718" cy="4140000"/>
          </a:xfrm>
        </p:spPr>
        <p:txBody>
          <a:bodyPr/>
          <a:lstStyle/>
          <a:p>
            <a:r>
              <a:rPr lang="en-GB" b="1" dirty="0">
                <a:ea typeface="ＭＳ Ｐゴシック"/>
              </a:rPr>
              <a:t>Mandatory safety features</a:t>
            </a:r>
          </a:p>
          <a:p>
            <a:r>
              <a:rPr lang="en-GB" dirty="0">
                <a:ea typeface="ＭＳ Ｐゴシック"/>
              </a:rPr>
              <a:t>All modern gas cooking appliances must include:</a:t>
            </a:r>
          </a:p>
          <a:p>
            <a:pPr marL="342900" indent="-342900">
              <a:buFont typeface="Arial" panose="020B0604020202020204" pitchFamily="34" charset="0"/>
              <a:buChar char="•"/>
            </a:pPr>
            <a:r>
              <a:rPr lang="en-GB" b="1" dirty="0">
                <a:ea typeface="ＭＳ Ｐゴシック"/>
              </a:rPr>
              <a:t>Flame Supervision Devices (FSDs):</a:t>
            </a:r>
            <a:r>
              <a:rPr lang="en-GB" dirty="0">
                <a:ea typeface="ＭＳ Ｐゴシック"/>
              </a:rPr>
              <a:t> Required by law to cut gas supply if flame is extinguished</a:t>
            </a:r>
          </a:p>
          <a:p>
            <a:pPr marL="342900" indent="-342900">
              <a:buFont typeface="Arial" panose="020B0604020202020204" pitchFamily="34" charset="0"/>
              <a:buChar char="•"/>
            </a:pPr>
            <a:r>
              <a:rPr lang="en-GB" b="1" dirty="0">
                <a:ea typeface="ＭＳ Ｐゴシック"/>
              </a:rPr>
              <a:t>Thermocouple:</a:t>
            </a:r>
            <a:r>
              <a:rPr lang="en-GB" dirty="0">
                <a:ea typeface="ＭＳ Ｐゴシック"/>
              </a:rPr>
              <a:t> Senses heat from flame and keeps gas valve open</a:t>
            </a:r>
          </a:p>
          <a:p>
            <a:pPr marL="342900" indent="-342900">
              <a:buFont typeface="Arial" panose="020B0604020202020204" pitchFamily="34" charset="0"/>
              <a:buChar char="•"/>
            </a:pPr>
            <a:r>
              <a:rPr lang="en-GB" b="1" dirty="0">
                <a:ea typeface="ＭＳ Ｐゴシック"/>
              </a:rPr>
              <a:t>Flame failure devices:</a:t>
            </a:r>
            <a:r>
              <a:rPr lang="en-GB" dirty="0">
                <a:ea typeface="ＭＳ Ｐゴシック"/>
              </a:rPr>
              <a:t> Automatic shut-off if flame detection fails</a:t>
            </a:r>
          </a:p>
          <a:p>
            <a:pPr marL="342900" indent="-342900">
              <a:buFont typeface="Arial" panose="020B0604020202020204" pitchFamily="34" charset="0"/>
              <a:buChar char="•"/>
            </a:pPr>
            <a:r>
              <a:rPr lang="en-GB" b="1" dirty="0">
                <a:ea typeface="ＭＳ Ｐゴシック"/>
              </a:rPr>
              <a:t>Pressure regulators:</a:t>
            </a:r>
            <a:r>
              <a:rPr lang="en-GB" dirty="0">
                <a:ea typeface="ＭＳ Ｐゴシック"/>
              </a:rPr>
              <a:t> Ensure consistent gas pressure to burners.</a:t>
            </a:r>
            <a:endParaRPr lang="en-GB"/>
          </a:p>
          <a:p>
            <a:endParaRPr lang="en-GB"/>
          </a:p>
        </p:txBody>
      </p:sp>
    </p:spTree>
    <p:extLst>
      <p:ext uri="{BB962C8B-B14F-4D97-AF65-F5344CB8AC3E}">
        <p14:creationId xmlns:p14="http://schemas.microsoft.com/office/powerpoint/2010/main" val="2083967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FB772F-E825-9D87-9E8B-D04BC8A5280C}"/>
              </a:ext>
            </a:extLst>
          </p:cNvPr>
          <p:cNvSpPr>
            <a:spLocks noGrp="1"/>
          </p:cNvSpPr>
          <p:nvPr>
            <p:ph type="title"/>
          </p:nvPr>
        </p:nvSpPr>
        <p:spPr>
          <a:xfrm>
            <a:off x="252000" y="959222"/>
            <a:ext cx="11628452" cy="646331"/>
          </a:xfrm>
        </p:spPr>
        <p:txBody>
          <a:bodyPr/>
          <a:lstStyle/>
          <a:p>
            <a:r>
              <a:rPr lang="en-GB"/>
              <a:t>Starter</a:t>
            </a:r>
          </a:p>
        </p:txBody>
      </p:sp>
      <p:sp>
        <p:nvSpPr>
          <p:cNvPr id="4" name="Content Placeholder 3">
            <a:extLst>
              <a:ext uri="{FF2B5EF4-FFF2-40B4-BE49-F238E27FC236}">
                <a16:creationId xmlns:a16="http://schemas.microsoft.com/office/drawing/2014/main" id="{183CA12B-98D8-441B-A2DE-6FF2B2597824}"/>
              </a:ext>
            </a:extLst>
          </p:cNvPr>
          <p:cNvSpPr>
            <a:spLocks noGrp="1"/>
          </p:cNvSpPr>
          <p:nvPr>
            <p:ph sz="quarter" idx="10"/>
          </p:nvPr>
        </p:nvSpPr>
        <p:spPr>
          <a:xfrm>
            <a:off x="360000" y="1800000"/>
            <a:ext cx="11234592" cy="4140000"/>
          </a:xfrm>
        </p:spPr>
        <p:txBody>
          <a:bodyPr/>
          <a:lstStyle/>
          <a:p>
            <a:r>
              <a:rPr lang="en-GB" b="1" dirty="0">
                <a:ea typeface="ＭＳ Ｐゴシック"/>
              </a:rPr>
              <a:t>Scenario:</a:t>
            </a:r>
            <a:br>
              <a:rPr lang="en-GB" dirty="0"/>
            </a:br>
            <a:r>
              <a:rPr lang="en-GB" dirty="0">
                <a:ea typeface="ＭＳ Ｐゴシック"/>
              </a:rPr>
              <a:t>You walk into a kitchen and see a flueless gas heater on the wall and a gas hob. A water heater sits under the sink.</a:t>
            </a:r>
          </a:p>
          <a:p>
            <a:br>
              <a:rPr lang="en-GB" b="1" dirty="0">
                <a:ea typeface="ＭＳ Ｐゴシック"/>
              </a:rPr>
            </a:br>
            <a:r>
              <a:rPr lang="en-GB" b="1" dirty="0">
                <a:ea typeface="ＭＳ Ｐゴシック"/>
              </a:rPr>
              <a:t>List the appliance types you’ve identified.</a:t>
            </a:r>
          </a:p>
          <a:p>
            <a:pPr marL="342900" indent="-342900">
              <a:buFont typeface="Arial" panose="020B0604020202020204" pitchFamily="34" charset="0"/>
              <a:buChar char="•"/>
            </a:pPr>
            <a:r>
              <a:rPr lang="en-GB" dirty="0">
                <a:ea typeface="ＭＳ Ｐゴシック"/>
              </a:rPr>
              <a:t>What system each one might be connected to</a:t>
            </a:r>
          </a:p>
          <a:p>
            <a:pPr marL="342900" indent="-342900">
              <a:buFont typeface="Arial" panose="020B0604020202020204" pitchFamily="34" charset="0"/>
              <a:buChar char="•"/>
            </a:pPr>
            <a:r>
              <a:rPr lang="en-GB" dirty="0">
                <a:ea typeface="ＭＳ Ｐゴシック"/>
              </a:rPr>
              <a:t>How you know it’s gas-powered</a:t>
            </a:r>
          </a:p>
          <a:p>
            <a:pPr marL="342900" indent="-342900">
              <a:buFont typeface="Arial" panose="020B0604020202020204" pitchFamily="34" charset="0"/>
              <a:buChar char="•"/>
            </a:pPr>
            <a:r>
              <a:rPr lang="en-GB" dirty="0">
                <a:ea typeface="ＭＳ Ｐゴシック"/>
              </a:rPr>
              <a:t>What makes each appliance type different.</a:t>
            </a:r>
          </a:p>
        </p:txBody>
      </p:sp>
    </p:spTree>
    <p:extLst>
      <p:ext uri="{BB962C8B-B14F-4D97-AF65-F5344CB8AC3E}">
        <p14:creationId xmlns:p14="http://schemas.microsoft.com/office/powerpoint/2010/main" val="2808480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4617B0-ED61-90B7-5BB7-76794202B45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56DACF6-6CEF-F1E5-9BC1-F01A7B73F1A5}"/>
              </a:ext>
            </a:extLst>
          </p:cNvPr>
          <p:cNvSpPr>
            <a:spLocks noGrp="1"/>
          </p:cNvSpPr>
          <p:nvPr>
            <p:ph type="title"/>
          </p:nvPr>
        </p:nvSpPr>
        <p:spPr>
          <a:xfrm>
            <a:off x="251999" y="682223"/>
            <a:ext cx="11987625" cy="1200329"/>
          </a:xfrm>
        </p:spPr>
        <p:txBody>
          <a:bodyPr/>
          <a:lstStyle/>
          <a:p>
            <a:r>
              <a:rPr lang="en-GB"/>
              <a:t>Cookers and hobs: safety features and requirements</a:t>
            </a:r>
          </a:p>
        </p:txBody>
      </p:sp>
      <p:sp>
        <p:nvSpPr>
          <p:cNvPr id="6" name="Content Placeholder 5">
            <a:extLst>
              <a:ext uri="{FF2B5EF4-FFF2-40B4-BE49-F238E27FC236}">
                <a16:creationId xmlns:a16="http://schemas.microsoft.com/office/drawing/2014/main" id="{79C13034-8B58-D30E-E1A6-5177B00A1FED}"/>
              </a:ext>
            </a:extLst>
          </p:cNvPr>
          <p:cNvSpPr>
            <a:spLocks noGrp="1"/>
          </p:cNvSpPr>
          <p:nvPr>
            <p:ph sz="quarter" idx="10"/>
          </p:nvPr>
        </p:nvSpPr>
        <p:spPr>
          <a:xfrm>
            <a:off x="360000" y="1800000"/>
            <a:ext cx="9735978" cy="4140000"/>
          </a:xfrm>
        </p:spPr>
        <p:txBody>
          <a:bodyPr/>
          <a:lstStyle/>
          <a:p>
            <a:r>
              <a:rPr lang="en-GB" b="1" dirty="0">
                <a:ea typeface="ＭＳ Ｐゴシック"/>
              </a:rPr>
              <a:t>Installation requirements</a:t>
            </a:r>
          </a:p>
          <a:p>
            <a:pPr>
              <a:spcAft>
                <a:spcPts val="600"/>
              </a:spcAft>
            </a:pPr>
            <a:r>
              <a:rPr lang="en-GB" dirty="0">
                <a:ea typeface="ＭＳ Ｐゴシック"/>
              </a:rPr>
              <a:t>When installing gas cooking appliances, engineers must ensure:</a:t>
            </a:r>
          </a:p>
          <a:p>
            <a:pPr marL="342900" indent="-342900">
              <a:spcAft>
                <a:spcPts val="600"/>
              </a:spcAft>
              <a:buFont typeface="Arial" panose="020B0604020202020204" pitchFamily="34" charset="0"/>
              <a:buChar char="•"/>
            </a:pPr>
            <a:r>
              <a:rPr lang="en-GB" dirty="0">
                <a:ea typeface="ＭＳ Ｐゴシック"/>
              </a:rPr>
              <a:t>Connection via rigid copper pipework or approved flexible connector (must comply with BS 669-1 or BS 669-2)</a:t>
            </a:r>
          </a:p>
          <a:p>
            <a:pPr marL="342900" indent="-342900">
              <a:spcAft>
                <a:spcPts val="600"/>
              </a:spcAft>
              <a:buFont typeface="Arial" panose="020B0604020202020204" pitchFamily="34" charset="0"/>
              <a:buChar char="•"/>
            </a:pPr>
            <a:r>
              <a:rPr lang="en-GB" dirty="0">
                <a:ea typeface="ＭＳ Ｐゴシック"/>
              </a:rPr>
              <a:t>Appropriate ventilation based on room volume calculations</a:t>
            </a:r>
          </a:p>
          <a:p>
            <a:pPr marL="342900" indent="-342900">
              <a:spcAft>
                <a:spcPts val="600"/>
              </a:spcAft>
              <a:buFont typeface="Arial" panose="020B0604020202020204" pitchFamily="34" charset="0"/>
              <a:buChar char="•"/>
            </a:pPr>
            <a:r>
              <a:rPr lang="en-GB" dirty="0">
                <a:ea typeface="ＭＳ Ｐゴシック"/>
              </a:rPr>
              <a:t>Minimum clearances from combustible materials</a:t>
            </a:r>
          </a:p>
          <a:p>
            <a:pPr marL="342900" indent="-342900">
              <a:spcAft>
                <a:spcPts val="600"/>
              </a:spcAft>
              <a:buFont typeface="Arial" panose="020B0604020202020204" pitchFamily="34" charset="0"/>
              <a:buChar char="•"/>
            </a:pPr>
            <a:r>
              <a:rPr lang="en-GB" dirty="0">
                <a:ea typeface="ＭＳ Ｐゴシック"/>
              </a:rPr>
              <a:t>Correct burner settings using manufacturer's instructions (MI)</a:t>
            </a:r>
          </a:p>
          <a:p>
            <a:pPr marL="342900" indent="-342900">
              <a:spcAft>
                <a:spcPts val="600"/>
              </a:spcAft>
              <a:buFont typeface="Arial" panose="020B0604020202020204" pitchFamily="34" charset="0"/>
              <a:buChar char="•"/>
            </a:pPr>
            <a:r>
              <a:rPr lang="en-GB" dirty="0">
                <a:ea typeface="ＭＳ Ｐゴシック"/>
              </a:rPr>
              <a:t>Stability brackets fitted where required</a:t>
            </a:r>
          </a:p>
          <a:p>
            <a:pPr marL="342900" indent="-342900">
              <a:spcAft>
                <a:spcPts val="600"/>
              </a:spcAft>
              <a:buFont typeface="Arial" panose="020B0604020202020204" pitchFamily="34" charset="0"/>
              <a:buChar char="•"/>
            </a:pPr>
            <a:r>
              <a:rPr lang="en-GB" dirty="0">
                <a:ea typeface="ＭＳ Ｐゴシック"/>
              </a:rPr>
              <a:t>Accessible isolation valve within 1 metre of appliance.</a:t>
            </a:r>
            <a:endParaRPr lang="en-GB"/>
          </a:p>
        </p:txBody>
      </p:sp>
    </p:spTree>
    <p:extLst>
      <p:ext uri="{BB962C8B-B14F-4D97-AF65-F5344CB8AC3E}">
        <p14:creationId xmlns:p14="http://schemas.microsoft.com/office/powerpoint/2010/main" val="16060101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798703-65EB-3788-E5F8-1AB9728B7B9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88991D0-E2B5-04E7-07C0-93396A5BE140}"/>
              </a:ext>
            </a:extLst>
          </p:cNvPr>
          <p:cNvSpPr>
            <a:spLocks noGrp="1"/>
          </p:cNvSpPr>
          <p:nvPr>
            <p:ph type="title"/>
          </p:nvPr>
        </p:nvSpPr>
        <p:spPr>
          <a:xfrm>
            <a:off x="251999" y="682223"/>
            <a:ext cx="11987625" cy="1200329"/>
          </a:xfrm>
        </p:spPr>
        <p:txBody>
          <a:bodyPr/>
          <a:lstStyle/>
          <a:p>
            <a:r>
              <a:rPr lang="en-GB"/>
              <a:t>Cookers and hobs: safety features and requirements</a:t>
            </a:r>
          </a:p>
        </p:txBody>
      </p:sp>
      <p:sp>
        <p:nvSpPr>
          <p:cNvPr id="6" name="Content Placeholder 5">
            <a:extLst>
              <a:ext uri="{FF2B5EF4-FFF2-40B4-BE49-F238E27FC236}">
                <a16:creationId xmlns:a16="http://schemas.microsoft.com/office/drawing/2014/main" id="{1907ED36-065F-79E2-7F29-9F25C702FAED}"/>
              </a:ext>
            </a:extLst>
          </p:cNvPr>
          <p:cNvSpPr>
            <a:spLocks noGrp="1"/>
          </p:cNvSpPr>
          <p:nvPr>
            <p:ph sz="quarter" idx="10"/>
          </p:nvPr>
        </p:nvSpPr>
        <p:spPr>
          <a:xfrm>
            <a:off x="360000" y="1800000"/>
            <a:ext cx="11520452" cy="4140000"/>
          </a:xfrm>
        </p:spPr>
        <p:txBody>
          <a:bodyPr/>
          <a:lstStyle/>
          <a:p>
            <a:r>
              <a:rPr lang="en-GB" b="1" dirty="0">
                <a:ea typeface="ＭＳ Ｐゴシック"/>
              </a:rPr>
              <a:t>Testing and Commissioning</a:t>
            </a:r>
          </a:p>
          <a:p>
            <a:r>
              <a:rPr lang="en-GB" dirty="0">
                <a:ea typeface="ＭＳ Ｐゴシック"/>
              </a:rPr>
              <a:t>After installation, engineers must:</a:t>
            </a:r>
          </a:p>
          <a:p>
            <a:pPr marL="342900" indent="-342900">
              <a:buFont typeface="Arial" panose="020B0604020202020204" pitchFamily="34" charset="0"/>
              <a:buChar char="•"/>
            </a:pPr>
            <a:r>
              <a:rPr lang="en-GB" dirty="0">
                <a:ea typeface="ＭＳ Ｐゴシック"/>
              </a:rPr>
              <a:t>Conduct tightness testing of the installation</a:t>
            </a:r>
          </a:p>
          <a:p>
            <a:pPr marL="342900" indent="-342900">
              <a:buFont typeface="Arial" panose="020B0604020202020204" pitchFamily="34" charset="0"/>
              <a:buChar char="•"/>
            </a:pPr>
            <a:r>
              <a:rPr lang="en-GB" dirty="0">
                <a:ea typeface="ＭＳ Ｐゴシック"/>
              </a:rPr>
              <a:t>Check standing and working pressures</a:t>
            </a:r>
          </a:p>
          <a:p>
            <a:pPr marL="342900" indent="-342900">
              <a:buFont typeface="Arial" panose="020B0604020202020204" pitchFamily="34" charset="0"/>
              <a:buChar char="•"/>
            </a:pPr>
            <a:r>
              <a:rPr lang="en-GB" dirty="0">
                <a:ea typeface="ＭＳ Ｐゴシック"/>
              </a:rPr>
              <a:t>Verify correct operation of all safety devices</a:t>
            </a:r>
          </a:p>
          <a:p>
            <a:pPr marL="342900" indent="-342900">
              <a:buFont typeface="Arial" panose="020B0604020202020204" pitchFamily="34" charset="0"/>
              <a:buChar char="•"/>
            </a:pPr>
            <a:r>
              <a:rPr lang="en-GB" dirty="0">
                <a:ea typeface="ＭＳ Ｐゴシック"/>
              </a:rPr>
              <a:t>Test combustion performance</a:t>
            </a:r>
          </a:p>
          <a:p>
            <a:pPr marL="342900" indent="-342900">
              <a:buFont typeface="Arial" panose="020B0604020202020204" pitchFamily="34" charset="0"/>
              <a:buChar char="•"/>
            </a:pPr>
            <a:r>
              <a:rPr lang="en-GB" dirty="0">
                <a:ea typeface="ＭＳ Ｐゴシック"/>
              </a:rPr>
              <a:t>Complete appropriate certification.</a:t>
            </a:r>
            <a:endParaRPr lang="en-GB"/>
          </a:p>
        </p:txBody>
      </p:sp>
    </p:spTree>
    <p:extLst>
      <p:ext uri="{BB962C8B-B14F-4D97-AF65-F5344CB8AC3E}">
        <p14:creationId xmlns:p14="http://schemas.microsoft.com/office/powerpoint/2010/main" val="5744515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68831D-CF76-BD9A-9790-593F14BA6A9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B86D9FC-15BF-234B-D4ED-761D8FC828EC}"/>
              </a:ext>
            </a:extLst>
          </p:cNvPr>
          <p:cNvSpPr>
            <a:spLocks noGrp="1"/>
          </p:cNvSpPr>
          <p:nvPr>
            <p:ph type="title"/>
          </p:nvPr>
        </p:nvSpPr>
        <p:spPr>
          <a:xfrm>
            <a:off x="252000" y="959222"/>
            <a:ext cx="11628452" cy="646331"/>
          </a:xfrm>
        </p:spPr>
        <p:txBody>
          <a:bodyPr/>
          <a:lstStyle/>
          <a:p>
            <a:r>
              <a:rPr lang="en-GB"/>
              <a:t>Gas meters: types and installation</a:t>
            </a:r>
          </a:p>
        </p:txBody>
      </p:sp>
      <p:sp>
        <p:nvSpPr>
          <p:cNvPr id="6" name="Content Placeholder 5">
            <a:extLst>
              <a:ext uri="{FF2B5EF4-FFF2-40B4-BE49-F238E27FC236}">
                <a16:creationId xmlns:a16="http://schemas.microsoft.com/office/drawing/2014/main" id="{E2D4F51F-36F4-5BFE-D2BD-C31DCF88771C}"/>
              </a:ext>
            </a:extLst>
          </p:cNvPr>
          <p:cNvSpPr>
            <a:spLocks noGrp="1"/>
          </p:cNvSpPr>
          <p:nvPr>
            <p:ph sz="quarter" idx="10"/>
          </p:nvPr>
        </p:nvSpPr>
        <p:spPr>
          <a:xfrm>
            <a:off x="360000" y="1800000"/>
            <a:ext cx="11520452" cy="4140000"/>
          </a:xfrm>
        </p:spPr>
        <p:txBody>
          <a:bodyPr/>
          <a:lstStyle/>
          <a:p>
            <a:r>
              <a:rPr lang="en-GB" b="1" dirty="0"/>
              <a:t>Domestic gas meters (≤6 m³/h)</a:t>
            </a:r>
          </a:p>
          <a:p>
            <a:r>
              <a:rPr lang="en-GB" dirty="0"/>
              <a:t>Gas meters measure the volume of gas consumed and are typically rated according to their maximum flow capacity.</a:t>
            </a:r>
          </a:p>
          <a:p>
            <a:r>
              <a:rPr lang="en-GB" dirty="0"/>
              <a:t>On the next slide, we will look at the common types of gas meters.</a:t>
            </a:r>
          </a:p>
          <a:p>
            <a:endParaRPr lang="en-GB" dirty="0"/>
          </a:p>
        </p:txBody>
      </p:sp>
    </p:spTree>
    <p:extLst>
      <p:ext uri="{BB962C8B-B14F-4D97-AF65-F5344CB8AC3E}">
        <p14:creationId xmlns:p14="http://schemas.microsoft.com/office/powerpoint/2010/main" val="32201433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F1F3F9-7511-F933-3B6B-637FD3A5130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2DD2DAD-0AC9-F9CB-CBFE-7D0367895DA6}"/>
              </a:ext>
            </a:extLst>
          </p:cNvPr>
          <p:cNvSpPr>
            <a:spLocks noGrp="1"/>
          </p:cNvSpPr>
          <p:nvPr>
            <p:ph type="title"/>
          </p:nvPr>
        </p:nvSpPr>
        <p:spPr>
          <a:xfrm>
            <a:off x="252000" y="959222"/>
            <a:ext cx="11628452" cy="646331"/>
          </a:xfrm>
        </p:spPr>
        <p:txBody>
          <a:bodyPr/>
          <a:lstStyle/>
          <a:p>
            <a:r>
              <a:rPr lang="en-GB"/>
              <a:t>Gas meters: types and installation</a:t>
            </a:r>
          </a:p>
        </p:txBody>
      </p:sp>
      <p:sp>
        <p:nvSpPr>
          <p:cNvPr id="6" name="Content Placeholder 5">
            <a:extLst>
              <a:ext uri="{FF2B5EF4-FFF2-40B4-BE49-F238E27FC236}">
                <a16:creationId xmlns:a16="http://schemas.microsoft.com/office/drawing/2014/main" id="{D1965161-9544-F5B1-5EC0-BF02BB477818}"/>
              </a:ext>
            </a:extLst>
          </p:cNvPr>
          <p:cNvSpPr>
            <a:spLocks noGrp="1"/>
          </p:cNvSpPr>
          <p:nvPr>
            <p:ph sz="quarter" idx="10"/>
          </p:nvPr>
        </p:nvSpPr>
        <p:spPr>
          <a:xfrm>
            <a:off x="360000" y="1800000"/>
            <a:ext cx="11076263" cy="4140000"/>
          </a:xfrm>
        </p:spPr>
        <p:txBody>
          <a:bodyPr/>
          <a:lstStyle/>
          <a:p>
            <a:r>
              <a:rPr lang="en-GB" b="1" dirty="0">
                <a:ea typeface="ＭＳ Ｐゴシック"/>
              </a:rPr>
              <a:t>Common types:</a:t>
            </a:r>
          </a:p>
          <a:p>
            <a:pPr marL="342900" indent="-342900">
              <a:buFont typeface="Arial" panose="020B0604020202020204" pitchFamily="34" charset="0"/>
              <a:buChar char="•"/>
            </a:pPr>
            <a:r>
              <a:rPr lang="en-GB" sz="2200" b="1" dirty="0">
                <a:ea typeface="ＭＳ Ｐゴシック"/>
              </a:rPr>
              <a:t>Diaphragm (displacement) meters:</a:t>
            </a:r>
            <a:r>
              <a:rPr lang="en-GB" sz="2200" dirty="0">
                <a:ea typeface="ＭＳ Ｐゴシック"/>
              </a:rPr>
              <a:t> Most common domestic type, using internal chambers that fill and empty with gas.</a:t>
            </a:r>
          </a:p>
          <a:p>
            <a:pPr marL="342900" indent="-342900">
              <a:buFont typeface="Arial" panose="020B0604020202020204" pitchFamily="34" charset="0"/>
              <a:buChar char="•"/>
            </a:pPr>
            <a:r>
              <a:rPr lang="en-GB" sz="2200" b="1" dirty="0">
                <a:ea typeface="ＭＳ Ｐゴシック"/>
              </a:rPr>
              <a:t>U6 Rating:</a:t>
            </a:r>
            <a:r>
              <a:rPr lang="en-GB" sz="2200" dirty="0">
                <a:ea typeface="ＭＳ Ｐゴシック"/>
              </a:rPr>
              <a:t> Standard domestic meter with maximum capacity of approximately 6 cubic metres per hour.</a:t>
            </a:r>
          </a:p>
          <a:p>
            <a:pPr marL="342900" indent="-342900">
              <a:buFont typeface="Arial" panose="020B0604020202020204" pitchFamily="34" charset="0"/>
              <a:buChar char="•"/>
            </a:pPr>
            <a:r>
              <a:rPr lang="en-GB" sz="2200" b="1" dirty="0">
                <a:ea typeface="ＭＳ Ｐゴシック"/>
              </a:rPr>
              <a:t>Smart meters:</a:t>
            </a:r>
            <a:r>
              <a:rPr lang="en-GB" sz="2200" dirty="0">
                <a:ea typeface="ＭＳ Ｐゴシック"/>
              </a:rPr>
              <a:t> Digital meters with remote reading capabilities, often still containing a diaphragm measuring element.</a:t>
            </a:r>
          </a:p>
          <a:p>
            <a:pPr marL="342900" indent="-342900">
              <a:buFont typeface="Arial" panose="020B0604020202020204" pitchFamily="34" charset="0"/>
              <a:buChar char="•"/>
            </a:pPr>
            <a:r>
              <a:rPr lang="en-GB" sz="2200" b="1" dirty="0">
                <a:ea typeface="ＭＳ Ｐゴシック"/>
              </a:rPr>
              <a:t>Credit meters:</a:t>
            </a:r>
            <a:r>
              <a:rPr lang="en-GB" sz="2200" dirty="0">
                <a:ea typeface="ＭＳ Ｐゴシック"/>
              </a:rPr>
              <a:t> Traditional billing method where payment follows usage.</a:t>
            </a:r>
          </a:p>
          <a:p>
            <a:pPr marL="342900" indent="-342900">
              <a:buFont typeface="Arial" panose="020B0604020202020204" pitchFamily="34" charset="0"/>
              <a:buChar char="•"/>
            </a:pPr>
            <a:r>
              <a:rPr lang="en-GB" sz="2200" b="1" dirty="0">
                <a:ea typeface="ＭＳ Ｐゴシック"/>
              </a:rPr>
              <a:t>Prepayment meters:</a:t>
            </a:r>
            <a:r>
              <a:rPr lang="en-GB" sz="2200" dirty="0">
                <a:ea typeface="ＭＳ Ｐゴシック"/>
              </a:rPr>
              <a:t> Requires payment before gas can be used, via card, key or app.</a:t>
            </a:r>
          </a:p>
          <a:p>
            <a:endParaRPr lang="en-GB" dirty="0"/>
          </a:p>
          <a:p>
            <a:endParaRPr lang="en-GB" dirty="0"/>
          </a:p>
        </p:txBody>
      </p:sp>
    </p:spTree>
    <p:extLst>
      <p:ext uri="{BB962C8B-B14F-4D97-AF65-F5344CB8AC3E}">
        <p14:creationId xmlns:p14="http://schemas.microsoft.com/office/powerpoint/2010/main" val="24928854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32FB7C-3BD4-F031-4CC5-1E8DEA601F7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1E1CB6C-CD76-70AF-2C24-55F72019E180}"/>
              </a:ext>
            </a:extLst>
          </p:cNvPr>
          <p:cNvSpPr>
            <a:spLocks noGrp="1"/>
          </p:cNvSpPr>
          <p:nvPr>
            <p:ph type="title"/>
          </p:nvPr>
        </p:nvSpPr>
        <p:spPr>
          <a:xfrm>
            <a:off x="252000" y="959222"/>
            <a:ext cx="11628452" cy="646331"/>
          </a:xfrm>
        </p:spPr>
        <p:txBody>
          <a:bodyPr/>
          <a:lstStyle/>
          <a:p>
            <a:r>
              <a:rPr lang="en-GB"/>
              <a:t>Gas meters: types and installation</a:t>
            </a:r>
          </a:p>
        </p:txBody>
      </p:sp>
      <p:sp>
        <p:nvSpPr>
          <p:cNvPr id="6" name="Content Placeholder 5">
            <a:extLst>
              <a:ext uri="{FF2B5EF4-FFF2-40B4-BE49-F238E27FC236}">
                <a16:creationId xmlns:a16="http://schemas.microsoft.com/office/drawing/2014/main" id="{A01DD415-BEA2-FAD7-ED46-218C158E8B6D}"/>
              </a:ext>
            </a:extLst>
          </p:cNvPr>
          <p:cNvSpPr>
            <a:spLocks noGrp="1"/>
          </p:cNvSpPr>
          <p:nvPr>
            <p:ph sz="quarter" idx="10"/>
          </p:nvPr>
        </p:nvSpPr>
        <p:spPr>
          <a:xfrm>
            <a:off x="360000" y="1800000"/>
            <a:ext cx="11520452" cy="4140000"/>
          </a:xfrm>
        </p:spPr>
        <p:txBody>
          <a:bodyPr/>
          <a:lstStyle/>
          <a:p>
            <a:r>
              <a:rPr lang="en-GB" b="1" dirty="0"/>
              <a:t>Location and installation requirements</a:t>
            </a:r>
          </a:p>
          <a:p>
            <a:r>
              <a:rPr lang="en-GB" dirty="0"/>
              <a:t>Gas meters may be located:</a:t>
            </a:r>
          </a:p>
          <a:p>
            <a:pPr marL="342900" indent="-342900">
              <a:buFont typeface="Arial" panose="020B0604020202020204" pitchFamily="34" charset="0"/>
              <a:buChar char="•"/>
            </a:pPr>
            <a:r>
              <a:rPr lang="en-GB" b="1" dirty="0"/>
              <a:t>Internally:</a:t>
            </a:r>
            <a:r>
              <a:rPr lang="en-GB" dirty="0"/>
              <a:t> Under stairs, in cupboards, or in purpose-built meter housings.</a:t>
            </a:r>
          </a:p>
          <a:p>
            <a:pPr marL="342900" indent="-342900">
              <a:buFont typeface="Arial" panose="020B0604020202020204" pitchFamily="34" charset="0"/>
              <a:buChar char="•"/>
            </a:pPr>
            <a:r>
              <a:rPr lang="en-GB" b="1" dirty="0"/>
              <a:t>Externally:</a:t>
            </a:r>
            <a:r>
              <a:rPr lang="en-GB" dirty="0"/>
              <a:t> In weatherproof wall boxes or standalone meter kiosks.</a:t>
            </a:r>
          </a:p>
          <a:p>
            <a:endParaRPr lang="en-GB" dirty="0"/>
          </a:p>
        </p:txBody>
      </p:sp>
    </p:spTree>
    <p:extLst>
      <p:ext uri="{BB962C8B-B14F-4D97-AF65-F5344CB8AC3E}">
        <p14:creationId xmlns:p14="http://schemas.microsoft.com/office/powerpoint/2010/main" val="38298396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9E9975-85BB-C598-5976-457CE791688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5031B89-1AD2-3860-1928-EF39B4EBD371}"/>
              </a:ext>
            </a:extLst>
          </p:cNvPr>
          <p:cNvSpPr>
            <a:spLocks noGrp="1"/>
          </p:cNvSpPr>
          <p:nvPr>
            <p:ph type="title"/>
          </p:nvPr>
        </p:nvSpPr>
        <p:spPr>
          <a:xfrm>
            <a:off x="252000" y="959222"/>
            <a:ext cx="11628452" cy="646331"/>
          </a:xfrm>
        </p:spPr>
        <p:txBody>
          <a:bodyPr/>
          <a:lstStyle/>
          <a:p>
            <a:r>
              <a:rPr lang="en-GB"/>
              <a:t>Gas meters: types and installation</a:t>
            </a:r>
          </a:p>
        </p:txBody>
      </p:sp>
      <p:sp>
        <p:nvSpPr>
          <p:cNvPr id="6" name="Content Placeholder 5">
            <a:extLst>
              <a:ext uri="{FF2B5EF4-FFF2-40B4-BE49-F238E27FC236}">
                <a16:creationId xmlns:a16="http://schemas.microsoft.com/office/drawing/2014/main" id="{D5AFE10B-578D-D988-3CBF-737B3DDC29C3}"/>
              </a:ext>
            </a:extLst>
          </p:cNvPr>
          <p:cNvSpPr>
            <a:spLocks noGrp="1"/>
          </p:cNvSpPr>
          <p:nvPr>
            <p:ph sz="quarter" idx="10"/>
          </p:nvPr>
        </p:nvSpPr>
        <p:spPr>
          <a:xfrm>
            <a:off x="360000" y="1574532"/>
            <a:ext cx="11520452" cy="4140000"/>
          </a:xfrm>
        </p:spPr>
        <p:txBody>
          <a:bodyPr/>
          <a:lstStyle/>
          <a:p>
            <a:pPr>
              <a:spcAft>
                <a:spcPts val="600"/>
              </a:spcAft>
            </a:pPr>
            <a:r>
              <a:rPr lang="en-GB" b="1" dirty="0">
                <a:ea typeface="ＭＳ Ｐゴシック"/>
              </a:rPr>
              <a:t>System components</a:t>
            </a:r>
          </a:p>
          <a:p>
            <a:pPr>
              <a:spcAft>
                <a:spcPts val="600"/>
              </a:spcAft>
            </a:pPr>
            <a:r>
              <a:rPr lang="en-GB" dirty="0">
                <a:ea typeface="ＭＳ Ｐゴシック"/>
              </a:rPr>
              <a:t>A typical domestic gas meter installation includes:</a:t>
            </a:r>
          </a:p>
          <a:p>
            <a:pPr marL="342900" indent="-342900">
              <a:spcAft>
                <a:spcPts val="600"/>
              </a:spcAft>
              <a:buFont typeface="Arial" panose="020B0604020202020204" pitchFamily="34" charset="0"/>
              <a:buChar char="•"/>
            </a:pPr>
            <a:r>
              <a:rPr lang="en-GB" b="1" dirty="0">
                <a:ea typeface="ＭＳ Ｐゴシック"/>
              </a:rPr>
              <a:t>PE (polyethylene) supply pipe:</a:t>
            </a:r>
            <a:r>
              <a:rPr lang="en-GB" dirty="0">
                <a:ea typeface="ＭＳ Ｐゴシック"/>
              </a:rPr>
              <a:t> Yellow underground pipe delivering gas to the property.</a:t>
            </a:r>
            <a:endParaRPr lang="en-GB"/>
          </a:p>
          <a:p>
            <a:pPr marL="342900" indent="-342900">
              <a:spcAft>
                <a:spcPts val="600"/>
              </a:spcAft>
              <a:buFont typeface="Arial" panose="020B0604020202020204" pitchFamily="34" charset="0"/>
              <a:buChar char="•"/>
            </a:pPr>
            <a:r>
              <a:rPr lang="en-GB" b="1" dirty="0">
                <a:ea typeface="ＭＳ Ｐゴシック"/>
              </a:rPr>
              <a:t>Emergency Control Valve (ECV):</a:t>
            </a:r>
            <a:r>
              <a:rPr lang="en-GB" dirty="0">
                <a:ea typeface="ＭＳ Ｐゴシック"/>
              </a:rPr>
              <a:t> Located before the meter to isolate the entire property.</a:t>
            </a:r>
            <a:endParaRPr lang="en-GB"/>
          </a:p>
          <a:p>
            <a:pPr marL="342900" indent="-342900">
              <a:spcAft>
                <a:spcPts val="600"/>
              </a:spcAft>
              <a:buFont typeface="Arial" panose="020B0604020202020204" pitchFamily="34" charset="0"/>
              <a:buChar char="•"/>
            </a:pPr>
            <a:r>
              <a:rPr lang="en-GB" b="1" dirty="0">
                <a:ea typeface="ＭＳ Ｐゴシック"/>
              </a:rPr>
              <a:t>Regulator:</a:t>
            </a:r>
            <a:r>
              <a:rPr lang="en-GB" dirty="0">
                <a:ea typeface="ＭＳ Ｐゴシック"/>
              </a:rPr>
              <a:t> Reduces gas pressure from medium pressure (75mbar) to low pressure (21mbar).</a:t>
            </a:r>
            <a:endParaRPr lang="en-GB"/>
          </a:p>
          <a:p>
            <a:pPr marL="342900" indent="-342900">
              <a:spcAft>
                <a:spcPts val="600"/>
              </a:spcAft>
              <a:buFont typeface="Arial" panose="020B0604020202020204" pitchFamily="34" charset="0"/>
              <a:buChar char="•"/>
            </a:pPr>
            <a:r>
              <a:rPr lang="en-GB" b="1" dirty="0">
                <a:ea typeface="ＭＳ Ｐゴシック"/>
              </a:rPr>
              <a:t>Meter outlet:</a:t>
            </a:r>
            <a:r>
              <a:rPr lang="en-GB" dirty="0">
                <a:ea typeface="ＭＳ Ｐゴシック"/>
              </a:rPr>
              <a:t> Connection point for the consumer's installation pipework.</a:t>
            </a:r>
            <a:endParaRPr lang="en-GB"/>
          </a:p>
          <a:p>
            <a:pPr marL="342900" indent="-342900">
              <a:spcAft>
                <a:spcPts val="600"/>
              </a:spcAft>
              <a:buFont typeface="Arial" panose="020B0604020202020204" pitchFamily="34" charset="0"/>
              <a:buChar char="•"/>
            </a:pPr>
            <a:r>
              <a:rPr lang="en-GB" b="1" dirty="0">
                <a:ea typeface="ＭＳ Ｐゴシック"/>
              </a:rPr>
              <a:t>Electrical bonding:</a:t>
            </a:r>
            <a:r>
              <a:rPr lang="en-GB" dirty="0">
                <a:ea typeface="ＭＳ Ｐゴシック"/>
              </a:rPr>
              <a:t> Required within 600mm of the meter outlet.</a:t>
            </a:r>
            <a:endParaRPr lang="en-GB"/>
          </a:p>
          <a:p>
            <a:endParaRPr lang="en-GB"/>
          </a:p>
          <a:p>
            <a:endParaRPr lang="en-GB"/>
          </a:p>
        </p:txBody>
      </p:sp>
    </p:spTree>
    <p:extLst>
      <p:ext uri="{BB962C8B-B14F-4D97-AF65-F5344CB8AC3E}">
        <p14:creationId xmlns:p14="http://schemas.microsoft.com/office/powerpoint/2010/main" val="36939021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133B8F-16A5-3253-CC64-BC5FCD6A93D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FC9A0E3-92CD-503D-2889-C4B61F6B30D1}"/>
              </a:ext>
            </a:extLst>
          </p:cNvPr>
          <p:cNvSpPr>
            <a:spLocks noGrp="1"/>
          </p:cNvSpPr>
          <p:nvPr>
            <p:ph type="title"/>
          </p:nvPr>
        </p:nvSpPr>
        <p:spPr>
          <a:xfrm>
            <a:off x="252000" y="959222"/>
            <a:ext cx="11628452" cy="646331"/>
          </a:xfrm>
        </p:spPr>
        <p:txBody>
          <a:bodyPr/>
          <a:lstStyle/>
          <a:p>
            <a:r>
              <a:rPr lang="en-GB"/>
              <a:t>Comparison of gas appliance types</a:t>
            </a:r>
          </a:p>
        </p:txBody>
      </p:sp>
      <p:sp>
        <p:nvSpPr>
          <p:cNvPr id="6" name="Content Placeholder 5">
            <a:extLst>
              <a:ext uri="{FF2B5EF4-FFF2-40B4-BE49-F238E27FC236}">
                <a16:creationId xmlns:a16="http://schemas.microsoft.com/office/drawing/2014/main" id="{07EC0C79-6462-AEE0-5DF4-E3E877A335D3}"/>
              </a:ext>
            </a:extLst>
          </p:cNvPr>
          <p:cNvSpPr>
            <a:spLocks noGrp="1"/>
          </p:cNvSpPr>
          <p:nvPr>
            <p:ph sz="quarter" idx="10"/>
          </p:nvPr>
        </p:nvSpPr>
        <p:spPr>
          <a:xfrm>
            <a:off x="360000" y="1800000"/>
            <a:ext cx="11079144" cy="4140000"/>
          </a:xfrm>
        </p:spPr>
        <p:txBody>
          <a:bodyPr/>
          <a:lstStyle/>
          <a:p>
            <a:r>
              <a:rPr lang="en-GB" dirty="0"/>
              <a:t>Engineers must ensure meters are accessible for reading and maintenance, protected from damage, and installed in well-ventilated locations away from sources of heat or electrical hazards.</a:t>
            </a:r>
          </a:p>
          <a:p>
            <a:endParaRPr lang="en-GB" dirty="0"/>
          </a:p>
          <a:p>
            <a:endParaRPr lang="en-GB" dirty="0"/>
          </a:p>
        </p:txBody>
      </p:sp>
    </p:spTree>
    <p:extLst>
      <p:ext uri="{BB962C8B-B14F-4D97-AF65-F5344CB8AC3E}">
        <p14:creationId xmlns:p14="http://schemas.microsoft.com/office/powerpoint/2010/main" val="12067472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6492F8-7336-6B24-422C-78EBF25B8BB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D4BF7C6-5109-5326-5EF8-C22D52D99279}"/>
              </a:ext>
            </a:extLst>
          </p:cNvPr>
          <p:cNvSpPr>
            <a:spLocks noGrp="1"/>
          </p:cNvSpPr>
          <p:nvPr>
            <p:ph type="title"/>
          </p:nvPr>
        </p:nvSpPr>
        <p:spPr>
          <a:xfrm>
            <a:off x="252000" y="959222"/>
            <a:ext cx="11628452" cy="646331"/>
          </a:xfrm>
        </p:spPr>
        <p:txBody>
          <a:bodyPr/>
          <a:lstStyle/>
          <a:p>
            <a:r>
              <a:rPr lang="en-GB"/>
              <a:t>Comparison of gas appliance types</a:t>
            </a:r>
          </a:p>
        </p:txBody>
      </p:sp>
      <p:graphicFrame>
        <p:nvGraphicFramePr>
          <p:cNvPr id="2" name="Table 1">
            <a:extLst>
              <a:ext uri="{FF2B5EF4-FFF2-40B4-BE49-F238E27FC236}">
                <a16:creationId xmlns:a16="http://schemas.microsoft.com/office/drawing/2014/main" id="{C16F102F-1C59-42CF-7F48-DE988C7EA50A}"/>
              </a:ext>
            </a:extLst>
          </p:cNvPr>
          <p:cNvGraphicFramePr>
            <a:graphicFrameLocks noGrp="1"/>
          </p:cNvGraphicFramePr>
          <p:nvPr>
            <p:extLst>
              <p:ext uri="{D42A27DB-BD31-4B8C-83A1-F6EECF244321}">
                <p14:modId xmlns:p14="http://schemas.microsoft.com/office/powerpoint/2010/main" val="3795507381"/>
              </p:ext>
            </p:extLst>
          </p:nvPr>
        </p:nvGraphicFramePr>
        <p:xfrm>
          <a:off x="413816" y="1637388"/>
          <a:ext cx="11466635" cy="4354920"/>
        </p:xfrm>
        <a:graphic>
          <a:graphicData uri="http://schemas.openxmlformats.org/drawingml/2006/table">
            <a:tbl>
              <a:tblPr>
                <a:tableStyleId>{8A107856-5554-42FB-B03E-39F5DBC370BA}</a:tableStyleId>
              </a:tblPr>
              <a:tblGrid>
                <a:gridCol w="2075755">
                  <a:extLst>
                    <a:ext uri="{9D8B030D-6E8A-4147-A177-3AD203B41FA5}">
                      <a16:colId xmlns:a16="http://schemas.microsoft.com/office/drawing/2014/main" val="1597703901"/>
                    </a:ext>
                  </a:extLst>
                </a:gridCol>
                <a:gridCol w="2336058">
                  <a:extLst>
                    <a:ext uri="{9D8B030D-6E8A-4147-A177-3AD203B41FA5}">
                      <a16:colId xmlns:a16="http://schemas.microsoft.com/office/drawing/2014/main" val="1584067710"/>
                    </a:ext>
                  </a:extLst>
                </a:gridCol>
                <a:gridCol w="2122476">
                  <a:extLst>
                    <a:ext uri="{9D8B030D-6E8A-4147-A177-3AD203B41FA5}">
                      <a16:colId xmlns:a16="http://schemas.microsoft.com/office/drawing/2014/main" val="610825951"/>
                    </a:ext>
                  </a:extLst>
                </a:gridCol>
                <a:gridCol w="2376105">
                  <a:extLst>
                    <a:ext uri="{9D8B030D-6E8A-4147-A177-3AD203B41FA5}">
                      <a16:colId xmlns:a16="http://schemas.microsoft.com/office/drawing/2014/main" val="3787889456"/>
                    </a:ext>
                  </a:extLst>
                </a:gridCol>
                <a:gridCol w="2556241">
                  <a:extLst>
                    <a:ext uri="{9D8B030D-6E8A-4147-A177-3AD203B41FA5}">
                      <a16:colId xmlns:a16="http://schemas.microsoft.com/office/drawing/2014/main" val="2207158240"/>
                    </a:ext>
                  </a:extLst>
                </a:gridCol>
              </a:tblGrid>
              <a:tr h="289765">
                <a:tc>
                  <a:txBody>
                    <a:bodyPr/>
                    <a:lstStyle/>
                    <a:p>
                      <a:pPr>
                        <a:buNone/>
                      </a:pPr>
                      <a:r>
                        <a:rPr lang="en-GB" sz="1300" b="1"/>
                        <a:t>Appliance type</a:t>
                      </a:r>
                      <a:endParaRPr lang="en-GB" sz="1300"/>
                    </a:p>
                  </a:txBody>
                  <a:tcPr marL="41256" marR="41256" marT="20628" marB="20628" anchor="ctr"/>
                </a:tc>
                <a:tc>
                  <a:txBody>
                    <a:bodyPr/>
                    <a:lstStyle/>
                    <a:p>
                      <a:pPr>
                        <a:buNone/>
                      </a:pPr>
                      <a:r>
                        <a:rPr lang="en-GB" sz="1300" b="1"/>
                        <a:t>Main use</a:t>
                      </a:r>
                      <a:endParaRPr lang="en-GB" sz="1300"/>
                    </a:p>
                  </a:txBody>
                  <a:tcPr marL="41256" marR="41256" marT="20628" marB="20628" anchor="ctr"/>
                </a:tc>
                <a:tc>
                  <a:txBody>
                    <a:bodyPr/>
                    <a:lstStyle/>
                    <a:p>
                      <a:pPr>
                        <a:buNone/>
                      </a:pPr>
                      <a:r>
                        <a:rPr lang="en-GB" sz="1300" b="1"/>
                        <a:t>Fuel type</a:t>
                      </a:r>
                      <a:endParaRPr lang="en-GB" sz="1300"/>
                    </a:p>
                  </a:txBody>
                  <a:tcPr marL="41256" marR="41256" marT="20628" marB="20628" anchor="ctr"/>
                </a:tc>
                <a:tc>
                  <a:txBody>
                    <a:bodyPr/>
                    <a:lstStyle/>
                    <a:p>
                      <a:pPr>
                        <a:buNone/>
                      </a:pPr>
                      <a:r>
                        <a:rPr lang="en-GB" sz="1300" b="1"/>
                        <a:t>System support needed</a:t>
                      </a:r>
                      <a:endParaRPr lang="en-GB" sz="1300"/>
                    </a:p>
                  </a:txBody>
                  <a:tcPr marL="41256" marR="41256" marT="20628" marB="20628" anchor="ctr"/>
                </a:tc>
                <a:tc>
                  <a:txBody>
                    <a:bodyPr/>
                    <a:lstStyle/>
                    <a:p>
                      <a:pPr>
                        <a:buNone/>
                      </a:pPr>
                      <a:r>
                        <a:rPr lang="en-GB" sz="1300" b="1"/>
                        <a:t>Key safety features</a:t>
                      </a:r>
                      <a:endParaRPr lang="en-GB" sz="1300"/>
                    </a:p>
                  </a:txBody>
                  <a:tcPr marL="41256" marR="41256" marT="20628" marB="20628" anchor="ctr"/>
                </a:tc>
                <a:extLst>
                  <a:ext uri="{0D108BD9-81ED-4DB2-BD59-A6C34878D82A}">
                    <a16:rowId xmlns:a16="http://schemas.microsoft.com/office/drawing/2014/main" val="1472577707"/>
                  </a:ext>
                </a:extLst>
              </a:tr>
              <a:tr h="538274">
                <a:tc>
                  <a:txBody>
                    <a:bodyPr/>
                    <a:lstStyle/>
                    <a:p>
                      <a:pPr>
                        <a:buNone/>
                      </a:pPr>
                      <a:r>
                        <a:rPr lang="en-GB" sz="1300"/>
                        <a:t>Water Heater</a:t>
                      </a:r>
                    </a:p>
                  </a:txBody>
                  <a:tcPr marL="41256" marR="41256" marT="20628" marB="20628" anchor="ctr"/>
                </a:tc>
                <a:tc>
                  <a:txBody>
                    <a:bodyPr/>
                    <a:lstStyle/>
                    <a:p>
                      <a:pPr>
                        <a:buNone/>
                      </a:pPr>
                      <a:r>
                        <a:rPr lang="en-GB" sz="1300"/>
                        <a:t>Domestic Hot Water (DHW) only</a:t>
                      </a:r>
                    </a:p>
                  </a:txBody>
                  <a:tcPr marL="41256" marR="41256" marT="20628" marB="20628" anchor="ctr"/>
                </a:tc>
                <a:tc>
                  <a:txBody>
                    <a:bodyPr/>
                    <a:lstStyle/>
                    <a:p>
                      <a:pPr>
                        <a:buNone/>
                      </a:pPr>
                      <a:r>
                        <a:rPr lang="en-GB" sz="1300"/>
                        <a:t>Natural Gas (NG) or Liquefied Petroleum Gas (LPG)</a:t>
                      </a:r>
                    </a:p>
                  </a:txBody>
                  <a:tcPr marL="41256" marR="41256" marT="20628" marB="20628" anchor="ctr"/>
                </a:tc>
                <a:tc>
                  <a:txBody>
                    <a:bodyPr/>
                    <a:lstStyle/>
                    <a:p>
                      <a:pPr>
                        <a:buNone/>
                      </a:pPr>
                      <a:r>
                        <a:rPr lang="en-GB" sz="1300"/>
                        <a:t>Cold feed, flue system, ventilation</a:t>
                      </a:r>
                    </a:p>
                  </a:txBody>
                  <a:tcPr marL="41256" marR="41256" marT="20628" marB="20628" anchor="ctr"/>
                </a:tc>
                <a:tc>
                  <a:txBody>
                    <a:bodyPr/>
                    <a:lstStyle/>
                    <a:p>
                      <a:pPr>
                        <a:buNone/>
                      </a:pPr>
                      <a:r>
                        <a:rPr lang="en-GB" sz="1300"/>
                        <a:t>Thermostat, overheat protection, flue gas analysis points</a:t>
                      </a:r>
                    </a:p>
                  </a:txBody>
                  <a:tcPr marL="41256" marR="41256" marT="20628" marB="20628" anchor="ctr"/>
                </a:tc>
                <a:extLst>
                  <a:ext uri="{0D108BD9-81ED-4DB2-BD59-A6C34878D82A}">
                    <a16:rowId xmlns:a16="http://schemas.microsoft.com/office/drawing/2014/main" val="2844398158"/>
                  </a:ext>
                </a:extLst>
              </a:tr>
              <a:tr h="662529">
                <a:tc>
                  <a:txBody>
                    <a:bodyPr/>
                    <a:lstStyle/>
                    <a:p>
                      <a:pPr>
                        <a:buNone/>
                      </a:pPr>
                      <a:r>
                        <a:rPr lang="en-GB" sz="1300"/>
                        <a:t>Combi Boiler</a:t>
                      </a:r>
                    </a:p>
                  </a:txBody>
                  <a:tcPr marL="41256" marR="41256" marT="20628" marB="20628" anchor="ctr"/>
                </a:tc>
                <a:tc>
                  <a:txBody>
                    <a:bodyPr/>
                    <a:lstStyle/>
                    <a:p>
                      <a:pPr>
                        <a:buNone/>
                      </a:pPr>
                      <a:r>
                        <a:rPr lang="en-GB" sz="1300"/>
                        <a:t>Central Heating (CH) + DHW</a:t>
                      </a:r>
                    </a:p>
                  </a:txBody>
                  <a:tcPr marL="41256" marR="41256" marT="20628" marB="20628" anchor="ctr"/>
                </a:tc>
                <a:tc>
                  <a:txBody>
                    <a:bodyPr/>
                    <a:lstStyle/>
                    <a:p>
                      <a:pPr>
                        <a:buNone/>
                      </a:pPr>
                      <a:r>
                        <a:rPr lang="en-GB" sz="1300"/>
                        <a:t>NG/LPG</a:t>
                      </a:r>
                    </a:p>
                  </a:txBody>
                  <a:tcPr marL="41256" marR="41256" marT="20628" marB="20628" anchor="ctr"/>
                </a:tc>
                <a:tc>
                  <a:txBody>
                    <a:bodyPr/>
                    <a:lstStyle/>
                    <a:p>
                      <a:pPr>
                        <a:buNone/>
                      </a:pPr>
                      <a:r>
                        <a:rPr lang="en-GB" sz="1300"/>
                        <a:t>Radiators, controls, flue, PRV</a:t>
                      </a:r>
                    </a:p>
                  </a:txBody>
                  <a:tcPr marL="41256" marR="41256" marT="20628" marB="20628" anchor="ctr"/>
                </a:tc>
                <a:tc>
                  <a:txBody>
                    <a:bodyPr/>
                    <a:lstStyle/>
                    <a:p>
                      <a:pPr>
                        <a:buNone/>
                      </a:pPr>
                      <a:r>
                        <a:rPr lang="en-GB" sz="1300"/>
                        <a:t>Pressure relief valve, low water pressure sensor, flame supervision device</a:t>
                      </a:r>
                    </a:p>
                  </a:txBody>
                  <a:tcPr marL="41256" marR="41256" marT="20628" marB="20628" anchor="ctr"/>
                </a:tc>
                <a:extLst>
                  <a:ext uri="{0D108BD9-81ED-4DB2-BD59-A6C34878D82A}">
                    <a16:rowId xmlns:a16="http://schemas.microsoft.com/office/drawing/2014/main" val="8758154"/>
                  </a:ext>
                </a:extLst>
              </a:tr>
              <a:tr h="414020">
                <a:tc>
                  <a:txBody>
                    <a:bodyPr/>
                    <a:lstStyle/>
                    <a:p>
                      <a:pPr>
                        <a:buNone/>
                      </a:pPr>
                      <a:r>
                        <a:rPr lang="en-GB" sz="1300"/>
                        <a:t>System Boiler</a:t>
                      </a:r>
                    </a:p>
                  </a:txBody>
                  <a:tcPr marL="41256" marR="41256" marT="20628" marB="20628" anchor="ctr"/>
                </a:tc>
                <a:tc>
                  <a:txBody>
                    <a:bodyPr/>
                    <a:lstStyle/>
                    <a:p>
                      <a:pPr>
                        <a:buNone/>
                      </a:pPr>
                      <a:r>
                        <a:rPr lang="en-GB" sz="1300"/>
                        <a:t>CH + stored DHW</a:t>
                      </a:r>
                    </a:p>
                  </a:txBody>
                  <a:tcPr marL="41256" marR="41256" marT="20628" marB="20628" anchor="ctr"/>
                </a:tc>
                <a:tc>
                  <a:txBody>
                    <a:bodyPr/>
                    <a:lstStyle/>
                    <a:p>
                      <a:pPr>
                        <a:buNone/>
                      </a:pPr>
                      <a:r>
                        <a:rPr lang="en-GB" sz="1300"/>
                        <a:t>NG/LPG</a:t>
                      </a:r>
                    </a:p>
                  </a:txBody>
                  <a:tcPr marL="41256" marR="41256" marT="20628" marB="20628" anchor="ctr"/>
                </a:tc>
                <a:tc>
                  <a:txBody>
                    <a:bodyPr/>
                    <a:lstStyle/>
                    <a:p>
                      <a:pPr>
                        <a:buNone/>
                      </a:pPr>
                      <a:r>
                        <a:rPr lang="en-GB" sz="1300"/>
                        <a:t>Radiators, controls, flue, cylinder</a:t>
                      </a:r>
                    </a:p>
                  </a:txBody>
                  <a:tcPr marL="41256" marR="41256" marT="20628" marB="20628" anchor="ctr"/>
                </a:tc>
                <a:tc>
                  <a:txBody>
                    <a:bodyPr/>
                    <a:lstStyle/>
                    <a:p>
                      <a:pPr>
                        <a:buNone/>
                      </a:pPr>
                      <a:r>
                        <a:rPr lang="fr-FR" sz="1300"/>
                        <a:t>Expansion vessel, pressure gauge, automatic air vent</a:t>
                      </a:r>
                    </a:p>
                  </a:txBody>
                  <a:tcPr marL="41256" marR="41256" marT="20628" marB="20628" anchor="ctr"/>
                </a:tc>
                <a:extLst>
                  <a:ext uri="{0D108BD9-81ED-4DB2-BD59-A6C34878D82A}">
                    <a16:rowId xmlns:a16="http://schemas.microsoft.com/office/drawing/2014/main" val="1748528667"/>
                  </a:ext>
                </a:extLst>
              </a:tr>
              <a:tr h="414020">
                <a:tc>
                  <a:txBody>
                    <a:bodyPr/>
                    <a:lstStyle/>
                    <a:p>
                      <a:pPr>
                        <a:buNone/>
                      </a:pPr>
                      <a:r>
                        <a:rPr lang="en-GB" sz="1300"/>
                        <a:t>Regular Boiler</a:t>
                      </a:r>
                    </a:p>
                  </a:txBody>
                  <a:tcPr marL="41256" marR="41256" marT="20628" marB="20628" anchor="ctr"/>
                </a:tc>
                <a:tc>
                  <a:txBody>
                    <a:bodyPr/>
                    <a:lstStyle/>
                    <a:p>
                      <a:pPr>
                        <a:buNone/>
                      </a:pPr>
                      <a:r>
                        <a:rPr lang="en-GB" sz="1300"/>
                        <a:t>CH + DHW via cylinder</a:t>
                      </a:r>
                    </a:p>
                  </a:txBody>
                  <a:tcPr marL="41256" marR="41256" marT="20628" marB="20628" anchor="ctr"/>
                </a:tc>
                <a:tc>
                  <a:txBody>
                    <a:bodyPr/>
                    <a:lstStyle/>
                    <a:p>
                      <a:pPr>
                        <a:buNone/>
                      </a:pPr>
                      <a:r>
                        <a:rPr lang="en-GB" sz="1300"/>
                        <a:t>NG/LPG</a:t>
                      </a:r>
                    </a:p>
                  </a:txBody>
                  <a:tcPr marL="41256" marR="41256" marT="20628" marB="20628" anchor="ctr"/>
                </a:tc>
                <a:tc>
                  <a:txBody>
                    <a:bodyPr/>
                    <a:lstStyle/>
                    <a:p>
                      <a:pPr>
                        <a:buNone/>
                      </a:pPr>
                      <a:r>
                        <a:rPr lang="en-GB" sz="1300"/>
                        <a:t>Feed/expansion tanks, cylinder, vent</a:t>
                      </a:r>
                    </a:p>
                  </a:txBody>
                  <a:tcPr marL="41256" marR="41256" marT="20628" marB="20628" anchor="ctr"/>
                </a:tc>
                <a:tc>
                  <a:txBody>
                    <a:bodyPr/>
                    <a:lstStyle/>
                    <a:p>
                      <a:pPr>
                        <a:buNone/>
                      </a:pPr>
                      <a:r>
                        <a:rPr lang="en-GB" sz="1300"/>
                        <a:t>Thermostat, pressure relief, overheat protection</a:t>
                      </a:r>
                    </a:p>
                  </a:txBody>
                  <a:tcPr marL="41256" marR="41256" marT="20628" marB="20628" anchor="ctr"/>
                </a:tc>
                <a:extLst>
                  <a:ext uri="{0D108BD9-81ED-4DB2-BD59-A6C34878D82A}">
                    <a16:rowId xmlns:a16="http://schemas.microsoft.com/office/drawing/2014/main" val="3116381924"/>
                  </a:ext>
                </a:extLst>
              </a:tr>
              <a:tr h="289765">
                <a:tc>
                  <a:txBody>
                    <a:bodyPr/>
                    <a:lstStyle/>
                    <a:p>
                      <a:pPr>
                        <a:buNone/>
                      </a:pPr>
                      <a:r>
                        <a:rPr lang="en-GB" sz="1300"/>
                        <a:t>Open Flued Space Heater</a:t>
                      </a:r>
                    </a:p>
                  </a:txBody>
                  <a:tcPr marL="41256" marR="41256" marT="20628" marB="20628" anchor="ctr"/>
                </a:tc>
                <a:tc>
                  <a:txBody>
                    <a:bodyPr/>
                    <a:lstStyle/>
                    <a:p>
                      <a:pPr>
                        <a:buNone/>
                      </a:pPr>
                      <a:r>
                        <a:rPr lang="en-GB" sz="1300"/>
                        <a:t>Room heating only</a:t>
                      </a:r>
                    </a:p>
                  </a:txBody>
                  <a:tcPr marL="41256" marR="41256" marT="20628" marB="20628" anchor="ctr"/>
                </a:tc>
                <a:tc>
                  <a:txBody>
                    <a:bodyPr/>
                    <a:lstStyle/>
                    <a:p>
                      <a:pPr>
                        <a:buNone/>
                      </a:pPr>
                      <a:r>
                        <a:rPr lang="en-GB" sz="1300"/>
                        <a:t>NG/LPG</a:t>
                      </a:r>
                    </a:p>
                  </a:txBody>
                  <a:tcPr marL="41256" marR="41256" marT="20628" marB="20628" anchor="ctr"/>
                </a:tc>
                <a:tc>
                  <a:txBody>
                    <a:bodyPr/>
                    <a:lstStyle/>
                    <a:p>
                      <a:pPr>
                        <a:buNone/>
                      </a:pPr>
                      <a:r>
                        <a:rPr lang="en-GB" sz="1300"/>
                        <a:t>Flue, ventilation</a:t>
                      </a:r>
                    </a:p>
                  </a:txBody>
                  <a:tcPr marL="41256" marR="41256" marT="20628" marB="20628" anchor="ctr"/>
                </a:tc>
                <a:tc>
                  <a:txBody>
                    <a:bodyPr/>
                    <a:lstStyle/>
                    <a:p>
                      <a:pPr>
                        <a:buNone/>
                      </a:pPr>
                      <a:r>
                        <a:rPr lang="en-GB" sz="1300"/>
                        <a:t>Thermocouple, spillage detection</a:t>
                      </a:r>
                    </a:p>
                  </a:txBody>
                  <a:tcPr marL="41256" marR="41256" marT="20628" marB="20628" anchor="ctr"/>
                </a:tc>
                <a:extLst>
                  <a:ext uri="{0D108BD9-81ED-4DB2-BD59-A6C34878D82A}">
                    <a16:rowId xmlns:a16="http://schemas.microsoft.com/office/drawing/2014/main" val="2241971892"/>
                  </a:ext>
                </a:extLst>
              </a:tr>
              <a:tr h="414020">
                <a:tc>
                  <a:txBody>
                    <a:bodyPr/>
                    <a:lstStyle/>
                    <a:p>
                      <a:pPr>
                        <a:buNone/>
                      </a:pPr>
                      <a:r>
                        <a:rPr lang="en-GB" sz="1300"/>
                        <a:t>Room-Sealed Space Heater</a:t>
                      </a:r>
                    </a:p>
                  </a:txBody>
                  <a:tcPr marL="41256" marR="41256" marT="20628" marB="20628" anchor="ctr"/>
                </a:tc>
                <a:tc>
                  <a:txBody>
                    <a:bodyPr/>
                    <a:lstStyle/>
                    <a:p>
                      <a:pPr>
                        <a:buNone/>
                      </a:pPr>
                      <a:r>
                        <a:rPr lang="en-GB" sz="1300"/>
                        <a:t>Room heating only</a:t>
                      </a:r>
                    </a:p>
                  </a:txBody>
                  <a:tcPr marL="41256" marR="41256" marT="20628" marB="20628" anchor="ctr"/>
                </a:tc>
                <a:tc>
                  <a:txBody>
                    <a:bodyPr/>
                    <a:lstStyle/>
                    <a:p>
                      <a:pPr>
                        <a:buNone/>
                      </a:pPr>
                      <a:r>
                        <a:rPr lang="en-GB" sz="1300"/>
                        <a:t>NG/LPG</a:t>
                      </a:r>
                    </a:p>
                  </a:txBody>
                  <a:tcPr marL="41256" marR="41256" marT="20628" marB="20628" anchor="ctr"/>
                </a:tc>
                <a:tc>
                  <a:txBody>
                    <a:bodyPr/>
                    <a:lstStyle/>
                    <a:p>
                      <a:pPr>
                        <a:buNone/>
                      </a:pPr>
                      <a:r>
                        <a:rPr lang="en-GB" sz="1300"/>
                        <a:t>Balanced flue terminal</a:t>
                      </a:r>
                    </a:p>
                  </a:txBody>
                  <a:tcPr marL="41256" marR="41256" marT="20628" marB="20628" anchor="ctr"/>
                </a:tc>
                <a:tc>
                  <a:txBody>
                    <a:bodyPr/>
                    <a:lstStyle/>
                    <a:p>
                      <a:pPr>
                        <a:buNone/>
                      </a:pPr>
                      <a:r>
                        <a:rPr lang="en-GB" sz="1300"/>
                        <a:t>Flame supervision device, pressure sensing</a:t>
                      </a:r>
                    </a:p>
                  </a:txBody>
                  <a:tcPr marL="41256" marR="41256" marT="20628" marB="20628" anchor="ctr"/>
                </a:tc>
                <a:extLst>
                  <a:ext uri="{0D108BD9-81ED-4DB2-BD59-A6C34878D82A}">
                    <a16:rowId xmlns:a16="http://schemas.microsoft.com/office/drawing/2014/main" val="3868508246"/>
                  </a:ext>
                </a:extLst>
              </a:tr>
              <a:tr h="414020">
                <a:tc>
                  <a:txBody>
                    <a:bodyPr/>
                    <a:lstStyle/>
                    <a:p>
                      <a:pPr>
                        <a:buNone/>
                      </a:pPr>
                      <a:r>
                        <a:rPr lang="en-GB" sz="1300"/>
                        <a:t>Flueless Space Heater</a:t>
                      </a:r>
                    </a:p>
                  </a:txBody>
                  <a:tcPr marL="41256" marR="41256" marT="20628" marB="20628" anchor="ctr"/>
                </a:tc>
                <a:tc>
                  <a:txBody>
                    <a:bodyPr/>
                    <a:lstStyle/>
                    <a:p>
                      <a:pPr>
                        <a:buNone/>
                      </a:pPr>
                      <a:r>
                        <a:rPr lang="en-GB" sz="1300"/>
                        <a:t>Room heating only</a:t>
                      </a:r>
                    </a:p>
                  </a:txBody>
                  <a:tcPr marL="41256" marR="41256" marT="20628" marB="20628" anchor="ctr"/>
                </a:tc>
                <a:tc>
                  <a:txBody>
                    <a:bodyPr/>
                    <a:lstStyle/>
                    <a:p>
                      <a:pPr>
                        <a:buNone/>
                      </a:pPr>
                      <a:r>
                        <a:rPr lang="en-GB" sz="1300"/>
                        <a:t>NG/LPG</a:t>
                      </a:r>
                    </a:p>
                  </a:txBody>
                  <a:tcPr marL="41256" marR="41256" marT="20628" marB="20628" anchor="ctr"/>
                </a:tc>
                <a:tc>
                  <a:txBody>
                    <a:bodyPr/>
                    <a:lstStyle/>
                    <a:p>
                      <a:pPr>
                        <a:buNone/>
                      </a:pPr>
                      <a:r>
                        <a:rPr lang="en-GB" sz="1300"/>
                        <a:t>Ventilation, ODS</a:t>
                      </a:r>
                    </a:p>
                  </a:txBody>
                  <a:tcPr marL="41256" marR="41256" marT="20628" marB="20628" anchor="ctr"/>
                </a:tc>
                <a:tc>
                  <a:txBody>
                    <a:bodyPr/>
                    <a:lstStyle/>
                    <a:p>
                      <a:pPr>
                        <a:buNone/>
                      </a:pPr>
                      <a:r>
                        <a:rPr lang="en-GB" sz="1300"/>
                        <a:t>Oxygen depletion sensor, catalytic converter</a:t>
                      </a:r>
                    </a:p>
                  </a:txBody>
                  <a:tcPr marL="41256" marR="41256" marT="20628" marB="20628" anchor="ctr"/>
                </a:tc>
                <a:extLst>
                  <a:ext uri="{0D108BD9-81ED-4DB2-BD59-A6C34878D82A}">
                    <a16:rowId xmlns:a16="http://schemas.microsoft.com/office/drawing/2014/main" val="2451333943"/>
                  </a:ext>
                </a:extLst>
              </a:tr>
              <a:tr h="289765">
                <a:tc>
                  <a:txBody>
                    <a:bodyPr/>
                    <a:lstStyle/>
                    <a:p>
                      <a:pPr>
                        <a:buNone/>
                      </a:pPr>
                      <a:r>
                        <a:rPr lang="en-GB" sz="1300"/>
                        <a:t>Cooker/Hob</a:t>
                      </a:r>
                    </a:p>
                  </a:txBody>
                  <a:tcPr marL="41256" marR="41256" marT="20628" marB="20628" anchor="ctr"/>
                </a:tc>
                <a:tc>
                  <a:txBody>
                    <a:bodyPr/>
                    <a:lstStyle/>
                    <a:p>
                      <a:pPr>
                        <a:buNone/>
                      </a:pPr>
                      <a:r>
                        <a:rPr lang="en-GB" sz="1300"/>
                        <a:t>Cooking</a:t>
                      </a:r>
                    </a:p>
                  </a:txBody>
                  <a:tcPr marL="41256" marR="41256" marT="20628" marB="20628" anchor="ctr"/>
                </a:tc>
                <a:tc>
                  <a:txBody>
                    <a:bodyPr/>
                    <a:lstStyle/>
                    <a:p>
                      <a:pPr>
                        <a:buNone/>
                      </a:pPr>
                      <a:r>
                        <a:rPr lang="en-GB" sz="1300"/>
                        <a:t>NG/LPG</a:t>
                      </a:r>
                    </a:p>
                  </a:txBody>
                  <a:tcPr marL="41256" marR="41256" marT="20628" marB="20628" anchor="ctr"/>
                </a:tc>
                <a:tc>
                  <a:txBody>
                    <a:bodyPr/>
                    <a:lstStyle/>
                    <a:p>
                      <a:pPr>
                        <a:buNone/>
                      </a:pPr>
                      <a:r>
                        <a:rPr lang="en-GB" sz="1300"/>
                        <a:t>Ventilation, stable surface</a:t>
                      </a:r>
                    </a:p>
                  </a:txBody>
                  <a:tcPr marL="41256" marR="41256" marT="20628" marB="20628" anchor="ctr"/>
                </a:tc>
                <a:tc>
                  <a:txBody>
                    <a:bodyPr/>
                    <a:lstStyle/>
                    <a:p>
                      <a:pPr>
                        <a:buNone/>
                      </a:pPr>
                      <a:r>
                        <a:rPr lang="en-GB" sz="1300"/>
                        <a:t>FSDs, flame failure devices</a:t>
                      </a:r>
                    </a:p>
                  </a:txBody>
                  <a:tcPr marL="41256" marR="41256" marT="20628" marB="20628" anchor="ctr"/>
                </a:tc>
                <a:extLst>
                  <a:ext uri="{0D108BD9-81ED-4DB2-BD59-A6C34878D82A}">
                    <a16:rowId xmlns:a16="http://schemas.microsoft.com/office/drawing/2014/main" val="2993562598"/>
                  </a:ext>
                </a:extLst>
              </a:tr>
              <a:tr h="414020">
                <a:tc>
                  <a:txBody>
                    <a:bodyPr/>
                    <a:lstStyle/>
                    <a:p>
                      <a:pPr>
                        <a:buNone/>
                      </a:pPr>
                      <a:r>
                        <a:rPr lang="en-GB" sz="1300"/>
                        <a:t>Gas Meter (U6)</a:t>
                      </a:r>
                    </a:p>
                  </a:txBody>
                  <a:tcPr marL="41256" marR="41256" marT="20628" marB="20628" anchor="ctr"/>
                </a:tc>
                <a:tc>
                  <a:txBody>
                    <a:bodyPr/>
                    <a:lstStyle/>
                    <a:p>
                      <a:pPr>
                        <a:buNone/>
                      </a:pPr>
                      <a:r>
                        <a:rPr lang="en-GB" sz="1300"/>
                        <a:t>Supply metering</a:t>
                      </a:r>
                    </a:p>
                  </a:txBody>
                  <a:tcPr marL="41256" marR="41256" marT="20628" marB="20628" anchor="ctr"/>
                </a:tc>
                <a:tc>
                  <a:txBody>
                    <a:bodyPr/>
                    <a:lstStyle/>
                    <a:p>
                      <a:pPr>
                        <a:buNone/>
                      </a:pPr>
                      <a:r>
                        <a:rPr lang="en-GB" sz="1300"/>
                        <a:t>NG</a:t>
                      </a:r>
                    </a:p>
                  </a:txBody>
                  <a:tcPr marL="41256" marR="41256" marT="20628" marB="20628" anchor="ctr"/>
                </a:tc>
                <a:tc>
                  <a:txBody>
                    <a:bodyPr/>
                    <a:lstStyle/>
                    <a:p>
                      <a:pPr>
                        <a:buNone/>
                      </a:pPr>
                      <a:r>
                        <a:rPr lang="en-GB" sz="1300"/>
                        <a:t>Regulator, ECV, bonding</a:t>
                      </a:r>
                    </a:p>
                  </a:txBody>
                  <a:tcPr marL="41256" marR="41256" marT="20628" marB="20628" anchor="ctr"/>
                </a:tc>
                <a:tc>
                  <a:txBody>
                    <a:bodyPr/>
                    <a:lstStyle/>
                    <a:p>
                      <a:pPr>
                        <a:buNone/>
                      </a:pPr>
                      <a:r>
                        <a:rPr lang="en-GB" sz="1300" dirty="0"/>
                        <a:t>Emergency control valve, protective housing</a:t>
                      </a:r>
                    </a:p>
                  </a:txBody>
                  <a:tcPr marL="41256" marR="41256" marT="20628" marB="20628" anchor="ctr"/>
                </a:tc>
                <a:extLst>
                  <a:ext uri="{0D108BD9-81ED-4DB2-BD59-A6C34878D82A}">
                    <a16:rowId xmlns:a16="http://schemas.microsoft.com/office/drawing/2014/main" val="3119649164"/>
                  </a:ext>
                </a:extLst>
              </a:tr>
            </a:tbl>
          </a:graphicData>
        </a:graphic>
      </p:graphicFrame>
    </p:spTree>
    <p:extLst>
      <p:ext uri="{BB962C8B-B14F-4D97-AF65-F5344CB8AC3E}">
        <p14:creationId xmlns:p14="http://schemas.microsoft.com/office/powerpoint/2010/main" val="5201399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75F12D-57F2-E2B0-2C65-E7D597BF8E5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14E675A-E1DA-B4C7-D486-6849BAEA13EE}"/>
              </a:ext>
            </a:extLst>
          </p:cNvPr>
          <p:cNvSpPr>
            <a:spLocks noGrp="1"/>
          </p:cNvSpPr>
          <p:nvPr>
            <p:ph type="title"/>
          </p:nvPr>
        </p:nvSpPr>
        <p:spPr>
          <a:xfrm>
            <a:off x="252000" y="959222"/>
            <a:ext cx="11628452" cy="646331"/>
          </a:xfrm>
        </p:spPr>
        <p:txBody>
          <a:bodyPr/>
          <a:lstStyle/>
          <a:p>
            <a:r>
              <a:rPr lang="en-GB"/>
              <a:t>Flue systems and classifications</a:t>
            </a:r>
          </a:p>
        </p:txBody>
      </p:sp>
      <p:sp>
        <p:nvSpPr>
          <p:cNvPr id="6" name="Content Placeholder 5">
            <a:extLst>
              <a:ext uri="{FF2B5EF4-FFF2-40B4-BE49-F238E27FC236}">
                <a16:creationId xmlns:a16="http://schemas.microsoft.com/office/drawing/2014/main" id="{82647BBD-A009-EAC4-F110-25EED006E656}"/>
              </a:ext>
            </a:extLst>
          </p:cNvPr>
          <p:cNvSpPr>
            <a:spLocks noGrp="1"/>
          </p:cNvSpPr>
          <p:nvPr>
            <p:ph sz="quarter" idx="10"/>
          </p:nvPr>
        </p:nvSpPr>
        <p:spPr>
          <a:xfrm>
            <a:off x="360000" y="1800000"/>
            <a:ext cx="11520452" cy="4140000"/>
          </a:xfrm>
        </p:spPr>
        <p:txBody>
          <a:bodyPr/>
          <a:lstStyle/>
          <a:p>
            <a:r>
              <a:rPr lang="en-GB" b="1" dirty="0">
                <a:ea typeface="ＭＳ Ｐゴシック"/>
              </a:rPr>
              <a:t>Open flued systems (Type B)</a:t>
            </a:r>
          </a:p>
          <a:p>
            <a:r>
              <a:rPr lang="en-GB" dirty="0">
                <a:ea typeface="ＭＳ Ｐゴシック"/>
              </a:rPr>
              <a:t>These systems draw combustion air from the room where the appliance is installed:</a:t>
            </a:r>
          </a:p>
          <a:p>
            <a:pPr marL="342900" indent="-342900">
              <a:buFont typeface="Arial" panose="020B0604020202020204" pitchFamily="34" charset="0"/>
              <a:buChar char="•"/>
            </a:pPr>
            <a:r>
              <a:rPr lang="en-GB" b="1" dirty="0">
                <a:ea typeface="ＭＳ Ｐゴシック"/>
              </a:rPr>
              <a:t>Natural draught (B1):</a:t>
            </a:r>
            <a:r>
              <a:rPr lang="en-GB" dirty="0">
                <a:ea typeface="ＭＳ Ｐゴシック"/>
              </a:rPr>
              <a:t> Relies on thermal buoyancy to remove products of combustion.</a:t>
            </a:r>
            <a:endParaRPr lang="en-GB"/>
          </a:p>
          <a:p>
            <a:pPr marL="342900" indent="-342900">
              <a:buFont typeface="Arial" panose="020B0604020202020204" pitchFamily="34" charset="0"/>
              <a:buChar char="•"/>
            </a:pPr>
            <a:r>
              <a:rPr lang="en-GB" b="1" dirty="0">
                <a:ea typeface="ＭＳ Ｐゴシック"/>
              </a:rPr>
              <a:t>Fan-assisted (B2):</a:t>
            </a:r>
            <a:r>
              <a:rPr lang="en-GB" dirty="0">
                <a:ea typeface="ＭＳ Ｐゴシック"/>
              </a:rPr>
              <a:t> Uses fan to assist removal of combustion products.</a:t>
            </a:r>
          </a:p>
          <a:p>
            <a:pPr marL="342900" indent="-342900">
              <a:buFont typeface="Arial" panose="020B0604020202020204" pitchFamily="34" charset="0"/>
              <a:buChar char="•"/>
            </a:pPr>
            <a:r>
              <a:rPr lang="en-GB" b="1" dirty="0">
                <a:ea typeface="ＭＳ Ｐゴシック"/>
              </a:rPr>
              <a:t>Vertex and SE-Duct:</a:t>
            </a:r>
            <a:r>
              <a:rPr lang="en-GB" dirty="0">
                <a:ea typeface="ＭＳ Ｐゴシック"/>
              </a:rPr>
              <a:t> Specialised systems for multi-floor properties.</a:t>
            </a:r>
            <a:endParaRPr lang="en-GB"/>
          </a:p>
          <a:p>
            <a:endParaRPr lang="en-GB"/>
          </a:p>
          <a:p>
            <a:endParaRPr lang="en-GB"/>
          </a:p>
        </p:txBody>
      </p:sp>
    </p:spTree>
    <p:extLst>
      <p:ext uri="{BB962C8B-B14F-4D97-AF65-F5344CB8AC3E}">
        <p14:creationId xmlns:p14="http://schemas.microsoft.com/office/powerpoint/2010/main" val="17537751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5984F7-51E0-8DED-A2C4-F9335142CF4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177BB5A-167E-9143-5F2F-9F2B9AF4BB35}"/>
              </a:ext>
            </a:extLst>
          </p:cNvPr>
          <p:cNvSpPr>
            <a:spLocks noGrp="1"/>
          </p:cNvSpPr>
          <p:nvPr>
            <p:ph type="title"/>
          </p:nvPr>
        </p:nvSpPr>
        <p:spPr>
          <a:xfrm>
            <a:off x="252000" y="959222"/>
            <a:ext cx="11628452" cy="646331"/>
          </a:xfrm>
        </p:spPr>
        <p:txBody>
          <a:bodyPr/>
          <a:lstStyle/>
          <a:p>
            <a:r>
              <a:rPr lang="en-GB"/>
              <a:t>Flue systems and classifications</a:t>
            </a:r>
          </a:p>
        </p:txBody>
      </p:sp>
      <p:sp>
        <p:nvSpPr>
          <p:cNvPr id="6" name="Content Placeholder 5">
            <a:extLst>
              <a:ext uri="{FF2B5EF4-FFF2-40B4-BE49-F238E27FC236}">
                <a16:creationId xmlns:a16="http://schemas.microsoft.com/office/drawing/2014/main" id="{94B5AADD-F330-AF2C-9A1B-6C7F7138BEFA}"/>
              </a:ext>
            </a:extLst>
          </p:cNvPr>
          <p:cNvSpPr>
            <a:spLocks noGrp="1"/>
          </p:cNvSpPr>
          <p:nvPr>
            <p:ph sz="quarter" idx="10"/>
          </p:nvPr>
        </p:nvSpPr>
        <p:spPr>
          <a:xfrm>
            <a:off x="360000" y="1800000"/>
            <a:ext cx="11520452" cy="4140000"/>
          </a:xfrm>
        </p:spPr>
        <p:txBody>
          <a:bodyPr/>
          <a:lstStyle/>
          <a:p>
            <a:r>
              <a:rPr lang="en-GB" b="1" dirty="0">
                <a:ea typeface="ＭＳ Ｐゴシック"/>
              </a:rPr>
              <a:t>Room-sealed systems (Type C)</a:t>
            </a:r>
          </a:p>
          <a:p>
            <a:r>
              <a:rPr lang="en-GB" dirty="0">
                <a:ea typeface="ＭＳ Ｐゴシック"/>
              </a:rPr>
              <a:t>These systems draw combustion air from outside the building:</a:t>
            </a:r>
          </a:p>
          <a:p>
            <a:pPr marL="342900" indent="-342900">
              <a:buFont typeface="Arial" panose="020B0604020202020204" pitchFamily="34" charset="0"/>
              <a:buChar char="•"/>
            </a:pPr>
            <a:r>
              <a:rPr lang="en-GB" b="1" dirty="0">
                <a:ea typeface="ＭＳ Ｐゴシック"/>
              </a:rPr>
              <a:t>Horizontal balanced flue (C1):</a:t>
            </a:r>
            <a:r>
              <a:rPr lang="en-GB" dirty="0">
                <a:ea typeface="ＭＳ Ｐゴシック"/>
              </a:rPr>
              <a:t> Terminal through external wall</a:t>
            </a:r>
          </a:p>
          <a:p>
            <a:pPr marL="342900" indent="-342900">
              <a:buFont typeface="Arial" panose="020B0604020202020204" pitchFamily="34" charset="0"/>
              <a:buChar char="•"/>
            </a:pPr>
            <a:r>
              <a:rPr lang="en-GB" b="1" dirty="0">
                <a:ea typeface="ＭＳ Ｐゴシック"/>
              </a:rPr>
              <a:t>Vertical balanced flue (C3):</a:t>
            </a:r>
            <a:r>
              <a:rPr lang="en-GB" dirty="0">
                <a:ea typeface="ＭＳ Ｐゴシック"/>
              </a:rPr>
              <a:t> Terminal through roof</a:t>
            </a:r>
          </a:p>
          <a:p>
            <a:pPr marL="342900" indent="-342900">
              <a:buFont typeface="Arial" panose="020B0604020202020204" pitchFamily="34" charset="0"/>
              <a:buChar char="•"/>
            </a:pPr>
            <a:r>
              <a:rPr lang="en-GB" b="1" dirty="0">
                <a:ea typeface="ＭＳ Ｐゴシック"/>
              </a:rPr>
              <a:t>Twin-pipe system (C5):</a:t>
            </a:r>
            <a:r>
              <a:rPr lang="en-GB" dirty="0">
                <a:ea typeface="ＭＳ Ｐゴシック"/>
              </a:rPr>
              <a:t> Separate pipes for air intake and exhaust</a:t>
            </a:r>
          </a:p>
          <a:p>
            <a:pPr marL="342900" indent="-342900">
              <a:buFont typeface="Arial" panose="020B0604020202020204" pitchFamily="34" charset="0"/>
              <a:buChar char="•"/>
            </a:pPr>
            <a:r>
              <a:rPr lang="en-GB" b="1" dirty="0">
                <a:ea typeface="ＭＳ Ｐゴシック"/>
              </a:rPr>
              <a:t>Concentric ducts:</a:t>
            </a:r>
            <a:r>
              <a:rPr lang="en-GB" dirty="0">
                <a:ea typeface="ＭＳ Ｐゴシック"/>
              </a:rPr>
              <a:t> Inner pipe for products, outer for fresh air.</a:t>
            </a:r>
            <a:endParaRPr lang="en-GB"/>
          </a:p>
          <a:p>
            <a:endParaRPr lang="en-GB"/>
          </a:p>
        </p:txBody>
      </p:sp>
    </p:spTree>
    <p:extLst>
      <p:ext uri="{BB962C8B-B14F-4D97-AF65-F5344CB8AC3E}">
        <p14:creationId xmlns:p14="http://schemas.microsoft.com/office/powerpoint/2010/main" val="10011420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792BCA-8AB6-0FDF-AC08-CE636D202BE9}"/>
              </a:ext>
            </a:extLst>
          </p:cNvPr>
          <p:cNvSpPr>
            <a:spLocks noGrp="1"/>
          </p:cNvSpPr>
          <p:nvPr>
            <p:ph type="title"/>
          </p:nvPr>
        </p:nvSpPr>
        <p:spPr>
          <a:xfrm>
            <a:off x="252000" y="959222"/>
            <a:ext cx="11628452" cy="646331"/>
          </a:xfrm>
        </p:spPr>
        <p:txBody>
          <a:bodyPr/>
          <a:lstStyle/>
          <a:p>
            <a:r>
              <a:rPr lang="en-GB"/>
              <a:t>Objective</a:t>
            </a:r>
          </a:p>
        </p:txBody>
      </p:sp>
      <p:sp>
        <p:nvSpPr>
          <p:cNvPr id="4" name="Content Placeholder 3">
            <a:extLst>
              <a:ext uri="{FF2B5EF4-FFF2-40B4-BE49-F238E27FC236}">
                <a16:creationId xmlns:a16="http://schemas.microsoft.com/office/drawing/2014/main" id="{BBFFC9DD-99F6-E5CA-5CF5-B1C6B4D6BBC1}"/>
              </a:ext>
            </a:extLst>
          </p:cNvPr>
          <p:cNvSpPr>
            <a:spLocks noGrp="1"/>
          </p:cNvSpPr>
          <p:nvPr>
            <p:ph sz="quarter" idx="10"/>
          </p:nvPr>
        </p:nvSpPr>
        <p:spPr>
          <a:xfrm>
            <a:off x="360000" y="1800000"/>
            <a:ext cx="10969416" cy="4140000"/>
          </a:xfrm>
        </p:spPr>
        <p:txBody>
          <a:bodyPr/>
          <a:lstStyle/>
          <a:p>
            <a:r>
              <a:rPr lang="en-GB" dirty="0"/>
              <a:t>By the end of this session, you will be able to:</a:t>
            </a:r>
          </a:p>
          <a:p>
            <a:pPr marL="342900" indent="-342900">
              <a:buFont typeface="Arial" panose="020B0604020202020204" pitchFamily="34" charset="0"/>
              <a:buChar char="•"/>
            </a:pPr>
            <a:r>
              <a:rPr lang="en-GB" b="1" dirty="0"/>
              <a:t>Identify</a:t>
            </a:r>
            <a:r>
              <a:rPr lang="en-GB" dirty="0"/>
              <a:t> the main categories of domestic and light commercial gas appliances.</a:t>
            </a:r>
          </a:p>
          <a:p>
            <a:pPr marL="342900" indent="-342900">
              <a:buFont typeface="Arial" panose="020B0604020202020204" pitchFamily="34" charset="0"/>
              <a:buChar char="•"/>
            </a:pPr>
            <a:r>
              <a:rPr lang="en-GB" b="1" dirty="0"/>
              <a:t>Describe</a:t>
            </a:r>
            <a:r>
              <a:rPr lang="en-GB" dirty="0"/>
              <a:t> how each appliance type functions in delivering heat, hot water or cooking.</a:t>
            </a:r>
          </a:p>
          <a:p>
            <a:pPr marL="342900" indent="-342900">
              <a:buFont typeface="Arial" panose="020B0604020202020204" pitchFamily="34" charset="0"/>
              <a:buChar char="•"/>
            </a:pPr>
            <a:r>
              <a:rPr lang="en-GB" b="1" dirty="0"/>
              <a:t>Compare</a:t>
            </a:r>
            <a:r>
              <a:rPr lang="en-GB" dirty="0"/>
              <a:t> operational differences between appliance types.</a:t>
            </a:r>
          </a:p>
          <a:p>
            <a:pPr marL="342900" indent="-342900">
              <a:buFont typeface="Arial" panose="020B0604020202020204" pitchFamily="34" charset="0"/>
              <a:buChar char="•"/>
            </a:pPr>
            <a:r>
              <a:rPr lang="en-GB" b="1" dirty="0"/>
              <a:t>Explain</a:t>
            </a:r>
            <a:r>
              <a:rPr lang="en-GB" dirty="0"/>
              <a:t> why different systems are used for different applications.</a:t>
            </a:r>
          </a:p>
          <a:p>
            <a:endParaRPr lang="en-GB" dirty="0"/>
          </a:p>
        </p:txBody>
      </p:sp>
    </p:spTree>
    <p:extLst>
      <p:ext uri="{BB962C8B-B14F-4D97-AF65-F5344CB8AC3E}">
        <p14:creationId xmlns:p14="http://schemas.microsoft.com/office/powerpoint/2010/main" val="36619081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301CB5-BA70-92C8-59AE-F56D24CECC1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53BD67A-9630-6039-DF29-122F87A7663A}"/>
              </a:ext>
            </a:extLst>
          </p:cNvPr>
          <p:cNvSpPr>
            <a:spLocks noGrp="1"/>
          </p:cNvSpPr>
          <p:nvPr>
            <p:ph type="title"/>
          </p:nvPr>
        </p:nvSpPr>
        <p:spPr>
          <a:xfrm>
            <a:off x="252000" y="959222"/>
            <a:ext cx="11628452" cy="646331"/>
          </a:xfrm>
        </p:spPr>
        <p:txBody>
          <a:bodyPr/>
          <a:lstStyle/>
          <a:p>
            <a:r>
              <a:rPr lang="en-GB"/>
              <a:t>Flue systems and classifications</a:t>
            </a:r>
          </a:p>
        </p:txBody>
      </p:sp>
      <p:sp>
        <p:nvSpPr>
          <p:cNvPr id="6" name="Content Placeholder 5">
            <a:extLst>
              <a:ext uri="{FF2B5EF4-FFF2-40B4-BE49-F238E27FC236}">
                <a16:creationId xmlns:a16="http://schemas.microsoft.com/office/drawing/2014/main" id="{E2CEFEA5-F131-1842-F4C6-C3888AA0C516}"/>
              </a:ext>
            </a:extLst>
          </p:cNvPr>
          <p:cNvSpPr>
            <a:spLocks noGrp="1"/>
          </p:cNvSpPr>
          <p:nvPr>
            <p:ph sz="quarter" idx="10"/>
          </p:nvPr>
        </p:nvSpPr>
        <p:spPr>
          <a:xfrm>
            <a:off x="360000" y="1800000"/>
            <a:ext cx="11520452" cy="4140000"/>
          </a:xfrm>
        </p:spPr>
        <p:txBody>
          <a:bodyPr/>
          <a:lstStyle/>
          <a:p>
            <a:r>
              <a:rPr lang="en-GB" b="1" dirty="0">
                <a:ea typeface="ＭＳ Ｐゴシック"/>
              </a:rPr>
              <a:t>Installation requirements</a:t>
            </a:r>
          </a:p>
          <a:p>
            <a:r>
              <a:rPr lang="en-GB" dirty="0">
                <a:ea typeface="ＭＳ Ｐゴシック"/>
              </a:rPr>
              <a:t>When installing flue systems, engineers must consider:</a:t>
            </a:r>
          </a:p>
          <a:p>
            <a:pPr marL="342900" indent="-342900">
              <a:buFont typeface="Arial" panose="020B0604020202020204" pitchFamily="34" charset="0"/>
              <a:buChar char="•"/>
            </a:pPr>
            <a:r>
              <a:rPr lang="en-GB" dirty="0">
                <a:ea typeface="ＭＳ Ｐゴシック"/>
              </a:rPr>
              <a:t>Terminal positions and clearances from openings, boundaries, and other terminals</a:t>
            </a:r>
          </a:p>
          <a:p>
            <a:pPr marL="342900" indent="-342900">
              <a:buFont typeface="Arial" panose="020B0604020202020204" pitchFamily="34" charset="0"/>
              <a:buChar char="•"/>
            </a:pPr>
            <a:r>
              <a:rPr lang="en-GB" dirty="0">
                <a:ea typeface="ＭＳ Ｐゴシック"/>
              </a:rPr>
              <a:t>Flue sizing based on appliance output and length of run</a:t>
            </a:r>
          </a:p>
          <a:p>
            <a:pPr marL="342900" indent="-342900">
              <a:buFont typeface="Arial" panose="020B0604020202020204" pitchFamily="34" charset="0"/>
              <a:buChar char="•"/>
            </a:pPr>
            <a:r>
              <a:rPr lang="en-GB" dirty="0">
                <a:ea typeface="ＭＳ Ｐゴシック"/>
              </a:rPr>
              <a:t>Support brackets at appropriate intervals</a:t>
            </a:r>
          </a:p>
          <a:p>
            <a:pPr marL="342900" indent="-342900">
              <a:buFont typeface="Arial" panose="020B0604020202020204" pitchFamily="34" charset="0"/>
              <a:buChar char="•"/>
            </a:pPr>
            <a:r>
              <a:rPr lang="en-GB" dirty="0">
                <a:ea typeface="ＭＳ Ｐゴシック"/>
              </a:rPr>
              <a:t>Condensate disposal for condensing appliances</a:t>
            </a:r>
          </a:p>
          <a:p>
            <a:pPr marL="342900" indent="-342900">
              <a:buFont typeface="Arial" panose="020B0604020202020204" pitchFamily="34" charset="0"/>
              <a:buChar char="•"/>
            </a:pPr>
            <a:r>
              <a:rPr lang="en-GB" dirty="0">
                <a:ea typeface="ＭＳ Ｐゴシック"/>
              </a:rPr>
              <a:t>Fire stopping where flues pass through building elements</a:t>
            </a:r>
          </a:p>
          <a:p>
            <a:pPr marL="342900" indent="-342900">
              <a:buFont typeface="Arial" panose="020B0604020202020204" pitchFamily="34" charset="0"/>
              <a:buChar char="•"/>
            </a:pPr>
            <a:r>
              <a:rPr lang="en-GB" dirty="0">
                <a:ea typeface="ＭＳ Ｐゴシック"/>
              </a:rPr>
              <a:t>Access for inspection and maintenance.</a:t>
            </a:r>
            <a:endParaRPr lang="en-GB"/>
          </a:p>
          <a:p>
            <a:endParaRPr lang="en-GB"/>
          </a:p>
          <a:p>
            <a:endParaRPr lang="en-GB"/>
          </a:p>
          <a:p>
            <a:endParaRPr lang="en-GB"/>
          </a:p>
        </p:txBody>
      </p:sp>
    </p:spTree>
    <p:extLst>
      <p:ext uri="{BB962C8B-B14F-4D97-AF65-F5344CB8AC3E}">
        <p14:creationId xmlns:p14="http://schemas.microsoft.com/office/powerpoint/2010/main" val="28419754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7FD4B4-47AD-EF74-A5EB-9610B97EF06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80026A4-0B68-FBC8-B139-0D98B5C3239E}"/>
              </a:ext>
            </a:extLst>
          </p:cNvPr>
          <p:cNvSpPr>
            <a:spLocks noGrp="1"/>
          </p:cNvSpPr>
          <p:nvPr>
            <p:ph type="title"/>
          </p:nvPr>
        </p:nvSpPr>
        <p:spPr>
          <a:xfrm>
            <a:off x="252000" y="959222"/>
            <a:ext cx="11628452" cy="646331"/>
          </a:xfrm>
        </p:spPr>
        <p:txBody>
          <a:bodyPr/>
          <a:lstStyle/>
          <a:p>
            <a:r>
              <a:rPr lang="en-GB"/>
              <a:t>Flue systems and classifications</a:t>
            </a:r>
          </a:p>
        </p:txBody>
      </p:sp>
      <p:sp>
        <p:nvSpPr>
          <p:cNvPr id="6" name="Content Placeholder 5">
            <a:extLst>
              <a:ext uri="{FF2B5EF4-FFF2-40B4-BE49-F238E27FC236}">
                <a16:creationId xmlns:a16="http://schemas.microsoft.com/office/drawing/2014/main" id="{AAA052FE-6735-6B95-4B9B-BC62CE8F0C39}"/>
              </a:ext>
            </a:extLst>
          </p:cNvPr>
          <p:cNvSpPr>
            <a:spLocks noGrp="1"/>
          </p:cNvSpPr>
          <p:nvPr>
            <p:ph sz="quarter" idx="10"/>
          </p:nvPr>
        </p:nvSpPr>
        <p:spPr>
          <a:xfrm>
            <a:off x="360000" y="1800000"/>
            <a:ext cx="11520452" cy="4140000"/>
          </a:xfrm>
        </p:spPr>
        <p:txBody>
          <a:bodyPr/>
          <a:lstStyle/>
          <a:p>
            <a:r>
              <a:rPr lang="en-GB" b="1" dirty="0">
                <a:ea typeface="ＭＳ Ｐゴシック"/>
              </a:rPr>
              <a:t>Testing and Commissioning</a:t>
            </a:r>
          </a:p>
          <a:p>
            <a:r>
              <a:rPr lang="en-GB" dirty="0">
                <a:ea typeface="ＭＳ Ｐゴシック"/>
              </a:rPr>
              <a:t>Flue performance must be verified by:</a:t>
            </a:r>
          </a:p>
          <a:p>
            <a:pPr marL="342900" indent="-342900">
              <a:buFont typeface="Arial" panose="020B0604020202020204" pitchFamily="34" charset="0"/>
              <a:buChar char="•"/>
            </a:pPr>
            <a:r>
              <a:rPr lang="en-GB" dirty="0">
                <a:ea typeface="ＭＳ Ｐゴシック"/>
              </a:rPr>
              <a:t>Visual inspection for correct installation</a:t>
            </a:r>
          </a:p>
          <a:p>
            <a:pPr marL="342900" indent="-342900">
              <a:buFont typeface="Arial" panose="020B0604020202020204" pitchFamily="34" charset="0"/>
              <a:buChar char="•"/>
            </a:pPr>
            <a:r>
              <a:rPr lang="en-GB" dirty="0">
                <a:ea typeface="ＭＳ Ｐゴシック"/>
              </a:rPr>
              <a:t>Spillage testing for open flued appliances</a:t>
            </a:r>
          </a:p>
          <a:p>
            <a:pPr marL="342900" indent="-342900">
              <a:buFont typeface="Arial" panose="020B0604020202020204" pitchFamily="34" charset="0"/>
              <a:buChar char="•"/>
            </a:pPr>
            <a:r>
              <a:rPr lang="en-GB" dirty="0">
                <a:ea typeface="ＭＳ Ｐゴシック"/>
              </a:rPr>
              <a:t>Flue gas analysis to verify combustion efficiency</a:t>
            </a:r>
          </a:p>
          <a:p>
            <a:pPr marL="342900" indent="-342900">
              <a:buFont typeface="Arial" panose="020B0604020202020204" pitchFamily="34" charset="0"/>
              <a:buChar char="•"/>
            </a:pPr>
            <a:r>
              <a:rPr lang="en-GB" dirty="0">
                <a:ea typeface="ＭＳ Ｐゴシック"/>
              </a:rPr>
              <a:t>Draught measurement where applicable</a:t>
            </a:r>
          </a:p>
          <a:p>
            <a:pPr marL="342900" indent="-342900">
              <a:buFont typeface="Arial" panose="020B0604020202020204" pitchFamily="34" charset="0"/>
              <a:buChar char="•"/>
            </a:pPr>
            <a:r>
              <a:rPr lang="en-GB" dirty="0">
                <a:ea typeface="ＭＳ Ｐゴシック"/>
              </a:rPr>
              <a:t>CO₂ and CO readings within manufacturer's specifications.</a:t>
            </a:r>
            <a:endParaRPr lang="en-GB"/>
          </a:p>
          <a:p>
            <a:endParaRPr lang="en-GB"/>
          </a:p>
          <a:p>
            <a:endParaRPr lang="en-GB"/>
          </a:p>
        </p:txBody>
      </p:sp>
    </p:spTree>
    <p:extLst>
      <p:ext uri="{BB962C8B-B14F-4D97-AF65-F5344CB8AC3E}">
        <p14:creationId xmlns:p14="http://schemas.microsoft.com/office/powerpoint/2010/main" val="50239063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32B231-50CC-027B-CF87-579B4EAE0B6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19CAD75-8510-1D6D-AD6D-D13C221C6AEB}"/>
              </a:ext>
            </a:extLst>
          </p:cNvPr>
          <p:cNvSpPr>
            <a:spLocks noGrp="1"/>
          </p:cNvSpPr>
          <p:nvPr>
            <p:ph type="title"/>
          </p:nvPr>
        </p:nvSpPr>
        <p:spPr>
          <a:xfrm>
            <a:off x="252000" y="959222"/>
            <a:ext cx="11628452" cy="646331"/>
          </a:xfrm>
        </p:spPr>
        <p:txBody>
          <a:bodyPr/>
          <a:lstStyle/>
          <a:p>
            <a:r>
              <a:rPr lang="en-GB"/>
              <a:t>Ventilation requirements for gas appliances</a:t>
            </a:r>
          </a:p>
        </p:txBody>
      </p:sp>
      <p:sp>
        <p:nvSpPr>
          <p:cNvPr id="6" name="Content Placeholder 5">
            <a:extLst>
              <a:ext uri="{FF2B5EF4-FFF2-40B4-BE49-F238E27FC236}">
                <a16:creationId xmlns:a16="http://schemas.microsoft.com/office/drawing/2014/main" id="{961DA1FB-DD91-38C0-373A-F02788F98A34}"/>
              </a:ext>
            </a:extLst>
          </p:cNvPr>
          <p:cNvSpPr>
            <a:spLocks noGrp="1"/>
          </p:cNvSpPr>
          <p:nvPr>
            <p:ph sz="quarter" idx="10"/>
          </p:nvPr>
        </p:nvSpPr>
        <p:spPr>
          <a:xfrm>
            <a:off x="360000" y="1839685"/>
            <a:ext cx="10548792" cy="3905867"/>
          </a:xfrm>
        </p:spPr>
        <p:txBody>
          <a:bodyPr/>
          <a:lstStyle/>
          <a:p>
            <a:r>
              <a:rPr lang="en-GB" b="1" dirty="0"/>
              <a:t>Open flued appliances</a:t>
            </a:r>
          </a:p>
          <a:p>
            <a:r>
              <a:rPr lang="en-GB" dirty="0"/>
              <a:t>Require purpose-provided ventilation based on appliance input rating:</a:t>
            </a:r>
          </a:p>
          <a:p>
            <a:pPr marL="342900" indent="-342900">
              <a:buFont typeface="Arial" panose="020B0604020202020204" pitchFamily="34" charset="0"/>
              <a:buChar char="•"/>
            </a:pPr>
            <a:r>
              <a:rPr lang="en-GB" dirty="0"/>
              <a:t>5cm² of free area per kW of input above 7kW</a:t>
            </a:r>
          </a:p>
          <a:p>
            <a:pPr marL="342900" indent="-342900">
              <a:buFont typeface="Arial" panose="020B0604020202020204" pitchFamily="34" charset="0"/>
              <a:buChar char="•"/>
            </a:pPr>
            <a:r>
              <a:rPr lang="en-GB" dirty="0"/>
              <a:t>For example: 15kW appliance requires (15-7) × 5 = 40cm² ventilation</a:t>
            </a:r>
          </a:p>
          <a:p>
            <a:pPr marL="342900" indent="-342900">
              <a:buFont typeface="Arial" panose="020B0604020202020204" pitchFamily="34" charset="0"/>
              <a:buChar char="•"/>
            </a:pPr>
            <a:r>
              <a:rPr lang="en-GB" dirty="0">
                <a:ea typeface="ＭＳ Ｐゴシック"/>
              </a:rPr>
              <a:t>Ventilation must be direct to outside air</a:t>
            </a:r>
          </a:p>
          <a:p>
            <a:pPr marL="342900" indent="-342900">
              <a:buFont typeface="Arial" panose="020B0604020202020204" pitchFamily="34" charset="0"/>
              <a:buChar char="•"/>
            </a:pPr>
            <a:r>
              <a:rPr lang="en-GB" dirty="0">
                <a:ea typeface="ＭＳ Ｐゴシック"/>
              </a:rPr>
              <a:t>Openable windows do not constitute ventilation.</a:t>
            </a:r>
            <a:endParaRPr lang="en-GB" dirty="0"/>
          </a:p>
        </p:txBody>
      </p:sp>
    </p:spTree>
    <p:extLst>
      <p:ext uri="{BB962C8B-B14F-4D97-AF65-F5344CB8AC3E}">
        <p14:creationId xmlns:p14="http://schemas.microsoft.com/office/powerpoint/2010/main" val="423746774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A01AA6-D8EA-2DDE-1C6F-9D46CA621C2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F26B2AB-555B-E9E7-01D6-B81A4299D1A6}"/>
              </a:ext>
            </a:extLst>
          </p:cNvPr>
          <p:cNvSpPr>
            <a:spLocks noGrp="1"/>
          </p:cNvSpPr>
          <p:nvPr>
            <p:ph type="title"/>
          </p:nvPr>
        </p:nvSpPr>
        <p:spPr>
          <a:xfrm>
            <a:off x="252000" y="959222"/>
            <a:ext cx="11628452" cy="646331"/>
          </a:xfrm>
        </p:spPr>
        <p:txBody>
          <a:bodyPr/>
          <a:lstStyle/>
          <a:p>
            <a:r>
              <a:rPr lang="en-GB"/>
              <a:t>Ventilation requirements for gas appliances</a:t>
            </a:r>
          </a:p>
        </p:txBody>
      </p:sp>
      <p:sp>
        <p:nvSpPr>
          <p:cNvPr id="6" name="Content Placeholder 5">
            <a:extLst>
              <a:ext uri="{FF2B5EF4-FFF2-40B4-BE49-F238E27FC236}">
                <a16:creationId xmlns:a16="http://schemas.microsoft.com/office/drawing/2014/main" id="{239CA289-492A-2705-3FD2-1C62ECB30796}"/>
              </a:ext>
            </a:extLst>
          </p:cNvPr>
          <p:cNvSpPr>
            <a:spLocks noGrp="1"/>
          </p:cNvSpPr>
          <p:nvPr>
            <p:ph sz="quarter" idx="10"/>
          </p:nvPr>
        </p:nvSpPr>
        <p:spPr>
          <a:xfrm>
            <a:off x="360000" y="1839685"/>
            <a:ext cx="9360212" cy="3905867"/>
          </a:xfrm>
        </p:spPr>
        <p:txBody>
          <a:bodyPr/>
          <a:lstStyle/>
          <a:p>
            <a:r>
              <a:rPr lang="en-GB" b="1"/>
              <a:t>Room-sealed appliances</a:t>
            </a:r>
          </a:p>
          <a:p>
            <a:r>
              <a:rPr lang="en-GB"/>
              <a:t>Typically do not require additional ventilation for combustion air, but may need ventilation for cooling:</a:t>
            </a:r>
          </a:p>
          <a:p>
            <a:pPr marL="342900" indent="-342900">
              <a:buFont typeface="Arial" panose="020B0604020202020204" pitchFamily="34" charset="0"/>
              <a:buChar char="•"/>
            </a:pPr>
            <a:r>
              <a:rPr lang="en-GB"/>
              <a:t>No ventilation needed for most domestic installations</a:t>
            </a:r>
          </a:p>
          <a:p>
            <a:pPr marL="342900" indent="-342900">
              <a:buFont typeface="Arial" panose="020B0604020202020204" pitchFamily="34" charset="0"/>
              <a:buChar char="•"/>
            </a:pPr>
            <a:r>
              <a:rPr lang="en-GB"/>
              <a:t>Compartment ventilation may be required in some cases</a:t>
            </a:r>
          </a:p>
          <a:p>
            <a:pPr marL="342900" indent="-342900">
              <a:buFont typeface="Arial" panose="020B0604020202020204" pitchFamily="34" charset="0"/>
              <a:buChar char="•"/>
            </a:pPr>
            <a:r>
              <a:rPr lang="en-GB"/>
              <a:t>Boiler housings may need high and low level vents</a:t>
            </a:r>
          </a:p>
        </p:txBody>
      </p:sp>
    </p:spTree>
    <p:extLst>
      <p:ext uri="{BB962C8B-B14F-4D97-AF65-F5344CB8AC3E}">
        <p14:creationId xmlns:p14="http://schemas.microsoft.com/office/powerpoint/2010/main" val="9138073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F97D00-D1D2-B63D-7B82-B290D3734F6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6F4D6B7-1D37-DD7F-0636-2338674720F8}"/>
              </a:ext>
            </a:extLst>
          </p:cNvPr>
          <p:cNvSpPr>
            <a:spLocks noGrp="1"/>
          </p:cNvSpPr>
          <p:nvPr>
            <p:ph type="title"/>
          </p:nvPr>
        </p:nvSpPr>
        <p:spPr>
          <a:xfrm>
            <a:off x="252000" y="959222"/>
            <a:ext cx="11628452" cy="646331"/>
          </a:xfrm>
        </p:spPr>
        <p:txBody>
          <a:bodyPr/>
          <a:lstStyle/>
          <a:p>
            <a:r>
              <a:rPr lang="en-GB"/>
              <a:t>Ventilation requirements for gas appliances</a:t>
            </a:r>
          </a:p>
        </p:txBody>
      </p:sp>
      <p:sp>
        <p:nvSpPr>
          <p:cNvPr id="6" name="Content Placeholder 5">
            <a:extLst>
              <a:ext uri="{FF2B5EF4-FFF2-40B4-BE49-F238E27FC236}">
                <a16:creationId xmlns:a16="http://schemas.microsoft.com/office/drawing/2014/main" id="{B8AA4B95-AE74-2C67-CE08-32D5311ABA30}"/>
              </a:ext>
            </a:extLst>
          </p:cNvPr>
          <p:cNvSpPr>
            <a:spLocks noGrp="1"/>
          </p:cNvSpPr>
          <p:nvPr>
            <p:ph sz="quarter" idx="10"/>
          </p:nvPr>
        </p:nvSpPr>
        <p:spPr>
          <a:xfrm>
            <a:off x="360000" y="1839685"/>
            <a:ext cx="9360212" cy="3905867"/>
          </a:xfrm>
        </p:spPr>
        <p:txBody>
          <a:bodyPr/>
          <a:lstStyle/>
          <a:p>
            <a:r>
              <a:rPr lang="en-GB" b="1" dirty="0">
                <a:ea typeface="ＭＳ Ｐゴシック"/>
              </a:rPr>
              <a:t>Flueless appliances</a:t>
            </a:r>
          </a:p>
          <a:p>
            <a:r>
              <a:rPr lang="en-GB" dirty="0">
                <a:ea typeface="ＭＳ Ｐゴシック"/>
              </a:rPr>
              <a:t>Have strict ventilation requirements due to products of combustion entering room:</a:t>
            </a:r>
          </a:p>
          <a:p>
            <a:pPr marL="342900" indent="-342900">
              <a:buFont typeface="Arial" panose="020B0604020202020204" pitchFamily="34" charset="0"/>
              <a:buChar char="•"/>
            </a:pPr>
            <a:r>
              <a:rPr lang="en-GB" dirty="0">
                <a:ea typeface="ＭＳ Ｐゴシック"/>
              </a:rPr>
              <a:t>Minimum room size requirements (typically &gt;40m³)</a:t>
            </a:r>
          </a:p>
          <a:p>
            <a:pPr marL="342900" indent="-342900">
              <a:buFont typeface="Arial" panose="020B0604020202020204" pitchFamily="34" charset="0"/>
              <a:buChar char="•"/>
            </a:pPr>
            <a:r>
              <a:rPr lang="en-GB" dirty="0">
                <a:ea typeface="ＭＳ Ｐゴシック"/>
              </a:rPr>
              <a:t>Permanent ventilation of at least 100cm²</a:t>
            </a:r>
          </a:p>
          <a:p>
            <a:pPr marL="342900" indent="-342900">
              <a:buFont typeface="Arial" panose="020B0604020202020204" pitchFamily="34" charset="0"/>
              <a:buChar char="•"/>
            </a:pPr>
            <a:r>
              <a:rPr lang="en-GB" dirty="0">
                <a:ea typeface="ＭＳ Ｐゴシック"/>
              </a:rPr>
              <a:t>Cannot be installed in bedrooms or bathrooms</a:t>
            </a:r>
          </a:p>
          <a:p>
            <a:pPr marL="342900" indent="-342900">
              <a:buFont typeface="Arial" panose="020B0604020202020204" pitchFamily="34" charset="0"/>
              <a:buChar char="•"/>
            </a:pPr>
            <a:r>
              <a:rPr lang="en-GB" dirty="0">
                <a:ea typeface="ＭＳ Ｐゴシック"/>
              </a:rPr>
              <a:t>Require specific air change rates.</a:t>
            </a:r>
            <a:endParaRPr lang="en-GB"/>
          </a:p>
        </p:txBody>
      </p:sp>
    </p:spTree>
    <p:extLst>
      <p:ext uri="{BB962C8B-B14F-4D97-AF65-F5344CB8AC3E}">
        <p14:creationId xmlns:p14="http://schemas.microsoft.com/office/powerpoint/2010/main" val="22163016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7ACB93-485E-3BF0-CB77-4B608231B04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F6ABF00-4BFA-DE49-A55D-EDEEB4F94177}"/>
              </a:ext>
            </a:extLst>
          </p:cNvPr>
          <p:cNvSpPr>
            <a:spLocks noGrp="1"/>
          </p:cNvSpPr>
          <p:nvPr>
            <p:ph type="title"/>
          </p:nvPr>
        </p:nvSpPr>
        <p:spPr>
          <a:xfrm>
            <a:off x="252000" y="959222"/>
            <a:ext cx="11628452" cy="646331"/>
          </a:xfrm>
        </p:spPr>
        <p:txBody>
          <a:bodyPr/>
          <a:lstStyle/>
          <a:p>
            <a:r>
              <a:rPr lang="en-GB"/>
              <a:t>Ventilation requirements for gas appliances</a:t>
            </a:r>
          </a:p>
        </p:txBody>
      </p:sp>
      <p:sp>
        <p:nvSpPr>
          <p:cNvPr id="6" name="Content Placeholder 5">
            <a:extLst>
              <a:ext uri="{FF2B5EF4-FFF2-40B4-BE49-F238E27FC236}">
                <a16:creationId xmlns:a16="http://schemas.microsoft.com/office/drawing/2014/main" id="{56936BD6-2FAC-FFA1-5352-4B7B3465D54E}"/>
              </a:ext>
            </a:extLst>
          </p:cNvPr>
          <p:cNvSpPr>
            <a:spLocks noGrp="1"/>
          </p:cNvSpPr>
          <p:nvPr>
            <p:ph sz="quarter" idx="10"/>
          </p:nvPr>
        </p:nvSpPr>
        <p:spPr>
          <a:xfrm>
            <a:off x="360000" y="1839685"/>
            <a:ext cx="9360212" cy="3905867"/>
          </a:xfrm>
        </p:spPr>
        <p:txBody>
          <a:bodyPr/>
          <a:lstStyle/>
          <a:p>
            <a:r>
              <a:rPr lang="en-GB" b="1" dirty="0">
                <a:ea typeface="ＭＳ Ｐゴシック"/>
              </a:rPr>
              <a:t>Cooking appliances</a:t>
            </a:r>
          </a:p>
          <a:p>
            <a:r>
              <a:rPr lang="en-GB" dirty="0">
                <a:ea typeface="ＭＳ Ｐゴシック"/>
              </a:rPr>
              <a:t>Ventilation requirements depend on the installation scenario:</a:t>
            </a:r>
          </a:p>
          <a:p>
            <a:pPr marL="342900" indent="-342900">
              <a:buFont typeface="Arial" panose="020B0604020202020204" pitchFamily="34" charset="0"/>
              <a:buChar char="•"/>
            </a:pPr>
            <a:r>
              <a:rPr lang="en-GB" dirty="0">
                <a:ea typeface="ＭＳ Ｐゴシック"/>
              </a:rPr>
              <a:t>For domestic cooking appliances in rooms &gt;10m³, no additional ventilation is typically required</a:t>
            </a:r>
          </a:p>
          <a:p>
            <a:pPr marL="342900" indent="-342900">
              <a:buFont typeface="Arial" panose="020B0604020202020204" pitchFamily="34" charset="0"/>
              <a:buChar char="•"/>
            </a:pPr>
            <a:r>
              <a:rPr lang="en-GB" dirty="0">
                <a:ea typeface="ＭＳ Ｐゴシック"/>
              </a:rPr>
              <a:t>Extract fans are recommended but not mandatory for domestic installations</a:t>
            </a:r>
          </a:p>
          <a:p>
            <a:pPr marL="342900" indent="-342900">
              <a:buFont typeface="Arial" panose="020B0604020202020204" pitchFamily="34" charset="0"/>
              <a:buChar char="•"/>
            </a:pPr>
            <a:r>
              <a:rPr lang="en-GB" dirty="0">
                <a:ea typeface="ＭＳ Ｐゴシック"/>
              </a:rPr>
              <a:t>Commercial cooking requires mechanical extraction and additional ventilation.</a:t>
            </a:r>
            <a:endParaRPr lang="en-GB"/>
          </a:p>
        </p:txBody>
      </p:sp>
    </p:spTree>
    <p:extLst>
      <p:ext uri="{BB962C8B-B14F-4D97-AF65-F5344CB8AC3E}">
        <p14:creationId xmlns:p14="http://schemas.microsoft.com/office/powerpoint/2010/main" val="13896981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011EAF-616D-2169-C32D-AE6CB004CA6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2A10BCE-6F54-D21E-A3AC-A9740BAD7A8E}"/>
              </a:ext>
            </a:extLst>
          </p:cNvPr>
          <p:cNvSpPr>
            <a:spLocks noGrp="1"/>
          </p:cNvSpPr>
          <p:nvPr>
            <p:ph type="title"/>
          </p:nvPr>
        </p:nvSpPr>
        <p:spPr>
          <a:xfrm>
            <a:off x="252000" y="959222"/>
            <a:ext cx="11628452" cy="646331"/>
          </a:xfrm>
        </p:spPr>
        <p:txBody>
          <a:bodyPr/>
          <a:lstStyle/>
          <a:p>
            <a:r>
              <a:rPr lang="en-GB"/>
              <a:t>Ventilation requirements for gas appliances</a:t>
            </a:r>
          </a:p>
        </p:txBody>
      </p:sp>
      <p:sp>
        <p:nvSpPr>
          <p:cNvPr id="6" name="Content Placeholder 5">
            <a:extLst>
              <a:ext uri="{FF2B5EF4-FFF2-40B4-BE49-F238E27FC236}">
                <a16:creationId xmlns:a16="http://schemas.microsoft.com/office/drawing/2014/main" id="{F6FA4374-9797-4BE5-1836-85694ADA8E40}"/>
              </a:ext>
            </a:extLst>
          </p:cNvPr>
          <p:cNvSpPr>
            <a:spLocks noGrp="1"/>
          </p:cNvSpPr>
          <p:nvPr>
            <p:ph sz="quarter" idx="10"/>
          </p:nvPr>
        </p:nvSpPr>
        <p:spPr>
          <a:xfrm>
            <a:off x="360000" y="1839685"/>
            <a:ext cx="11106576" cy="3905867"/>
          </a:xfrm>
        </p:spPr>
        <p:txBody>
          <a:bodyPr/>
          <a:lstStyle/>
          <a:p>
            <a:r>
              <a:rPr lang="en-GB" dirty="0"/>
              <a:t>All ventilation requirements must comply with BS 5440-2 and Building Regulations Approved Document J. </a:t>
            </a:r>
          </a:p>
          <a:p>
            <a:r>
              <a:rPr lang="en-GB" dirty="0"/>
              <a:t>Engineers must calculate requirements based on total input rating of all appliances in the room. </a:t>
            </a:r>
          </a:p>
          <a:p>
            <a:r>
              <a:rPr lang="en-GB" dirty="0"/>
              <a:t>Ventilation grilles should be correctly sized, considering that decorative covers can significantly reduce effective free area.</a:t>
            </a:r>
          </a:p>
        </p:txBody>
      </p:sp>
    </p:spTree>
    <p:extLst>
      <p:ext uri="{BB962C8B-B14F-4D97-AF65-F5344CB8AC3E}">
        <p14:creationId xmlns:p14="http://schemas.microsoft.com/office/powerpoint/2010/main" val="19891183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601315-86FF-8C12-8F17-7550CDB2C10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8C38BCE-8B59-587A-DE39-7CAB4622DF6E}"/>
              </a:ext>
            </a:extLst>
          </p:cNvPr>
          <p:cNvSpPr>
            <a:spLocks noGrp="1"/>
          </p:cNvSpPr>
          <p:nvPr>
            <p:ph type="title"/>
          </p:nvPr>
        </p:nvSpPr>
        <p:spPr>
          <a:xfrm>
            <a:off x="252000" y="959222"/>
            <a:ext cx="11628452" cy="646331"/>
          </a:xfrm>
        </p:spPr>
        <p:txBody>
          <a:bodyPr/>
          <a:lstStyle/>
          <a:p>
            <a:r>
              <a:rPr lang="en-GB"/>
              <a:t>Gas pressure and flow requirements</a:t>
            </a:r>
          </a:p>
        </p:txBody>
      </p:sp>
      <p:sp>
        <p:nvSpPr>
          <p:cNvPr id="6" name="Content Placeholder 5">
            <a:extLst>
              <a:ext uri="{FF2B5EF4-FFF2-40B4-BE49-F238E27FC236}">
                <a16:creationId xmlns:a16="http://schemas.microsoft.com/office/drawing/2014/main" id="{6AB9C3B4-F578-6AB6-A03C-D535C77F4520}"/>
              </a:ext>
            </a:extLst>
          </p:cNvPr>
          <p:cNvSpPr>
            <a:spLocks noGrp="1"/>
          </p:cNvSpPr>
          <p:nvPr>
            <p:ph sz="quarter" idx="10"/>
          </p:nvPr>
        </p:nvSpPr>
        <p:spPr>
          <a:xfrm>
            <a:off x="360000" y="1839685"/>
            <a:ext cx="10685952" cy="3905867"/>
          </a:xfrm>
        </p:spPr>
        <p:txBody>
          <a:bodyPr/>
          <a:lstStyle/>
          <a:p>
            <a:r>
              <a:rPr lang="en-GB" b="1" dirty="0"/>
              <a:t>Supply pressures</a:t>
            </a:r>
          </a:p>
          <a:p>
            <a:r>
              <a:rPr lang="en-GB" dirty="0"/>
              <a:t>Understanding gas pressure is essential for proper appliance function:</a:t>
            </a:r>
          </a:p>
          <a:p>
            <a:r>
              <a:rPr lang="en-GB" b="1" dirty="0"/>
              <a:t>Natural gas:</a:t>
            </a:r>
            <a:endParaRPr lang="en-GB" dirty="0"/>
          </a:p>
          <a:p>
            <a:pPr lvl="1">
              <a:buClr>
                <a:srgbClr val="000000"/>
              </a:buClr>
            </a:pPr>
            <a:r>
              <a:rPr lang="en-GB" dirty="0"/>
              <a:t>Nominal working pressure: 21 mbar</a:t>
            </a:r>
          </a:p>
          <a:p>
            <a:pPr lvl="1">
              <a:buClr>
                <a:srgbClr val="000000"/>
              </a:buClr>
            </a:pPr>
            <a:r>
              <a:rPr lang="en-GB" dirty="0"/>
              <a:t>Acceptable range: 19-23 mbar</a:t>
            </a:r>
          </a:p>
        </p:txBody>
      </p:sp>
    </p:spTree>
    <p:extLst>
      <p:ext uri="{BB962C8B-B14F-4D97-AF65-F5344CB8AC3E}">
        <p14:creationId xmlns:p14="http://schemas.microsoft.com/office/powerpoint/2010/main" val="75494769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FFB249-4683-8412-7A9E-132823739D2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23A86F1-89E5-E5CC-AE64-9E8B90DECB97}"/>
              </a:ext>
            </a:extLst>
          </p:cNvPr>
          <p:cNvSpPr>
            <a:spLocks noGrp="1"/>
          </p:cNvSpPr>
          <p:nvPr>
            <p:ph type="title"/>
          </p:nvPr>
        </p:nvSpPr>
        <p:spPr>
          <a:xfrm>
            <a:off x="252000" y="959222"/>
            <a:ext cx="11628452" cy="646331"/>
          </a:xfrm>
        </p:spPr>
        <p:txBody>
          <a:bodyPr/>
          <a:lstStyle/>
          <a:p>
            <a:r>
              <a:rPr lang="en-GB"/>
              <a:t>Gas pressure and flow requirements</a:t>
            </a:r>
          </a:p>
        </p:txBody>
      </p:sp>
      <p:sp>
        <p:nvSpPr>
          <p:cNvPr id="6" name="Content Placeholder 5">
            <a:extLst>
              <a:ext uri="{FF2B5EF4-FFF2-40B4-BE49-F238E27FC236}">
                <a16:creationId xmlns:a16="http://schemas.microsoft.com/office/drawing/2014/main" id="{5F2E643B-F930-FF34-6FEA-65892FDE02F7}"/>
              </a:ext>
            </a:extLst>
          </p:cNvPr>
          <p:cNvSpPr>
            <a:spLocks noGrp="1"/>
          </p:cNvSpPr>
          <p:nvPr>
            <p:ph sz="quarter" idx="10"/>
          </p:nvPr>
        </p:nvSpPr>
        <p:spPr>
          <a:xfrm>
            <a:off x="360000" y="1839685"/>
            <a:ext cx="9360212" cy="3905867"/>
          </a:xfrm>
        </p:spPr>
        <p:txBody>
          <a:bodyPr/>
          <a:lstStyle/>
          <a:p>
            <a:r>
              <a:rPr lang="en-GB" b="1" dirty="0"/>
              <a:t>Supply pressures</a:t>
            </a:r>
          </a:p>
          <a:p>
            <a:r>
              <a:rPr lang="en-GB" b="1" dirty="0"/>
              <a:t>LPG (Propane):</a:t>
            </a:r>
            <a:endParaRPr lang="en-GB" dirty="0"/>
          </a:p>
          <a:p>
            <a:pPr lvl="1">
              <a:buClr>
                <a:srgbClr val="000000"/>
              </a:buClr>
            </a:pPr>
            <a:r>
              <a:rPr lang="en-GB" dirty="0"/>
              <a:t>Nominal working pressure: 37 mbar</a:t>
            </a:r>
          </a:p>
          <a:p>
            <a:pPr lvl="1">
              <a:buClr>
                <a:srgbClr val="000000"/>
              </a:buClr>
            </a:pPr>
            <a:r>
              <a:rPr lang="en-GB" dirty="0"/>
              <a:t>Acceptable range: 35-39 mbar</a:t>
            </a:r>
          </a:p>
          <a:p>
            <a:br>
              <a:rPr lang="en-GB" b="1" dirty="0"/>
            </a:br>
            <a:r>
              <a:rPr lang="en-GB" b="1" dirty="0"/>
              <a:t>LPG (Butane):</a:t>
            </a:r>
            <a:endParaRPr lang="en-GB" dirty="0"/>
          </a:p>
          <a:p>
            <a:pPr lvl="1">
              <a:buClr>
                <a:srgbClr val="000000"/>
              </a:buClr>
            </a:pPr>
            <a:r>
              <a:rPr lang="en-GB" dirty="0"/>
              <a:t>Nominal working pressure: 28 mbar</a:t>
            </a:r>
          </a:p>
          <a:p>
            <a:pPr lvl="1">
              <a:buClr>
                <a:srgbClr val="000000"/>
              </a:buClr>
            </a:pPr>
            <a:r>
              <a:rPr lang="en-GB" dirty="0"/>
              <a:t>Acceptable range: 26-30 mbar</a:t>
            </a:r>
          </a:p>
          <a:p>
            <a:endParaRPr lang="en-GB" dirty="0"/>
          </a:p>
        </p:txBody>
      </p:sp>
    </p:spTree>
    <p:extLst>
      <p:ext uri="{BB962C8B-B14F-4D97-AF65-F5344CB8AC3E}">
        <p14:creationId xmlns:p14="http://schemas.microsoft.com/office/powerpoint/2010/main" val="181786179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1109CF-D8AC-B31C-D6C3-33A5D067240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361B0B2-7A68-03F1-AC21-4A547D98CB4A}"/>
              </a:ext>
            </a:extLst>
          </p:cNvPr>
          <p:cNvSpPr>
            <a:spLocks noGrp="1"/>
          </p:cNvSpPr>
          <p:nvPr>
            <p:ph type="title"/>
          </p:nvPr>
        </p:nvSpPr>
        <p:spPr>
          <a:xfrm>
            <a:off x="252000" y="959222"/>
            <a:ext cx="11628452" cy="646331"/>
          </a:xfrm>
        </p:spPr>
        <p:txBody>
          <a:bodyPr/>
          <a:lstStyle/>
          <a:p>
            <a:r>
              <a:rPr lang="en-GB"/>
              <a:t>Gas pressure and flow requirements</a:t>
            </a:r>
          </a:p>
        </p:txBody>
      </p:sp>
      <p:sp>
        <p:nvSpPr>
          <p:cNvPr id="6" name="Content Placeholder 5">
            <a:extLst>
              <a:ext uri="{FF2B5EF4-FFF2-40B4-BE49-F238E27FC236}">
                <a16:creationId xmlns:a16="http://schemas.microsoft.com/office/drawing/2014/main" id="{308EC494-5EAD-D248-0F29-527B7FB0FC3D}"/>
              </a:ext>
            </a:extLst>
          </p:cNvPr>
          <p:cNvSpPr>
            <a:spLocks noGrp="1"/>
          </p:cNvSpPr>
          <p:nvPr>
            <p:ph sz="quarter" idx="10"/>
          </p:nvPr>
        </p:nvSpPr>
        <p:spPr>
          <a:xfrm>
            <a:off x="360000" y="1839685"/>
            <a:ext cx="11042568" cy="3905867"/>
          </a:xfrm>
        </p:spPr>
        <p:txBody>
          <a:bodyPr/>
          <a:lstStyle/>
          <a:p>
            <a:r>
              <a:rPr lang="en-GB" b="1" dirty="0"/>
              <a:t>Standing vs Working pressure</a:t>
            </a:r>
          </a:p>
          <a:p>
            <a:r>
              <a:rPr lang="en-GB" b="1" dirty="0"/>
              <a:t>Standing pressure:</a:t>
            </a:r>
            <a:r>
              <a:rPr lang="en-GB" dirty="0"/>
              <a:t> Measured with appliance off, indicates gas supply pressure to property.</a:t>
            </a:r>
          </a:p>
          <a:p>
            <a:r>
              <a:rPr lang="en-GB" b="1" dirty="0"/>
              <a:t>Working pressure:</a:t>
            </a:r>
            <a:r>
              <a:rPr lang="en-GB" dirty="0"/>
              <a:t> Measured with appliance running, indicates actual pressure at the appliance.</a:t>
            </a:r>
          </a:p>
          <a:p>
            <a:endParaRPr lang="en-GB" dirty="0"/>
          </a:p>
        </p:txBody>
      </p:sp>
    </p:spTree>
    <p:extLst>
      <p:ext uri="{BB962C8B-B14F-4D97-AF65-F5344CB8AC3E}">
        <p14:creationId xmlns:p14="http://schemas.microsoft.com/office/powerpoint/2010/main" val="35709894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EEC80A-F31E-8C06-2320-2392118836C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FFEA73F-AFC6-3247-3715-A6C403D4AC7F}"/>
              </a:ext>
            </a:extLst>
          </p:cNvPr>
          <p:cNvSpPr>
            <a:spLocks noGrp="1"/>
          </p:cNvSpPr>
          <p:nvPr>
            <p:ph type="title"/>
          </p:nvPr>
        </p:nvSpPr>
        <p:spPr>
          <a:xfrm>
            <a:off x="252000" y="959222"/>
            <a:ext cx="11628452" cy="646331"/>
          </a:xfrm>
        </p:spPr>
        <p:txBody>
          <a:bodyPr/>
          <a:lstStyle/>
          <a:p>
            <a:r>
              <a:rPr lang="en-GB"/>
              <a:t>Water heaters: types and characteristics</a:t>
            </a:r>
          </a:p>
        </p:txBody>
      </p:sp>
      <p:sp>
        <p:nvSpPr>
          <p:cNvPr id="6" name="Content Placeholder 5">
            <a:extLst>
              <a:ext uri="{FF2B5EF4-FFF2-40B4-BE49-F238E27FC236}">
                <a16:creationId xmlns:a16="http://schemas.microsoft.com/office/drawing/2014/main" id="{8B945434-1A59-29E3-C4AC-C5A53C31EBBA}"/>
              </a:ext>
            </a:extLst>
          </p:cNvPr>
          <p:cNvSpPr>
            <a:spLocks noGrp="1"/>
          </p:cNvSpPr>
          <p:nvPr>
            <p:ph sz="quarter" idx="10"/>
          </p:nvPr>
        </p:nvSpPr>
        <p:spPr>
          <a:xfrm>
            <a:off x="360000" y="1800000"/>
            <a:ext cx="11520452" cy="4140000"/>
          </a:xfrm>
        </p:spPr>
        <p:txBody>
          <a:bodyPr/>
          <a:lstStyle/>
          <a:p>
            <a:r>
              <a:rPr lang="en-GB" b="1">
                <a:ea typeface="ＭＳ Ｐゴシック"/>
              </a:rPr>
              <a:t>Instantaneous water heaters</a:t>
            </a:r>
          </a:p>
          <a:p>
            <a:r>
              <a:rPr lang="en-GB">
                <a:ea typeface="ＭＳ Ｐゴシック"/>
              </a:rPr>
              <a:t>Also known as single point or multipoint heaters, these compact units heat water on demand as it flows through the appliance. Common in smaller properties where space is limited.</a:t>
            </a:r>
          </a:p>
          <a:p>
            <a:pPr marL="342900" indent="-342900">
              <a:buFont typeface="Arial" panose="020B0604020202020204" pitchFamily="34" charset="0"/>
              <a:buChar char="•"/>
            </a:pPr>
            <a:r>
              <a:rPr lang="en-GB">
                <a:ea typeface="ＭＳ Ｐゴシック"/>
              </a:rPr>
              <a:t>No storage cylinder required</a:t>
            </a:r>
          </a:p>
          <a:p>
            <a:pPr marL="342900" indent="-342900">
              <a:buFont typeface="Arial" panose="020B0604020202020204" pitchFamily="34" charset="0"/>
              <a:buChar char="•"/>
            </a:pPr>
            <a:r>
              <a:rPr lang="en-GB">
                <a:ea typeface="ＭＳ Ｐゴシック"/>
              </a:rPr>
              <a:t>Typically wall-hung for easy installation</a:t>
            </a:r>
          </a:p>
          <a:p>
            <a:pPr marL="342900" indent="-342900">
              <a:buFont typeface="Arial" panose="020B0604020202020204" pitchFamily="34" charset="0"/>
              <a:buChar char="•"/>
            </a:pPr>
            <a:r>
              <a:rPr lang="en-GB">
                <a:ea typeface="ＭＳ Ｐゴシック"/>
              </a:rPr>
              <a:t>Output ranges from 10-28kW depending on model</a:t>
            </a:r>
          </a:p>
          <a:p>
            <a:pPr marL="342900" indent="-342900">
              <a:buFont typeface="Arial" panose="020B0604020202020204" pitchFamily="34" charset="0"/>
              <a:buChar char="•"/>
            </a:pPr>
            <a:r>
              <a:rPr lang="en-GB">
                <a:ea typeface="ＭＳ Ｐゴシック"/>
              </a:rPr>
              <a:t>Flow rates typically 5-12 litres per minute</a:t>
            </a:r>
          </a:p>
        </p:txBody>
      </p:sp>
    </p:spTree>
    <p:extLst>
      <p:ext uri="{BB962C8B-B14F-4D97-AF65-F5344CB8AC3E}">
        <p14:creationId xmlns:p14="http://schemas.microsoft.com/office/powerpoint/2010/main" val="209276420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69FF80-8C5E-3DCF-64EC-67B21BFBB40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A123F8F-A813-67F5-44FA-309379FAA6C8}"/>
              </a:ext>
            </a:extLst>
          </p:cNvPr>
          <p:cNvSpPr>
            <a:spLocks noGrp="1"/>
          </p:cNvSpPr>
          <p:nvPr>
            <p:ph type="title"/>
          </p:nvPr>
        </p:nvSpPr>
        <p:spPr>
          <a:xfrm>
            <a:off x="252000" y="959222"/>
            <a:ext cx="11628452" cy="646331"/>
          </a:xfrm>
        </p:spPr>
        <p:txBody>
          <a:bodyPr/>
          <a:lstStyle/>
          <a:p>
            <a:r>
              <a:rPr lang="en-GB"/>
              <a:t>Gas pressure and flow requirements</a:t>
            </a:r>
          </a:p>
        </p:txBody>
      </p:sp>
      <p:sp>
        <p:nvSpPr>
          <p:cNvPr id="6" name="Content Placeholder 5">
            <a:extLst>
              <a:ext uri="{FF2B5EF4-FFF2-40B4-BE49-F238E27FC236}">
                <a16:creationId xmlns:a16="http://schemas.microsoft.com/office/drawing/2014/main" id="{0E3690C4-9CDE-A866-8FDB-492262695EB2}"/>
              </a:ext>
            </a:extLst>
          </p:cNvPr>
          <p:cNvSpPr>
            <a:spLocks noGrp="1"/>
          </p:cNvSpPr>
          <p:nvPr>
            <p:ph sz="quarter" idx="10"/>
          </p:nvPr>
        </p:nvSpPr>
        <p:spPr>
          <a:xfrm>
            <a:off x="373349" y="1699521"/>
            <a:ext cx="9360212" cy="3905867"/>
          </a:xfrm>
        </p:spPr>
        <p:txBody>
          <a:bodyPr/>
          <a:lstStyle/>
          <a:p>
            <a:r>
              <a:rPr lang="en-GB" b="1" dirty="0"/>
              <a:t>Flow rates and pipe sizing</a:t>
            </a:r>
          </a:p>
          <a:p>
            <a:r>
              <a:rPr lang="en-GB" dirty="0"/>
              <a:t>Appropriate pipe sizing ensures adequate gas flow to appliances:</a:t>
            </a:r>
          </a:p>
          <a:p>
            <a:r>
              <a:rPr lang="en-GB" dirty="0"/>
              <a:t>Pipe sizing depends on:</a:t>
            </a:r>
          </a:p>
          <a:p>
            <a:pPr marL="216535" lvl="1" indent="-216535">
              <a:buClr>
                <a:srgbClr val="000000"/>
              </a:buClr>
            </a:pPr>
            <a:r>
              <a:rPr lang="en-GB" dirty="0"/>
              <a:t>Total load of all appliances</a:t>
            </a:r>
            <a:endParaRPr lang="en-GB" dirty="0">
              <a:cs typeface="Arial"/>
            </a:endParaRPr>
          </a:p>
          <a:p>
            <a:pPr marL="216535" lvl="1" indent="-216535">
              <a:buClr>
                <a:srgbClr val="000000"/>
              </a:buClr>
            </a:pPr>
            <a:r>
              <a:rPr lang="en-GB" dirty="0"/>
              <a:t>Length of pipe run</a:t>
            </a:r>
            <a:endParaRPr lang="en-GB" dirty="0">
              <a:cs typeface="Arial"/>
            </a:endParaRPr>
          </a:p>
          <a:p>
            <a:pPr marL="216535" lvl="1" indent="-216535">
              <a:buClr>
                <a:srgbClr val="000000"/>
              </a:buClr>
            </a:pPr>
            <a:r>
              <a:rPr lang="en-GB" dirty="0"/>
              <a:t>Number of fittings (elbows, tees)</a:t>
            </a:r>
            <a:endParaRPr lang="en-GB" dirty="0">
              <a:cs typeface="Arial"/>
            </a:endParaRPr>
          </a:p>
          <a:p>
            <a:pPr marL="216535" lvl="1" indent="-216535">
              <a:buClr>
                <a:srgbClr val="000000"/>
              </a:buClr>
            </a:pPr>
            <a:r>
              <a:rPr lang="en-GB" dirty="0">
                <a:ea typeface="ＭＳ Ｐゴシック"/>
              </a:rPr>
              <a:t>Acceptable pressure drop.</a:t>
            </a:r>
            <a:endParaRPr lang="en-GB" dirty="0">
              <a:cs typeface="Arial"/>
            </a:endParaRPr>
          </a:p>
          <a:p>
            <a:r>
              <a:rPr lang="en-GB" dirty="0"/>
              <a:t>Maximum permissible pressure drop: 1 mbar</a:t>
            </a:r>
          </a:p>
          <a:p>
            <a:r>
              <a:rPr lang="en-GB" dirty="0">
                <a:ea typeface="ＭＳ Ｐゴシック"/>
              </a:rPr>
              <a:t>Sizing calculations must follow IGEM/UP/2</a:t>
            </a:r>
            <a:endParaRPr lang="en-GB" dirty="0"/>
          </a:p>
        </p:txBody>
      </p:sp>
    </p:spTree>
    <p:extLst>
      <p:ext uri="{BB962C8B-B14F-4D97-AF65-F5344CB8AC3E}">
        <p14:creationId xmlns:p14="http://schemas.microsoft.com/office/powerpoint/2010/main" val="304496462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12B719-75E3-C69D-2658-F7437CD45DA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CA13BAB-D963-DA75-B001-F6CFF9F91FEA}"/>
              </a:ext>
            </a:extLst>
          </p:cNvPr>
          <p:cNvSpPr>
            <a:spLocks noGrp="1"/>
          </p:cNvSpPr>
          <p:nvPr>
            <p:ph type="title"/>
          </p:nvPr>
        </p:nvSpPr>
        <p:spPr>
          <a:xfrm>
            <a:off x="252000" y="959222"/>
            <a:ext cx="11628452" cy="646331"/>
          </a:xfrm>
        </p:spPr>
        <p:txBody>
          <a:bodyPr/>
          <a:lstStyle/>
          <a:p>
            <a:r>
              <a:rPr lang="en-GB"/>
              <a:t>Gas pressure and flow requirements</a:t>
            </a:r>
          </a:p>
        </p:txBody>
      </p:sp>
      <p:sp>
        <p:nvSpPr>
          <p:cNvPr id="6" name="Content Placeholder 5">
            <a:extLst>
              <a:ext uri="{FF2B5EF4-FFF2-40B4-BE49-F238E27FC236}">
                <a16:creationId xmlns:a16="http://schemas.microsoft.com/office/drawing/2014/main" id="{046A52CA-5303-17E9-026B-1BF6EB858CE9}"/>
              </a:ext>
            </a:extLst>
          </p:cNvPr>
          <p:cNvSpPr>
            <a:spLocks noGrp="1"/>
          </p:cNvSpPr>
          <p:nvPr>
            <p:ph sz="quarter" idx="10"/>
          </p:nvPr>
        </p:nvSpPr>
        <p:spPr>
          <a:xfrm>
            <a:off x="373349" y="1706196"/>
            <a:ext cx="9360212" cy="3905867"/>
          </a:xfrm>
        </p:spPr>
        <p:txBody>
          <a:bodyPr/>
          <a:lstStyle/>
          <a:p>
            <a:r>
              <a:rPr lang="en-GB" b="1"/>
              <a:t>Typical gas consumption rates</a:t>
            </a:r>
          </a:p>
          <a:p>
            <a:r>
              <a:rPr lang="en-GB"/>
              <a:t>Combi boiler (24kW): 2.5 m³/h</a:t>
            </a:r>
          </a:p>
          <a:p>
            <a:r>
              <a:rPr lang="en-GB"/>
              <a:t>Gas fire (5kW): 0.5 m³/h</a:t>
            </a:r>
          </a:p>
          <a:p>
            <a:r>
              <a:rPr lang="en-GB"/>
              <a:t>Gas cooker: 1.0 m³/h</a:t>
            </a:r>
          </a:p>
          <a:p>
            <a:r>
              <a:rPr lang="en-GB"/>
              <a:t>Gas hob: 0.7 m³/h</a:t>
            </a:r>
          </a:p>
        </p:txBody>
      </p:sp>
      <p:pic>
        <p:nvPicPr>
          <p:cNvPr id="4" name="Picture 3" descr="A graph of energy usage&#10;&#10;AI-generated content may be incorrect.">
            <a:extLst>
              <a:ext uri="{FF2B5EF4-FFF2-40B4-BE49-F238E27FC236}">
                <a16:creationId xmlns:a16="http://schemas.microsoft.com/office/drawing/2014/main" id="{D6B2F648-B2B4-876D-3079-F624083EB1E0}"/>
              </a:ext>
            </a:extLst>
          </p:cNvPr>
          <p:cNvPicPr>
            <a:picLocks noChangeAspect="1"/>
          </p:cNvPicPr>
          <p:nvPr/>
        </p:nvPicPr>
        <p:blipFill>
          <a:blip r:embed="rId2"/>
          <a:stretch>
            <a:fillRect/>
          </a:stretch>
        </p:blipFill>
        <p:spPr>
          <a:xfrm>
            <a:off x="5335684" y="1706196"/>
            <a:ext cx="6544768" cy="4090480"/>
          </a:xfrm>
          <a:prstGeom prst="rect">
            <a:avLst/>
          </a:prstGeom>
        </p:spPr>
      </p:pic>
    </p:spTree>
    <p:extLst>
      <p:ext uri="{BB962C8B-B14F-4D97-AF65-F5344CB8AC3E}">
        <p14:creationId xmlns:p14="http://schemas.microsoft.com/office/powerpoint/2010/main" val="276233392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4B04FA-2638-D5B4-9556-D9C98A26D1F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B83406B-F4C1-77E5-C554-1C4205889ECC}"/>
              </a:ext>
            </a:extLst>
          </p:cNvPr>
          <p:cNvSpPr>
            <a:spLocks noGrp="1"/>
          </p:cNvSpPr>
          <p:nvPr>
            <p:ph type="title"/>
          </p:nvPr>
        </p:nvSpPr>
        <p:spPr>
          <a:xfrm>
            <a:off x="252000" y="959222"/>
            <a:ext cx="11628452" cy="646331"/>
          </a:xfrm>
        </p:spPr>
        <p:txBody>
          <a:bodyPr/>
          <a:lstStyle/>
          <a:p>
            <a:r>
              <a:rPr lang="en-GB"/>
              <a:t>Combustion and efficiency</a:t>
            </a:r>
          </a:p>
        </p:txBody>
      </p:sp>
      <p:sp>
        <p:nvSpPr>
          <p:cNvPr id="6" name="Content Placeholder 5">
            <a:extLst>
              <a:ext uri="{FF2B5EF4-FFF2-40B4-BE49-F238E27FC236}">
                <a16:creationId xmlns:a16="http://schemas.microsoft.com/office/drawing/2014/main" id="{EE280FDF-38D9-21AC-14FC-C856D09ABF55}"/>
              </a:ext>
            </a:extLst>
          </p:cNvPr>
          <p:cNvSpPr>
            <a:spLocks noGrp="1"/>
          </p:cNvSpPr>
          <p:nvPr>
            <p:ph sz="quarter" idx="10"/>
          </p:nvPr>
        </p:nvSpPr>
        <p:spPr/>
        <p:txBody>
          <a:bodyPr/>
          <a:lstStyle/>
          <a:p>
            <a:r>
              <a:rPr lang="en-GB" b="1" dirty="0"/>
              <a:t>Combustion process</a:t>
            </a:r>
          </a:p>
          <a:p>
            <a:r>
              <a:rPr lang="en-GB" dirty="0"/>
              <a:t>The chemical reaction in gas appliances:</a:t>
            </a:r>
          </a:p>
          <a:p>
            <a:endParaRPr lang="en-GB" dirty="0"/>
          </a:p>
          <a:p>
            <a:r>
              <a:rPr lang="en-GB" dirty="0"/>
              <a:t>Complete combustion requires the correct gas/air ratio and produces:</a:t>
            </a:r>
          </a:p>
          <a:p>
            <a:pPr marL="342900" indent="-342900">
              <a:buFont typeface="Arial"/>
              <a:buChar char="•"/>
            </a:pPr>
            <a:r>
              <a:rPr lang="en-GB" dirty="0">
                <a:ea typeface="ＭＳ Ｐゴシック"/>
              </a:rPr>
              <a:t>Carbon dioxide (CO₂), Water vapour (H₂O), Heat energy.</a:t>
            </a:r>
            <a:endParaRPr lang="en-GB" dirty="0"/>
          </a:p>
          <a:p>
            <a:r>
              <a:rPr lang="en-GB" dirty="0"/>
              <a:t>Incomplete combustion occurs with insufficient oxygen and produces:</a:t>
            </a:r>
          </a:p>
          <a:p>
            <a:pPr marL="342900" indent="-342900">
              <a:buFont typeface="Arial"/>
              <a:buChar char="•"/>
            </a:pPr>
            <a:r>
              <a:rPr lang="en-GB" dirty="0">
                <a:ea typeface="ＭＳ Ｐゴシック"/>
              </a:rPr>
              <a:t>Carbon monoxide (CO) - highly toxic, Carbon (soot), Less heat energy.</a:t>
            </a:r>
          </a:p>
          <a:p>
            <a:endParaRPr lang="en-GB" dirty="0"/>
          </a:p>
        </p:txBody>
      </p:sp>
      <p:pic>
        <p:nvPicPr>
          <p:cNvPr id="3" name="Picture 2">
            <a:extLst>
              <a:ext uri="{FF2B5EF4-FFF2-40B4-BE49-F238E27FC236}">
                <a16:creationId xmlns:a16="http://schemas.microsoft.com/office/drawing/2014/main" id="{AA72733A-0038-8015-D866-8C9D58A81ADF}"/>
              </a:ext>
            </a:extLst>
          </p:cNvPr>
          <p:cNvPicPr>
            <a:picLocks noChangeAspect="1"/>
          </p:cNvPicPr>
          <p:nvPr/>
        </p:nvPicPr>
        <p:blipFill>
          <a:blip r:embed="rId2"/>
          <a:stretch>
            <a:fillRect/>
          </a:stretch>
        </p:blipFill>
        <p:spPr>
          <a:xfrm>
            <a:off x="3794196" y="2819833"/>
            <a:ext cx="4544059" cy="600159"/>
          </a:xfrm>
          <a:prstGeom prst="rect">
            <a:avLst/>
          </a:prstGeom>
          <a:ln>
            <a:noFill/>
          </a:ln>
          <a:effectLst/>
        </p:spPr>
      </p:pic>
    </p:spTree>
    <p:extLst>
      <p:ext uri="{BB962C8B-B14F-4D97-AF65-F5344CB8AC3E}">
        <p14:creationId xmlns:p14="http://schemas.microsoft.com/office/powerpoint/2010/main" val="379800153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185BAD-92A5-B55F-ED60-4E86430770F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25C6E25-FA36-D8D9-464C-4B4BAB130966}"/>
              </a:ext>
            </a:extLst>
          </p:cNvPr>
          <p:cNvSpPr>
            <a:spLocks noGrp="1"/>
          </p:cNvSpPr>
          <p:nvPr>
            <p:ph type="title"/>
          </p:nvPr>
        </p:nvSpPr>
        <p:spPr>
          <a:xfrm>
            <a:off x="252000" y="959222"/>
            <a:ext cx="11628452" cy="646331"/>
          </a:xfrm>
        </p:spPr>
        <p:txBody>
          <a:bodyPr/>
          <a:lstStyle/>
          <a:p>
            <a:r>
              <a:rPr lang="en-GB"/>
              <a:t>Combustion and efficiency</a:t>
            </a:r>
          </a:p>
        </p:txBody>
      </p:sp>
      <p:sp>
        <p:nvSpPr>
          <p:cNvPr id="6" name="Content Placeholder 5">
            <a:extLst>
              <a:ext uri="{FF2B5EF4-FFF2-40B4-BE49-F238E27FC236}">
                <a16:creationId xmlns:a16="http://schemas.microsoft.com/office/drawing/2014/main" id="{BEAD0845-9F3F-558E-29BE-D6543090BF3F}"/>
              </a:ext>
            </a:extLst>
          </p:cNvPr>
          <p:cNvSpPr>
            <a:spLocks noGrp="1"/>
          </p:cNvSpPr>
          <p:nvPr>
            <p:ph sz="quarter" idx="10"/>
          </p:nvPr>
        </p:nvSpPr>
        <p:spPr>
          <a:xfrm>
            <a:off x="360000" y="1800000"/>
            <a:ext cx="10905408" cy="4140000"/>
          </a:xfrm>
        </p:spPr>
        <p:txBody>
          <a:bodyPr/>
          <a:lstStyle/>
          <a:p>
            <a:r>
              <a:rPr lang="en-GB" b="1" dirty="0"/>
              <a:t>Measuring combustion efficiency</a:t>
            </a:r>
          </a:p>
          <a:p>
            <a:r>
              <a:rPr lang="en-GB" dirty="0"/>
              <a:t>Engineers test combustion performance using flue gas analysers, measuring:</a:t>
            </a:r>
          </a:p>
          <a:p>
            <a:pPr marL="342900" indent="-342900">
              <a:buFont typeface="Arial" panose="020B0604020202020204" pitchFamily="34" charset="0"/>
              <a:buChar char="•"/>
            </a:pPr>
            <a:r>
              <a:rPr lang="en-GB" dirty="0"/>
              <a:t>CO₂ percentage (typically 8-10% for natural gas)</a:t>
            </a:r>
          </a:p>
          <a:p>
            <a:pPr marL="342900" indent="-342900">
              <a:buFont typeface="Arial" panose="020B0604020202020204" pitchFamily="34" charset="0"/>
              <a:buChar char="•"/>
            </a:pPr>
            <a:r>
              <a:rPr lang="en-GB" dirty="0"/>
              <a:t>CO levels (should be &lt;150ppm)</a:t>
            </a:r>
          </a:p>
          <a:p>
            <a:pPr marL="342900" indent="-342900">
              <a:buFont typeface="Arial" panose="020B0604020202020204" pitchFamily="34" charset="0"/>
              <a:buChar char="•"/>
            </a:pPr>
            <a:r>
              <a:rPr lang="en-GB" dirty="0"/>
              <a:t>Flue gas temperature</a:t>
            </a:r>
          </a:p>
          <a:p>
            <a:pPr marL="342900" indent="-342900">
              <a:buFont typeface="Arial" panose="020B0604020202020204" pitchFamily="34" charset="0"/>
              <a:buChar char="•"/>
            </a:pPr>
            <a:r>
              <a:rPr lang="en-GB" dirty="0"/>
              <a:t>Oxygen content</a:t>
            </a:r>
          </a:p>
          <a:p>
            <a:pPr marL="342900" indent="-342900">
              <a:buFont typeface="Arial" panose="020B0604020202020204" pitchFamily="34" charset="0"/>
              <a:buChar char="•"/>
            </a:pPr>
            <a:r>
              <a:rPr lang="en-GB" dirty="0">
                <a:ea typeface="ＭＳ Ｐゴシック"/>
              </a:rPr>
              <a:t>Calculated efficiency.</a:t>
            </a:r>
            <a:endParaRPr lang="en-GB" dirty="0"/>
          </a:p>
          <a:p>
            <a:endParaRPr lang="en-GB" dirty="0"/>
          </a:p>
        </p:txBody>
      </p:sp>
    </p:spTree>
    <p:extLst>
      <p:ext uri="{BB962C8B-B14F-4D97-AF65-F5344CB8AC3E}">
        <p14:creationId xmlns:p14="http://schemas.microsoft.com/office/powerpoint/2010/main" val="103926901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00B8BB-1025-ED9D-F1B6-3287666262A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96CEB8B-68AB-D897-95D0-C0BCD331E229}"/>
              </a:ext>
            </a:extLst>
          </p:cNvPr>
          <p:cNvSpPr>
            <a:spLocks noGrp="1"/>
          </p:cNvSpPr>
          <p:nvPr>
            <p:ph type="title"/>
          </p:nvPr>
        </p:nvSpPr>
        <p:spPr>
          <a:xfrm>
            <a:off x="252000" y="959222"/>
            <a:ext cx="11628452" cy="646331"/>
          </a:xfrm>
        </p:spPr>
        <p:txBody>
          <a:bodyPr/>
          <a:lstStyle/>
          <a:p>
            <a:r>
              <a:rPr lang="en-GB"/>
              <a:t>Gas appliance controls and components</a:t>
            </a:r>
          </a:p>
        </p:txBody>
      </p:sp>
      <p:sp>
        <p:nvSpPr>
          <p:cNvPr id="6" name="Content Placeholder 5">
            <a:extLst>
              <a:ext uri="{FF2B5EF4-FFF2-40B4-BE49-F238E27FC236}">
                <a16:creationId xmlns:a16="http://schemas.microsoft.com/office/drawing/2014/main" id="{78DB2230-F05A-EB7D-35EA-A5EF222A0800}"/>
              </a:ext>
            </a:extLst>
          </p:cNvPr>
          <p:cNvSpPr>
            <a:spLocks noGrp="1"/>
          </p:cNvSpPr>
          <p:nvPr>
            <p:ph sz="quarter" idx="10"/>
          </p:nvPr>
        </p:nvSpPr>
        <p:spPr>
          <a:xfrm>
            <a:off x="360000" y="1800000"/>
            <a:ext cx="11234592" cy="4140000"/>
          </a:xfrm>
        </p:spPr>
        <p:txBody>
          <a:bodyPr/>
          <a:lstStyle/>
          <a:p>
            <a:r>
              <a:rPr lang="en-GB" b="1" dirty="0"/>
              <a:t>Gas valves</a:t>
            </a:r>
          </a:p>
          <a:p>
            <a:r>
              <a:rPr lang="en-GB" dirty="0"/>
              <a:t>Control the flow of gas to the burner. Modern gas valves are multifunctional, incorporating:</a:t>
            </a:r>
          </a:p>
          <a:p>
            <a:pPr marL="342900" indent="-342900">
              <a:buFont typeface="Arial" panose="020B0604020202020204" pitchFamily="34" charset="0"/>
              <a:buChar char="•"/>
            </a:pPr>
            <a:r>
              <a:rPr lang="en-GB" dirty="0"/>
              <a:t>Pressure regulation</a:t>
            </a:r>
          </a:p>
          <a:p>
            <a:pPr marL="342900" indent="-342900">
              <a:buFont typeface="Arial" panose="020B0604020202020204" pitchFamily="34" charset="0"/>
              <a:buChar char="•"/>
            </a:pPr>
            <a:r>
              <a:rPr lang="en-GB" dirty="0"/>
              <a:t>On/off control</a:t>
            </a:r>
          </a:p>
          <a:p>
            <a:pPr marL="342900" indent="-342900">
              <a:buFont typeface="Arial" panose="020B0604020202020204" pitchFamily="34" charset="0"/>
              <a:buChar char="•"/>
            </a:pPr>
            <a:r>
              <a:rPr lang="en-GB" dirty="0"/>
              <a:t>Flow modulation</a:t>
            </a:r>
          </a:p>
          <a:p>
            <a:pPr marL="342900" indent="-342900">
              <a:buFont typeface="Arial" panose="020B0604020202020204" pitchFamily="34" charset="0"/>
              <a:buChar char="•"/>
            </a:pPr>
            <a:r>
              <a:rPr lang="en-GB" dirty="0">
                <a:ea typeface="ＭＳ Ｐゴシック"/>
              </a:rPr>
              <a:t>Safety shut-off functions.</a:t>
            </a:r>
            <a:endParaRPr lang="en-GB" dirty="0"/>
          </a:p>
          <a:p>
            <a:endParaRPr lang="en-GB" dirty="0"/>
          </a:p>
        </p:txBody>
      </p:sp>
    </p:spTree>
    <p:extLst>
      <p:ext uri="{BB962C8B-B14F-4D97-AF65-F5344CB8AC3E}">
        <p14:creationId xmlns:p14="http://schemas.microsoft.com/office/powerpoint/2010/main" val="208957518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F379EE-83E2-CCA5-7B6E-9E4A899EE5B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E879711-3EE8-92D3-B94D-FF2266F576D6}"/>
              </a:ext>
            </a:extLst>
          </p:cNvPr>
          <p:cNvSpPr>
            <a:spLocks noGrp="1"/>
          </p:cNvSpPr>
          <p:nvPr>
            <p:ph type="title"/>
          </p:nvPr>
        </p:nvSpPr>
        <p:spPr>
          <a:xfrm>
            <a:off x="252000" y="959222"/>
            <a:ext cx="11628452" cy="646331"/>
          </a:xfrm>
        </p:spPr>
        <p:txBody>
          <a:bodyPr/>
          <a:lstStyle/>
          <a:p>
            <a:r>
              <a:rPr lang="en-GB"/>
              <a:t>Gas appliance controls and components</a:t>
            </a:r>
          </a:p>
        </p:txBody>
      </p:sp>
      <p:sp>
        <p:nvSpPr>
          <p:cNvPr id="6" name="Content Placeholder 5">
            <a:extLst>
              <a:ext uri="{FF2B5EF4-FFF2-40B4-BE49-F238E27FC236}">
                <a16:creationId xmlns:a16="http://schemas.microsoft.com/office/drawing/2014/main" id="{97F34A36-1E37-299C-0391-97F836F12F4E}"/>
              </a:ext>
            </a:extLst>
          </p:cNvPr>
          <p:cNvSpPr>
            <a:spLocks noGrp="1"/>
          </p:cNvSpPr>
          <p:nvPr>
            <p:ph sz="quarter" idx="10"/>
          </p:nvPr>
        </p:nvSpPr>
        <p:spPr>
          <a:xfrm>
            <a:off x="360000" y="1800000"/>
            <a:ext cx="11033424" cy="4140000"/>
          </a:xfrm>
        </p:spPr>
        <p:txBody>
          <a:bodyPr/>
          <a:lstStyle/>
          <a:p>
            <a:r>
              <a:rPr lang="en-GB" b="1" dirty="0"/>
              <a:t>Thermostats</a:t>
            </a:r>
          </a:p>
          <a:p>
            <a:r>
              <a:rPr lang="en-GB" dirty="0"/>
              <a:t>Measure and control temperature by switching the appliance on/off or modulating output:</a:t>
            </a:r>
          </a:p>
          <a:p>
            <a:pPr marL="342900" indent="-342900">
              <a:buFont typeface="Arial" panose="020B0604020202020204" pitchFamily="34" charset="0"/>
              <a:buChar char="•"/>
            </a:pPr>
            <a:r>
              <a:rPr lang="en-GB" dirty="0"/>
              <a:t>Room thermostats</a:t>
            </a:r>
          </a:p>
          <a:p>
            <a:pPr marL="342900" indent="-342900">
              <a:buFont typeface="Arial" panose="020B0604020202020204" pitchFamily="34" charset="0"/>
              <a:buChar char="•"/>
            </a:pPr>
            <a:r>
              <a:rPr lang="en-GB" dirty="0"/>
              <a:t>Cylinder thermostats</a:t>
            </a:r>
          </a:p>
          <a:p>
            <a:pPr marL="342900" indent="-342900">
              <a:buFont typeface="Arial" panose="020B0604020202020204" pitchFamily="34" charset="0"/>
              <a:buChar char="•"/>
            </a:pPr>
            <a:r>
              <a:rPr lang="en-GB" dirty="0"/>
              <a:t>Limit thermostats</a:t>
            </a:r>
          </a:p>
          <a:p>
            <a:pPr marL="342900" indent="-342900">
              <a:buFont typeface="Arial" panose="020B0604020202020204" pitchFamily="34" charset="0"/>
              <a:buChar char="•"/>
            </a:pPr>
            <a:r>
              <a:rPr lang="en-GB" dirty="0">
                <a:ea typeface="ＭＳ Ｐゴシック"/>
              </a:rPr>
              <a:t>Frost protection thermostats.</a:t>
            </a:r>
            <a:endParaRPr lang="en-GB" dirty="0"/>
          </a:p>
          <a:p>
            <a:endParaRPr lang="en-GB" dirty="0"/>
          </a:p>
        </p:txBody>
      </p:sp>
    </p:spTree>
    <p:extLst>
      <p:ext uri="{BB962C8B-B14F-4D97-AF65-F5344CB8AC3E}">
        <p14:creationId xmlns:p14="http://schemas.microsoft.com/office/powerpoint/2010/main" val="115482930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063CE7-8589-B674-65F2-0C27B17C14F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6F1B3DA-6804-A935-3466-803FB4809B50}"/>
              </a:ext>
            </a:extLst>
          </p:cNvPr>
          <p:cNvSpPr>
            <a:spLocks noGrp="1"/>
          </p:cNvSpPr>
          <p:nvPr>
            <p:ph type="title"/>
          </p:nvPr>
        </p:nvSpPr>
        <p:spPr>
          <a:xfrm>
            <a:off x="252000" y="959222"/>
            <a:ext cx="11628452" cy="646331"/>
          </a:xfrm>
        </p:spPr>
        <p:txBody>
          <a:bodyPr/>
          <a:lstStyle/>
          <a:p>
            <a:r>
              <a:rPr lang="en-GB"/>
              <a:t>Gas appliance controls and components</a:t>
            </a:r>
          </a:p>
        </p:txBody>
      </p:sp>
      <p:sp>
        <p:nvSpPr>
          <p:cNvPr id="6" name="Content Placeholder 5">
            <a:extLst>
              <a:ext uri="{FF2B5EF4-FFF2-40B4-BE49-F238E27FC236}">
                <a16:creationId xmlns:a16="http://schemas.microsoft.com/office/drawing/2014/main" id="{AE118C1D-B612-AA8E-FE5E-0AAB699076DE}"/>
              </a:ext>
            </a:extLst>
          </p:cNvPr>
          <p:cNvSpPr>
            <a:spLocks noGrp="1"/>
          </p:cNvSpPr>
          <p:nvPr>
            <p:ph sz="quarter" idx="10"/>
          </p:nvPr>
        </p:nvSpPr>
        <p:spPr/>
        <p:txBody>
          <a:bodyPr/>
          <a:lstStyle/>
          <a:p>
            <a:r>
              <a:rPr lang="en-GB" b="1" dirty="0">
                <a:ea typeface="ＭＳ Ｐゴシック"/>
              </a:rPr>
              <a:t>Flame supervision devices</a:t>
            </a:r>
          </a:p>
          <a:p>
            <a:r>
              <a:rPr lang="en-GB" dirty="0">
                <a:ea typeface="ＭＳ Ｐゴシック"/>
              </a:rPr>
              <a:t>Safety components that detect the presence of flame:</a:t>
            </a:r>
          </a:p>
          <a:p>
            <a:pPr marL="342900" indent="-342900">
              <a:buFont typeface="Arial" panose="020B0604020202020204" pitchFamily="34" charset="0"/>
              <a:buChar char="•"/>
            </a:pPr>
            <a:r>
              <a:rPr lang="en-GB" dirty="0">
                <a:ea typeface="ＭＳ Ｐゴシック"/>
              </a:rPr>
              <a:t>Thermocouples: Generate a small voltage when heated</a:t>
            </a:r>
          </a:p>
          <a:p>
            <a:pPr marL="342900" indent="-342900">
              <a:buFont typeface="Arial" panose="020B0604020202020204" pitchFamily="34" charset="0"/>
              <a:buChar char="•"/>
            </a:pPr>
            <a:r>
              <a:rPr lang="en-GB" dirty="0">
                <a:ea typeface="ＭＳ Ｐゴシック"/>
              </a:rPr>
              <a:t>Flame rectification: Uses the electrical properties of flame</a:t>
            </a:r>
          </a:p>
          <a:p>
            <a:pPr marL="342900" indent="-342900">
              <a:buFont typeface="Arial" panose="020B0604020202020204" pitchFamily="34" charset="0"/>
              <a:buChar char="•"/>
            </a:pPr>
            <a:r>
              <a:rPr lang="en-GB" dirty="0">
                <a:ea typeface="ＭＳ Ｐゴシック"/>
              </a:rPr>
              <a:t>Shuts off gas if flame is extinguished.</a:t>
            </a:r>
            <a:endParaRPr lang="en-GB"/>
          </a:p>
        </p:txBody>
      </p:sp>
    </p:spTree>
    <p:extLst>
      <p:ext uri="{BB962C8B-B14F-4D97-AF65-F5344CB8AC3E}">
        <p14:creationId xmlns:p14="http://schemas.microsoft.com/office/powerpoint/2010/main" val="83112126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9515C3-5E60-6AF2-A38C-1E158C9C6AE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EC4AEDE-B24E-743C-FAEA-466967F0FDD3}"/>
              </a:ext>
            </a:extLst>
          </p:cNvPr>
          <p:cNvSpPr>
            <a:spLocks noGrp="1"/>
          </p:cNvSpPr>
          <p:nvPr>
            <p:ph type="title"/>
          </p:nvPr>
        </p:nvSpPr>
        <p:spPr>
          <a:xfrm>
            <a:off x="252000" y="959222"/>
            <a:ext cx="11628452" cy="646331"/>
          </a:xfrm>
        </p:spPr>
        <p:txBody>
          <a:bodyPr/>
          <a:lstStyle/>
          <a:p>
            <a:r>
              <a:rPr lang="en-GB"/>
              <a:t>Gas appliance controls and components</a:t>
            </a:r>
          </a:p>
        </p:txBody>
      </p:sp>
      <p:sp>
        <p:nvSpPr>
          <p:cNvPr id="6" name="Content Placeholder 5">
            <a:extLst>
              <a:ext uri="{FF2B5EF4-FFF2-40B4-BE49-F238E27FC236}">
                <a16:creationId xmlns:a16="http://schemas.microsoft.com/office/drawing/2014/main" id="{5C54AC37-DB15-DFF5-3860-6CDB8CE3362B}"/>
              </a:ext>
            </a:extLst>
          </p:cNvPr>
          <p:cNvSpPr>
            <a:spLocks noGrp="1"/>
          </p:cNvSpPr>
          <p:nvPr>
            <p:ph sz="quarter" idx="10"/>
          </p:nvPr>
        </p:nvSpPr>
        <p:spPr/>
        <p:txBody>
          <a:bodyPr/>
          <a:lstStyle/>
          <a:p>
            <a:r>
              <a:rPr lang="en-GB" b="1" dirty="0">
                <a:ea typeface="ＭＳ Ｐゴシック"/>
              </a:rPr>
              <a:t>PCBs and electronics</a:t>
            </a:r>
          </a:p>
          <a:p>
            <a:r>
              <a:rPr lang="en-GB" dirty="0">
                <a:ea typeface="ＭＳ Ｐゴシック"/>
              </a:rPr>
              <a:t>Printed Circuit Boards control modern appliance functions:</a:t>
            </a:r>
          </a:p>
          <a:p>
            <a:pPr marL="342900" indent="-342900">
              <a:buFont typeface="Arial" panose="020B0604020202020204" pitchFamily="34" charset="0"/>
              <a:buChar char="•"/>
            </a:pPr>
            <a:r>
              <a:rPr lang="en-GB" dirty="0">
                <a:ea typeface="ＭＳ Ｐゴシック"/>
              </a:rPr>
              <a:t>Sequencing operations</a:t>
            </a:r>
          </a:p>
          <a:p>
            <a:pPr marL="342900" indent="-342900">
              <a:buFont typeface="Arial" panose="020B0604020202020204" pitchFamily="34" charset="0"/>
              <a:buChar char="•"/>
            </a:pPr>
            <a:r>
              <a:rPr lang="en-GB" dirty="0">
                <a:ea typeface="ＭＳ Ｐゴシック"/>
              </a:rPr>
              <a:t>Monitoring safety parameters</a:t>
            </a:r>
          </a:p>
          <a:p>
            <a:pPr marL="342900" indent="-342900">
              <a:buFont typeface="Arial" panose="020B0604020202020204" pitchFamily="34" charset="0"/>
              <a:buChar char="•"/>
            </a:pPr>
            <a:r>
              <a:rPr lang="en-GB" dirty="0">
                <a:ea typeface="ＭＳ Ｐゴシック"/>
              </a:rPr>
              <a:t>Diagnostic capabilities</a:t>
            </a:r>
          </a:p>
          <a:p>
            <a:pPr marL="342900" indent="-342900">
              <a:buFont typeface="Arial" panose="020B0604020202020204" pitchFamily="34" charset="0"/>
              <a:buChar char="•"/>
            </a:pPr>
            <a:r>
              <a:rPr lang="en-GB" dirty="0">
                <a:ea typeface="ＭＳ Ｐゴシック"/>
              </a:rPr>
              <a:t>Communication with external controls.</a:t>
            </a:r>
            <a:endParaRPr lang="en-GB"/>
          </a:p>
        </p:txBody>
      </p:sp>
    </p:spTree>
    <p:extLst>
      <p:ext uri="{BB962C8B-B14F-4D97-AF65-F5344CB8AC3E}">
        <p14:creationId xmlns:p14="http://schemas.microsoft.com/office/powerpoint/2010/main" val="171110187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8B6863-1B1E-9447-63AE-7FB51250A63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47A8054-B917-FE6F-BD2F-D61F005FE851}"/>
              </a:ext>
            </a:extLst>
          </p:cNvPr>
          <p:cNvSpPr>
            <a:spLocks noGrp="1"/>
          </p:cNvSpPr>
          <p:nvPr>
            <p:ph type="title"/>
          </p:nvPr>
        </p:nvSpPr>
        <p:spPr>
          <a:xfrm>
            <a:off x="252000" y="959222"/>
            <a:ext cx="11628452" cy="646331"/>
          </a:xfrm>
        </p:spPr>
        <p:txBody>
          <a:bodyPr/>
          <a:lstStyle/>
          <a:p>
            <a:r>
              <a:rPr lang="en-GB"/>
              <a:t>Gas appliance controls and components</a:t>
            </a:r>
          </a:p>
        </p:txBody>
      </p:sp>
      <p:sp>
        <p:nvSpPr>
          <p:cNvPr id="6" name="Content Placeholder 5">
            <a:extLst>
              <a:ext uri="{FF2B5EF4-FFF2-40B4-BE49-F238E27FC236}">
                <a16:creationId xmlns:a16="http://schemas.microsoft.com/office/drawing/2014/main" id="{C8C891D6-145E-B383-4C44-10BFFFC263C8}"/>
              </a:ext>
            </a:extLst>
          </p:cNvPr>
          <p:cNvSpPr>
            <a:spLocks noGrp="1"/>
          </p:cNvSpPr>
          <p:nvPr>
            <p:ph sz="quarter" idx="10"/>
          </p:nvPr>
        </p:nvSpPr>
        <p:spPr/>
        <p:txBody>
          <a:bodyPr/>
          <a:lstStyle/>
          <a:p>
            <a:r>
              <a:rPr lang="en-GB" b="1" dirty="0">
                <a:ea typeface="ＭＳ Ｐゴシック"/>
              </a:rPr>
              <a:t>Fans and pumps</a:t>
            </a:r>
          </a:p>
          <a:p>
            <a:r>
              <a:rPr lang="en-GB" dirty="0">
                <a:ea typeface="ＭＳ Ｐゴシック"/>
              </a:rPr>
              <a:t>Provide mechanical movement of air or water:</a:t>
            </a:r>
          </a:p>
          <a:p>
            <a:pPr marL="342900" indent="-342900">
              <a:buFont typeface="Arial" panose="020B0604020202020204" pitchFamily="34" charset="0"/>
              <a:buChar char="•"/>
            </a:pPr>
            <a:r>
              <a:rPr lang="en-GB" dirty="0">
                <a:ea typeface="ＭＳ Ｐゴシック"/>
              </a:rPr>
              <a:t>Circulation pumps in heating systems</a:t>
            </a:r>
          </a:p>
          <a:p>
            <a:pPr marL="342900" indent="-342900">
              <a:buFont typeface="Arial" panose="020B0604020202020204" pitchFamily="34" charset="0"/>
              <a:buChar char="•"/>
            </a:pPr>
            <a:r>
              <a:rPr lang="en-GB" dirty="0">
                <a:ea typeface="ＭＳ Ｐゴシック"/>
              </a:rPr>
              <a:t>Combustion fans for forced draught</a:t>
            </a:r>
          </a:p>
          <a:p>
            <a:pPr marL="342900" indent="-342900">
              <a:buFont typeface="Arial" panose="020B0604020202020204" pitchFamily="34" charset="0"/>
              <a:buChar char="•"/>
            </a:pPr>
            <a:r>
              <a:rPr lang="en-GB" dirty="0">
                <a:ea typeface="ＭＳ Ｐゴシック"/>
              </a:rPr>
              <a:t>Extract fans for ventilation.</a:t>
            </a:r>
            <a:endParaRPr lang="en-GB"/>
          </a:p>
        </p:txBody>
      </p:sp>
    </p:spTree>
    <p:extLst>
      <p:ext uri="{BB962C8B-B14F-4D97-AF65-F5344CB8AC3E}">
        <p14:creationId xmlns:p14="http://schemas.microsoft.com/office/powerpoint/2010/main" val="167112335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67859B-C251-DDD4-0392-20ECF687FD5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DD5DDE4-9D72-02A1-A8C5-B6E1E5F769A9}"/>
              </a:ext>
            </a:extLst>
          </p:cNvPr>
          <p:cNvSpPr>
            <a:spLocks noGrp="1"/>
          </p:cNvSpPr>
          <p:nvPr>
            <p:ph type="title"/>
          </p:nvPr>
        </p:nvSpPr>
        <p:spPr>
          <a:xfrm>
            <a:off x="252000" y="959222"/>
            <a:ext cx="11628452" cy="646331"/>
          </a:xfrm>
        </p:spPr>
        <p:txBody>
          <a:bodyPr/>
          <a:lstStyle/>
          <a:p>
            <a:r>
              <a:rPr lang="en-GB"/>
              <a:t>Gas appliance controls and components</a:t>
            </a:r>
          </a:p>
        </p:txBody>
      </p:sp>
      <p:sp>
        <p:nvSpPr>
          <p:cNvPr id="6" name="Content Placeholder 5">
            <a:extLst>
              <a:ext uri="{FF2B5EF4-FFF2-40B4-BE49-F238E27FC236}">
                <a16:creationId xmlns:a16="http://schemas.microsoft.com/office/drawing/2014/main" id="{569DAAF3-159B-ACE5-F38C-95EF6D026D75}"/>
              </a:ext>
            </a:extLst>
          </p:cNvPr>
          <p:cNvSpPr>
            <a:spLocks noGrp="1"/>
          </p:cNvSpPr>
          <p:nvPr>
            <p:ph sz="quarter" idx="10"/>
          </p:nvPr>
        </p:nvSpPr>
        <p:spPr/>
        <p:txBody>
          <a:bodyPr/>
          <a:lstStyle/>
          <a:p>
            <a:r>
              <a:rPr lang="en-GB" b="1" dirty="0">
                <a:ea typeface="ＭＳ Ｐゴシック"/>
              </a:rPr>
              <a:t>Heat exchangers</a:t>
            </a:r>
          </a:p>
          <a:p>
            <a:r>
              <a:rPr lang="en-GB" dirty="0">
                <a:ea typeface="ＭＳ Ｐゴシック"/>
              </a:rPr>
              <a:t>Transfer heat from the combustion process to water or air:</a:t>
            </a:r>
          </a:p>
          <a:p>
            <a:pPr marL="342900" indent="-342900">
              <a:buFont typeface="Arial" panose="020B0604020202020204" pitchFamily="34" charset="0"/>
              <a:buChar char="•"/>
            </a:pPr>
            <a:r>
              <a:rPr lang="en-GB" dirty="0">
                <a:ea typeface="ＭＳ Ｐゴシック"/>
              </a:rPr>
              <a:t>Primary heat exchangers</a:t>
            </a:r>
          </a:p>
          <a:p>
            <a:pPr marL="342900" indent="-342900">
              <a:buFont typeface="Arial" panose="020B0604020202020204" pitchFamily="34" charset="0"/>
              <a:buChar char="•"/>
            </a:pPr>
            <a:r>
              <a:rPr lang="en-GB" dirty="0">
                <a:ea typeface="ＭＳ Ｐゴシック"/>
              </a:rPr>
              <a:t>Secondary (condensing) heat exchangers</a:t>
            </a:r>
          </a:p>
          <a:p>
            <a:pPr marL="342900" indent="-342900">
              <a:buFont typeface="Arial" panose="020B0604020202020204" pitchFamily="34" charset="0"/>
              <a:buChar char="•"/>
            </a:pPr>
            <a:r>
              <a:rPr lang="en-GB" dirty="0">
                <a:ea typeface="ＭＳ Ｐゴシック"/>
              </a:rPr>
              <a:t>Plate heat exchangers for instant hot water.</a:t>
            </a:r>
            <a:endParaRPr lang="en-GB"/>
          </a:p>
        </p:txBody>
      </p:sp>
    </p:spTree>
    <p:extLst>
      <p:ext uri="{BB962C8B-B14F-4D97-AF65-F5344CB8AC3E}">
        <p14:creationId xmlns:p14="http://schemas.microsoft.com/office/powerpoint/2010/main" val="2440444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D4F4FC-432D-D9FF-84BF-8F13E885E8C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25BB2EF-C6EF-DE4C-4F55-C7A46988100D}"/>
              </a:ext>
            </a:extLst>
          </p:cNvPr>
          <p:cNvSpPr>
            <a:spLocks noGrp="1"/>
          </p:cNvSpPr>
          <p:nvPr>
            <p:ph type="title"/>
          </p:nvPr>
        </p:nvSpPr>
        <p:spPr>
          <a:xfrm>
            <a:off x="252000" y="959222"/>
            <a:ext cx="11628452" cy="646331"/>
          </a:xfrm>
        </p:spPr>
        <p:txBody>
          <a:bodyPr/>
          <a:lstStyle/>
          <a:p>
            <a:r>
              <a:rPr lang="en-GB"/>
              <a:t>Water heaters: types and characteristics</a:t>
            </a:r>
          </a:p>
        </p:txBody>
      </p:sp>
      <p:sp>
        <p:nvSpPr>
          <p:cNvPr id="6" name="Content Placeholder 5">
            <a:extLst>
              <a:ext uri="{FF2B5EF4-FFF2-40B4-BE49-F238E27FC236}">
                <a16:creationId xmlns:a16="http://schemas.microsoft.com/office/drawing/2014/main" id="{9E12931C-27DA-551E-A19D-E0026B9AA3DA}"/>
              </a:ext>
            </a:extLst>
          </p:cNvPr>
          <p:cNvSpPr>
            <a:spLocks noGrp="1"/>
          </p:cNvSpPr>
          <p:nvPr>
            <p:ph sz="quarter" idx="10"/>
          </p:nvPr>
        </p:nvSpPr>
        <p:spPr>
          <a:xfrm>
            <a:off x="360000" y="1800000"/>
            <a:ext cx="11520452" cy="4140000"/>
          </a:xfrm>
        </p:spPr>
        <p:txBody>
          <a:bodyPr/>
          <a:lstStyle/>
          <a:p>
            <a:r>
              <a:rPr lang="en-GB" b="1" dirty="0">
                <a:ea typeface="ＭＳ Ｐゴシック"/>
              </a:rPr>
              <a:t>Storage water heaters</a:t>
            </a:r>
          </a:p>
          <a:p>
            <a:pPr marL="342900" indent="-342900">
              <a:buFont typeface="Arial" panose="020B0604020202020204" pitchFamily="34" charset="0"/>
              <a:buChar char="•"/>
            </a:pPr>
            <a:r>
              <a:rPr lang="en-GB" dirty="0">
                <a:ea typeface="ＭＳ Ｐゴシック"/>
              </a:rPr>
              <a:t>Contain an internal cylinder (10-150 litres) that preheats and stores hot water for later use.</a:t>
            </a:r>
            <a:endParaRPr lang="en-GB" dirty="0"/>
          </a:p>
          <a:p>
            <a:pPr marL="342900" indent="-342900">
              <a:buFont typeface="Arial" panose="020B0604020202020204" pitchFamily="34" charset="0"/>
              <a:buChar char="•"/>
            </a:pPr>
            <a:r>
              <a:rPr lang="en-GB" dirty="0">
                <a:ea typeface="ＭＳ Ｐゴシック"/>
              </a:rPr>
              <a:t>Better for simultaneous hot water demands.</a:t>
            </a:r>
            <a:endParaRPr lang="en-GB"/>
          </a:p>
          <a:p>
            <a:pPr marL="342900" indent="-342900">
              <a:buFont typeface="Arial" panose="020B0604020202020204" pitchFamily="34" charset="0"/>
              <a:buChar char="•"/>
            </a:pPr>
            <a:r>
              <a:rPr lang="en-GB" dirty="0">
                <a:ea typeface="ＭＳ Ｐゴシック"/>
              </a:rPr>
              <a:t>Requires more space than instantaneous models.</a:t>
            </a:r>
            <a:endParaRPr lang="en-GB"/>
          </a:p>
          <a:p>
            <a:pPr marL="342900" indent="-342900">
              <a:buFont typeface="Arial" panose="020B0604020202020204" pitchFamily="34" charset="0"/>
              <a:buChar char="•"/>
            </a:pPr>
            <a:r>
              <a:rPr lang="en-GB" dirty="0">
                <a:ea typeface="ＭＳ Ｐゴシック"/>
              </a:rPr>
              <a:t>Lower flow rates but more consistent delivery.</a:t>
            </a:r>
            <a:endParaRPr lang="en-GB"/>
          </a:p>
        </p:txBody>
      </p:sp>
    </p:spTree>
    <p:extLst>
      <p:ext uri="{BB962C8B-B14F-4D97-AF65-F5344CB8AC3E}">
        <p14:creationId xmlns:p14="http://schemas.microsoft.com/office/powerpoint/2010/main" val="417370791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235DDC-A91D-FF9E-3264-F8E7C643679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7435677-D4B7-2A90-9C35-C128C03280FB}"/>
              </a:ext>
            </a:extLst>
          </p:cNvPr>
          <p:cNvSpPr>
            <a:spLocks noGrp="1"/>
          </p:cNvSpPr>
          <p:nvPr>
            <p:ph type="title"/>
          </p:nvPr>
        </p:nvSpPr>
        <p:spPr>
          <a:xfrm>
            <a:off x="252000" y="959222"/>
            <a:ext cx="11628452" cy="646331"/>
          </a:xfrm>
        </p:spPr>
        <p:txBody>
          <a:bodyPr/>
          <a:lstStyle/>
          <a:p>
            <a:r>
              <a:rPr lang="en-GB"/>
              <a:t>Gas appliance controls and components</a:t>
            </a:r>
          </a:p>
        </p:txBody>
      </p:sp>
      <p:sp>
        <p:nvSpPr>
          <p:cNvPr id="6" name="Content Placeholder 5">
            <a:extLst>
              <a:ext uri="{FF2B5EF4-FFF2-40B4-BE49-F238E27FC236}">
                <a16:creationId xmlns:a16="http://schemas.microsoft.com/office/drawing/2014/main" id="{8DA7441C-F758-04F5-8EB5-46D8313A123D}"/>
              </a:ext>
            </a:extLst>
          </p:cNvPr>
          <p:cNvSpPr>
            <a:spLocks noGrp="1"/>
          </p:cNvSpPr>
          <p:nvPr>
            <p:ph sz="quarter" idx="10"/>
          </p:nvPr>
        </p:nvSpPr>
        <p:spPr>
          <a:xfrm>
            <a:off x="360000" y="1800000"/>
            <a:ext cx="10887120" cy="4140000"/>
          </a:xfrm>
        </p:spPr>
        <p:txBody>
          <a:bodyPr/>
          <a:lstStyle/>
          <a:p>
            <a:r>
              <a:rPr lang="en-GB" dirty="0"/>
              <a:t>Understanding the function and operation of these components is essential for fault diagnosis, maintenance, and repair of gas appliances. </a:t>
            </a:r>
          </a:p>
          <a:p>
            <a:r>
              <a:rPr lang="en-GB" dirty="0"/>
              <a:t>Modern appliances increasingly integrate smart controls and connectivity features, allowing remote operation and monitoring via smartphone applications.</a:t>
            </a:r>
          </a:p>
        </p:txBody>
      </p:sp>
    </p:spTree>
    <p:extLst>
      <p:ext uri="{BB962C8B-B14F-4D97-AF65-F5344CB8AC3E}">
        <p14:creationId xmlns:p14="http://schemas.microsoft.com/office/powerpoint/2010/main" val="142265372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C8B955-CD7D-1EDE-710E-12B12861453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2C7E942-D445-2EE8-DB8F-27B31B95D745}"/>
              </a:ext>
            </a:extLst>
          </p:cNvPr>
          <p:cNvSpPr>
            <a:spLocks noGrp="1"/>
          </p:cNvSpPr>
          <p:nvPr>
            <p:ph type="title"/>
          </p:nvPr>
        </p:nvSpPr>
        <p:spPr>
          <a:xfrm>
            <a:off x="252000" y="959222"/>
            <a:ext cx="11628452" cy="646331"/>
          </a:xfrm>
        </p:spPr>
        <p:txBody>
          <a:bodyPr/>
          <a:lstStyle/>
          <a:p>
            <a:r>
              <a:rPr lang="en-GB"/>
              <a:t>Operational differences between appliance types</a:t>
            </a:r>
          </a:p>
        </p:txBody>
      </p:sp>
      <p:sp>
        <p:nvSpPr>
          <p:cNvPr id="6" name="Content Placeholder 5">
            <a:extLst>
              <a:ext uri="{FF2B5EF4-FFF2-40B4-BE49-F238E27FC236}">
                <a16:creationId xmlns:a16="http://schemas.microsoft.com/office/drawing/2014/main" id="{087B8D04-1C18-9128-0ED2-A922597FBE2F}"/>
              </a:ext>
            </a:extLst>
          </p:cNvPr>
          <p:cNvSpPr>
            <a:spLocks noGrp="1"/>
          </p:cNvSpPr>
          <p:nvPr>
            <p:ph sz="quarter" idx="10"/>
          </p:nvPr>
        </p:nvSpPr>
        <p:spPr>
          <a:xfrm>
            <a:off x="360000" y="1800000"/>
            <a:ext cx="11225448" cy="4140000"/>
          </a:xfrm>
        </p:spPr>
        <p:txBody>
          <a:bodyPr/>
          <a:lstStyle/>
          <a:p>
            <a:r>
              <a:rPr lang="en-GB" b="1" dirty="0"/>
              <a:t>Water heaters</a:t>
            </a:r>
          </a:p>
          <a:p>
            <a:r>
              <a:rPr lang="en-GB" dirty="0"/>
              <a:t>Instantaneous water heaters activate only when hot water taps are opened, sensing water flow through a diaphragm or flow switch. </a:t>
            </a:r>
          </a:p>
          <a:p>
            <a:r>
              <a:rPr lang="en-GB" dirty="0"/>
              <a:t>Heat is transferred directly to the flowing water without storage. </a:t>
            </a:r>
          </a:p>
          <a:p>
            <a:r>
              <a:rPr lang="en-GB" dirty="0"/>
              <a:t>In contrast, storage water heaters maintain a cylinder of hot water at a preset temperature, using a thermostat to control heating cycles.</a:t>
            </a:r>
          </a:p>
        </p:txBody>
      </p:sp>
    </p:spTree>
    <p:extLst>
      <p:ext uri="{BB962C8B-B14F-4D97-AF65-F5344CB8AC3E}">
        <p14:creationId xmlns:p14="http://schemas.microsoft.com/office/powerpoint/2010/main" val="165692378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9B2F3B-942F-1A44-DC18-4803FACB330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FCA3C16-2D34-E3C4-ADFC-3AF701263729}"/>
              </a:ext>
            </a:extLst>
          </p:cNvPr>
          <p:cNvSpPr>
            <a:spLocks noGrp="1"/>
          </p:cNvSpPr>
          <p:nvPr>
            <p:ph type="title"/>
          </p:nvPr>
        </p:nvSpPr>
        <p:spPr>
          <a:xfrm>
            <a:off x="252000" y="959222"/>
            <a:ext cx="11628452" cy="646331"/>
          </a:xfrm>
        </p:spPr>
        <p:txBody>
          <a:bodyPr/>
          <a:lstStyle/>
          <a:p>
            <a:r>
              <a:rPr lang="en-GB"/>
              <a:t>Operational differences between appliance types</a:t>
            </a:r>
          </a:p>
        </p:txBody>
      </p:sp>
      <p:sp>
        <p:nvSpPr>
          <p:cNvPr id="6" name="Content Placeholder 5">
            <a:extLst>
              <a:ext uri="{FF2B5EF4-FFF2-40B4-BE49-F238E27FC236}">
                <a16:creationId xmlns:a16="http://schemas.microsoft.com/office/drawing/2014/main" id="{C1C2B12F-9607-B9F8-2674-A30E04099954}"/>
              </a:ext>
            </a:extLst>
          </p:cNvPr>
          <p:cNvSpPr>
            <a:spLocks noGrp="1"/>
          </p:cNvSpPr>
          <p:nvPr>
            <p:ph sz="quarter" idx="10"/>
          </p:nvPr>
        </p:nvSpPr>
        <p:spPr>
          <a:xfrm>
            <a:off x="360000" y="1800000"/>
            <a:ext cx="11417450" cy="4140000"/>
          </a:xfrm>
        </p:spPr>
        <p:txBody>
          <a:bodyPr/>
          <a:lstStyle/>
          <a:p>
            <a:r>
              <a:rPr lang="en-GB" b="1">
                <a:ea typeface="ＭＳ Ｐゴシック"/>
              </a:rPr>
              <a:t>Boilers</a:t>
            </a:r>
          </a:p>
          <a:p>
            <a:r>
              <a:rPr lang="en-GB">
                <a:latin typeface="Arial"/>
                <a:ea typeface="Calibri"/>
                <a:cs typeface="Calibri"/>
              </a:rPr>
              <a:t> A ‘Traditional Boiler’ is  a boiler where the central heating system controls such as the pump, zone valves and other auxiliary controls are external to the appliance casing as supplied by the manufacturer.</a:t>
            </a:r>
          </a:p>
          <a:p>
            <a:r>
              <a:rPr lang="en-GB">
                <a:latin typeface="Arial"/>
                <a:ea typeface="Calibri"/>
                <a:cs typeface="Calibri"/>
              </a:rPr>
              <a:t>A ‘System Boiler’ is boiler where one or more of the central heating system controls such as the pump, zone valves and other auxiliary controls are internal to the appliance casing as supplied by the manufacturer.</a:t>
            </a:r>
          </a:p>
          <a:p>
            <a:r>
              <a:rPr lang="en-GB">
                <a:latin typeface="Arial"/>
                <a:ea typeface="Calibri"/>
                <a:cs typeface="Calibri"/>
              </a:rPr>
              <a:t> A ‘Combination Boiler’ is a boiler that provides instantaneous hot water to single or multiple hot water outlets, such as taps, with no water storage capacity </a:t>
            </a:r>
          </a:p>
          <a:p>
            <a:endParaRPr lang="en-GB"/>
          </a:p>
        </p:txBody>
      </p:sp>
    </p:spTree>
    <p:extLst>
      <p:ext uri="{BB962C8B-B14F-4D97-AF65-F5344CB8AC3E}">
        <p14:creationId xmlns:p14="http://schemas.microsoft.com/office/powerpoint/2010/main" val="379258909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BCADF9-C7AA-C940-C48F-A9B3F9470E4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FF9C3AF-A0CC-5C34-E8BA-5ACC6C951482}"/>
              </a:ext>
            </a:extLst>
          </p:cNvPr>
          <p:cNvSpPr>
            <a:spLocks noGrp="1"/>
          </p:cNvSpPr>
          <p:nvPr>
            <p:ph type="title"/>
          </p:nvPr>
        </p:nvSpPr>
        <p:spPr>
          <a:xfrm>
            <a:off x="252000" y="959222"/>
            <a:ext cx="11628452" cy="646331"/>
          </a:xfrm>
        </p:spPr>
        <p:txBody>
          <a:bodyPr/>
          <a:lstStyle/>
          <a:p>
            <a:r>
              <a:rPr lang="en-GB"/>
              <a:t>Operational differences between appliance types</a:t>
            </a:r>
          </a:p>
        </p:txBody>
      </p:sp>
      <p:sp>
        <p:nvSpPr>
          <p:cNvPr id="6" name="Content Placeholder 5">
            <a:extLst>
              <a:ext uri="{FF2B5EF4-FFF2-40B4-BE49-F238E27FC236}">
                <a16:creationId xmlns:a16="http://schemas.microsoft.com/office/drawing/2014/main" id="{766CB44F-63E0-0E14-EEB3-390708FB01BA}"/>
              </a:ext>
            </a:extLst>
          </p:cNvPr>
          <p:cNvSpPr>
            <a:spLocks noGrp="1"/>
          </p:cNvSpPr>
          <p:nvPr>
            <p:ph sz="quarter" idx="10"/>
          </p:nvPr>
        </p:nvSpPr>
        <p:spPr>
          <a:xfrm>
            <a:off x="360000" y="1800000"/>
            <a:ext cx="11362608" cy="4140000"/>
          </a:xfrm>
        </p:spPr>
        <p:txBody>
          <a:bodyPr/>
          <a:lstStyle/>
          <a:p>
            <a:r>
              <a:rPr lang="en-GB" b="1" dirty="0"/>
              <a:t>Space heaters</a:t>
            </a:r>
          </a:p>
          <a:p>
            <a:r>
              <a:rPr lang="en-GB" dirty="0"/>
              <a:t>Space heaters transfer heat primarily through radiation and convection directly to the room air. </a:t>
            </a:r>
          </a:p>
          <a:p>
            <a:r>
              <a:rPr lang="en-GB" dirty="0"/>
              <a:t>They operate independently from central heating systems, with controls focused on room temperature rather than water temperature. </a:t>
            </a:r>
          </a:p>
          <a:p>
            <a:r>
              <a:rPr lang="en-GB" dirty="0"/>
              <a:t>Safety systems differ significantly from water-based appliances, with oxygen depletion sensors being critical for flueless models.</a:t>
            </a:r>
          </a:p>
        </p:txBody>
      </p:sp>
    </p:spTree>
    <p:extLst>
      <p:ext uri="{BB962C8B-B14F-4D97-AF65-F5344CB8AC3E}">
        <p14:creationId xmlns:p14="http://schemas.microsoft.com/office/powerpoint/2010/main" val="55389203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F3E34A-5343-AC1F-01ED-ED9F8874950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259B58D-4833-6041-0D92-5D3B1BAE8E0A}"/>
              </a:ext>
            </a:extLst>
          </p:cNvPr>
          <p:cNvSpPr>
            <a:spLocks noGrp="1"/>
          </p:cNvSpPr>
          <p:nvPr>
            <p:ph type="title"/>
          </p:nvPr>
        </p:nvSpPr>
        <p:spPr>
          <a:xfrm>
            <a:off x="252000" y="959222"/>
            <a:ext cx="11628452" cy="646331"/>
          </a:xfrm>
        </p:spPr>
        <p:txBody>
          <a:bodyPr/>
          <a:lstStyle/>
          <a:p>
            <a:r>
              <a:rPr lang="en-GB"/>
              <a:t>Operational differences between appliance types</a:t>
            </a:r>
          </a:p>
        </p:txBody>
      </p:sp>
      <p:sp>
        <p:nvSpPr>
          <p:cNvPr id="6" name="Content Placeholder 5">
            <a:extLst>
              <a:ext uri="{FF2B5EF4-FFF2-40B4-BE49-F238E27FC236}">
                <a16:creationId xmlns:a16="http://schemas.microsoft.com/office/drawing/2014/main" id="{F33CFF99-572A-F7FA-43BC-A3676ADF7AB3}"/>
              </a:ext>
            </a:extLst>
          </p:cNvPr>
          <p:cNvSpPr>
            <a:spLocks noGrp="1"/>
          </p:cNvSpPr>
          <p:nvPr>
            <p:ph sz="quarter" idx="10"/>
          </p:nvPr>
        </p:nvSpPr>
        <p:spPr>
          <a:xfrm>
            <a:off x="360000" y="1800000"/>
            <a:ext cx="11426616" cy="4140000"/>
          </a:xfrm>
        </p:spPr>
        <p:txBody>
          <a:bodyPr/>
          <a:lstStyle/>
          <a:p>
            <a:r>
              <a:rPr lang="en-GB" b="1" dirty="0"/>
              <a:t>Cooking appliances</a:t>
            </a:r>
          </a:p>
          <a:p>
            <a:r>
              <a:rPr lang="en-GB" dirty="0"/>
              <a:t>Cooking appliances have unique burner designs optimised for visible flames and heat distribution rather than efficiency. </a:t>
            </a:r>
          </a:p>
          <a:p>
            <a:r>
              <a:rPr lang="en-GB" dirty="0"/>
              <a:t>They typically use simpler manual controls without electronic regulation, and safety systems focus on preventing gas leakage when flames are extinguished rather than temperature control.</a:t>
            </a:r>
          </a:p>
        </p:txBody>
      </p:sp>
    </p:spTree>
    <p:extLst>
      <p:ext uri="{BB962C8B-B14F-4D97-AF65-F5344CB8AC3E}">
        <p14:creationId xmlns:p14="http://schemas.microsoft.com/office/powerpoint/2010/main" val="144520993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5EC5CB-512C-5F80-09CA-0C69F2B2C30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6948B0D-612D-1AAB-2E69-42E7231C8F57}"/>
              </a:ext>
            </a:extLst>
          </p:cNvPr>
          <p:cNvSpPr>
            <a:spLocks noGrp="1"/>
          </p:cNvSpPr>
          <p:nvPr>
            <p:ph type="title"/>
          </p:nvPr>
        </p:nvSpPr>
        <p:spPr>
          <a:xfrm>
            <a:off x="252000" y="959222"/>
            <a:ext cx="11628452" cy="646331"/>
          </a:xfrm>
        </p:spPr>
        <p:txBody>
          <a:bodyPr/>
          <a:lstStyle/>
          <a:p>
            <a:r>
              <a:rPr lang="en-GB"/>
              <a:t>Operational requirements by appliance type</a:t>
            </a:r>
          </a:p>
        </p:txBody>
      </p:sp>
      <p:sp>
        <p:nvSpPr>
          <p:cNvPr id="6" name="Content Placeholder 5">
            <a:extLst>
              <a:ext uri="{FF2B5EF4-FFF2-40B4-BE49-F238E27FC236}">
                <a16:creationId xmlns:a16="http://schemas.microsoft.com/office/drawing/2014/main" id="{0F391F56-48F3-8028-1737-14FB5AABF39D}"/>
              </a:ext>
            </a:extLst>
          </p:cNvPr>
          <p:cNvSpPr>
            <a:spLocks noGrp="1"/>
          </p:cNvSpPr>
          <p:nvPr>
            <p:ph sz="quarter" idx="10"/>
          </p:nvPr>
        </p:nvSpPr>
        <p:spPr>
          <a:xfrm>
            <a:off x="360000" y="1800000"/>
            <a:ext cx="11520452" cy="4140000"/>
          </a:xfrm>
        </p:spPr>
        <p:txBody>
          <a:bodyPr/>
          <a:lstStyle/>
          <a:p>
            <a:r>
              <a:rPr lang="en-GB" dirty="0"/>
              <a:t>These operational differences directly affect installation requirements, maintenance procedures, and troubleshooting approaches. </a:t>
            </a:r>
          </a:p>
          <a:p>
            <a:r>
              <a:rPr lang="en-GB" dirty="0"/>
              <a:t>Engineers must understand not only how each appliance functions individually but also how they interact when multiple appliances are installed in the same property.</a:t>
            </a:r>
          </a:p>
        </p:txBody>
      </p:sp>
    </p:spTree>
    <p:extLst>
      <p:ext uri="{BB962C8B-B14F-4D97-AF65-F5344CB8AC3E}">
        <p14:creationId xmlns:p14="http://schemas.microsoft.com/office/powerpoint/2010/main" val="27488415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ADF450-75F6-BE07-3D8F-D88E253D129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A807A8A-60D1-65CE-1C6C-DE2BEE9BFD58}"/>
              </a:ext>
            </a:extLst>
          </p:cNvPr>
          <p:cNvSpPr>
            <a:spLocks noGrp="1"/>
          </p:cNvSpPr>
          <p:nvPr>
            <p:ph type="title"/>
          </p:nvPr>
        </p:nvSpPr>
        <p:spPr>
          <a:xfrm>
            <a:off x="252000" y="860217"/>
            <a:ext cx="11628452" cy="646331"/>
          </a:xfrm>
        </p:spPr>
        <p:txBody>
          <a:bodyPr/>
          <a:lstStyle/>
          <a:p>
            <a:r>
              <a:rPr lang="en-GB"/>
              <a:t>System requirements by appliance type </a:t>
            </a:r>
          </a:p>
        </p:txBody>
      </p:sp>
      <p:graphicFrame>
        <p:nvGraphicFramePr>
          <p:cNvPr id="2" name="Content Placeholder 1">
            <a:extLst>
              <a:ext uri="{FF2B5EF4-FFF2-40B4-BE49-F238E27FC236}">
                <a16:creationId xmlns:a16="http://schemas.microsoft.com/office/drawing/2014/main" id="{674740DF-44B7-537A-6196-1BA8E3CEEE30}"/>
              </a:ext>
            </a:extLst>
          </p:cNvPr>
          <p:cNvGraphicFramePr>
            <a:graphicFrameLocks noGrp="1"/>
          </p:cNvGraphicFramePr>
          <p:nvPr>
            <p:ph sz="quarter" idx="10"/>
            <p:extLst>
              <p:ext uri="{D42A27DB-BD31-4B8C-83A1-F6EECF244321}">
                <p14:modId xmlns:p14="http://schemas.microsoft.com/office/powerpoint/2010/main" val="2380188670"/>
              </p:ext>
            </p:extLst>
          </p:nvPr>
        </p:nvGraphicFramePr>
        <p:xfrm>
          <a:off x="327052" y="1506548"/>
          <a:ext cx="11553400" cy="4591732"/>
        </p:xfrm>
        <a:graphic>
          <a:graphicData uri="http://schemas.openxmlformats.org/drawingml/2006/table">
            <a:tbl>
              <a:tblPr>
                <a:tableStyleId>{8A107856-5554-42FB-B03E-39F5DBC370BA}</a:tableStyleId>
              </a:tblPr>
              <a:tblGrid>
                <a:gridCol w="1768730">
                  <a:extLst>
                    <a:ext uri="{9D8B030D-6E8A-4147-A177-3AD203B41FA5}">
                      <a16:colId xmlns:a16="http://schemas.microsoft.com/office/drawing/2014/main" val="1032233591"/>
                    </a:ext>
                  </a:extLst>
                </a:gridCol>
                <a:gridCol w="2496245">
                  <a:extLst>
                    <a:ext uri="{9D8B030D-6E8A-4147-A177-3AD203B41FA5}">
                      <a16:colId xmlns:a16="http://schemas.microsoft.com/office/drawing/2014/main" val="2322458041"/>
                    </a:ext>
                  </a:extLst>
                </a:gridCol>
                <a:gridCol w="2175872">
                  <a:extLst>
                    <a:ext uri="{9D8B030D-6E8A-4147-A177-3AD203B41FA5}">
                      <a16:colId xmlns:a16="http://schemas.microsoft.com/office/drawing/2014/main" val="911130629"/>
                    </a:ext>
                  </a:extLst>
                </a:gridCol>
                <a:gridCol w="2302686">
                  <a:extLst>
                    <a:ext uri="{9D8B030D-6E8A-4147-A177-3AD203B41FA5}">
                      <a16:colId xmlns:a16="http://schemas.microsoft.com/office/drawing/2014/main" val="185015950"/>
                    </a:ext>
                  </a:extLst>
                </a:gridCol>
                <a:gridCol w="2809867">
                  <a:extLst>
                    <a:ext uri="{9D8B030D-6E8A-4147-A177-3AD203B41FA5}">
                      <a16:colId xmlns:a16="http://schemas.microsoft.com/office/drawing/2014/main" val="2252277254"/>
                    </a:ext>
                  </a:extLst>
                </a:gridCol>
              </a:tblGrid>
              <a:tr h="329296">
                <a:tc>
                  <a:txBody>
                    <a:bodyPr/>
                    <a:lstStyle/>
                    <a:p>
                      <a:pPr>
                        <a:buNone/>
                      </a:pPr>
                      <a:r>
                        <a:rPr lang="en-GB" sz="1400" b="1"/>
                        <a:t>Appliance type</a:t>
                      </a:r>
                      <a:endParaRPr lang="en-GB" sz="1400"/>
                    </a:p>
                  </a:txBody>
                  <a:tcPr marL="46884" marR="46884" marT="23442" marB="23442" anchor="ctr"/>
                </a:tc>
                <a:tc>
                  <a:txBody>
                    <a:bodyPr/>
                    <a:lstStyle/>
                    <a:p>
                      <a:pPr>
                        <a:buNone/>
                      </a:pPr>
                      <a:r>
                        <a:rPr lang="en-GB" sz="1400" b="1"/>
                        <a:t>Water supply</a:t>
                      </a:r>
                      <a:endParaRPr lang="en-GB" sz="1400"/>
                    </a:p>
                  </a:txBody>
                  <a:tcPr marL="46884" marR="46884" marT="23442" marB="23442" anchor="ctr"/>
                </a:tc>
                <a:tc>
                  <a:txBody>
                    <a:bodyPr/>
                    <a:lstStyle/>
                    <a:p>
                      <a:pPr>
                        <a:buNone/>
                      </a:pPr>
                      <a:r>
                        <a:rPr lang="en-GB" sz="1400" b="1"/>
                        <a:t>Electrical requirements</a:t>
                      </a:r>
                      <a:endParaRPr lang="en-GB" sz="1400"/>
                    </a:p>
                  </a:txBody>
                  <a:tcPr marL="46884" marR="46884" marT="23442" marB="23442" anchor="ctr"/>
                </a:tc>
                <a:tc>
                  <a:txBody>
                    <a:bodyPr/>
                    <a:lstStyle/>
                    <a:p>
                      <a:pPr>
                        <a:buNone/>
                      </a:pPr>
                      <a:r>
                        <a:rPr lang="en-GB" sz="1400" b="1"/>
                        <a:t>Ventilation</a:t>
                      </a:r>
                      <a:endParaRPr lang="en-GB" sz="1400"/>
                    </a:p>
                  </a:txBody>
                  <a:tcPr marL="46884" marR="46884" marT="23442" marB="23442" anchor="ctr"/>
                </a:tc>
                <a:tc>
                  <a:txBody>
                    <a:bodyPr/>
                    <a:lstStyle/>
                    <a:p>
                      <a:pPr>
                        <a:buNone/>
                      </a:pPr>
                      <a:r>
                        <a:rPr lang="en-GB" sz="1400" b="1"/>
                        <a:t>Flue system</a:t>
                      </a:r>
                      <a:endParaRPr lang="en-GB" sz="1400"/>
                    </a:p>
                  </a:txBody>
                  <a:tcPr marL="46884" marR="46884" marT="23442" marB="23442" anchor="ctr"/>
                </a:tc>
                <a:extLst>
                  <a:ext uri="{0D108BD9-81ED-4DB2-BD59-A6C34878D82A}">
                    <a16:rowId xmlns:a16="http://schemas.microsoft.com/office/drawing/2014/main" val="3804487477"/>
                  </a:ext>
                </a:extLst>
              </a:tr>
              <a:tr h="470503">
                <a:tc>
                  <a:txBody>
                    <a:bodyPr/>
                    <a:lstStyle/>
                    <a:p>
                      <a:pPr>
                        <a:buNone/>
                      </a:pPr>
                      <a:r>
                        <a:rPr lang="en-GB" sz="1400"/>
                        <a:t>Instantaneous Water Heater</a:t>
                      </a:r>
                    </a:p>
                  </a:txBody>
                  <a:tcPr marL="46884" marR="46884" marT="23442" marB="23442" anchor="ctr"/>
                </a:tc>
                <a:tc>
                  <a:txBody>
                    <a:bodyPr/>
                    <a:lstStyle/>
                    <a:p>
                      <a:pPr>
                        <a:buNone/>
                      </a:pPr>
                      <a:r>
                        <a:rPr lang="en-GB" sz="1400"/>
                        <a:t>Minimum 0.5 bar pressure, flow rate &gt;2 L/min</a:t>
                      </a:r>
                    </a:p>
                  </a:txBody>
                  <a:tcPr marL="46884" marR="46884" marT="23442" marB="23442" anchor="ctr"/>
                </a:tc>
                <a:tc>
                  <a:txBody>
                    <a:bodyPr/>
                    <a:lstStyle/>
                    <a:p>
                      <a:pPr>
                        <a:buNone/>
                      </a:pPr>
                      <a:r>
                        <a:rPr lang="en-GB" sz="1400"/>
                        <a:t>Battery or 230V depending on model</a:t>
                      </a:r>
                    </a:p>
                  </a:txBody>
                  <a:tcPr marL="46884" marR="46884" marT="23442" marB="23442" anchor="ctr"/>
                </a:tc>
                <a:tc>
                  <a:txBody>
                    <a:bodyPr/>
                    <a:lstStyle/>
                    <a:p>
                      <a:pPr>
                        <a:buNone/>
                      </a:pPr>
                      <a:r>
                        <a:rPr lang="en-GB" sz="1400"/>
                        <a:t>Required for open flued models</a:t>
                      </a:r>
                    </a:p>
                  </a:txBody>
                  <a:tcPr marL="46884" marR="46884" marT="23442" marB="23442" anchor="ctr"/>
                </a:tc>
                <a:tc>
                  <a:txBody>
                    <a:bodyPr/>
                    <a:lstStyle/>
                    <a:p>
                      <a:pPr>
                        <a:buNone/>
                      </a:pPr>
                      <a:r>
                        <a:rPr lang="en-GB" sz="1400"/>
                        <a:t>Open flued or room-sealed</a:t>
                      </a:r>
                    </a:p>
                  </a:txBody>
                  <a:tcPr marL="46884" marR="46884" marT="23442" marB="23442" anchor="ctr"/>
                </a:tc>
                <a:extLst>
                  <a:ext uri="{0D108BD9-81ED-4DB2-BD59-A6C34878D82A}">
                    <a16:rowId xmlns:a16="http://schemas.microsoft.com/office/drawing/2014/main" val="338597657"/>
                  </a:ext>
                </a:extLst>
              </a:tr>
              <a:tr h="470503">
                <a:tc>
                  <a:txBody>
                    <a:bodyPr/>
                    <a:lstStyle/>
                    <a:p>
                      <a:pPr>
                        <a:buNone/>
                      </a:pPr>
                      <a:r>
                        <a:rPr lang="en-GB" sz="1400"/>
                        <a:t>Storage Water Heater</a:t>
                      </a:r>
                    </a:p>
                  </a:txBody>
                  <a:tcPr marL="46884" marR="46884" marT="23442" marB="23442" anchor="ctr"/>
                </a:tc>
                <a:tc>
                  <a:txBody>
                    <a:bodyPr/>
                    <a:lstStyle/>
                    <a:p>
                      <a:pPr>
                        <a:buNone/>
                      </a:pPr>
                      <a:r>
                        <a:rPr lang="en-GB" sz="1400"/>
                        <a:t>Header tank or mains pressure system</a:t>
                      </a:r>
                    </a:p>
                  </a:txBody>
                  <a:tcPr marL="46884" marR="46884" marT="23442" marB="23442" anchor="ctr"/>
                </a:tc>
                <a:tc>
                  <a:txBody>
                    <a:bodyPr/>
                    <a:lstStyle/>
                    <a:p>
                      <a:pPr>
                        <a:buNone/>
                      </a:pPr>
                      <a:r>
                        <a:rPr lang="en-GB" sz="1400"/>
                        <a:t>Typically 230V for controls</a:t>
                      </a:r>
                    </a:p>
                  </a:txBody>
                  <a:tcPr marL="46884" marR="46884" marT="23442" marB="23442" anchor="ctr"/>
                </a:tc>
                <a:tc>
                  <a:txBody>
                    <a:bodyPr/>
                    <a:lstStyle/>
                    <a:p>
                      <a:pPr>
                        <a:buNone/>
                      </a:pPr>
                      <a:r>
                        <a:rPr lang="en-GB" sz="1400"/>
                        <a:t>Required for open flued models</a:t>
                      </a:r>
                    </a:p>
                  </a:txBody>
                  <a:tcPr marL="46884" marR="46884" marT="23442" marB="23442" anchor="ctr"/>
                </a:tc>
                <a:tc>
                  <a:txBody>
                    <a:bodyPr/>
                    <a:lstStyle/>
                    <a:p>
                      <a:pPr>
                        <a:buNone/>
                      </a:pPr>
                      <a:r>
                        <a:rPr lang="en-GB" sz="1400"/>
                        <a:t>Open flued or room-sealed</a:t>
                      </a:r>
                    </a:p>
                  </a:txBody>
                  <a:tcPr marL="46884" marR="46884" marT="23442" marB="23442" anchor="ctr"/>
                </a:tc>
                <a:extLst>
                  <a:ext uri="{0D108BD9-81ED-4DB2-BD59-A6C34878D82A}">
                    <a16:rowId xmlns:a16="http://schemas.microsoft.com/office/drawing/2014/main" val="3443662462"/>
                  </a:ext>
                </a:extLst>
              </a:tr>
              <a:tr h="470503">
                <a:tc>
                  <a:txBody>
                    <a:bodyPr/>
                    <a:lstStyle/>
                    <a:p>
                      <a:pPr>
                        <a:buNone/>
                      </a:pPr>
                      <a:r>
                        <a:rPr lang="en-GB" sz="1400"/>
                        <a:t>Combi Boiler</a:t>
                      </a:r>
                    </a:p>
                  </a:txBody>
                  <a:tcPr marL="46884" marR="46884" marT="23442" marB="23442" anchor="ctr"/>
                </a:tc>
                <a:tc>
                  <a:txBody>
                    <a:bodyPr/>
                    <a:lstStyle/>
                    <a:p>
                      <a:pPr>
                        <a:buNone/>
                      </a:pPr>
                      <a:r>
                        <a:rPr lang="en-GB" sz="1400"/>
                        <a:t>Minimum 1.0 bar mains pressure</a:t>
                      </a:r>
                    </a:p>
                  </a:txBody>
                  <a:tcPr marL="46884" marR="46884" marT="23442" marB="23442" anchor="ctr"/>
                </a:tc>
                <a:tc>
                  <a:txBody>
                    <a:bodyPr/>
                    <a:lstStyle/>
                    <a:p>
                      <a:pPr>
                        <a:buNone/>
                      </a:pPr>
                      <a:r>
                        <a:rPr lang="en-GB" sz="1400"/>
                        <a:t>230V, fused spur</a:t>
                      </a:r>
                    </a:p>
                  </a:txBody>
                  <a:tcPr marL="46884" marR="46884" marT="23442" marB="23442" anchor="ctr"/>
                </a:tc>
                <a:tc>
                  <a:txBody>
                    <a:bodyPr/>
                    <a:lstStyle/>
                    <a:p>
                      <a:pPr>
                        <a:buNone/>
                      </a:pPr>
                      <a:r>
                        <a:rPr lang="en-GB" sz="1400"/>
                        <a:t>Compartment ventilation may be needed</a:t>
                      </a:r>
                    </a:p>
                  </a:txBody>
                  <a:tcPr marL="46884" marR="46884" marT="23442" marB="23442" anchor="ctr"/>
                </a:tc>
                <a:tc>
                  <a:txBody>
                    <a:bodyPr/>
                    <a:lstStyle/>
                    <a:p>
                      <a:pPr>
                        <a:buNone/>
                      </a:pPr>
                      <a:r>
                        <a:rPr lang="en-GB" sz="1400"/>
                        <a:t>Room-sealed concentric or twin pipe</a:t>
                      </a:r>
                    </a:p>
                  </a:txBody>
                  <a:tcPr marL="46884" marR="46884" marT="23442" marB="23442" anchor="ctr"/>
                </a:tc>
                <a:extLst>
                  <a:ext uri="{0D108BD9-81ED-4DB2-BD59-A6C34878D82A}">
                    <a16:rowId xmlns:a16="http://schemas.microsoft.com/office/drawing/2014/main" val="751548881"/>
                  </a:ext>
                </a:extLst>
              </a:tr>
              <a:tr h="470503">
                <a:tc>
                  <a:txBody>
                    <a:bodyPr/>
                    <a:lstStyle/>
                    <a:p>
                      <a:pPr>
                        <a:buNone/>
                      </a:pPr>
                      <a:r>
                        <a:rPr lang="en-GB" sz="1400"/>
                        <a:t>System Boiler</a:t>
                      </a:r>
                    </a:p>
                  </a:txBody>
                  <a:tcPr marL="46884" marR="46884" marT="23442" marB="23442" anchor="ctr"/>
                </a:tc>
                <a:tc>
                  <a:txBody>
                    <a:bodyPr/>
                    <a:lstStyle/>
                    <a:p>
                      <a:pPr>
                        <a:buNone/>
                      </a:pPr>
                      <a:r>
                        <a:rPr lang="en-GB" sz="1400"/>
                        <a:t>Feed and expansion tank or sealed system</a:t>
                      </a:r>
                    </a:p>
                  </a:txBody>
                  <a:tcPr marL="46884" marR="46884" marT="23442" marB="23442" anchor="ctr"/>
                </a:tc>
                <a:tc>
                  <a:txBody>
                    <a:bodyPr/>
                    <a:lstStyle/>
                    <a:p>
                      <a:pPr>
                        <a:buNone/>
                      </a:pPr>
                      <a:r>
                        <a:rPr lang="en-GB" sz="1400"/>
                        <a:t>230V, fused spur</a:t>
                      </a:r>
                    </a:p>
                  </a:txBody>
                  <a:tcPr marL="46884" marR="46884" marT="23442" marB="23442" anchor="ctr"/>
                </a:tc>
                <a:tc>
                  <a:txBody>
                    <a:bodyPr/>
                    <a:lstStyle/>
                    <a:p>
                      <a:pPr>
                        <a:buNone/>
                      </a:pPr>
                      <a:r>
                        <a:rPr lang="en-GB" sz="1400"/>
                        <a:t>Compartment ventilation may be needed</a:t>
                      </a:r>
                    </a:p>
                  </a:txBody>
                  <a:tcPr marL="46884" marR="46884" marT="23442" marB="23442" anchor="ctr"/>
                </a:tc>
                <a:tc>
                  <a:txBody>
                    <a:bodyPr/>
                    <a:lstStyle/>
                    <a:p>
                      <a:pPr>
                        <a:buNone/>
                      </a:pPr>
                      <a:r>
                        <a:rPr lang="en-GB" sz="1400"/>
                        <a:t>Room-sealed concentric or twin pipe</a:t>
                      </a:r>
                    </a:p>
                  </a:txBody>
                  <a:tcPr marL="46884" marR="46884" marT="23442" marB="23442" anchor="ctr"/>
                </a:tc>
                <a:extLst>
                  <a:ext uri="{0D108BD9-81ED-4DB2-BD59-A6C34878D82A}">
                    <a16:rowId xmlns:a16="http://schemas.microsoft.com/office/drawing/2014/main" val="1423583342"/>
                  </a:ext>
                </a:extLst>
              </a:tr>
              <a:tr h="470503">
                <a:tc>
                  <a:txBody>
                    <a:bodyPr/>
                    <a:lstStyle/>
                    <a:p>
                      <a:pPr>
                        <a:buNone/>
                      </a:pPr>
                      <a:r>
                        <a:rPr lang="en-GB" sz="1400"/>
                        <a:t>Regular Boiler</a:t>
                      </a:r>
                    </a:p>
                  </a:txBody>
                  <a:tcPr marL="46884" marR="46884" marT="23442" marB="23442" anchor="ctr"/>
                </a:tc>
                <a:tc>
                  <a:txBody>
                    <a:bodyPr/>
                    <a:lstStyle/>
                    <a:p>
                      <a:pPr>
                        <a:buNone/>
                      </a:pPr>
                      <a:r>
                        <a:rPr lang="en-GB" sz="1400"/>
                        <a:t>Feed and expansion tank</a:t>
                      </a:r>
                    </a:p>
                  </a:txBody>
                  <a:tcPr marL="46884" marR="46884" marT="23442" marB="23442" anchor="ctr"/>
                </a:tc>
                <a:tc>
                  <a:txBody>
                    <a:bodyPr/>
                    <a:lstStyle/>
                    <a:p>
                      <a:pPr>
                        <a:buNone/>
                      </a:pPr>
                      <a:r>
                        <a:rPr lang="en-GB" sz="1400"/>
                        <a:t>230V, fused spur</a:t>
                      </a:r>
                    </a:p>
                  </a:txBody>
                  <a:tcPr marL="46884" marR="46884" marT="23442" marB="23442" anchor="ctr"/>
                </a:tc>
                <a:tc>
                  <a:txBody>
                    <a:bodyPr/>
                    <a:lstStyle/>
                    <a:p>
                      <a:pPr>
                        <a:buNone/>
                      </a:pPr>
                      <a:r>
                        <a:rPr lang="en-GB" sz="1400"/>
                        <a:t>Compartment ventilation may be needed</a:t>
                      </a:r>
                    </a:p>
                  </a:txBody>
                  <a:tcPr marL="46884" marR="46884" marT="23442" marB="23442" anchor="ctr"/>
                </a:tc>
                <a:tc>
                  <a:txBody>
                    <a:bodyPr/>
                    <a:lstStyle/>
                    <a:p>
                      <a:pPr>
                        <a:buNone/>
                      </a:pPr>
                      <a:r>
                        <a:rPr lang="en-GB" sz="1400"/>
                        <a:t>Open flued or room-sealed</a:t>
                      </a:r>
                    </a:p>
                  </a:txBody>
                  <a:tcPr marL="46884" marR="46884" marT="23442" marB="23442" anchor="ctr"/>
                </a:tc>
                <a:extLst>
                  <a:ext uri="{0D108BD9-81ED-4DB2-BD59-A6C34878D82A}">
                    <a16:rowId xmlns:a16="http://schemas.microsoft.com/office/drawing/2014/main" val="3560572020"/>
                  </a:ext>
                </a:extLst>
              </a:tr>
              <a:tr h="329296">
                <a:tc>
                  <a:txBody>
                    <a:bodyPr/>
                    <a:lstStyle/>
                    <a:p>
                      <a:pPr>
                        <a:buNone/>
                      </a:pPr>
                      <a:r>
                        <a:rPr lang="en-GB" sz="1400"/>
                        <a:t>Open Flued Space Heater</a:t>
                      </a:r>
                    </a:p>
                  </a:txBody>
                  <a:tcPr marL="46884" marR="46884" marT="23442" marB="23442" anchor="ctr"/>
                </a:tc>
                <a:tc>
                  <a:txBody>
                    <a:bodyPr/>
                    <a:lstStyle/>
                    <a:p>
                      <a:pPr>
                        <a:buNone/>
                      </a:pPr>
                      <a:r>
                        <a:rPr lang="en-GB" sz="1400"/>
                        <a:t>None</a:t>
                      </a:r>
                    </a:p>
                  </a:txBody>
                  <a:tcPr marL="46884" marR="46884" marT="23442" marB="23442" anchor="ctr"/>
                </a:tc>
                <a:tc>
                  <a:txBody>
                    <a:bodyPr/>
                    <a:lstStyle/>
                    <a:p>
                      <a:pPr>
                        <a:buNone/>
                      </a:pPr>
                      <a:r>
                        <a:rPr lang="en-GB" sz="1400"/>
                        <a:t>None or 230V depending on model</a:t>
                      </a:r>
                    </a:p>
                  </a:txBody>
                  <a:tcPr marL="46884" marR="46884" marT="23442" marB="23442" anchor="ctr"/>
                </a:tc>
                <a:tc>
                  <a:txBody>
                    <a:bodyPr/>
                    <a:lstStyle/>
                    <a:p>
                      <a:pPr>
                        <a:buNone/>
                      </a:pPr>
                      <a:r>
                        <a:rPr lang="en-GB" sz="1400"/>
                        <a:t>Required based on input rating</a:t>
                      </a:r>
                    </a:p>
                  </a:txBody>
                  <a:tcPr marL="46884" marR="46884" marT="23442" marB="23442" anchor="ctr"/>
                </a:tc>
                <a:tc>
                  <a:txBody>
                    <a:bodyPr/>
                    <a:lstStyle/>
                    <a:p>
                      <a:pPr>
                        <a:buNone/>
                      </a:pPr>
                      <a:r>
                        <a:rPr lang="en-GB" sz="1400"/>
                        <a:t>Natural draught open flue</a:t>
                      </a:r>
                    </a:p>
                  </a:txBody>
                  <a:tcPr marL="46884" marR="46884" marT="23442" marB="23442" anchor="ctr"/>
                </a:tc>
                <a:extLst>
                  <a:ext uri="{0D108BD9-81ED-4DB2-BD59-A6C34878D82A}">
                    <a16:rowId xmlns:a16="http://schemas.microsoft.com/office/drawing/2014/main" val="1076665182"/>
                  </a:ext>
                </a:extLst>
              </a:tr>
              <a:tr h="329296">
                <a:tc>
                  <a:txBody>
                    <a:bodyPr/>
                    <a:lstStyle/>
                    <a:p>
                      <a:pPr>
                        <a:buNone/>
                      </a:pPr>
                      <a:r>
                        <a:rPr lang="en-GB" sz="1400"/>
                        <a:t>Room-sealed Space Heater</a:t>
                      </a:r>
                    </a:p>
                  </a:txBody>
                  <a:tcPr marL="46884" marR="46884" marT="23442" marB="23442" anchor="ctr"/>
                </a:tc>
                <a:tc>
                  <a:txBody>
                    <a:bodyPr/>
                    <a:lstStyle/>
                    <a:p>
                      <a:pPr>
                        <a:buNone/>
                      </a:pPr>
                      <a:r>
                        <a:rPr lang="en-GB" sz="1400"/>
                        <a:t>None</a:t>
                      </a:r>
                    </a:p>
                  </a:txBody>
                  <a:tcPr marL="46884" marR="46884" marT="23442" marB="23442" anchor="ctr"/>
                </a:tc>
                <a:tc>
                  <a:txBody>
                    <a:bodyPr/>
                    <a:lstStyle/>
                    <a:p>
                      <a:pPr>
                        <a:buNone/>
                      </a:pPr>
                      <a:r>
                        <a:rPr lang="en-GB" sz="1400"/>
                        <a:t>None or 230V depending on model</a:t>
                      </a:r>
                    </a:p>
                  </a:txBody>
                  <a:tcPr marL="46884" marR="46884" marT="23442" marB="23442" anchor="ctr"/>
                </a:tc>
                <a:tc>
                  <a:txBody>
                    <a:bodyPr/>
                    <a:lstStyle/>
                    <a:p>
                      <a:pPr>
                        <a:buNone/>
                      </a:pPr>
                      <a:r>
                        <a:rPr lang="en-GB" sz="1400"/>
                        <a:t>Typically not required</a:t>
                      </a:r>
                    </a:p>
                  </a:txBody>
                  <a:tcPr marL="46884" marR="46884" marT="23442" marB="23442" anchor="ctr"/>
                </a:tc>
                <a:tc>
                  <a:txBody>
                    <a:bodyPr/>
                    <a:lstStyle/>
                    <a:p>
                      <a:pPr>
                        <a:buNone/>
                      </a:pPr>
                      <a:r>
                        <a:rPr lang="en-GB" sz="1400"/>
                        <a:t>Balanced flue terminal</a:t>
                      </a:r>
                    </a:p>
                  </a:txBody>
                  <a:tcPr marL="46884" marR="46884" marT="23442" marB="23442" anchor="ctr"/>
                </a:tc>
                <a:extLst>
                  <a:ext uri="{0D108BD9-81ED-4DB2-BD59-A6C34878D82A}">
                    <a16:rowId xmlns:a16="http://schemas.microsoft.com/office/drawing/2014/main" val="2490109140"/>
                  </a:ext>
                </a:extLst>
              </a:tr>
              <a:tr h="329296">
                <a:tc>
                  <a:txBody>
                    <a:bodyPr/>
                    <a:lstStyle/>
                    <a:p>
                      <a:pPr>
                        <a:buNone/>
                      </a:pPr>
                      <a:r>
                        <a:rPr lang="en-GB" sz="1400"/>
                        <a:t>Flueless Space Heater</a:t>
                      </a:r>
                    </a:p>
                  </a:txBody>
                  <a:tcPr marL="46884" marR="46884" marT="23442" marB="23442" anchor="ctr"/>
                </a:tc>
                <a:tc>
                  <a:txBody>
                    <a:bodyPr/>
                    <a:lstStyle/>
                    <a:p>
                      <a:pPr>
                        <a:buNone/>
                      </a:pPr>
                      <a:r>
                        <a:rPr lang="en-GB" sz="1400"/>
                        <a:t>None</a:t>
                      </a:r>
                    </a:p>
                  </a:txBody>
                  <a:tcPr marL="46884" marR="46884" marT="23442" marB="23442" anchor="ctr"/>
                </a:tc>
                <a:tc>
                  <a:txBody>
                    <a:bodyPr/>
                    <a:lstStyle/>
                    <a:p>
                      <a:pPr>
                        <a:buNone/>
                      </a:pPr>
                      <a:r>
                        <a:rPr lang="en-GB" sz="1400"/>
                        <a:t>None</a:t>
                      </a:r>
                    </a:p>
                  </a:txBody>
                  <a:tcPr marL="46884" marR="46884" marT="23442" marB="23442" anchor="ctr"/>
                </a:tc>
                <a:tc>
                  <a:txBody>
                    <a:bodyPr/>
                    <a:lstStyle/>
                    <a:p>
                      <a:pPr>
                        <a:buNone/>
                      </a:pPr>
                      <a:r>
                        <a:rPr lang="en-GB" sz="1400"/>
                        <a:t>Permanent ventilation required</a:t>
                      </a:r>
                    </a:p>
                  </a:txBody>
                  <a:tcPr marL="46884" marR="46884" marT="23442" marB="23442" anchor="ctr"/>
                </a:tc>
                <a:tc>
                  <a:txBody>
                    <a:bodyPr/>
                    <a:lstStyle/>
                    <a:p>
                      <a:pPr>
                        <a:buNone/>
                      </a:pPr>
                      <a:r>
                        <a:rPr lang="en-GB" sz="1400"/>
                        <a:t>None (requires ODS)</a:t>
                      </a:r>
                    </a:p>
                  </a:txBody>
                  <a:tcPr marL="46884" marR="46884" marT="23442" marB="23442" anchor="ctr"/>
                </a:tc>
                <a:extLst>
                  <a:ext uri="{0D108BD9-81ED-4DB2-BD59-A6C34878D82A}">
                    <a16:rowId xmlns:a16="http://schemas.microsoft.com/office/drawing/2014/main" val="2939062337"/>
                  </a:ext>
                </a:extLst>
              </a:tr>
              <a:tr h="470503">
                <a:tc>
                  <a:txBody>
                    <a:bodyPr/>
                    <a:lstStyle/>
                    <a:p>
                      <a:pPr>
                        <a:buNone/>
                      </a:pPr>
                      <a:r>
                        <a:rPr lang="en-GB" sz="1400"/>
                        <a:t>Gas Cooker/Hob</a:t>
                      </a:r>
                    </a:p>
                  </a:txBody>
                  <a:tcPr marL="46884" marR="46884" marT="23442" marB="23442" anchor="ctr"/>
                </a:tc>
                <a:tc>
                  <a:txBody>
                    <a:bodyPr/>
                    <a:lstStyle/>
                    <a:p>
                      <a:pPr>
                        <a:buNone/>
                      </a:pPr>
                      <a:r>
                        <a:rPr lang="en-GB" sz="1400" dirty="0"/>
                        <a:t>None</a:t>
                      </a:r>
                    </a:p>
                  </a:txBody>
                  <a:tcPr marL="46884" marR="46884" marT="23442" marB="23442" anchor="ctr"/>
                </a:tc>
                <a:tc>
                  <a:txBody>
                    <a:bodyPr/>
                    <a:lstStyle/>
                    <a:p>
                      <a:pPr>
                        <a:buNone/>
                      </a:pPr>
                      <a:r>
                        <a:rPr lang="en-GB" sz="1400"/>
                        <a:t>None or 230V for ignition/clock</a:t>
                      </a:r>
                    </a:p>
                  </a:txBody>
                  <a:tcPr marL="46884" marR="46884" marT="23442" marB="23442" anchor="ctr"/>
                </a:tc>
                <a:tc>
                  <a:txBody>
                    <a:bodyPr/>
                    <a:lstStyle/>
                    <a:p>
                      <a:pPr>
                        <a:buNone/>
                      </a:pPr>
                      <a:r>
                        <a:rPr lang="en-GB" sz="1400"/>
                        <a:t>Typically not required in large rooms</a:t>
                      </a:r>
                    </a:p>
                  </a:txBody>
                  <a:tcPr marL="46884" marR="46884" marT="23442" marB="23442" anchor="ctr"/>
                </a:tc>
                <a:tc>
                  <a:txBody>
                    <a:bodyPr/>
                    <a:lstStyle/>
                    <a:p>
                      <a:pPr>
                        <a:buNone/>
                      </a:pPr>
                      <a:r>
                        <a:rPr lang="en-GB" sz="1400" dirty="0"/>
                        <a:t>None (extraction recommended)</a:t>
                      </a:r>
                    </a:p>
                  </a:txBody>
                  <a:tcPr marL="46884" marR="46884" marT="23442" marB="23442" anchor="ctr"/>
                </a:tc>
                <a:extLst>
                  <a:ext uri="{0D108BD9-81ED-4DB2-BD59-A6C34878D82A}">
                    <a16:rowId xmlns:a16="http://schemas.microsoft.com/office/drawing/2014/main" val="1932818949"/>
                  </a:ext>
                </a:extLst>
              </a:tr>
            </a:tbl>
          </a:graphicData>
        </a:graphic>
      </p:graphicFrame>
    </p:spTree>
    <p:extLst>
      <p:ext uri="{BB962C8B-B14F-4D97-AF65-F5344CB8AC3E}">
        <p14:creationId xmlns:p14="http://schemas.microsoft.com/office/powerpoint/2010/main" val="79203848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FF17E1-D522-C6EE-7CEF-B0E50F63359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2D7E7F4-ED33-226E-D7E0-C8344F344612}"/>
              </a:ext>
            </a:extLst>
          </p:cNvPr>
          <p:cNvSpPr>
            <a:spLocks noGrp="1"/>
          </p:cNvSpPr>
          <p:nvPr>
            <p:ph type="title"/>
          </p:nvPr>
        </p:nvSpPr>
        <p:spPr>
          <a:xfrm>
            <a:off x="252000" y="959222"/>
            <a:ext cx="11628452" cy="646331"/>
          </a:xfrm>
        </p:spPr>
        <p:txBody>
          <a:bodyPr/>
          <a:lstStyle/>
          <a:p>
            <a:r>
              <a:rPr lang="en-GB"/>
              <a:t>System requirements by appliance type</a:t>
            </a:r>
          </a:p>
        </p:txBody>
      </p:sp>
      <p:sp>
        <p:nvSpPr>
          <p:cNvPr id="6" name="Content Placeholder 5">
            <a:extLst>
              <a:ext uri="{FF2B5EF4-FFF2-40B4-BE49-F238E27FC236}">
                <a16:creationId xmlns:a16="http://schemas.microsoft.com/office/drawing/2014/main" id="{949752DD-857F-E6D7-DBCA-CE2A950DD201}"/>
              </a:ext>
            </a:extLst>
          </p:cNvPr>
          <p:cNvSpPr>
            <a:spLocks noGrp="1"/>
          </p:cNvSpPr>
          <p:nvPr>
            <p:ph sz="quarter" idx="10"/>
          </p:nvPr>
        </p:nvSpPr>
        <p:spPr>
          <a:xfrm>
            <a:off x="360000" y="1800000"/>
            <a:ext cx="10960272" cy="4140000"/>
          </a:xfrm>
        </p:spPr>
        <p:txBody>
          <a:bodyPr/>
          <a:lstStyle/>
          <a:p>
            <a:r>
              <a:rPr lang="en-GB" dirty="0"/>
              <a:t>Understanding these system requirements is crucial for planning installations and ensuring that the property infrastructure can support the chosen appliance. </a:t>
            </a:r>
          </a:p>
          <a:p>
            <a:r>
              <a:rPr lang="en-GB" dirty="0"/>
              <a:t>Engineers must verify that all necessary services are available and compatible before specifying or installing gas equipment.</a:t>
            </a:r>
          </a:p>
        </p:txBody>
      </p:sp>
    </p:spTree>
    <p:extLst>
      <p:ext uri="{BB962C8B-B14F-4D97-AF65-F5344CB8AC3E}">
        <p14:creationId xmlns:p14="http://schemas.microsoft.com/office/powerpoint/2010/main" val="182324552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600BAB-9AEE-040F-B6A4-01A9AAC5DF4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85F0FBD-1E91-670A-6563-7F7FCFFB5072}"/>
              </a:ext>
            </a:extLst>
          </p:cNvPr>
          <p:cNvSpPr>
            <a:spLocks noGrp="1"/>
          </p:cNvSpPr>
          <p:nvPr>
            <p:ph type="title"/>
          </p:nvPr>
        </p:nvSpPr>
        <p:spPr>
          <a:xfrm>
            <a:off x="252000" y="959222"/>
            <a:ext cx="11628452" cy="646331"/>
          </a:xfrm>
        </p:spPr>
        <p:txBody>
          <a:bodyPr/>
          <a:lstStyle/>
          <a:p>
            <a:r>
              <a:rPr lang="en-GB"/>
              <a:t>Appliance selection criteria and applications</a:t>
            </a:r>
          </a:p>
        </p:txBody>
      </p:sp>
      <p:sp>
        <p:nvSpPr>
          <p:cNvPr id="6" name="Content Placeholder 5">
            <a:extLst>
              <a:ext uri="{FF2B5EF4-FFF2-40B4-BE49-F238E27FC236}">
                <a16:creationId xmlns:a16="http://schemas.microsoft.com/office/drawing/2014/main" id="{0C64C1A4-79C0-0FF9-8856-9A4AC7961112}"/>
              </a:ext>
            </a:extLst>
          </p:cNvPr>
          <p:cNvSpPr>
            <a:spLocks noGrp="1"/>
          </p:cNvSpPr>
          <p:nvPr>
            <p:ph sz="quarter" idx="10"/>
          </p:nvPr>
        </p:nvSpPr>
        <p:spPr>
          <a:xfrm>
            <a:off x="360000" y="1800000"/>
            <a:ext cx="11134008" cy="4140000"/>
          </a:xfrm>
        </p:spPr>
        <p:txBody>
          <a:bodyPr/>
          <a:lstStyle/>
          <a:p>
            <a:r>
              <a:rPr lang="en-GB" b="1" dirty="0"/>
              <a:t>Factors influencing appliance selection</a:t>
            </a:r>
          </a:p>
          <a:p>
            <a:r>
              <a:rPr lang="en-GB" dirty="0"/>
              <a:t>When selecting the appropriate gas appliance for a property, engineers must consider:</a:t>
            </a:r>
          </a:p>
          <a:p>
            <a:pPr marL="342900" indent="-342900">
              <a:buFont typeface="Arial" panose="020B0604020202020204" pitchFamily="34" charset="0"/>
              <a:buChar char="•"/>
            </a:pPr>
            <a:r>
              <a:rPr lang="en-GB" b="1" dirty="0"/>
              <a:t>Property size and heat demand:</a:t>
            </a:r>
            <a:r>
              <a:rPr lang="en-GB" dirty="0"/>
              <a:t> Calculate heat loss to determine required output</a:t>
            </a:r>
          </a:p>
          <a:p>
            <a:pPr marL="342900" indent="-342900">
              <a:buFont typeface="Arial" panose="020B0604020202020204" pitchFamily="34" charset="0"/>
              <a:buChar char="•"/>
            </a:pPr>
            <a:r>
              <a:rPr lang="en-GB" b="1" dirty="0"/>
              <a:t>Hot water requirements:</a:t>
            </a:r>
            <a:r>
              <a:rPr lang="en-GB" dirty="0"/>
              <a:t> Number of outlets, simultaneous usage patterns</a:t>
            </a:r>
          </a:p>
          <a:p>
            <a:pPr marL="342900" indent="-342900">
              <a:buFont typeface="Arial" panose="020B0604020202020204" pitchFamily="34" charset="0"/>
              <a:buChar char="•"/>
            </a:pPr>
            <a:r>
              <a:rPr lang="en-GB" b="1" dirty="0">
                <a:ea typeface="ＭＳ Ｐゴシック"/>
              </a:rPr>
              <a:t>Available space:</a:t>
            </a:r>
            <a:r>
              <a:rPr lang="en-GB" dirty="0">
                <a:ea typeface="ＭＳ Ｐゴシック"/>
              </a:rPr>
              <a:t> Physical dimensions and location constraints.</a:t>
            </a:r>
            <a:endParaRPr lang="en-GB" dirty="0"/>
          </a:p>
        </p:txBody>
      </p:sp>
    </p:spTree>
    <p:extLst>
      <p:ext uri="{BB962C8B-B14F-4D97-AF65-F5344CB8AC3E}">
        <p14:creationId xmlns:p14="http://schemas.microsoft.com/office/powerpoint/2010/main" val="321520057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AFE323-0998-23E6-0E1D-5EE3606CA08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0282EBA-74E4-3F0D-6668-3EF443B5011E}"/>
              </a:ext>
            </a:extLst>
          </p:cNvPr>
          <p:cNvSpPr>
            <a:spLocks noGrp="1"/>
          </p:cNvSpPr>
          <p:nvPr>
            <p:ph type="title"/>
          </p:nvPr>
        </p:nvSpPr>
        <p:spPr>
          <a:xfrm>
            <a:off x="252000" y="959222"/>
            <a:ext cx="11628452" cy="646331"/>
          </a:xfrm>
        </p:spPr>
        <p:txBody>
          <a:bodyPr/>
          <a:lstStyle/>
          <a:p>
            <a:r>
              <a:rPr lang="en-GB"/>
              <a:t>Appliance selection criteria and applications</a:t>
            </a:r>
          </a:p>
        </p:txBody>
      </p:sp>
      <p:sp>
        <p:nvSpPr>
          <p:cNvPr id="6" name="Content Placeholder 5">
            <a:extLst>
              <a:ext uri="{FF2B5EF4-FFF2-40B4-BE49-F238E27FC236}">
                <a16:creationId xmlns:a16="http://schemas.microsoft.com/office/drawing/2014/main" id="{CA24EAA7-07EE-3337-83B6-B4F0ABB1DD05}"/>
              </a:ext>
            </a:extLst>
          </p:cNvPr>
          <p:cNvSpPr>
            <a:spLocks noGrp="1"/>
          </p:cNvSpPr>
          <p:nvPr>
            <p:ph sz="quarter" idx="10"/>
          </p:nvPr>
        </p:nvSpPr>
        <p:spPr>
          <a:xfrm>
            <a:off x="360000" y="1800000"/>
            <a:ext cx="11161440" cy="4140000"/>
          </a:xfrm>
        </p:spPr>
        <p:txBody>
          <a:bodyPr/>
          <a:lstStyle/>
          <a:p>
            <a:pPr marL="342900" indent="-342900">
              <a:buFont typeface="Arial" panose="020B0604020202020204" pitchFamily="34" charset="0"/>
              <a:buChar char="•"/>
            </a:pPr>
            <a:r>
              <a:rPr lang="en-GB" b="1" dirty="0">
                <a:ea typeface="ＭＳ Ｐゴシック"/>
              </a:rPr>
              <a:t>Existing infrastructure:</a:t>
            </a:r>
            <a:r>
              <a:rPr lang="en-GB" dirty="0">
                <a:ea typeface="ＭＳ Ｐゴシック"/>
              </a:rPr>
              <a:t> Pipework, flue options, ventilation possibilities.</a:t>
            </a:r>
            <a:endParaRPr lang="en-GB" dirty="0"/>
          </a:p>
          <a:p>
            <a:pPr marL="342900" indent="-342900">
              <a:buFont typeface="Arial" panose="020B0604020202020204" pitchFamily="34" charset="0"/>
              <a:buChar char="•"/>
            </a:pPr>
            <a:r>
              <a:rPr lang="en-GB" b="1" dirty="0">
                <a:ea typeface="ＭＳ Ｐゴシック"/>
              </a:rPr>
              <a:t>Energy efficiency goals:</a:t>
            </a:r>
            <a:r>
              <a:rPr lang="en-GB" dirty="0">
                <a:ea typeface="ＭＳ Ｐゴシック"/>
              </a:rPr>
              <a:t> Carbon footprint reduction, running costs.</a:t>
            </a:r>
            <a:endParaRPr lang="en-GB" dirty="0"/>
          </a:p>
          <a:p>
            <a:pPr marL="342900" indent="-342900">
              <a:buFont typeface="Arial" panose="020B0604020202020204" pitchFamily="34" charset="0"/>
              <a:buChar char="•"/>
            </a:pPr>
            <a:r>
              <a:rPr lang="en-GB" b="1" dirty="0">
                <a:ea typeface="ＭＳ Ｐゴシック"/>
              </a:rPr>
              <a:t>Budget constraints:</a:t>
            </a:r>
            <a:r>
              <a:rPr lang="en-GB" dirty="0">
                <a:ea typeface="ＭＳ Ｐゴシック"/>
              </a:rPr>
              <a:t> Initial investment vs. operational savings.</a:t>
            </a:r>
            <a:endParaRPr lang="en-GB" dirty="0"/>
          </a:p>
          <a:p>
            <a:pPr marL="342900" indent="-342900">
              <a:buFont typeface="Arial" panose="020B0604020202020204" pitchFamily="34" charset="0"/>
              <a:buChar char="•"/>
            </a:pPr>
            <a:r>
              <a:rPr lang="en-GB" b="1" dirty="0">
                <a:ea typeface="ＭＳ Ｐゴシック"/>
              </a:rPr>
              <a:t>User preferences:</a:t>
            </a:r>
            <a:r>
              <a:rPr lang="en-GB" dirty="0">
                <a:ea typeface="ＭＳ Ｐゴシック"/>
              </a:rPr>
              <a:t> Ease of use, control requirements, aesthetic considerations.</a:t>
            </a:r>
            <a:endParaRPr lang="en-GB" dirty="0"/>
          </a:p>
          <a:p>
            <a:endParaRPr lang="en-GB" dirty="0"/>
          </a:p>
        </p:txBody>
      </p:sp>
    </p:spTree>
    <p:extLst>
      <p:ext uri="{BB962C8B-B14F-4D97-AF65-F5344CB8AC3E}">
        <p14:creationId xmlns:p14="http://schemas.microsoft.com/office/powerpoint/2010/main" val="21757783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C09CED-696C-8185-6BF1-8A3C272A88C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998DD2E-DD3D-131B-72D3-E518D2C32492}"/>
              </a:ext>
            </a:extLst>
          </p:cNvPr>
          <p:cNvSpPr>
            <a:spLocks noGrp="1"/>
          </p:cNvSpPr>
          <p:nvPr>
            <p:ph type="title"/>
          </p:nvPr>
        </p:nvSpPr>
        <p:spPr>
          <a:xfrm>
            <a:off x="252000" y="959222"/>
            <a:ext cx="11628452" cy="646331"/>
          </a:xfrm>
        </p:spPr>
        <p:txBody>
          <a:bodyPr/>
          <a:lstStyle/>
          <a:p>
            <a:r>
              <a:rPr lang="en-GB"/>
              <a:t>Water heaters: types and characteristics</a:t>
            </a:r>
          </a:p>
        </p:txBody>
      </p:sp>
      <p:sp>
        <p:nvSpPr>
          <p:cNvPr id="6" name="Content Placeholder 5">
            <a:extLst>
              <a:ext uri="{FF2B5EF4-FFF2-40B4-BE49-F238E27FC236}">
                <a16:creationId xmlns:a16="http://schemas.microsoft.com/office/drawing/2014/main" id="{C4EA7825-5B82-BE02-9F43-7FB937E9585F}"/>
              </a:ext>
            </a:extLst>
          </p:cNvPr>
          <p:cNvSpPr>
            <a:spLocks noGrp="1"/>
          </p:cNvSpPr>
          <p:nvPr>
            <p:ph sz="quarter" idx="10"/>
          </p:nvPr>
        </p:nvSpPr>
        <p:spPr>
          <a:xfrm>
            <a:off x="360000" y="1800000"/>
            <a:ext cx="10612800" cy="4140000"/>
          </a:xfrm>
        </p:spPr>
        <p:txBody>
          <a:bodyPr/>
          <a:lstStyle/>
          <a:p>
            <a:r>
              <a:rPr lang="en-GB" b="1" dirty="0">
                <a:ea typeface="ＭＳ Ｐゴシック"/>
              </a:rPr>
              <a:t>Vented vs unvented systems</a:t>
            </a:r>
          </a:p>
          <a:p>
            <a:r>
              <a:rPr lang="en-GB" dirty="0">
                <a:ea typeface="ＭＳ Ｐゴシック"/>
              </a:rPr>
              <a:t>Affects pressure delivery and safety requirements:</a:t>
            </a:r>
          </a:p>
          <a:p>
            <a:pPr marL="342900" indent="-342900">
              <a:buFont typeface="Arial" panose="020B0604020202020204" pitchFamily="34" charset="0"/>
              <a:buChar char="•"/>
            </a:pPr>
            <a:r>
              <a:rPr lang="en-GB" b="1" dirty="0">
                <a:ea typeface="ＭＳ Ｐゴシック"/>
              </a:rPr>
              <a:t>Vented:</a:t>
            </a:r>
            <a:r>
              <a:rPr lang="en-GB" dirty="0">
                <a:ea typeface="ＭＳ Ｐゴシック"/>
              </a:rPr>
              <a:t> Connected to cold water storage cistern, operates at low pressure, requires a vent pipe</a:t>
            </a:r>
          </a:p>
          <a:p>
            <a:pPr marL="342900" indent="-342900">
              <a:buFont typeface="Arial" panose="020B0604020202020204" pitchFamily="34" charset="0"/>
              <a:buChar char="•"/>
            </a:pPr>
            <a:r>
              <a:rPr lang="en-GB" b="1" dirty="0">
                <a:ea typeface="ＭＳ Ｐゴシック"/>
              </a:rPr>
              <a:t>Unvented:</a:t>
            </a:r>
            <a:r>
              <a:rPr lang="en-GB" dirty="0">
                <a:ea typeface="ＭＳ Ｐゴシック"/>
              </a:rPr>
              <a:t> Connected directly to mains, high pressure, requires multiple safety valves including expansion, temperature relief and pressure relief valves.</a:t>
            </a:r>
            <a:endParaRPr lang="en-GB"/>
          </a:p>
        </p:txBody>
      </p:sp>
    </p:spTree>
    <p:extLst>
      <p:ext uri="{BB962C8B-B14F-4D97-AF65-F5344CB8AC3E}">
        <p14:creationId xmlns:p14="http://schemas.microsoft.com/office/powerpoint/2010/main" val="236758543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26C509-CADD-8F2C-A0CD-C49B9729AB2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A2E055F-4C5A-F37E-3C98-F26CFFBC4452}"/>
              </a:ext>
            </a:extLst>
          </p:cNvPr>
          <p:cNvSpPr>
            <a:spLocks noGrp="1"/>
          </p:cNvSpPr>
          <p:nvPr>
            <p:ph type="title"/>
          </p:nvPr>
        </p:nvSpPr>
        <p:spPr>
          <a:xfrm>
            <a:off x="252000" y="959222"/>
            <a:ext cx="11628452" cy="646331"/>
          </a:xfrm>
        </p:spPr>
        <p:txBody>
          <a:bodyPr/>
          <a:lstStyle/>
          <a:p>
            <a:r>
              <a:rPr lang="en-GB"/>
              <a:t>Appliance selection criteria and applications</a:t>
            </a:r>
          </a:p>
        </p:txBody>
      </p:sp>
      <p:sp>
        <p:nvSpPr>
          <p:cNvPr id="6" name="Content Placeholder 5">
            <a:extLst>
              <a:ext uri="{FF2B5EF4-FFF2-40B4-BE49-F238E27FC236}">
                <a16:creationId xmlns:a16="http://schemas.microsoft.com/office/drawing/2014/main" id="{AEFDC02C-CDA6-000B-8A22-68E013EC96D3}"/>
              </a:ext>
            </a:extLst>
          </p:cNvPr>
          <p:cNvSpPr>
            <a:spLocks noGrp="1"/>
          </p:cNvSpPr>
          <p:nvPr>
            <p:ph sz="quarter" idx="10"/>
          </p:nvPr>
        </p:nvSpPr>
        <p:spPr/>
        <p:txBody>
          <a:bodyPr/>
          <a:lstStyle/>
          <a:p>
            <a:r>
              <a:rPr lang="en-GB" b="1" dirty="0">
                <a:ea typeface="ＭＳ Ｐゴシック"/>
              </a:rPr>
              <a:t>Common applications by property type</a:t>
            </a:r>
          </a:p>
          <a:p>
            <a:r>
              <a:rPr lang="en-GB" b="1" dirty="0">
                <a:ea typeface="ＭＳ Ｐゴシック"/>
              </a:rPr>
              <a:t>Small apartments:</a:t>
            </a:r>
            <a:endParaRPr lang="en-GB" dirty="0">
              <a:ea typeface="ＭＳ Ｐゴシック"/>
            </a:endParaRPr>
          </a:p>
          <a:p>
            <a:pPr marL="342900" indent="-342900">
              <a:buFont typeface="Arial" panose="020B0604020202020204" pitchFamily="34" charset="0"/>
              <a:buChar char="•"/>
            </a:pPr>
            <a:r>
              <a:rPr lang="en-GB" dirty="0">
                <a:ea typeface="ＭＳ Ｐゴシック"/>
              </a:rPr>
              <a:t>Combi boilers (24-28kW)</a:t>
            </a:r>
          </a:p>
          <a:p>
            <a:pPr marL="342900" indent="-342900">
              <a:buFont typeface="Arial" panose="020B0604020202020204" pitchFamily="34" charset="0"/>
              <a:buChar char="•"/>
            </a:pPr>
            <a:r>
              <a:rPr lang="en-GB" dirty="0">
                <a:ea typeface="ＭＳ Ｐゴシック"/>
              </a:rPr>
              <a:t>Integrated cooking appliances</a:t>
            </a:r>
          </a:p>
          <a:p>
            <a:pPr marL="342900" indent="-342900">
              <a:buFont typeface="Arial" panose="020B0604020202020204" pitchFamily="34" charset="0"/>
              <a:buChar char="•"/>
            </a:pPr>
            <a:r>
              <a:rPr lang="en-GB" dirty="0">
                <a:ea typeface="ＭＳ Ｐゴシック"/>
              </a:rPr>
              <a:t>Wall-mounted flueless heaters as secondary heat source.</a:t>
            </a:r>
            <a:endParaRPr lang="en-GB"/>
          </a:p>
        </p:txBody>
      </p:sp>
    </p:spTree>
    <p:extLst>
      <p:ext uri="{BB962C8B-B14F-4D97-AF65-F5344CB8AC3E}">
        <p14:creationId xmlns:p14="http://schemas.microsoft.com/office/powerpoint/2010/main" val="73138623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F14D40-E9C4-4663-132E-253FAFD027B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1E36199-1B26-69F5-9938-EFB4E251C0CC}"/>
              </a:ext>
            </a:extLst>
          </p:cNvPr>
          <p:cNvSpPr>
            <a:spLocks noGrp="1"/>
          </p:cNvSpPr>
          <p:nvPr>
            <p:ph type="title"/>
          </p:nvPr>
        </p:nvSpPr>
        <p:spPr>
          <a:xfrm>
            <a:off x="252000" y="959222"/>
            <a:ext cx="11628452" cy="646331"/>
          </a:xfrm>
        </p:spPr>
        <p:txBody>
          <a:bodyPr/>
          <a:lstStyle/>
          <a:p>
            <a:r>
              <a:rPr lang="en-GB"/>
              <a:t>Appliance selection criteria and applications</a:t>
            </a:r>
          </a:p>
        </p:txBody>
      </p:sp>
      <p:sp>
        <p:nvSpPr>
          <p:cNvPr id="6" name="Content Placeholder 5">
            <a:extLst>
              <a:ext uri="{FF2B5EF4-FFF2-40B4-BE49-F238E27FC236}">
                <a16:creationId xmlns:a16="http://schemas.microsoft.com/office/drawing/2014/main" id="{87F5311E-EFD9-EFBC-7D20-49512D6A2FE6}"/>
              </a:ext>
            </a:extLst>
          </p:cNvPr>
          <p:cNvSpPr>
            <a:spLocks noGrp="1"/>
          </p:cNvSpPr>
          <p:nvPr>
            <p:ph sz="quarter" idx="10"/>
          </p:nvPr>
        </p:nvSpPr>
        <p:spPr/>
        <p:txBody>
          <a:bodyPr/>
          <a:lstStyle/>
          <a:p>
            <a:r>
              <a:rPr lang="en-GB" b="1" dirty="0">
                <a:ea typeface="ＭＳ Ｐゴシック"/>
              </a:rPr>
              <a:t>Common applications by property type</a:t>
            </a:r>
          </a:p>
          <a:p>
            <a:r>
              <a:rPr lang="en-GB" b="1" dirty="0">
                <a:ea typeface="ＭＳ Ｐゴシック"/>
              </a:rPr>
              <a:t>Family homes:</a:t>
            </a:r>
            <a:endParaRPr lang="en-GB" dirty="0">
              <a:ea typeface="ＭＳ Ｐゴシック"/>
            </a:endParaRPr>
          </a:p>
          <a:p>
            <a:pPr marL="342900" indent="-342900">
              <a:buFont typeface="Arial" panose="020B0604020202020204" pitchFamily="34" charset="0"/>
              <a:buChar char="•"/>
            </a:pPr>
            <a:r>
              <a:rPr lang="en-GB" dirty="0">
                <a:ea typeface="ＭＳ Ｐゴシック"/>
              </a:rPr>
              <a:t>Combi boilers (28-35kW) or system boilers with cylinders</a:t>
            </a:r>
          </a:p>
          <a:p>
            <a:pPr marL="342900" indent="-342900">
              <a:buFont typeface="Arial" panose="020B0604020202020204" pitchFamily="34" charset="0"/>
              <a:buChar char="•"/>
            </a:pPr>
            <a:r>
              <a:rPr lang="en-GB" dirty="0">
                <a:ea typeface="ＭＳ Ｐゴシック"/>
              </a:rPr>
              <a:t>Range cookers or built-in cooking appliances</a:t>
            </a:r>
          </a:p>
          <a:p>
            <a:pPr marL="342900" indent="-342900">
              <a:buFont typeface="Arial" panose="020B0604020202020204" pitchFamily="34" charset="0"/>
              <a:buChar char="•"/>
            </a:pPr>
            <a:r>
              <a:rPr lang="en-GB" dirty="0">
                <a:ea typeface="ＭＳ Ｐゴシック"/>
              </a:rPr>
              <a:t>Decorative gas fires.</a:t>
            </a:r>
            <a:endParaRPr lang="en-GB"/>
          </a:p>
        </p:txBody>
      </p:sp>
    </p:spTree>
    <p:extLst>
      <p:ext uri="{BB962C8B-B14F-4D97-AF65-F5344CB8AC3E}">
        <p14:creationId xmlns:p14="http://schemas.microsoft.com/office/powerpoint/2010/main" val="427758354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941CF0-FB6C-9AF8-0EF6-D5FDDE1D390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A83BE25-7CCF-9F53-227C-14E00E41FD07}"/>
              </a:ext>
            </a:extLst>
          </p:cNvPr>
          <p:cNvSpPr>
            <a:spLocks noGrp="1"/>
          </p:cNvSpPr>
          <p:nvPr>
            <p:ph type="title"/>
          </p:nvPr>
        </p:nvSpPr>
        <p:spPr>
          <a:xfrm>
            <a:off x="252000" y="959222"/>
            <a:ext cx="11628452" cy="646331"/>
          </a:xfrm>
        </p:spPr>
        <p:txBody>
          <a:bodyPr/>
          <a:lstStyle/>
          <a:p>
            <a:r>
              <a:rPr lang="en-GB"/>
              <a:t>Appliance selection criteria and applications</a:t>
            </a:r>
          </a:p>
        </p:txBody>
      </p:sp>
      <p:sp>
        <p:nvSpPr>
          <p:cNvPr id="6" name="Content Placeholder 5">
            <a:extLst>
              <a:ext uri="{FF2B5EF4-FFF2-40B4-BE49-F238E27FC236}">
                <a16:creationId xmlns:a16="http://schemas.microsoft.com/office/drawing/2014/main" id="{E2444560-B2AD-DA24-4AA7-4F4A9CC56FC4}"/>
              </a:ext>
            </a:extLst>
          </p:cNvPr>
          <p:cNvSpPr>
            <a:spLocks noGrp="1"/>
          </p:cNvSpPr>
          <p:nvPr>
            <p:ph sz="quarter" idx="10"/>
          </p:nvPr>
        </p:nvSpPr>
        <p:spPr/>
        <p:txBody>
          <a:bodyPr/>
          <a:lstStyle/>
          <a:p>
            <a:r>
              <a:rPr lang="en-GB" b="1" dirty="0">
                <a:ea typeface="ＭＳ Ｐゴシック"/>
              </a:rPr>
              <a:t>Common applications by property type</a:t>
            </a:r>
          </a:p>
          <a:p>
            <a:r>
              <a:rPr lang="en-GB" b="1" dirty="0">
                <a:ea typeface="ＭＳ Ｐゴシック"/>
              </a:rPr>
              <a:t>Older properties:</a:t>
            </a:r>
            <a:endParaRPr lang="en-GB" dirty="0">
              <a:ea typeface="ＭＳ Ｐゴシック"/>
            </a:endParaRPr>
          </a:p>
          <a:p>
            <a:pPr marL="342900" indent="-342900">
              <a:buFont typeface="Arial" panose="020B0604020202020204" pitchFamily="34" charset="0"/>
              <a:buChar char="•"/>
            </a:pPr>
            <a:r>
              <a:rPr lang="en-GB" dirty="0">
                <a:ea typeface="ＭＳ Ｐゴシック"/>
              </a:rPr>
              <a:t>Regular boilers working with existing gravity systems</a:t>
            </a:r>
          </a:p>
          <a:p>
            <a:pPr marL="342900" indent="-342900">
              <a:buFont typeface="Arial" panose="020B0604020202020204" pitchFamily="34" charset="0"/>
              <a:buChar char="•"/>
            </a:pPr>
            <a:r>
              <a:rPr lang="en-GB" dirty="0">
                <a:ea typeface="ＭＳ Ｐゴシック"/>
              </a:rPr>
              <a:t>Open flued gas fires in existing chimneys</a:t>
            </a:r>
          </a:p>
          <a:p>
            <a:pPr marL="342900" indent="-342900">
              <a:buFont typeface="Arial" panose="020B0604020202020204" pitchFamily="34" charset="0"/>
              <a:buChar char="•"/>
            </a:pPr>
            <a:r>
              <a:rPr lang="en-GB" dirty="0">
                <a:ea typeface="ＭＳ Ｐゴシック"/>
              </a:rPr>
              <a:t>Free-standing cookers.</a:t>
            </a:r>
            <a:endParaRPr lang="en-GB"/>
          </a:p>
          <a:p>
            <a:endParaRPr lang="en-GB"/>
          </a:p>
        </p:txBody>
      </p:sp>
    </p:spTree>
    <p:extLst>
      <p:ext uri="{BB962C8B-B14F-4D97-AF65-F5344CB8AC3E}">
        <p14:creationId xmlns:p14="http://schemas.microsoft.com/office/powerpoint/2010/main" val="393473996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FE523E-D2FF-C24F-BCE7-FBA1209673C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8334093-57B1-6395-31E0-6EF7B261AD45}"/>
              </a:ext>
            </a:extLst>
          </p:cNvPr>
          <p:cNvSpPr>
            <a:spLocks noGrp="1"/>
          </p:cNvSpPr>
          <p:nvPr>
            <p:ph type="title"/>
          </p:nvPr>
        </p:nvSpPr>
        <p:spPr>
          <a:xfrm>
            <a:off x="252000" y="959222"/>
            <a:ext cx="11628452" cy="646331"/>
          </a:xfrm>
        </p:spPr>
        <p:txBody>
          <a:bodyPr/>
          <a:lstStyle/>
          <a:p>
            <a:r>
              <a:rPr lang="en-GB"/>
              <a:t>Appliance selection criteria and applications</a:t>
            </a:r>
          </a:p>
        </p:txBody>
      </p:sp>
      <p:sp>
        <p:nvSpPr>
          <p:cNvPr id="6" name="Content Placeholder 5">
            <a:extLst>
              <a:ext uri="{FF2B5EF4-FFF2-40B4-BE49-F238E27FC236}">
                <a16:creationId xmlns:a16="http://schemas.microsoft.com/office/drawing/2014/main" id="{523BE553-E96A-22DB-C63A-F8DC0BA1F55A}"/>
              </a:ext>
            </a:extLst>
          </p:cNvPr>
          <p:cNvSpPr>
            <a:spLocks noGrp="1"/>
          </p:cNvSpPr>
          <p:nvPr>
            <p:ph sz="quarter" idx="10"/>
          </p:nvPr>
        </p:nvSpPr>
        <p:spPr/>
        <p:txBody>
          <a:bodyPr/>
          <a:lstStyle/>
          <a:p>
            <a:r>
              <a:rPr lang="en-GB" b="1" dirty="0">
                <a:ea typeface="ＭＳ Ｐゴシック"/>
              </a:rPr>
              <a:t>Common applications by property type</a:t>
            </a:r>
          </a:p>
          <a:p>
            <a:r>
              <a:rPr lang="en-GB" b="1" dirty="0">
                <a:ea typeface="ＭＳ Ｐゴシック"/>
              </a:rPr>
              <a:t>Commercial premises:</a:t>
            </a:r>
            <a:endParaRPr lang="en-GB" dirty="0">
              <a:ea typeface="ＭＳ Ｐゴシック"/>
            </a:endParaRPr>
          </a:p>
          <a:p>
            <a:pPr marL="342900" indent="-342900">
              <a:buFont typeface="Arial" panose="020B0604020202020204" pitchFamily="34" charset="0"/>
              <a:buChar char="•"/>
            </a:pPr>
            <a:r>
              <a:rPr lang="en-GB" dirty="0">
                <a:ea typeface="ＭＳ Ｐゴシック"/>
              </a:rPr>
              <a:t>Multiple boilers in cascade arrangements</a:t>
            </a:r>
          </a:p>
          <a:p>
            <a:pPr marL="342900" indent="-342900">
              <a:buFont typeface="Arial" panose="020B0604020202020204" pitchFamily="34" charset="0"/>
              <a:buChar char="•"/>
            </a:pPr>
            <a:r>
              <a:rPr lang="en-GB" dirty="0">
                <a:ea typeface="ＭＳ Ｐゴシック"/>
              </a:rPr>
              <a:t>Direct-fired air heaters</a:t>
            </a:r>
          </a:p>
          <a:p>
            <a:pPr marL="342900" indent="-342900">
              <a:buFont typeface="Arial" panose="020B0604020202020204" pitchFamily="34" charset="0"/>
              <a:buChar char="•"/>
            </a:pPr>
            <a:r>
              <a:rPr lang="en-GB" dirty="0">
                <a:ea typeface="ＭＳ Ｐゴシック"/>
              </a:rPr>
              <a:t>Commercial cooking equipment.</a:t>
            </a:r>
            <a:endParaRPr lang="en-GB"/>
          </a:p>
        </p:txBody>
      </p:sp>
    </p:spTree>
    <p:extLst>
      <p:ext uri="{BB962C8B-B14F-4D97-AF65-F5344CB8AC3E}">
        <p14:creationId xmlns:p14="http://schemas.microsoft.com/office/powerpoint/2010/main" val="134433712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152D95-647C-2E7C-D1A2-BE2E186A31C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8B9F125-60C0-EDBF-674E-0415BEB26079}"/>
              </a:ext>
            </a:extLst>
          </p:cNvPr>
          <p:cNvSpPr>
            <a:spLocks noGrp="1"/>
          </p:cNvSpPr>
          <p:nvPr>
            <p:ph type="title"/>
          </p:nvPr>
        </p:nvSpPr>
        <p:spPr>
          <a:xfrm>
            <a:off x="252000" y="959222"/>
            <a:ext cx="11628452" cy="646331"/>
          </a:xfrm>
        </p:spPr>
        <p:txBody>
          <a:bodyPr/>
          <a:lstStyle/>
          <a:p>
            <a:r>
              <a:rPr lang="en-GB"/>
              <a:t>Regulatory framework and standards</a:t>
            </a:r>
          </a:p>
        </p:txBody>
      </p:sp>
      <p:sp>
        <p:nvSpPr>
          <p:cNvPr id="6" name="Content Placeholder 5">
            <a:extLst>
              <a:ext uri="{FF2B5EF4-FFF2-40B4-BE49-F238E27FC236}">
                <a16:creationId xmlns:a16="http://schemas.microsoft.com/office/drawing/2014/main" id="{3EB7A089-08D2-C8E3-A633-048B58578837}"/>
              </a:ext>
            </a:extLst>
          </p:cNvPr>
          <p:cNvSpPr>
            <a:spLocks noGrp="1"/>
          </p:cNvSpPr>
          <p:nvPr>
            <p:ph sz="quarter" idx="10"/>
          </p:nvPr>
        </p:nvSpPr>
        <p:spPr/>
        <p:txBody>
          <a:bodyPr/>
          <a:lstStyle/>
          <a:p>
            <a:r>
              <a:rPr lang="en-GB" b="1" dirty="0">
                <a:ea typeface="ＭＳ Ｐゴシック"/>
              </a:rPr>
              <a:t>Gas Safety (Installation and Use) Regulations</a:t>
            </a:r>
          </a:p>
          <a:p>
            <a:r>
              <a:rPr lang="en-GB" dirty="0">
                <a:ea typeface="ＭＳ Ｐゴシック"/>
              </a:rPr>
              <a:t>The primary legislation governing gas work in the UK:</a:t>
            </a:r>
          </a:p>
          <a:p>
            <a:pPr marL="342900" indent="-342900">
              <a:buFont typeface="Arial" panose="020B0604020202020204" pitchFamily="34" charset="0"/>
              <a:buChar char="•"/>
            </a:pPr>
            <a:r>
              <a:rPr lang="en-GB" dirty="0">
                <a:ea typeface="ＭＳ Ｐゴシック"/>
              </a:rPr>
              <a:t>Requires all gas engineers to be Gas Safe registered</a:t>
            </a:r>
          </a:p>
          <a:p>
            <a:pPr marL="342900" indent="-342900">
              <a:buFont typeface="Arial" panose="020B0604020202020204" pitchFamily="34" charset="0"/>
              <a:buChar char="•"/>
            </a:pPr>
            <a:r>
              <a:rPr lang="en-GB" dirty="0">
                <a:ea typeface="ＭＳ Ｐゴシック"/>
              </a:rPr>
              <a:t>Mandates standards for installation, maintenance, and use of gas appliances</a:t>
            </a:r>
          </a:p>
          <a:p>
            <a:pPr marL="342900" indent="-342900">
              <a:buFont typeface="Arial" panose="020B0604020202020204" pitchFamily="34" charset="0"/>
              <a:buChar char="•"/>
            </a:pPr>
            <a:r>
              <a:rPr lang="en-GB" dirty="0">
                <a:ea typeface="ＭＳ Ｐゴシック"/>
              </a:rPr>
              <a:t>Sets requirements for landlords and gas safety checks</a:t>
            </a:r>
          </a:p>
          <a:p>
            <a:pPr marL="342900" indent="-342900">
              <a:buFont typeface="Arial" panose="020B0604020202020204" pitchFamily="34" charset="0"/>
              <a:buChar char="•"/>
            </a:pPr>
            <a:r>
              <a:rPr lang="en-GB" dirty="0">
                <a:ea typeface="ＭＳ Ｐゴシック"/>
              </a:rPr>
              <a:t>Establishes reporting procedures for unsafe installations.</a:t>
            </a:r>
            <a:endParaRPr lang="en-GB"/>
          </a:p>
        </p:txBody>
      </p:sp>
    </p:spTree>
    <p:extLst>
      <p:ext uri="{BB962C8B-B14F-4D97-AF65-F5344CB8AC3E}">
        <p14:creationId xmlns:p14="http://schemas.microsoft.com/office/powerpoint/2010/main" val="401930626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073B6C-C2E5-6EA7-5C6F-058A43B13C6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4D6E39F-9358-155B-0FE7-4653FB4A9E52}"/>
              </a:ext>
            </a:extLst>
          </p:cNvPr>
          <p:cNvSpPr>
            <a:spLocks noGrp="1"/>
          </p:cNvSpPr>
          <p:nvPr>
            <p:ph type="title"/>
          </p:nvPr>
        </p:nvSpPr>
        <p:spPr>
          <a:xfrm>
            <a:off x="252000" y="959222"/>
            <a:ext cx="11628452" cy="646331"/>
          </a:xfrm>
        </p:spPr>
        <p:txBody>
          <a:bodyPr/>
          <a:lstStyle/>
          <a:p>
            <a:r>
              <a:rPr lang="en-GB"/>
              <a:t>Regulatory framework and standards</a:t>
            </a:r>
          </a:p>
        </p:txBody>
      </p:sp>
      <p:sp>
        <p:nvSpPr>
          <p:cNvPr id="6" name="Content Placeholder 5">
            <a:extLst>
              <a:ext uri="{FF2B5EF4-FFF2-40B4-BE49-F238E27FC236}">
                <a16:creationId xmlns:a16="http://schemas.microsoft.com/office/drawing/2014/main" id="{94807C97-0EBB-169D-87DD-3496D8BFC1A4}"/>
              </a:ext>
            </a:extLst>
          </p:cNvPr>
          <p:cNvSpPr>
            <a:spLocks noGrp="1"/>
          </p:cNvSpPr>
          <p:nvPr>
            <p:ph sz="quarter" idx="10"/>
          </p:nvPr>
        </p:nvSpPr>
        <p:spPr/>
        <p:txBody>
          <a:bodyPr/>
          <a:lstStyle/>
          <a:p>
            <a:r>
              <a:rPr lang="en-GB" b="1" dirty="0">
                <a:ea typeface="ＭＳ Ｐゴシック"/>
              </a:rPr>
              <a:t>British Standards</a:t>
            </a:r>
          </a:p>
          <a:p>
            <a:r>
              <a:rPr lang="en-GB" dirty="0">
                <a:ea typeface="ＭＳ Ｐゴシック"/>
              </a:rPr>
              <a:t>Key standards relevant to gas appliance installation:</a:t>
            </a:r>
          </a:p>
          <a:p>
            <a:pPr marL="342900" indent="-342900">
              <a:buFont typeface="Arial" panose="020B0604020202020204" pitchFamily="34" charset="0"/>
              <a:buChar char="•"/>
            </a:pPr>
            <a:r>
              <a:rPr lang="en-GB" dirty="0">
                <a:ea typeface="ＭＳ Ｐゴシック"/>
              </a:rPr>
              <a:t>BS 5440: Installation of flues and ventilation</a:t>
            </a:r>
          </a:p>
          <a:p>
            <a:pPr marL="342900" indent="-342900">
              <a:buFont typeface="Arial" panose="020B0604020202020204" pitchFamily="34" charset="0"/>
              <a:buChar char="•"/>
            </a:pPr>
            <a:r>
              <a:rPr lang="en-GB" dirty="0">
                <a:ea typeface="ＭＳ Ｐゴシック"/>
              </a:rPr>
              <a:t>BS 6891: Installation of low pressure gas pipework</a:t>
            </a:r>
          </a:p>
          <a:p>
            <a:pPr marL="342900" indent="-342900">
              <a:buFont typeface="Arial" panose="020B0604020202020204" pitchFamily="34" charset="0"/>
              <a:buChar char="•"/>
            </a:pPr>
            <a:r>
              <a:rPr lang="en-GB" dirty="0">
                <a:ea typeface="ＭＳ Ｐゴシック"/>
              </a:rPr>
              <a:t>BS 6172/6173: Installation of domestic/commercial cooking appliances</a:t>
            </a:r>
          </a:p>
          <a:p>
            <a:pPr marL="342900" indent="-342900">
              <a:buFont typeface="Arial" panose="020B0604020202020204" pitchFamily="34" charset="0"/>
              <a:buChar char="•"/>
            </a:pPr>
            <a:r>
              <a:rPr lang="en-GB" dirty="0">
                <a:ea typeface="ＭＳ Ｐゴシック"/>
              </a:rPr>
              <a:t>BS 5546: Installation of hot water supplies for domestic purposes.</a:t>
            </a:r>
            <a:endParaRPr lang="en-GB"/>
          </a:p>
        </p:txBody>
      </p:sp>
    </p:spTree>
    <p:extLst>
      <p:ext uri="{BB962C8B-B14F-4D97-AF65-F5344CB8AC3E}">
        <p14:creationId xmlns:p14="http://schemas.microsoft.com/office/powerpoint/2010/main" val="3716943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72C998-E869-AC7D-39CE-6E258F7CA5C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3F7955E-CFCD-289B-E339-12CE8D0FBCDA}"/>
              </a:ext>
            </a:extLst>
          </p:cNvPr>
          <p:cNvSpPr>
            <a:spLocks noGrp="1"/>
          </p:cNvSpPr>
          <p:nvPr>
            <p:ph type="title"/>
          </p:nvPr>
        </p:nvSpPr>
        <p:spPr>
          <a:xfrm>
            <a:off x="252000" y="959222"/>
            <a:ext cx="11628452" cy="646331"/>
          </a:xfrm>
        </p:spPr>
        <p:txBody>
          <a:bodyPr/>
          <a:lstStyle/>
          <a:p>
            <a:r>
              <a:rPr lang="en-GB"/>
              <a:t>Regulatory framework and standards</a:t>
            </a:r>
          </a:p>
        </p:txBody>
      </p:sp>
      <p:sp>
        <p:nvSpPr>
          <p:cNvPr id="6" name="Content Placeholder 5">
            <a:extLst>
              <a:ext uri="{FF2B5EF4-FFF2-40B4-BE49-F238E27FC236}">
                <a16:creationId xmlns:a16="http://schemas.microsoft.com/office/drawing/2014/main" id="{EE5A03A0-03CB-4C91-6949-97B2C0DF6FB5}"/>
              </a:ext>
            </a:extLst>
          </p:cNvPr>
          <p:cNvSpPr>
            <a:spLocks noGrp="1"/>
          </p:cNvSpPr>
          <p:nvPr>
            <p:ph sz="quarter" idx="10"/>
          </p:nvPr>
        </p:nvSpPr>
        <p:spPr/>
        <p:txBody>
          <a:bodyPr/>
          <a:lstStyle/>
          <a:p>
            <a:r>
              <a:rPr lang="en-GB" b="1" dirty="0">
                <a:ea typeface="ＭＳ Ｐゴシック"/>
              </a:rPr>
              <a:t>Building Regulations</a:t>
            </a:r>
          </a:p>
          <a:p>
            <a:r>
              <a:rPr lang="en-GB" dirty="0">
                <a:ea typeface="ＭＳ Ｐゴシック"/>
              </a:rPr>
              <a:t>Relevant Approved Documents:</a:t>
            </a:r>
          </a:p>
          <a:p>
            <a:pPr marL="342900" indent="-342900">
              <a:buFont typeface="Arial" panose="020B0604020202020204" pitchFamily="34" charset="0"/>
              <a:buChar char="•"/>
            </a:pPr>
            <a:r>
              <a:rPr lang="en-GB" dirty="0">
                <a:ea typeface="ＭＳ Ｐゴシック"/>
              </a:rPr>
              <a:t>Part J: Combustion appliances and fuel storage systems</a:t>
            </a:r>
          </a:p>
          <a:p>
            <a:pPr marL="342900" indent="-342900">
              <a:buFont typeface="Arial" panose="020B0604020202020204" pitchFamily="34" charset="0"/>
              <a:buChar char="•"/>
            </a:pPr>
            <a:r>
              <a:rPr lang="en-GB" dirty="0">
                <a:ea typeface="ＭＳ Ｐゴシック"/>
              </a:rPr>
              <a:t>Part L: Conservation of fuel and power</a:t>
            </a:r>
          </a:p>
          <a:p>
            <a:pPr marL="342900" indent="-342900">
              <a:buFont typeface="Arial" panose="020B0604020202020204" pitchFamily="34" charset="0"/>
              <a:buChar char="•"/>
            </a:pPr>
            <a:r>
              <a:rPr lang="en-GB" dirty="0">
                <a:ea typeface="ＭＳ Ｐゴシック"/>
              </a:rPr>
              <a:t>Part F: Ventilation</a:t>
            </a:r>
          </a:p>
          <a:p>
            <a:pPr marL="342900" indent="-342900">
              <a:buFont typeface="Arial" panose="020B0604020202020204" pitchFamily="34" charset="0"/>
              <a:buChar char="•"/>
            </a:pPr>
            <a:r>
              <a:rPr lang="en-GB" dirty="0">
                <a:ea typeface="ＭＳ Ｐゴシック"/>
              </a:rPr>
              <a:t>Part P: Electrical safety (for appliances requiring electrical connections).</a:t>
            </a:r>
            <a:endParaRPr lang="en-GB"/>
          </a:p>
        </p:txBody>
      </p:sp>
    </p:spTree>
    <p:extLst>
      <p:ext uri="{BB962C8B-B14F-4D97-AF65-F5344CB8AC3E}">
        <p14:creationId xmlns:p14="http://schemas.microsoft.com/office/powerpoint/2010/main" val="240262094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530FF9-07CC-39BD-12F2-B2446A9689E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88AD72F-1692-3F06-CD16-F62CBFF77010}"/>
              </a:ext>
            </a:extLst>
          </p:cNvPr>
          <p:cNvSpPr>
            <a:spLocks noGrp="1"/>
          </p:cNvSpPr>
          <p:nvPr>
            <p:ph type="title"/>
          </p:nvPr>
        </p:nvSpPr>
        <p:spPr>
          <a:xfrm>
            <a:off x="252000" y="959222"/>
            <a:ext cx="11628452" cy="646331"/>
          </a:xfrm>
        </p:spPr>
        <p:txBody>
          <a:bodyPr/>
          <a:lstStyle/>
          <a:p>
            <a:r>
              <a:rPr lang="en-GB"/>
              <a:t>Regulatory framework and standards</a:t>
            </a:r>
          </a:p>
        </p:txBody>
      </p:sp>
      <p:sp>
        <p:nvSpPr>
          <p:cNvPr id="6" name="Content Placeholder 5">
            <a:extLst>
              <a:ext uri="{FF2B5EF4-FFF2-40B4-BE49-F238E27FC236}">
                <a16:creationId xmlns:a16="http://schemas.microsoft.com/office/drawing/2014/main" id="{96465FC0-0459-B79C-4116-F0AFFD4395CB}"/>
              </a:ext>
            </a:extLst>
          </p:cNvPr>
          <p:cNvSpPr>
            <a:spLocks noGrp="1"/>
          </p:cNvSpPr>
          <p:nvPr>
            <p:ph sz="quarter" idx="10"/>
          </p:nvPr>
        </p:nvSpPr>
        <p:spPr/>
        <p:txBody>
          <a:bodyPr/>
          <a:lstStyle/>
          <a:p>
            <a:r>
              <a:rPr lang="en-GB" b="1" dirty="0">
                <a:ea typeface="ＭＳ Ｐゴシック"/>
              </a:rPr>
              <a:t>Industry Standards</a:t>
            </a:r>
          </a:p>
          <a:p>
            <a:r>
              <a:rPr lang="en-GB" dirty="0">
                <a:ea typeface="ＭＳ Ｐゴシック"/>
              </a:rPr>
              <a:t>Additional guidance documents:</a:t>
            </a:r>
          </a:p>
          <a:p>
            <a:pPr marL="342900" indent="-342900">
              <a:buFont typeface="Arial" panose="020B0604020202020204" pitchFamily="34" charset="0"/>
              <a:buChar char="•"/>
            </a:pPr>
            <a:r>
              <a:rPr lang="en-GB" dirty="0">
                <a:ea typeface="ＭＳ Ｐゴシック"/>
              </a:rPr>
              <a:t>IGEM/UP standards (Institution of Gas Engineers &amp; Managers)</a:t>
            </a:r>
          </a:p>
          <a:p>
            <a:pPr marL="342900" indent="-342900">
              <a:buFont typeface="Arial" panose="020B0604020202020204" pitchFamily="34" charset="0"/>
              <a:buChar char="•"/>
            </a:pPr>
            <a:r>
              <a:rPr lang="en-GB" dirty="0">
                <a:ea typeface="ＭＳ Ｐゴシック"/>
              </a:rPr>
              <a:t>Gas Safe Technical Bulletins</a:t>
            </a:r>
          </a:p>
          <a:p>
            <a:pPr marL="342900" indent="-342900">
              <a:buFont typeface="Arial" panose="020B0604020202020204" pitchFamily="34" charset="0"/>
              <a:buChar char="•"/>
            </a:pPr>
            <a:r>
              <a:rPr lang="en-GB" dirty="0">
                <a:ea typeface="ＭＳ Ｐゴシック"/>
              </a:rPr>
              <a:t>Manufacturer's Instructions (MI)</a:t>
            </a:r>
          </a:p>
          <a:p>
            <a:pPr marL="342900" indent="-342900">
              <a:buFont typeface="Arial" panose="020B0604020202020204" pitchFamily="34" charset="0"/>
              <a:buChar char="•"/>
            </a:pPr>
            <a:r>
              <a:rPr lang="en-GB" dirty="0">
                <a:ea typeface="ＭＳ Ｐゴシック"/>
              </a:rPr>
              <a:t>ECA Technical Standards (Electrical Contractors' Association).</a:t>
            </a:r>
            <a:endParaRPr lang="en-GB"/>
          </a:p>
        </p:txBody>
      </p:sp>
    </p:spTree>
    <p:extLst>
      <p:ext uri="{BB962C8B-B14F-4D97-AF65-F5344CB8AC3E}">
        <p14:creationId xmlns:p14="http://schemas.microsoft.com/office/powerpoint/2010/main" val="146208592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8E4187-A210-6E35-4B3F-A23FE6C1E30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2BA1F52-577E-D7FF-A1E0-4F43E5FD665D}"/>
              </a:ext>
            </a:extLst>
          </p:cNvPr>
          <p:cNvSpPr>
            <a:spLocks noGrp="1"/>
          </p:cNvSpPr>
          <p:nvPr>
            <p:ph type="title"/>
          </p:nvPr>
        </p:nvSpPr>
        <p:spPr>
          <a:xfrm>
            <a:off x="252000" y="959222"/>
            <a:ext cx="11628452" cy="646331"/>
          </a:xfrm>
        </p:spPr>
        <p:txBody>
          <a:bodyPr/>
          <a:lstStyle/>
          <a:p>
            <a:r>
              <a:rPr lang="en-GB"/>
              <a:t>Regulatory framework and standards</a:t>
            </a:r>
          </a:p>
        </p:txBody>
      </p:sp>
      <p:sp>
        <p:nvSpPr>
          <p:cNvPr id="6" name="Content Placeholder 5">
            <a:extLst>
              <a:ext uri="{FF2B5EF4-FFF2-40B4-BE49-F238E27FC236}">
                <a16:creationId xmlns:a16="http://schemas.microsoft.com/office/drawing/2014/main" id="{E7FDD652-8B18-5554-76D2-4FF3A085E941}"/>
              </a:ext>
            </a:extLst>
          </p:cNvPr>
          <p:cNvSpPr>
            <a:spLocks noGrp="1"/>
          </p:cNvSpPr>
          <p:nvPr>
            <p:ph sz="quarter" idx="10"/>
          </p:nvPr>
        </p:nvSpPr>
        <p:spPr>
          <a:xfrm>
            <a:off x="360000" y="1800000"/>
            <a:ext cx="11353464" cy="4140000"/>
          </a:xfrm>
        </p:spPr>
        <p:txBody>
          <a:bodyPr/>
          <a:lstStyle/>
          <a:p>
            <a:r>
              <a:rPr lang="en-GB" dirty="0"/>
              <a:t>Compliance with these regulations and standards is mandatory for all gas installations. </a:t>
            </a:r>
          </a:p>
          <a:p>
            <a:r>
              <a:rPr lang="en-GB" dirty="0"/>
              <a:t>Engineers must stay current with updates and amendments to ensure work meets the latest requirements. </a:t>
            </a:r>
          </a:p>
          <a:p>
            <a:r>
              <a:rPr lang="en-GB" dirty="0"/>
              <a:t>Documentation of compliance through appropriate certification is a legal requirement for all gas work.</a:t>
            </a:r>
          </a:p>
        </p:txBody>
      </p:sp>
    </p:spTree>
    <p:extLst>
      <p:ext uri="{BB962C8B-B14F-4D97-AF65-F5344CB8AC3E}">
        <p14:creationId xmlns:p14="http://schemas.microsoft.com/office/powerpoint/2010/main" val="375872125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ACA895-EAF0-1EFB-98F6-D51A573E8DC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C1E32EE-F5D7-030E-CCC5-7793223E6D1E}"/>
              </a:ext>
            </a:extLst>
          </p:cNvPr>
          <p:cNvSpPr>
            <a:spLocks noGrp="1"/>
          </p:cNvSpPr>
          <p:nvPr>
            <p:ph type="title"/>
          </p:nvPr>
        </p:nvSpPr>
        <p:spPr>
          <a:xfrm>
            <a:off x="252000" y="959222"/>
            <a:ext cx="11628452" cy="646331"/>
          </a:xfrm>
        </p:spPr>
        <p:txBody>
          <a:bodyPr/>
          <a:lstStyle/>
          <a:p>
            <a:r>
              <a:rPr lang="en-GB"/>
              <a:t>Future trends in gas appliance technology</a:t>
            </a:r>
          </a:p>
        </p:txBody>
      </p:sp>
      <p:sp>
        <p:nvSpPr>
          <p:cNvPr id="6" name="Content Placeholder 5">
            <a:extLst>
              <a:ext uri="{FF2B5EF4-FFF2-40B4-BE49-F238E27FC236}">
                <a16:creationId xmlns:a16="http://schemas.microsoft.com/office/drawing/2014/main" id="{CCFA7C6C-0187-6308-1257-C8F1EBBB2803}"/>
              </a:ext>
            </a:extLst>
          </p:cNvPr>
          <p:cNvSpPr>
            <a:spLocks noGrp="1"/>
          </p:cNvSpPr>
          <p:nvPr>
            <p:ph sz="quarter" idx="10"/>
          </p:nvPr>
        </p:nvSpPr>
        <p:spPr>
          <a:xfrm>
            <a:off x="359999" y="1737370"/>
            <a:ext cx="11243737" cy="4140000"/>
          </a:xfrm>
        </p:spPr>
        <p:txBody>
          <a:bodyPr/>
          <a:lstStyle/>
          <a:p>
            <a:r>
              <a:rPr lang="en-GB" b="1" dirty="0"/>
              <a:t>Hydrogen-ready appliances</a:t>
            </a:r>
          </a:p>
          <a:p>
            <a:r>
              <a:rPr lang="en-GB" dirty="0"/>
              <a:t>The UK is exploring the potential of hydrogen as a replacement for natural gas:</a:t>
            </a:r>
          </a:p>
          <a:p>
            <a:pPr marL="342900" indent="-342900">
              <a:buFont typeface="Arial" panose="020B0604020202020204" pitchFamily="34" charset="0"/>
              <a:buChar char="•"/>
            </a:pPr>
            <a:r>
              <a:rPr lang="en-GB" dirty="0"/>
              <a:t>Hydrogen-ready boilers capable of running on natural gas then converting to hydrogen</a:t>
            </a:r>
          </a:p>
          <a:p>
            <a:pPr marL="342900" indent="-342900">
              <a:buFont typeface="Arial" panose="020B0604020202020204" pitchFamily="34" charset="0"/>
              <a:buChar char="•"/>
            </a:pPr>
            <a:r>
              <a:rPr lang="en-GB" dirty="0"/>
              <a:t>Initial blending of up to 20% hydrogen into existing gas networks</a:t>
            </a:r>
          </a:p>
          <a:p>
            <a:pPr marL="342900" indent="-342900">
              <a:buFont typeface="Arial" panose="020B0604020202020204" pitchFamily="34" charset="0"/>
              <a:buChar char="•"/>
            </a:pPr>
            <a:r>
              <a:rPr lang="en-GB" dirty="0"/>
              <a:t>Zero carbon emissions at point of use when burning pure hydrogen</a:t>
            </a:r>
          </a:p>
          <a:p>
            <a:pPr marL="342900" indent="-342900">
              <a:buFont typeface="Arial" panose="020B0604020202020204" pitchFamily="34" charset="0"/>
              <a:buChar char="•"/>
            </a:pPr>
            <a:r>
              <a:rPr lang="en-GB" dirty="0">
                <a:ea typeface="ＭＳ Ｐゴシック"/>
              </a:rPr>
              <a:t>Different combustion properties requiring modified burners and controls.</a:t>
            </a:r>
            <a:endParaRPr lang="en-GB" dirty="0"/>
          </a:p>
          <a:p>
            <a:endParaRPr lang="en-GB" dirty="0"/>
          </a:p>
        </p:txBody>
      </p:sp>
    </p:spTree>
    <p:extLst>
      <p:ext uri="{BB962C8B-B14F-4D97-AF65-F5344CB8AC3E}">
        <p14:creationId xmlns:p14="http://schemas.microsoft.com/office/powerpoint/2010/main" val="2643155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445F1D-966B-A12C-167A-CF35D898D734}"/>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6C3128A-7ADF-D1BC-4779-ABE29BAA7C62}"/>
              </a:ext>
            </a:extLst>
          </p:cNvPr>
          <p:cNvSpPr>
            <a:spLocks noGrp="1"/>
          </p:cNvSpPr>
          <p:nvPr>
            <p:ph type="title"/>
          </p:nvPr>
        </p:nvSpPr>
        <p:spPr>
          <a:xfrm>
            <a:off x="252000" y="959222"/>
            <a:ext cx="11628452" cy="646331"/>
          </a:xfrm>
        </p:spPr>
        <p:txBody>
          <a:bodyPr/>
          <a:lstStyle/>
          <a:p>
            <a:r>
              <a:rPr lang="en-GB"/>
              <a:t>Water heaters: types and characteristics</a:t>
            </a:r>
          </a:p>
        </p:txBody>
      </p:sp>
      <p:sp>
        <p:nvSpPr>
          <p:cNvPr id="6" name="Content Placeholder 5">
            <a:extLst>
              <a:ext uri="{FF2B5EF4-FFF2-40B4-BE49-F238E27FC236}">
                <a16:creationId xmlns:a16="http://schemas.microsoft.com/office/drawing/2014/main" id="{CDDD8A96-C8CF-CA3A-11FE-1D801599E35B}"/>
              </a:ext>
            </a:extLst>
          </p:cNvPr>
          <p:cNvSpPr>
            <a:spLocks noGrp="1"/>
          </p:cNvSpPr>
          <p:nvPr>
            <p:ph sz="quarter" idx="10"/>
          </p:nvPr>
        </p:nvSpPr>
        <p:spPr>
          <a:xfrm>
            <a:off x="359999" y="1800000"/>
            <a:ext cx="11170585" cy="4140000"/>
          </a:xfrm>
        </p:spPr>
        <p:txBody>
          <a:bodyPr/>
          <a:lstStyle/>
          <a:p>
            <a:r>
              <a:rPr lang="en-GB" b="1" dirty="0"/>
              <a:t>Common brands and applications</a:t>
            </a:r>
          </a:p>
          <a:p>
            <a:r>
              <a:rPr lang="en-GB" dirty="0"/>
              <a:t>Popular manufacturers include Rinnai, </a:t>
            </a:r>
            <a:r>
              <a:rPr lang="en-GB" dirty="0" err="1"/>
              <a:t>Morco</a:t>
            </a:r>
            <a:r>
              <a:rPr lang="en-GB" dirty="0"/>
              <a:t>, and Ariston. </a:t>
            </a:r>
          </a:p>
          <a:p>
            <a:r>
              <a:rPr lang="en-GB" dirty="0"/>
              <a:t>Primarily used for domestic hot water (DHW) only, not connected to central heating systems.</a:t>
            </a:r>
          </a:p>
        </p:txBody>
      </p:sp>
    </p:spTree>
    <p:extLst>
      <p:ext uri="{BB962C8B-B14F-4D97-AF65-F5344CB8AC3E}">
        <p14:creationId xmlns:p14="http://schemas.microsoft.com/office/powerpoint/2010/main" val="104576142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F0869D-C1BD-43B1-7568-24F98ED8E4E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09C63A7-2445-C8EC-3B25-17A9EBDF3021}"/>
              </a:ext>
            </a:extLst>
          </p:cNvPr>
          <p:cNvSpPr>
            <a:spLocks noGrp="1"/>
          </p:cNvSpPr>
          <p:nvPr>
            <p:ph type="title"/>
          </p:nvPr>
        </p:nvSpPr>
        <p:spPr>
          <a:xfrm>
            <a:off x="252000" y="959222"/>
            <a:ext cx="11628452" cy="646331"/>
          </a:xfrm>
        </p:spPr>
        <p:txBody>
          <a:bodyPr/>
          <a:lstStyle/>
          <a:p>
            <a:r>
              <a:rPr lang="en-GB"/>
              <a:t>Future trends in gas appliance technology</a:t>
            </a:r>
          </a:p>
        </p:txBody>
      </p:sp>
      <p:sp>
        <p:nvSpPr>
          <p:cNvPr id="6" name="Content Placeholder 5">
            <a:extLst>
              <a:ext uri="{FF2B5EF4-FFF2-40B4-BE49-F238E27FC236}">
                <a16:creationId xmlns:a16="http://schemas.microsoft.com/office/drawing/2014/main" id="{20FA367D-573C-6FDC-8152-AE95256A5093}"/>
              </a:ext>
            </a:extLst>
          </p:cNvPr>
          <p:cNvSpPr>
            <a:spLocks noGrp="1"/>
          </p:cNvSpPr>
          <p:nvPr>
            <p:ph sz="quarter" idx="10"/>
          </p:nvPr>
        </p:nvSpPr>
        <p:spPr>
          <a:xfrm>
            <a:off x="359999" y="1800000"/>
            <a:ext cx="9818143" cy="4140000"/>
          </a:xfrm>
        </p:spPr>
        <p:txBody>
          <a:bodyPr/>
          <a:lstStyle/>
          <a:p>
            <a:r>
              <a:rPr lang="en-GB" b="1" dirty="0">
                <a:ea typeface="ＭＳ Ｐゴシック"/>
              </a:rPr>
              <a:t>Smart technology integration</a:t>
            </a:r>
          </a:p>
          <a:p>
            <a:r>
              <a:rPr lang="en-GB" dirty="0">
                <a:ea typeface="ＭＳ Ｐゴシック"/>
              </a:rPr>
              <a:t>Increasing connectivity and automation:</a:t>
            </a:r>
          </a:p>
          <a:p>
            <a:pPr marL="342900" indent="-342900">
              <a:buFont typeface="Arial" panose="020B0604020202020204" pitchFamily="34" charset="0"/>
              <a:buChar char="•"/>
            </a:pPr>
            <a:r>
              <a:rPr lang="en-GB" dirty="0">
                <a:ea typeface="ＭＳ Ｐゴシック"/>
              </a:rPr>
              <a:t>Internet-connected appliances with remote monitoring</a:t>
            </a:r>
          </a:p>
          <a:p>
            <a:pPr marL="342900" indent="-342900">
              <a:buFont typeface="Arial" panose="020B0604020202020204" pitchFamily="34" charset="0"/>
              <a:buChar char="•"/>
            </a:pPr>
            <a:r>
              <a:rPr lang="en-GB" dirty="0">
                <a:ea typeface="ＭＳ Ｐゴシック"/>
              </a:rPr>
              <a:t>Predictive maintenance using machine learning</a:t>
            </a:r>
          </a:p>
          <a:p>
            <a:pPr marL="342900" indent="-342900">
              <a:buFont typeface="Arial" panose="020B0604020202020204" pitchFamily="34" charset="0"/>
              <a:buChar char="•"/>
            </a:pPr>
            <a:r>
              <a:rPr lang="en-GB" dirty="0">
                <a:ea typeface="ＭＳ Ｐゴシック"/>
              </a:rPr>
              <a:t>Integration with home automation systems</a:t>
            </a:r>
          </a:p>
          <a:p>
            <a:pPr marL="342900" indent="-342900">
              <a:buFont typeface="Arial" panose="020B0604020202020204" pitchFamily="34" charset="0"/>
              <a:buChar char="•"/>
            </a:pPr>
            <a:r>
              <a:rPr lang="en-GB" dirty="0">
                <a:ea typeface="ＭＳ Ｐゴシック"/>
              </a:rPr>
              <a:t>Energy optimization through AI-driven control algorithms</a:t>
            </a:r>
          </a:p>
          <a:p>
            <a:pPr marL="342900" indent="-342900">
              <a:buFont typeface="Arial" panose="020B0604020202020204" pitchFamily="34" charset="0"/>
              <a:buChar char="•"/>
            </a:pPr>
            <a:r>
              <a:rPr lang="en-GB" dirty="0">
                <a:ea typeface="ＭＳ Ｐゴシック"/>
              </a:rPr>
              <a:t>Fault diagnosis and remote support capabilities.</a:t>
            </a:r>
            <a:endParaRPr lang="en-GB"/>
          </a:p>
          <a:p>
            <a:endParaRPr lang="en-GB"/>
          </a:p>
        </p:txBody>
      </p:sp>
    </p:spTree>
    <p:extLst>
      <p:ext uri="{BB962C8B-B14F-4D97-AF65-F5344CB8AC3E}">
        <p14:creationId xmlns:p14="http://schemas.microsoft.com/office/powerpoint/2010/main" val="152701932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531F3B-F018-D135-0825-E5DCA99DE97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F2A7E5A-C9DE-3A0D-4CBA-4B718DA64077}"/>
              </a:ext>
            </a:extLst>
          </p:cNvPr>
          <p:cNvSpPr>
            <a:spLocks noGrp="1"/>
          </p:cNvSpPr>
          <p:nvPr>
            <p:ph type="title"/>
          </p:nvPr>
        </p:nvSpPr>
        <p:spPr>
          <a:xfrm>
            <a:off x="252000" y="959222"/>
            <a:ext cx="11628452" cy="646331"/>
          </a:xfrm>
        </p:spPr>
        <p:txBody>
          <a:bodyPr/>
          <a:lstStyle/>
          <a:p>
            <a:r>
              <a:rPr lang="en-GB"/>
              <a:t>Future trends in gas appliance technology</a:t>
            </a:r>
          </a:p>
        </p:txBody>
      </p:sp>
      <p:sp>
        <p:nvSpPr>
          <p:cNvPr id="6" name="Content Placeholder 5">
            <a:extLst>
              <a:ext uri="{FF2B5EF4-FFF2-40B4-BE49-F238E27FC236}">
                <a16:creationId xmlns:a16="http://schemas.microsoft.com/office/drawing/2014/main" id="{74CBE4B4-AF43-1541-1739-36F16F383B75}"/>
              </a:ext>
            </a:extLst>
          </p:cNvPr>
          <p:cNvSpPr>
            <a:spLocks noGrp="1"/>
          </p:cNvSpPr>
          <p:nvPr>
            <p:ph sz="quarter" idx="10"/>
          </p:nvPr>
        </p:nvSpPr>
        <p:spPr>
          <a:xfrm>
            <a:off x="359999" y="1800000"/>
            <a:ext cx="9818143" cy="4140000"/>
          </a:xfrm>
        </p:spPr>
        <p:txBody>
          <a:bodyPr/>
          <a:lstStyle/>
          <a:p>
            <a:r>
              <a:rPr lang="en-GB" b="1" dirty="0">
                <a:ea typeface="ＭＳ Ｐゴシック"/>
              </a:rPr>
              <a:t>Hybrid systems</a:t>
            </a:r>
          </a:p>
          <a:p>
            <a:r>
              <a:rPr lang="en-GB" dirty="0">
                <a:ea typeface="ＭＳ Ｐゴシック"/>
              </a:rPr>
              <a:t>Combining gas with renewable technologies:</a:t>
            </a:r>
          </a:p>
          <a:p>
            <a:pPr marL="342900" indent="-342900">
              <a:buFont typeface="Arial" panose="020B0604020202020204" pitchFamily="34" charset="0"/>
              <a:buChar char="•"/>
            </a:pPr>
            <a:r>
              <a:rPr lang="en-GB" dirty="0">
                <a:ea typeface="ＭＳ Ｐゴシック"/>
              </a:rPr>
              <a:t>Gas boilers working alongside heat pumps</a:t>
            </a:r>
          </a:p>
          <a:p>
            <a:pPr marL="342900" indent="-342900">
              <a:buFont typeface="Arial" panose="020B0604020202020204" pitchFamily="34" charset="0"/>
              <a:buChar char="•"/>
            </a:pPr>
            <a:r>
              <a:rPr lang="en-GB" dirty="0">
                <a:ea typeface="ＭＳ Ｐゴシック"/>
              </a:rPr>
              <a:t>Solar thermal integration with gas backup</a:t>
            </a:r>
          </a:p>
          <a:p>
            <a:pPr marL="342900" indent="-342900">
              <a:buFont typeface="Arial" panose="020B0604020202020204" pitchFamily="34" charset="0"/>
              <a:buChar char="•"/>
            </a:pPr>
            <a:r>
              <a:rPr lang="en-GB" dirty="0">
                <a:ea typeface="ＭＳ Ｐゴシック"/>
              </a:rPr>
              <a:t>Battery storage systems balancing energy demands</a:t>
            </a:r>
          </a:p>
          <a:p>
            <a:pPr marL="342900" indent="-342900">
              <a:buFont typeface="Arial" panose="020B0604020202020204" pitchFamily="34" charset="0"/>
              <a:buChar char="•"/>
            </a:pPr>
            <a:r>
              <a:rPr lang="en-GB" dirty="0">
                <a:ea typeface="ＭＳ Ｐゴシック"/>
              </a:rPr>
              <a:t>Intelligent switching based on efficiency and cost.</a:t>
            </a:r>
            <a:endParaRPr lang="en-GB"/>
          </a:p>
          <a:p>
            <a:endParaRPr lang="en-GB"/>
          </a:p>
        </p:txBody>
      </p:sp>
    </p:spTree>
    <p:extLst>
      <p:ext uri="{BB962C8B-B14F-4D97-AF65-F5344CB8AC3E}">
        <p14:creationId xmlns:p14="http://schemas.microsoft.com/office/powerpoint/2010/main" val="396328465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6D59CA-38F9-02AD-371E-AB4CB7479A0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A3A724B-79D5-8D8B-9DF4-BB647D4FA407}"/>
              </a:ext>
            </a:extLst>
          </p:cNvPr>
          <p:cNvSpPr>
            <a:spLocks noGrp="1"/>
          </p:cNvSpPr>
          <p:nvPr>
            <p:ph type="title"/>
          </p:nvPr>
        </p:nvSpPr>
        <p:spPr>
          <a:xfrm>
            <a:off x="252000" y="959222"/>
            <a:ext cx="11628452" cy="646331"/>
          </a:xfrm>
        </p:spPr>
        <p:txBody>
          <a:bodyPr/>
          <a:lstStyle/>
          <a:p>
            <a:r>
              <a:rPr lang="en-GB"/>
              <a:t>Future trends in gas appliance technology</a:t>
            </a:r>
          </a:p>
        </p:txBody>
      </p:sp>
      <p:sp>
        <p:nvSpPr>
          <p:cNvPr id="6" name="Content Placeholder 5">
            <a:extLst>
              <a:ext uri="{FF2B5EF4-FFF2-40B4-BE49-F238E27FC236}">
                <a16:creationId xmlns:a16="http://schemas.microsoft.com/office/drawing/2014/main" id="{6CC18FD4-ECB9-7EAF-1DE4-73AD4DE1696D}"/>
              </a:ext>
            </a:extLst>
          </p:cNvPr>
          <p:cNvSpPr>
            <a:spLocks noGrp="1"/>
          </p:cNvSpPr>
          <p:nvPr>
            <p:ph sz="quarter" idx="10"/>
          </p:nvPr>
        </p:nvSpPr>
        <p:spPr>
          <a:xfrm>
            <a:off x="326627" y="1605553"/>
            <a:ext cx="10801621" cy="4140000"/>
          </a:xfrm>
        </p:spPr>
        <p:txBody>
          <a:bodyPr/>
          <a:lstStyle/>
          <a:p>
            <a:r>
              <a:rPr lang="en-GB" b="1" dirty="0"/>
              <a:t>Enhanced efficiency</a:t>
            </a:r>
          </a:p>
          <a:p>
            <a:r>
              <a:rPr lang="en-GB" dirty="0"/>
              <a:t>Continuing improvements in performance:</a:t>
            </a:r>
          </a:p>
          <a:p>
            <a:pPr marL="342900" indent="-342900">
              <a:buFont typeface="Arial" panose="020B0604020202020204" pitchFamily="34" charset="0"/>
              <a:buChar char="•"/>
            </a:pPr>
            <a:r>
              <a:rPr lang="en-GB" dirty="0"/>
              <a:t>Higher efficiency condensing technology approaching theoretical limits</a:t>
            </a:r>
          </a:p>
          <a:p>
            <a:pPr marL="342900" indent="-342900">
              <a:buFont typeface="Arial" panose="020B0604020202020204" pitchFamily="34" charset="0"/>
              <a:buChar char="•"/>
            </a:pPr>
            <a:r>
              <a:rPr lang="en-GB" dirty="0"/>
              <a:t>Micro-CHP (Combined Heat and Power) for simultaneous electricity generation</a:t>
            </a:r>
          </a:p>
          <a:p>
            <a:pPr marL="342900" indent="-342900">
              <a:buFont typeface="Arial" panose="020B0604020202020204" pitchFamily="34" charset="0"/>
              <a:buChar char="•"/>
            </a:pPr>
            <a:r>
              <a:rPr lang="en-GB" dirty="0"/>
              <a:t>Advanced materials for better heat transfer</a:t>
            </a:r>
          </a:p>
          <a:p>
            <a:pPr marL="342900" indent="-342900">
              <a:buFont typeface="Arial" panose="020B0604020202020204" pitchFamily="34" charset="0"/>
              <a:buChar char="•"/>
            </a:pPr>
            <a:r>
              <a:rPr lang="en-GB" dirty="0"/>
              <a:t>Improved modulation ranges for better part-load efficiency</a:t>
            </a:r>
          </a:p>
          <a:p>
            <a:pPr marL="342900" indent="-342900">
              <a:buFont typeface="Arial" panose="020B0604020202020204" pitchFamily="34" charset="0"/>
              <a:buChar char="•"/>
            </a:pPr>
            <a:r>
              <a:rPr lang="en-GB" dirty="0">
                <a:ea typeface="ＭＳ Ｐゴシック"/>
              </a:rPr>
              <a:t>Lower NOx emissions through improved burner design.</a:t>
            </a:r>
            <a:endParaRPr lang="en-GB" dirty="0"/>
          </a:p>
          <a:p>
            <a:endParaRPr lang="en-GB" dirty="0"/>
          </a:p>
        </p:txBody>
      </p:sp>
    </p:spTree>
    <p:extLst>
      <p:ext uri="{BB962C8B-B14F-4D97-AF65-F5344CB8AC3E}">
        <p14:creationId xmlns:p14="http://schemas.microsoft.com/office/powerpoint/2010/main" val="222402174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C644A-242E-ABA1-434F-9E6A4A35F9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94B90A-30B6-56D1-21EB-457B88DBC0F3}"/>
              </a:ext>
            </a:extLst>
          </p:cNvPr>
          <p:cNvSpPr>
            <a:spLocks noGrp="1"/>
          </p:cNvSpPr>
          <p:nvPr>
            <p:ph type="title"/>
          </p:nvPr>
        </p:nvSpPr>
        <p:spPr>
          <a:xfrm>
            <a:off x="252000" y="959222"/>
            <a:ext cx="11628452" cy="646331"/>
          </a:xfrm>
        </p:spPr>
        <p:txBody>
          <a:bodyPr/>
          <a:lstStyle/>
          <a:p>
            <a:r>
              <a:rPr lang="en-GB"/>
              <a:t>Summary</a:t>
            </a:r>
          </a:p>
        </p:txBody>
      </p:sp>
      <p:sp>
        <p:nvSpPr>
          <p:cNvPr id="4" name="Content Placeholder 3">
            <a:extLst>
              <a:ext uri="{FF2B5EF4-FFF2-40B4-BE49-F238E27FC236}">
                <a16:creationId xmlns:a16="http://schemas.microsoft.com/office/drawing/2014/main" id="{93E98F04-331F-CCC4-AA81-C88F3473D389}"/>
              </a:ext>
            </a:extLst>
          </p:cNvPr>
          <p:cNvSpPr>
            <a:spLocks noGrp="1"/>
          </p:cNvSpPr>
          <p:nvPr>
            <p:ph sz="quarter" idx="10"/>
          </p:nvPr>
        </p:nvSpPr>
        <p:spPr>
          <a:xfrm>
            <a:off x="360000" y="1800000"/>
            <a:ext cx="11179728" cy="4140000"/>
          </a:xfrm>
        </p:spPr>
        <p:txBody>
          <a:bodyPr/>
          <a:lstStyle/>
          <a:p>
            <a:r>
              <a:rPr lang="en-GB" dirty="0"/>
              <a:t>You should now be able to:</a:t>
            </a:r>
          </a:p>
          <a:p>
            <a:pPr marL="342900" indent="-342900">
              <a:buFont typeface="Arial" panose="020B0604020202020204" pitchFamily="34" charset="0"/>
              <a:buChar char="•"/>
            </a:pPr>
            <a:r>
              <a:rPr lang="en-GB" b="1" dirty="0"/>
              <a:t>Identify</a:t>
            </a:r>
            <a:r>
              <a:rPr lang="en-GB" dirty="0"/>
              <a:t> the main categories of domestic and light commercial gas appliances.</a:t>
            </a:r>
          </a:p>
          <a:p>
            <a:pPr marL="342900" indent="-342900">
              <a:buFont typeface="Arial" panose="020B0604020202020204" pitchFamily="34" charset="0"/>
              <a:buChar char="•"/>
            </a:pPr>
            <a:r>
              <a:rPr lang="en-GB" b="1" dirty="0"/>
              <a:t>Describe</a:t>
            </a:r>
            <a:r>
              <a:rPr lang="en-GB" dirty="0"/>
              <a:t> how each appliance type functions in delivering heat, hot water or cooking.</a:t>
            </a:r>
          </a:p>
          <a:p>
            <a:pPr marL="342900" indent="-342900">
              <a:buFont typeface="Arial" panose="020B0604020202020204" pitchFamily="34" charset="0"/>
              <a:buChar char="•"/>
            </a:pPr>
            <a:r>
              <a:rPr lang="en-GB" b="1" dirty="0"/>
              <a:t>Compare</a:t>
            </a:r>
            <a:r>
              <a:rPr lang="en-GB" dirty="0"/>
              <a:t> operational differences between appliance types.</a:t>
            </a:r>
          </a:p>
          <a:p>
            <a:pPr marL="342900" indent="-342900">
              <a:buFont typeface="Arial" panose="020B0604020202020204" pitchFamily="34" charset="0"/>
              <a:buChar char="•"/>
            </a:pPr>
            <a:r>
              <a:rPr lang="en-GB" b="1" dirty="0"/>
              <a:t>Explain</a:t>
            </a:r>
            <a:r>
              <a:rPr lang="en-GB" dirty="0"/>
              <a:t> why different systems are used for different applications.</a:t>
            </a:r>
          </a:p>
          <a:p>
            <a:endParaRPr lang="en-GB" sz="2200" dirty="0"/>
          </a:p>
        </p:txBody>
      </p:sp>
    </p:spTree>
    <p:extLst>
      <p:ext uri="{BB962C8B-B14F-4D97-AF65-F5344CB8AC3E}">
        <p14:creationId xmlns:p14="http://schemas.microsoft.com/office/powerpoint/2010/main" val="301421994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00DF00-DDB1-9E17-D96C-C839324D3C8E}"/>
              </a:ext>
            </a:extLst>
          </p:cNvPr>
          <p:cNvSpPr txBox="1"/>
          <p:nvPr/>
        </p:nvSpPr>
        <p:spPr>
          <a:xfrm>
            <a:off x="3599812" y="1544613"/>
            <a:ext cx="5040000" cy="923330"/>
          </a:xfrm>
          <a:prstGeom prst="rect">
            <a:avLst/>
          </a:prstGeom>
          <a:noFill/>
        </p:spPr>
        <p:txBody>
          <a:bodyPr wrap="none" rtlCol="0">
            <a:spAutoFit/>
          </a:bodyPr>
          <a:lstStyle/>
          <a:p>
            <a:pPr algn="ctr"/>
            <a:r>
              <a:rPr lang="en-GB" sz="5400" dirty="0">
                <a:solidFill>
                  <a:srgbClr val="FC4421"/>
                </a:solidFill>
              </a:rPr>
              <a:t>Any questions?</a:t>
            </a:r>
          </a:p>
        </p:txBody>
      </p:sp>
      <p:sp>
        <p:nvSpPr>
          <p:cNvPr id="2" name="TextBox 1">
            <a:extLst>
              <a:ext uri="{FF2B5EF4-FFF2-40B4-BE49-F238E27FC236}">
                <a16:creationId xmlns:a16="http://schemas.microsoft.com/office/drawing/2014/main" id="{DB6C39EB-CD4F-1C39-9835-EE1FEA8E6945}"/>
              </a:ext>
            </a:extLst>
          </p:cNvPr>
          <p:cNvSpPr txBox="1"/>
          <p:nvPr/>
        </p:nvSpPr>
        <p:spPr>
          <a:xfrm>
            <a:off x="467358" y="3571368"/>
            <a:ext cx="11304908" cy="2062103"/>
          </a:xfrm>
          <a:prstGeom prst="rect">
            <a:avLst/>
          </a:prstGeom>
          <a:noFill/>
        </p:spPr>
        <p:txBody>
          <a:bodyPr wrap="square" lIns="91440" tIns="45720" rIns="91440" bIns="45720" anchor="t">
            <a:spAutoFit/>
          </a:bodyPr>
          <a:lstStyle/>
          <a:p>
            <a:r>
              <a:rPr lang="en-GB" sz="1800" b="0" i="0" dirty="0">
                <a:solidFill>
                  <a:srgbClr val="000000"/>
                </a:solidFill>
                <a:effectLst/>
                <a:latin typeface="inherit"/>
                <a:ea typeface="ＭＳ Ｐゴシック"/>
              </a:rPr>
              <a:t>Copyright in this </a:t>
            </a:r>
            <a:r>
              <a:rPr lang="en-GB" sz="1800" dirty="0">
                <a:solidFill>
                  <a:srgbClr val="000000"/>
                </a:solidFill>
                <a:latin typeface="inherit"/>
                <a:ea typeface="ＭＳ Ｐゴシック"/>
              </a:rPr>
              <a:t>document</a:t>
            </a:r>
            <a:r>
              <a:rPr lang="en-GB" sz="1800" b="0" i="0" dirty="0">
                <a:solidFill>
                  <a:srgbClr val="000000"/>
                </a:solidFill>
                <a:effectLst/>
                <a:latin typeface="inherit"/>
                <a:ea typeface="ＭＳ Ｐゴシック"/>
              </a:rPr>
              <a:t> belongs to and is used under licence from the Department for Education, © 2025.</a:t>
            </a:r>
            <a:endParaRPr lang="en-GB" sz="1800" b="0" i="0" dirty="0">
              <a:solidFill>
                <a:srgbClr val="242424"/>
              </a:solidFill>
              <a:effectLst/>
              <a:latin typeface="Aptos" panose="020B0004020202020204" pitchFamily="34" charset="0"/>
              <a:ea typeface="ＭＳ Ｐゴシック"/>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ea typeface="ＭＳ Ｐゴシック"/>
              </a:rPr>
              <a:t>WJEC operates in England under the name </a:t>
            </a:r>
            <a:r>
              <a:rPr lang="en-US" altLang="en-US" sz="1800" dirty="0" err="1">
                <a:solidFill>
                  <a:srgbClr val="000000"/>
                </a:solidFill>
                <a:latin typeface="inherit"/>
                <a:ea typeface="ＭＳ Ｐゴシック"/>
              </a:rPr>
              <a:t>Eduqas</a:t>
            </a:r>
            <a:r>
              <a:rPr lang="en-US" altLang="en-US" sz="1800" dirty="0">
                <a:solidFill>
                  <a:srgbClr val="000000"/>
                </a:solidFill>
                <a:latin typeface="inherit"/>
                <a:ea typeface="ＭＳ Ｐゴシック"/>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BADD65-70FB-8672-446A-39956BD5E2D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83C4C2C-BFEE-C79C-CB03-657271742796}"/>
              </a:ext>
            </a:extLst>
          </p:cNvPr>
          <p:cNvSpPr>
            <a:spLocks noGrp="1"/>
          </p:cNvSpPr>
          <p:nvPr>
            <p:ph type="title"/>
          </p:nvPr>
        </p:nvSpPr>
        <p:spPr>
          <a:xfrm>
            <a:off x="252000" y="959222"/>
            <a:ext cx="11628452" cy="646331"/>
          </a:xfrm>
        </p:spPr>
        <p:txBody>
          <a:bodyPr/>
          <a:lstStyle/>
          <a:p>
            <a:r>
              <a:rPr lang="en-GB"/>
              <a:t>Central heating boilers: categories and operation</a:t>
            </a:r>
          </a:p>
        </p:txBody>
      </p:sp>
      <p:sp>
        <p:nvSpPr>
          <p:cNvPr id="6" name="Content Placeholder 5">
            <a:extLst>
              <a:ext uri="{FF2B5EF4-FFF2-40B4-BE49-F238E27FC236}">
                <a16:creationId xmlns:a16="http://schemas.microsoft.com/office/drawing/2014/main" id="{134DBE30-E8F2-8BFB-83D6-F55F0FDA16E7}"/>
              </a:ext>
            </a:extLst>
          </p:cNvPr>
          <p:cNvSpPr>
            <a:spLocks noGrp="1"/>
          </p:cNvSpPr>
          <p:nvPr>
            <p:ph sz="quarter" idx="10"/>
          </p:nvPr>
        </p:nvSpPr>
        <p:spPr>
          <a:xfrm>
            <a:off x="360000" y="1800000"/>
            <a:ext cx="10575222" cy="4140000"/>
          </a:xfrm>
        </p:spPr>
        <p:txBody>
          <a:bodyPr/>
          <a:lstStyle/>
          <a:p>
            <a:r>
              <a:rPr lang="en-GB" b="1"/>
              <a:t>Combi boilers</a:t>
            </a:r>
          </a:p>
          <a:p>
            <a:r>
              <a:rPr lang="en-GB"/>
              <a:t>The most popular boiler type in the UK, combination boilers provide both domestic hot water and central heating without requiring a cylinder.</a:t>
            </a:r>
          </a:p>
          <a:p>
            <a:pPr marL="342900" indent="-342900">
              <a:buFont typeface="Arial" panose="020B0604020202020204" pitchFamily="34" charset="0"/>
              <a:buChar char="•"/>
            </a:pPr>
            <a:r>
              <a:rPr lang="en-GB"/>
              <a:t>Heats water directly from the mains</a:t>
            </a:r>
          </a:p>
          <a:p>
            <a:pPr marL="342900" indent="-342900">
              <a:buFont typeface="Arial" panose="020B0604020202020204" pitchFamily="34" charset="0"/>
              <a:buChar char="•"/>
            </a:pPr>
            <a:r>
              <a:rPr lang="en-GB"/>
              <a:t>Space-saving design with no tanks or cylinders</a:t>
            </a:r>
          </a:p>
          <a:p>
            <a:pPr marL="342900" indent="-342900">
              <a:buFont typeface="Arial" panose="020B0604020202020204" pitchFamily="34" charset="0"/>
              <a:buChar char="•"/>
            </a:pPr>
            <a:r>
              <a:rPr lang="en-GB"/>
              <a:t>Instant hot water but limited to one outlet at a time</a:t>
            </a:r>
          </a:p>
          <a:p>
            <a:pPr marL="342900" indent="-342900">
              <a:buFont typeface="Arial" panose="020B0604020202020204" pitchFamily="34" charset="0"/>
              <a:buChar char="•"/>
            </a:pPr>
            <a:r>
              <a:rPr lang="en-GB"/>
              <a:t>Typically 24-35kW for domestic properties</a:t>
            </a:r>
          </a:p>
        </p:txBody>
      </p:sp>
    </p:spTree>
    <p:extLst>
      <p:ext uri="{BB962C8B-B14F-4D97-AF65-F5344CB8AC3E}">
        <p14:creationId xmlns:p14="http://schemas.microsoft.com/office/powerpoint/2010/main" val="3677214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F6DC83-9DA7-52C2-DC6C-94A00E800EF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3C087CF-C905-7475-80DC-E7D1DB6DA096}"/>
              </a:ext>
            </a:extLst>
          </p:cNvPr>
          <p:cNvSpPr>
            <a:spLocks noGrp="1"/>
          </p:cNvSpPr>
          <p:nvPr>
            <p:ph type="title"/>
          </p:nvPr>
        </p:nvSpPr>
        <p:spPr>
          <a:xfrm>
            <a:off x="252000" y="959222"/>
            <a:ext cx="11628452" cy="646331"/>
          </a:xfrm>
        </p:spPr>
        <p:txBody>
          <a:bodyPr/>
          <a:lstStyle/>
          <a:p>
            <a:r>
              <a:rPr lang="en-GB"/>
              <a:t>Central heating boilers: categories and operation</a:t>
            </a:r>
          </a:p>
        </p:txBody>
      </p:sp>
      <p:sp>
        <p:nvSpPr>
          <p:cNvPr id="6" name="Content Placeholder 5">
            <a:extLst>
              <a:ext uri="{FF2B5EF4-FFF2-40B4-BE49-F238E27FC236}">
                <a16:creationId xmlns:a16="http://schemas.microsoft.com/office/drawing/2014/main" id="{FB054095-9FF0-B43F-A8D7-1643ACCF501C}"/>
              </a:ext>
            </a:extLst>
          </p:cNvPr>
          <p:cNvSpPr>
            <a:spLocks noGrp="1"/>
          </p:cNvSpPr>
          <p:nvPr>
            <p:ph sz="quarter" idx="10"/>
          </p:nvPr>
        </p:nvSpPr>
        <p:spPr>
          <a:xfrm>
            <a:off x="360000" y="1800000"/>
            <a:ext cx="10337227" cy="4140000"/>
          </a:xfrm>
        </p:spPr>
        <p:txBody>
          <a:bodyPr/>
          <a:lstStyle/>
          <a:p>
            <a:r>
              <a:rPr lang="en-GB" b="1">
                <a:ea typeface="ＭＳ Ｐゴシック"/>
              </a:rPr>
              <a:t>Regular boilers</a:t>
            </a:r>
          </a:p>
          <a:p>
            <a:r>
              <a:rPr lang="en-GB">
                <a:ea typeface="ＭＳ Ｐゴシック"/>
              </a:rPr>
              <a:t>Also called conventional or heat-only boilers, these work with traditional heating systems.</a:t>
            </a:r>
          </a:p>
          <a:p>
            <a:r>
              <a:rPr lang="en-GB" b="1" dirty="0">
                <a:ea typeface="ＭＳ Ｐゴシック"/>
              </a:rPr>
              <a:t>Sealed system:</a:t>
            </a:r>
            <a:endParaRPr lang="en-GB">
              <a:ea typeface="ＭＳ Ｐゴシック"/>
            </a:endParaRPr>
          </a:p>
          <a:p>
            <a:r>
              <a:rPr lang="en-GB">
                <a:ea typeface="+mn-lt"/>
                <a:cs typeface="+mn-lt"/>
              </a:rPr>
              <a:t>A sealed central heating system is a closed-loop system where water circulates under pressure without exposure to the atmosphere, this is filled via a filling loop.</a:t>
            </a:r>
            <a:endParaRPr lang="en-GB">
              <a:cs typeface="Arial"/>
            </a:endParaRPr>
          </a:p>
          <a:p>
            <a:endParaRPr lang="en-GB"/>
          </a:p>
        </p:txBody>
      </p:sp>
    </p:spTree>
    <p:extLst>
      <p:ext uri="{BB962C8B-B14F-4D97-AF65-F5344CB8AC3E}">
        <p14:creationId xmlns:p14="http://schemas.microsoft.com/office/powerpoint/2010/main" val="145319875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1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6f930148186a8a3d9c5bc00b37c8558">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ef8fa4cbc806802382e5c5506b25357a"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5041F6D-BBDE-4B15-9860-57A05AB8973C}">
  <ds:schemaRefs>
    <ds:schemaRef ds:uri="01e15224-84b2-4570-bdea-a67bb94d0921"/>
    <ds:schemaRef ds:uri="7c04300a-231c-4281-9146-a98f6f4a7aff"/>
    <ds:schemaRef ds:uri="http://schemas.microsoft.com/office/2006/metadata/properties"/>
    <ds:schemaRef ds:uri="http://schemas.microsoft.com/office/2006/documentManagement/types"/>
    <ds:schemaRef ds:uri="http://purl.org/dc/terms/"/>
    <ds:schemaRef ds:uri="http://www.w3.org/XML/1998/namespace"/>
    <ds:schemaRef ds:uri="http://schemas.openxmlformats.org/package/2006/metadata/core-properties"/>
    <ds:schemaRef ds:uri="http://schemas.microsoft.com/office/infopath/2007/PartnerControls"/>
    <ds:schemaRef ds:uri="http://purl.org/dc/dcmitype/"/>
    <ds:schemaRef ds:uri="http://purl.org/dc/elements/1.1/"/>
  </ds:schemaRefs>
</ds:datastoreItem>
</file>

<file path=customXml/itemProps2.xml><?xml version="1.0" encoding="utf-8"?>
<ds:datastoreItem xmlns:ds="http://schemas.openxmlformats.org/officeDocument/2006/customXml" ds:itemID="{088C6C23-105C-4197-B339-288D58D23A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7D282AF-3624-45B9-804D-F764465AEF68}">
  <ds:schemaRefs>
    <ds:schemaRef ds:uri="http://schemas.microsoft.com/sharepoint/v3/contenttype/forms"/>
  </ds:schemaRefs>
</ds:datastoreItem>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T Levels Powerpoint Template</Template>
  <TotalTime>1</TotalTime>
  <Words>4046</Words>
  <Application>Microsoft Office PowerPoint</Application>
  <PresentationFormat>Custom</PresentationFormat>
  <Paragraphs>547</Paragraphs>
  <Slides>74</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74</vt:i4>
      </vt:variant>
    </vt:vector>
  </HeadingPairs>
  <TitlesOfParts>
    <vt:vector size="80" baseType="lpstr">
      <vt:lpstr>ＭＳ Ｐゴシック</vt:lpstr>
      <vt:lpstr>Aptos</vt:lpstr>
      <vt:lpstr>Arial</vt:lpstr>
      <vt:lpstr>inherit</vt:lpstr>
      <vt:lpstr>Lucida Grande</vt:lpstr>
      <vt:lpstr>1_Default Design</vt:lpstr>
      <vt:lpstr>PowerPoint Presentation</vt:lpstr>
      <vt:lpstr>Starter</vt:lpstr>
      <vt:lpstr>Objective</vt:lpstr>
      <vt:lpstr>Water heaters: types and characteristics</vt:lpstr>
      <vt:lpstr>Water heaters: types and characteristics</vt:lpstr>
      <vt:lpstr>Water heaters: types and characteristics</vt:lpstr>
      <vt:lpstr>Water heaters: types and characteristics</vt:lpstr>
      <vt:lpstr>Central heating boilers: categories and operation</vt:lpstr>
      <vt:lpstr>Central heating boilers: categories and operation</vt:lpstr>
      <vt:lpstr>Central heating boilers: categories and operation</vt:lpstr>
      <vt:lpstr>Central heating boilers: categories and operation</vt:lpstr>
      <vt:lpstr>Space heaters: classifications and requirements</vt:lpstr>
      <vt:lpstr>Space heaters: classifications and requirements</vt:lpstr>
      <vt:lpstr>Space heaters: classifications and requirements</vt:lpstr>
      <vt:lpstr>Space heaters: classifications and requirements</vt:lpstr>
      <vt:lpstr>Space heaters: classifications and requirements</vt:lpstr>
      <vt:lpstr>Space heaters: classifications and requirements</vt:lpstr>
      <vt:lpstr>Cookers and hobs: safety features and requirements</vt:lpstr>
      <vt:lpstr>Cookers and hobs: safety features and requirements</vt:lpstr>
      <vt:lpstr>Cookers and hobs: safety features and requirements</vt:lpstr>
      <vt:lpstr>Cookers and hobs: safety features and requirements</vt:lpstr>
      <vt:lpstr>Gas meters: types and installation</vt:lpstr>
      <vt:lpstr>Gas meters: types and installation</vt:lpstr>
      <vt:lpstr>Gas meters: types and installation</vt:lpstr>
      <vt:lpstr>Gas meters: types and installation</vt:lpstr>
      <vt:lpstr>Comparison of gas appliance types</vt:lpstr>
      <vt:lpstr>Comparison of gas appliance types</vt:lpstr>
      <vt:lpstr>Flue systems and classifications</vt:lpstr>
      <vt:lpstr>Flue systems and classifications</vt:lpstr>
      <vt:lpstr>Flue systems and classifications</vt:lpstr>
      <vt:lpstr>Flue systems and classifications</vt:lpstr>
      <vt:lpstr>Ventilation requirements for gas appliances</vt:lpstr>
      <vt:lpstr>Ventilation requirements for gas appliances</vt:lpstr>
      <vt:lpstr>Ventilation requirements for gas appliances</vt:lpstr>
      <vt:lpstr>Ventilation requirements for gas appliances</vt:lpstr>
      <vt:lpstr>Ventilation requirements for gas appliances</vt:lpstr>
      <vt:lpstr>Gas pressure and flow requirements</vt:lpstr>
      <vt:lpstr>Gas pressure and flow requirements</vt:lpstr>
      <vt:lpstr>Gas pressure and flow requirements</vt:lpstr>
      <vt:lpstr>Gas pressure and flow requirements</vt:lpstr>
      <vt:lpstr>Gas pressure and flow requirements</vt:lpstr>
      <vt:lpstr>Combustion and efficiency</vt:lpstr>
      <vt:lpstr>Combustion and efficiency</vt:lpstr>
      <vt:lpstr>Gas appliance controls and components</vt:lpstr>
      <vt:lpstr>Gas appliance controls and components</vt:lpstr>
      <vt:lpstr>Gas appliance controls and components</vt:lpstr>
      <vt:lpstr>Gas appliance controls and components</vt:lpstr>
      <vt:lpstr>Gas appliance controls and components</vt:lpstr>
      <vt:lpstr>Gas appliance controls and components</vt:lpstr>
      <vt:lpstr>Gas appliance controls and components</vt:lpstr>
      <vt:lpstr>Operational differences between appliance types</vt:lpstr>
      <vt:lpstr>Operational differences between appliance types</vt:lpstr>
      <vt:lpstr>Operational differences between appliance types</vt:lpstr>
      <vt:lpstr>Operational differences between appliance types</vt:lpstr>
      <vt:lpstr>Operational requirements by appliance type</vt:lpstr>
      <vt:lpstr>System requirements by appliance type </vt:lpstr>
      <vt:lpstr>System requirements by appliance type</vt:lpstr>
      <vt:lpstr>Appliance selection criteria and applications</vt:lpstr>
      <vt:lpstr>Appliance selection criteria and applications</vt:lpstr>
      <vt:lpstr>Appliance selection criteria and applications</vt:lpstr>
      <vt:lpstr>Appliance selection criteria and applications</vt:lpstr>
      <vt:lpstr>Appliance selection criteria and applications</vt:lpstr>
      <vt:lpstr>Appliance selection criteria and applications</vt:lpstr>
      <vt:lpstr>Regulatory framework and standards</vt:lpstr>
      <vt:lpstr>Regulatory framework and standards</vt:lpstr>
      <vt:lpstr>Regulatory framework and standards</vt:lpstr>
      <vt:lpstr>Regulatory framework and standards</vt:lpstr>
      <vt:lpstr>Regulatory framework and standards</vt:lpstr>
      <vt:lpstr>Future trends in gas appliance technology</vt:lpstr>
      <vt:lpstr>Future trends in gas appliance technology</vt:lpstr>
      <vt:lpstr>Future trends in gas appliance technology</vt:lpstr>
      <vt:lpstr>Future trends in gas appliance technology</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Hazell, Danielle</cp:lastModifiedBy>
  <cp:revision>1</cp:revision>
  <dcterms:created xsi:type="dcterms:W3CDTF">2025-04-15T10:44:23Z</dcterms:created>
  <dcterms:modified xsi:type="dcterms:W3CDTF">2025-12-12T11:51:16Z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3666724-00ca-41b5-b6fa-015eacb44368_Enabled">
    <vt:lpwstr>true</vt:lpwstr>
  </property>
  <property fmtid="{D5CDD505-2E9C-101B-9397-08002B2CF9AE}" pid="3" name="MSIP_Label_a3666724-00ca-41b5-b6fa-015eacb44368_SetDate">
    <vt:lpwstr>2025-04-10T10:14:23Z</vt:lpwstr>
  </property>
  <property fmtid="{D5CDD505-2E9C-101B-9397-08002B2CF9AE}" pid="4" name="MSIP_Label_a3666724-00ca-41b5-b6fa-015eacb44368_Method">
    <vt:lpwstr>Privileged</vt:lpwstr>
  </property>
  <property fmtid="{D5CDD505-2E9C-101B-9397-08002B2CF9AE}" pid="5" name="MSIP_Label_a3666724-00ca-41b5-b6fa-015eacb44368_Name">
    <vt:lpwstr>Internal</vt:lpwstr>
  </property>
  <property fmtid="{D5CDD505-2E9C-101B-9397-08002B2CF9AE}" pid="6" name="MSIP_Label_a3666724-00ca-41b5-b6fa-015eacb44368_SiteId">
    <vt:lpwstr>b6d3492e-0aa1-4a60-840d-b706a96e670d</vt:lpwstr>
  </property>
  <property fmtid="{D5CDD505-2E9C-101B-9397-08002B2CF9AE}" pid="7" name="MSIP_Label_a3666724-00ca-41b5-b6fa-015eacb44368_ActionId">
    <vt:lpwstr>e858918b-4881-4444-b984-9dbe2495d330</vt:lpwstr>
  </property>
  <property fmtid="{D5CDD505-2E9C-101B-9397-08002B2CF9AE}" pid="8" name="MSIP_Label_a3666724-00ca-41b5-b6fa-015eacb44368_ContentBits">
    <vt:lpwstr>1</vt:lpwstr>
  </property>
  <property fmtid="{D5CDD505-2E9C-101B-9397-08002B2CF9AE}" pid="9" name="MSIP_Label_a3666724-00ca-41b5-b6fa-015eacb44368_Tag">
    <vt:lpwstr>10, 0, 1, 1</vt:lpwstr>
  </property>
  <property fmtid="{D5CDD505-2E9C-101B-9397-08002B2CF9AE}" pid="10" name="ClassificationContentMarkingHeaderLocations">
    <vt:lpwstr>1_Default Design:4</vt:lpwstr>
  </property>
  <property fmtid="{D5CDD505-2E9C-101B-9397-08002B2CF9AE}" pid="11" name="ClassificationContentMarkingHeaderText">
    <vt:lpwstr>MEWNOL - INTERNAL</vt:lpwstr>
  </property>
  <property fmtid="{D5CDD505-2E9C-101B-9397-08002B2CF9AE}" pid="12" name="ContentTypeId">
    <vt:lpwstr>0x010100CDD05C0E7E0E414EB79F81A23986EA6A</vt:lpwstr>
  </property>
  <property fmtid="{D5CDD505-2E9C-101B-9397-08002B2CF9AE}" pid="13" name="MediaServiceImageTags">
    <vt:lpwstr/>
  </property>
</Properties>
</file>