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0"/>
  </p:notesMasterIdLst>
  <p:handoutMasterIdLst>
    <p:handoutMasterId r:id="rId31"/>
  </p:handoutMasterIdLst>
  <p:sldIdLst>
    <p:sldId id="462" r:id="rId5"/>
    <p:sldId id="840" r:id="rId6"/>
    <p:sldId id="837" r:id="rId7"/>
    <p:sldId id="844" r:id="rId8"/>
    <p:sldId id="853" r:id="rId9"/>
    <p:sldId id="854" r:id="rId10"/>
    <p:sldId id="855" r:id="rId11"/>
    <p:sldId id="856" r:id="rId12"/>
    <p:sldId id="857" r:id="rId13"/>
    <p:sldId id="834" r:id="rId14"/>
    <p:sldId id="858" r:id="rId15"/>
    <p:sldId id="859" r:id="rId16"/>
    <p:sldId id="860" r:id="rId17"/>
    <p:sldId id="861" r:id="rId18"/>
    <p:sldId id="850" r:id="rId19"/>
    <p:sldId id="862" r:id="rId20"/>
    <p:sldId id="863" r:id="rId21"/>
    <p:sldId id="864" r:id="rId22"/>
    <p:sldId id="865" r:id="rId23"/>
    <p:sldId id="866" r:id="rId24"/>
    <p:sldId id="839" r:id="rId25"/>
    <p:sldId id="851" r:id="rId26"/>
    <p:sldId id="852" r:id="rId27"/>
    <p:sldId id="838" r:id="rId28"/>
    <p:sldId id="512" r:id="rId29"/>
  </p:sldIdLst>
  <p:sldSz cx="12239625" cy="6840538"/>
  <p:notesSz cx="6797675" cy="9928225"/>
  <p:custDataLst>
    <p:tags r:id="rId3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AEF5F-F993-D9B0-BCB5-4F7FD1F66618}" v="15" dt="2025-12-08T17:25:20.9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asko, Rhiannon" userId="S::rhiannon.andrasko@wjec.co.uk::15be4c62-2de6-4343-a7f4-3c209826edd1" providerId="AD" clId="Web-{C6E29620-826B-9D9E-0265-862479D6DCE6}"/>
    <pc:docChg chg="modSld">
      <pc:chgData name="Andrasko, Rhiannon" userId="S::rhiannon.andrasko@wjec.co.uk::15be4c62-2de6-4343-a7f4-3c209826edd1" providerId="AD" clId="Web-{C6E29620-826B-9D9E-0265-862479D6DCE6}" dt="2025-12-05T15:11:20.566" v="41" actId="20577"/>
      <pc:docMkLst>
        <pc:docMk/>
      </pc:docMkLst>
      <pc:sldChg chg="modSp">
        <pc:chgData name="Andrasko, Rhiannon" userId="S::rhiannon.andrasko@wjec.co.uk::15be4c62-2de6-4343-a7f4-3c209826edd1" providerId="AD" clId="Web-{C6E29620-826B-9D9E-0265-862479D6DCE6}" dt="2025-12-05T15:07:19.543" v="29" actId="20577"/>
        <pc:sldMkLst>
          <pc:docMk/>
          <pc:sldMk cId="1753962167" sldId="834"/>
        </pc:sldMkLst>
        <pc:spChg chg="mod">
          <ac:chgData name="Andrasko, Rhiannon" userId="S::rhiannon.andrasko@wjec.co.uk::15be4c62-2de6-4343-a7f4-3c209826edd1" providerId="AD" clId="Web-{C6E29620-826B-9D9E-0265-862479D6DCE6}" dt="2025-12-05T15:07:19.543" v="29" actId="20577"/>
          <ac:spMkLst>
            <pc:docMk/>
            <pc:sldMk cId="1753962167" sldId="834"/>
            <ac:spMk id="4" creationId="{8AF3A0ED-7251-D607-41B4-7FE5F0F138DB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11:20.566" v="41" actId="20577"/>
        <pc:sldMkLst>
          <pc:docMk/>
          <pc:sldMk cId="3678393562" sldId="839"/>
        </pc:sldMkLst>
        <pc:spChg chg="mod">
          <ac:chgData name="Andrasko, Rhiannon" userId="S::rhiannon.andrasko@wjec.co.uk::15be4c62-2de6-4343-a7f4-3c209826edd1" providerId="AD" clId="Web-{C6E29620-826B-9D9E-0265-862479D6DCE6}" dt="2025-12-05T15:11:20.566" v="41" actId="20577"/>
          <ac:spMkLst>
            <pc:docMk/>
            <pc:sldMk cId="3678393562" sldId="839"/>
            <ac:spMk id="4" creationId="{B62CDF3C-4C26-FDC7-7CAC-49ECF1A35287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3:36.388" v="6" actId="20577"/>
        <pc:sldMkLst>
          <pc:docMk/>
          <pc:sldMk cId="859905571" sldId="844"/>
        </pc:sldMkLst>
        <pc:spChg chg="mod">
          <ac:chgData name="Andrasko, Rhiannon" userId="S::rhiannon.andrasko@wjec.co.uk::15be4c62-2de6-4343-a7f4-3c209826edd1" providerId="AD" clId="Web-{C6E29620-826B-9D9E-0265-862479D6DCE6}" dt="2025-12-05T15:03:36.388" v="6" actId="20577"/>
          <ac:spMkLst>
            <pc:docMk/>
            <pc:sldMk cId="859905571" sldId="844"/>
            <ac:spMk id="6" creationId="{63DEF0A9-7F3F-3D10-1348-19477BA25909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8:35.624" v="31" actId="20577"/>
        <pc:sldMkLst>
          <pc:docMk/>
          <pc:sldMk cId="1762345833" sldId="850"/>
        </pc:sldMkLst>
        <pc:spChg chg="mod">
          <ac:chgData name="Andrasko, Rhiannon" userId="S::rhiannon.andrasko@wjec.co.uk::15be4c62-2de6-4343-a7f4-3c209826edd1" providerId="AD" clId="Web-{C6E29620-826B-9D9E-0265-862479D6DCE6}" dt="2025-12-05T15:08:35.624" v="31" actId="20577"/>
          <ac:spMkLst>
            <pc:docMk/>
            <pc:sldMk cId="1762345833" sldId="850"/>
            <ac:spMk id="4" creationId="{E6564F70-92A8-1065-1E9B-F54761D565D8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3:53.155" v="7" actId="20577"/>
        <pc:sldMkLst>
          <pc:docMk/>
          <pc:sldMk cId="2629525979" sldId="853"/>
        </pc:sldMkLst>
        <pc:spChg chg="mod">
          <ac:chgData name="Andrasko, Rhiannon" userId="S::rhiannon.andrasko@wjec.co.uk::15be4c62-2de6-4343-a7f4-3c209826edd1" providerId="AD" clId="Web-{C6E29620-826B-9D9E-0265-862479D6DCE6}" dt="2025-12-05T15:03:53.155" v="7" actId="20577"/>
          <ac:spMkLst>
            <pc:docMk/>
            <pc:sldMk cId="2629525979" sldId="853"/>
            <ac:spMk id="6" creationId="{678EA6A0-D5AE-F447-FA1A-D4AF32DDB531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4:47.315" v="11" actId="20577"/>
        <pc:sldMkLst>
          <pc:docMk/>
          <pc:sldMk cId="1905004371" sldId="855"/>
        </pc:sldMkLst>
        <pc:spChg chg="mod">
          <ac:chgData name="Andrasko, Rhiannon" userId="S::rhiannon.andrasko@wjec.co.uk::15be4c62-2de6-4343-a7f4-3c209826edd1" providerId="AD" clId="Web-{C6E29620-826B-9D9E-0265-862479D6DCE6}" dt="2025-12-05T15:04:47.315" v="11" actId="20577"/>
          <ac:spMkLst>
            <pc:docMk/>
            <pc:sldMk cId="1905004371" sldId="855"/>
            <ac:spMk id="6" creationId="{682DD392-81C5-03C8-16AD-66E0C0CC08B6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5:21.818" v="17" actId="20577"/>
        <pc:sldMkLst>
          <pc:docMk/>
          <pc:sldMk cId="2914467110" sldId="856"/>
        </pc:sldMkLst>
        <pc:spChg chg="mod">
          <ac:chgData name="Andrasko, Rhiannon" userId="S::rhiannon.andrasko@wjec.co.uk::15be4c62-2de6-4343-a7f4-3c209826edd1" providerId="AD" clId="Web-{C6E29620-826B-9D9E-0265-862479D6DCE6}" dt="2025-12-05T15:05:21.818" v="17" actId="20577"/>
          <ac:spMkLst>
            <pc:docMk/>
            <pc:sldMk cId="2914467110" sldId="856"/>
            <ac:spMk id="6" creationId="{FE7E0EB1-E45F-59ED-1830-DE0C30F14B13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5:43.053" v="22" actId="20577"/>
        <pc:sldMkLst>
          <pc:docMk/>
          <pc:sldMk cId="2157777900" sldId="857"/>
        </pc:sldMkLst>
        <pc:spChg chg="mod">
          <ac:chgData name="Andrasko, Rhiannon" userId="S::rhiannon.andrasko@wjec.co.uk::15be4c62-2de6-4343-a7f4-3c209826edd1" providerId="AD" clId="Web-{C6E29620-826B-9D9E-0265-862479D6DCE6}" dt="2025-12-05T15:05:43.053" v="22" actId="20577"/>
          <ac:spMkLst>
            <pc:docMk/>
            <pc:sldMk cId="2157777900" sldId="857"/>
            <ac:spMk id="6" creationId="{C2C45526-0237-DEE4-CF23-8FA4B0A6008E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09:24.782" v="33" actId="20577"/>
        <pc:sldMkLst>
          <pc:docMk/>
          <pc:sldMk cId="764987974" sldId="863"/>
        </pc:sldMkLst>
        <pc:spChg chg="mod">
          <ac:chgData name="Andrasko, Rhiannon" userId="S::rhiannon.andrasko@wjec.co.uk::15be4c62-2de6-4343-a7f4-3c209826edd1" providerId="AD" clId="Web-{C6E29620-826B-9D9E-0265-862479D6DCE6}" dt="2025-12-05T15:09:24.782" v="33" actId="20577"/>
          <ac:spMkLst>
            <pc:docMk/>
            <pc:sldMk cId="764987974" sldId="863"/>
            <ac:spMk id="4" creationId="{BBA77F85-17FF-8015-3EE8-E01931567757}"/>
          </ac:spMkLst>
        </pc:spChg>
      </pc:sldChg>
      <pc:sldChg chg="modSp">
        <pc:chgData name="Andrasko, Rhiannon" userId="S::rhiannon.andrasko@wjec.co.uk::15be4c62-2de6-4343-a7f4-3c209826edd1" providerId="AD" clId="Web-{C6E29620-826B-9D9E-0265-862479D6DCE6}" dt="2025-12-05T15:10:42.800" v="38" actId="20577"/>
        <pc:sldMkLst>
          <pc:docMk/>
          <pc:sldMk cId="436919765" sldId="865"/>
        </pc:sldMkLst>
        <pc:spChg chg="mod">
          <ac:chgData name="Andrasko, Rhiannon" userId="S::rhiannon.andrasko@wjec.co.uk::15be4c62-2de6-4343-a7f4-3c209826edd1" providerId="AD" clId="Web-{C6E29620-826B-9D9E-0265-862479D6DCE6}" dt="2025-12-05T15:10:42.800" v="38" actId="20577"/>
          <ac:spMkLst>
            <pc:docMk/>
            <pc:sldMk cId="436919765" sldId="865"/>
            <ac:spMk id="4" creationId="{EE12FCE8-1D58-5685-0443-49E6D2BC9814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02T13:27:40.095" v="34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2T13:24:07.774" v="5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3:24:07.774" v="5"/>
          <ac:spMkLst>
            <pc:docMk/>
            <pc:sldMk cId="2402489006" sldId="512"/>
            <ac:spMk id="2" creationId="{4471EBAF-7139-3D97-D003-840C8428AD5A}"/>
          </ac:spMkLst>
        </pc:spChg>
        <pc:spChg chg="mod">
          <ac:chgData name="Hazell, Danielle" userId="16322be0-50ef-46ff-b0c0-d304bc10d5d2" providerId="ADAL" clId="{E6D12E1F-DF63-450C-A9ED-E72C5F6C045B}" dt="2025-12-02T13:24:07.106" v="4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3:26:26.065" v="21" actId="14100"/>
        <pc:sldMkLst>
          <pc:docMk/>
          <pc:sldMk cId="1753962167" sldId="834"/>
        </pc:sldMkLst>
        <pc:spChg chg="mod">
          <ac:chgData name="Hazell, Danielle" userId="16322be0-50ef-46ff-b0c0-d304bc10d5d2" providerId="ADAL" clId="{E6D12E1F-DF63-450C-A9ED-E72C5F6C045B}" dt="2025-12-02T13:26:26.065" v="21" actId="14100"/>
          <ac:spMkLst>
            <pc:docMk/>
            <pc:sldMk cId="1753962167" sldId="834"/>
            <ac:spMk id="4" creationId="{8AF3A0ED-7251-D607-41B4-7FE5F0F138DB}"/>
          </ac:spMkLst>
        </pc:spChg>
      </pc:sldChg>
      <pc:sldChg chg="modSp mod">
        <pc:chgData name="Hazell, Danielle" userId="16322be0-50ef-46ff-b0c0-d304bc10d5d2" providerId="ADAL" clId="{E6D12E1F-DF63-450C-A9ED-E72C5F6C045B}" dt="2025-12-02T13:25:37.240" v="11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13:25:37.240" v="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13:27:40.095" v="34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13:27:40.095" v="34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13:25:40.608" v="12" actId="14100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2T13:25:40.608" v="12" actId="14100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2T13:27:28.153" v="27" actId="12"/>
        <pc:sldMkLst>
          <pc:docMk/>
          <pc:sldMk cId="4215496774" sldId="852"/>
        </pc:sldMkLst>
        <pc:spChg chg="mod">
          <ac:chgData name="Hazell, Danielle" userId="16322be0-50ef-46ff-b0c0-d304bc10d5d2" providerId="ADAL" clId="{E6D12E1F-DF63-450C-A9ED-E72C5F6C045B}" dt="2025-12-02T13:27:28.153" v="27" actId="12"/>
          <ac:spMkLst>
            <pc:docMk/>
            <pc:sldMk cId="4215496774" sldId="852"/>
            <ac:spMk id="4" creationId="{CCEC1C1C-3946-1E4F-FA08-F55249676140}"/>
          </ac:spMkLst>
        </pc:spChg>
      </pc:sldChg>
      <pc:sldChg chg="modSp mod">
        <pc:chgData name="Hazell, Danielle" userId="16322be0-50ef-46ff-b0c0-d304bc10d5d2" providerId="ADAL" clId="{E6D12E1F-DF63-450C-A9ED-E72C5F6C045B}" dt="2025-12-02T13:25:57.802" v="15" actId="1076"/>
        <pc:sldMkLst>
          <pc:docMk/>
          <pc:sldMk cId="2629525979" sldId="853"/>
        </pc:sldMkLst>
        <pc:spChg chg="mod">
          <ac:chgData name="Hazell, Danielle" userId="16322be0-50ef-46ff-b0c0-d304bc10d5d2" providerId="ADAL" clId="{E6D12E1F-DF63-450C-A9ED-E72C5F6C045B}" dt="2025-12-02T13:25:57.802" v="15" actId="1076"/>
          <ac:spMkLst>
            <pc:docMk/>
            <pc:sldMk cId="2629525979" sldId="853"/>
            <ac:spMk id="6" creationId="{678EA6A0-D5AE-F447-FA1A-D4AF32DDB531}"/>
          </ac:spMkLst>
        </pc:spChg>
      </pc:sldChg>
      <pc:sldChg chg="modSp mod">
        <pc:chgData name="Hazell, Danielle" userId="16322be0-50ef-46ff-b0c0-d304bc10d5d2" providerId="ADAL" clId="{E6D12E1F-DF63-450C-A9ED-E72C5F6C045B}" dt="2025-12-02T13:26:07.148" v="17" actId="113"/>
        <pc:sldMkLst>
          <pc:docMk/>
          <pc:sldMk cId="813738018" sldId="854"/>
        </pc:sldMkLst>
        <pc:graphicFrameChg chg="modGraphic">
          <ac:chgData name="Hazell, Danielle" userId="16322be0-50ef-46ff-b0c0-d304bc10d5d2" providerId="ADAL" clId="{E6D12E1F-DF63-450C-A9ED-E72C5F6C045B}" dt="2025-12-02T13:26:07.148" v="17" actId="113"/>
          <ac:graphicFrameMkLst>
            <pc:docMk/>
            <pc:sldMk cId="813738018" sldId="854"/>
            <ac:graphicFrameMk id="2" creationId="{2FE5F698-9344-967E-43D8-29D9AE6CC1C9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3:26:11.289" v="18" actId="14100"/>
        <pc:sldMkLst>
          <pc:docMk/>
          <pc:sldMk cId="1905004371" sldId="855"/>
        </pc:sldMkLst>
        <pc:spChg chg="mod">
          <ac:chgData name="Hazell, Danielle" userId="16322be0-50ef-46ff-b0c0-d304bc10d5d2" providerId="ADAL" clId="{E6D12E1F-DF63-450C-A9ED-E72C5F6C045B}" dt="2025-12-02T13:26:11.289" v="18" actId="14100"/>
          <ac:spMkLst>
            <pc:docMk/>
            <pc:sldMk cId="1905004371" sldId="855"/>
            <ac:spMk id="6" creationId="{682DD392-81C5-03C8-16AD-66E0C0CC08B6}"/>
          </ac:spMkLst>
        </pc:spChg>
      </pc:sldChg>
      <pc:sldChg chg="modSp mod">
        <pc:chgData name="Hazell, Danielle" userId="16322be0-50ef-46ff-b0c0-d304bc10d5d2" providerId="ADAL" clId="{E6D12E1F-DF63-450C-A9ED-E72C5F6C045B}" dt="2025-12-02T13:26:15.977" v="19" actId="14100"/>
        <pc:sldMkLst>
          <pc:docMk/>
          <pc:sldMk cId="2914467110" sldId="856"/>
        </pc:sldMkLst>
        <pc:spChg chg="mod">
          <ac:chgData name="Hazell, Danielle" userId="16322be0-50ef-46ff-b0c0-d304bc10d5d2" providerId="ADAL" clId="{E6D12E1F-DF63-450C-A9ED-E72C5F6C045B}" dt="2025-12-02T13:26:15.977" v="19" actId="14100"/>
          <ac:spMkLst>
            <pc:docMk/>
            <pc:sldMk cId="2914467110" sldId="856"/>
            <ac:spMk id="6" creationId="{FE7E0EB1-E45F-59ED-1830-DE0C30F14B13}"/>
          </ac:spMkLst>
        </pc:spChg>
      </pc:sldChg>
      <pc:sldChg chg="modSp mod">
        <pc:chgData name="Hazell, Danielle" userId="16322be0-50ef-46ff-b0c0-d304bc10d5d2" providerId="ADAL" clId="{E6D12E1F-DF63-450C-A9ED-E72C5F6C045B}" dt="2025-12-02T13:26:20.512" v="20" actId="14100"/>
        <pc:sldMkLst>
          <pc:docMk/>
          <pc:sldMk cId="2157777900" sldId="857"/>
        </pc:sldMkLst>
        <pc:spChg chg="mod">
          <ac:chgData name="Hazell, Danielle" userId="16322be0-50ef-46ff-b0c0-d304bc10d5d2" providerId="ADAL" clId="{E6D12E1F-DF63-450C-A9ED-E72C5F6C045B}" dt="2025-12-02T13:26:20.512" v="20" actId="14100"/>
          <ac:spMkLst>
            <pc:docMk/>
            <pc:sldMk cId="2157777900" sldId="857"/>
            <ac:spMk id="6" creationId="{C2C45526-0237-DEE4-CF23-8FA4B0A6008E}"/>
          </ac:spMkLst>
        </pc:spChg>
      </pc:sldChg>
      <pc:sldChg chg="modSp mod">
        <pc:chgData name="Hazell, Danielle" userId="16322be0-50ef-46ff-b0c0-d304bc10d5d2" providerId="ADAL" clId="{E6D12E1F-DF63-450C-A9ED-E72C5F6C045B}" dt="2025-12-02T13:26:29.729" v="22" actId="14100"/>
        <pc:sldMkLst>
          <pc:docMk/>
          <pc:sldMk cId="3202264017" sldId="858"/>
        </pc:sldMkLst>
        <pc:spChg chg="mod">
          <ac:chgData name="Hazell, Danielle" userId="16322be0-50ef-46ff-b0c0-d304bc10d5d2" providerId="ADAL" clId="{E6D12E1F-DF63-450C-A9ED-E72C5F6C045B}" dt="2025-12-02T13:26:29.729" v="22" actId="14100"/>
          <ac:spMkLst>
            <pc:docMk/>
            <pc:sldMk cId="3202264017" sldId="858"/>
            <ac:spMk id="4" creationId="{FA5A5B2B-D2B8-0487-E08C-866DC938F5A0}"/>
          </ac:spMkLst>
        </pc:spChg>
      </pc:sldChg>
      <pc:sldChg chg="modSp mod">
        <pc:chgData name="Hazell, Danielle" userId="16322be0-50ef-46ff-b0c0-d304bc10d5d2" providerId="ADAL" clId="{E6D12E1F-DF63-450C-A9ED-E72C5F6C045B}" dt="2025-12-02T13:26:33.183" v="23" actId="14100"/>
        <pc:sldMkLst>
          <pc:docMk/>
          <pc:sldMk cId="880937521" sldId="859"/>
        </pc:sldMkLst>
        <pc:spChg chg="mod">
          <ac:chgData name="Hazell, Danielle" userId="16322be0-50ef-46ff-b0c0-d304bc10d5d2" providerId="ADAL" clId="{E6D12E1F-DF63-450C-A9ED-E72C5F6C045B}" dt="2025-12-02T13:26:33.183" v="23" actId="14100"/>
          <ac:spMkLst>
            <pc:docMk/>
            <pc:sldMk cId="880937521" sldId="859"/>
            <ac:spMk id="4" creationId="{4845CD8B-5E02-BE88-BB2E-F9B8D8670D09}"/>
          </ac:spMkLst>
        </pc:spChg>
      </pc:sldChg>
      <pc:sldChg chg="modSp mod">
        <pc:chgData name="Hazell, Danielle" userId="16322be0-50ef-46ff-b0c0-d304bc10d5d2" providerId="ADAL" clId="{E6D12E1F-DF63-450C-A9ED-E72C5F6C045B}" dt="2025-12-02T13:26:36.936" v="24" actId="14100"/>
        <pc:sldMkLst>
          <pc:docMk/>
          <pc:sldMk cId="2651012597" sldId="860"/>
        </pc:sldMkLst>
        <pc:spChg chg="mod">
          <ac:chgData name="Hazell, Danielle" userId="16322be0-50ef-46ff-b0c0-d304bc10d5d2" providerId="ADAL" clId="{E6D12E1F-DF63-450C-A9ED-E72C5F6C045B}" dt="2025-12-02T13:26:36.936" v="24" actId="14100"/>
          <ac:spMkLst>
            <pc:docMk/>
            <pc:sldMk cId="2651012597" sldId="860"/>
            <ac:spMk id="4" creationId="{F73A542E-41DF-BD1D-095F-19B3815BCAE6}"/>
          </ac:spMkLst>
        </pc:spChg>
      </pc:sldChg>
      <pc:sldChg chg="modSp mod">
        <pc:chgData name="Hazell, Danielle" userId="16322be0-50ef-46ff-b0c0-d304bc10d5d2" providerId="ADAL" clId="{E6D12E1F-DF63-450C-A9ED-E72C5F6C045B}" dt="2025-12-02T13:26:40.592" v="25" actId="14100"/>
        <pc:sldMkLst>
          <pc:docMk/>
          <pc:sldMk cId="936324603" sldId="861"/>
        </pc:sldMkLst>
        <pc:spChg chg="mod">
          <ac:chgData name="Hazell, Danielle" userId="16322be0-50ef-46ff-b0c0-d304bc10d5d2" providerId="ADAL" clId="{E6D12E1F-DF63-450C-A9ED-E72C5F6C045B}" dt="2025-12-02T13:26:40.592" v="25" actId="14100"/>
          <ac:spMkLst>
            <pc:docMk/>
            <pc:sldMk cId="936324603" sldId="861"/>
            <ac:spMk id="4" creationId="{0DD26D31-3C02-7F2A-5C1C-3DD81B7F3BA2}"/>
          </ac:spMkLst>
        </pc:spChg>
      </pc:sldChg>
      <pc:sldChg chg="modSp mod">
        <pc:chgData name="Hazell, Danielle" userId="16322be0-50ef-46ff-b0c0-d304bc10d5d2" providerId="ADAL" clId="{E6D12E1F-DF63-450C-A9ED-E72C5F6C045B}" dt="2025-12-02T13:26:49.224" v="26" actId="14100"/>
        <pc:sldMkLst>
          <pc:docMk/>
          <pc:sldMk cId="2131765420" sldId="862"/>
        </pc:sldMkLst>
        <pc:spChg chg="mod">
          <ac:chgData name="Hazell, Danielle" userId="16322be0-50ef-46ff-b0c0-d304bc10d5d2" providerId="ADAL" clId="{E6D12E1F-DF63-450C-A9ED-E72C5F6C045B}" dt="2025-12-02T13:26:49.224" v="26" actId="14100"/>
          <ac:spMkLst>
            <pc:docMk/>
            <pc:sldMk cId="2131765420" sldId="862"/>
            <ac:spMk id="4" creationId="{DCCD5022-C8C5-33CC-AF87-502F8F283FDE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2T13:23:55.381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3:23:55.381" v="3"/>
          <ac:spMkLst>
            <pc:docMk/>
            <pc:sldMasterMk cId="2966563060" sldId="2147483653"/>
            <ac:spMk id="4" creationId="{534138A3-67ED-B95C-559A-B6C08ABB7E0A}"/>
          </ac:spMkLst>
        </pc:spChg>
        <pc:picChg chg="add mod">
          <ac:chgData name="Hazell, Danielle" userId="16322be0-50ef-46ff-b0c0-d304bc10d5d2" providerId="ADAL" clId="{E6D12E1F-DF63-450C-A9ED-E72C5F6C045B}" dt="2025-12-02T13:23:55.381" v="3"/>
          <ac:picMkLst>
            <pc:docMk/>
            <pc:sldMasterMk cId="2966563060" sldId="2147483653"/>
            <ac:picMk id="2" creationId="{1E963A06-E1A2-1239-F2A5-1FDFFB47E5A2}"/>
          </ac:picMkLst>
        </pc:picChg>
        <pc:picChg chg="add mod">
          <ac:chgData name="Hazell, Danielle" userId="16322be0-50ef-46ff-b0c0-d304bc10d5d2" providerId="ADAL" clId="{E6D12E1F-DF63-450C-A9ED-E72C5F6C045B}" dt="2025-12-02T13:23:55.381" v="3"/>
          <ac:picMkLst>
            <pc:docMk/>
            <pc:sldMasterMk cId="2966563060" sldId="2147483653"/>
            <ac:picMk id="5" creationId="{54348C6A-92D7-AC66-014C-C15D22B4510E}"/>
          </ac:picMkLst>
        </pc:picChg>
        <pc:picChg chg="add mod">
          <ac:chgData name="Hazell, Danielle" userId="16322be0-50ef-46ff-b0c0-d304bc10d5d2" providerId="ADAL" clId="{E6D12E1F-DF63-450C-A9ED-E72C5F6C045B}" dt="2025-12-02T13:23:55.381" v="3"/>
          <ac:picMkLst>
            <pc:docMk/>
            <pc:sldMasterMk cId="2966563060" sldId="2147483653"/>
            <ac:picMk id="7" creationId="{5F1E3F55-CBEE-6331-2830-E77B0FAF16AA}"/>
          </ac:picMkLst>
        </pc:picChg>
      </pc:sldMasterChg>
    </pc:docChg>
  </pc:docChgLst>
  <pc:docChgLst>
    <pc:chgData name="Andrasko, Rhiannon" userId="S::rhiannon.andrasko@wjec.co.uk::15be4c62-2de6-4343-a7f4-3c209826edd1" providerId="AD" clId="Web-{E0BAEF5F-F993-D9B0-BCB5-4F7FD1F66618}"/>
    <pc:docChg chg="modSld">
      <pc:chgData name="Andrasko, Rhiannon" userId="S::rhiannon.andrasko@wjec.co.uk::15be4c62-2de6-4343-a7f4-3c209826edd1" providerId="AD" clId="Web-{E0BAEF5F-F993-D9B0-BCB5-4F7FD1F66618}" dt="2025-12-08T17:25:20.909" v="9" actId="20577"/>
      <pc:docMkLst>
        <pc:docMk/>
      </pc:docMkLst>
      <pc:sldChg chg="modSp">
        <pc:chgData name="Andrasko, Rhiannon" userId="S::rhiannon.andrasko@wjec.co.uk::15be4c62-2de6-4343-a7f4-3c209826edd1" providerId="AD" clId="Web-{E0BAEF5F-F993-D9B0-BCB5-4F7FD1F66618}" dt="2025-12-08T17:24:40.908" v="1" actId="20577"/>
        <pc:sldMkLst>
          <pc:docMk/>
          <pc:sldMk cId="3661908118" sldId="837"/>
        </pc:sldMkLst>
        <pc:spChg chg="mod">
          <ac:chgData name="Andrasko, Rhiannon" userId="S::rhiannon.andrasko@wjec.co.uk::15be4c62-2de6-4343-a7f4-3c209826edd1" providerId="AD" clId="Web-{E0BAEF5F-F993-D9B0-BCB5-4F7FD1F66618}" dt="2025-12-08T17:24:40.908" v="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">
        <pc:chgData name="Andrasko, Rhiannon" userId="S::rhiannon.andrasko@wjec.co.uk::15be4c62-2de6-4343-a7f4-3c209826edd1" providerId="AD" clId="Web-{E0BAEF5F-F993-D9B0-BCB5-4F7FD1F66618}" dt="2025-12-08T17:25:02.799" v="5" actId="20577"/>
        <pc:sldMkLst>
          <pc:docMk/>
          <pc:sldMk cId="3014219946" sldId="838"/>
        </pc:sldMkLst>
        <pc:spChg chg="mod">
          <ac:chgData name="Andrasko, Rhiannon" userId="S::rhiannon.andrasko@wjec.co.uk::15be4c62-2de6-4343-a7f4-3c209826edd1" providerId="AD" clId="Web-{E0BAEF5F-F993-D9B0-BCB5-4F7FD1F66618}" dt="2025-12-08T17:25:02.799" v="5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">
        <pc:chgData name="Andrasko, Rhiannon" userId="S::rhiannon.andrasko@wjec.co.uk::15be4c62-2de6-4343-a7f4-3c209826edd1" providerId="AD" clId="Web-{E0BAEF5F-F993-D9B0-BCB5-4F7FD1F66618}" dt="2025-12-08T17:25:20.909" v="9" actId="20577"/>
        <pc:sldMkLst>
          <pc:docMk/>
          <pc:sldMk cId="764987974" sldId="863"/>
        </pc:sldMkLst>
        <pc:spChg chg="mod">
          <ac:chgData name="Andrasko, Rhiannon" userId="S::rhiannon.andrasko@wjec.co.uk::15be4c62-2de6-4343-a7f4-3c209826edd1" providerId="AD" clId="Web-{E0BAEF5F-F993-D9B0-BCB5-4F7FD1F66618}" dt="2025-12-08T17:25:20.909" v="9" actId="20577"/>
          <ac:spMkLst>
            <pc:docMk/>
            <pc:sldMk cId="764987974" sldId="863"/>
            <ac:spMk id="5" creationId="{F1015331-B58B-3AF7-13B0-07152B3B1203}"/>
          </ac:spMkLst>
        </pc:spChg>
      </pc:sldChg>
    </pc:docChg>
  </pc:docChgLst>
  <pc:docChgLst>
    <pc:chgData name="Amanda Suzuki" userId="S::amanda.suzuki@eal.org.uk::481664d6-57b2-43ee-8909-51abec9171fa" providerId="AD" clId="Web-{2FA1CB19-139E-D7F6-4A39-5FC1A24CD87E}"/>
    <pc:docChg chg="modSld">
      <pc:chgData name="Amanda Suzuki" userId="S::amanda.suzuki@eal.org.uk::481664d6-57b2-43ee-8909-51abec9171fa" providerId="AD" clId="Web-{2FA1CB19-139E-D7F6-4A39-5FC1A24CD87E}" dt="2025-11-27T10:48:14.229" v="6" actId="20577"/>
      <pc:docMkLst>
        <pc:docMk/>
      </pc:docMkLst>
      <pc:sldChg chg="modSp">
        <pc:chgData name="Amanda Suzuki" userId="S::amanda.suzuki@eal.org.uk::481664d6-57b2-43ee-8909-51abec9171fa" providerId="AD" clId="Web-{2FA1CB19-139E-D7F6-4A39-5FC1A24CD87E}" dt="2025-11-27T10:47:37.894" v="1" actId="20577"/>
        <pc:sldMkLst>
          <pc:docMk/>
          <pc:sldMk cId="3661908118" sldId="837"/>
        </pc:sldMkLst>
        <pc:spChg chg="mod">
          <ac:chgData name="Amanda Suzuki" userId="S::amanda.suzuki@eal.org.uk::481664d6-57b2-43ee-8909-51abec9171fa" providerId="AD" clId="Web-{2FA1CB19-139E-D7F6-4A39-5FC1A24CD87E}" dt="2025-11-27T10:47:37.894" v="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">
        <pc:chgData name="Amanda Suzuki" userId="S::amanda.suzuki@eal.org.uk::481664d6-57b2-43ee-8909-51abec9171fa" providerId="AD" clId="Web-{2FA1CB19-139E-D7F6-4A39-5FC1A24CD87E}" dt="2025-11-27T10:47:58.257" v="4" actId="14100"/>
        <pc:sldMkLst>
          <pc:docMk/>
          <pc:sldMk cId="2629525979" sldId="853"/>
        </pc:sldMkLst>
        <pc:spChg chg="mod">
          <ac:chgData name="Amanda Suzuki" userId="S::amanda.suzuki@eal.org.uk::481664d6-57b2-43ee-8909-51abec9171fa" providerId="AD" clId="Web-{2FA1CB19-139E-D7F6-4A39-5FC1A24CD87E}" dt="2025-11-27T10:47:58.257" v="4" actId="14100"/>
          <ac:spMkLst>
            <pc:docMk/>
            <pc:sldMk cId="2629525979" sldId="853"/>
            <ac:spMk id="6" creationId="{678EA6A0-D5AE-F447-FA1A-D4AF32DDB531}"/>
          </ac:spMkLst>
        </pc:spChg>
      </pc:sldChg>
      <pc:sldChg chg="modSp">
        <pc:chgData name="Amanda Suzuki" userId="S::amanda.suzuki@eal.org.uk::481664d6-57b2-43ee-8909-51abec9171fa" providerId="AD" clId="Web-{2FA1CB19-139E-D7F6-4A39-5FC1A24CD87E}" dt="2025-11-27T10:48:14.229" v="6" actId="20577"/>
        <pc:sldMkLst>
          <pc:docMk/>
          <pc:sldMk cId="1905004371" sldId="855"/>
        </pc:sldMkLst>
        <pc:spChg chg="mod">
          <ac:chgData name="Amanda Suzuki" userId="S::amanda.suzuki@eal.org.uk::481664d6-57b2-43ee-8909-51abec9171fa" providerId="AD" clId="Web-{2FA1CB19-139E-D7F6-4A39-5FC1A24CD87E}" dt="2025-11-27T10:48:14.229" v="6" actId="20577"/>
          <ac:spMkLst>
            <pc:docMk/>
            <pc:sldMk cId="1905004371" sldId="855"/>
            <ac:spMk id="6" creationId="{682DD392-81C5-03C8-16AD-66E0C0CC08B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1E963A06-E1A2-1239-F2A5-1FDFFB47E5A2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534138A3-67ED-B95C-559A-B6C08ABB7E0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54348C6A-92D7-AC66-014C-C15D22B4510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F1E3F55-CBEE-6331-2830-E77B0FAF16A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K1.14 Types of ventilation in relation to gas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1.14c: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Applied design, installation and inspection of ventilation systems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Grille and ventilation component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2" y="1718287"/>
            <a:ext cx="11070827" cy="4140000"/>
          </a:xfrm>
        </p:spPr>
        <p:txBody>
          <a:bodyPr/>
          <a:lstStyle/>
          <a:p>
            <a:r>
              <a:rPr lang="en-GB" b="1" dirty="0"/>
              <a:t>1. Fixed wall grilles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Material:</a:t>
            </a:r>
            <a:r>
              <a:rPr lang="en-GB" dirty="0">
                <a:ea typeface="ＭＳ Ｐゴシック"/>
              </a:rPr>
              <a:t> Metal or plastic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Function:</a:t>
            </a:r>
            <a:r>
              <a:rPr lang="en-GB" dirty="0">
                <a:ea typeface="ＭＳ Ｐゴシック"/>
              </a:rPr>
              <a:t> Permanent openings for combustion air or compartment cooling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Compliance:</a:t>
            </a:r>
            <a:r>
              <a:rPr lang="en-GB" dirty="0">
                <a:ea typeface="ＭＳ Ｐゴシック"/>
              </a:rPr>
              <a:t> Must have a known </a:t>
            </a:r>
            <a:r>
              <a:rPr lang="en-GB" b="1" dirty="0">
                <a:ea typeface="ＭＳ Ｐゴシック"/>
              </a:rPr>
              <a:t>free air area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Note:</a:t>
            </a:r>
            <a:r>
              <a:rPr lang="en-GB" dirty="0">
                <a:ea typeface="ＭＳ Ｐゴシック"/>
              </a:rPr>
              <a:t> Must not be closeable or obstructed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962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CF5E3-BCDC-3029-66F0-E469F342E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A6D13-8374-043A-8BAE-8A034BCF7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Grille and ventilation component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A5B2B-D2B8-0487-E08C-866DC938F5A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2" y="1693235"/>
            <a:ext cx="10458180" cy="4140000"/>
          </a:xfrm>
        </p:spPr>
        <p:txBody>
          <a:bodyPr/>
          <a:lstStyle/>
          <a:p>
            <a:r>
              <a:rPr lang="en-GB" b="1" dirty="0"/>
              <a:t>2. Air bricks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Material:</a:t>
            </a:r>
            <a:r>
              <a:rPr lang="en-GB" dirty="0"/>
              <a:t> Terracotta or plastic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Function:</a:t>
            </a:r>
            <a:r>
              <a:rPr lang="en-GB" dirty="0"/>
              <a:t> Built into external walls to provide fixed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Use:</a:t>
            </a:r>
            <a:r>
              <a:rPr lang="en-GB" dirty="0"/>
              <a:t> Often paired with sleeve or duct for through-wall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Caution:</a:t>
            </a:r>
            <a:r>
              <a:rPr lang="en-GB" dirty="0"/>
              <a:t> Check for insect mesh or blockage</a:t>
            </a:r>
          </a:p>
        </p:txBody>
      </p:sp>
    </p:spTree>
    <p:extLst>
      <p:ext uri="{BB962C8B-B14F-4D97-AF65-F5344CB8AC3E}">
        <p14:creationId xmlns:p14="http://schemas.microsoft.com/office/powerpoint/2010/main" val="3202264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50802-D1DA-7794-24CF-395136AD9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5B92D-63B1-BD6F-D5C2-D090A09F5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Grille and ventilation component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45CD8B-5E02-BE88-BB2E-F9B8D8670D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1698" y="1741316"/>
            <a:ext cx="11076589" cy="4140000"/>
          </a:xfrm>
        </p:spPr>
        <p:txBody>
          <a:bodyPr/>
          <a:lstStyle/>
          <a:p>
            <a:r>
              <a:rPr lang="en-GB" b="1" dirty="0"/>
              <a:t>3. Louvre panels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Design:</a:t>
            </a:r>
            <a:r>
              <a:rPr lang="en-GB" dirty="0"/>
              <a:t> Angled slats to allow airflow while reducing water ingress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Location:</a:t>
            </a:r>
            <a:r>
              <a:rPr lang="en-GB" dirty="0"/>
              <a:t> Internal cupboard or compartment doors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Application:</a:t>
            </a:r>
            <a:r>
              <a:rPr lang="en-GB" dirty="0"/>
              <a:t> Used to create </a:t>
            </a:r>
            <a:r>
              <a:rPr lang="en-GB" b="1" dirty="0"/>
              <a:t>high/low-level ventilation</a:t>
            </a:r>
            <a:r>
              <a:rPr lang="en-GB" dirty="0"/>
              <a:t> in enclosures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Check:</a:t>
            </a:r>
            <a:r>
              <a:rPr lang="en-GB" dirty="0"/>
              <a:t> Confirm </a:t>
            </a:r>
            <a:r>
              <a:rPr lang="en-GB" b="1" dirty="0"/>
              <a:t>free area</a:t>
            </a:r>
            <a:r>
              <a:rPr lang="en-GB" dirty="0"/>
              <a:t>, not just physical size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937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86A47-34B1-6D9A-FD6E-F3699720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64D9-E502-73C8-B91C-E4A66EC61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Grille and ventilation component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A542E-41DF-BD1D-095F-19B3815BCAE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1698" y="1768590"/>
            <a:ext cx="10756549" cy="4140000"/>
          </a:xfrm>
        </p:spPr>
        <p:txBody>
          <a:bodyPr/>
          <a:lstStyle/>
          <a:p>
            <a:r>
              <a:rPr lang="en-GB" b="1" dirty="0"/>
              <a:t>4. Mechanical fan ducts (with backdraft shutter)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Type:</a:t>
            </a:r>
            <a:r>
              <a:rPr lang="en-GB" dirty="0"/>
              <a:t> Extract or supply fans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Feature:</a:t>
            </a:r>
            <a:r>
              <a:rPr lang="en-GB" dirty="0"/>
              <a:t> Include </a:t>
            </a:r>
            <a:r>
              <a:rPr lang="en-GB" b="1" dirty="0"/>
              <a:t>non-return shutters</a:t>
            </a:r>
            <a:r>
              <a:rPr lang="en-GB" dirty="0"/>
              <a:t> to prevent unwanted draughts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Use:</a:t>
            </a:r>
            <a:r>
              <a:rPr lang="en-GB" dirty="0"/>
              <a:t> In mechanical ventilation or MVHR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Caution:</a:t>
            </a:r>
            <a:r>
              <a:rPr lang="en-GB" dirty="0"/>
              <a:t> Must not create negative pressure near open-flued appliances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1012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CDCC6-EA7B-EB3C-4185-47A502842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82FA7-73C2-8E2B-1B97-3D5FA99EF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Grille and ventilation component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26D31-3C02-7F2A-5C1C-3DD81B7F3B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2" y="1730813"/>
            <a:ext cx="10467323" cy="4140000"/>
          </a:xfrm>
        </p:spPr>
        <p:txBody>
          <a:bodyPr/>
          <a:lstStyle/>
          <a:p>
            <a:r>
              <a:rPr lang="en-GB" b="1" dirty="0"/>
              <a:t>5. Trickle vents in windows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Built-in feature:</a:t>
            </a:r>
            <a:r>
              <a:rPr lang="en-GB" dirty="0"/>
              <a:t> Found in double-glazed window frames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Function:</a:t>
            </a:r>
            <a:r>
              <a:rPr lang="en-GB" dirty="0"/>
              <a:t> Provide background ventilation in modern airtight buildings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Limitation:</a:t>
            </a:r>
            <a:r>
              <a:rPr lang="en-GB" dirty="0"/>
              <a:t> Not suitable as the sole means of combustion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Standard:</a:t>
            </a:r>
            <a:r>
              <a:rPr lang="en-GB" dirty="0"/>
              <a:t> Often required for compliance with </a:t>
            </a:r>
            <a:r>
              <a:rPr lang="en-GB" b="1" dirty="0"/>
              <a:t>Part F</a:t>
            </a:r>
            <a:r>
              <a:rPr lang="en-GB" dirty="0"/>
              <a:t> of the Building Regulations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32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A1424-86A5-B221-6BAD-AE521CDB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7B49FB-16CB-93B4-D91A-DF1DB24D3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Room layout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564F70-92A8-1065-1E9B-F54761D565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76912"/>
            <a:ext cx="11298600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Example 1: Bathroom with fan-assisted flueless heater</a:t>
            </a:r>
          </a:p>
          <a:p>
            <a:r>
              <a:rPr lang="en-GB" b="1" dirty="0">
                <a:ea typeface="ＭＳ Ｐゴシック"/>
              </a:rPr>
              <a:t>Scenario:</a:t>
            </a:r>
            <a:br>
              <a:rPr lang="en-GB" dirty="0"/>
            </a:br>
            <a:r>
              <a:rPr lang="en-GB" dirty="0">
                <a:ea typeface="ＭＳ Ｐゴシック"/>
              </a:rPr>
              <a:t>A flueless gas heater is installed on the bathroom wall. The room has a small high-level window and an extractor fan.</a:t>
            </a:r>
          </a:p>
          <a:p>
            <a:r>
              <a:rPr lang="en-GB" b="1" dirty="0">
                <a:ea typeface="ＭＳ Ｐゴシック"/>
              </a:rPr>
              <a:t>What to consider: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Flueless appliances</a:t>
            </a:r>
            <a:r>
              <a:rPr lang="en-GB" dirty="0">
                <a:ea typeface="ＭＳ Ｐゴシック"/>
              </a:rPr>
              <a:t> discharge combustion products into the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Bathrooms are high-humidity areas with limited air movement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Combustion air must be permanently available – extract fans may create </a:t>
            </a:r>
            <a:r>
              <a:rPr lang="en-GB" b="1" dirty="0">
                <a:ea typeface="ＭＳ Ｐゴシック"/>
              </a:rPr>
              <a:t>negative pressure.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345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8936A-A615-DA30-753E-E1E440B97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4471888-9B56-90C3-6755-E8A91B9F5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Room layout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D5022-C8C5-33CC-AF87-502F8F283FD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87266"/>
            <a:ext cx="11520452" cy="4140000"/>
          </a:xfrm>
        </p:spPr>
        <p:txBody>
          <a:bodyPr/>
          <a:lstStyle/>
          <a:p>
            <a:r>
              <a:rPr lang="en-GB" b="1" dirty="0"/>
              <a:t>Example 1: Bathroom with fan-assisted flueless heater</a:t>
            </a:r>
          </a:p>
          <a:p>
            <a:r>
              <a:rPr lang="en-GB" b="1" dirty="0"/>
              <a:t>Key questions: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Is permanent </a:t>
            </a:r>
            <a:r>
              <a:rPr lang="en-GB" b="1" dirty="0"/>
              <a:t>low-level ventilation</a:t>
            </a:r>
            <a:r>
              <a:rPr lang="en-GB" dirty="0"/>
              <a:t> present?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Is the room volume large enough?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Is the appliance even </a:t>
            </a:r>
            <a:r>
              <a:rPr lang="en-GB" b="1" dirty="0"/>
              <a:t>suitable for bathroom installation</a:t>
            </a:r>
            <a:r>
              <a:rPr lang="en-GB" dirty="0"/>
              <a:t> under MIs and Part J?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765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157B7-F68F-89CD-349E-8B01D3EE3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015331-B58B-3AF7-13B0-07152B3B1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Room </a:t>
            </a:r>
            <a:r>
              <a:rPr lang="en-GB">
                <a:ea typeface="ＭＳ Ｐゴシック"/>
                <a:cs typeface="Arial"/>
              </a:rPr>
              <a:t>layout</a:t>
            </a:r>
            <a:r>
              <a:rPr lang="en-GB" dirty="0">
                <a:ea typeface="ＭＳ Ｐゴシック"/>
                <a:cs typeface="Arial"/>
              </a:rPr>
              <a:t> </a:t>
            </a:r>
            <a:r>
              <a:rPr lang="en-GB">
                <a:ea typeface="ＭＳ Ｐゴシック"/>
                <a:cs typeface="Arial"/>
              </a:rPr>
              <a:t>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77F85-17FF-8015-3EE8-E0193156775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7260" y="1676908"/>
            <a:ext cx="11298600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Example 2: Kitchen with a combination boiler</a:t>
            </a:r>
          </a:p>
          <a:p>
            <a:r>
              <a:rPr lang="en-GB" b="1" dirty="0">
                <a:ea typeface="ＭＳ Ｐゴシック"/>
              </a:rPr>
              <a:t>Scenario:</a:t>
            </a:r>
            <a:br>
              <a:rPr lang="en-GB" dirty="0"/>
            </a:br>
            <a:r>
              <a:rPr lang="en-GB" dirty="0">
                <a:ea typeface="ＭＳ Ｐゴシック"/>
              </a:rPr>
              <a:t>A room-sealed combination boiler is wall-mounted above a worktop. A powerful cooker hood extractor is located 500 mm away.</a:t>
            </a:r>
          </a:p>
          <a:p>
            <a:r>
              <a:rPr lang="en-GB" b="1" dirty="0">
                <a:ea typeface="ＭＳ Ｐゴシック"/>
              </a:rPr>
              <a:t>What to Consider: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Room-sealed boilers draw air from outside, but still must be installed with </a:t>
            </a:r>
            <a:r>
              <a:rPr lang="en-GB" b="1" dirty="0">
                <a:ea typeface="ＭＳ Ｐゴシック"/>
              </a:rPr>
              <a:t>minimum clearance from fans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Extractors can </a:t>
            </a:r>
            <a:r>
              <a:rPr lang="en-GB" b="1" dirty="0">
                <a:ea typeface="ＭＳ Ｐゴシック"/>
              </a:rPr>
              <a:t>interfere with flue termination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Combustion performance may be affected if the flue is short or poorly positioned.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987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3A7A0-2018-9709-00CA-D96C8B37A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B0EF22-CB69-2ED0-474E-8E9D95E42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Room layout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60576-2336-DE08-00FD-92447DE6C3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91212"/>
            <a:ext cx="11298600" cy="4140000"/>
          </a:xfrm>
        </p:spPr>
        <p:txBody>
          <a:bodyPr/>
          <a:lstStyle/>
          <a:p>
            <a:r>
              <a:rPr lang="en-GB" b="1"/>
              <a:t>Example 2: Kitchen with a combination boiler</a:t>
            </a:r>
          </a:p>
          <a:p>
            <a:r>
              <a:rPr lang="en-GB" b="1"/>
              <a:t>Key questions: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Does the fan interfere with the </a:t>
            </a:r>
            <a:r>
              <a:rPr lang="en-GB" b="1"/>
              <a:t>flue terminal zone</a:t>
            </a:r>
            <a:r>
              <a:rPr lang="en-GB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Is the flue termination distance compliant with </a:t>
            </a:r>
            <a:r>
              <a:rPr lang="en-GB" b="1"/>
              <a:t>MIs and Building Regs</a:t>
            </a:r>
            <a:r>
              <a:rPr lang="en-GB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Have spillage/flue flow tests been conducted?</a:t>
            </a:r>
          </a:p>
        </p:txBody>
      </p:sp>
    </p:spTree>
    <p:extLst>
      <p:ext uri="{BB962C8B-B14F-4D97-AF65-F5344CB8AC3E}">
        <p14:creationId xmlns:p14="http://schemas.microsoft.com/office/powerpoint/2010/main" val="738245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6C842-D78E-6F01-5871-B2D507751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9748A0-7D96-5BFC-D678-51E882E7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Room layout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2FCE8-1D58-5685-0443-49E6D2BC981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12318"/>
            <a:ext cx="11063541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Example 3: Cupboard with a vertical flue boiler</a:t>
            </a:r>
          </a:p>
          <a:p>
            <a:r>
              <a:rPr lang="en-GB" b="1" dirty="0">
                <a:ea typeface="ＭＳ Ｐゴシック"/>
              </a:rPr>
              <a:t>Scenario:</a:t>
            </a:r>
            <a:br>
              <a:rPr lang="en-GB" dirty="0"/>
            </a:br>
            <a:r>
              <a:rPr lang="en-GB" dirty="0">
                <a:ea typeface="ＭＳ Ｐゴシック"/>
              </a:rPr>
              <a:t>A room sealed heat-only boiler is installed in an enclosed cupboard under the stairs. One grille is at the high level.</a:t>
            </a:r>
          </a:p>
          <a:p>
            <a:r>
              <a:rPr lang="en-GB" b="1" dirty="0">
                <a:ea typeface="ＭＳ Ｐゴシック"/>
              </a:rPr>
              <a:t>What to consider: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/>
              <a:buChar char="•"/>
            </a:pPr>
            <a:r>
              <a:rPr lang="en-GB" dirty="0">
                <a:ea typeface="ＭＳ Ｐゴシック"/>
              </a:rPr>
              <a:t>Enclosures require both </a:t>
            </a:r>
            <a:r>
              <a:rPr lang="en-GB" b="1" dirty="0">
                <a:ea typeface="ＭＳ Ｐゴシック"/>
              </a:rPr>
              <a:t>high and low-level ventilation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/>
              <a:buChar char="•"/>
            </a:pPr>
            <a:r>
              <a:rPr lang="en-GB" dirty="0">
                <a:ea typeface="ＭＳ Ｐゴシック"/>
              </a:rPr>
              <a:t>Grilles must have known </a:t>
            </a:r>
            <a:r>
              <a:rPr lang="en-GB" b="1" dirty="0">
                <a:ea typeface="ＭＳ Ｐゴシック"/>
              </a:rPr>
              <a:t>free area</a:t>
            </a:r>
            <a:endParaRPr lang="en-GB" dirty="0">
              <a:ea typeface="ＭＳ Ｐゴシック"/>
            </a:endParaRPr>
          </a:p>
          <a:p>
            <a:pPr marL="342900" indent="-342900">
              <a:buFont typeface="Arial"/>
              <a:buChar char="•"/>
            </a:pPr>
            <a:r>
              <a:rPr lang="en-GB" dirty="0">
                <a:ea typeface="ＭＳ Ｐゴシック"/>
              </a:rPr>
              <a:t>Room-sealed appliances may require </a:t>
            </a:r>
            <a:r>
              <a:rPr lang="en-GB" b="1" dirty="0">
                <a:ea typeface="ＭＳ Ｐゴシック"/>
              </a:rPr>
              <a:t>cooling air</a:t>
            </a:r>
            <a:r>
              <a:rPr lang="en-GB" dirty="0">
                <a:ea typeface="ＭＳ Ｐゴシック"/>
              </a:rPr>
              <a:t> even if sealed from the room.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919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54638" cy="4140000"/>
          </a:xfrm>
        </p:spPr>
        <p:txBody>
          <a:bodyPr/>
          <a:lstStyle/>
          <a:p>
            <a:r>
              <a:rPr lang="en-GB" dirty="0"/>
              <a:t>A homeowner installs a gas fire in a small, sealed room. No air vents are visible.</a:t>
            </a:r>
            <a:br>
              <a:rPr lang="en-GB" dirty="0"/>
            </a:b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issues might this cause during use?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Write down 2 possible risks and suggest what should have been considered.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5F6C6-8B10-A3DE-524E-6DD3BC0A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E51266-C9FA-B965-3B41-90AF0A04D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Room layout examples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09C7-C23A-B039-7343-9A57A4B3F7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62422"/>
            <a:ext cx="11298600" cy="4140000"/>
          </a:xfrm>
        </p:spPr>
        <p:txBody>
          <a:bodyPr/>
          <a:lstStyle/>
          <a:p>
            <a:r>
              <a:rPr lang="en-GB" b="1"/>
              <a:t>Example 3: Cupboard with a vertical flue boiler</a:t>
            </a:r>
          </a:p>
          <a:p>
            <a:r>
              <a:rPr lang="en-GB" b="1"/>
              <a:t>Key questions: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Is there a </a:t>
            </a:r>
            <a:r>
              <a:rPr lang="en-GB" b="1"/>
              <a:t>low-level grille</a:t>
            </a:r>
            <a:r>
              <a:rPr lang="en-GB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Are the grilles </a:t>
            </a:r>
            <a:r>
              <a:rPr lang="en-GB" b="1"/>
              <a:t>free of obstruction</a:t>
            </a:r>
            <a:r>
              <a:rPr lang="en-GB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Are the </a:t>
            </a:r>
            <a:r>
              <a:rPr lang="en-GB" b="1"/>
              <a:t>manufacturer’s clearance zones</a:t>
            </a:r>
            <a:r>
              <a:rPr lang="en-GB"/>
              <a:t> maintained?</a:t>
            </a:r>
          </a:p>
        </p:txBody>
      </p:sp>
    </p:spTree>
    <p:extLst>
      <p:ext uri="{BB962C8B-B14F-4D97-AF65-F5344CB8AC3E}">
        <p14:creationId xmlns:p14="http://schemas.microsoft.com/office/powerpoint/2010/main" val="3284358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3B9E5-9CCE-2DF8-57C7-F8C0205A1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6FA5-CD2C-CE62-E61B-9825E247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Visual inspection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CDF3C-4C26-FDC7-7CAC-49ECF1A3528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740877"/>
            <a:ext cx="11520452" cy="3520696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According to </a:t>
            </a:r>
            <a:r>
              <a:rPr lang="en-GB" b="1" dirty="0">
                <a:ea typeface="ＭＳ Ｐゴシック"/>
              </a:rPr>
              <a:t>IGEM/G/11</a:t>
            </a:r>
            <a:r>
              <a:rPr lang="en-GB" dirty="0">
                <a:ea typeface="ＭＳ Ｐゴシック"/>
              </a:rPr>
              <a:t> and </a:t>
            </a:r>
            <a:r>
              <a:rPr lang="en-GB" b="1" dirty="0">
                <a:ea typeface="ＭＳ Ｐゴシック"/>
              </a:rPr>
              <a:t>MI</a:t>
            </a:r>
            <a:r>
              <a:rPr lang="en-GB" dirty="0">
                <a:ea typeface="ＭＳ Ｐゴシック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Check vent size and clear opening (not blocked)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Look for signs of condensation or CO build-up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Ensure air flow paths are not obstructed (e.g., behind furniture)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Confirm that installed vents match appliance requirements.</a:t>
            </a:r>
            <a:endParaRPr lang="en-GB" dirty="0"/>
          </a:p>
          <a:p>
            <a:r>
              <a:rPr lang="en-GB" dirty="0">
                <a:ea typeface="ＭＳ Ｐゴシック"/>
              </a:rPr>
              <a:t>⚠️ Ventilation faults often go unnoticed until appliances misfire.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8393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A36A7-AD16-5015-D141-9D20BF886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16DD53-408B-1B67-ABC2-A979C91B5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faults in ventilation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52F9BE-0799-8D54-985D-594451E9D94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Blocked grilles (painted over or furniture-covered)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Undersized vent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Shared vents between rooms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Fans causing negative pressure near open flued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No cross-ventilation in sealed area</a:t>
            </a:r>
          </a:p>
          <a:p>
            <a:r>
              <a:rPr lang="en-GB"/>
              <a:t>Reference: Part J Appendix C &amp; IGEM G/11 Visual Checklist</a:t>
            </a:r>
          </a:p>
        </p:txBody>
      </p:sp>
    </p:spTree>
    <p:extLst>
      <p:ext uri="{BB962C8B-B14F-4D97-AF65-F5344CB8AC3E}">
        <p14:creationId xmlns:p14="http://schemas.microsoft.com/office/powerpoint/2010/main" val="2996475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08286-4F20-2473-FD16-908E3C61F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2CF70-C109-6A8B-CE88-22B2F65D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Fault-finding 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EC1C1C-3946-1E4F-FA08-F5524967614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069" y="1863968"/>
            <a:ext cx="11289323" cy="3755657"/>
          </a:xfrm>
        </p:spPr>
        <p:txBody>
          <a:bodyPr/>
          <a:lstStyle/>
          <a:p>
            <a:r>
              <a:rPr lang="en-GB" b="1" dirty="0"/>
              <a:t>Scenario: Simon reports that his flueless gas fire keeps cutting out.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might be wrong?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checks should you perform visually?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would you confirm the ventilation is compliant?</a:t>
            </a:r>
          </a:p>
        </p:txBody>
      </p:sp>
    </p:spTree>
    <p:extLst>
      <p:ext uri="{BB962C8B-B14F-4D97-AF65-F5344CB8AC3E}">
        <p14:creationId xmlns:p14="http://schemas.microsoft.com/office/powerpoint/2010/main" val="4215496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Recall</a:t>
            </a:r>
            <a:r>
              <a:rPr lang="en-GB" dirty="0"/>
              <a:t> key design rules for air vents and grilles.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correct positioning based on appliance type and room layout.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common installation faults through visual inspection.</a:t>
            </a:r>
          </a:p>
          <a:p>
            <a:r>
              <a:rPr lang="en-GB" dirty="0">
                <a:ea typeface="ＭＳ Ｐゴシック"/>
              </a:rPr>
              <a:t>You might also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an installation against Building Regs and 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Propose</a:t>
            </a:r>
            <a:r>
              <a:rPr lang="en-GB" dirty="0">
                <a:ea typeface="ＭＳ Ｐゴシック"/>
              </a:rPr>
              <a:t> rectification steps for poor ventilation setups.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434885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71EBAF-7139-3D97-D003-840C8428AD5A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12318"/>
            <a:ext cx="11225448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Recall</a:t>
            </a:r>
            <a:r>
              <a:rPr lang="en-GB" dirty="0">
                <a:ea typeface="ＭＳ Ｐゴシック"/>
              </a:rPr>
              <a:t> key design rules for air vents and grilles.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Explain</a:t>
            </a:r>
            <a:r>
              <a:rPr lang="en-GB" dirty="0">
                <a:ea typeface="ＭＳ Ｐゴシック"/>
              </a:rPr>
              <a:t> correct positioning based on appliance type and room layout.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Identify</a:t>
            </a:r>
            <a:r>
              <a:rPr lang="en-GB" dirty="0">
                <a:ea typeface="ＭＳ Ｐゴシック"/>
              </a:rPr>
              <a:t> common installation faults through visual inspection.</a:t>
            </a:r>
          </a:p>
          <a:p>
            <a:r>
              <a:rPr lang="en-GB" dirty="0">
                <a:ea typeface="ＭＳ Ｐゴシック"/>
              </a:rPr>
              <a:t>You might also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Evaluate</a:t>
            </a:r>
            <a:r>
              <a:rPr lang="en-GB" dirty="0">
                <a:ea typeface="ＭＳ Ｐゴシック"/>
              </a:rPr>
              <a:t> an installation against Building Regs and 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Propose</a:t>
            </a:r>
            <a:r>
              <a:rPr lang="en-GB" dirty="0">
                <a:ea typeface="ＭＳ Ｐゴシック"/>
              </a:rPr>
              <a:t> rectification steps for poor ventilation setups.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070000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Effective ventilation design ensures gas appliances operate safely and efficiently. It must take into account multiple interrelated factors:</a:t>
            </a:r>
          </a:p>
          <a:p>
            <a:r>
              <a:rPr lang="en-GB" b="1" dirty="0"/>
              <a:t>1. Room size, volume, and air permeability</a:t>
            </a:r>
          </a:p>
          <a:p>
            <a:r>
              <a:rPr lang="en-GB" dirty="0">
                <a:ea typeface="ＭＳ Ｐゴシック"/>
              </a:rPr>
              <a:t>The available </a:t>
            </a:r>
            <a:r>
              <a:rPr lang="en-GB" b="1" dirty="0">
                <a:ea typeface="ＭＳ Ｐゴシック"/>
              </a:rPr>
              <a:t>room volume</a:t>
            </a:r>
            <a:r>
              <a:rPr lang="en-GB" dirty="0">
                <a:ea typeface="ＭＳ Ｐゴシック"/>
              </a:rPr>
              <a:t> determines whether sufficient </a:t>
            </a:r>
            <a:r>
              <a:rPr lang="en-GB" b="1" dirty="0">
                <a:ea typeface="ＭＳ Ｐゴシック"/>
              </a:rPr>
              <a:t>adventitious air</a:t>
            </a:r>
            <a:r>
              <a:rPr lang="en-GB" dirty="0">
                <a:ea typeface="ＭＳ Ｐゴシック"/>
              </a:rPr>
              <a:t> is available.</a:t>
            </a:r>
            <a:endParaRPr lang="en-GB" dirty="0"/>
          </a:p>
          <a:p>
            <a:r>
              <a:rPr lang="en-GB" dirty="0">
                <a:ea typeface="ＭＳ Ｐゴシック"/>
              </a:rPr>
              <a:t>New, airtight dwellings may require </a:t>
            </a:r>
            <a:r>
              <a:rPr lang="en-GB" b="1" dirty="0">
                <a:ea typeface="ＭＳ Ｐゴシック"/>
              </a:rPr>
              <a:t>increased permanent ventilation</a:t>
            </a:r>
            <a:r>
              <a:rPr lang="en-GB" dirty="0">
                <a:ea typeface="ＭＳ Ｐゴシック"/>
              </a:rPr>
              <a:t>.</a:t>
            </a:r>
            <a:endParaRPr lang="en-GB" dirty="0"/>
          </a:p>
          <a:p>
            <a:r>
              <a:rPr lang="en-GB" dirty="0">
                <a:ea typeface="ＭＳ Ｐゴシック"/>
              </a:rPr>
              <a:t>Reference: </a:t>
            </a:r>
            <a:r>
              <a:rPr lang="en-GB" i="1" dirty="0">
                <a:ea typeface="ＭＳ Ｐゴシック"/>
              </a:rPr>
              <a:t>Approved Document J</a:t>
            </a:r>
            <a:r>
              <a:rPr lang="en-GB" dirty="0">
                <a:ea typeface="ＭＳ Ｐゴシック"/>
              </a:rPr>
              <a:t> outlines permeability thresholds (e.g. ≤ 5 m³/h·m² requires additional ventilation).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CC3FC-3780-DF97-2A5B-DEEA86136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89E6D1F-2103-C2C9-08F5-51730E429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8EA6A0-D5AE-F447-FA1A-D4AF32DDB53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1216304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2. Appliance location</a:t>
            </a:r>
          </a:p>
          <a:p>
            <a:r>
              <a:rPr lang="en-GB" dirty="0">
                <a:ea typeface="ＭＳ Ｐゴシック"/>
              </a:rPr>
              <a:t>The position of the appliance affects airflow and heat dissipation.</a:t>
            </a:r>
            <a:endParaRPr lang="en-GB" dirty="0"/>
          </a:p>
          <a:p>
            <a:r>
              <a:rPr lang="en-GB" dirty="0">
                <a:ea typeface="ＭＳ Ｐゴシック"/>
              </a:rPr>
              <a:t>Common installation zones include:</a:t>
            </a:r>
          </a:p>
          <a:p>
            <a:pPr marL="216535" lvl="1" indent="-21653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b="1" dirty="0">
                <a:ea typeface="ＭＳ Ｐゴシック"/>
              </a:rPr>
              <a:t>Kitchens</a:t>
            </a:r>
            <a:r>
              <a:rPr lang="en-GB" dirty="0">
                <a:ea typeface="ＭＳ Ｐゴシック"/>
              </a:rPr>
              <a:t>: Must not rely on adventitious air; ventilation and spillage testing are critical</a:t>
            </a:r>
            <a:endParaRPr lang="en-GB" dirty="0">
              <a:ea typeface="ＭＳ Ｐゴシック"/>
              <a:cs typeface="Arial"/>
            </a:endParaRPr>
          </a:p>
          <a:p>
            <a:pPr marL="216535" lvl="1" indent="-21653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b="1" dirty="0">
                <a:ea typeface="ＭＳ Ｐゴシック"/>
              </a:rPr>
              <a:t>Cupboards/compartments</a:t>
            </a:r>
            <a:r>
              <a:rPr lang="en-GB" dirty="0">
                <a:ea typeface="ＭＳ Ｐゴシック"/>
              </a:rPr>
              <a:t>: Require both </a:t>
            </a:r>
            <a:r>
              <a:rPr lang="en-GB" b="1" dirty="0">
                <a:ea typeface="ＭＳ Ｐゴシック"/>
              </a:rPr>
              <a:t>high and low level vents</a:t>
            </a:r>
            <a:r>
              <a:rPr lang="en-GB" dirty="0">
                <a:ea typeface="ＭＳ Ｐゴシック"/>
              </a:rPr>
              <a:t> or manufacturer-specified clearance</a:t>
            </a:r>
            <a:endParaRPr lang="en-GB" dirty="0">
              <a:ea typeface="ＭＳ Ｐゴシック"/>
              <a:cs typeface="Arial"/>
            </a:endParaRPr>
          </a:p>
          <a:p>
            <a:pPr marL="216535" lvl="1" indent="-21653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b="1" dirty="0">
                <a:ea typeface="ＭＳ Ｐゴシック"/>
              </a:rPr>
              <a:t>Lofts or roof spaces</a:t>
            </a:r>
            <a:r>
              <a:rPr lang="en-GB" dirty="0">
                <a:ea typeface="ＭＳ Ｐゴシック"/>
              </a:rPr>
              <a:t>: Must be assessed for air availability and insulation coverage.</a:t>
            </a:r>
            <a:endParaRPr lang="en-GB" dirty="0">
              <a:ea typeface="ＭＳ Ｐゴシック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525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7CCF4-4C77-9DB5-8665-DE4B6C965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E1AD58-452E-2285-8878-CD11EB80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BF34E-62BB-1DD9-45BB-5DA2381E260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3. Appliance type</a:t>
            </a:r>
          </a:p>
          <a:p>
            <a:r>
              <a:rPr lang="en-GB"/>
              <a:t>Each appliance type has specific ventilation needs:</a:t>
            </a:r>
          </a:p>
          <a:p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FE5F698-9344-967E-43D8-29D9AE6CC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72805"/>
              </p:ext>
            </p:extLst>
          </p:nvPr>
        </p:nvGraphicFramePr>
        <p:xfrm>
          <a:off x="361950" y="2861246"/>
          <a:ext cx="11518900" cy="25603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911112">
                  <a:extLst>
                    <a:ext uri="{9D8B030D-6E8A-4147-A177-3AD203B41FA5}">
                      <a16:colId xmlns:a16="http://schemas.microsoft.com/office/drawing/2014/main" val="3142505915"/>
                    </a:ext>
                  </a:extLst>
                </a:gridCol>
                <a:gridCol w="7607788">
                  <a:extLst>
                    <a:ext uri="{9D8B030D-6E8A-4147-A177-3AD203B41FA5}">
                      <a16:colId xmlns:a16="http://schemas.microsoft.com/office/drawing/2014/main" val="161417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Appliance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Ventilation need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9801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Open Flued (Type B)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Requires combustion air from the room or external vent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925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Room Sealed (Type 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No room air required – air and flue ducts are sealed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4864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 dirty="0"/>
                        <a:t>Flueless (Type 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Requires significant permanent ventilation – combustion products are released into the room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5322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3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80026-CE47-0D3A-FD64-FF3A207D0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DF026E5-1BD7-4A34-76AC-C5608E32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2DD392-81C5-03C8-16AD-66E0C0CC08B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86536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4. Ventilation source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Natural ventilation</a:t>
            </a:r>
            <a:r>
              <a:rPr lang="en-GB" dirty="0">
                <a:ea typeface="ＭＳ Ｐゴシック"/>
              </a:rPr>
              <a:t>: Fixed openings to outside (e.g. air bricks, grilles).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Mechanical ventilation</a:t>
            </a:r>
            <a:r>
              <a:rPr lang="en-GB" dirty="0">
                <a:ea typeface="ＭＳ Ｐゴシック"/>
              </a:rPr>
              <a:t>: Extract or supply fans – must be carefully balanced to avoid negative pressure.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Combination systems</a:t>
            </a:r>
            <a:r>
              <a:rPr lang="en-GB" dirty="0">
                <a:ea typeface="ＭＳ Ｐゴシック"/>
              </a:rPr>
              <a:t>: Where both are used, ensure one does not impair the other’s function.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004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EB640-D726-0675-CD5E-E55B52DDE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8E443E-4637-EE8E-8330-7C0C2A07F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7E0EB1-E45F-59ED-1830-DE0C30F14B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65968" cy="4140000"/>
          </a:xfrm>
        </p:spPr>
        <p:txBody>
          <a:bodyPr/>
          <a:lstStyle/>
          <a:p>
            <a:r>
              <a:rPr lang="en-GB" b="1" dirty="0"/>
              <a:t>5. Grille positioning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Low-level vents</a:t>
            </a:r>
            <a:r>
              <a:rPr lang="en-GB" dirty="0">
                <a:ea typeface="ＭＳ Ｐゴシック"/>
              </a:rPr>
              <a:t> are used to admit cooler, denser fresh air (especially for LPG installations).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High-level vents</a:t>
            </a:r>
            <a:r>
              <a:rPr lang="en-GB" dirty="0">
                <a:ea typeface="ＭＳ Ｐゴシック"/>
              </a:rPr>
              <a:t> are used to expel warm air or allow buoyant gases to escape.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Grilles must provide the </a:t>
            </a:r>
            <a:r>
              <a:rPr lang="en-GB" b="1" dirty="0">
                <a:ea typeface="ＭＳ Ｐゴシック"/>
              </a:rPr>
              <a:t>required free air area</a:t>
            </a:r>
            <a:r>
              <a:rPr lang="en-GB" dirty="0">
                <a:ea typeface="ＭＳ Ｐゴシック"/>
              </a:rPr>
              <a:t>, not just a large physical size.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467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8DCC9-A274-7EC9-FA04-CCABECFD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BDDCE4-E9D4-2556-7A47-D732605C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design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45526-0237-DEE4-CF23-8FA4B0A6008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9743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Guidance and compliance references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Approved Document J</a:t>
            </a:r>
            <a:r>
              <a:rPr lang="en-GB" dirty="0">
                <a:ea typeface="ＭＳ Ｐゴシック"/>
              </a:rPr>
              <a:t> – Building Regulations for combustion appliances and ventilation.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IGEM/G/11</a:t>
            </a:r>
            <a:r>
              <a:rPr lang="en-GB" dirty="0">
                <a:ea typeface="ＭＳ Ｐゴシック"/>
              </a:rPr>
              <a:t> – Procedures for identifying and classifying unsafe gas situations.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Manufacturer’s Instructions (MI)</a:t>
            </a:r>
            <a:r>
              <a:rPr lang="en-GB" dirty="0">
                <a:ea typeface="ＭＳ Ｐゴシック"/>
              </a:rPr>
              <a:t> – Always follow the specified ventilation and clearance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+mn-lt"/>
                <a:cs typeface="+mn-lt"/>
              </a:rPr>
              <a:t>BS 5440-2</a:t>
            </a:r>
            <a:r>
              <a:rPr lang="en-GB" dirty="0">
                <a:ea typeface="+mn-lt"/>
                <a:cs typeface="+mn-lt"/>
              </a:rPr>
              <a:t> is the British Standard that provides guidance on the ventilation requirements for gas appliances..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7779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01e15224-84b2-4570-bdea-a67bb94d0921"/>
    <ds:schemaRef ds:uri="7c04300a-231c-4281-9146-a98f6f4a7af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68E2D5-1609-4EB3-B9D9-533F3EB61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0</TotalTime>
  <Words>1358</Words>
  <Application>Microsoft Office PowerPoint</Application>
  <PresentationFormat>Custom</PresentationFormat>
  <Paragraphs>162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1_Default Design</vt:lpstr>
      <vt:lpstr>PowerPoint Presentation</vt:lpstr>
      <vt:lpstr>Starter</vt:lpstr>
      <vt:lpstr>Objectives</vt:lpstr>
      <vt:lpstr>Key design considerations</vt:lpstr>
      <vt:lpstr>Key design considerations</vt:lpstr>
      <vt:lpstr>Key design considerations</vt:lpstr>
      <vt:lpstr>Key design considerations</vt:lpstr>
      <vt:lpstr>Key design considerations</vt:lpstr>
      <vt:lpstr>Key design considerations</vt:lpstr>
      <vt:lpstr>Grille and ventilation component types</vt:lpstr>
      <vt:lpstr>Grille and ventilation component types</vt:lpstr>
      <vt:lpstr>Grille and ventilation component types</vt:lpstr>
      <vt:lpstr>Grille and ventilation component types</vt:lpstr>
      <vt:lpstr>Grille and ventilation component types</vt:lpstr>
      <vt:lpstr>Room layout examples</vt:lpstr>
      <vt:lpstr>Room layout examples</vt:lpstr>
      <vt:lpstr>Room layout examples</vt:lpstr>
      <vt:lpstr>Room layout examples</vt:lpstr>
      <vt:lpstr>Room layout examples</vt:lpstr>
      <vt:lpstr>Room layout examples </vt:lpstr>
      <vt:lpstr>Visual inspection procedures</vt:lpstr>
      <vt:lpstr>Common faults in ventilation systems</vt:lpstr>
      <vt:lpstr>Fault-finding activity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47</cp:revision>
  <cp:lastPrinted>2025-05-28T15:27:28Z</cp:lastPrinted>
  <dcterms:created xsi:type="dcterms:W3CDTF">2025-04-15T10:44:23Z</dcterms:created>
  <dcterms:modified xsi:type="dcterms:W3CDTF">2025-12-08T17:25:28Z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2025-12-02T13:23:35Z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1d202806-04e0-423e-8d80-aa54238e2950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