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18"/>
  </p:notesMasterIdLst>
  <p:handoutMasterIdLst>
    <p:handoutMasterId r:id="rId19"/>
  </p:handoutMasterIdLst>
  <p:sldIdLst>
    <p:sldId id="462" r:id="rId5"/>
    <p:sldId id="840" r:id="rId6"/>
    <p:sldId id="837" r:id="rId7"/>
    <p:sldId id="328" r:id="rId8"/>
    <p:sldId id="842" r:id="rId9"/>
    <p:sldId id="841" r:id="rId10"/>
    <p:sldId id="843" r:id="rId11"/>
    <p:sldId id="331" r:id="rId12"/>
    <p:sldId id="330" r:id="rId13"/>
    <p:sldId id="332" r:id="rId14"/>
    <p:sldId id="333" r:id="rId15"/>
    <p:sldId id="838" r:id="rId16"/>
    <p:sldId id="267" r:id="rId17"/>
  </p:sldIdLst>
  <p:sldSz cx="12239625" cy="6840538"/>
  <p:notesSz cx="6797675" cy="9928225"/>
  <p:custDataLst>
    <p:tags r:id="rId20"/>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D102EE-8BBF-FD44-1151-866447E8F5B2}" v="1" dt="2025-12-05T11:58:02.0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Suzuki" userId="S::amanda.suzuki@eal.org.uk::481664d6-57b2-43ee-8909-51abec9171fa" providerId="AD" clId="Web-{0D5CBE36-C139-4254-C846-A7669CF7CA1F}"/>
    <pc:docChg chg="modSld">
      <pc:chgData name="Amanda Suzuki" userId="S::amanda.suzuki@eal.org.uk::481664d6-57b2-43ee-8909-51abec9171fa" providerId="AD" clId="Web-{0D5CBE36-C139-4254-C846-A7669CF7CA1F}" dt="2025-11-26T09:08:20.733" v="34"/>
      <pc:docMkLst>
        <pc:docMk/>
      </pc:docMkLst>
      <pc:sldChg chg="modSp">
        <pc:chgData name="Amanda Suzuki" userId="S::amanda.suzuki@eal.org.uk::481664d6-57b2-43ee-8909-51abec9171fa" providerId="AD" clId="Web-{0D5CBE36-C139-4254-C846-A7669CF7CA1F}" dt="2025-11-26T08:44:33.149" v="6" actId="20577"/>
        <pc:sldMkLst>
          <pc:docMk/>
          <pc:sldMk cId="0" sldId="332"/>
        </pc:sldMkLst>
        <pc:spChg chg="mod">
          <ac:chgData name="Amanda Suzuki" userId="S::amanda.suzuki@eal.org.uk::481664d6-57b2-43ee-8909-51abec9171fa" providerId="AD" clId="Web-{0D5CBE36-C139-4254-C846-A7669CF7CA1F}" dt="2025-11-26T08:44:33.149" v="6" actId="20577"/>
          <ac:spMkLst>
            <pc:docMk/>
            <pc:sldMk cId="0" sldId="332"/>
            <ac:spMk id="3" creationId="{00000000-0000-0000-0000-000000000000}"/>
          </ac:spMkLst>
        </pc:spChg>
      </pc:sldChg>
      <pc:sldChg chg="modSp">
        <pc:chgData name="Amanda Suzuki" userId="S::amanda.suzuki@eal.org.uk::481664d6-57b2-43ee-8909-51abec9171fa" providerId="AD" clId="Web-{0D5CBE36-C139-4254-C846-A7669CF7CA1F}" dt="2025-11-26T08:44:56.258" v="13" actId="20577"/>
        <pc:sldMkLst>
          <pc:docMk/>
          <pc:sldMk cId="0" sldId="333"/>
        </pc:sldMkLst>
        <pc:spChg chg="mod">
          <ac:chgData name="Amanda Suzuki" userId="S::amanda.suzuki@eal.org.uk::481664d6-57b2-43ee-8909-51abec9171fa" providerId="AD" clId="Web-{0D5CBE36-C139-4254-C846-A7669CF7CA1F}" dt="2025-11-26T08:44:56.258" v="13" actId="20577"/>
          <ac:spMkLst>
            <pc:docMk/>
            <pc:sldMk cId="0" sldId="333"/>
            <ac:spMk id="3" creationId="{00000000-0000-0000-0000-000000000000}"/>
          </ac:spMkLst>
        </pc:spChg>
      </pc:sldChg>
      <pc:sldChg chg="modSp">
        <pc:chgData name="Amanda Suzuki" userId="S::amanda.suzuki@eal.org.uk::481664d6-57b2-43ee-8909-51abec9171fa" providerId="AD" clId="Web-{0D5CBE36-C139-4254-C846-A7669CF7CA1F}" dt="2025-11-25T16:06:15.652" v="0" actId="20577"/>
        <pc:sldMkLst>
          <pc:docMk/>
          <pc:sldMk cId="2808480706" sldId="840"/>
        </pc:sldMkLst>
        <pc:spChg chg="mod">
          <ac:chgData name="Amanda Suzuki" userId="S::amanda.suzuki@eal.org.uk::481664d6-57b2-43ee-8909-51abec9171fa" providerId="AD" clId="Web-{0D5CBE36-C139-4254-C846-A7669CF7CA1F}" dt="2025-11-25T16:06:15.652" v="0" actId="20577"/>
          <ac:spMkLst>
            <pc:docMk/>
            <pc:sldMk cId="2808480706" sldId="840"/>
            <ac:spMk id="4" creationId="{183CA12B-98D8-441B-A2DE-6FF2B2597824}"/>
          </ac:spMkLst>
        </pc:spChg>
      </pc:sldChg>
      <pc:sldChg chg="delSp modSp">
        <pc:chgData name="Amanda Suzuki" userId="S::amanda.suzuki@eal.org.uk::481664d6-57b2-43ee-8909-51abec9171fa" providerId="AD" clId="Web-{0D5CBE36-C139-4254-C846-A7669CF7CA1F}" dt="2025-11-26T09:08:20.733" v="34"/>
        <pc:sldMkLst>
          <pc:docMk/>
          <pc:sldMk cId="530065347" sldId="841"/>
        </pc:sldMkLst>
        <pc:spChg chg="mod">
          <ac:chgData name="Amanda Suzuki" userId="S::amanda.suzuki@eal.org.uk::481664d6-57b2-43ee-8909-51abec9171fa" providerId="AD" clId="Web-{0D5CBE36-C139-4254-C846-A7669CF7CA1F}" dt="2025-11-25T16:06:35.027" v="2" actId="20577"/>
          <ac:spMkLst>
            <pc:docMk/>
            <pc:sldMk cId="530065347" sldId="841"/>
            <ac:spMk id="3075" creationId="{7073BBF4-B4DA-0025-2786-75A2945F47C3}"/>
          </ac:spMkLst>
        </pc:spChg>
      </pc:sldChg>
      <pc:sldChg chg="delSp modSp">
        <pc:chgData name="Amanda Suzuki" userId="S::amanda.suzuki@eal.org.uk::481664d6-57b2-43ee-8909-51abec9171fa" providerId="AD" clId="Web-{0D5CBE36-C139-4254-C846-A7669CF7CA1F}" dt="2025-11-26T09:08:19.577" v="33"/>
        <pc:sldMkLst>
          <pc:docMk/>
          <pc:sldMk cId="570462104" sldId="842"/>
        </pc:sldMkLst>
      </pc:sldChg>
      <pc:sldChg chg="delSp">
        <pc:chgData name="Amanda Suzuki" userId="S::amanda.suzuki@eal.org.uk::481664d6-57b2-43ee-8909-51abec9171fa" providerId="AD" clId="Web-{0D5CBE36-C139-4254-C846-A7669CF7CA1F}" dt="2025-11-26T08:47:19.837" v="32"/>
        <pc:sldMkLst>
          <pc:docMk/>
          <pc:sldMk cId="3751634098" sldId="843"/>
        </pc:sldMkLst>
      </pc:sldChg>
    </pc:docChg>
  </pc:docChgLst>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2:22:28.212" v="29" actId="33475"/>
      <pc:docMkLst>
        <pc:docMk/>
      </pc:docMkLst>
      <pc:sldChg chg="addSp modSp mod">
        <pc:chgData name="Hazell, Danielle" userId="16322be0-50ef-46ff-b0c0-d304bc10d5d2" providerId="ADAL" clId="{E6D12E1F-DF63-450C-A9ED-E72C5F6C045B}" dt="2025-12-02T12:20:35.979" v="4"/>
        <pc:sldMkLst>
          <pc:docMk/>
          <pc:sldMk cId="0" sldId="267"/>
        </pc:sldMkLst>
        <pc:spChg chg="add mod">
          <ac:chgData name="Hazell, Danielle" userId="16322be0-50ef-46ff-b0c0-d304bc10d5d2" providerId="ADAL" clId="{E6D12E1F-DF63-450C-A9ED-E72C5F6C045B}" dt="2025-12-02T12:20:35.979" v="4"/>
          <ac:spMkLst>
            <pc:docMk/>
            <pc:sldMk cId="0" sldId="267"/>
            <ac:spMk id="2" creationId="{957FEF3F-43F7-A05F-E995-55FBE804868B}"/>
          </ac:spMkLst>
        </pc:spChg>
        <pc:spChg chg="mod">
          <ac:chgData name="Hazell, Danielle" userId="16322be0-50ef-46ff-b0c0-d304bc10d5d2" providerId="ADAL" clId="{E6D12E1F-DF63-450C-A9ED-E72C5F6C045B}" dt="2025-12-02T12:20:34.854" v="3" actId="14100"/>
          <ac:spMkLst>
            <pc:docMk/>
            <pc:sldMk cId="0" sldId="267"/>
            <ac:spMk id="18434" creationId="{00000000-0000-0000-0000-000000000000}"/>
          </ac:spMkLst>
        </pc:spChg>
      </pc:sldChg>
      <pc:sldChg chg="modSp mod">
        <pc:chgData name="Hazell, Danielle" userId="16322be0-50ef-46ff-b0c0-d304bc10d5d2" providerId="ADAL" clId="{E6D12E1F-DF63-450C-A9ED-E72C5F6C045B}" dt="2025-12-02T12:20:56.741" v="11" actId="14100"/>
        <pc:sldMkLst>
          <pc:docMk/>
          <pc:sldMk cId="0" sldId="328"/>
        </pc:sldMkLst>
        <pc:spChg chg="mod">
          <ac:chgData name="Hazell, Danielle" userId="16322be0-50ef-46ff-b0c0-d304bc10d5d2" providerId="ADAL" clId="{E6D12E1F-DF63-450C-A9ED-E72C5F6C045B}" dt="2025-12-02T12:20:56.741" v="11" actId="14100"/>
          <ac:spMkLst>
            <pc:docMk/>
            <pc:sldMk cId="0" sldId="328"/>
            <ac:spMk id="3075" creationId="{00000000-0000-0000-0000-000000000000}"/>
          </ac:spMkLst>
        </pc:spChg>
      </pc:sldChg>
      <pc:sldChg chg="modSp mod">
        <pc:chgData name="Hazell, Danielle" userId="16322be0-50ef-46ff-b0c0-d304bc10d5d2" providerId="ADAL" clId="{E6D12E1F-DF63-450C-A9ED-E72C5F6C045B}" dt="2025-12-02T12:22:03.481" v="21" actId="2710"/>
        <pc:sldMkLst>
          <pc:docMk/>
          <pc:sldMk cId="0" sldId="330"/>
        </pc:sldMkLst>
        <pc:spChg chg="mod">
          <ac:chgData name="Hazell, Danielle" userId="16322be0-50ef-46ff-b0c0-d304bc10d5d2" providerId="ADAL" clId="{E6D12E1F-DF63-450C-A9ED-E72C5F6C045B}" dt="2025-12-02T12:22:03.481" v="21" actId="2710"/>
          <ac:spMkLst>
            <pc:docMk/>
            <pc:sldMk cId="0" sldId="330"/>
            <ac:spMk id="5123" creationId="{00000000-0000-0000-0000-000000000000}"/>
          </ac:spMkLst>
        </pc:spChg>
      </pc:sldChg>
      <pc:sldChg chg="modSp mod">
        <pc:chgData name="Hazell, Danielle" userId="16322be0-50ef-46ff-b0c0-d304bc10d5d2" providerId="ADAL" clId="{E6D12E1F-DF63-450C-A9ED-E72C5F6C045B}" dt="2025-12-02T12:21:13.006" v="15" actId="14100"/>
        <pc:sldMkLst>
          <pc:docMk/>
          <pc:sldMk cId="0" sldId="331"/>
        </pc:sldMkLst>
        <pc:spChg chg="mod">
          <ac:chgData name="Hazell, Danielle" userId="16322be0-50ef-46ff-b0c0-d304bc10d5d2" providerId="ADAL" clId="{E6D12E1F-DF63-450C-A9ED-E72C5F6C045B}" dt="2025-12-02T12:21:13.006" v="15" actId="14100"/>
          <ac:spMkLst>
            <pc:docMk/>
            <pc:sldMk cId="0" sldId="331"/>
            <ac:spMk id="3" creationId="{00000000-0000-0000-0000-000000000000}"/>
          </ac:spMkLst>
        </pc:spChg>
      </pc:sldChg>
      <pc:sldChg chg="modSp mod">
        <pc:chgData name="Hazell, Danielle" userId="16322be0-50ef-46ff-b0c0-d304bc10d5d2" providerId="ADAL" clId="{E6D12E1F-DF63-450C-A9ED-E72C5F6C045B}" dt="2025-12-02T12:22:10.009" v="22" actId="14100"/>
        <pc:sldMkLst>
          <pc:docMk/>
          <pc:sldMk cId="0" sldId="332"/>
        </pc:sldMkLst>
        <pc:spChg chg="mod">
          <ac:chgData name="Hazell, Danielle" userId="16322be0-50ef-46ff-b0c0-d304bc10d5d2" providerId="ADAL" clId="{E6D12E1F-DF63-450C-A9ED-E72C5F6C045B}" dt="2025-12-02T12:22:10.009" v="22" actId="14100"/>
          <ac:spMkLst>
            <pc:docMk/>
            <pc:sldMk cId="0" sldId="332"/>
            <ac:spMk id="3" creationId="{00000000-0000-0000-0000-000000000000}"/>
          </ac:spMkLst>
        </pc:spChg>
      </pc:sldChg>
      <pc:sldChg chg="modSp mod">
        <pc:chgData name="Hazell, Danielle" userId="16322be0-50ef-46ff-b0c0-d304bc10d5d2" providerId="ADAL" clId="{E6D12E1F-DF63-450C-A9ED-E72C5F6C045B}" dt="2025-12-02T12:20:53.653" v="10" actId="20577"/>
        <pc:sldMkLst>
          <pc:docMk/>
          <pc:sldMk cId="3661908118" sldId="837"/>
        </pc:sldMkLst>
        <pc:spChg chg="mod">
          <ac:chgData name="Hazell, Danielle" userId="16322be0-50ef-46ff-b0c0-d304bc10d5d2" providerId="ADAL" clId="{E6D12E1F-DF63-450C-A9ED-E72C5F6C045B}" dt="2025-12-02T12:20:53.653" v="10"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2:22:20.950" v="27" actId="20577"/>
        <pc:sldMkLst>
          <pc:docMk/>
          <pc:sldMk cId="3014219946" sldId="838"/>
        </pc:sldMkLst>
        <pc:spChg chg="mod">
          <ac:chgData name="Hazell, Danielle" userId="16322be0-50ef-46ff-b0c0-d304bc10d5d2" providerId="ADAL" clId="{E6D12E1F-DF63-450C-A9ED-E72C5F6C045B}" dt="2025-12-02T12:22:20.950" v="27"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2:20:45.087" v="5" actId="14100"/>
        <pc:sldMkLst>
          <pc:docMk/>
          <pc:sldMk cId="2808480706" sldId="840"/>
        </pc:sldMkLst>
        <pc:spChg chg="mod">
          <ac:chgData name="Hazell, Danielle" userId="16322be0-50ef-46ff-b0c0-d304bc10d5d2" providerId="ADAL" clId="{E6D12E1F-DF63-450C-A9ED-E72C5F6C045B}" dt="2025-12-02T12:20:45.087" v="5"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2:21:05.176" v="13" actId="14100"/>
        <pc:sldMkLst>
          <pc:docMk/>
          <pc:sldMk cId="530065347" sldId="841"/>
        </pc:sldMkLst>
        <pc:spChg chg="mod">
          <ac:chgData name="Hazell, Danielle" userId="16322be0-50ef-46ff-b0c0-d304bc10d5d2" providerId="ADAL" clId="{E6D12E1F-DF63-450C-A9ED-E72C5F6C045B}" dt="2025-12-02T12:21:05.176" v="13" actId="14100"/>
          <ac:spMkLst>
            <pc:docMk/>
            <pc:sldMk cId="530065347" sldId="841"/>
            <ac:spMk id="3075" creationId="{7073BBF4-B4DA-0025-2786-75A2945F47C3}"/>
          </ac:spMkLst>
        </pc:spChg>
      </pc:sldChg>
      <pc:sldChg chg="modSp mod">
        <pc:chgData name="Hazell, Danielle" userId="16322be0-50ef-46ff-b0c0-d304bc10d5d2" providerId="ADAL" clId="{E6D12E1F-DF63-450C-A9ED-E72C5F6C045B}" dt="2025-12-02T12:21:01.061" v="12" actId="14100"/>
        <pc:sldMkLst>
          <pc:docMk/>
          <pc:sldMk cId="570462104" sldId="842"/>
        </pc:sldMkLst>
        <pc:spChg chg="mod">
          <ac:chgData name="Hazell, Danielle" userId="16322be0-50ef-46ff-b0c0-d304bc10d5d2" providerId="ADAL" clId="{E6D12E1F-DF63-450C-A9ED-E72C5F6C045B}" dt="2025-12-02T12:21:01.061" v="12" actId="14100"/>
          <ac:spMkLst>
            <pc:docMk/>
            <pc:sldMk cId="570462104" sldId="842"/>
            <ac:spMk id="3075" creationId="{4B7D407B-A10E-5D1E-217E-5660751C6DE3}"/>
          </ac:spMkLst>
        </pc:spChg>
      </pc:sldChg>
      <pc:sldChg chg="modSp mod">
        <pc:chgData name="Hazell, Danielle" userId="16322be0-50ef-46ff-b0c0-d304bc10d5d2" providerId="ADAL" clId="{E6D12E1F-DF63-450C-A9ED-E72C5F6C045B}" dt="2025-12-02T12:21:09.097" v="14" actId="14100"/>
        <pc:sldMkLst>
          <pc:docMk/>
          <pc:sldMk cId="3751634098" sldId="843"/>
        </pc:sldMkLst>
        <pc:spChg chg="mod">
          <ac:chgData name="Hazell, Danielle" userId="16322be0-50ef-46ff-b0c0-d304bc10d5d2" providerId="ADAL" clId="{E6D12E1F-DF63-450C-A9ED-E72C5F6C045B}" dt="2025-12-02T12:21:09.097" v="14" actId="14100"/>
          <ac:spMkLst>
            <pc:docMk/>
            <pc:sldMk cId="3751634098" sldId="843"/>
            <ac:spMk id="3" creationId="{899B4173-523C-8F62-13C1-3EF135A46C8D}"/>
          </ac:spMkLst>
        </pc:spChg>
      </pc:sldChg>
      <pc:sldMasterChg chg="addSp delSp modSp mod">
        <pc:chgData name="Hazell, Danielle" userId="16322be0-50ef-46ff-b0c0-d304bc10d5d2" providerId="ADAL" clId="{E6D12E1F-DF63-450C-A9ED-E72C5F6C045B}" dt="2025-12-02T12:20:19.152" v="1"/>
        <pc:sldMasterMkLst>
          <pc:docMk/>
          <pc:sldMasterMk cId="2966563060" sldId="2147483653"/>
        </pc:sldMasterMkLst>
        <pc:spChg chg="add mod">
          <ac:chgData name="Hazell, Danielle" userId="16322be0-50ef-46ff-b0c0-d304bc10d5d2" providerId="ADAL" clId="{E6D12E1F-DF63-450C-A9ED-E72C5F6C045B}" dt="2025-12-02T12:20:19.152" v="1"/>
          <ac:spMkLst>
            <pc:docMk/>
            <pc:sldMasterMk cId="2966563060" sldId="2147483653"/>
            <ac:spMk id="4" creationId="{B9B2CD20-E3EB-50E6-E194-AA112D76E0E5}"/>
          </ac:spMkLst>
        </pc:spChg>
        <pc:picChg chg="add mod">
          <ac:chgData name="Hazell, Danielle" userId="16322be0-50ef-46ff-b0c0-d304bc10d5d2" providerId="ADAL" clId="{E6D12E1F-DF63-450C-A9ED-E72C5F6C045B}" dt="2025-12-02T12:20:19.152" v="1"/>
          <ac:picMkLst>
            <pc:docMk/>
            <pc:sldMasterMk cId="2966563060" sldId="2147483653"/>
            <ac:picMk id="2" creationId="{E55FD5CC-89E8-DBDC-54C0-BFEF5E21030D}"/>
          </ac:picMkLst>
        </pc:picChg>
        <pc:picChg chg="add mod">
          <ac:chgData name="Hazell, Danielle" userId="16322be0-50ef-46ff-b0c0-d304bc10d5d2" providerId="ADAL" clId="{E6D12E1F-DF63-450C-A9ED-E72C5F6C045B}" dt="2025-12-02T12:20:19.152" v="1"/>
          <ac:picMkLst>
            <pc:docMk/>
            <pc:sldMasterMk cId="2966563060" sldId="2147483653"/>
            <ac:picMk id="5" creationId="{A8F33D78-8CBF-B22D-D94E-76BAC167AA9F}"/>
          </ac:picMkLst>
        </pc:picChg>
        <pc:picChg chg="add mod">
          <ac:chgData name="Hazell, Danielle" userId="16322be0-50ef-46ff-b0c0-d304bc10d5d2" providerId="ADAL" clId="{E6D12E1F-DF63-450C-A9ED-E72C5F6C045B}" dt="2025-12-02T12:20:19.152" v="1"/>
          <ac:picMkLst>
            <pc:docMk/>
            <pc:sldMasterMk cId="2966563060" sldId="2147483653"/>
            <ac:picMk id="7" creationId="{92BC9071-EF85-AFBE-0BBC-582C2D743A87}"/>
          </ac:picMkLst>
        </pc:picChg>
      </pc:sldMasterChg>
    </pc:docChg>
  </pc:docChgLst>
  <pc:docChgLst>
    <pc:chgData name="Andrasko, Rhiannon" userId="S::rhiannon.andrasko@wjec.co.uk::15be4c62-2de6-4343-a7f4-3c209826edd1" providerId="AD" clId="Web-{71D102EE-8BBF-FD44-1151-866447E8F5B2}"/>
    <pc:docChg chg="modSld">
      <pc:chgData name="Andrasko, Rhiannon" userId="S::rhiannon.andrasko@wjec.co.uk::15be4c62-2de6-4343-a7f4-3c209826edd1" providerId="AD" clId="Web-{71D102EE-8BBF-FD44-1151-866447E8F5B2}" dt="2025-12-05T11:58:02.053" v="0" actId="20577"/>
      <pc:docMkLst>
        <pc:docMk/>
      </pc:docMkLst>
      <pc:sldChg chg="modSp">
        <pc:chgData name="Andrasko, Rhiannon" userId="S::rhiannon.andrasko@wjec.co.uk::15be4c62-2de6-4343-a7f4-3c209826edd1" providerId="AD" clId="Web-{71D102EE-8BBF-FD44-1151-866447E8F5B2}" dt="2025-12-05T11:58:02.053" v="0" actId="20577"/>
        <pc:sldMkLst>
          <pc:docMk/>
          <pc:sldMk cId="3751634098" sldId="843"/>
        </pc:sldMkLst>
        <pc:spChg chg="mod">
          <ac:chgData name="Andrasko, Rhiannon" userId="S::rhiannon.andrasko@wjec.co.uk::15be4c62-2de6-4343-a7f4-3c209826edd1" providerId="AD" clId="Web-{71D102EE-8BBF-FD44-1151-866447E8F5B2}" dt="2025-12-05T11:58:02.053" v="0" actId="20577"/>
          <ac:spMkLst>
            <pc:docMk/>
            <pc:sldMk cId="3751634098" sldId="843"/>
            <ac:spMk id="3" creationId="{899B4173-523C-8F62-13C1-3EF135A46C8D}"/>
          </ac:spMkLst>
        </pc:spChg>
      </pc:sldChg>
    </pc:docChg>
  </pc:docChgLst>
  <pc:docChgLst>
    <pc:chgData name="toml2020" userId="S::toml2020_live.co.uk#ext#@semta.onmicrosoft.com::8bd8c1d7-a4e2-43ef-aea0-9e7095d42c47" providerId="AD" clId="Web-{5E782FA6-7514-B411-FF52-93857C4FF236}"/>
    <pc:docChg chg="modSld">
      <pc:chgData name="toml2020" userId="S::toml2020_live.co.uk#ext#@semta.onmicrosoft.com::8bd8c1d7-a4e2-43ef-aea0-9e7095d42c47" providerId="AD" clId="Web-{5E782FA6-7514-B411-FF52-93857C4FF236}" dt="2025-11-07T11:00:55.842" v="7" actId="20577"/>
      <pc:docMkLst>
        <pc:docMk/>
      </pc:docMkLst>
      <pc:sldChg chg="modSp">
        <pc:chgData name="toml2020" userId="S::toml2020_live.co.uk#ext#@semta.onmicrosoft.com::8bd8c1d7-a4e2-43ef-aea0-9e7095d42c47" providerId="AD" clId="Web-{5E782FA6-7514-B411-FF52-93857C4FF236}" dt="2025-11-07T11:00:55.842" v="7" actId="20577"/>
        <pc:sldMkLst>
          <pc:docMk/>
          <pc:sldMk cId="0" sldId="330"/>
        </pc:sldMkLst>
        <pc:spChg chg="mod">
          <ac:chgData name="toml2020" userId="S::toml2020_live.co.uk#ext#@semta.onmicrosoft.com::8bd8c1d7-a4e2-43ef-aea0-9e7095d42c47" providerId="AD" clId="Web-{5E782FA6-7514-B411-FF52-93857C4FF236}" dt="2025-11-07T11:00:55.842" v="7" actId="20577"/>
          <ac:spMkLst>
            <pc:docMk/>
            <pc:sldMk cId="0" sldId="330"/>
            <ac:spMk id="512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12/5/2025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5" name="Content Placeholder 4"/>
          <p:cNvSpPr>
            <a:spLocks noGrp="1"/>
          </p:cNvSpPr>
          <p:nvPr>
            <p:ph sz="quarter" idx="10"/>
          </p:nvPr>
        </p:nvSpPr>
        <p:spPr>
          <a:xfrm>
            <a:off x="611981" y="1368108"/>
            <a:ext cx="11015663" cy="474349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03681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E55FD5CC-89E8-DBDC-54C0-BFEF5E21030D}"/>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B9B2CD20-E3EB-50E6-E194-AA112D76E0E5}"/>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A8F33D78-8CBF-B22D-D94E-76BAC167AA9F}"/>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92BC9071-EF85-AFBE-0BBC-582C2D743A87}"/>
              </a:ext>
            </a:extLst>
          </p:cNvPr>
          <p:cNvPicPr>
            <a:picLocks noChangeAspect="1"/>
          </p:cNvPicPr>
          <p:nvPr userDrawn="1"/>
        </p:nvPicPr>
        <p:blipFill>
          <a:blip r:embed="rId10"/>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 id="2147483660"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1566529"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K1.12 – Mechanical heat ventilation recovery</a:t>
            </a:r>
          </a:p>
          <a:p>
            <a:pPr marL="0" indent="0">
              <a:buNone/>
            </a:pP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1.12: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Principles and components of MVHR systems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it matters in gas engineering</a:t>
            </a:r>
          </a:p>
        </p:txBody>
      </p:sp>
      <p:sp>
        <p:nvSpPr>
          <p:cNvPr id="3" name="Content Placeholder 2"/>
          <p:cNvSpPr>
            <a:spLocks noGrp="1"/>
          </p:cNvSpPr>
          <p:nvPr>
            <p:ph sz="quarter" idx="10"/>
          </p:nvPr>
        </p:nvSpPr>
        <p:spPr>
          <a:xfrm>
            <a:off x="400273" y="1962134"/>
            <a:ext cx="10782839" cy="3771220"/>
          </a:xfrm>
        </p:spPr>
        <p:txBody>
          <a:bodyPr/>
          <a:lstStyle/>
          <a:p>
            <a:pPr>
              <a:lnSpc>
                <a:spcPct val="100000"/>
              </a:lnSpc>
            </a:pPr>
            <a:r>
              <a:rPr lang="en-GB" sz="2400" b="1" dirty="0"/>
              <a:t>Room-sealed appliances</a:t>
            </a:r>
            <a:r>
              <a:rPr lang="en-GB" sz="2400" dirty="0"/>
              <a:t> still require air quality control. This:</a:t>
            </a:r>
          </a:p>
          <a:p>
            <a:pPr marL="342900" indent="-342900">
              <a:lnSpc>
                <a:spcPct val="110000"/>
              </a:lnSpc>
              <a:spcBef>
                <a:spcPts val="600"/>
              </a:spcBef>
              <a:spcAft>
                <a:spcPts val="1200"/>
              </a:spcAft>
              <a:buFont typeface="Arial" panose="020B0604020202020204" pitchFamily="34" charset="0"/>
              <a:buChar char="•"/>
            </a:pPr>
            <a:r>
              <a:rPr lang="en-GB" sz="2400" b="1" dirty="0">
                <a:ea typeface="ＭＳ Ｐゴシック"/>
              </a:rPr>
              <a:t>prevents negative pressure</a:t>
            </a:r>
            <a:r>
              <a:rPr lang="en-GB" sz="2400" dirty="0">
                <a:ea typeface="ＭＳ Ｐゴシック"/>
              </a:rPr>
              <a:t> that could cause flue gas spillage in older systems</a:t>
            </a:r>
          </a:p>
          <a:p>
            <a:pPr marL="342900" indent="-342900">
              <a:lnSpc>
                <a:spcPct val="110000"/>
              </a:lnSpc>
              <a:spcBef>
                <a:spcPts val="600"/>
              </a:spcBef>
              <a:spcAft>
                <a:spcPts val="1200"/>
              </a:spcAft>
              <a:buFont typeface="Arial" panose="020B0604020202020204" pitchFamily="34" charset="0"/>
              <a:buChar char="•"/>
            </a:pPr>
            <a:r>
              <a:rPr lang="en-GB" sz="2400" b="1" dirty="0">
                <a:ea typeface="ＭＳ Ｐゴシック"/>
              </a:rPr>
              <a:t>reduces condensation</a:t>
            </a:r>
            <a:r>
              <a:rPr lang="en-GB" sz="2400" dirty="0">
                <a:ea typeface="ＭＳ Ｐゴシック"/>
              </a:rPr>
              <a:t> and damp risk in sealed homes</a:t>
            </a:r>
          </a:p>
          <a:p>
            <a:pPr marL="342900" indent="-342900">
              <a:lnSpc>
                <a:spcPct val="110000"/>
              </a:lnSpc>
              <a:spcBef>
                <a:spcPts val="600"/>
              </a:spcBef>
              <a:spcAft>
                <a:spcPts val="1200"/>
              </a:spcAft>
              <a:buFont typeface="Arial" panose="020B0604020202020204" pitchFamily="34" charset="0"/>
              <a:buChar char="•"/>
            </a:pPr>
            <a:r>
              <a:rPr lang="en-GB" sz="2400" dirty="0">
                <a:ea typeface="ＭＳ Ｐゴシック"/>
              </a:rPr>
              <a:t>must be </a:t>
            </a:r>
            <a:r>
              <a:rPr lang="en-GB" sz="2400" b="1" dirty="0">
                <a:ea typeface="ＭＳ Ｐゴシック"/>
              </a:rPr>
              <a:t>commissioned</a:t>
            </a:r>
            <a:r>
              <a:rPr lang="en-GB" sz="2400" dirty="0">
                <a:ea typeface="ＭＳ Ｐゴシック"/>
              </a:rPr>
              <a:t> properly to maintain air balance.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and servicing</a:t>
            </a:r>
          </a:p>
        </p:txBody>
      </p:sp>
      <p:sp>
        <p:nvSpPr>
          <p:cNvPr id="3" name="Content Placeholder 2"/>
          <p:cNvSpPr>
            <a:spLocks noGrp="1"/>
          </p:cNvSpPr>
          <p:nvPr>
            <p:ph sz="quarter" idx="10"/>
          </p:nvPr>
        </p:nvSpPr>
        <p:spPr>
          <a:xfrm>
            <a:off x="398399" y="1808623"/>
            <a:ext cx="11015663" cy="3731174"/>
          </a:xfrm>
        </p:spPr>
        <p:txBody>
          <a:bodyPr/>
          <a:lstStyle/>
          <a:p>
            <a:pPr marL="342900" indent="-342900">
              <a:lnSpc>
                <a:spcPct val="110000"/>
              </a:lnSpc>
              <a:spcBef>
                <a:spcPts val="0"/>
              </a:spcBef>
              <a:spcAft>
                <a:spcPts val="1200"/>
              </a:spcAft>
              <a:buFont typeface="Arial"/>
              <a:buChar char="•"/>
            </a:pPr>
            <a:r>
              <a:rPr lang="en-GB" sz="2400" dirty="0"/>
              <a:t>Filters must be cleaned or replaced (typically every 6–12 months)</a:t>
            </a:r>
            <a:endParaRPr lang="en-US"/>
          </a:p>
          <a:p>
            <a:pPr marL="342900" indent="-342900">
              <a:lnSpc>
                <a:spcPct val="110000"/>
              </a:lnSpc>
              <a:spcBef>
                <a:spcPts val="0"/>
              </a:spcBef>
              <a:spcAft>
                <a:spcPts val="1200"/>
              </a:spcAft>
              <a:buFont typeface="Arial" panose="020B0604020202020204" pitchFamily="34" charset="0"/>
              <a:buChar char="•"/>
            </a:pPr>
            <a:r>
              <a:rPr lang="en-GB" sz="2400" dirty="0"/>
              <a:t>Heat exchangers may require de-dusting or vacuuming</a:t>
            </a:r>
          </a:p>
          <a:p>
            <a:pPr marL="342900" indent="-342900">
              <a:lnSpc>
                <a:spcPct val="110000"/>
              </a:lnSpc>
              <a:spcBef>
                <a:spcPts val="0"/>
              </a:spcBef>
              <a:spcAft>
                <a:spcPts val="1200"/>
              </a:spcAft>
              <a:buFont typeface="Arial" panose="020B0604020202020204" pitchFamily="34" charset="0"/>
              <a:buChar char="•"/>
            </a:pPr>
            <a:r>
              <a:rPr lang="en-GB" sz="2400">
                <a:ea typeface="ＭＳ Ｐゴシック"/>
              </a:rPr>
              <a:t>Fans must be checked for bearing noise or failure</a:t>
            </a:r>
          </a:p>
          <a:p>
            <a:pPr marL="342900" indent="-342900">
              <a:lnSpc>
                <a:spcPct val="110000"/>
              </a:lnSpc>
              <a:spcBef>
                <a:spcPts val="0"/>
              </a:spcBef>
              <a:spcAft>
                <a:spcPts val="1200"/>
              </a:spcAft>
              <a:buFont typeface="Arial" panose="020B0604020202020204" pitchFamily="34" charset="0"/>
              <a:buChar char="•"/>
            </a:pPr>
            <a:r>
              <a:rPr lang="en-GB" sz="2400" dirty="0"/>
              <a:t>Must not obstruct combustion or flue operation</a:t>
            </a:r>
          </a:p>
          <a:p>
            <a:pPr marL="342900" indent="-342900">
              <a:lnSpc>
                <a:spcPct val="110000"/>
              </a:lnSpc>
              <a:spcBef>
                <a:spcPts val="0"/>
              </a:spcBef>
              <a:spcAft>
                <a:spcPts val="1200"/>
              </a:spcAft>
              <a:buFont typeface="Arial" panose="020B0604020202020204" pitchFamily="34" charset="0"/>
              <a:buChar char="•"/>
            </a:pPr>
            <a:r>
              <a:rPr lang="en-GB" sz="2400" b="1" dirty="0"/>
              <a:t>MI and Part F</a:t>
            </a:r>
            <a:r>
              <a:rPr lang="en-GB" sz="2400" dirty="0"/>
              <a:t> must be followed</a:t>
            </a:r>
          </a:p>
          <a:p>
            <a:pPr marL="342900" indent="-342900">
              <a:lnSpc>
                <a:spcPct val="110000"/>
              </a:lnSpc>
              <a:spcBef>
                <a:spcPts val="0"/>
              </a:spcBef>
              <a:spcAft>
                <a:spcPts val="1200"/>
              </a:spcAft>
              <a:buFont typeface="Arial" panose="020B0604020202020204" pitchFamily="34" charset="0"/>
              <a:buChar char="•"/>
            </a:pPr>
            <a:r>
              <a:rPr lang="en-GB" sz="2400" dirty="0"/>
              <a:t>Systems must be labelled and documented if integrated with gas appliances</a:t>
            </a:r>
          </a:p>
          <a:p>
            <a:pPr>
              <a:spcBef>
                <a:spcPct val="0"/>
              </a:spcBef>
            </a:pPr>
            <a:endParaRPr lang="en-GB" b="1" dirty="0">
              <a:latin typeface="Arial" charset="0"/>
              <a:ea typeface="ＭＳ Ｐゴシック"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207160" cy="4140000"/>
          </a:xfrm>
        </p:spPr>
        <p:txBody>
          <a:bodyPr/>
          <a:lstStyle/>
          <a:p>
            <a:r>
              <a:rPr lang="en-GB" dirty="0"/>
              <a:t>You should now be able to:</a:t>
            </a:r>
          </a:p>
          <a:p>
            <a:pPr marL="342900" indent="-342900">
              <a:buFont typeface="Arial" panose="020B0604020202020204" pitchFamily="34" charset="0"/>
              <a:buChar char="•"/>
            </a:pPr>
            <a:r>
              <a:rPr lang="en-GB" b="1" dirty="0"/>
              <a:t>Describe</a:t>
            </a:r>
            <a:r>
              <a:rPr lang="en-GB" dirty="0"/>
              <a:t> how MVHR systems operate and their role in energy efficiency.</a:t>
            </a:r>
          </a:p>
          <a:p>
            <a:pPr marL="342900" indent="-342900">
              <a:buFont typeface="Arial" panose="020B0604020202020204" pitchFamily="34" charset="0"/>
              <a:buChar char="•"/>
            </a:pPr>
            <a:r>
              <a:rPr lang="en-GB" b="1" dirty="0"/>
              <a:t>Identify</a:t>
            </a:r>
            <a:r>
              <a:rPr lang="en-GB" dirty="0"/>
              <a:t> key components of an MVHR system.</a:t>
            </a:r>
          </a:p>
          <a:p>
            <a:pPr marL="342900" indent="-342900">
              <a:buFont typeface="Arial" panose="020B0604020202020204" pitchFamily="34" charset="0"/>
              <a:buChar char="•"/>
            </a:pPr>
            <a:r>
              <a:rPr lang="en-GB" b="1" dirty="0"/>
              <a:t>Explain</a:t>
            </a:r>
            <a:r>
              <a:rPr lang="en-GB" dirty="0"/>
              <a:t> how MVHR systems interact with combustion appliances.</a:t>
            </a:r>
          </a:p>
          <a:p>
            <a:pPr marL="342900" indent="-342900">
              <a:buFont typeface="Arial" panose="020B0604020202020204" pitchFamily="34" charset="0"/>
              <a:buChar char="•"/>
            </a:pPr>
            <a:r>
              <a:rPr lang="en-GB" b="1" dirty="0"/>
              <a:t>Evaluate</a:t>
            </a:r>
            <a:r>
              <a:rPr lang="en-GB" dirty="0"/>
              <a:t> maintenance and </a:t>
            </a:r>
            <a:r>
              <a:rPr lang="en-GB"/>
              <a:t>safety considerations.</a:t>
            </a:r>
            <a:endParaRPr lang="en-GB" dirty="0"/>
          </a:p>
        </p:txBody>
      </p:sp>
    </p:spTree>
    <p:extLst>
      <p:ext uri="{BB962C8B-B14F-4D97-AF65-F5344CB8AC3E}">
        <p14:creationId xmlns:p14="http://schemas.microsoft.com/office/powerpoint/2010/main" val="3014219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2015490" y="1368108"/>
            <a:ext cx="8208645" cy="1082484"/>
          </a:xfrm>
        </p:spPr>
        <p:txBody>
          <a:bodyPr/>
          <a:lstStyle/>
          <a:p>
            <a:pPr algn="ctr">
              <a:lnSpc>
                <a:spcPct val="100000"/>
              </a:lnSpc>
            </a:pPr>
            <a:r>
              <a:rPr sz="5985" dirty="0">
                <a:solidFill>
                  <a:srgbClr val="FC4421"/>
                </a:solidFill>
                <a:ea typeface="ＭＳ Ｐゴシック" pitchFamily="-105" charset="-128"/>
                <a:cs typeface="ＭＳ Ｐゴシック" pitchFamily="-105" charset="-128"/>
              </a:rPr>
              <a:t>Any questions?</a:t>
            </a:r>
          </a:p>
        </p:txBody>
      </p:sp>
      <p:sp>
        <p:nvSpPr>
          <p:cNvPr id="2" name="TextBox 1">
            <a:extLst>
              <a:ext uri="{FF2B5EF4-FFF2-40B4-BE49-F238E27FC236}">
                <a16:creationId xmlns:a16="http://schemas.microsoft.com/office/drawing/2014/main" id="{957FEF3F-43F7-A05F-E995-55FBE804868B}"/>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0905408" cy="4140000"/>
          </a:xfrm>
        </p:spPr>
        <p:txBody>
          <a:bodyPr/>
          <a:lstStyle/>
          <a:p>
            <a:pPr marL="0" indent="0" algn="l" rtl="0" eaLnBrk="1" hangingPunct="1">
              <a:lnSpc>
                <a:spcPct val="110000"/>
              </a:lnSpc>
              <a:spcAft>
                <a:spcPts val="1200"/>
              </a:spcAft>
              <a:buNone/>
            </a:pPr>
            <a:r>
              <a:rPr lang="en-GB" sz="2400" dirty="0">
                <a:solidFill>
                  <a:srgbClr val="000000"/>
                </a:solidFill>
                <a:effectLst/>
                <a:latin typeface="Arial"/>
                <a:ea typeface="ＭＳ Ｐゴシック"/>
              </a:rPr>
              <a:t>Tracy installs a new room-sealed boiler in a passive house with triple glazing and no air bricks. Why might a Mechanical Ventilation system be essential?</a:t>
            </a:r>
          </a:p>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Discuss in pairs </a:t>
            </a:r>
            <a:r>
              <a:rPr lang="en-GB" sz="2400" dirty="0">
                <a:solidFill>
                  <a:srgbClr val="000000"/>
                </a:solidFill>
                <a:effectLst/>
                <a:latin typeface="Arial" panose="020B0604020202020204" pitchFamily="34" charset="0"/>
              </a:rPr>
              <a:t>→ highlight the need for balanced air change, condensation control, and heat recovery.</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1015136" cy="4140000"/>
          </a:xfrm>
        </p:spPr>
        <p:txBody>
          <a:bodyPr/>
          <a:lstStyle/>
          <a:p>
            <a:r>
              <a:rPr lang="en-GB" dirty="0"/>
              <a:t>By the end of this session, you should be able to:</a:t>
            </a:r>
          </a:p>
          <a:p>
            <a:pPr marL="342900" indent="-342900">
              <a:buFont typeface="Arial" panose="020B0604020202020204" pitchFamily="34" charset="0"/>
              <a:buChar char="•"/>
            </a:pPr>
            <a:r>
              <a:rPr lang="en-GB" b="1" dirty="0"/>
              <a:t>Describe</a:t>
            </a:r>
            <a:r>
              <a:rPr lang="en-GB" dirty="0"/>
              <a:t> how MVHR systems operate and their role in energy efficiency.</a:t>
            </a:r>
          </a:p>
          <a:p>
            <a:pPr marL="342900" indent="-342900">
              <a:buFont typeface="Arial" panose="020B0604020202020204" pitchFamily="34" charset="0"/>
              <a:buChar char="•"/>
            </a:pPr>
            <a:r>
              <a:rPr lang="en-GB" b="1" dirty="0"/>
              <a:t>Identify</a:t>
            </a:r>
            <a:r>
              <a:rPr lang="en-GB" dirty="0"/>
              <a:t> key components of an MVHR system.</a:t>
            </a:r>
          </a:p>
          <a:p>
            <a:pPr marL="342900" indent="-342900">
              <a:buFont typeface="Arial" panose="020B0604020202020204" pitchFamily="34" charset="0"/>
              <a:buChar char="•"/>
            </a:pPr>
            <a:r>
              <a:rPr lang="en-GB" b="1" dirty="0"/>
              <a:t>Explain</a:t>
            </a:r>
            <a:r>
              <a:rPr lang="en-GB" dirty="0"/>
              <a:t> how MVHR systems interact with combustion appliances.</a:t>
            </a:r>
          </a:p>
          <a:p>
            <a:pPr marL="342900" indent="-342900">
              <a:buFont typeface="Arial" panose="020B0604020202020204" pitchFamily="34" charset="0"/>
              <a:buChar char="•"/>
            </a:pPr>
            <a:r>
              <a:rPr lang="en-GB" b="1" dirty="0"/>
              <a:t>Evaluate</a:t>
            </a:r>
            <a:r>
              <a:rPr lang="en-GB" dirty="0"/>
              <a:t> maintenance and safety considerations.</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a:t>What is MVHR?</a:t>
            </a:r>
            <a:endParaRPr lang="en-US" dirty="0">
              <a:ea typeface="ＭＳ Ｐゴシック" pitchFamily="-105" charset="-128"/>
              <a:cs typeface="ＭＳ Ｐゴシック" pitchFamily="-105" charset="-128"/>
            </a:endParaRPr>
          </a:p>
        </p:txBody>
      </p:sp>
      <p:sp>
        <p:nvSpPr>
          <p:cNvPr id="3075" name="Content Placeholder 2"/>
          <p:cNvSpPr>
            <a:spLocks noGrp="1"/>
          </p:cNvSpPr>
          <p:nvPr>
            <p:ph sz="quarter" idx="10"/>
          </p:nvPr>
        </p:nvSpPr>
        <p:spPr>
          <a:xfrm>
            <a:off x="366900" y="1801947"/>
            <a:ext cx="11236836" cy="4048591"/>
          </a:xfrm>
        </p:spPr>
        <p:txBody>
          <a:bodyPr/>
          <a:lstStyle/>
          <a:p>
            <a:r>
              <a:rPr lang="en-GB" sz="2400" b="1" dirty="0"/>
              <a:t>Dual-function technology</a:t>
            </a:r>
          </a:p>
          <a:p>
            <a:pPr>
              <a:lnSpc>
                <a:spcPct val="110000"/>
              </a:lnSpc>
              <a:spcBef>
                <a:spcPts val="0"/>
              </a:spcBef>
              <a:spcAft>
                <a:spcPts val="1200"/>
              </a:spcAft>
            </a:pPr>
            <a:r>
              <a:rPr lang="en-GB" sz="2400" dirty="0"/>
              <a:t>MHVR combines </a:t>
            </a:r>
            <a:r>
              <a:rPr lang="en-GB" sz="2400" b="1" dirty="0"/>
              <a:t>ventilation</a:t>
            </a:r>
            <a:r>
              <a:rPr lang="en-GB" sz="2400" dirty="0"/>
              <a:t> with </a:t>
            </a:r>
            <a:r>
              <a:rPr lang="en-GB" sz="2400" b="1" dirty="0"/>
              <a:t>heat recovery</a:t>
            </a:r>
            <a:r>
              <a:rPr lang="en-GB" sz="2400" dirty="0"/>
              <a:t> in a single system, significantly reducing energy consumption whilst maintaining healthy indoor environments.</a:t>
            </a:r>
          </a:p>
          <a:p>
            <a:r>
              <a:rPr lang="en-GB" sz="2400" b="1" dirty="0"/>
              <a:t>Fresh air exchange</a:t>
            </a:r>
          </a:p>
          <a:p>
            <a:pPr>
              <a:lnSpc>
                <a:spcPct val="110000"/>
              </a:lnSpc>
              <a:spcBef>
                <a:spcPts val="0"/>
              </a:spcBef>
              <a:spcAft>
                <a:spcPts val="1200"/>
              </a:spcAft>
            </a:pPr>
            <a:r>
              <a:rPr lang="en-GB" sz="2400" dirty="0"/>
              <a:t>Provides continuous fresh air circulation throughout the building, essential for occupant health and comfort, whilst removing stale air and pollutants.</a:t>
            </a:r>
          </a:p>
          <a:p>
            <a:endParaRPr lang="en-GB" sz="2400" dirty="0"/>
          </a:p>
          <a:p>
            <a:pPr marL="0" lvl="1" indent="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59742-93F5-AFC2-14AC-70C3539DBAD2}"/>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69A43A17-9001-E355-7F13-271079446BFF}"/>
              </a:ext>
            </a:extLst>
          </p:cNvPr>
          <p:cNvSpPr>
            <a:spLocks noGrp="1"/>
          </p:cNvSpPr>
          <p:nvPr>
            <p:ph type="title"/>
          </p:nvPr>
        </p:nvSpPr>
        <p:spPr/>
        <p:txBody>
          <a:bodyPr/>
          <a:lstStyle/>
          <a:p>
            <a:r>
              <a:rPr lang="en-GB" dirty="0"/>
              <a:t>What is MVHR?</a:t>
            </a:r>
            <a:endParaRPr lang="en-US" dirty="0">
              <a:ea typeface="ＭＳ Ｐゴシック" pitchFamily="-105" charset="-128"/>
              <a:cs typeface="ＭＳ Ｐゴシック" pitchFamily="-105" charset="-128"/>
            </a:endParaRPr>
          </a:p>
        </p:txBody>
      </p:sp>
      <p:sp>
        <p:nvSpPr>
          <p:cNvPr id="3075" name="Content Placeholder 2">
            <a:extLst>
              <a:ext uri="{FF2B5EF4-FFF2-40B4-BE49-F238E27FC236}">
                <a16:creationId xmlns:a16="http://schemas.microsoft.com/office/drawing/2014/main" id="{4B7D407B-A10E-5D1E-217E-5660751C6DE3}"/>
              </a:ext>
            </a:extLst>
          </p:cNvPr>
          <p:cNvSpPr>
            <a:spLocks noGrp="1"/>
          </p:cNvSpPr>
          <p:nvPr>
            <p:ph sz="quarter" idx="10"/>
          </p:nvPr>
        </p:nvSpPr>
        <p:spPr>
          <a:xfrm>
            <a:off x="366900" y="1801947"/>
            <a:ext cx="11127108" cy="4048591"/>
          </a:xfrm>
        </p:spPr>
        <p:txBody>
          <a:bodyPr/>
          <a:lstStyle/>
          <a:p>
            <a:r>
              <a:rPr lang="en-GB" sz="2400" b="1" dirty="0"/>
              <a:t>High efficiency</a:t>
            </a:r>
          </a:p>
          <a:p>
            <a:pPr>
              <a:lnSpc>
                <a:spcPct val="110000"/>
              </a:lnSpc>
              <a:spcBef>
                <a:spcPts val="0"/>
              </a:spcBef>
              <a:spcAft>
                <a:spcPts val="1200"/>
              </a:spcAft>
            </a:pPr>
            <a:r>
              <a:rPr lang="en-GB" sz="2400" dirty="0"/>
              <a:t>Modern systems can recover up to 90% of heat from exhaust air that would otherwise be lost to the outside environment, dramatically improving overall energy efficiency.</a:t>
            </a:r>
          </a:p>
          <a:p>
            <a:endParaRPr lang="en-GB" sz="2400" dirty="0"/>
          </a:p>
          <a:p>
            <a:endParaRPr lang="en-GB" sz="2400" dirty="0"/>
          </a:p>
          <a:p>
            <a:pPr marL="0" lvl="1" indent="0">
              <a:buNone/>
            </a:pPr>
            <a:endParaRPr lang="en-US" dirty="0"/>
          </a:p>
        </p:txBody>
      </p:sp>
    </p:spTree>
    <p:extLst>
      <p:ext uri="{BB962C8B-B14F-4D97-AF65-F5344CB8AC3E}">
        <p14:creationId xmlns:p14="http://schemas.microsoft.com/office/powerpoint/2010/main" val="57046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18D19-D8C1-370C-BC9D-64A45DE54DA7}"/>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A78E20FC-8261-5729-D986-EA4A4B838458}"/>
              </a:ext>
            </a:extLst>
          </p:cNvPr>
          <p:cNvSpPr>
            <a:spLocks noGrp="1"/>
          </p:cNvSpPr>
          <p:nvPr>
            <p:ph type="title"/>
          </p:nvPr>
        </p:nvSpPr>
        <p:spPr/>
        <p:txBody>
          <a:bodyPr/>
          <a:lstStyle/>
          <a:p>
            <a:r>
              <a:rPr lang="en-GB" dirty="0"/>
              <a:t>Why heat recovery? Industry background</a:t>
            </a:r>
            <a:endParaRPr lang="en-US" dirty="0">
              <a:ea typeface="ＭＳ Ｐゴシック" pitchFamily="-105" charset="-128"/>
              <a:cs typeface="ＭＳ Ｐゴシック" pitchFamily="-105" charset="-128"/>
            </a:endParaRPr>
          </a:p>
        </p:txBody>
      </p:sp>
      <p:sp>
        <p:nvSpPr>
          <p:cNvPr id="3075" name="Content Placeholder 2">
            <a:extLst>
              <a:ext uri="{FF2B5EF4-FFF2-40B4-BE49-F238E27FC236}">
                <a16:creationId xmlns:a16="http://schemas.microsoft.com/office/drawing/2014/main" id="{7073BBF4-B4DA-0025-2786-75A2945F47C3}"/>
              </a:ext>
            </a:extLst>
          </p:cNvPr>
          <p:cNvSpPr>
            <a:spLocks noGrp="1"/>
          </p:cNvSpPr>
          <p:nvPr>
            <p:ph sz="quarter" idx="10"/>
          </p:nvPr>
        </p:nvSpPr>
        <p:spPr>
          <a:xfrm>
            <a:off x="366900" y="1801947"/>
            <a:ext cx="11282556" cy="4048591"/>
          </a:xfrm>
        </p:spPr>
        <p:txBody>
          <a:bodyPr/>
          <a:lstStyle/>
          <a:p>
            <a:pPr marL="0" indent="0" algn="l" rtl="0" eaLnBrk="1" hangingPunct="1">
              <a:lnSpc>
                <a:spcPct val="110000"/>
              </a:lnSpc>
              <a:spcBef>
                <a:spcPts val="0"/>
              </a:spcBef>
              <a:spcAft>
                <a:spcPts val="1200"/>
              </a:spcAft>
              <a:buNone/>
            </a:pPr>
            <a:r>
              <a:rPr lang="en-GB" sz="2400" dirty="0">
                <a:solidFill>
                  <a:srgbClr val="000000"/>
                </a:solidFill>
                <a:effectLst/>
                <a:latin typeface="Arial"/>
                <a:ea typeface="ＭＳ Ｐゴシック"/>
              </a:rPr>
              <a:t>In the UK, around </a:t>
            </a:r>
            <a:r>
              <a:rPr lang="en-GB" sz="2400" dirty="0">
                <a:solidFill>
                  <a:srgbClr val="000000"/>
                </a:solidFill>
                <a:latin typeface="Arial"/>
                <a:ea typeface="ＭＳ Ｐゴシック"/>
              </a:rPr>
              <a:t>25–30</a:t>
            </a:r>
            <a:r>
              <a:rPr lang="en-GB" sz="2400" dirty="0">
                <a:solidFill>
                  <a:srgbClr val="000000"/>
                </a:solidFill>
                <a:effectLst/>
                <a:latin typeface="Arial"/>
                <a:ea typeface="ＭＳ Ｐゴシック"/>
              </a:rPr>
              <a:t>% of building heat is lost solely through ventilation, presenting a major challenge for improving energy efficiency among property owners and developers.</a:t>
            </a:r>
          </a:p>
          <a:p>
            <a:pPr marL="0" indent="0" algn="l" rtl="0" eaLnBrk="1" hangingPunct="1">
              <a:lnSpc>
                <a:spcPct val="110000"/>
              </a:lnSpc>
              <a:spcBef>
                <a:spcPts val="0"/>
              </a:spcBef>
              <a:spcAft>
                <a:spcPts val="1200"/>
              </a:spcAft>
              <a:buNone/>
            </a:pPr>
            <a:r>
              <a:rPr lang="en-GB" sz="2400" dirty="0">
                <a:solidFill>
                  <a:srgbClr val="000000"/>
                </a:solidFill>
                <a:effectLst/>
                <a:latin typeface="Arial" panose="020B0604020202020204" pitchFamily="34" charset="0"/>
              </a:rPr>
              <a:t>This considerable heat loss has made energy conservation the main motivation for adopting MHVR systems in both residential and commercial buildings, especially as energy prices increase and building regulations become more stringent.</a:t>
            </a:r>
          </a:p>
          <a:p>
            <a:pPr>
              <a:lnSpc>
                <a:spcPct val="110000"/>
              </a:lnSpc>
              <a:spcBef>
                <a:spcPts val="0"/>
              </a:spcBef>
              <a:spcAft>
                <a:spcPts val="1200"/>
              </a:spcAft>
            </a:pPr>
            <a:r>
              <a:rPr lang="en-GB" sz="2400" dirty="0"/>
              <a:t>Thermal imaging reveals significant heat loss through traditional ventilation systems, driving the need for efficient recovery solutions.</a:t>
            </a:r>
          </a:p>
          <a:p>
            <a:pPr marL="0" indent="0" algn="l" rtl="0" eaLnBrk="1" hangingPunct="1">
              <a:lnSpc>
                <a:spcPct val="100000"/>
              </a:lnSpc>
              <a:spcBef>
                <a:spcPts val="1004"/>
              </a:spcBef>
              <a:spcAft>
                <a:spcPts val="1004"/>
              </a:spcAft>
              <a:buNone/>
            </a:pPr>
            <a:endParaRPr lang="en-US" dirty="0"/>
          </a:p>
        </p:txBody>
      </p:sp>
    </p:spTree>
    <p:extLst>
      <p:ext uri="{BB962C8B-B14F-4D97-AF65-F5344CB8AC3E}">
        <p14:creationId xmlns:p14="http://schemas.microsoft.com/office/powerpoint/2010/main" val="530065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6C57A-9159-DA8F-DC29-C134A9473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05057E-7FD4-BBC0-664C-236790145DD5}"/>
              </a:ext>
            </a:extLst>
          </p:cNvPr>
          <p:cNvSpPr>
            <a:spLocks noGrp="1"/>
          </p:cNvSpPr>
          <p:nvPr>
            <p:ph type="title"/>
          </p:nvPr>
        </p:nvSpPr>
        <p:spPr/>
        <p:txBody>
          <a:bodyPr/>
          <a:lstStyle/>
          <a:p>
            <a:r>
              <a:rPr lang="en-GB" dirty="0"/>
              <a:t>MHVR: How the process works</a:t>
            </a:r>
          </a:p>
        </p:txBody>
      </p:sp>
      <p:sp>
        <p:nvSpPr>
          <p:cNvPr id="3" name="Content Placeholder 2">
            <a:extLst>
              <a:ext uri="{FF2B5EF4-FFF2-40B4-BE49-F238E27FC236}">
                <a16:creationId xmlns:a16="http://schemas.microsoft.com/office/drawing/2014/main" id="{899B4173-523C-8F62-13C1-3EF135A46C8D}"/>
              </a:ext>
            </a:extLst>
          </p:cNvPr>
          <p:cNvSpPr>
            <a:spLocks noGrp="1"/>
          </p:cNvSpPr>
          <p:nvPr>
            <p:ph sz="quarter" idx="10"/>
          </p:nvPr>
        </p:nvSpPr>
        <p:spPr>
          <a:xfrm>
            <a:off x="359625" y="1636331"/>
            <a:ext cx="11372127" cy="3857988"/>
          </a:xfrm>
        </p:spPr>
        <p:txBody>
          <a:bodyPr/>
          <a:lstStyle/>
          <a:p>
            <a:r>
              <a:rPr lang="en-GB" sz="2400" dirty="0"/>
              <a:t>The MHVR process operates on a continuous cycle:</a:t>
            </a:r>
          </a:p>
          <a:p>
            <a:pPr marL="342900" indent="-342900">
              <a:lnSpc>
                <a:spcPct val="110000"/>
              </a:lnSpc>
              <a:spcBef>
                <a:spcPts val="0"/>
              </a:spcBef>
              <a:spcAft>
                <a:spcPts val="600"/>
              </a:spcAft>
              <a:buFont typeface="Arial" panose="020B0604020202020204" pitchFamily="34" charset="0"/>
              <a:buChar char="•"/>
            </a:pPr>
            <a:r>
              <a:rPr lang="en-GB" sz="2400" dirty="0"/>
              <a:t>Stale, warm air is extracted from moisture-prone areas such as kitchens and bathrooms</a:t>
            </a:r>
          </a:p>
          <a:p>
            <a:pPr marL="342900" indent="-342900">
              <a:lnSpc>
                <a:spcPct val="110000"/>
              </a:lnSpc>
              <a:spcBef>
                <a:spcPts val="0"/>
              </a:spcBef>
              <a:spcAft>
                <a:spcPts val="600"/>
              </a:spcAft>
              <a:buFont typeface="Arial" panose="020B0604020202020204" pitchFamily="34" charset="0"/>
              <a:buChar char="•"/>
            </a:pPr>
            <a:r>
              <a:rPr lang="en-GB" sz="2400" dirty="0"/>
              <a:t>This air passes through a heat exchanger before being expelled outside</a:t>
            </a:r>
          </a:p>
          <a:p>
            <a:pPr marL="342900" indent="-342900">
              <a:lnSpc>
                <a:spcPct val="110000"/>
              </a:lnSpc>
              <a:spcBef>
                <a:spcPts val="0"/>
              </a:spcBef>
              <a:spcAft>
                <a:spcPts val="600"/>
              </a:spcAft>
              <a:buFont typeface="Arial" panose="020B0604020202020204" pitchFamily="34" charset="0"/>
              <a:buChar char="•"/>
            </a:pPr>
            <a:r>
              <a:rPr lang="en-GB" sz="2400" dirty="0"/>
              <a:t>Simultaneously, fresh air is drawn in from outside</a:t>
            </a:r>
          </a:p>
          <a:p>
            <a:pPr marL="342900" indent="-342900">
              <a:lnSpc>
                <a:spcPct val="110000"/>
              </a:lnSpc>
              <a:spcBef>
                <a:spcPts val="0"/>
              </a:spcBef>
              <a:spcAft>
                <a:spcPts val="600"/>
              </a:spcAft>
              <a:buFont typeface="Arial" panose="020B0604020202020204" pitchFamily="34" charset="0"/>
              <a:buChar char="•"/>
            </a:pPr>
            <a:r>
              <a:rPr lang="en-GB" sz="2400" dirty="0"/>
              <a:t>The incoming fresh air absorbs heat from the outgoing air within the exchanger</a:t>
            </a:r>
          </a:p>
          <a:p>
            <a:pPr marL="342900" indent="-342900">
              <a:lnSpc>
                <a:spcPct val="110000"/>
              </a:lnSpc>
              <a:spcBef>
                <a:spcPts val="0"/>
              </a:spcBef>
              <a:spcAft>
                <a:spcPts val="600"/>
              </a:spcAft>
              <a:buFont typeface="Arial" panose="020B0604020202020204" pitchFamily="34" charset="0"/>
              <a:buChar char="•"/>
            </a:pPr>
            <a:r>
              <a:rPr lang="en-GB" sz="2400" dirty="0">
                <a:ea typeface="ＭＳ Ｐゴシック"/>
              </a:rPr>
              <a:t>Warmed fresh air is distributed to living spaces, maintaining comfortable </a:t>
            </a:r>
            <a:r>
              <a:rPr lang="en-GB" sz="2400">
                <a:ea typeface="ＭＳ Ｐゴシック"/>
              </a:rPr>
              <a:t>temperatures.</a:t>
            </a:r>
            <a:endParaRPr lang="en-GB" sz="2400"/>
          </a:p>
          <a:p>
            <a:endParaRPr lang="en-US" dirty="0"/>
          </a:p>
        </p:txBody>
      </p:sp>
    </p:spTree>
    <p:extLst>
      <p:ext uri="{BB962C8B-B14F-4D97-AF65-F5344CB8AC3E}">
        <p14:creationId xmlns:p14="http://schemas.microsoft.com/office/powerpoint/2010/main" val="3751634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ea typeface="ＭＳ Ｐゴシック" pitchFamily="-105" charset="-128"/>
                <a:cs typeface="ＭＳ Ｐゴシック" pitchFamily="-105" charset="-128"/>
              </a:rPr>
              <a:t>Components of an MVHR system</a:t>
            </a:r>
            <a:endParaRPr lang="en-US" dirty="0"/>
          </a:p>
        </p:txBody>
      </p:sp>
      <p:sp>
        <p:nvSpPr>
          <p:cNvPr id="3" name="Content Placeholder 2"/>
          <p:cNvSpPr>
            <a:spLocks noGrp="1"/>
          </p:cNvSpPr>
          <p:nvPr>
            <p:ph sz="quarter" idx="10"/>
          </p:nvPr>
        </p:nvSpPr>
        <p:spPr>
          <a:xfrm>
            <a:off x="326853" y="1715179"/>
            <a:ext cx="11478051" cy="3857988"/>
          </a:xfrm>
        </p:spPr>
        <p:txBody>
          <a:bodyPr/>
          <a:lstStyle/>
          <a:p>
            <a:pPr marL="342900" indent="-342900">
              <a:lnSpc>
                <a:spcPct val="110000"/>
              </a:lnSpc>
              <a:spcBef>
                <a:spcPts val="0"/>
              </a:spcBef>
              <a:spcAft>
                <a:spcPts val="1200"/>
              </a:spcAft>
              <a:buFont typeface="Arial" panose="020B0604020202020204" pitchFamily="34" charset="0"/>
              <a:buChar char="•"/>
            </a:pPr>
            <a:r>
              <a:rPr lang="en-GB" dirty="0"/>
              <a:t>Supply and extract ductwork - Insulated pipes distribute air throughout the building, carefully designed to minimise pressure drops and noise.</a:t>
            </a:r>
          </a:p>
          <a:p>
            <a:pPr marL="342900" indent="-342900">
              <a:lnSpc>
                <a:spcPct val="110000"/>
              </a:lnSpc>
              <a:spcBef>
                <a:spcPts val="0"/>
              </a:spcBef>
              <a:spcAft>
                <a:spcPts val="1200"/>
              </a:spcAft>
              <a:buFont typeface="Arial" panose="020B0604020202020204" pitchFamily="34" charset="0"/>
              <a:buChar char="•"/>
            </a:pPr>
            <a:r>
              <a:rPr lang="en-GB" dirty="0"/>
              <a:t>Heat exchanger unit - High-efficiency core components where thermal energy transfer occurs between outgoing and incoming air streams without mixing.</a:t>
            </a:r>
          </a:p>
          <a:p>
            <a:pPr marL="342900" indent="-342900">
              <a:lnSpc>
                <a:spcPct val="110000"/>
              </a:lnSpc>
              <a:spcBef>
                <a:spcPts val="0"/>
              </a:spcBef>
              <a:spcAft>
                <a:spcPts val="1200"/>
              </a:spcAft>
              <a:buFont typeface="Arial" panose="020B0604020202020204" pitchFamily="34" charset="0"/>
              <a:buChar char="•"/>
            </a:pPr>
            <a:r>
              <a:rPr lang="en-GB" dirty="0"/>
              <a:t>Filters (supply and extract) - Multiple filtration stages to remove particulates, allergens and pollutants from both incoming and outgoing air.</a:t>
            </a:r>
          </a:p>
          <a:p>
            <a:pPr marL="342900" indent="-342900">
              <a:lnSpc>
                <a:spcPct val="110000"/>
              </a:lnSpc>
              <a:spcBef>
                <a:spcPts val="0"/>
              </a:spcBef>
              <a:spcAft>
                <a:spcPts val="1200"/>
              </a:spcAft>
              <a:buFont typeface="Arial" panose="020B0604020202020204" pitchFamily="34" charset="0"/>
              <a:buChar char="•"/>
            </a:pPr>
            <a:r>
              <a:rPr lang="en-GB" dirty="0"/>
              <a:t>Fans (low-energy DC) - Energy-efficient motors and sophisticated control systems that regulate airflow rates, temperature settings and operating modes.</a:t>
            </a:r>
          </a:p>
          <a:p>
            <a:pPr marL="342900" indent="-342900">
              <a:lnSpc>
                <a:spcPct val="110000"/>
              </a:lnSpc>
              <a:spcBef>
                <a:spcPts val="0"/>
              </a:spcBef>
              <a:spcAft>
                <a:spcPts val="1200"/>
              </a:spcAft>
              <a:buFont typeface="Arial" panose="020B0604020202020204" pitchFamily="34" charset="0"/>
              <a:buChar char="•"/>
            </a:pPr>
            <a:r>
              <a:rPr lang="en-GB" dirty="0"/>
              <a:t>Bypass mechanisms - Allow the system to circumvent heat recovery during summer months when heating is not required, preventing overheating.</a:t>
            </a:r>
          </a:p>
          <a:p>
            <a:pPr marL="342900" indent="-342900">
              <a:buFont typeface="Arial" panose="020B0604020202020204" pitchFamily="34" charset="0"/>
              <a:buChar char="•"/>
            </a:pPr>
            <a:endParaRPr lang="en-GB"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ea typeface="ＭＳ Ｐゴシック" pitchFamily="-105" charset="-128"/>
                <a:cs typeface="ＭＳ Ｐゴシック" pitchFamily="-105" charset="-128"/>
              </a:rPr>
              <a:t>Flue gas heat recovery</a:t>
            </a:r>
          </a:p>
        </p:txBody>
      </p:sp>
      <p:sp>
        <p:nvSpPr>
          <p:cNvPr id="5123" name="Content Placeholder 2"/>
          <p:cNvSpPr>
            <a:spLocks noGrp="1"/>
          </p:cNvSpPr>
          <p:nvPr>
            <p:ph sz="quarter" idx="10"/>
          </p:nvPr>
        </p:nvSpPr>
        <p:spPr>
          <a:xfrm>
            <a:off x="353552" y="1835461"/>
            <a:ext cx="10972993" cy="4168985"/>
          </a:xfrm>
        </p:spPr>
        <p:txBody>
          <a:bodyPr/>
          <a:lstStyle/>
          <a:p>
            <a:pPr>
              <a:lnSpc>
                <a:spcPct val="100000"/>
              </a:lnSpc>
              <a:spcBef>
                <a:spcPts val="1003"/>
              </a:spcBef>
              <a:spcAft>
                <a:spcPts val="1003"/>
              </a:spcAft>
            </a:pPr>
            <a:r>
              <a:rPr lang="en-GB" sz="2400" dirty="0">
                <a:latin typeface="Arial" panose="020B0604020202020204" pitchFamily="34" charset="0"/>
                <a:ea typeface="+mn-lt"/>
                <a:cs typeface="Arial" panose="020B0604020202020204" pitchFamily="34" charset="0"/>
              </a:rPr>
              <a:t>Flue gas heat recovery is a system that captures and reuses heat from the hot gases produced during combustion in boilers. Instead of allowing this heat to escape through the flue, the system extracts it and uses it to preheat cold water entering the boiler. This process improves overall energy efficiency, reduces fuel consumption, and lowers carbon emissions.</a:t>
            </a:r>
            <a:endParaRPr lang="en-US" sz="2400" dirty="0">
              <a:latin typeface="Arial" panose="020B0604020202020204" pitchFamily="34" charset="0"/>
              <a:ea typeface="+mn-lt"/>
              <a:cs typeface="Arial" panose="020B0604020202020204" pitchFamily="34" charset="0"/>
            </a:endParaRPr>
          </a:p>
          <a:p>
            <a:endParaRPr lang="en-GB" sz="2400" dirty="0"/>
          </a:p>
          <a:p>
            <a:endParaRPr lang="en-GB" sz="2400" dirty="0"/>
          </a:p>
          <a:p>
            <a:pPr>
              <a:defRPr/>
            </a:pPr>
            <a:endParaRPr lang="en-US" dirty="0"/>
          </a:p>
          <a:p>
            <a:pPr marL="216535" lvl="3" indent="-216535">
              <a:defRPr/>
            </a:pPr>
            <a:endParaRPr lang="en-US" dirty="0"/>
          </a:p>
          <a:p>
            <a:endParaRPr lang="en-US" dirty="0">
              <a:ea typeface="ＭＳ Ｐゴシック" pitchFamily="-105" charset="-128"/>
              <a:cs typeface="ＭＳ Ｐゴシック" pitchFamily="-105" charset="-128"/>
            </a:endParaRPr>
          </a:p>
        </p:txBody>
      </p:sp>
      <p:sp>
        <p:nvSpPr>
          <p:cNvPr id="2" name="TextBox 1"/>
          <p:cNvSpPr txBox="1"/>
          <p:nvPr/>
        </p:nvSpPr>
        <p:spPr>
          <a:xfrm>
            <a:off x="3410499" y="1030838"/>
            <a:ext cx="184196" cy="399091"/>
          </a:xfrm>
          <a:prstGeom prst="rect">
            <a:avLst/>
          </a:prstGeom>
          <a:noFill/>
        </p:spPr>
        <p:txBody>
          <a:bodyPr wrap="none" rtlCol="0">
            <a:spAutoFit/>
          </a:bodyPr>
          <a:lstStyle/>
          <a:p>
            <a:endParaRPr lang="en-US" sz="1995"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D6849A1-BE4C-40F3-BBF0-F8A54E1488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D5041F6D-BBDE-4B15-9860-57A05AB8973C}">
  <ds:schemaRefs>
    <ds:schemaRef ds:uri="http://schemas.microsoft.com/office/2006/metadata/properties"/>
    <ds:schemaRef ds:uri="http://purl.org/dc/terms/"/>
    <ds:schemaRef ds:uri="http://schemas.microsoft.com/office/infopath/2007/PartnerControls"/>
    <ds:schemaRef ds:uri="http://www.w3.org/XML/1998/namespace"/>
    <ds:schemaRef ds:uri="http://purl.org/dc/elements/1.1/"/>
    <ds:schemaRef ds:uri="http://schemas.microsoft.com/office/2006/documentManagement/types"/>
    <ds:schemaRef ds:uri="http://schemas.openxmlformats.org/package/2006/metadata/core-properties"/>
    <ds:schemaRef ds:uri="01e15224-84b2-4570-bdea-a67bb94d0921"/>
    <ds:schemaRef ds:uri="7c04300a-231c-4281-9146-a98f6f4a7aff"/>
    <ds:schemaRef ds:uri="http://purl.org/dc/dcmitype/"/>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145</TotalTime>
  <Words>771</Words>
  <Application>Microsoft Office PowerPoint</Application>
  <PresentationFormat>Custom</PresentationFormat>
  <Paragraphs>71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1_Default Design</vt:lpstr>
      <vt:lpstr>PowerPoint Presentation</vt:lpstr>
      <vt:lpstr>Starter</vt:lpstr>
      <vt:lpstr>Objectives</vt:lpstr>
      <vt:lpstr>What is MVHR?</vt:lpstr>
      <vt:lpstr>What is MVHR?</vt:lpstr>
      <vt:lpstr>Why heat recovery? Industry background</vt:lpstr>
      <vt:lpstr>MHVR: How the process works</vt:lpstr>
      <vt:lpstr>Components of an MVHR system</vt:lpstr>
      <vt:lpstr>Flue gas heat recovery</vt:lpstr>
      <vt:lpstr>Why it matters in gas engineering</vt:lpstr>
      <vt:lpstr>Safety and servicing</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33</cp:revision>
  <cp:lastPrinted>2025-05-28T15:27:28Z</cp:lastPrinted>
  <dcterms:created xsi:type="dcterms:W3CDTF">2025-04-15T10:44:23Z</dcterms:created>
  <dcterms:modified xsi:type="dcterms:W3CDTF">2025-12-05T11:58:12Z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2025-12-02T12:22:28Z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1a032276-7ba4-47f4-964d-5905516b9792</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