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</p:sldMasterIdLst>
  <p:notesMasterIdLst>
    <p:notesMasterId r:id="rId37"/>
  </p:notesMasterIdLst>
  <p:handoutMasterIdLst>
    <p:handoutMasterId r:id="rId38"/>
  </p:handoutMasterIdLst>
  <p:sldIdLst>
    <p:sldId id="462" r:id="rId5"/>
    <p:sldId id="840" r:id="rId6"/>
    <p:sldId id="837" r:id="rId7"/>
    <p:sldId id="879" r:id="rId8"/>
    <p:sldId id="949" r:id="rId9"/>
    <p:sldId id="1059" r:id="rId10"/>
    <p:sldId id="1017" r:id="rId11"/>
    <p:sldId id="1043" r:id="rId12"/>
    <p:sldId id="1018" r:id="rId13"/>
    <p:sldId id="1044" r:id="rId14"/>
    <p:sldId id="1019" r:id="rId15"/>
    <p:sldId id="1045" r:id="rId16"/>
    <p:sldId id="1046" r:id="rId17"/>
    <p:sldId id="1047" r:id="rId18"/>
    <p:sldId id="1048" r:id="rId19"/>
    <p:sldId id="1049" r:id="rId20"/>
    <p:sldId id="1020" r:id="rId21"/>
    <p:sldId id="1050" r:id="rId22"/>
    <p:sldId id="1051" r:id="rId23"/>
    <p:sldId id="993" r:id="rId24"/>
    <p:sldId id="1052" r:id="rId25"/>
    <p:sldId id="1053" r:id="rId26"/>
    <p:sldId id="1054" r:id="rId27"/>
    <p:sldId id="1021" r:id="rId28"/>
    <p:sldId id="1055" r:id="rId29"/>
    <p:sldId id="1022" r:id="rId30"/>
    <p:sldId id="1056" r:id="rId31"/>
    <p:sldId id="1057" r:id="rId32"/>
    <p:sldId id="994" r:id="rId33"/>
    <p:sldId id="1058" r:id="rId34"/>
    <p:sldId id="838" r:id="rId35"/>
    <p:sldId id="512" r:id="rId36"/>
  </p:sldIdLst>
  <p:sldSz cx="12239625" cy="6840538"/>
  <p:notesSz cx="6797675" cy="9928225"/>
  <p:custDataLst>
    <p:tags r:id="rId39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38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BD82555-537F-E2F1-613C-D8E839C8829C}" name="Andrasko, Rhiannon" initials="AR" userId="S::rhiannon.andrasko@wjec.co.uk::15be4c62-2de6-4343-a7f4-3c209826edd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Prodger" initials="CP" lastIdx="3" clrIdx="0">
    <p:extLst>
      <p:ext uri="{19B8F6BF-5375-455C-9EA6-DF929625EA0E}">
        <p15:presenceInfo xmlns:p15="http://schemas.microsoft.com/office/powerpoint/2012/main" userId="Caroline Prodger" providerId="None"/>
      </p:ext>
    </p:extLst>
  </p:cmAuthor>
  <p:cmAuthor id="2" name="Anwen Roberts" initials="AR" lastIdx="4" clrIdx="1">
    <p:extLst>
      <p:ext uri="{19B8F6BF-5375-455C-9EA6-DF929625EA0E}">
        <p15:presenceInfo xmlns:p15="http://schemas.microsoft.com/office/powerpoint/2012/main" userId="acb94dfec5711bca" providerId="Windows Live"/>
      </p:ext>
    </p:extLst>
  </p:cmAuthor>
  <p:cmAuthor id="3" name="Grant Dodd" initials="GD" lastIdx="3" clrIdx="2">
    <p:extLst>
      <p:ext uri="{19B8F6BF-5375-455C-9EA6-DF929625EA0E}">
        <p15:presenceInfo xmlns:p15="http://schemas.microsoft.com/office/powerpoint/2012/main" userId="Grant Dod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FFFFFF"/>
    <a:srgbClr val="FC4421"/>
    <a:srgbClr val="000000"/>
    <a:srgbClr val="0077E3"/>
    <a:srgbClr val="E30613"/>
    <a:srgbClr val="D81E05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–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62" y="365"/>
      </p:cViewPr>
      <p:guideLst>
        <p:guide orient="horz" pos="2155"/>
        <p:guide pos="385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gs" Target="tags/tag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commentAuthors" Target="commentAuthors.xml"/><Relationship Id="rId45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handoutMaster" Target="handoutMasters/handoutMaster1.xml"/><Relationship Id="rId46" Type="http://schemas.microsoft.com/office/2018/10/relationships/authors" Target="authors.xml"/><Relationship Id="rId20" Type="http://schemas.openxmlformats.org/officeDocument/2006/relationships/slide" Target="slides/slide16.xml"/><Relationship Id="rId41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asko, Rhiannon" userId="S::rhiannon.andrasko@wjec.co.uk::15be4c62-2de6-4343-a7f4-3c209826edd1" providerId="AD" clId="Web-{93936588-B019-05E9-D2C3-49D3C1F4B0C6}"/>
    <pc:docChg chg="mod modSld">
      <pc:chgData name="Andrasko, Rhiannon" userId="S::rhiannon.andrasko@wjec.co.uk::15be4c62-2de6-4343-a7f4-3c209826edd1" providerId="AD" clId="Web-{93936588-B019-05E9-D2C3-49D3C1F4B0C6}" dt="2025-12-05T10:27:36.036" v="27" actId="20577"/>
      <pc:docMkLst>
        <pc:docMk/>
      </pc:docMkLst>
      <pc:sldChg chg="modSp">
        <pc:chgData name="Andrasko, Rhiannon" userId="S::rhiannon.andrasko@wjec.co.uk::15be4c62-2de6-4343-a7f4-3c209826edd1" providerId="AD" clId="Web-{93936588-B019-05E9-D2C3-49D3C1F4B0C6}" dt="2025-12-05T10:11:13.543" v="0" actId="20577"/>
        <pc:sldMkLst>
          <pc:docMk/>
          <pc:sldMk cId="2729383493" sldId="949"/>
        </pc:sldMkLst>
        <pc:spChg chg="mod">
          <ac:chgData name="Andrasko, Rhiannon" userId="S::rhiannon.andrasko@wjec.co.uk::15be4c62-2de6-4343-a7f4-3c209826edd1" providerId="AD" clId="Web-{93936588-B019-05E9-D2C3-49D3C1F4B0C6}" dt="2025-12-05T10:11:13.543" v="0" actId="20577"/>
          <ac:spMkLst>
            <pc:docMk/>
            <pc:sldMk cId="2729383493" sldId="949"/>
            <ac:spMk id="6" creationId="{C20D6D41-0AE1-CC51-7A6D-044A63FE1144}"/>
          </ac:spMkLst>
        </pc:spChg>
      </pc:sldChg>
      <pc:sldChg chg="modSp">
        <pc:chgData name="Andrasko, Rhiannon" userId="S::rhiannon.andrasko@wjec.co.uk::15be4c62-2de6-4343-a7f4-3c209826edd1" providerId="AD" clId="Web-{93936588-B019-05E9-D2C3-49D3C1F4B0C6}" dt="2025-12-05T10:15:11.365" v="5" actId="20577"/>
        <pc:sldMkLst>
          <pc:docMk/>
          <pc:sldMk cId="2571608889" sldId="1017"/>
        </pc:sldMkLst>
        <pc:spChg chg="mod">
          <ac:chgData name="Andrasko, Rhiannon" userId="S::rhiannon.andrasko@wjec.co.uk::15be4c62-2de6-4343-a7f4-3c209826edd1" providerId="AD" clId="Web-{93936588-B019-05E9-D2C3-49D3C1F4B0C6}" dt="2025-12-05T10:15:11.365" v="5" actId="20577"/>
          <ac:spMkLst>
            <pc:docMk/>
            <pc:sldMk cId="2571608889" sldId="1017"/>
            <ac:spMk id="6" creationId="{4A63F853-71A3-6E8C-0529-B9C7E2B495B5}"/>
          </ac:spMkLst>
        </pc:spChg>
      </pc:sldChg>
      <pc:sldChg chg="modSp">
        <pc:chgData name="Andrasko, Rhiannon" userId="S::rhiannon.andrasko@wjec.co.uk::15be4c62-2de6-4343-a7f4-3c209826edd1" providerId="AD" clId="Web-{93936588-B019-05E9-D2C3-49D3C1F4B0C6}" dt="2025-12-05T10:24:15.534" v="25" actId="14100"/>
        <pc:sldMkLst>
          <pc:docMk/>
          <pc:sldMk cId="16049705" sldId="1021"/>
        </pc:sldMkLst>
        <pc:spChg chg="mod">
          <ac:chgData name="Andrasko, Rhiannon" userId="S::rhiannon.andrasko@wjec.co.uk::15be4c62-2de6-4343-a7f4-3c209826edd1" providerId="AD" clId="Web-{93936588-B019-05E9-D2C3-49D3C1F4B0C6}" dt="2025-12-05T10:24:15.534" v="25" actId="14100"/>
          <ac:spMkLst>
            <pc:docMk/>
            <pc:sldMk cId="16049705" sldId="1021"/>
            <ac:spMk id="6" creationId="{76A7CAB1-61DC-171C-247B-955F2FDEBF86}"/>
          </ac:spMkLst>
        </pc:spChg>
      </pc:sldChg>
      <pc:sldChg chg="modSp">
        <pc:chgData name="Andrasko, Rhiannon" userId="S::rhiannon.andrasko@wjec.co.uk::15be4c62-2de6-4343-a7f4-3c209826edd1" providerId="AD" clId="Web-{93936588-B019-05E9-D2C3-49D3C1F4B0C6}" dt="2025-12-05T10:16:42.274" v="7" actId="20577"/>
        <pc:sldMkLst>
          <pc:docMk/>
          <pc:sldMk cId="2564772540" sldId="1043"/>
        </pc:sldMkLst>
        <pc:spChg chg="mod">
          <ac:chgData name="Andrasko, Rhiannon" userId="S::rhiannon.andrasko@wjec.co.uk::15be4c62-2de6-4343-a7f4-3c209826edd1" providerId="AD" clId="Web-{93936588-B019-05E9-D2C3-49D3C1F4B0C6}" dt="2025-12-05T10:16:42.274" v="7" actId="20577"/>
          <ac:spMkLst>
            <pc:docMk/>
            <pc:sldMk cId="2564772540" sldId="1043"/>
            <ac:spMk id="6" creationId="{E8692A3F-7DA8-DA51-5F6E-12480FFDE89B}"/>
          </ac:spMkLst>
        </pc:spChg>
      </pc:sldChg>
      <pc:sldChg chg="modSp">
        <pc:chgData name="Andrasko, Rhiannon" userId="S::rhiannon.andrasko@wjec.co.uk::15be4c62-2de6-4343-a7f4-3c209826edd1" providerId="AD" clId="Web-{93936588-B019-05E9-D2C3-49D3C1F4B0C6}" dt="2025-12-05T10:18:05.667" v="8" actId="20577"/>
        <pc:sldMkLst>
          <pc:docMk/>
          <pc:sldMk cId="3593392257" sldId="1044"/>
        </pc:sldMkLst>
        <pc:spChg chg="mod">
          <ac:chgData name="Andrasko, Rhiannon" userId="S::rhiannon.andrasko@wjec.co.uk::15be4c62-2de6-4343-a7f4-3c209826edd1" providerId="AD" clId="Web-{93936588-B019-05E9-D2C3-49D3C1F4B0C6}" dt="2025-12-05T10:18:05.667" v="8" actId="20577"/>
          <ac:spMkLst>
            <pc:docMk/>
            <pc:sldMk cId="3593392257" sldId="1044"/>
            <ac:spMk id="6" creationId="{B82267E2-D7D7-F761-5E86-B4F0F5BA405C}"/>
          </ac:spMkLst>
        </pc:spChg>
      </pc:sldChg>
      <pc:sldChg chg="modSp">
        <pc:chgData name="Andrasko, Rhiannon" userId="S::rhiannon.andrasko@wjec.co.uk::15be4c62-2de6-4343-a7f4-3c209826edd1" providerId="AD" clId="Web-{93936588-B019-05E9-D2C3-49D3C1F4B0C6}" dt="2025-12-05T10:18:53.106" v="9" actId="20577"/>
        <pc:sldMkLst>
          <pc:docMk/>
          <pc:sldMk cId="3857301892" sldId="1045"/>
        </pc:sldMkLst>
        <pc:spChg chg="mod">
          <ac:chgData name="Andrasko, Rhiannon" userId="S::rhiannon.andrasko@wjec.co.uk::15be4c62-2de6-4343-a7f4-3c209826edd1" providerId="AD" clId="Web-{93936588-B019-05E9-D2C3-49D3C1F4B0C6}" dt="2025-12-05T10:18:53.106" v="9" actId="20577"/>
          <ac:spMkLst>
            <pc:docMk/>
            <pc:sldMk cId="3857301892" sldId="1045"/>
            <ac:spMk id="6" creationId="{8ACC81DD-56B3-0AE3-2D1B-898C081CD55A}"/>
          </ac:spMkLst>
        </pc:spChg>
      </pc:sldChg>
      <pc:sldChg chg="modSp">
        <pc:chgData name="Andrasko, Rhiannon" userId="S::rhiannon.andrasko@wjec.co.uk::15be4c62-2de6-4343-a7f4-3c209826edd1" providerId="AD" clId="Web-{93936588-B019-05E9-D2C3-49D3C1F4B0C6}" dt="2025-12-05T10:19:38.498" v="11" actId="20577"/>
        <pc:sldMkLst>
          <pc:docMk/>
          <pc:sldMk cId="575069800" sldId="1046"/>
        </pc:sldMkLst>
        <pc:spChg chg="mod">
          <ac:chgData name="Andrasko, Rhiannon" userId="S::rhiannon.andrasko@wjec.co.uk::15be4c62-2de6-4343-a7f4-3c209826edd1" providerId="AD" clId="Web-{93936588-B019-05E9-D2C3-49D3C1F4B0C6}" dt="2025-12-05T10:19:38.498" v="11" actId="20577"/>
          <ac:spMkLst>
            <pc:docMk/>
            <pc:sldMk cId="575069800" sldId="1046"/>
            <ac:spMk id="6" creationId="{44C4B208-EB66-F9CD-D207-CC8106A79365}"/>
          </ac:spMkLst>
        </pc:spChg>
      </pc:sldChg>
      <pc:sldChg chg="modSp">
        <pc:chgData name="Andrasko, Rhiannon" userId="S::rhiannon.andrasko@wjec.co.uk::15be4c62-2de6-4343-a7f4-3c209826edd1" providerId="AD" clId="Web-{93936588-B019-05E9-D2C3-49D3C1F4B0C6}" dt="2025-12-05T10:19:45.310" v="13" actId="20577"/>
        <pc:sldMkLst>
          <pc:docMk/>
          <pc:sldMk cId="2232987093" sldId="1047"/>
        </pc:sldMkLst>
        <pc:spChg chg="mod">
          <ac:chgData name="Andrasko, Rhiannon" userId="S::rhiannon.andrasko@wjec.co.uk::15be4c62-2de6-4343-a7f4-3c209826edd1" providerId="AD" clId="Web-{93936588-B019-05E9-D2C3-49D3C1F4B0C6}" dt="2025-12-05T10:19:45.310" v="13" actId="20577"/>
          <ac:spMkLst>
            <pc:docMk/>
            <pc:sldMk cId="2232987093" sldId="1047"/>
            <ac:spMk id="6" creationId="{F462C94E-2F2A-7B73-FD41-DC5CD42ADF1C}"/>
          </ac:spMkLst>
        </pc:spChg>
      </pc:sldChg>
      <pc:sldChg chg="modSp">
        <pc:chgData name="Andrasko, Rhiannon" userId="S::rhiannon.andrasko@wjec.co.uk::15be4c62-2de6-4343-a7f4-3c209826edd1" providerId="AD" clId="Web-{93936588-B019-05E9-D2C3-49D3C1F4B0C6}" dt="2025-12-05T10:20:08.373" v="15" actId="20577"/>
        <pc:sldMkLst>
          <pc:docMk/>
          <pc:sldMk cId="3661642341" sldId="1048"/>
        </pc:sldMkLst>
        <pc:spChg chg="mod">
          <ac:chgData name="Andrasko, Rhiannon" userId="S::rhiannon.andrasko@wjec.co.uk::15be4c62-2de6-4343-a7f4-3c209826edd1" providerId="AD" clId="Web-{93936588-B019-05E9-D2C3-49D3C1F4B0C6}" dt="2025-12-05T10:20:08.373" v="15" actId="20577"/>
          <ac:spMkLst>
            <pc:docMk/>
            <pc:sldMk cId="3661642341" sldId="1048"/>
            <ac:spMk id="6" creationId="{EAD29CC7-8F47-6C5B-19B1-8496BAB8F6C8}"/>
          </ac:spMkLst>
        </pc:spChg>
      </pc:sldChg>
      <pc:sldChg chg="modSp">
        <pc:chgData name="Andrasko, Rhiannon" userId="S::rhiannon.andrasko@wjec.co.uk::15be4c62-2de6-4343-a7f4-3c209826edd1" providerId="AD" clId="Web-{93936588-B019-05E9-D2C3-49D3C1F4B0C6}" dt="2025-12-05T10:20:19.608" v="16" actId="20577"/>
        <pc:sldMkLst>
          <pc:docMk/>
          <pc:sldMk cId="1815988273" sldId="1049"/>
        </pc:sldMkLst>
        <pc:spChg chg="mod">
          <ac:chgData name="Andrasko, Rhiannon" userId="S::rhiannon.andrasko@wjec.co.uk::15be4c62-2de6-4343-a7f4-3c209826edd1" providerId="AD" clId="Web-{93936588-B019-05E9-D2C3-49D3C1F4B0C6}" dt="2025-12-05T10:20:19.608" v="16" actId="20577"/>
          <ac:spMkLst>
            <pc:docMk/>
            <pc:sldMk cId="1815988273" sldId="1049"/>
            <ac:spMk id="6" creationId="{344089D6-83BC-18A7-98B8-34344C7F35FC}"/>
          </ac:spMkLst>
        </pc:spChg>
      </pc:sldChg>
      <pc:sldChg chg="modSp">
        <pc:chgData name="Andrasko, Rhiannon" userId="S::rhiannon.andrasko@wjec.co.uk::15be4c62-2de6-4343-a7f4-3c209826edd1" providerId="AD" clId="Web-{93936588-B019-05E9-D2C3-49D3C1F4B0C6}" dt="2025-12-05T10:22:10.594" v="18" actId="20577"/>
        <pc:sldMkLst>
          <pc:docMk/>
          <pc:sldMk cId="3140374643" sldId="1051"/>
        </pc:sldMkLst>
        <pc:spChg chg="mod">
          <ac:chgData name="Andrasko, Rhiannon" userId="S::rhiannon.andrasko@wjec.co.uk::15be4c62-2de6-4343-a7f4-3c209826edd1" providerId="AD" clId="Web-{93936588-B019-05E9-D2C3-49D3C1F4B0C6}" dt="2025-12-05T10:22:10.594" v="18" actId="20577"/>
          <ac:spMkLst>
            <pc:docMk/>
            <pc:sldMk cId="3140374643" sldId="1051"/>
            <ac:spMk id="6" creationId="{0E31CFF2-C9A2-CD65-B099-142D73CC1BE4}"/>
          </ac:spMkLst>
        </pc:spChg>
      </pc:sldChg>
      <pc:sldChg chg="modSp">
        <pc:chgData name="Andrasko, Rhiannon" userId="S::rhiannon.andrasko@wjec.co.uk::15be4c62-2de6-4343-a7f4-3c209826edd1" providerId="AD" clId="Web-{93936588-B019-05E9-D2C3-49D3C1F4B0C6}" dt="2025-12-05T10:23:38.123" v="19" actId="20577"/>
        <pc:sldMkLst>
          <pc:docMk/>
          <pc:sldMk cId="1951926413" sldId="1054"/>
        </pc:sldMkLst>
        <pc:spChg chg="mod">
          <ac:chgData name="Andrasko, Rhiannon" userId="S::rhiannon.andrasko@wjec.co.uk::15be4c62-2de6-4343-a7f4-3c209826edd1" providerId="AD" clId="Web-{93936588-B019-05E9-D2C3-49D3C1F4B0C6}" dt="2025-12-05T10:23:38.123" v="19" actId="20577"/>
          <ac:spMkLst>
            <pc:docMk/>
            <pc:sldMk cId="1951926413" sldId="1054"/>
            <ac:spMk id="6" creationId="{18192F58-AFD1-81E8-B877-2CFD9407225B}"/>
          </ac:spMkLst>
        </pc:spChg>
      </pc:sldChg>
      <pc:sldChg chg="modSp">
        <pc:chgData name="Andrasko, Rhiannon" userId="S::rhiannon.andrasko@wjec.co.uk::15be4c62-2de6-4343-a7f4-3c209826edd1" providerId="AD" clId="Web-{93936588-B019-05E9-D2C3-49D3C1F4B0C6}" dt="2025-12-05T10:27:36.036" v="27" actId="20577"/>
        <pc:sldMkLst>
          <pc:docMk/>
          <pc:sldMk cId="1852745345" sldId="1058"/>
        </pc:sldMkLst>
        <pc:spChg chg="mod">
          <ac:chgData name="Andrasko, Rhiannon" userId="S::rhiannon.andrasko@wjec.co.uk::15be4c62-2de6-4343-a7f4-3c209826edd1" providerId="AD" clId="Web-{93936588-B019-05E9-D2C3-49D3C1F4B0C6}" dt="2025-12-05T10:27:36.036" v="27" actId="20577"/>
          <ac:spMkLst>
            <pc:docMk/>
            <pc:sldMk cId="1852745345" sldId="1058"/>
            <ac:spMk id="6" creationId="{5F5D707A-E9B1-4407-D13E-09C53F50F5C8}"/>
          </ac:spMkLst>
        </pc:spChg>
      </pc:sldChg>
      <pc:sldChg chg="modSp modCm">
        <pc:chgData name="Andrasko, Rhiannon" userId="S::rhiannon.andrasko@wjec.co.uk::15be4c62-2de6-4343-a7f4-3c209826edd1" providerId="AD" clId="Web-{93936588-B019-05E9-D2C3-49D3C1F4B0C6}" dt="2025-12-05T10:14:26.567" v="3" actId="20577"/>
        <pc:sldMkLst>
          <pc:docMk/>
          <pc:sldMk cId="898864749" sldId="1059"/>
        </pc:sldMkLst>
        <pc:spChg chg="mod">
          <ac:chgData name="Andrasko, Rhiannon" userId="S::rhiannon.andrasko@wjec.co.uk::15be4c62-2de6-4343-a7f4-3c209826edd1" providerId="AD" clId="Web-{93936588-B019-05E9-D2C3-49D3C1F4B0C6}" dt="2025-12-05T10:14:26.567" v="3" actId="20577"/>
          <ac:spMkLst>
            <pc:docMk/>
            <pc:sldMk cId="898864749" sldId="1059"/>
            <ac:spMk id="6" creationId="{0EA274EE-4D0C-5C6A-7334-CB11F7DE3D8B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Andrasko, Rhiannon" userId="S::rhiannon.andrasko@wjec.co.uk::15be4c62-2de6-4343-a7f4-3c209826edd1" providerId="AD" clId="Web-{93936588-B019-05E9-D2C3-49D3C1F4B0C6}" dt="2025-12-05T10:14:26.567" v="3" actId="20577"/>
              <pc2:cmMkLst xmlns:pc2="http://schemas.microsoft.com/office/powerpoint/2019/9/main/command">
                <pc:docMk/>
                <pc:sldMk cId="898864749" sldId="1059"/>
                <pc2:cmMk id="{679A48C3-7D2C-48FF-9D7E-E29CB7CFF3E5}"/>
              </pc2:cmMkLst>
            </pc226:cmChg>
          </p:ext>
        </pc:extLst>
      </pc:sldChg>
    </pc:docChg>
  </pc:docChgLst>
  <pc:docChgLst>
    <pc:chgData name="Andrasko, Rhiannon" userId="S::rhiannon.andrasko@wjec.co.uk::15be4c62-2de6-4343-a7f4-3c209826edd1" providerId="AD" clId="Web-{0543EA48-B2F3-B25F-C74D-106724DB2B2B}"/>
    <pc:docChg chg="modSld">
      <pc:chgData name="Andrasko, Rhiannon" userId="S::rhiannon.andrasko@wjec.co.uk::15be4c62-2de6-4343-a7f4-3c209826edd1" providerId="AD" clId="Web-{0543EA48-B2F3-B25F-C74D-106724DB2B2B}" dt="2025-12-08T18:01:58.387" v="0" actId="20577"/>
      <pc:docMkLst>
        <pc:docMk/>
      </pc:docMkLst>
      <pc:sldChg chg="modSp">
        <pc:chgData name="Andrasko, Rhiannon" userId="S::rhiannon.andrasko@wjec.co.uk::15be4c62-2de6-4343-a7f4-3c209826edd1" providerId="AD" clId="Web-{0543EA48-B2F3-B25F-C74D-106724DB2B2B}" dt="2025-12-08T18:01:58.387" v="0" actId="20577"/>
        <pc:sldMkLst>
          <pc:docMk/>
          <pc:sldMk cId="898864749" sldId="1059"/>
        </pc:sldMkLst>
        <pc:spChg chg="mod">
          <ac:chgData name="Andrasko, Rhiannon" userId="S::rhiannon.andrasko@wjec.co.uk::15be4c62-2de6-4343-a7f4-3c209826edd1" providerId="AD" clId="Web-{0543EA48-B2F3-B25F-C74D-106724DB2B2B}" dt="2025-12-08T18:01:58.387" v="0" actId="20577"/>
          <ac:spMkLst>
            <pc:docMk/>
            <pc:sldMk cId="898864749" sldId="1059"/>
            <ac:spMk id="6" creationId="{0EA274EE-4D0C-5C6A-7334-CB11F7DE3D8B}"/>
          </ac:spMkLst>
        </pc:spChg>
      </pc:sldChg>
    </pc:docChg>
  </pc:docChgLst>
  <pc:docChgLst>
    <pc:chgData name="Hazell, Danielle" userId="16322be0-50ef-46ff-b0c0-d304bc10d5d2" providerId="ADAL" clId="{E6D12E1F-DF63-450C-A9ED-E72C5F6C045B}"/>
    <pc:docChg chg="custSel mod modSld modMainMaster">
      <pc:chgData name="Hazell, Danielle" userId="16322be0-50ef-46ff-b0c0-d304bc10d5d2" providerId="ADAL" clId="{E6D12E1F-DF63-450C-A9ED-E72C5F6C045B}" dt="2025-12-02T12:17:13.983" v="35" actId="20577"/>
      <pc:docMkLst>
        <pc:docMk/>
      </pc:docMkLst>
      <pc:sldChg chg="addSp modSp mod">
        <pc:chgData name="Hazell, Danielle" userId="16322be0-50ef-46ff-b0c0-d304bc10d5d2" providerId="ADAL" clId="{E6D12E1F-DF63-450C-A9ED-E72C5F6C045B}" dt="2025-12-02T12:14:54.304" v="5"/>
        <pc:sldMkLst>
          <pc:docMk/>
          <pc:sldMk cId="2402489006" sldId="512"/>
        </pc:sldMkLst>
        <pc:spChg chg="add mod">
          <ac:chgData name="Hazell, Danielle" userId="16322be0-50ef-46ff-b0c0-d304bc10d5d2" providerId="ADAL" clId="{E6D12E1F-DF63-450C-A9ED-E72C5F6C045B}" dt="2025-12-02T12:14:54.304" v="5"/>
          <ac:spMkLst>
            <pc:docMk/>
            <pc:sldMk cId="2402489006" sldId="512"/>
            <ac:spMk id="2" creationId="{E67372B1-D5CA-469C-1037-6539D5E23EE1}"/>
          </ac:spMkLst>
        </pc:spChg>
        <pc:spChg chg="mod">
          <ac:chgData name="Hazell, Danielle" userId="16322be0-50ef-46ff-b0c0-d304bc10d5d2" providerId="ADAL" clId="{E6D12E1F-DF63-450C-A9ED-E72C5F6C045B}" dt="2025-12-02T12:14:53.772" v="4" actId="1076"/>
          <ac:spMkLst>
            <pc:docMk/>
            <pc:sldMk cId="2402489006" sldId="512"/>
            <ac:spMk id="3" creationId="{C100DF00-DDB1-9E17-D96C-C839324D3C8E}"/>
          </ac:spMkLst>
        </pc:spChg>
      </pc:sldChg>
      <pc:sldChg chg="modSp mod">
        <pc:chgData name="Hazell, Danielle" userId="16322be0-50ef-46ff-b0c0-d304bc10d5d2" providerId="ADAL" clId="{E6D12E1F-DF63-450C-A9ED-E72C5F6C045B}" dt="2025-12-02T12:15:09.209" v="11" actId="20577"/>
        <pc:sldMkLst>
          <pc:docMk/>
          <pc:sldMk cId="3661908118" sldId="837"/>
        </pc:sldMkLst>
        <pc:spChg chg="mod">
          <ac:chgData name="Hazell, Danielle" userId="16322be0-50ef-46ff-b0c0-d304bc10d5d2" providerId="ADAL" clId="{E6D12E1F-DF63-450C-A9ED-E72C5F6C045B}" dt="2025-12-02T12:15:09.209" v="11" actId="20577"/>
          <ac:spMkLst>
            <pc:docMk/>
            <pc:sldMk cId="3661908118" sldId="837"/>
            <ac:spMk id="4" creationId="{BBFFC9DD-99F6-E5CA-5CF5-B1C6B4D6BBC1}"/>
          </ac:spMkLst>
        </pc:spChg>
      </pc:sldChg>
      <pc:sldChg chg="modSp mod">
        <pc:chgData name="Hazell, Danielle" userId="16322be0-50ef-46ff-b0c0-d304bc10d5d2" providerId="ADAL" clId="{E6D12E1F-DF63-450C-A9ED-E72C5F6C045B}" dt="2025-12-02T12:17:13.983" v="35" actId="20577"/>
        <pc:sldMkLst>
          <pc:docMk/>
          <pc:sldMk cId="3014219946" sldId="838"/>
        </pc:sldMkLst>
        <pc:spChg chg="mod">
          <ac:chgData name="Hazell, Danielle" userId="16322be0-50ef-46ff-b0c0-d304bc10d5d2" providerId="ADAL" clId="{E6D12E1F-DF63-450C-A9ED-E72C5F6C045B}" dt="2025-12-02T12:17:13.983" v="35" actId="20577"/>
          <ac:spMkLst>
            <pc:docMk/>
            <pc:sldMk cId="3014219946" sldId="838"/>
            <ac:spMk id="4" creationId="{93E98F04-331F-CCC4-AA81-C88F3473D389}"/>
          </ac:spMkLst>
        </pc:spChg>
      </pc:sldChg>
      <pc:sldChg chg="modSp mod">
        <pc:chgData name="Hazell, Danielle" userId="16322be0-50ef-46ff-b0c0-d304bc10d5d2" providerId="ADAL" clId="{E6D12E1F-DF63-450C-A9ED-E72C5F6C045B}" dt="2025-12-02T12:15:03.213" v="7" actId="12"/>
        <pc:sldMkLst>
          <pc:docMk/>
          <pc:sldMk cId="2808480706" sldId="840"/>
        </pc:sldMkLst>
        <pc:spChg chg="mod">
          <ac:chgData name="Hazell, Danielle" userId="16322be0-50ef-46ff-b0c0-d304bc10d5d2" providerId="ADAL" clId="{E6D12E1F-DF63-450C-A9ED-E72C5F6C045B}" dt="2025-12-02T12:15:03.213" v="7" actId="12"/>
          <ac:spMkLst>
            <pc:docMk/>
            <pc:sldMk cId="2808480706" sldId="840"/>
            <ac:spMk id="4" creationId="{183CA12B-98D8-441B-A2DE-6FF2B2597824}"/>
          </ac:spMkLst>
        </pc:spChg>
      </pc:sldChg>
      <pc:sldChg chg="modSp mod">
        <pc:chgData name="Hazell, Danielle" userId="16322be0-50ef-46ff-b0c0-d304bc10d5d2" providerId="ADAL" clId="{E6D12E1F-DF63-450C-A9ED-E72C5F6C045B}" dt="2025-12-02T12:15:23.285" v="12" actId="12385"/>
        <pc:sldMkLst>
          <pc:docMk/>
          <pc:sldMk cId="2117383685" sldId="879"/>
        </pc:sldMkLst>
        <pc:graphicFrameChg chg="modGraphic">
          <ac:chgData name="Hazell, Danielle" userId="16322be0-50ef-46ff-b0c0-d304bc10d5d2" providerId="ADAL" clId="{E6D12E1F-DF63-450C-A9ED-E72C5F6C045B}" dt="2025-12-02T12:15:23.285" v="12" actId="12385"/>
          <ac:graphicFrameMkLst>
            <pc:docMk/>
            <pc:sldMk cId="2117383685" sldId="879"/>
            <ac:graphicFrameMk id="3" creationId="{7B2FED06-ECDD-0F07-26C4-A15AB34005E2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2T12:15:52.752" v="18" actId="6549"/>
        <pc:sldMkLst>
          <pc:docMk/>
          <pc:sldMk cId="3986827349" sldId="1018"/>
        </pc:sldMkLst>
        <pc:spChg chg="mod">
          <ac:chgData name="Hazell, Danielle" userId="16322be0-50ef-46ff-b0c0-d304bc10d5d2" providerId="ADAL" clId="{E6D12E1F-DF63-450C-A9ED-E72C5F6C045B}" dt="2025-12-02T12:15:52.752" v="18" actId="6549"/>
          <ac:spMkLst>
            <pc:docMk/>
            <pc:sldMk cId="3986827349" sldId="1018"/>
            <ac:spMk id="6" creationId="{5BFE3095-32D0-6B79-13BE-7CC162D1A7D7}"/>
          </ac:spMkLst>
        </pc:spChg>
        <pc:graphicFrameChg chg="mod modGraphic">
          <ac:chgData name="Hazell, Danielle" userId="16322be0-50ef-46ff-b0c0-d304bc10d5d2" providerId="ADAL" clId="{E6D12E1F-DF63-450C-A9ED-E72C5F6C045B}" dt="2025-12-02T12:15:48.394" v="16" actId="1076"/>
          <ac:graphicFrameMkLst>
            <pc:docMk/>
            <pc:sldMk cId="3986827349" sldId="1018"/>
            <ac:graphicFrameMk id="2" creationId="{F2A398E7-F663-C6C5-D886-D756703DC6B7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2T12:16:10.599" v="22" actId="1076"/>
        <pc:sldMkLst>
          <pc:docMk/>
          <pc:sldMk cId="3351881205" sldId="1019"/>
        </pc:sldMkLst>
        <pc:spChg chg="mod">
          <ac:chgData name="Hazell, Danielle" userId="16322be0-50ef-46ff-b0c0-d304bc10d5d2" providerId="ADAL" clId="{E6D12E1F-DF63-450C-A9ED-E72C5F6C045B}" dt="2025-12-02T12:16:10.599" v="22" actId="1076"/>
          <ac:spMkLst>
            <pc:docMk/>
            <pc:sldMk cId="3351881205" sldId="1019"/>
            <ac:spMk id="6" creationId="{DAD1F8D9-702B-6900-E820-4EFAA07523C6}"/>
          </ac:spMkLst>
        </pc:spChg>
        <pc:graphicFrameChg chg="mod modGraphic">
          <ac:chgData name="Hazell, Danielle" userId="16322be0-50ef-46ff-b0c0-d304bc10d5d2" providerId="ADAL" clId="{E6D12E1F-DF63-450C-A9ED-E72C5F6C045B}" dt="2025-12-02T12:16:06.625" v="21" actId="1076"/>
          <ac:graphicFrameMkLst>
            <pc:docMk/>
            <pc:sldMk cId="3351881205" sldId="1019"/>
            <ac:graphicFrameMk id="2" creationId="{2D65CD11-87CB-AE65-BA51-56D0E5052C5F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2T12:16:41.514" v="26" actId="255"/>
        <pc:sldMkLst>
          <pc:docMk/>
          <pc:sldMk cId="16049705" sldId="1021"/>
        </pc:sldMkLst>
        <pc:spChg chg="mod">
          <ac:chgData name="Hazell, Danielle" userId="16322be0-50ef-46ff-b0c0-d304bc10d5d2" providerId="ADAL" clId="{E6D12E1F-DF63-450C-A9ED-E72C5F6C045B}" dt="2025-12-02T12:16:41.514" v="26" actId="255"/>
          <ac:spMkLst>
            <pc:docMk/>
            <pc:sldMk cId="16049705" sldId="1021"/>
            <ac:spMk id="6" creationId="{76A7CAB1-61DC-171C-247B-955F2FDEBF86}"/>
          </ac:spMkLst>
        </pc:spChg>
      </pc:sldChg>
      <pc:sldChg chg="modSp mod">
        <pc:chgData name="Hazell, Danielle" userId="16322be0-50ef-46ff-b0c0-d304bc10d5d2" providerId="ADAL" clId="{E6D12E1F-DF63-450C-A9ED-E72C5F6C045B}" dt="2025-12-02T12:16:55.746" v="28" actId="1076"/>
        <pc:sldMkLst>
          <pc:docMk/>
          <pc:sldMk cId="606288298" sldId="1022"/>
        </pc:sldMkLst>
        <pc:spChg chg="mod">
          <ac:chgData name="Hazell, Danielle" userId="16322be0-50ef-46ff-b0c0-d304bc10d5d2" providerId="ADAL" clId="{E6D12E1F-DF63-450C-A9ED-E72C5F6C045B}" dt="2025-12-02T12:16:55.746" v="28" actId="1076"/>
          <ac:spMkLst>
            <pc:docMk/>
            <pc:sldMk cId="606288298" sldId="1022"/>
            <ac:spMk id="6" creationId="{875E0F2E-6EAD-1D46-4131-92D06AFA7398}"/>
          </ac:spMkLst>
        </pc:spChg>
      </pc:sldChg>
      <pc:sldChg chg="modSp mod">
        <pc:chgData name="Hazell, Danielle" userId="16322be0-50ef-46ff-b0c0-d304bc10d5d2" providerId="ADAL" clId="{E6D12E1F-DF63-450C-A9ED-E72C5F6C045B}" dt="2025-12-02T12:15:58.827" v="19" actId="14100"/>
        <pc:sldMkLst>
          <pc:docMk/>
          <pc:sldMk cId="3593392257" sldId="1044"/>
        </pc:sldMkLst>
        <pc:spChg chg="mod">
          <ac:chgData name="Hazell, Danielle" userId="16322be0-50ef-46ff-b0c0-d304bc10d5d2" providerId="ADAL" clId="{E6D12E1F-DF63-450C-A9ED-E72C5F6C045B}" dt="2025-12-02T12:15:58.827" v="19" actId="14100"/>
          <ac:spMkLst>
            <pc:docMk/>
            <pc:sldMk cId="3593392257" sldId="1044"/>
            <ac:spMk id="6" creationId="{B82267E2-D7D7-F761-5E86-B4F0F5BA405C}"/>
          </ac:spMkLst>
        </pc:spChg>
      </pc:sldChg>
      <pc:sldChg chg="modSp mod">
        <pc:chgData name="Hazell, Danielle" userId="16322be0-50ef-46ff-b0c0-d304bc10d5d2" providerId="ADAL" clId="{E6D12E1F-DF63-450C-A9ED-E72C5F6C045B}" dt="2025-12-02T12:16:19.787" v="23" actId="14100"/>
        <pc:sldMkLst>
          <pc:docMk/>
          <pc:sldMk cId="1815988273" sldId="1049"/>
        </pc:sldMkLst>
        <pc:spChg chg="mod">
          <ac:chgData name="Hazell, Danielle" userId="16322be0-50ef-46ff-b0c0-d304bc10d5d2" providerId="ADAL" clId="{E6D12E1F-DF63-450C-A9ED-E72C5F6C045B}" dt="2025-12-02T12:16:19.787" v="23" actId="14100"/>
          <ac:spMkLst>
            <pc:docMk/>
            <pc:sldMk cId="1815988273" sldId="1049"/>
            <ac:spMk id="6" creationId="{344089D6-83BC-18A7-98B8-34344C7F35FC}"/>
          </ac:spMkLst>
        </pc:spChg>
      </pc:sldChg>
      <pc:sldChg chg="modSp mod">
        <pc:chgData name="Hazell, Danielle" userId="16322be0-50ef-46ff-b0c0-d304bc10d5d2" providerId="ADAL" clId="{E6D12E1F-DF63-450C-A9ED-E72C5F6C045B}" dt="2025-12-02T12:16:28.178" v="25" actId="1076"/>
        <pc:sldMkLst>
          <pc:docMk/>
          <pc:sldMk cId="1998420431" sldId="1050"/>
        </pc:sldMkLst>
        <pc:spChg chg="mod">
          <ac:chgData name="Hazell, Danielle" userId="16322be0-50ef-46ff-b0c0-d304bc10d5d2" providerId="ADAL" clId="{E6D12E1F-DF63-450C-A9ED-E72C5F6C045B}" dt="2025-12-02T12:16:25.939" v="24" actId="1076"/>
          <ac:spMkLst>
            <pc:docMk/>
            <pc:sldMk cId="1998420431" sldId="1050"/>
            <ac:spMk id="6" creationId="{7367C05E-5226-5B38-3FEE-B1EAB0A7C92B}"/>
          </ac:spMkLst>
        </pc:spChg>
        <pc:picChg chg="mod">
          <ac:chgData name="Hazell, Danielle" userId="16322be0-50ef-46ff-b0c0-d304bc10d5d2" providerId="ADAL" clId="{E6D12E1F-DF63-450C-A9ED-E72C5F6C045B}" dt="2025-12-02T12:16:28.178" v="25" actId="1076"/>
          <ac:picMkLst>
            <pc:docMk/>
            <pc:sldMk cId="1998420431" sldId="1050"/>
            <ac:picMk id="3" creationId="{6F5FDC78-F9C5-2A3A-DCF6-4864DFAD24E3}"/>
          </ac:picMkLst>
        </pc:picChg>
      </pc:sldChg>
      <pc:sldChg chg="modSp mod">
        <pc:chgData name="Hazell, Danielle" userId="16322be0-50ef-46ff-b0c0-d304bc10d5d2" providerId="ADAL" clId="{E6D12E1F-DF63-450C-A9ED-E72C5F6C045B}" dt="2025-12-02T12:16:50.375" v="27" actId="20577"/>
        <pc:sldMkLst>
          <pc:docMk/>
          <pc:sldMk cId="3921228689" sldId="1055"/>
        </pc:sldMkLst>
        <pc:spChg chg="mod">
          <ac:chgData name="Hazell, Danielle" userId="16322be0-50ef-46ff-b0c0-d304bc10d5d2" providerId="ADAL" clId="{E6D12E1F-DF63-450C-A9ED-E72C5F6C045B}" dt="2025-12-02T12:16:50.375" v="27" actId="20577"/>
          <ac:spMkLst>
            <pc:docMk/>
            <pc:sldMk cId="3921228689" sldId="1055"/>
            <ac:spMk id="6" creationId="{3B096EEC-EE1E-62E6-3CDE-6A65AE8F1522}"/>
          </ac:spMkLst>
        </pc:spChg>
      </pc:sldChg>
      <pc:sldChg chg="modSp mod">
        <pc:chgData name="Hazell, Danielle" userId="16322be0-50ef-46ff-b0c0-d304bc10d5d2" providerId="ADAL" clId="{E6D12E1F-DF63-450C-A9ED-E72C5F6C045B}" dt="2025-12-02T12:17:09.460" v="31" actId="20577"/>
        <pc:sldMkLst>
          <pc:docMk/>
          <pc:sldMk cId="1852745345" sldId="1058"/>
        </pc:sldMkLst>
        <pc:spChg chg="mod">
          <ac:chgData name="Hazell, Danielle" userId="16322be0-50ef-46ff-b0c0-d304bc10d5d2" providerId="ADAL" clId="{E6D12E1F-DF63-450C-A9ED-E72C5F6C045B}" dt="2025-12-02T12:17:09.460" v="31" actId="20577"/>
          <ac:spMkLst>
            <pc:docMk/>
            <pc:sldMk cId="1852745345" sldId="1058"/>
            <ac:spMk id="6" creationId="{5F5D707A-E9B1-4407-D13E-09C53F50F5C8}"/>
          </ac:spMkLst>
        </pc:spChg>
      </pc:sldChg>
      <pc:sldMasterChg chg="addSp delSp modSp mod">
        <pc:chgData name="Hazell, Danielle" userId="16322be0-50ef-46ff-b0c0-d304bc10d5d2" providerId="ADAL" clId="{E6D12E1F-DF63-450C-A9ED-E72C5F6C045B}" dt="2025-12-02T12:14:39.589" v="3"/>
        <pc:sldMasterMkLst>
          <pc:docMk/>
          <pc:sldMasterMk cId="2966563060" sldId="2147483653"/>
        </pc:sldMasterMkLst>
        <pc:spChg chg="add mod">
          <ac:chgData name="Hazell, Danielle" userId="16322be0-50ef-46ff-b0c0-d304bc10d5d2" providerId="ADAL" clId="{E6D12E1F-DF63-450C-A9ED-E72C5F6C045B}" dt="2025-12-02T12:14:39.589" v="3"/>
          <ac:spMkLst>
            <pc:docMk/>
            <pc:sldMasterMk cId="2966563060" sldId="2147483653"/>
            <ac:spMk id="4" creationId="{B5902A37-0C90-D2CE-62A9-820DA0D2AA31}"/>
          </ac:spMkLst>
        </pc:spChg>
        <pc:picChg chg="add mod">
          <ac:chgData name="Hazell, Danielle" userId="16322be0-50ef-46ff-b0c0-d304bc10d5d2" providerId="ADAL" clId="{E6D12E1F-DF63-450C-A9ED-E72C5F6C045B}" dt="2025-12-02T12:14:39.589" v="3"/>
          <ac:picMkLst>
            <pc:docMk/>
            <pc:sldMasterMk cId="2966563060" sldId="2147483653"/>
            <ac:picMk id="2" creationId="{A868CD2F-5B7C-9494-A43C-E2E33872B372}"/>
          </ac:picMkLst>
        </pc:picChg>
        <pc:picChg chg="add mod">
          <ac:chgData name="Hazell, Danielle" userId="16322be0-50ef-46ff-b0c0-d304bc10d5d2" providerId="ADAL" clId="{E6D12E1F-DF63-450C-A9ED-E72C5F6C045B}" dt="2025-12-02T12:14:39.589" v="3"/>
          <ac:picMkLst>
            <pc:docMk/>
            <pc:sldMasterMk cId="2966563060" sldId="2147483653"/>
            <ac:picMk id="5" creationId="{9D7F46DC-2367-60E0-F036-2F3441EB7C0A}"/>
          </ac:picMkLst>
        </pc:picChg>
        <pc:picChg chg="add mod">
          <ac:chgData name="Hazell, Danielle" userId="16322be0-50ef-46ff-b0c0-d304bc10d5d2" providerId="ADAL" clId="{E6D12E1F-DF63-450C-A9ED-E72C5F6C045B}" dt="2025-12-02T12:14:39.589" v="3"/>
          <ac:picMkLst>
            <pc:docMk/>
            <pc:sldMasterMk cId="2966563060" sldId="2147483653"/>
            <ac:picMk id="7" creationId="{DD4CE72C-B5A7-1B42-5FB4-76CE5FEA1392}"/>
          </ac:picMkLst>
        </pc:picChg>
      </pc:sldMasterChg>
    </pc:docChg>
  </pc:docChgLst>
  <pc:docChgLst>
    <pc:chgData name="Bonita Searle-Barnes" userId="S::bonita.searle-barnes@eal.org.uk::e782127f-826a-4a83-a372-afedaa2e0d4f" providerId="AD" clId="Web-{7276007A-186B-3DE8-E775-309E0CC4EF6B}"/>
    <pc:docChg chg="modSld">
      <pc:chgData name="Bonita Searle-Barnes" userId="S::bonita.searle-barnes@eal.org.uk::e782127f-826a-4a83-a372-afedaa2e0d4f" providerId="AD" clId="Web-{7276007A-186B-3DE8-E775-309E0CC4EF6B}" dt="2025-11-27T14:47:39.392" v="1" actId="1076"/>
      <pc:docMkLst>
        <pc:docMk/>
      </pc:docMkLst>
      <pc:sldChg chg="modSp">
        <pc:chgData name="Bonita Searle-Barnes" userId="S::bonita.searle-barnes@eal.org.uk::e782127f-826a-4a83-a372-afedaa2e0d4f" providerId="AD" clId="Web-{7276007A-186B-3DE8-E775-309E0CC4EF6B}" dt="2025-11-27T14:47:39.392" v="1" actId="1076"/>
        <pc:sldMkLst>
          <pc:docMk/>
          <pc:sldMk cId="3921228689" sldId="1055"/>
        </pc:sldMkLst>
        <pc:picChg chg="mod">
          <ac:chgData name="Bonita Searle-Barnes" userId="S::bonita.searle-barnes@eal.org.uk::e782127f-826a-4a83-a372-afedaa2e0d4f" providerId="AD" clId="Web-{7276007A-186B-3DE8-E775-309E0CC4EF6B}" dt="2025-11-27T14:47:39.392" v="1" actId="1076"/>
          <ac:picMkLst>
            <pc:docMk/>
            <pc:sldMk cId="3921228689" sldId="1055"/>
            <ac:picMk id="3" creationId="{61A7F55B-5CA0-B58C-F5F5-4ACCF6CB0E77}"/>
          </ac:picMkLst>
        </pc:picChg>
      </pc:sldChg>
    </pc:docChg>
  </pc:docChgLst>
  <pc:docChgLst>
    <pc:chgData name="Bonita Searle-Barnes" userId="e782127f-826a-4a83-a372-afedaa2e0d4f" providerId="ADAL" clId="{FA3BD239-4B9A-4CBA-8CF5-F7BFBEA885D5}"/>
    <pc:docChg chg="undo custSel modSld">
      <pc:chgData name="Bonita Searle-Barnes" userId="e782127f-826a-4a83-a372-afedaa2e0d4f" providerId="ADAL" clId="{FA3BD239-4B9A-4CBA-8CF5-F7BFBEA885D5}" dt="2025-11-27T14:48:19.139" v="54" actId="14100"/>
      <pc:docMkLst>
        <pc:docMk/>
      </pc:docMkLst>
      <pc:sldChg chg="modSp mod">
        <pc:chgData name="Bonita Searle-Barnes" userId="e782127f-826a-4a83-a372-afedaa2e0d4f" providerId="ADAL" clId="{FA3BD239-4B9A-4CBA-8CF5-F7BFBEA885D5}" dt="2025-11-27T14:40:19.592" v="16" actId="20577"/>
        <pc:sldMkLst>
          <pc:docMk/>
          <pc:sldMk cId="3986827349" sldId="1018"/>
        </pc:sldMkLst>
        <pc:graphicFrameChg chg="modGraphic">
          <ac:chgData name="Bonita Searle-Barnes" userId="e782127f-826a-4a83-a372-afedaa2e0d4f" providerId="ADAL" clId="{FA3BD239-4B9A-4CBA-8CF5-F7BFBEA885D5}" dt="2025-11-27T14:40:19.592" v="16" actId="20577"/>
          <ac:graphicFrameMkLst>
            <pc:docMk/>
            <pc:sldMk cId="3986827349" sldId="1018"/>
            <ac:graphicFrameMk id="2" creationId="{F2A398E7-F663-C6C5-D886-D756703DC6B7}"/>
          </ac:graphicFrameMkLst>
        </pc:graphicFrameChg>
      </pc:sldChg>
      <pc:sldChg chg="modSp mod">
        <pc:chgData name="Bonita Searle-Barnes" userId="e782127f-826a-4a83-a372-afedaa2e0d4f" providerId="ADAL" clId="{FA3BD239-4B9A-4CBA-8CF5-F7BFBEA885D5}" dt="2025-11-27T14:43:28.696" v="30" actId="20577"/>
        <pc:sldMkLst>
          <pc:docMk/>
          <pc:sldMk cId="3594456065" sldId="1020"/>
        </pc:sldMkLst>
        <pc:spChg chg="mod">
          <ac:chgData name="Bonita Searle-Barnes" userId="e782127f-826a-4a83-a372-afedaa2e0d4f" providerId="ADAL" clId="{FA3BD239-4B9A-4CBA-8CF5-F7BFBEA885D5}" dt="2025-11-27T14:43:28.696" v="30" actId="20577"/>
          <ac:spMkLst>
            <pc:docMk/>
            <pc:sldMk cId="3594456065" sldId="1020"/>
            <ac:spMk id="5" creationId="{5FD406FC-7343-CCCA-9EC8-B193D6FAB9B5}"/>
          </ac:spMkLst>
        </pc:spChg>
      </pc:sldChg>
      <pc:sldChg chg="modSp mod">
        <pc:chgData name="Bonita Searle-Barnes" userId="e782127f-826a-4a83-a372-afedaa2e0d4f" providerId="ADAL" clId="{FA3BD239-4B9A-4CBA-8CF5-F7BFBEA885D5}" dt="2025-11-27T14:43:10.075" v="28"/>
        <pc:sldMkLst>
          <pc:docMk/>
          <pc:sldMk cId="3857301892" sldId="1045"/>
        </pc:sldMkLst>
        <pc:spChg chg="mod">
          <ac:chgData name="Bonita Searle-Barnes" userId="e782127f-826a-4a83-a372-afedaa2e0d4f" providerId="ADAL" clId="{FA3BD239-4B9A-4CBA-8CF5-F7BFBEA885D5}" dt="2025-11-27T14:43:10.075" v="28"/>
          <ac:spMkLst>
            <pc:docMk/>
            <pc:sldMk cId="3857301892" sldId="1045"/>
            <ac:spMk id="6" creationId="{8ACC81DD-56B3-0AE3-2D1B-898C081CD55A}"/>
          </ac:spMkLst>
        </pc:spChg>
      </pc:sldChg>
      <pc:sldChg chg="modSp mod">
        <pc:chgData name="Bonita Searle-Barnes" userId="e782127f-826a-4a83-a372-afedaa2e0d4f" providerId="ADAL" clId="{FA3BD239-4B9A-4CBA-8CF5-F7BFBEA885D5}" dt="2025-11-27T14:43:34.375" v="32" actId="20577"/>
        <pc:sldMkLst>
          <pc:docMk/>
          <pc:sldMk cId="1998420431" sldId="1050"/>
        </pc:sldMkLst>
        <pc:spChg chg="mod">
          <ac:chgData name="Bonita Searle-Barnes" userId="e782127f-826a-4a83-a372-afedaa2e0d4f" providerId="ADAL" clId="{FA3BD239-4B9A-4CBA-8CF5-F7BFBEA885D5}" dt="2025-11-27T14:43:34.375" v="32" actId="20577"/>
          <ac:spMkLst>
            <pc:docMk/>
            <pc:sldMk cId="1998420431" sldId="1050"/>
            <ac:spMk id="5" creationId="{7FE33CFA-2168-B74C-E567-8007A27B6697}"/>
          </ac:spMkLst>
        </pc:spChg>
      </pc:sldChg>
      <pc:sldChg chg="modSp mod">
        <pc:chgData name="Bonita Searle-Barnes" userId="e782127f-826a-4a83-a372-afedaa2e0d4f" providerId="ADAL" clId="{FA3BD239-4B9A-4CBA-8CF5-F7BFBEA885D5}" dt="2025-11-27T14:43:42.189" v="34" actId="20577"/>
        <pc:sldMkLst>
          <pc:docMk/>
          <pc:sldMk cId="3140374643" sldId="1051"/>
        </pc:sldMkLst>
        <pc:spChg chg="mod">
          <ac:chgData name="Bonita Searle-Barnes" userId="e782127f-826a-4a83-a372-afedaa2e0d4f" providerId="ADAL" clId="{FA3BD239-4B9A-4CBA-8CF5-F7BFBEA885D5}" dt="2025-11-27T14:43:42.189" v="34" actId="20577"/>
          <ac:spMkLst>
            <pc:docMk/>
            <pc:sldMk cId="3140374643" sldId="1051"/>
            <ac:spMk id="5" creationId="{586AE116-FB88-8C73-54FC-0C120F6F945B}"/>
          </ac:spMkLst>
        </pc:spChg>
      </pc:sldChg>
      <pc:sldChg chg="modSp mod">
        <pc:chgData name="Bonita Searle-Barnes" userId="e782127f-826a-4a83-a372-afedaa2e0d4f" providerId="ADAL" clId="{FA3BD239-4B9A-4CBA-8CF5-F7BFBEA885D5}" dt="2025-11-27T14:48:19.139" v="54" actId="14100"/>
        <pc:sldMkLst>
          <pc:docMk/>
          <pc:sldMk cId="3921228689" sldId="1055"/>
        </pc:sldMkLst>
        <pc:picChg chg="mod">
          <ac:chgData name="Bonita Searle-Barnes" userId="e782127f-826a-4a83-a372-afedaa2e0d4f" providerId="ADAL" clId="{FA3BD239-4B9A-4CBA-8CF5-F7BFBEA885D5}" dt="2025-11-27T14:48:19.139" v="54" actId="14100"/>
          <ac:picMkLst>
            <pc:docMk/>
            <pc:sldMk cId="3921228689" sldId="1055"/>
            <ac:picMk id="3" creationId="{61A7F55B-5CA0-B58C-F5F5-4ACCF6CB0E77}"/>
          </ac:picMkLst>
        </pc:picChg>
      </pc:sldChg>
      <pc:sldChg chg="modSp mod">
        <pc:chgData name="Bonita Searle-Barnes" userId="e782127f-826a-4a83-a372-afedaa2e0d4f" providerId="ADAL" clId="{FA3BD239-4B9A-4CBA-8CF5-F7BFBEA885D5}" dt="2025-11-27T14:45:40.144" v="35" actId="14100"/>
        <pc:sldMkLst>
          <pc:docMk/>
          <pc:sldMk cId="223091132" sldId="1056"/>
        </pc:sldMkLst>
        <pc:spChg chg="mod">
          <ac:chgData name="Bonita Searle-Barnes" userId="e782127f-826a-4a83-a372-afedaa2e0d4f" providerId="ADAL" clId="{FA3BD239-4B9A-4CBA-8CF5-F7BFBEA885D5}" dt="2025-11-27T14:45:40.144" v="35" actId="14100"/>
          <ac:spMkLst>
            <pc:docMk/>
            <pc:sldMk cId="223091132" sldId="1056"/>
            <ac:spMk id="6" creationId="{E15B2369-1565-EACD-E76E-7E3035C9ABF8}"/>
          </ac:spMkLst>
        </pc:spChg>
      </pc:sldChg>
      <pc:sldChg chg="modSp mod">
        <pc:chgData name="Bonita Searle-Barnes" userId="e782127f-826a-4a83-a372-afedaa2e0d4f" providerId="ADAL" clId="{FA3BD239-4B9A-4CBA-8CF5-F7BFBEA885D5}" dt="2025-11-27T14:45:57.938" v="37"/>
        <pc:sldMkLst>
          <pc:docMk/>
          <pc:sldMk cId="3383283085" sldId="1057"/>
        </pc:sldMkLst>
        <pc:spChg chg="mod">
          <ac:chgData name="Bonita Searle-Barnes" userId="e782127f-826a-4a83-a372-afedaa2e0d4f" providerId="ADAL" clId="{FA3BD239-4B9A-4CBA-8CF5-F7BFBEA885D5}" dt="2025-11-27T14:45:57.938" v="37"/>
          <ac:spMkLst>
            <pc:docMk/>
            <pc:sldMk cId="3383283085" sldId="1057"/>
            <ac:spMk id="6" creationId="{964B3368-2413-14D6-F2AE-B8CCB7CCFF97}"/>
          </ac:spMkLst>
        </pc:spChg>
      </pc:sldChg>
      <pc:sldChg chg="modSp mod">
        <pc:chgData name="Bonita Searle-Barnes" userId="e782127f-826a-4a83-a372-afedaa2e0d4f" providerId="ADAL" clId="{FA3BD239-4B9A-4CBA-8CF5-F7BFBEA885D5}" dt="2025-11-27T14:46:16.496" v="52"/>
        <pc:sldMkLst>
          <pc:docMk/>
          <pc:sldMk cId="1852745345" sldId="1058"/>
        </pc:sldMkLst>
        <pc:spChg chg="mod">
          <ac:chgData name="Bonita Searle-Barnes" userId="e782127f-826a-4a83-a372-afedaa2e0d4f" providerId="ADAL" clId="{FA3BD239-4B9A-4CBA-8CF5-F7BFBEA885D5}" dt="2025-11-27T14:46:16.496" v="52"/>
          <ac:spMkLst>
            <pc:docMk/>
            <pc:sldMk cId="1852745345" sldId="1058"/>
            <ac:spMk id="6" creationId="{5F5D707A-E9B1-4407-D13E-09C53F50F5C8}"/>
          </ac:spMkLst>
        </pc:spChg>
      </pc:sldChg>
      <pc:sldChg chg="modSp mod">
        <pc:chgData name="Bonita Searle-Barnes" userId="e782127f-826a-4a83-a372-afedaa2e0d4f" providerId="ADAL" clId="{FA3BD239-4B9A-4CBA-8CF5-F7BFBEA885D5}" dt="2025-11-27T14:38:37.023" v="13" actId="948"/>
        <pc:sldMkLst>
          <pc:docMk/>
          <pc:sldMk cId="898864749" sldId="1059"/>
        </pc:sldMkLst>
        <pc:spChg chg="mod">
          <ac:chgData name="Bonita Searle-Barnes" userId="e782127f-826a-4a83-a372-afedaa2e0d4f" providerId="ADAL" clId="{FA3BD239-4B9A-4CBA-8CF5-F7BFBEA885D5}" dt="2025-11-27T14:38:37.023" v="13" actId="948"/>
          <ac:spMkLst>
            <pc:docMk/>
            <pc:sldMk cId="898864749" sldId="1059"/>
            <ac:spMk id="6" creationId="{0EA274EE-4D0C-5C6A-7334-CB11F7DE3D8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86ABBB-9C0A-1D47-83E6-10FD6948B0D3}" type="datetime1">
              <a:rPr lang="en-US"/>
              <a:pPr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FAD621-1136-4040-A893-ED5AEC3FF1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557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850" y="744538"/>
            <a:ext cx="66579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847933-502B-D146-9428-3DDD196AD9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21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638" y="1106488"/>
            <a:ext cx="5994400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638" y="1106488"/>
            <a:ext cx="5994400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13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360212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436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280052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66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320000" y="1799999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0000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487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DBAA5-A1A5-E447-B3A6-3E2DEB396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172" y="1260475"/>
            <a:ext cx="8640959" cy="4319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100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10"/>
          <p:cNvSpPr txBox="1">
            <a:spLocks noChangeArrowheads="1"/>
          </p:cNvSpPr>
          <p:nvPr userDrawn="1"/>
        </p:nvSpPr>
        <p:spPr bwMode="white"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sz="1807">
                <a:solidFill>
                  <a:srgbClr val="D9D9D9"/>
                </a:solidFill>
                <a:cs typeface="Arial" charset="0"/>
              </a:rPr>
              <a:t> </a:t>
            </a:r>
          </a:p>
        </p:txBody>
      </p:sp>
      <p:sp>
        <p:nvSpPr>
          <p:cNvPr id="1035" name="Title Placeholder 10"/>
          <p:cNvSpPr>
            <a:spLocks noGrp="1"/>
          </p:cNvSpPr>
          <p:nvPr>
            <p:ph type="title"/>
          </p:nvPr>
        </p:nvSpPr>
        <p:spPr bwMode="auto">
          <a:xfrm>
            <a:off x="252000" y="990000"/>
            <a:ext cx="11628000" cy="64633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36" name="Text Placeholder 13"/>
          <p:cNvSpPr>
            <a:spLocks noGrp="1"/>
          </p:cNvSpPr>
          <p:nvPr>
            <p:ph type="body" idx="1"/>
          </p:nvPr>
        </p:nvSpPr>
        <p:spPr bwMode="auto">
          <a:xfrm>
            <a:off x="361406" y="1800000"/>
            <a:ext cx="1152000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Graphic 26">
            <a:extLst>
              <a:ext uri="{FF2B5EF4-FFF2-40B4-BE49-F238E27FC236}">
                <a16:creationId xmlns:a16="http://schemas.microsoft.com/office/drawing/2014/main" id="{4987E8D9-377B-AB1D-8A32-2882D85AB09F}"/>
              </a:ext>
            </a:extLst>
          </p:cNvPr>
          <p:cNvSpPr>
            <a:spLocks/>
          </p:cNvSpPr>
          <p:nvPr userDrawn="1"/>
        </p:nvSpPr>
        <p:spPr>
          <a:xfrm>
            <a:off x="6" y="75600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GB" sz="2008"/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360000" y="6343435"/>
            <a:ext cx="58854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ts val="602"/>
              </a:spcBef>
            </a:pPr>
            <a:fld id="{6152C911-7D81-1845-9D20-613E63F035EB}" type="slidenum">
              <a:rPr lang="en-US" sz="1600" baseline="0" smtClean="0">
                <a:latin typeface="+mn-lt"/>
                <a:ea typeface="Arial" pitchFamily="-105" charset="0"/>
                <a:cs typeface="Arial" pitchFamily="-105" charset="0"/>
              </a:rPr>
              <a:pPr algn="l">
                <a:spcBef>
                  <a:spcPts val="602"/>
                </a:spcBef>
              </a:pPr>
              <a:t>‹#›</a:t>
            </a:fld>
            <a:endParaRPr lang="en-US" sz="1600" baseline="0">
              <a:latin typeface="+mn-lt"/>
              <a:ea typeface="Arial" pitchFamily="-105" charset="0"/>
              <a:cs typeface="Arial" pitchFamily="-105" charset="0"/>
            </a:endParaRPr>
          </a:p>
        </p:txBody>
      </p:sp>
      <p:pic>
        <p:nvPicPr>
          <p:cNvPr id="11" name="Picture 10" descr="A purple and white logo&#10;&#10;AI-generated content may be incorrect.">
            <a:extLst>
              <a:ext uri="{FF2B5EF4-FFF2-40B4-BE49-F238E27FC236}">
                <a16:creationId xmlns:a16="http://schemas.microsoft.com/office/drawing/2014/main" id="{FDCAB167-3DB8-1DBB-F44F-644CAB60BD4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F6FB0EF-50E1-BEA5-42FC-4B590EC0611E}"/>
              </a:ext>
            </a:extLst>
          </p:cNvPr>
          <p:cNvCxnSpPr/>
          <p:nvPr userDrawn="1"/>
        </p:nvCxnSpPr>
        <p:spPr>
          <a:xfrm>
            <a:off x="0" y="6084000"/>
            <a:ext cx="122400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" name="Picture 1" descr="A red arrow pointing up&#10;&#10;AI-generated content may be incorrect.">
            <a:extLst>
              <a:ext uri="{FF2B5EF4-FFF2-40B4-BE49-F238E27FC236}">
                <a16:creationId xmlns:a16="http://schemas.microsoft.com/office/drawing/2014/main" id="{A868CD2F-5B7C-9494-A43C-E2E33872B372}"/>
              </a:ext>
            </a:extLst>
          </p:cNvPr>
          <p:cNvPicPr>
            <a:picLocks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7762" y="170588"/>
            <a:ext cx="591666" cy="43746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 Box 2">
            <a:extLst>
              <a:ext uri="{FF2B5EF4-FFF2-40B4-BE49-F238E27FC236}">
                <a16:creationId xmlns:a16="http://schemas.microsoft.com/office/drawing/2014/main" id="{B5902A37-0C90-D2CE-62A9-820DA0D2AA3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48985" y="67612"/>
            <a:ext cx="5827751" cy="5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797" tIns="45899" rIns="91797" bIns="45899"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Level Technical Qualification in Building Services Engineering for Construction (Level 3)</a:t>
            </a:r>
          </a:p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dirty="0">
                <a:solidFill>
                  <a:srgbClr val="FC442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Occupational Specialism: Gas Engineering </a:t>
            </a:r>
            <a:endParaRPr lang="en-GB" sz="1050" i="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9D7F46DC-2367-60E0-F036-2F3441EB7C0A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08368" y="15715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DD4CE72C-B5A7-1B42-5FB4-76CE5FEA1392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84256" y="177135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56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4" r:id="rId2"/>
    <p:sldLayoutId id="2147483659" r:id="rId3"/>
    <p:sldLayoutId id="2147483657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3600" b="1" kern="1200" baseline="0" dirty="0">
          <a:solidFill>
            <a:srgbClr val="FC4421"/>
          </a:solidFill>
          <a:latin typeface="+mj-lt"/>
          <a:ea typeface="ＭＳ Ｐゴシック" pitchFamily="-105" charset="-128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5pPr>
      <a:lvl6pPr marL="458983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6pPr>
      <a:lvl7pPr marL="917966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7pPr>
      <a:lvl8pPr marL="1376949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8pPr>
      <a:lvl9pPr marL="1835932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9pPr>
    </p:titleStyle>
    <p:bodyStyle>
      <a:lvl1pPr marL="0" indent="0" algn="l" rtl="0" eaLnBrk="1" fontAlgn="base" hangingPunct="1">
        <a:lnSpc>
          <a:spcPts val="2409"/>
        </a:lnSpc>
        <a:spcBef>
          <a:spcPts val="1004"/>
        </a:spcBef>
        <a:spcAft>
          <a:spcPts val="1004"/>
        </a:spcAft>
        <a:defRPr lang="en-GB" sz="2000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16742" indent="-216742" algn="l" rtl="0" eaLnBrk="1" fontAlgn="base" hangingPunct="1">
        <a:lnSpc>
          <a:spcPts val="2409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2000" dirty="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0" indent="0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Font typeface="Lucida Grande" pitchFamily="-105" charset="0"/>
        <a:defRPr lang="en-GB" sz="1606" dirty="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216742" indent="-216742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433484" indent="-216742" algn="l" rtl="0" eaLnBrk="1" fontAlgn="base" hangingPunct="1">
        <a:lnSpc>
          <a:spcPts val="2008"/>
        </a:lnSpc>
        <a:spcBef>
          <a:spcPct val="0"/>
        </a:spcBef>
        <a:spcAft>
          <a:spcPts val="502"/>
        </a:spcAft>
        <a:buFont typeface="Arial" pitchFamily="-105" charset="0"/>
        <a:buChar char="–"/>
        <a:defRPr lang="en-US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458983" indent="-458983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6pPr>
      <a:lvl7pPr marL="2983390" indent="-229492" algn="l" defTabSz="917966" rtl="0" eaLnBrk="1" fontAlgn="base" hangingPunct="1">
        <a:spcBef>
          <a:spcPct val="20000"/>
        </a:spcBef>
        <a:spcAft>
          <a:spcPct val="0"/>
        </a:spcAft>
        <a:buClr>
          <a:srgbClr val="E30613"/>
        </a:buClr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7pPr>
      <a:lvl8pPr marL="3442373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8pPr>
      <a:lvl9pPr marL="3901356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004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9pPr>
    </p:bodyStyle>
    <p:otherStyle>
      <a:defPPr>
        <a:defRPr lang="en-US"/>
      </a:defPPr>
      <a:lvl1pPr marL="0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980110"/>
            <a:ext cx="10800000" cy="3779890"/>
          </a:xfrm>
          <a:prstGeom prst="rect">
            <a:avLst/>
          </a:prstGeom>
        </p:spPr>
        <p:txBody>
          <a:bodyPr lIns="0" tIns="0" rIns="0" bIns="0" anchor="t" anchorCtr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800" b="1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Occupational Specialism: Gas Engineering</a:t>
            </a:r>
          </a:p>
          <a:p>
            <a:pPr marL="0" indent="0">
              <a:buNone/>
            </a:pPr>
            <a:r>
              <a:rPr lang="en-GB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K1.11 Gas and the combustion process</a:t>
            </a:r>
          </a:p>
          <a:p>
            <a:pPr marL="0" indent="0">
              <a:buNone/>
            </a:pPr>
            <a:endParaRPr lang="en-GB" sz="2800">
              <a:solidFill>
                <a:srgbClr val="3432E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b="1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PowerPoint 1.11d: </a:t>
            </a:r>
            <a:r>
              <a:rPr lang="en-GB" sz="2800" b="1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Gas properties – CV, heat input, flame speed, ignition temperature</a:t>
            </a:r>
            <a:endParaRPr lang="en-US" sz="2800" b="1">
              <a:solidFill>
                <a:srgbClr val="FC442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A4714A-5299-4EC7-41BA-6C4A1B8E2A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4E78358-12D5-6A5E-5642-839B5088E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Ignition temperature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2267E2-D7D7-F761-5E86-B4F0F5BA405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124864" cy="4140000"/>
          </a:xfrm>
        </p:spPr>
        <p:txBody>
          <a:bodyPr/>
          <a:lstStyle/>
          <a:p>
            <a:r>
              <a:rPr lang="en-GB" dirty="0"/>
              <a:t>Ignition temperature affects: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Ignition system design requirements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Pilot flame sizing and positioning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Safety controls and thermocouple specifications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Risk assessment for different environments.</a:t>
            </a:r>
            <a:endParaRPr lang="en-GB" dirty="0"/>
          </a:p>
          <a:p>
            <a:r>
              <a:rPr lang="en-GB" dirty="0"/>
              <a:t>Always consider the specific gas properties when designing, installing or servicing appliances to ensure appropriate safety measures are implemented.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33922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573899-3E73-D4DA-73B3-EBDBBDA5D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95C15B5-C0ED-7AA8-6512-49E3E7C7F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Flame speed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D1F8D9-702B-6900-E820-4EFAA07523C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173" y="1605553"/>
            <a:ext cx="11628452" cy="4140000"/>
          </a:xfrm>
        </p:spPr>
        <p:txBody>
          <a:bodyPr/>
          <a:lstStyle/>
          <a:p>
            <a:r>
              <a:rPr lang="en-GB" dirty="0"/>
              <a:t>Flame speed (or flame velocity) describes how quickly the flame front propagates through a combustible air-gas mixture. This property significantly impacts burner performance and flame stability.</a:t>
            </a:r>
          </a:p>
          <a:p>
            <a:endParaRPr lang="en-GB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D65CD11-87CB-AE65-BA51-56D0E5052C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9878643"/>
              </p:ext>
            </p:extLst>
          </p:nvPr>
        </p:nvGraphicFramePr>
        <p:xfrm>
          <a:off x="306776" y="3013920"/>
          <a:ext cx="11518899" cy="292608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835895">
                  <a:extLst>
                    <a:ext uri="{9D8B030D-6E8A-4147-A177-3AD203B41FA5}">
                      <a16:colId xmlns:a16="http://schemas.microsoft.com/office/drawing/2014/main" val="4164651457"/>
                    </a:ext>
                  </a:extLst>
                </a:gridCol>
                <a:gridCol w="2910061">
                  <a:extLst>
                    <a:ext uri="{9D8B030D-6E8A-4147-A177-3AD203B41FA5}">
                      <a16:colId xmlns:a16="http://schemas.microsoft.com/office/drawing/2014/main" val="2324087054"/>
                    </a:ext>
                  </a:extLst>
                </a:gridCol>
                <a:gridCol w="6772943">
                  <a:extLst>
                    <a:ext uri="{9D8B030D-6E8A-4147-A177-3AD203B41FA5}">
                      <a16:colId xmlns:a16="http://schemas.microsoft.com/office/drawing/2014/main" val="37287396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Gas</a:t>
                      </a:r>
                      <a:endParaRPr lang="en-GB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Relative flame speed</a:t>
                      </a:r>
                      <a:endParaRPr lang="en-GB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Characteristics</a:t>
                      </a:r>
                      <a:endParaRPr lang="en-GB" sz="2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609008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Methane (NG)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Moderate (0.4 m/s)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Stable flame in most burner designs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636351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Propane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Fast (0.5 m/s)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Prone to flame lift or blow-off at high pressures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667781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Butane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Medium (0.45 m/s)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Good stability but affected by low temperature vaporisation issues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6725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1881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408D53-0743-6476-40BA-72BFEFAFCD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244810C-A5D0-64BC-E24A-8ABAB2A19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Engineering implications of gas properties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CC81DD-56B3-0AE3-2D1B-898C081CD55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723452" cy="4140000"/>
          </a:xfrm>
        </p:spPr>
        <p:txBody>
          <a:bodyPr/>
          <a:lstStyle/>
          <a:p>
            <a:r>
              <a:rPr lang="en-GB" b="1" dirty="0"/>
              <a:t>Calorific value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Determines injector sizing requirements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Affects heat output and efficiency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Influences gas rate calculations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Critical for appliance conversion between gas types.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73018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E3E9D8-10DB-1A11-1D58-B51BC66F8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7FF9593-AEF8-9EEB-B230-D4AFE131A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Engineering implications of gas properties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C4B208-EB66-F9CD-D207-CC8106A7936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Ignition temperature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Dictates spark generator requirements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Influences pilot flame design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Affects ignition sequence timing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Impacts safety control sensitivity.</a:t>
            </a:r>
            <a:endParaRPr lang="en-GB" dirty="0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0698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632A38-4B80-85F0-2248-D4457BC7C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675B0F0-9285-767E-B383-9BBA8293E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Engineering implications of gas properties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62C94E-2F2A-7B73-FD41-DC5CD42ADF1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Flame speed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Determines burner port configuration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Affects air/gas mixture requirements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Influences flame stability characteristics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Critical for preventing flame lift or </a:t>
            </a:r>
            <a:r>
              <a:rPr lang="en-GB" dirty="0" err="1">
                <a:ea typeface="ＭＳ Ｐゴシック"/>
              </a:rPr>
              <a:t>lightback</a:t>
            </a:r>
            <a:r>
              <a:rPr lang="en-GB" dirty="0">
                <a:ea typeface="ＭＳ Ｐゴシック"/>
              </a:rPr>
              <a:t>.</a:t>
            </a:r>
            <a:endParaRPr lang="en-GB" dirty="0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29870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F81F46-978F-669A-8CED-ABAEE96838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D460BCB-9B21-1DF1-21FA-CC6150862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Engineering implications of gas properties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D29CC7-8F47-6C5B-19B1-8496BAB8F6C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Heat input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Used to confirm correct gas supply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Essential for commissioning verification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Determines appliance operating range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Basis for efficiency calculations.</a:t>
            </a:r>
            <a:endParaRPr lang="en-GB" dirty="0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16423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618B2B-1F09-50D3-9C27-D75DC0BC43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CE64503-3393-12C4-AB29-A09094E6F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Engineering implications of gas properties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4089D6-83BC-18A7-98B8-34344C7F35F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371752" cy="4140000"/>
          </a:xfrm>
        </p:spPr>
        <p:txBody>
          <a:bodyPr/>
          <a:lstStyle/>
          <a:p>
            <a:r>
              <a:rPr lang="en-GB" dirty="0"/>
              <a:t>Using incorrect gas type or components for a specific appliance can lead to serious safety issues including: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Incomplete combustion producing carbon monoxide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Overheating of appliance components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Flame instability causing operational failures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Damage to heat exchangers or other components.</a:t>
            </a:r>
            <a:endParaRPr lang="en-GB" dirty="0"/>
          </a:p>
          <a:p>
            <a:r>
              <a:rPr lang="en-GB" dirty="0"/>
              <a:t>Engineers must always verify the compatibility of gas properties with appliance specifications before installation or modification.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59882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5DA9BF-D4AB-97E2-9A49-95370691C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FD406FC-7343-CCCA-9EC8-B193D6FAB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Worked example: Heat input calculation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2D1D1E-A87C-6877-2396-4A31D752BC1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/>
              <a:t>Problem</a:t>
            </a:r>
          </a:p>
          <a:p>
            <a:r>
              <a:rPr lang="en-GB"/>
              <a:t>An appliance is rated at 20 kW heat input. If using natural gas with a CV of 38.76 MJ/m³, what gas rate is required?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4560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A525D6-1AC3-6F06-D934-C6733C03B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E33CFA-2168-B74C-E567-8007A27B6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Worked example: Heat input calculation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67C05E-5226-5B38-3FEE-B1EAB0A7C92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42296" y="1605553"/>
            <a:ext cx="11628452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Problem</a:t>
            </a:r>
          </a:p>
          <a:p>
            <a:r>
              <a:rPr lang="en-GB" dirty="0">
                <a:ea typeface="ＭＳ Ｐゴシック"/>
              </a:rPr>
              <a:t>An appliance is rated at 20 kW net heat input. If using natural gas with a CV of 38.76 MJ/m³, what gas rate is required?</a:t>
            </a:r>
          </a:p>
          <a:p>
            <a:r>
              <a:rPr lang="en-GB" b="1" dirty="0">
                <a:ea typeface="ＭＳ Ｐゴシック"/>
              </a:rPr>
              <a:t>Solution</a:t>
            </a:r>
          </a:p>
          <a:p>
            <a:endParaRPr lang="en-GB" b="1" dirty="0"/>
          </a:p>
          <a:p>
            <a:endParaRPr lang="en-GB" b="1" dirty="0"/>
          </a:p>
          <a:p>
            <a:endParaRPr lang="en-GB" sz="1000" b="1" dirty="0"/>
          </a:p>
          <a:p>
            <a:r>
              <a:rPr lang="en-GB" dirty="0">
                <a:ea typeface="ＭＳ Ｐゴシック"/>
              </a:rPr>
              <a:t>Therefore, the appliance requires a gas flow rate of 1.86 cubic metres per hour to achieve its rated heat input.</a:t>
            </a:r>
          </a:p>
          <a:p>
            <a:endParaRPr lang="en-GB" b="1" dirty="0"/>
          </a:p>
          <a:p>
            <a:endParaRPr lang="en-GB" b="1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F5FDC78-F9C5-2A3A-DCF6-4864DFAD24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3234" y="3228245"/>
            <a:ext cx="6013156" cy="1770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4204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632920-F5C9-8D17-94AD-B0B627971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86AE116-FB88-8C73-54FC-0C120F6F9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Worked example: Heat input calculation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31CFF2-C9A2-CD65-B099-142D73CC1BE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Application</a:t>
            </a:r>
          </a:p>
          <a:p>
            <a:r>
              <a:rPr lang="en-GB" dirty="0">
                <a:ea typeface="ＭＳ Ｐゴシック"/>
              </a:rPr>
              <a:t>This calculation would be used during: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Initial commissioning to verify correct gas supply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Routine servicing to confirm appliance performance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Troubleshooting when heat output seems insufficient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System design to ensure adequate pipe sizing.</a:t>
            </a:r>
            <a:endParaRPr lang="en-GB" dirty="0"/>
          </a:p>
          <a:p>
            <a:r>
              <a:rPr lang="en-GB" dirty="0">
                <a:ea typeface="ＭＳ Ｐゴシック"/>
              </a:rPr>
              <a:t>The calculated gas rate should be compared with actual meter readings taken over a timed period to verify correct operation.</a:t>
            </a:r>
          </a:p>
          <a:p>
            <a:endParaRPr lang="en-GB" b="1"/>
          </a:p>
          <a:p>
            <a:endParaRPr lang="en-GB" b="1"/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0374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FB772F-E825-9D87-9E8B-D04BC8A5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Starter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CA12B-98D8-441B-A2DE-6FF2B259782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0905408" cy="4140000"/>
          </a:xfrm>
        </p:spPr>
        <p:txBody>
          <a:bodyPr/>
          <a:lstStyle/>
          <a:p>
            <a:r>
              <a:rPr lang="en-GB" b="1" dirty="0"/>
              <a:t>Scenario</a:t>
            </a:r>
            <a:br>
              <a:rPr lang="en-GB" dirty="0"/>
            </a:br>
            <a:r>
              <a:rPr lang="en-GB" dirty="0"/>
              <a:t>Mark is testing an LPG heater in a cold shed. The burner keeps failing to stay lit. The gas bottle feels icy cold.</a:t>
            </a:r>
          </a:p>
          <a:p>
            <a:endParaRPr lang="en-GB" b="1" dirty="0"/>
          </a:p>
          <a:p>
            <a:r>
              <a:rPr lang="en-GB" b="1" dirty="0"/>
              <a:t>Discussion prompts:</a:t>
            </a:r>
            <a:endParaRPr lang="en-GB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/>
              <a:t>Why might LPG behave differently in cold temperatures?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/>
              <a:t>What gas properties could affect the flame’s behaviour?</a:t>
            </a:r>
          </a:p>
          <a:p>
            <a:endParaRPr lang="en-GB" b="1" dirty="0"/>
          </a:p>
          <a:p>
            <a:endParaRPr lang="en-GB" b="1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8480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BFCC42-D592-B93B-D1AC-0B959B2EB8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4632863-4E30-D576-B642-EA75D682D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Advanced example: LPG conversion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E18413-4479-2C6B-A214-9BE403CABD1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/>
              <a:t>Problem</a:t>
            </a:r>
          </a:p>
          <a:p>
            <a:r>
              <a:rPr lang="en-GB"/>
              <a:t>A 24 kW natural gas boiler is being converted to propane. The original gas rate was 2.23 m³/h with natural gas (CV = 38.76 MJ/m³). What should the new gas rate be with propane (CV = 93.20 MJ/m³)?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17110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24C916-CC40-3BC1-5DE4-036CF7326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0E9EA7-171C-B9DB-5827-3D3C20164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Advanced example: LPG conversion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C3B618-EB13-F51B-F775-3BD4DD1879F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/>
              <a:t>Solution</a:t>
            </a:r>
          </a:p>
          <a:p>
            <a:r>
              <a:rPr lang="en-GB"/>
              <a:t>Step 1: Confirm the heat input using original values</a:t>
            </a:r>
          </a:p>
          <a:p>
            <a:endParaRPr lang="en-GB"/>
          </a:p>
          <a:p>
            <a:endParaRPr lang="en-GB"/>
          </a:p>
          <a:p>
            <a:r>
              <a:rPr lang="en-GB"/>
              <a:t>Step 2: Calculate the new gas rate needed to maintain the same heat input</a:t>
            </a:r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737ABEC-8AD2-B553-1C7D-DE2054695C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8069" y="2934367"/>
            <a:ext cx="6063485" cy="69568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178CB27-D3FB-9064-946B-B19B3708F3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1348" y="4662464"/>
            <a:ext cx="6063485" cy="843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4165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2F1FA6-7985-632D-2E99-2D49EF9DF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B48BC7B-6781-0B5D-933C-C545A9FD5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Advanced example: LPG conversion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B6E23B-6977-220E-BA33-02FF9B1BB46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/>
              <a:t>Solution</a:t>
            </a:r>
          </a:p>
          <a:p>
            <a:r>
              <a:rPr lang="en-GB"/>
              <a:t>Step 3: Determine the required injector size reduction</a:t>
            </a:r>
          </a:p>
          <a:p>
            <a:r>
              <a:rPr lang="en-GB"/>
              <a:t>Since propane has a CV approximately 2.4 times higher than natural gas, the injector area should be reduced by a similar factor to maintain proper combustion characteristics.</a:t>
            </a:r>
          </a:p>
          <a:p>
            <a:r>
              <a:rPr lang="en-GB"/>
              <a:t>Converting appliances between gas types requires manufacturer-approved conversion kits and must only be performed by appropriately qualified engineers in accordance with manufacturer instructions.</a:t>
            </a:r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3157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4EFB7D-8A38-7D06-2683-B9411314D8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F27D1D1-FDF1-4371-5558-F31CFB877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Advanced example: LPG conversion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192F58-AFD1-81E8-B877-2CFD9407225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dirty="0">
                <a:ea typeface="ＭＳ Ｐゴシック"/>
              </a:rPr>
              <a:t>This calculation demonstrates why LPG appliances have significantly smaller injector orifices than equivalent natural gas appliances, and explains why using incorrect components can create dangerous conditions.</a:t>
            </a:r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9264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6D026F-4D33-6403-7D3C-A3A7B2B0E9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0A3A336-E843-5430-713A-9F4EE4036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Case study: LPG in cold conditions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A7CAB1-61DC-171C-247B-955F2FDEBF8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218198" cy="4140000"/>
          </a:xfrm>
        </p:spPr>
        <p:txBody>
          <a:bodyPr/>
          <a:lstStyle/>
          <a:p>
            <a:r>
              <a:rPr lang="en-GB" sz="2000" b="1" dirty="0"/>
              <a:t>Returning to our initial scenario:</a:t>
            </a:r>
          </a:p>
          <a:p>
            <a:r>
              <a:rPr lang="en-GB" sz="2000" dirty="0"/>
              <a:t>"Mark is testing an LPG heater in a cold shed. The burner keeps failing to stay lit. The gas bottle feels icy cold.“</a:t>
            </a:r>
          </a:p>
          <a:p>
            <a:r>
              <a:rPr lang="en-GB" sz="2000" dirty="0"/>
              <a:t>Analysis based on gas properties:</a:t>
            </a:r>
          </a:p>
          <a:p>
            <a:r>
              <a:rPr lang="en-GB" sz="2000" b="1" dirty="0">
                <a:ea typeface="ＭＳ Ｐゴシック"/>
              </a:rPr>
              <a:t>Vaporisation issue:</a:t>
            </a:r>
            <a:r>
              <a:rPr lang="en-GB" sz="2000" dirty="0">
                <a:ea typeface="ＭＳ Ｐゴシック"/>
              </a:rPr>
              <a:t> In cold temperatures, liquid propane struggles to vaporise sufficiently, reducing available gas pressure.</a:t>
            </a:r>
            <a:endParaRPr lang="en-GB" sz="2000" dirty="0"/>
          </a:p>
          <a:p>
            <a:r>
              <a:rPr lang="en-GB" sz="2000" b="1" dirty="0">
                <a:ea typeface="ＭＳ Ｐゴシック"/>
              </a:rPr>
              <a:t>Endothermic process:</a:t>
            </a:r>
            <a:r>
              <a:rPr lang="en-GB" sz="2000" dirty="0">
                <a:ea typeface="ＭＳ Ｐゴシック"/>
              </a:rPr>
              <a:t> As liquid propane vaporises, it absorbs heat from its surroundings, further cooling the cylinder.</a:t>
            </a:r>
            <a:endParaRPr lang="en-GB" sz="2000" dirty="0"/>
          </a:p>
          <a:p>
            <a:r>
              <a:rPr lang="en-GB" sz="2000" b="1" dirty="0">
                <a:ea typeface="ＭＳ Ｐゴシック"/>
              </a:rPr>
              <a:t>Flame stability:</a:t>
            </a:r>
            <a:r>
              <a:rPr lang="en-GB" sz="2000" dirty="0">
                <a:ea typeface="ＭＳ Ｐゴシック"/>
              </a:rPr>
              <a:t> Lower pressure can affect the flame speed balance, causing flame lift or extinction.</a:t>
            </a:r>
            <a:endParaRPr lang="en-GB" sz="2000" dirty="0"/>
          </a:p>
          <a:p>
            <a:endParaRPr lang="en-GB" sz="2000" dirty="0"/>
          </a:p>
          <a:p>
            <a:endParaRPr lang="en-GB" sz="2000" b="1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60497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B75A38-8A9F-B161-ADBD-B027D094E4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205E5FE-8311-50BA-B3D9-E53D695A5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Case study: LPG in cold conditions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096EEC-EE1E-62E6-3CDE-6A65AE8F152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/>
              <a:t>Solutions</a:t>
            </a:r>
          </a:p>
          <a:p>
            <a:r>
              <a:rPr lang="en-GB" dirty="0"/>
              <a:t>Understanding gas properties suggests these potential solutions: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Move cylinder to warmer location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Use a larger cylinder with more surface area for heat absorption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Install cylinder warming equipment for commercial applications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Switch to propane-butane mix in warmer months, pure propane in cold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Consider a natural gas connection if continuous operation in cold environments is required.</a:t>
            </a:r>
          </a:p>
          <a:p>
            <a:endParaRPr lang="en-GB" dirty="0"/>
          </a:p>
          <a:p>
            <a:endParaRPr lang="en-GB" b="1" dirty="0"/>
          </a:p>
          <a:p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A7F55B-5CA0-B58C-F5F5-4ACCF6CB0E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83244" y="1608626"/>
            <a:ext cx="1896381" cy="29604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9212286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BA7666-14AF-79D7-AC70-18B52BF092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5E9E31D-C13C-F1FD-5AEC-B4425DBF6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Knowledge check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5E0F2E-6EAD-1D46-4131-92D06AFA739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173" y="1605553"/>
            <a:ext cx="11628452" cy="4140000"/>
          </a:xfrm>
        </p:spPr>
        <p:txBody>
          <a:bodyPr/>
          <a:lstStyle/>
          <a:p>
            <a:r>
              <a:rPr lang="en-GB" b="1" dirty="0"/>
              <a:t>Question 1</a:t>
            </a:r>
          </a:p>
          <a:p>
            <a:r>
              <a:rPr lang="en-GB" dirty="0"/>
              <a:t>Which gas has a higher calorific value – propane or methane?</a:t>
            </a:r>
          </a:p>
          <a:p>
            <a:r>
              <a:rPr lang="en-GB" b="1" dirty="0"/>
              <a:t>Question 2</a:t>
            </a:r>
          </a:p>
          <a:p>
            <a:r>
              <a:rPr lang="en-GB" dirty="0"/>
              <a:t>What is the formula to calculate heat input?</a:t>
            </a:r>
          </a:p>
          <a:p>
            <a:r>
              <a:rPr lang="en-GB" b="1" dirty="0"/>
              <a:t>Question 3</a:t>
            </a:r>
          </a:p>
          <a:p>
            <a:r>
              <a:rPr lang="en-GB" dirty="0"/>
              <a:t>Why is flame speed important for burner design?</a:t>
            </a:r>
          </a:p>
          <a:p>
            <a:r>
              <a:rPr lang="en-GB" b="1" dirty="0"/>
              <a:t>Question 4</a:t>
            </a:r>
          </a:p>
          <a:p>
            <a:r>
              <a:rPr lang="en-GB" dirty="0"/>
              <a:t>What happens if heat input is too low relative to appliance specifications?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62882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C5D6C4-C146-4C8D-A68B-6FD63F4A60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39F1960-BC82-E23D-7F79-6C34C5F96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Knowledge check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5B2369-1565-EACD-E76E-7E3035C9ABF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126367" cy="4140000"/>
          </a:xfrm>
        </p:spPr>
        <p:txBody>
          <a:bodyPr/>
          <a:lstStyle/>
          <a:p>
            <a:r>
              <a:rPr lang="en-GB" b="1" dirty="0"/>
              <a:t>Answer 1</a:t>
            </a:r>
          </a:p>
          <a:p>
            <a:r>
              <a:rPr lang="en-GB" dirty="0"/>
              <a:t>Propane (93.20 MJ/m³) has a significantly higher calorific value than methane (38.76 MJ/m³), which is why LPG appliances require smaller injectors.</a:t>
            </a:r>
          </a:p>
          <a:p>
            <a:r>
              <a:rPr lang="en-GB" b="1" dirty="0"/>
              <a:t>Answer 2</a:t>
            </a:r>
          </a:p>
          <a:p>
            <a:r>
              <a:rPr lang="en-GB" dirty="0"/>
              <a:t>Heat Input (kW) = Gas rate (m³/h) × CV (MJ/m³) ÷ 3.6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0911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9A21B-A986-4104-FE9B-E9D76E99C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389A4C8-C647-546D-0B68-0F086CEC0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Knowledge check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4B3368-2413-14D6-F2AE-B8CCB7CCFF9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0788164" cy="4140000"/>
          </a:xfrm>
        </p:spPr>
        <p:txBody>
          <a:bodyPr/>
          <a:lstStyle/>
          <a:p>
            <a:r>
              <a:rPr lang="en-GB" b="1" dirty="0"/>
              <a:t>Answer 3</a:t>
            </a:r>
          </a:p>
          <a:p>
            <a:r>
              <a:rPr lang="en-GB" dirty="0"/>
              <a:t>Flame speed must be balanced with gas-air mixture velocity to prevent flame lift (if too slow) or </a:t>
            </a:r>
            <a:r>
              <a:rPr lang="en-GB" dirty="0" err="1"/>
              <a:t>lightback</a:t>
            </a:r>
            <a:r>
              <a:rPr lang="en-GB" dirty="0"/>
              <a:t> (if too fast), ensuring stable and complete combustion.</a:t>
            </a:r>
          </a:p>
          <a:p>
            <a:r>
              <a:rPr lang="en-GB" b="1" dirty="0"/>
              <a:t>Answer 4</a:t>
            </a:r>
          </a:p>
          <a:p>
            <a:r>
              <a:rPr lang="en-GB" dirty="0"/>
              <a:t>Insufficient heat input can lead to incomplete combustion, flame extinction, cycling of safety devices, reduced efficiency, and potential condensation issues in flue passages.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32830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A1F2D6-E4A8-1459-BAFA-491253490D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68602AA-18AB-8EF1-E14B-511B8BD34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Key considerations for practical applications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863ED1-82C1-D64A-1E13-CF5C396E925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/>
              <a:t>Installation - </a:t>
            </a:r>
            <a:r>
              <a:rPr lang="en-GB" dirty="0"/>
              <a:t>Ensure correct gas type, pressure, and injector size. Verify heat input matches appliance rating. Check burner performance across operating range.</a:t>
            </a:r>
          </a:p>
          <a:p>
            <a:r>
              <a:rPr lang="en-GB" b="1" dirty="0"/>
              <a:t>Commissioning - </a:t>
            </a:r>
            <a:r>
              <a:rPr lang="en-GB" dirty="0"/>
              <a:t>Measure actual gas consumption against calculated requirements. Test for flame stability. Verify safe ignition and shutdown. Document all readings.</a:t>
            </a:r>
          </a:p>
          <a:p>
            <a:r>
              <a:rPr lang="en-GB" b="1" dirty="0"/>
              <a:t>Servicing - </a:t>
            </a:r>
            <a:r>
              <a:rPr lang="en-GB" dirty="0"/>
              <a:t>Check for changes in combustion quality. Verify ongoing compliance with heat input specifications. Inspect for signs of incomplete combustion.</a:t>
            </a:r>
          </a:p>
          <a:p>
            <a:r>
              <a:rPr lang="en-GB" b="1" dirty="0"/>
              <a:t>Troubleshooting - </a:t>
            </a:r>
            <a:r>
              <a:rPr lang="en-GB" dirty="0"/>
              <a:t>Use gas property knowledge to diagnose issues. Consider flame speed for stability problems. Check calorific value implications for underperformance.</a:t>
            </a:r>
          </a:p>
        </p:txBody>
      </p:sp>
    </p:spTree>
    <p:extLst>
      <p:ext uri="{BB962C8B-B14F-4D97-AF65-F5344CB8AC3E}">
        <p14:creationId xmlns:p14="http://schemas.microsoft.com/office/powerpoint/2010/main" val="2254269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Objectives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67013" cy="4140000"/>
          </a:xfrm>
        </p:spPr>
        <p:txBody>
          <a:bodyPr>
            <a:normAutofit/>
          </a:bodyPr>
          <a:lstStyle/>
          <a:p>
            <a:r>
              <a:rPr lang="en-GB" dirty="0"/>
              <a:t>By the end of this session, you should be able to: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Define</a:t>
            </a:r>
            <a:r>
              <a:rPr lang="en-GB" dirty="0"/>
              <a:t> the calorific value and ignition temperature of different gas types.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Calculate</a:t>
            </a:r>
            <a:r>
              <a:rPr lang="en-GB" dirty="0"/>
              <a:t> heat input and heat output.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Explain</a:t>
            </a:r>
            <a:r>
              <a:rPr lang="en-GB" dirty="0"/>
              <a:t> the significance of flame speed and ignition behaviour.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Apply</a:t>
            </a:r>
            <a:r>
              <a:rPr lang="en-GB" dirty="0"/>
              <a:t> gas properties to appliance setup and safety decisions.</a:t>
            </a:r>
          </a:p>
        </p:txBody>
      </p:sp>
    </p:spTree>
    <p:extLst>
      <p:ext uri="{BB962C8B-B14F-4D97-AF65-F5344CB8AC3E}">
        <p14:creationId xmlns:p14="http://schemas.microsoft.com/office/powerpoint/2010/main" val="36619081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1BA7E9-F2FA-0789-6770-FD95898836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CEB79E9-FCF2-0776-099B-04EF9BA64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Key considerations for practical applications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5D707A-E9B1-4407-D13E-09C53F50F5C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dirty="0"/>
              <a:t>Remember that gas properties interact with environmental conditions:</a:t>
            </a:r>
          </a:p>
          <a:p>
            <a:r>
              <a:rPr lang="en-GB" b="1" dirty="0"/>
              <a:t>Temperature effects:</a:t>
            </a:r>
            <a:r>
              <a:rPr lang="en-GB" dirty="0"/>
              <a:t> Cold conditions affect vaporisation of LPG and can change combustion characteristics.</a:t>
            </a:r>
          </a:p>
          <a:p>
            <a:r>
              <a:rPr lang="en-GB" b="1" dirty="0">
                <a:ea typeface="ＭＳ Ｐゴシック"/>
              </a:rPr>
              <a:t>Ventilation impacts:</a:t>
            </a:r>
            <a:r>
              <a:rPr lang="en-GB" dirty="0">
                <a:ea typeface="ＭＳ Ｐゴシック"/>
              </a:rPr>
              <a:t> Proper air supply is essential for complete combustion and stable flame </a:t>
            </a:r>
            <a:r>
              <a:rPr lang="en-GB">
                <a:ea typeface="ＭＳ Ｐゴシック"/>
              </a:rPr>
              <a:t>behaviour.</a:t>
            </a:r>
          </a:p>
          <a:p>
            <a:r>
              <a:rPr lang="en-GB" b="1" dirty="0"/>
              <a:t>System aging:</a:t>
            </a:r>
            <a:r>
              <a:rPr lang="en-GB" dirty="0"/>
              <a:t> Components like injectors can become partially blocked over time, altering the designed heat input.</a:t>
            </a:r>
          </a:p>
        </p:txBody>
      </p:sp>
    </p:spTree>
    <p:extLst>
      <p:ext uri="{BB962C8B-B14F-4D97-AF65-F5344CB8AC3E}">
        <p14:creationId xmlns:p14="http://schemas.microsoft.com/office/powerpoint/2010/main" val="18527453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C644A-242E-ABA1-434F-9E6A4A35F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94B90A-30B6-56D1-21EB-457B88DBC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E98F04-331F-CCC4-AA81-C88F3473D38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94254" cy="4140000"/>
          </a:xfrm>
        </p:spPr>
        <p:txBody>
          <a:bodyPr/>
          <a:lstStyle/>
          <a:p>
            <a:r>
              <a:rPr lang="en-GB" dirty="0"/>
              <a:t>You should now be able to: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Define</a:t>
            </a:r>
            <a:r>
              <a:rPr lang="en-GB" dirty="0"/>
              <a:t> the calorific value and ignition temperature of different gas types.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Calculate</a:t>
            </a:r>
            <a:r>
              <a:rPr lang="en-GB" dirty="0"/>
              <a:t> heat input and heat output.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Explain</a:t>
            </a:r>
            <a:r>
              <a:rPr lang="en-GB" dirty="0"/>
              <a:t> the significance of flame speed and ignition behaviour.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Apply</a:t>
            </a:r>
            <a:r>
              <a:rPr lang="en-GB" dirty="0"/>
              <a:t> gas properties to appliance setup and safety decisions.</a:t>
            </a:r>
          </a:p>
          <a:p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0142199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00DF00-DDB1-9E17-D96C-C839324D3C8E}"/>
              </a:ext>
            </a:extLst>
          </p:cNvPr>
          <p:cNvSpPr txBox="1"/>
          <p:nvPr/>
        </p:nvSpPr>
        <p:spPr>
          <a:xfrm>
            <a:off x="3599812" y="1389165"/>
            <a:ext cx="50400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dirty="0">
                <a:solidFill>
                  <a:srgbClr val="FC4421"/>
                </a:solidFill>
              </a:rPr>
              <a:t>Any questions?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7372B1-D5CA-469C-1037-6539D5E23EE1}"/>
              </a:ext>
            </a:extLst>
          </p:cNvPr>
          <p:cNvSpPr txBox="1"/>
          <p:nvPr/>
        </p:nvSpPr>
        <p:spPr>
          <a:xfrm>
            <a:off x="467358" y="3571368"/>
            <a:ext cx="11304908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Copyright in this </a:t>
            </a:r>
            <a:r>
              <a:rPr lang="en-GB" sz="1800" dirty="0">
                <a:solidFill>
                  <a:srgbClr val="000000"/>
                </a:solidFill>
                <a:latin typeface="inherit"/>
                <a:ea typeface="ＭＳ Ｐゴシック"/>
              </a:rPr>
              <a:t>document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  <a:ea typeface="ＭＳ Ｐゴシック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  <a:ea typeface="ＭＳ Ｐゴシック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 which is a registered trademark of WJEC.</a:t>
            </a:r>
          </a:p>
        </p:txBody>
      </p:sp>
    </p:spTree>
    <p:extLst>
      <p:ext uri="{BB962C8B-B14F-4D97-AF65-F5344CB8AC3E}">
        <p14:creationId xmlns:p14="http://schemas.microsoft.com/office/powerpoint/2010/main" val="2402489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2A09AD-C07D-33DC-956F-88668DECFB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1B76BA5-9CFB-706A-BFE4-F27276437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What is calorific value?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789DC6A-6391-C8F9-E08B-05EB95ACB23A}"/>
              </a:ext>
            </a:extLst>
          </p:cNvPr>
          <p:cNvSpPr txBox="1"/>
          <p:nvPr/>
        </p:nvSpPr>
        <p:spPr>
          <a:xfrm>
            <a:off x="252000" y="1605553"/>
            <a:ext cx="115189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/>
              <a:t>Calorific Value (CV) is the amount of energy released when 1 cubic metre of gas is completely combusted under standardised conditions. It is a fundamental property that determines the energy content of different fuel gases.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B2FED06-ECDD-0F07-26C4-A15AB34005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740257"/>
              </p:ext>
            </p:extLst>
          </p:nvPr>
        </p:nvGraphicFramePr>
        <p:xfrm>
          <a:off x="306776" y="2928746"/>
          <a:ext cx="11518899" cy="280416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207824">
                  <a:extLst>
                    <a:ext uri="{9D8B030D-6E8A-4147-A177-3AD203B41FA5}">
                      <a16:colId xmlns:a16="http://schemas.microsoft.com/office/drawing/2014/main" val="3966893159"/>
                    </a:ext>
                  </a:extLst>
                </a:gridCol>
                <a:gridCol w="2321169">
                  <a:extLst>
                    <a:ext uri="{9D8B030D-6E8A-4147-A177-3AD203B41FA5}">
                      <a16:colId xmlns:a16="http://schemas.microsoft.com/office/drawing/2014/main" val="926077640"/>
                    </a:ext>
                  </a:extLst>
                </a:gridCol>
                <a:gridCol w="6989906">
                  <a:extLst>
                    <a:ext uri="{9D8B030D-6E8A-4147-A177-3AD203B41FA5}">
                      <a16:colId xmlns:a16="http://schemas.microsoft.com/office/drawing/2014/main" val="390839789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/>
                        <a:t>Gas type</a:t>
                      </a:r>
                      <a:endParaRPr lang="en-GB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/>
                        <a:t>Typical CV (MJ/m³)</a:t>
                      </a:r>
                      <a:endParaRPr lang="en-GB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/>
                        <a:t>Notes</a:t>
                      </a:r>
                      <a:endParaRPr lang="en-GB" sz="2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134112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Natural Gas (NG)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38.76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Primarily methane (CH₄), lighter than air, lower energy density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389081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Propane (LPG)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93.20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C₃H₈, denser than air, over twice the energy content per m³ compared to 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11023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Butane (LPG)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121.00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C₄H₁₀, highest energy density, but poor vaporisation below 0°C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18869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7383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7CC86A-C7D3-524B-13BD-65BA888D6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651471B-11E7-452D-1623-FFC63C0C6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What is calorific value?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0D6D41-0AE1-CC51-7A6D-044A63FE114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0738060" cy="4140000"/>
          </a:xfrm>
        </p:spPr>
        <p:txBody>
          <a:bodyPr/>
          <a:lstStyle/>
          <a:p>
            <a:r>
              <a:rPr lang="en-GB" dirty="0"/>
              <a:t>The higher calorific value of LPG has significant implications for appliance design: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LPG appliances require smaller injector orifices to maintain proper heat input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Converting appliances between gas types requires proper injector sizing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Higher energy density makes LPG more efficient for portable applications.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9383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92A790-F4A7-E52E-DF3A-D2BEA4E433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D5C3A70-9EA6-1253-E0AB-2EA699C98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 wrap="square" lIns="91440" tIns="45720" rIns="91440" bIns="45720" anchor="ctr" anchorCtr="0">
            <a:spAutoFit/>
          </a:bodyPr>
          <a:lstStyle/>
          <a:p>
            <a:r>
              <a:rPr lang="en-GB">
                <a:ea typeface="ＭＳ Ｐゴシック"/>
                <a:cs typeface="Arial"/>
              </a:rPr>
              <a:t>Heat input Gross/Net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A274EE-4D0C-5C6A-7334-CB11F7DE3D8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0738060" cy="4140000"/>
          </a:xfrm>
        </p:spPr>
        <p:txBody>
          <a:bodyPr/>
          <a:lstStyle/>
          <a:p>
            <a:r>
              <a:rPr lang="en-GB" b="1" dirty="0">
                <a:ea typeface="+mn-lt"/>
                <a:cs typeface="+mn-lt"/>
              </a:rPr>
              <a:t>Gross Heat Input:</a:t>
            </a:r>
            <a:r>
              <a:rPr lang="en-GB" dirty="0">
                <a:ea typeface="+mn-lt"/>
                <a:cs typeface="+mn-lt"/>
              </a:rPr>
              <a:t> The total energy released when gas is burned, including the heat used to vaporise water formed during combustion.</a:t>
            </a: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GB" dirty="0">
                <a:ea typeface="+mn-lt"/>
                <a:cs typeface="+mn-lt"/>
              </a:rPr>
              <a:t>Used in older UK standards and some manufacturer data plates.</a:t>
            </a:r>
            <a:endParaRPr lang="en-GB" dirty="0">
              <a:cs typeface="Arial"/>
            </a:endParaRPr>
          </a:p>
          <a:p>
            <a:r>
              <a:rPr lang="en-US" b="1" dirty="0">
                <a:ea typeface="+mn-lt"/>
                <a:cs typeface="+mn-lt"/>
              </a:rPr>
              <a:t>Net Heat Input: </a:t>
            </a:r>
            <a:r>
              <a:rPr lang="en-US" dirty="0">
                <a:ea typeface="+mn-lt"/>
                <a:cs typeface="+mn-lt"/>
              </a:rPr>
              <a:t>The actual usable heat available from combustion, excluding the latent heat lost as water </a:t>
            </a:r>
            <a:r>
              <a:rPr lang="en-US" dirty="0" err="1">
                <a:ea typeface="+mn-lt"/>
                <a:cs typeface="+mn-lt"/>
              </a:rPr>
              <a:t>vapour</a:t>
            </a:r>
            <a:r>
              <a:rPr lang="en-US" dirty="0">
                <a:ea typeface="+mn-lt"/>
                <a:cs typeface="+mn-lt"/>
              </a:rPr>
              <a:t>.</a:t>
            </a:r>
            <a:endParaRPr lang="en-US" b="1" dirty="0"/>
          </a:p>
          <a:p>
            <a:pPr marL="342900" indent="-342900">
              <a:buFont typeface="Arial"/>
              <a:buChar char="•"/>
            </a:pPr>
            <a:r>
              <a:rPr lang="en-GB" dirty="0">
                <a:ea typeface="ＭＳ Ｐゴシック"/>
                <a:cs typeface="Arial"/>
              </a:rPr>
              <a:t>Used in </a:t>
            </a:r>
            <a:r>
              <a:rPr lang="en-GB" dirty="0">
                <a:ea typeface="ＭＳ Ｐゴシック"/>
                <a:cs typeface="+mn-lt"/>
              </a:rPr>
              <a:t>m</a:t>
            </a:r>
            <a:r>
              <a:rPr lang="en-GB" dirty="0">
                <a:ea typeface="+mn-lt"/>
                <a:cs typeface="+mn-lt"/>
              </a:rPr>
              <a:t>odern appliance specifications, efficiency ratings, and regulatory documents.</a:t>
            </a:r>
            <a:endParaRPr lang="en-US" dirty="0"/>
          </a:p>
          <a:p>
            <a:pPr>
              <a:spcAft>
                <a:spcPts val="0"/>
              </a:spcAft>
            </a:pPr>
            <a:r>
              <a:rPr lang="en-GB" b="1" dirty="0">
                <a:ea typeface="ＭＳ Ｐゴシック"/>
              </a:rPr>
              <a:t>Conversion:     Net Input =  </a:t>
            </a:r>
            <a:r>
              <a:rPr lang="en-GB" b="1" u="sng" dirty="0">
                <a:ea typeface="ＭＳ Ｐゴシック"/>
              </a:rPr>
              <a:t>Gross Input</a:t>
            </a:r>
            <a:endParaRPr lang="en-GB" b="1" u="sng" dirty="0"/>
          </a:p>
          <a:p>
            <a:r>
              <a:rPr lang="en-GB" b="1" dirty="0">
                <a:ea typeface="ＭＳ Ｐゴシック"/>
              </a:rPr>
              <a:t>                                                    1.11</a:t>
            </a:r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dirty="0"/>
          </a:p>
          <a:p>
            <a:endParaRPr lang="en-GB" dirty="0"/>
          </a:p>
          <a:p>
            <a:endParaRPr lang="en-GB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8864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B400A4-290D-9537-F321-686D4CD898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E90AE29-2E16-520C-07C6-6C2A05204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Heat input and output calculations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63F853-71A3-6E8C-0529-B9C7E2B495B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Heat input formula:</a:t>
            </a:r>
          </a:p>
          <a:p>
            <a:endParaRPr lang="en-GB" b="1"/>
          </a:p>
          <a:p>
            <a:endParaRPr lang="en-GB" b="1"/>
          </a:p>
          <a:p>
            <a:r>
              <a:rPr lang="en-GB" dirty="0">
                <a:ea typeface="ＭＳ Ｐゴシック"/>
              </a:rPr>
              <a:t>Where 3.6 is a conversion factor from MJ/h to kW.</a:t>
            </a:r>
            <a:endParaRPr lang="en-GB" dirty="0"/>
          </a:p>
          <a:p>
            <a:r>
              <a:rPr lang="en-GB" b="1" dirty="0">
                <a:ea typeface="ＭＳ Ｐゴシック"/>
              </a:rPr>
              <a:t>Heat output formula:</a:t>
            </a:r>
          </a:p>
          <a:p>
            <a:endParaRPr lang="en-GB"/>
          </a:p>
          <a:p>
            <a:r>
              <a:rPr lang="en-GB" dirty="0">
                <a:ea typeface="ＭＳ Ｐゴシック"/>
              </a:rPr>
              <a:t>The difference between input and output represents energy lost in the combustion process.</a:t>
            </a:r>
          </a:p>
          <a:p>
            <a:endParaRPr lang="en-GB"/>
          </a:p>
          <a:p>
            <a:endParaRPr lang="en-GB" b="1"/>
          </a:p>
          <a:p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BA3E1EE-25E0-8C1E-2908-A3C9B614B8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5753" y="2268922"/>
            <a:ext cx="9088118" cy="104789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6607F70-9ECD-42D8-5F08-E650BB51AD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3877" y="4432238"/>
            <a:ext cx="9840698" cy="685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608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AB7090-DEBD-BD7D-C073-BB8C682488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0E3BCDC-9281-7546-B954-AE5CA2441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Heat input and output calculations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692A3F-7DA8-DA51-5F6E-12480FFDE89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10104" y="1800000"/>
            <a:ext cx="10299649" cy="4140000"/>
          </a:xfrm>
        </p:spPr>
        <p:txBody>
          <a:bodyPr/>
          <a:lstStyle/>
          <a:p>
            <a:r>
              <a:rPr lang="en-GB" b="1" dirty="0">
                <a:ea typeface="ＭＳ Ｐゴシック"/>
              </a:rPr>
              <a:t>Practical applications: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Sizing gas supply - </a:t>
            </a:r>
            <a:r>
              <a:rPr lang="en-GB" dirty="0">
                <a:ea typeface="ＭＳ Ｐゴシック"/>
              </a:rPr>
              <a:t>Ensuring pipe diameter can deliver required volume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Burner selection - </a:t>
            </a:r>
            <a:r>
              <a:rPr lang="en-GB" dirty="0">
                <a:ea typeface="ＭＳ Ｐゴシック"/>
              </a:rPr>
              <a:t>Matching burner capacity to application requirements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Commissioning - </a:t>
            </a:r>
            <a:r>
              <a:rPr lang="en-GB" dirty="0">
                <a:ea typeface="ＭＳ Ｐゴシック"/>
              </a:rPr>
              <a:t>Verifying the correct gas rate during installation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ea typeface="ＭＳ Ｐゴシック"/>
              </a:rPr>
              <a:t>Servicing - </a:t>
            </a:r>
            <a:r>
              <a:rPr lang="en-GB" dirty="0">
                <a:ea typeface="ＭＳ Ｐゴシック"/>
              </a:rPr>
              <a:t>Checking performance against manufacturer specifications.</a:t>
            </a:r>
            <a:endParaRPr lang="en-GB" dirty="0"/>
          </a:p>
          <a:p>
            <a:r>
              <a:rPr lang="en-GB" dirty="0">
                <a:ea typeface="ＭＳ Ｐゴシック"/>
              </a:rPr>
              <a:t>Heat input calculations are essential for ensuring appliances operate within safe parameters and deliver the expected performance. They form the foundation of proper gas engineering practice.</a:t>
            </a:r>
          </a:p>
          <a:p>
            <a:endParaRPr lang="en-GB"/>
          </a:p>
          <a:p>
            <a:endParaRPr lang="en-GB"/>
          </a:p>
          <a:p>
            <a:endParaRPr lang="en-GB" b="1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772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FA1CCA-63A2-2D1D-BF03-FEBBD2D1F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15E34C0-81D7-3228-0DDF-F88C5F5EA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Ignition temperature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FE3095-32D0-6B79-13BE-7CC162D1A7D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699792"/>
            <a:ext cx="11628452" cy="4140000"/>
          </a:xfrm>
        </p:spPr>
        <p:txBody>
          <a:bodyPr/>
          <a:lstStyle/>
          <a:p>
            <a:r>
              <a:rPr lang="en-GB" sz="2000" dirty="0"/>
              <a:t>Ignition temperature is the minimum temperature required for a gas to spontaneously ignite without an external flame or spark. </a:t>
            </a:r>
          </a:p>
          <a:p>
            <a:pPr>
              <a:spcAft>
                <a:spcPts val="2400"/>
              </a:spcAft>
            </a:pPr>
            <a:r>
              <a:rPr lang="en-GB" sz="2000" dirty="0"/>
              <a:t>This property is critical for understanding combustion safety and appliance design requirements.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sz="2000" dirty="0"/>
              <a:t>Lower ignition temperatures present increased risks in case of gas leakage, as these gases require less thermal energy to ignite when mixed with air.</a:t>
            </a:r>
          </a:p>
          <a:p>
            <a:endParaRPr lang="en-GB" dirty="0"/>
          </a:p>
          <a:p>
            <a:endParaRPr lang="en-GB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2A398E7-F663-C6C5-D886-D756703DC6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647202"/>
              </p:ext>
            </p:extLst>
          </p:nvPr>
        </p:nvGraphicFramePr>
        <p:xfrm>
          <a:off x="360726" y="3028233"/>
          <a:ext cx="11518899" cy="1742759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076175">
                  <a:extLst>
                    <a:ext uri="{9D8B030D-6E8A-4147-A177-3AD203B41FA5}">
                      <a16:colId xmlns:a16="http://schemas.microsoft.com/office/drawing/2014/main" val="1222532171"/>
                    </a:ext>
                  </a:extLst>
                </a:gridCol>
                <a:gridCol w="1753431">
                  <a:extLst>
                    <a:ext uri="{9D8B030D-6E8A-4147-A177-3AD203B41FA5}">
                      <a16:colId xmlns:a16="http://schemas.microsoft.com/office/drawing/2014/main" val="1349009492"/>
                    </a:ext>
                  </a:extLst>
                </a:gridCol>
                <a:gridCol w="7689293">
                  <a:extLst>
                    <a:ext uri="{9D8B030D-6E8A-4147-A177-3AD203B41FA5}">
                      <a16:colId xmlns:a16="http://schemas.microsoft.com/office/drawing/2014/main" val="151385072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b="1" dirty="0"/>
                        <a:t>Gas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b="1" dirty="0"/>
                        <a:t>Ignition temp (°C)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b="1"/>
                        <a:t>Behaviour</a:t>
                      </a:r>
                      <a:endParaRPr lang="en-GB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79442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/>
                        <a:t>Methane (NG)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/>
                        <a:t>595°C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dirty="0"/>
                        <a:t>Highest ignition temperature, less prone to accidental ignition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480212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/>
                        <a:t>Propane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/>
                        <a:t>470°C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dirty="0"/>
                        <a:t>Intermediate ignition point, ignites more readily than methane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54477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/>
                        <a:t>Butane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dirty="0"/>
                        <a:t>405°C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dirty="0"/>
                        <a:t>Lowest ignition temperature, most easily ignited of common fuel gases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205447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68273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B563CFC-CD60-4224-AB25-9DCADAE5E69D}" vid="{1152999A-4C62-4532-9CB6-CBBF7EC6714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a6f930148186a8a3d9c5bc00b37c8558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ef8fa4cbc806802382e5c5506b25357a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7B650B4-7172-4109-BEC2-B119F68F05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5041F6D-BBDE-4B15-9860-57A05AB8973C}">
  <ds:schemaRefs>
    <ds:schemaRef ds:uri="http://purl.org/dc/elements/1.1/"/>
    <ds:schemaRef ds:uri="7c04300a-231c-4281-9146-a98f6f4a7aff"/>
    <ds:schemaRef ds:uri="http://www.w3.org/XML/1998/namespace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01e15224-84b2-4570-bdea-a67bb94d0921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F7D282AF-3624-45B9-804D-F764465AEF6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 Levels Powerpoint Template</Template>
  <TotalTime>2</TotalTime>
  <Words>1890</Words>
  <Application>Microsoft Office PowerPoint</Application>
  <PresentationFormat>Custom</PresentationFormat>
  <Paragraphs>247</Paragraphs>
  <Slides>32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ＭＳ Ｐゴシック</vt:lpstr>
      <vt:lpstr>Aptos</vt:lpstr>
      <vt:lpstr>Arial</vt:lpstr>
      <vt:lpstr>inherit</vt:lpstr>
      <vt:lpstr>Lucida Grande</vt:lpstr>
      <vt:lpstr>1_Default Design</vt:lpstr>
      <vt:lpstr>PowerPoint Presentation</vt:lpstr>
      <vt:lpstr>Starter</vt:lpstr>
      <vt:lpstr>Objectives</vt:lpstr>
      <vt:lpstr>What is calorific value?</vt:lpstr>
      <vt:lpstr>What is calorific value?</vt:lpstr>
      <vt:lpstr>Heat input Gross/Net </vt:lpstr>
      <vt:lpstr>Heat input and output calculations</vt:lpstr>
      <vt:lpstr>Heat input and output calculations</vt:lpstr>
      <vt:lpstr>Ignition temperature</vt:lpstr>
      <vt:lpstr>Ignition temperature</vt:lpstr>
      <vt:lpstr>Flame speed</vt:lpstr>
      <vt:lpstr>Engineering implications of gas properties</vt:lpstr>
      <vt:lpstr>Engineering implications of gas properties</vt:lpstr>
      <vt:lpstr>Engineering implications of gas properties</vt:lpstr>
      <vt:lpstr>Engineering implications of gas properties</vt:lpstr>
      <vt:lpstr>Engineering implications of gas properties</vt:lpstr>
      <vt:lpstr>Worked example: Heat input calculation</vt:lpstr>
      <vt:lpstr>Worked example: Heat input calculation</vt:lpstr>
      <vt:lpstr>Worked example: Heat input calculation</vt:lpstr>
      <vt:lpstr>Advanced example: LPG conversion</vt:lpstr>
      <vt:lpstr>Advanced example: LPG conversion</vt:lpstr>
      <vt:lpstr>Advanced example: LPG conversion</vt:lpstr>
      <vt:lpstr>Advanced example: LPG conversion</vt:lpstr>
      <vt:lpstr>Case study: LPG in cold conditions</vt:lpstr>
      <vt:lpstr>Case study: LPG in cold conditions</vt:lpstr>
      <vt:lpstr>Knowledge check</vt:lpstr>
      <vt:lpstr>Knowledge check</vt:lpstr>
      <vt:lpstr>Knowledge check</vt:lpstr>
      <vt:lpstr>Key considerations for practical applications</vt:lpstr>
      <vt:lpstr>Key considerations for practical applications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Thirlwell</dc:creator>
  <cp:lastModifiedBy>Hazell, Danielle</cp:lastModifiedBy>
  <cp:revision>77</cp:revision>
  <cp:lastPrinted>2025-05-28T15:27:28Z</cp:lastPrinted>
  <dcterms:created xsi:type="dcterms:W3CDTF">2025-04-15T10:44:23Z</dcterms:created>
  <dcterms:modified xsi:type="dcterms:W3CDTF">2025-12-12T11:47:08Z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0x010100CDD05C0E7E0E414EB79F81A23986EA6A</vt:lpwstr>
  </property>
  <property fmtid="{D5CDD505-2E9C-101B-9397-08002B2CF9AE}" pid="3" name="MediaServiceImageTags">
    <vt:lpwstr/>
  </property>
  <property fmtid="{D5CDD505-2E9C-101B-9397-08002B2CF9AE}" pid="4" name="MSIP_Label_8330bda6-d095-477b-8893-df3ed8791773_Enabled">
    <vt:lpwstr>true</vt:lpwstr>
  </property>
  <property fmtid="{D5CDD505-2E9C-101B-9397-08002B2CF9AE}" pid="5" name="MSIP_Label_8330bda6-d095-477b-8893-df3ed8791773_SetDate">
    <vt:lpwstr>2025-12-02T12:14:30Z</vt:lpwstr>
  </property>
  <property fmtid="{D5CDD505-2E9C-101B-9397-08002B2CF9AE}" pid="6" name="MSIP_Label_8330bda6-d095-477b-8893-df3ed8791773_Method">
    <vt:lpwstr>Privileged</vt:lpwstr>
  </property>
  <property fmtid="{D5CDD505-2E9C-101B-9397-08002B2CF9AE}" pid="7" name="MSIP_Label_8330bda6-d095-477b-8893-df3ed8791773_Name">
    <vt:lpwstr>8330bda6-d095-477b-8893-df3ed8791773</vt:lpwstr>
  </property>
  <property fmtid="{D5CDD505-2E9C-101B-9397-08002B2CF9AE}" pid="8" name="MSIP_Label_8330bda6-d095-477b-8893-df3ed8791773_SiteId">
    <vt:lpwstr>b6d3492e-0aa1-4a60-840d-b706a96e670d</vt:lpwstr>
  </property>
  <property fmtid="{D5CDD505-2E9C-101B-9397-08002B2CF9AE}" pid="9" name="MSIP_Label_8330bda6-d095-477b-8893-df3ed8791773_ActionId">
    <vt:lpwstr>fd6824f7-e63c-408a-bbb6-ab66bac0601e</vt:lpwstr>
  </property>
  <property fmtid="{D5CDD505-2E9C-101B-9397-08002B2CF9AE}" pid="10" name="MSIP_Label_8330bda6-d095-477b-8893-df3ed8791773_ContentBits">
    <vt:lpwstr>0</vt:lpwstr>
  </property>
  <property fmtid="{D5CDD505-2E9C-101B-9397-08002B2CF9AE}" pid="11" name="MSIP_Label_8330bda6-d095-477b-8893-df3ed8791773_Tag">
    <vt:lpwstr>10, 0, 1, 1</vt:lpwstr>
  </property>
</Properties>
</file>