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56"/>
  </p:notesMasterIdLst>
  <p:handoutMasterIdLst>
    <p:handoutMasterId r:id="rId57"/>
  </p:handoutMasterIdLst>
  <p:sldIdLst>
    <p:sldId id="462" r:id="rId5"/>
    <p:sldId id="840" r:id="rId6"/>
    <p:sldId id="837" r:id="rId7"/>
    <p:sldId id="879" r:id="rId8"/>
    <p:sldId id="1011" r:id="rId9"/>
    <p:sldId id="1012" r:id="rId10"/>
    <p:sldId id="992" r:id="rId11"/>
    <p:sldId id="1013" r:id="rId12"/>
    <p:sldId id="1014" r:id="rId13"/>
    <p:sldId id="1015" r:id="rId14"/>
    <p:sldId id="1016" r:id="rId15"/>
    <p:sldId id="949" r:id="rId16"/>
    <p:sldId id="1017" r:id="rId17"/>
    <p:sldId id="1018" r:id="rId18"/>
    <p:sldId id="1019" r:id="rId19"/>
    <p:sldId id="1020" r:id="rId20"/>
    <p:sldId id="993" r:id="rId21"/>
    <p:sldId id="1021" r:id="rId22"/>
    <p:sldId id="1022" r:id="rId23"/>
    <p:sldId id="1044" r:id="rId24"/>
    <p:sldId id="994" r:id="rId25"/>
    <p:sldId id="1023" r:id="rId26"/>
    <p:sldId id="1024" r:id="rId27"/>
    <p:sldId id="1025" r:id="rId28"/>
    <p:sldId id="1026" r:id="rId29"/>
    <p:sldId id="950" r:id="rId30"/>
    <p:sldId id="1027" r:id="rId31"/>
    <p:sldId id="1028" r:id="rId32"/>
    <p:sldId id="995" r:id="rId33"/>
    <p:sldId id="1029" r:id="rId34"/>
    <p:sldId id="1030" r:id="rId35"/>
    <p:sldId id="1031" r:id="rId36"/>
    <p:sldId id="1032" r:id="rId37"/>
    <p:sldId id="1043" r:id="rId38"/>
    <p:sldId id="996" r:id="rId39"/>
    <p:sldId id="1033" r:id="rId40"/>
    <p:sldId id="1034" r:id="rId41"/>
    <p:sldId id="997" r:id="rId42"/>
    <p:sldId id="1035" r:id="rId43"/>
    <p:sldId id="966" r:id="rId44"/>
    <p:sldId id="998" r:id="rId45"/>
    <p:sldId id="1036" r:id="rId46"/>
    <p:sldId id="1037" r:id="rId47"/>
    <p:sldId id="1038" r:id="rId48"/>
    <p:sldId id="1039" r:id="rId49"/>
    <p:sldId id="1040" r:id="rId50"/>
    <p:sldId id="1041" r:id="rId51"/>
    <p:sldId id="967" r:id="rId52"/>
    <p:sldId id="1042" r:id="rId53"/>
    <p:sldId id="838" r:id="rId54"/>
    <p:sldId id="512" r:id="rId55"/>
  </p:sldIdLst>
  <p:sldSz cx="12239625" cy="6840538"/>
  <p:notesSz cx="6797675" cy="9928225"/>
  <p:custDataLst>
    <p:tags r:id="rId58"/>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A1AD51-3543-990B-DF1B-3A5F5CD4EE79}" v="63" dt="2025-12-05T10:01:49.4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3" d="2"/>
        <a:sy n="3" d="2"/>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ags" Target="tags/tag1.xml"/><Relationship Id="rId5" Type="http://schemas.openxmlformats.org/officeDocument/2006/relationships/slide" Target="slides/slide1.xml"/><Relationship Id="rId61" Type="http://schemas.openxmlformats.org/officeDocument/2006/relationships/viewProps" Target="view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64"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handoutMaster" Target="handoutMasters/handout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65"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undo custSel mod modSld modMainMaster">
      <pc:chgData name="Hazell, Danielle" userId="16322be0-50ef-46ff-b0c0-d304bc10d5d2" providerId="ADAL" clId="{E6D12E1F-DF63-450C-A9ED-E72C5F6C045B}" dt="2025-12-02T12:14:12.655" v="48" actId="20577"/>
      <pc:docMkLst>
        <pc:docMk/>
      </pc:docMkLst>
      <pc:sldChg chg="addSp modSp mod">
        <pc:chgData name="Hazell, Danielle" userId="16322be0-50ef-46ff-b0c0-d304bc10d5d2" providerId="ADAL" clId="{E6D12E1F-DF63-450C-A9ED-E72C5F6C045B}" dt="2025-12-02T12:09:46.554" v="1"/>
        <pc:sldMkLst>
          <pc:docMk/>
          <pc:sldMk cId="2402489006" sldId="512"/>
        </pc:sldMkLst>
        <pc:spChg chg="add mod">
          <ac:chgData name="Hazell, Danielle" userId="16322be0-50ef-46ff-b0c0-d304bc10d5d2" providerId="ADAL" clId="{E6D12E1F-DF63-450C-A9ED-E72C5F6C045B}" dt="2025-12-02T12:09:46.554" v="1"/>
          <ac:spMkLst>
            <pc:docMk/>
            <pc:sldMk cId="2402489006" sldId="512"/>
            <ac:spMk id="2" creationId="{B0804877-8788-2B04-1832-B83478095090}"/>
          </ac:spMkLst>
        </pc:spChg>
        <pc:spChg chg="mod">
          <ac:chgData name="Hazell, Danielle" userId="16322be0-50ef-46ff-b0c0-d304bc10d5d2" providerId="ADAL" clId="{E6D12E1F-DF63-450C-A9ED-E72C5F6C045B}" dt="2025-12-02T12:09:45.652" v="0"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2:10:18.444" v="7" actId="20577"/>
        <pc:sldMkLst>
          <pc:docMk/>
          <pc:sldMk cId="3661908118" sldId="837"/>
        </pc:sldMkLst>
        <pc:spChg chg="mod">
          <ac:chgData name="Hazell, Danielle" userId="16322be0-50ef-46ff-b0c0-d304bc10d5d2" providerId="ADAL" clId="{E6D12E1F-DF63-450C-A9ED-E72C5F6C045B}" dt="2025-12-02T12:10:18.444" v="7" actId="20577"/>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2T12:14:12.655" v="48" actId="20577"/>
        <pc:sldMkLst>
          <pc:docMk/>
          <pc:sldMk cId="3014219946" sldId="838"/>
        </pc:sldMkLst>
        <pc:spChg chg="mod">
          <ac:chgData name="Hazell, Danielle" userId="16322be0-50ef-46ff-b0c0-d304bc10d5d2" providerId="ADAL" clId="{E6D12E1F-DF63-450C-A9ED-E72C5F6C045B}" dt="2025-12-02T12:14:12.655" v="48"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12:10:33.127" v="11" actId="1076"/>
        <pc:sldMkLst>
          <pc:docMk/>
          <pc:sldMk cId="2117383685" sldId="879"/>
        </pc:sldMkLst>
        <pc:graphicFrameChg chg="mod modGraphic">
          <ac:chgData name="Hazell, Danielle" userId="16322be0-50ef-46ff-b0c0-d304bc10d5d2" providerId="ADAL" clId="{E6D12E1F-DF63-450C-A9ED-E72C5F6C045B}" dt="2025-12-02T12:10:33.127" v="11" actId="1076"/>
          <ac:graphicFrameMkLst>
            <pc:docMk/>
            <pc:sldMk cId="2117383685" sldId="879"/>
            <ac:graphicFrameMk id="2" creationId="{7F765179-9015-3B48-B534-F940AB113E4A}"/>
          </ac:graphicFrameMkLst>
        </pc:graphicFrameChg>
      </pc:sldChg>
      <pc:sldChg chg="modSp mod">
        <pc:chgData name="Hazell, Danielle" userId="16322be0-50ef-46ff-b0c0-d304bc10d5d2" providerId="ADAL" clId="{E6D12E1F-DF63-450C-A9ED-E72C5F6C045B}" dt="2025-12-02T12:10:59.200" v="16" actId="14100"/>
        <pc:sldMkLst>
          <pc:docMk/>
          <pc:sldMk cId="2729383493" sldId="949"/>
        </pc:sldMkLst>
        <pc:spChg chg="mod">
          <ac:chgData name="Hazell, Danielle" userId="16322be0-50ef-46ff-b0c0-d304bc10d5d2" providerId="ADAL" clId="{E6D12E1F-DF63-450C-A9ED-E72C5F6C045B}" dt="2025-12-02T12:10:59.200" v="16" actId="14100"/>
          <ac:spMkLst>
            <pc:docMk/>
            <pc:sldMk cId="2729383493" sldId="949"/>
            <ac:spMk id="6" creationId="{C20D6D41-0AE1-CC51-7A6D-044A63FE1144}"/>
          </ac:spMkLst>
        </pc:spChg>
      </pc:sldChg>
      <pc:sldChg chg="modSp mod">
        <pc:chgData name="Hazell, Danielle" userId="16322be0-50ef-46ff-b0c0-d304bc10d5d2" providerId="ADAL" clId="{E6D12E1F-DF63-450C-A9ED-E72C5F6C045B}" dt="2025-12-02T12:13:32.005" v="39" actId="1076"/>
        <pc:sldMkLst>
          <pc:docMk/>
          <pc:sldMk cId="4135847938" sldId="966"/>
        </pc:sldMkLst>
        <pc:spChg chg="mod">
          <ac:chgData name="Hazell, Danielle" userId="16322be0-50ef-46ff-b0c0-d304bc10d5d2" providerId="ADAL" clId="{E6D12E1F-DF63-450C-A9ED-E72C5F6C045B}" dt="2025-12-02T12:13:32.005" v="39" actId="1076"/>
          <ac:spMkLst>
            <pc:docMk/>
            <pc:sldMk cId="4135847938" sldId="966"/>
            <ac:spMk id="4" creationId="{73181164-19D9-4F33-D5BC-7D193E44CC14}"/>
          </ac:spMkLst>
        </pc:spChg>
      </pc:sldChg>
      <pc:sldChg chg="modSp mod">
        <pc:chgData name="Hazell, Danielle" userId="16322be0-50ef-46ff-b0c0-d304bc10d5d2" providerId="ADAL" clId="{E6D12E1F-DF63-450C-A9ED-E72C5F6C045B}" dt="2025-12-02T12:13:56.657" v="43" actId="1076"/>
        <pc:sldMkLst>
          <pc:docMk/>
          <pc:sldMk cId="612998303" sldId="967"/>
        </pc:sldMkLst>
        <pc:spChg chg="mod">
          <ac:chgData name="Hazell, Danielle" userId="16322be0-50ef-46ff-b0c0-d304bc10d5d2" providerId="ADAL" clId="{E6D12E1F-DF63-450C-A9ED-E72C5F6C045B}" dt="2025-12-02T12:13:56.657" v="43" actId="1076"/>
          <ac:spMkLst>
            <pc:docMk/>
            <pc:sldMk cId="612998303" sldId="967"/>
            <ac:spMk id="6" creationId="{D9DFD6B3-9009-979D-E47F-FB29F2D7004A}"/>
          </ac:spMkLst>
        </pc:spChg>
      </pc:sldChg>
      <pc:sldChg chg="modSp mod">
        <pc:chgData name="Hazell, Danielle" userId="16322be0-50ef-46ff-b0c0-d304bc10d5d2" providerId="ADAL" clId="{E6D12E1F-DF63-450C-A9ED-E72C5F6C045B}" dt="2025-12-02T12:10:46.097" v="13" actId="14100"/>
        <pc:sldMkLst>
          <pc:docMk/>
          <pc:sldMk cId="244656845" sldId="992"/>
        </pc:sldMkLst>
        <pc:spChg chg="mod">
          <ac:chgData name="Hazell, Danielle" userId="16322be0-50ef-46ff-b0c0-d304bc10d5d2" providerId="ADAL" clId="{E6D12E1F-DF63-450C-A9ED-E72C5F6C045B}" dt="2025-12-02T12:10:46.097" v="13" actId="14100"/>
          <ac:spMkLst>
            <pc:docMk/>
            <pc:sldMk cId="244656845" sldId="992"/>
            <ac:spMk id="8" creationId="{45B3E21C-4E4D-9C2A-E0AA-C21759F63210}"/>
          </ac:spMkLst>
        </pc:spChg>
      </pc:sldChg>
      <pc:sldChg chg="modSp mod">
        <pc:chgData name="Hazell, Danielle" userId="16322be0-50ef-46ff-b0c0-d304bc10d5d2" providerId="ADAL" clId="{E6D12E1F-DF63-450C-A9ED-E72C5F6C045B}" dt="2025-12-02T12:11:13.790" v="19" actId="14100"/>
        <pc:sldMkLst>
          <pc:docMk/>
          <pc:sldMk cId="4071711095" sldId="993"/>
        </pc:sldMkLst>
        <pc:spChg chg="mod">
          <ac:chgData name="Hazell, Danielle" userId="16322be0-50ef-46ff-b0c0-d304bc10d5d2" providerId="ADAL" clId="{E6D12E1F-DF63-450C-A9ED-E72C5F6C045B}" dt="2025-12-02T12:11:13.790" v="19" actId="14100"/>
          <ac:spMkLst>
            <pc:docMk/>
            <pc:sldMk cId="4071711095" sldId="993"/>
            <ac:spMk id="6" creationId="{9AE18413-4479-2C6B-A214-9BE403CABD13}"/>
          </ac:spMkLst>
        </pc:spChg>
      </pc:sldChg>
      <pc:sldChg chg="modSp mod">
        <pc:chgData name="Hazell, Danielle" userId="16322be0-50ef-46ff-b0c0-d304bc10d5d2" providerId="ADAL" clId="{E6D12E1F-DF63-450C-A9ED-E72C5F6C045B}" dt="2025-12-02T12:12:59.440" v="35" actId="6549"/>
        <pc:sldMkLst>
          <pc:docMk/>
          <pc:sldMk cId="25777752" sldId="996"/>
        </pc:sldMkLst>
        <pc:spChg chg="mod">
          <ac:chgData name="Hazell, Danielle" userId="16322be0-50ef-46ff-b0c0-d304bc10d5d2" providerId="ADAL" clId="{E6D12E1F-DF63-450C-A9ED-E72C5F6C045B}" dt="2025-12-02T12:12:59.440" v="35" actId="6549"/>
          <ac:spMkLst>
            <pc:docMk/>
            <pc:sldMk cId="25777752" sldId="996"/>
            <ac:spMk id="6" creationId="{96983AF9-B792-03DD-2769-B8DF9BD7E5B6}"/>
          </ac:spMkLst>
        </pc:spChg>
      </pc:sldChg>
      <pc:sldChg chg="modSp mod">
        <pc:chgData name="Hazell, Danielle" userId="16322be0-50ef-46ff-b0c0-d304bc10d5d2" providerId="ADAL" clId="{E6D12E1F-DF63-450C-A9ED-E72C5F6C045B}" dt="2025-12-02T12:13:25.175" v="38" actId="1076"/>
        <pc:sldMkLst>
          <pc:docMk/>
          <pc:sldMk cId="1594208847" sldId="997"/>
        </pc:sldMkLst>
        <pc:spChg chg="mod">
          <ac:chgData name="Hazell, Danielle" userId="16322be0-50ef-46ff-b0c0-d304bc10d5d2" providerId="ADAL" clId="{E6D12E1F-DF63-450C-A9ED-E72C5F6C045B}" dt="2025-12-02T12:13:21.846" v="37" actId="404"/>
          <ac:spMkLst>
            <pc:docMk/>
            <pc:sldMk cId="1594208847" sldId="997"/>
            <ac:spMk id="6" creationId="{4E9810AF-8CEF-C9EA-7849-4D6DC01D2DBC}"/>
          </ac:spMkLst>
        </pc:spChg>
        <pc:graphicFrameChg chg="mod modGraphic">
          <ac:chgData name="Hazell, Danielle" userId="16322be0-50ef-46ff-b0c0-d304bc10d5d2" providerId="ADAL" clId="{E6D12E1F-DF63-450C-A9ED-E72C5F6C045B}" dt="2025-12-02T12:13:25.175" v="38" actId="1076"/>
          <ac:graphicFrameMkLst>
            <pc:docMk/>
            <pc:sldMk cId="1594208847" sldId="997"/>
            <ac:graphicFrameMk id="2" creationId="{D1D78062-54B2-1B9A-253E-9E0303D3E3C3}"/>
          </ac:graphicFrameMkLst>
        </pc:graphicFrameChg>
      </pc:sldChg>
      <pc:sldChg chg="modSp mod">
        <pc:chgData name="Hazell, Danielle" userId="16322be0-50ef-46ff-b0c0-d304bc10d5d2" providerId="ADAL" clId="{E6D12E1F-DF63-450C-A9ED-E72C5F6C045B}" dt="2025-12-02T12:10:41.469" v="12" actId="14100"/>
        <pc:sldMkLst>
          <pc:docMk/>
          <pc:sldMk cId="3129064084" sldId="1012"/>
        </pc:sldMkLst>
        <pc:spChg chg="mod">
          <ac:chgData name="Hazell, Danielle" userId="16322be0-50ef-46ff-b0c0-d304bc10d5d2" providerId="ADAL" clId="{E6D12E1F-DF63-450C-A9ED-E72C5F6C045B}" dt="2025-12-02T12:10:41.469" v="12" actId="14100"/>
          <ac:spMkLst>
            <pc:docMk/>
            <pc:sldMk cId="3129064084" sldId="1012"/>
            <ac:spMk id="8" creationId="{4124CFB4-2EA9-EEAB-4AD6-C3B4FEDC1E58}"/>
          </ac:spMkLst>
        </pc:spChg>
      </pc:sldChg>
      <pc:sldChg chg="modSp mod">
        <pc:chgData name="Hazell, Danielle" userId="16322be0-50ef-46ff-b0c0-d304bc10d5d2" providerId="ADAL" clId="{E6D12E1F-DF63-450C-A9ED-E72C5F6C045B}" dt="2025-12-02T12:10:50.170" v="14" actId="14100"/>
        <pc:sldMkLst>
          <pc:docMk/>
          <pc:sldMk cId="1474980123" sldId="1013"/>
        </pc:sldMkLst>
        <pc:spChg chg="mod">
          <ac:chgData name="Hazell, Danielle" userId="16322be0-50ef-46ff-b0c0-d304bc10d5d2" providerId="ADAL" clId="{E6D12E1F-DF63-450C-A9ED-E72C5F6C045B}" dt="2025-12-02T12:10:50.170" v="14" actId="14100"/>
          <ac:spMkLst>
            <pc:docMk/>
            <pc:sldMk cId="1474980123" sldId="1013"/>
            <ac:spMk id="8" creationId="{A0A10BF4-0761-373E-936E-B7E143804918}"/>
          </ac:spMkLst>
        </pc:spChg>
      </pc:sldChg>
      <pc:sldChg chg="modSp mod">
        <pc:chgData name="Hazell, Danielle" userId="16322be0-50ef-46ff-b0c0-d304bc10d5d2" providerId="ADAL" clId="{E6D12E1F-DF63-450C-A9ED-E72C5F6C045B}" dt="2025-12-02T12:10:55.578" v="15" actId="14100"/>
        <pc:sldMkLst>
          <pc:docMk/>
          <pc:sldMk cId="1046431690" sldId="1016"/>
        </pc:sldMkLst>
        <pc:spChg chg="mod">
          <ac:chgData name="Hazell, Danielle" userId="16322be0-50ef-46ff-b0c0-d304bc10d5d2" providerId="ADAL" clId="{E6D12E1F-DF63-450C-A9ED-E72C5F6C045B}" dt="2025-12-02T12:10:55.578" v="15" actId="14100"/>
          <ac:spMkLst>
            <pc:docMk/>
            <pc:sldMk cId="1046431690" sldId="1016"/>
            <ac:spMk id="8" creationId="{4692942E-0DFE-9335-9C3A-51D0619FABED}"/>
          </ac:spMkLst>
        </pc:spChg>
      </pc:sldChg>
      <pc:sldChg chg="modSp mod">
        <pc:chgData name="Hazell, Danielle" userId="16322be0-50ef-46ff-b0c0-d304bc10d5d2" providerId="ADAL" clId="{E6D12E1F-DF63-450C-A9ED-E72C5F6C045B}" dt="2025-12-02T12:11:02.472" v="17" actId="14100"/>
        <pc:sldMkLst>
          <pc:docMk/>
          <pc:sldMk cId="2571608889" sldId="1017"/>
        </pc:sldMkLst>
        <pc:spChg chg="mod">
          <ac:chgData name="Hazell, Danielle" userId="16322be0-50ef-46ff-b0c0-d304bc10d5d2" providerId="ADAL" clId="{E6D12E1F-DF63-450C-A9ED-E72C5F6C045B}" dt="2025-12-02T12:11:02.472" v="17" actId="14100"/>
          <ac:spMkLst>
            <pc:docMk/>
            <pc:sldMk cId="2571608889" sldId="1017"/>
            <ac:spMk id="6" creationId="{4A63F853-71A3-6E8C-0529-B9C7E2B495B5}"/>
          </ac:spMkLst>
        </pc:spChg>
      </pc:sldChg>
      <pc:sldChg chg="modSp mod">
        <pc:chgData name="Hazell, Danielle" userId="16322be0-50ef-46ff-b0c0-d304bc10d5d2" providerId="ADAL" clId="{E6D12E1F-DF63-450C-A9ED-E72C5F6C045B}" dt="2025-12-02T12:11:06.471" v="18" actId="14100"/>
        <pc:sldMkLst>
          <pc:docMk/>
          <pc:sldMk cId="3986827349" sldId="1018"/>
        </pc:sldMkLst>
        <pc:spChg chg="mod">
          <ac:chgData name="Hazell, Danielle" userId="16322be0-50ef-46ff-b0c0-d304bc10d5d2" providerId="ADAL" clId="{E6D12E1F-DF63-450C-A9ED-E72C5F6C045B}" dt="2025-12-02T12:11:06.471" v="18" actId="14100"/>
          <ac:spMkLst>
            <pc:docMk/>
            <pc:sldMk cId="3986827349" sldId="1018"/>
            <ac:spMk id="6" creationId="{5BFE3095-32D0-6B79-13BE-7CC162D1A7D7}"/>
          </ac:spMkLst>
        </pc:spChg>
      </pc:sldChg>
      <pc:sldChg chg="modSp mod">
        <pc:chgData name="Hazell, Danielle" userId="16322be0-50ef-46ff-b0c0-d304bc10d5d2" providerId="ADAL" clId="{E6D12E1F-DF63-450C-A9ED-E72C5F6C045B}" dt="2025-12-02T12:11:35.664" v="21" actId="14100"/>
        <pc:sldMkLst>
          <pc:docMk/>
          <pc:sldMk cId="663649522" sldId="1023"/>
        </pc:sldMkLst>
        <pc:spChg chg="mod">
          <ac:chgData name="Hazell, Danielle" userId="16322be0-50ef-46ff-b0c0-d304bc10d5d2" providerId="ADAL" clId="{E6D12E1F-DF63-450C-A9ED-E72C5F6C045B}" dt="2025-12-02T12:11:35.664" v="21" actId="14100"/>
          <ac:spMkLst>
            <pc:docMk/>
            <pc:sldMk cId="663649522" sldId="1023"/>
            <ac:spMk id="6" creationId="{BA7C7F4B-F6A0-C3AF-2889-07DF5BAFF4C1}"/>
          </ac:spMkLst>
        </pc:spChg>
      </pc:sldChg>
      <pc:sldChg chg="modSp mod">
        <pc:chgData name="Hazell, Danielle" userId="16322be0-50ef-46ff-b0c0-d304bc10d5d2" providerId="ADAL" clId="{E6D12E1F-DF63-450C-A9ED-E72C5F6C045B}" dt="2025-12-02T12:11:39.624" v="22" actId="14100"/>
        <pc:sldMkLst>
          <pc:docMk/>
          <pc:sldMk cId="2702951203" sldId="1024"/>
        </pc:sldMkLst>
        <pc:spChg chg="mod">
          <ac:chgData name="Hazell, Danielle" userId="16322be0-50ef-46ff-b0c0-d304bc10d5d2" providerId="ADAL" clId="{E6D12E1F-DF63-450C-A9ED-E72C5F6C045B}" dt="2025-12-02T12:11:39.624" v="22" actId="14100"/>
          <ac:spMkLst>
            <pc:docMk/>
            <pc:sldMk cId="2702951203" sldId="1024"/>
            <ac:spMk id="6" creationId="{2976D9DF-4428-A325-86BB-EEE26597E863}"/>
          </ac:spMkLst>
        </pc:spChg>
      </pc:sldChg>
      <pc:sldChg chg="modSp mod">
        <pc:chgData name="Hazell, Danielle" userId="16322be0-50ef-46ff-b0c0-d304bc10d5d2" providerId="ADAL" clId="{E6D12E1F-DF63-450C-A9ED-E72C5F6C045B}" dt="2025-12-02T12:11:43.736" v="23" actId="14100"/>
        <pc:sldMkLst>
          <pc:docMk/>
          <pc:sldMk cId="1581301987" sldId="1025"/>
        </pc:sldMkLst>
        <pc:spChg chg="mod">
          <ac:chgData name="Hazell, Danielle" userId="16322be0-50ef-46ff-b0c0-d304bc10d5d2" providerId="ADAL" clId="{E6D12E1F-DF63-450C-A9ED-E72C5F6C045B}" dt="2025-12-02T12:11:43.736" v="23" actId="14100"/>
          <ac:spMkLst>
            <pc:docMk/>
            <pc:sldMk cId="1581301987" sldId="1025"/>
            <ac:spMk id="6" creationId="{38D1EC1F-2402-FD9F-859E-4D9479363433}"/>
          </ac:spMkLst>
        </pc:spChg>
      </pc:sldChg>
      <pc:sldChg chg="modSp mod">
        <pc:chgData name="Hazell, Danielle" userId="16322be0-50ef-46ff-b0c0-d304bc10d5d2" providerId="ADAL" clId="{E6D12E1F-DF63-450C-A9ED-E72C5F6C045B}" dt="2025-12-02T12:11:47.504" v="24" actId="14100"/>
        <pc:sldMkLst>
          <pc:docMk/>
          <pc:sldMk cId="2431512725" sldId="1026"/>
        </pc:sldMkLst>
        <pc:spChg chg="mod">
          <ac:chgData name="Hazell, Danielle" userId="16322be0-50ef-46ff-b0c0-d304bc10d5d2" providerId="ADAL" clId="{E6D12E1F-DF63-450C-A9ED-E72C5F6C045B}" dt="2025-12-02T12:11:47.504" v="24" actId="14100"/>
          <ac:spMkLst>
            <pc:docMk/>
            <pc:sldMk cId="2431512725" sldId="1026"/>
            <ac:spMk id="6" creationId="{2B959309-6D55-65E3-F0C5-EC1FCB51F872}"/>
          </ac:spMkLst>
        </pc:spChg>
      </pc:sldChg>
      <pc:sldChg chg="modSp mod">
        <pc:chgData name="Hazell, Danielle" userId="16322be0-50ef-46ff-b0c0-d304bc10d5d2" providerId="ADAL" clId="{E6D12E1F-DF63-450C-A9ED-E72C5F6C045B}" dt="2025-12-02T12:12:39.063" v="34" actId="1076"/>
        <pc:sldMkLst>
          <pc:docMk/>
          <pc:sldMk cId="385090636" sldId="1028"/>
        </pc:sldMkLst>
        <pc:spChg chg="mod">
          <ac:chgData name="Hazell, Danielle" userId="16322be0-50ef-46ff-b0c0-d304bc10d5d2" providerId="ADAL" clId="{E6D12E1F-DF63-450C-A9ED-E72C5F6C045B}" dt="2025-12-02T12:12:37.214" v="33" actId="1076"/>
          <ac:spMkLst>
            <pc:docMk/>
            <pc:sldMk cId="385090636" sldId="1028"/>
            <ac:spMk id="5" creationId="{551986D5-DBDB-A331-0D42-F79BB0353DE9}"/>
          </ac:spMkLst>
        </pc:spChg>
        <pc:spChg chg="mod">
          <ac:chgData name="Hazell, Danielle" userId="16322be0-50ef-46ff-b0c0-d304bc10d5d2" providerId="ADAL" clId="{E6D12E1F-DF63-450C-A9ED-E72C5F6C045B}" dt="2025-12-02T12:12:39.063" v="34" actId="1076"/>
          <ac:spMkLst>
            <pc:docMk/>
            <pc:sldMk cId="385090636" sldId="1028"/>
            <ac:spMk id="6" creationId="{20DC6228-2B7C-5033-BB65-9FD37A71CC2E}"/>
          </ac:spMkLst>
        </pc:spChg>
        <pc:graphicFrameChg chg="mod modGraphic">
          <ac:chgData name="Hazell, Danielle" userId="16322be0-50ef-46ff-b0c0-d304bc10d5d2" providerId="ADAL" clId="{E6D12E1F-DF63-450C-A9ED-E72C5F6C045B}" dt="2025-12-02T12:12:33.959" v="32" actId="1076"/>
          <ac:graphicFrameMkLst>
            <pc:docMk/>
            <pc:sldMk cId="385090636" sldId="1028"/>
            <ac:graphicFrameMk id="2" creationId="{BBCDB6DC-B15B-E753-EC69-ED72F2B39E86}"/>
          </ac:graphicFrameMkLst>
        </pc:graphicFrameChg>
      </pc:sldChg>
      <pc:sldChg chg="modSp mod">
        <pc:chgData name="Hazell, Danielle" userId="16322be0-50ef-46ff-b0c0-d304bc10d5d2" providerId="ADAL" clId="{E6D12E1F-DF63-450C-A9ED-E72C5F6C045B}" dt="2025-12-02T12:13:40.901" v="40" actId="14100"/>
        <pc:sldMkLst>
          <pc:docMk/>
          <pc:sldMk cId="1403101495" sldId="1037"/>
        </pc:sldMkLst>
        <pc:spChg chg="mod">
          <ac:chgData name="Hazell, Danielle" userId="16322be0-50ef-46ff-b0c0-d304bc10d5d2" providerId="ADAL" clId="{E6D12E1F-DF63-450C-A9ED-E72C5F6C045B}" dt="2025-12-02T12:13:40.901" v="40" actId="14100"/>
          <ac:spMkLst>
            <pc:docMk/>
            <pc:sldMk cId="1403101495" sldId="1037"/>
            <ac:spMk id="4" creationId="{36DEE9D3-B136-5737-AB8A-D843A1194A0B}"/>
          </ac:spMkLst>
        </pc:spChg>
      </pc:sldChg>
      <pc:sldChg chg="modSp mod">
        <pc:chgData name="Hazell, Danielle" userId="16322be0-50ef-46ff-b0c0-d304bc10d5d2" providerId="ADAL" clId="{E6D12E1F-DF63-450C-A9ED-E72C5F6C045B}" dt="2025-12-02T12:13:45.344" v="41" actId="14100"/>
        <pc:sldMkLst>
          <pc:docMk/>
          <pc:sldMk cId="1525016156" sldId="1038"/>
        </pc:sldMkLst>
        <pc:spChg chg="mod">
          <ac:chgData name="Hazell, Danielle" userId="16322be0-50ef-46ff-b0c0-d304bc10d5d2" providerId="ADAL" clId="{E6D12E1F-DF63-450C-A9ED-E72C5F6C045B}" dt="2025-12-02T12:13:45.344" v="41" actId="14100"/>
          <ac:spMkLst>
            <pc:docMk/>
            <pc:sldMk cId="1525016156" sldId="1038"/>
            <ac:spMk id="4" creationId="{D2FEA71C-7B89-58D6-0939-03F06353F5C6}"/>
          </ac:spMkLst>
        </pc:spChg>
      </pc:sldChg>
      <pc:sldChg chg="modSp mod">
        <pc:chgData name="Hazell, Danielle" userId="16322be0-50ef-46ff-b0c0-d304bc10d5d2" providerId="ADAL" clId="{E6D12E1F-DF63-450C-A9ED-E72C5F6C045B}" dt="2025-12-02T12:13:49.387" v="42" actId="14100"/>
        <pc:sldMkLst>
          <pc:docMk/>
          <pc:sldMk cId="2214246107" sldId="1039"/>
        </pc:sldMkLst>
        <pc:spChg chg="mod">
          <ac:chgData name="Hazell, Danielle" userId="16322be0-50ef-46ff-b0c0-d304bc10d5d2" providerId="ADAL" clId="{E6D12E1F-DF63-450C-A9ED-E72C5F6C045B}" dt="2025-12-02T12:13:49.387" v="42" actId="14100"/>
          <ac:spMkLst>
            <pc:docMk/>
            <pc:sldMk cId="2214246107" sldId="1039"/>
            <ac:spMk id="4" creationId="{6FB5D0C6-1672-51FE-172C-87AA95A3F227}"/>
          </ac:spMkLst>
        </pc:spChg>
      </pc:sldChg>
      <pc:sldChg chg="modSp mod">
        <pc:chgData name="Hazell, Danielle" userId="16322be0-50ef-46ff-b0c0-d304bc10d5d2" providerId="ADAL" clId="{E6D12E1F-DF63-450C-A9ED-E72C5F6C045B}" dt="2025-12-02T12:14:04.747" v="44" actId="1076"/>
        <pc:sldMkLst>
          <pc:docMk/>
          <pc:sldMk cId="2345586047" sldId="1042"/>
        </pc:sldMkLst>
        <pc:spChg chg="mod">
          <ac:chgData name="Hazell, Danielle" userId="16322be0-50ef-46ff-b0c0-d304bc10d5d2" providerId="ADAL" clId="{E6D12E1F-DF63-450C-A9ED-E72C5F6C045B}" dt="2025-12-02T12:14:04.747" v="44" actId="1076"/>
          <ac:spMkLst>
            <pc:docMk/>
            <pc:sldMk cId="2345586047" sldId="1042"/>
            <ac:spMk id="6" creationId="{8127B18D-407F-DAC0-6EAE-49518BC31AF7}"/>
          </ac:spMkLst>
        </pc:spChg>
      </pc:sldChg>
      <pc:sldChg chg="modSp mod">
        <pc:chgData name="Hazell, Danielle" userId="16322be0-50ef-46ff-b0c0-d304bc10d5d2" providerId="ADAL" clId="{E6D12E1F-DF63-450C-A9ED-E72C5F6C045B}" dt="2025-12-02T12:11:28.663" v="20" actId="14100"/>
        <pc:sldMkLst>
          <pc:docMk/>
          <pc:sldMk cId="3924216299" sldId="1044"/>
        </pc:sldMkLst>
        <pc:spChg chg="mod">
          <ac:chgData name="Hazell, Danielle" userId="16322be0-50ef-46ff-b0c0-d304bc10d5d2" providerId="ADAL" clId="{E6D12E1F-DF63-450C-A9ED-E72C5F6C045B}" dt="2025-12-02T12:11:28.663" v="20" actId="14100"/>
          <ac:spMkLst>
            <pc:docMk/>
            <pc:sldMk cId="3924216299" sldId="1044"/>
            <ac:spMk id="6" creationId="{74D751F0-E02F-1458-A85C-220F5AD97896}"/>
          </ac:spMkLst>
        </pc:spChg>
      </pc:sldChg>
      <pc:sldMasterChg chg="addSp delSp modSp mod">
        <pc:chgData name="Hazell, Danielle" userId="16322be0-50ef-46ff-b0c0-d304bc10d5d2" providerId="ADAL" clId="{E6D12E1F-DF63-450C-A9ED-E72C5F6C045B}" dt="2025-12-02T12:10:05.011" v="3"/>
        <pc:sldMasterMkLst>
          <pc:docMk/>
          <pc:sldMasterMk cId="2966563060" sldId="2147483653"/>
        </pc:sldMasterMkLst>
        <pc:spChg chg="add mod">
          <ac:chgData name="Hazell, Danielle" userId="16322be0-50ef-46ff-b0c0-d304bc10d5d2" providerId="ADAL" clId="{E6D12E1F-DF63-450C-A9ED-E72C5F6C045B}" dt="2025-12-02T12:10:05.011" v="3"/>
          <ac:spMkLst>
            <pc:docMk/>
            <pc:sldMasterMk cId="2966563060" sldId="2147483653"/>
            <ac:spMk id="4" creationId="{98B633D5-5A64-4B0C-BFC1-DD60C7BBE1F9}"/>
          </ac:spMkLst>
        </pc:spChg>
        <pc:picChg chg="add mod">
          <ac:chgData name="Hazell, Danielle" userId="16322be0-50ef-46ff-b0c0-d304bc10d5d2" providerId="ADAL" clId="{E6D12E1F-DF63-450C-A9ED-E72C5F6C045B}" dt="2025-12-02T12:10:05.011" v="3"/>
          <ac:picMkLst>
            <pc:docMk/>
            <pc:sldMasterMk cId="2966563060" sldId="2147483653"/>
            <ac:picMk id="2" creationId="{08DDF305-C433-DD76-DFE6-247C526942F6}"/>
          </ac:picMkLst>
        </pc:picChg>
        <pc:picChg chg="add mod">
          <ac:chgData name="Hazell, Danielle" userId="16322be0-50ef-46ff-b0c0-d304bc10d5d2" providerId="ADAL" clId="{E6D12E1F-DF63-450C-A9ED-E72C5F6C045B}" dt="2025-12-02T12:10:05.011" v="3"/>
          <ac:picMkLst>
            <pc:docMk/>
            <pc:sldMasterMk cId="2966563060" sldId="2147483653"/>
            <ac:picMk id="5" creationId="{F3F3C479-EB56-5E45-4ECA-B881E920AB3E}"/>
          </ac:picMkLst>
        </pc:picChg>
        <pc:picChg chg="add mod">
          <ac:chgData name="Hazell, Danielle" userId="16322be0-50ef-46ff-b0c0-d304bc10d5d2" providerId="ADAL" clId="{E6D12E1F-DF63-450C-A9ED-E72C5F6C045B}" dt="2025-12-02T12:10:05.011" v="3"/>
          <ac:picMkLst>
            <pc:docMk/>
            <pc:sldMasterMk cId="2966563060" sldId="2147483653"/>
            <ac:picMk id="7" creationId="{4E2474DD-2DC9-57F5-CA52-43BA896C9EDD}"/>
          </ac:picMkLst>
        </pc:picChg>
      </pc:sldMasterChg>
    </pc:docChg>
  </pc:docChgLst>
  <pc:docChgLst>
    <pc:chgData name="toml2020" userId="S::toml2020_live.co.uk#ext#@semta.onmicrosoft.com::8bd8c1d7-a4e2-43ef-aea0-9e7095d42c47" providerId="AD" clId="Web-{763B8719-ABAD-E79F-7A4D-C10C7AC323E0}"/>
    <pc:docChg chg="addSld modSld">
      <pc:chgData name="toml2020" userId="S::toml2020_live.co.uk#ext#@semta.onmicrosoft.com::8bd8c1d7-a4e2-43ef-aea0-9e7095d42c47" providerId="AD" clId="Web-{763B8719-ABAD-E79F-7A4D-C10C7AC323E0}" dt="2025-11-07T10:21:18.513" v="98" actId="20577"/>
      <pc:docMkLst>
        <pc:docMk/>
      </pc:docMkLst>
      <pc:sldChg chg="modSp">
        <pc:chgData name="toml2020" userId="S::toml2020_live.co.uk#ext#@semta.onmicrosoft.com::8bd8c1d7-a4e2-43ef-aea0-9e7095d42c47" providerId="AD" clId="Web-{763B8719-ABAD-E79F-7A4D-C10C7AC323E0}" dt="2025-11-07T10:10:33.350" v="52" actId="20577"/>
        <pc:sldMkLst>
          <pc:docMk/>
          <pc:sldMk cId="25777752" sldId="996"/>
        </pc:sldMkLst>
        <pc:spChg chg="mod">
          <ac:chgData name="toml2020" userId="S::toml2020_live.co.uk#ext#@semta.onmicrosoft.com::8bd8c1d7-a4e2-43ef-aea0-9e7095d42c47" providerId="AD" clId="Web-{763B8719-ABAD-E79F-7A4D-C10C7AC323E0}" dt="2025-11-07T10:10:33.350" v="52" actId="20577"/>
          <ac:spMkLst>
            <pc:docMk/>
            <pc:sldMk cId="25777752" sldId="996"/>
            <ac:spMk id="6" creationId="{96983AF9-B792-03DD-2769-B8DF9BD7E5B6}"/>
          </ac:spMkLst>
        </pc:spChg>
      </pc:sldChg>
      <pc:sldChg chg="modSp">
        <pc:chgData name="toml2020" userId="S::toml2020_live.co.uk#ext#@semta.onmicrosoft.com::8bd8c1d7-a4e2-43ef-aea0-9e7095d42c47" providerId="AD" clId="Web-{763B8719-ABAD-E79F-7A4D-C10C7AC323E0}" dt="2025-11-07T09:55:03.725" v="13" actId="20577"/>
        <pc:sldMkLst>
          <pc:docMk/>
          <pc:sldMk cId="2374621663" sldId="1030"/>
        </pc:sldMkLst>
        <pc:spChg chg="mod">
          <ac:chgData name="toml2020" userId="S::toml2020_live.co.uk#ext#@semta.onmicrosoft.com::8bd8c1d7-a4e2-43ef-aea0-9e7095d42c47" providerId="AD" clId="Web-{763B8719-ABAD-E79F-7A4D-C10C7AC323E0}" dt="2025-11-07T09:55:03.725" v="13" actId="20577"/>
          <ac:spMkLst>
            <pc:docMk/>
            <pc:sldMk cId="2374621663" sldId="1030"/>
            <ac:spMk id="6" creationId="{F049B129-BEC3-21B9-A302-5DCB4DF87EB0}"/>
          </ac:spMkLst>
        </pc:spChg>
      </pc:sldChg>
      <pc:sldChg chg="modSp">
        <pc:chgData name="toml2020" userId="S::toml2020_live.co.uk#ext#@semta.onmicrosoft.com::8bd8c1d7-a4e2-43ef-aea0-9e7095d42c47" providerId="AD" clId="Web-{763B8719-ABAD-E79F-7A4D-C10C7AC323E0}" dt="2025-11-07T10:21:18.513" v="98" actId="20577"/>
        <pc:sldMkLst>
          <pc:docMk/>
          <pc:sldMk cId="1417962054" sldId="1034"/>
        </pc:sldMkLst>
        <pc:spChg chg="mod">
          <ac:chgData name="toml2020" userId="S::toml2020_live.co.uk#ext#@semta.onmicrosoft.com::8bd8c1d7-a4e2-43ef-aea0-9e7095d42c47" providerId="AD" clId="Web-{763B8719-ABAD-E79F-7A4D-C10C7AC323E0}" dt="2025-11-07T10:21:05.763" v="94" actId="20577"/>
          <ac:spMkLst>
            <pc:docMk/>
            <pc:sldMk cId="1417962054" sldId="1034"/>
            <ac:spMk id="5" creationId="{DCCBA2D1-9DDF-5E39-FF51-BBD8D192DF05}"/>
          </ac:spMkLst>
        </pc:spChg>
        <pc:spChg chg="mod">
          <ac:chgData name="toml2020" userId="S::toml2020_live.co.uk#ext#@semta.onmicrosoft.com::8bd8c1d7-a4e2-43ef-aea0-9e7095d42c47" providerId="AD" clId="Web-{763B8719-ABAD-E79F-7A4D-C10C7AC323E0}" dt="2025-11-07T10:21:18.513" v="98" actId="20577"/>
          <ac:spMkLst>
            <pc:docMk/>
            <pc:sldMk cId="1417962054" sldId="1034"/>
            <ac:spMk id="6" creationId="{1A3AE983-B171-6D33-D72C-F0A3850BEF15}"/>
          </ac:spMkLst>
        </pc:spChg>
      </pc:sldChg>
      <pc:sldChg chg="modSp add replId">
        <pc:chgData name="toml2020" userId="S::toml2020_live.co.uk#ext#@semta.onmicrosoft.com::8bd8c1d7-a4e2-43ef-aea0-9e7095d42c47" providerId="AD" clId="Web-{763B8719-ABAD-E79F-7A4D-C10C7AC323E0}" dt="2025-11-07T09:59:28.518" v="22" actId="20577"/>
        <pc:sldMkLst>
          <pc:docMk/>
          <pc:sldMk cId="3263113310" sldId="1043"/>
        </pc:sldMkLst>
        <pc:spChg chg="mod">
          <ac:chgData name="toml2020" userId="S::toml2020_live.co.uk#ext#@semta.onmicrosoft.com::8bd8c1d7-a4e2-43ef-aea0-9e7095d42c47" providerId="AD" clId="Web-{763B8719-ABAD-E79F-7A4D-C10C7AC323E0}" dt="2025-11-07T09:55:49.664" v="16" actId="20577"/>
          <ac:spMkLst>
            <pc:docMk/>
            <pc:sldMk cId="3263113310" sldId="1043"/>
            <ac:spMk id="5" creationId="{C208116B-98FA-434C-A6BE-35FAE904FE92}"/>
          </ac:spMkLst>
        </pc:spChg>
        <pc:spChg chg="mod">
          <ac:chgData name="toml2020" userId="S::toml2020_live.co.uk#ext#@semta.onmicrosoft.com::8bd8c1d7-a4e2-43ef-aea0-9e7095d42c47" providerId="AD" clId="Web-{763B8719-ABAD-E79F-7A4D-C10C7AC323E0}" dt="2025-11-07T09:59:28.518" v="22" actId="20577"/>
          <ac:spMkLst>
            <pc:docMk/>
            <pc:sldMk cId="3263113310" sldId="1043"/>
            <ac:spMk id="6" creationId="{334C317C-6619-32B6-A7AA-D5BC3D822862}"/>
          </ac:spMkLst>
        </pc:spChg>
      </pc:sldChg>
      <pc:sldChg chg="modSp add replId">
        <pc:chgData name="toml2020" userId="S::toml2020_live.co.uk#ext#@semta.onmicrosoft.com::8bd8c1d7-a4e2-43ef-aea0-9e7095d42c47" providerId="AD" clId="Web-{763B8719-ABAD-E79F-7A4D-C10C7AC323E0}" dt="2025-11-07T10:18:50.903" v="64" actId="20577"/>
        <pc:sldMkLst>
          <pc:docMk/>
          <pc:sldMk cId="3924216299" sldId="1044"/>
        </pc:sldMkLst>
        <pc:spChg chg="mod">
          <ac:chgData name="toml2020" userId="S::toml2020_live.co.uk#ext#@semta.onmicrosoft.com::8bd8c1d7-a4e2-43ef-aea0-9e7095d42c47" providerId="AD" clId="Web-{763B8719-ABAD-E79F-7A4D-C10C7AC323E0}" dt="2025-11-07T10:18:50.903" v="64" actId="20577"/>
          <ac:spMkLst>
            <pc:docMk/>
            <pc:sldMk cId="3924216299" sldId="1044"/>
            <ac:spMk id="5" creationId="{B75120D2-427B-76F7-6D2D-FA116806C38B}"/>
          </ac:spMkLst>
        </pc:spChg>
        <pc:spChg chg="mod">
          <ac:chgData name="toml2020" userId="S::toml2020_live.co.uk#ext#@semta.onmicrosoft.com::8bd8c1d7-a4e2-43ef-aea0-9e7095d42c47" providerId="AD" clId="Web-{763B8719-ABAD-E79F-7A4D-C10C7AC323E0}" dt="2025-11-07T10:18:41.371" v="58" actId="20577"/>
          <ac:spMkLst>
            <pc:docMk/>
            <pc:sldMk cId="3924216299" sldId="1044"/>
            <ac:spMk id="6" creationId="{74D751F0-E02F-1458-A85C-220F5AD97896}"/>
          </ac:spMkLst>
        </pc:spChg>
      </pc:sldChg>
    </pc:docChg>
  </pc:docChgLst>
  <pc:docChgLst>
    <pc:chgData name="Andrasko, Rhiannon" userId="S::rhiannon.andrasko@wjec.co.uk::15be4c62-2de6-4343-a7f4-3c209826edd1" providerId="AD" clId="Web-{01A1AD51-3543-990B-DF1B-3A5F5CD4EE79}"/>
    <pc:docChg chg="modSld">
      <pc:chgData name="Andrasko, Rhiannon" userId="S::rhiannon.andrasko@wjec.co.uk::15be4c62-2de6-4343-a7f4-3c209826edd1" providerId="AD" clId="Web-{01A1AD51-3543-990B-DF1B-3A5F5CD4EE79}" dt="2025-12-05T10:01:47.876" v="36" actId="20577"/>
      <pc:docMkLst>
        <pc:docMk/>
      </pc:docMkLst>
      <pc:sldChg chg="modSp">
        <pc:chgData name="Andrasko, Rhiannon" userId="S::rhiannon.andrasko@wjec.co.uk::15be4c62-2de6-4343-a7f4-3c209826edd1" providerId="AD" clId="Web-{01A1AD51-3543-990B-DF1B-3A5F5CD4EE79}" dt="2025-12-05T09:56:01.759" v="32" actId="20577"/>
        <pc:sldMkLst>
          <pc:docMk/>
          <pc:sldMk cId="4135847938" sldId="966"/>
        </pc:sldMkLst>
        <pc:spChg chg="mod">
          <ac:chgData name="Andrasko, Rhiannon" userId="S::rhiannon.andrasko@wjec.co.uk::15be4c62-2de6-4343-a7f4-3c209826edd1" providerId="AD" clId="Web-{01A1AD51-3543-990B-DF1B-3A5F5CD4EE79}" dt="2025-12-05T09:56:01.759" v="32" actId="20577"/>
          <ac:spMkLst>
            <pc:docMk/>
            <pc:sldMk cId="4135847938" sldId="966"/>
            <ac:spMk id="4" creationId="{73181164-19D9-4F33-D5BC-7D193E44CC14}"/>
          </ac:spMkLst>
        </pc:spChg>
      </pc:sldChg>
      <pc:sldChg chg="modSp">
        <pc:chgData name="Andrasko, Rhiannon" userId="S::rhiannon.andrasko@wjec.co.uk::15be4c62-2de6-4343-a7f4-3c209826edd1" providerId="AD" clId="Web-{01A1AD51-3543-990B-DF1B-3A5F5CD4EE79}" dt="2025-12-05T09:31:42.021" v="4" actId="20577"/>
        <pc:sldMkLst>
          <pc:docMk/>
          <pc:sldMk cId="244656845" sldId="992"/>
        </pc:sldMkLst>
        <pc:spChg chg="mod">
          <ac:chgData name="Andrasko, Rhiannon" userId="S::rhiannon.andrasko@wjec.co.uk::15be4c62-2de6-4343-a7f4-3c209826edd1" providerId="AD" clId="Web-{01A1AD51-3543-990B-DF1B-3A5F5CD4EE79}" dt="2025-12-05T09:31:42.021" v="4" actId="20577"/>
          <ac:spMkLst>
            <pc:docMk/>
            <pc:sldMk cId="244656845" sldId="992"/>
            <ac:spMk id="8" creationId="{45B3E21C-4E4D-9C2A-E0AA-C21759F63210}"/>
          </ac:spMkLst>
        </pc:spChg>
      </pc:sldChg>
      <pc:sldChg chg="modSp">
        <pc:chgData name="Andrasko, Rhiannon" userId="S::rhiannon.andrasko@wjec.co.uk::15be4c62-2de6-4343-a7f4-3c209826edd1" providerId="AD" clId="Web-{01A1AD51-3543-990B-DF1B-3A5F5CD4EE79}" dt="2025-12-05T09:43:05.305" v="13" actId="20577"/>
        <pc:sldMkLst>
          <pc:docMk/>
          <pc:sldMk cId="2254269523" sldId="994"/>
        </pc:sldMkLst>
        <pc:spChg chg="mod">
          <ac:chgData name="Andrasko, Rhiannon" userId="S::rhiannon.andrasko@wjec.co.uk::15be4c62-2de6-4343-a7f4-3c209826edd1" providerId="AD" clId="Web-{01A1AD51-3543-990B-DF1B-3A5F5CD4EE79}" dt="2025-12-05T09:43:05.305" v="13" actId="20577"/>
          <ac:spMkLst>
            <pc:docMk/>
            <pc:sldMk cId="2254269523" sldId="994"/>
            <ac:spMk id="6" creationId="{EF863ED1-82C1-D64A-1E13-CF5C396E9255}"/>
          </ac:spMkLst>
        </pc:spChg>
      </pc:sldChg>
      <pc:sldChg chg="modSp">
        <pc:chgData name="Andrasko, Rhiannon" userId="S::rhiannon.andrasko@wjec.co.uk::15be4c62-2de6-4343-a7f4-3c209826edd1" providerId="AD" clId="Web-{01A1AD51-3543-990B-DF1B-3A5F5CD4EE79}" dt="2025-12-05T09:48:35.121" v="22" actId="20577"/>
        <pc:sldMkLst>
          <pc:docMk/>
          <pc:sldMk cId="1943091806" sldId="995"/>
        </pc:sldMkLst>
        <pc:spChg chg="mod">
          <ac:chgData name="Andrasko, Rhiannon" userId="S::rhiannon.andrasko@wjec.co.uk::15be4c62-2de6-4343-a7f4-3c209826edd1" providerId="AD" clId="Web-{01A1AD51-3543-990B-DF1B-3A5F5CD4EE79}" dt="2025-12-05T09:48:35.121" v="22" actId="20577"/>
          <ac:spMkLst>
            <pc:docMk/>
            <pc:sldMk cId="1943091806" sldId="995"/>
            <ac:spMk id="6" creationId="{BE7F183B-ED55-3399-287B-A6EC9BB35A1A}"/>
          </ac:spMkLst>
        </pc:spChg>
      </pc:sldChg>
      <pc:sldChg chg="modSp">
        <pc:chgData name="Andrasko, Rhiannon" userId="S::rhiannon.andrasko@wjec.co.uk::15be4c62-2de6-4343-a7f4-3c209826edd1" providerId="AD" clId="Web-{01A1AD51-3543-990B-DF1B-3A5F5CD4EE79}" dt="2025-12-05T09:56:28.557" v="33" actId="20577"/>
        <pc:sldMkLst>
          <pc:docMk/>
          <pc:sldMk cId="1054096332" sldId="998"/>
        </pc:sldMkLst>
        <pc:spChg chg="mod">
          <ac:chgData name="Andrasko, Rhiannon" userId="S::rhiannon.andrasko@wjec.co.uk::15be4c62-2de6-4343-a7f4-3c209826edd1" providerId="AD" clId="Web-{01A1AD51-3543-990B-DF1B-3A5F5CD4EE79}" dt="2025-12-05T09:56:28.557" v="33" actId="20577"/>
          <ac:spMkLst>
            <pc:docMk/>
            <pc:sldMk cId="1054096332" sldId="998"/>
            <ac:spMk id="4" creationId="{8358FAD8-7538-C88B-8B6C-6723F28DCEE8}"/>
          </ac:spMkLst>
        </pc:spChg>
      </pc:sldChg>
      <pc:sldChg chg="modSp">
        <pc:chgData name="Andrasko, Rhiannon" userId="S::rhiannon.andrasko@wjec.co.uk::15be4c62-2de6-4343-a7f4-3c209826edd1" providerId="AD" clId="Web-{01A1AD51-3543-990B-DF1B-3A5F5CD4EE79}" dt="2025-12-05T09:31:05.520" v="3" actId="14100"/>
        <pc:sldMkLst>
          <pc:docMk/>
          <pc:sldMk cId="492876391" sldId="1011"/>
        </pc:sldMkLst>
        <pc:spChg chg="mod">
          <ac:chgData name="Andrasko, Rhiannon" userId="S::rhiannon.andrasko@wjec.co.uk::15be4c62-2de6-4343-a7f4-3c209826edd1" providerId="AD" clId="Web-{01A1AD51-3543-990B-DF1B-3A5F5CD4EE79}" dt="2025-12-05T09:31:05.520" v="3" actId="14100"/>
          <ac:spMkLst>
            <pc:docMk/>
            <pc:sldMk cId="492876391" sldId="1011"/>
            <ac:spMk id="8" creationId="{82072BF0-7D9B-19C5-AF51-269C7956B7B8}"/>
          </ac:spMkLst>
        </pc:spChg>
      </pc:sldChg>
      <pc:sldChg chg="modSp">
        <pc:chgData name="Andrasko, Rhiannon" userId="S::rhiannon.andrasko@wjec.co.uk::15be4c62-2de6-4343-a7f4-3c209826edd1" providerId="AD" clId="Web-{01A1AD51-3543-990B-DF1B-3A5F5CD4EE79}" dt="2025-12-05T09:33:40.334" v="5" actId="20577"/>
        <pc:sldMkLst>
          <pc:docMk/>
          <pc:sldMk cId="85119391" sldId="1014"/>
        </pc:sldMkLst>
        <pc:spChg chg="mod">
          <ac:chgData name="Andrasko, Rhiannon" userId="S::rhiannon.andrasko@wjec.co.uk::15be4c62-2de6-4343-a7f4-3c209826edd1" providerId="AD" clId="Web-{01A1AD51-3543-990B-DF1B-3A5F5CD4EE79}" dt="2025-12-05T09:33:40.334" v="5" actId="20577"/>
          <ac:spMkLst>
            <pc:docMk/>
            <pc:sldMk cId="85119391" sldId="1014"/>
            <ac:spMk id="8" creationId="{CE977E50-F89A-E039-E38C-D08C2BC85316}"/>
          </ac:spMkLst>
        </pc:spChg>
      </pc:sldChg>
      <pc:sldChg chg="modSp">
        <pc:chgData name="Andrasko, Rhiannon" userId="S::rhiannon.andrasko@wjec.co.uk::15be4c62-2de6-4343-a7f4-3c209826edd1" providerId="AD" clId="Web-{01A1AD51-3543-990B-DF1B-3A5F5CD4EE79}" dt="2025-12-05T09:34:26.428" v="6" actId="20577"/>
        <pc:sldMkLst>
          <pc:docMk/>
          <pc:sldMk cId="1789775889" sldId="1015"/>
        </pc:sldMkLst>
        <pc:spChg chg="mod">
          <ac:chgData name="Andrasko, Rhiannon" userId="S::rhiannon.andrasko@wjec.co.uk::15be4c62-2de6-4343-a7f4-3c209826edd1" providerId="AD" clId="Web-{01A1AD51-3543-990B-DF1B-3A5F5CD4EE79}" dt="2025-12-05T09:34:26.428" v="6" actId="20577"/>
          <ac:spMkLst>
            <pc:docMk/>
            <pc:sldMk cId="1789775889" sldId="1015"/>
            <ac:spMk id="8" creationId="{2FFB31F0-96F2-F96C-C2A8-BA6692A2BBB2}"/>
          </ac:spMkLst>
        </pc:spChg>
      </pc:sldChg>
      <pc:sldChg chg="modSp">
        <pc:chgData name="Andrasko, Rhiannon" userId="S::rhiannon.andrasko@wjec.co.uk::15be4c62-2de6-4343-a7f4-3c209826edd1" providerId="AD" clId="Web-{01A1AD51-3543-990B-DF1B-3A5F5CD4EE79}" dt="2025-12-05T09:37:10.919" v="8" actId="20577"/>
        <pc:sldMkLst>
          <pc:docMk/>
          <pc:sldMk cId="3351881205" sldId="1019"/>
        </pc:sldMkLst>
        <pc:spChg chg="mod">
          <ac:chgData name="Andrasko, Rhiannon" userId="S::rhiannon.andrasko@wjec.co.uk::15be4c62-2de6-4343-a7f4-3c209826edd1" providerId="AD" clId="Web-{01A1AD51-3543-990B-DF1B-3A5F5CD4EE79}" dt="2025-12-05T09:37:10.919" v="8" actId="20577"/>
          <ac:spMkLst>
            <pc:docMk/>
            <pc:sldMk cId="3351881205" sldId="1019"/>
            <ac:spMk id="6" creationId="{DAD1F8D9-702B-6900-E820-4EFAA07523C6}"/>
          </ac:spMkLst>
        </pc:spChg>
      </pc:sldChg>
      <pc:sldChg chg="modSp">
        <pc:chgData name="Andrasko, Rhiannon" userId="S::rhiannon.andrasko@wjec.co.uk::15be4c62-2de6-4343-a7f4-3c209826edd1" providerId="AD" clId="Web-{01A1AD51-3543-990B-DF1B-3A5F5CD4EE79}" dt="2025-12-05T09:37:06.872" v="7" actId="20577"/>
        <pc:sldMkLst>
          <pc:docMk/>
          <pc:sldMk cId="3594456065" sldId="1020"/>
        </pc:sldMkLst>
        <pc:spChg chg="mod">
          <ac:chgData name="Andrasko, Rhiannon" userId="S::rhiannon.andrasko@wjec.co.uk::15be4c62-2de6-4343-a7f4-3c209826edd1" providerId="AD" clId="Web-{01A1AD51-3543-990B-DF1B-3A5F5CD4EE79}" dt="2025-12-05T09:37:06.872" v="7" actId="20577"/>
          <ac:spMkLst>
            <pc:docMk/>
            <pc:sldMk cId="3594456065" sldId="1020"/>
            <ac:spMk id="6" creationId="{512D1D1E-A87C-6877-2396-4A31D752BC1F}"/>
          </ac:spMkLst>
        </pc:spChg>
      </pc:sldChg>
      <pc:sldChg chg="modSp">
        <pc:chgData name="Andrasko, Rhiannon" userId="S::rhiannon.andrasko@wjec.co.uk::15be4c62-2de6-4343-a7f4-3c209826edd1" providerId="AD" clId="Web-{01A1AD51-3543-990B-DF1B-3A5F5CD4EE79}" dt="2025-12-05T09:39:53.754" v="9" actId="20577"/>
        <pc:sldMkLst>
          <pc:docMk/>
          <pc:sldMk cId="16049705" sldId="1021"/>
        </pc:sldMkLst>
        <pc:spChg chg="mod">
          <ac:chgData name="Andrasko, Rhiannon" userId="S::rhiannon.andrasko@wjec.co.uk::15be4c62-2de6-4343-a7f4-3c209826edd1" providerId="AD" clId="Web-{01A1AD51-3543-990B-DF1B-3A5F5CD4EE79}" dt="2025-12-05T09:39:53.754" v="9" actId="20577"/>
          <ac:spMkLst>
            <pc:docMk/>
            <pc:sldMk cId="16049705" sldId="1021"/>
            <ac:spMk id="6" creationId="{76A7CAB1-61DC-171C-247B-955F2FDEBF86}"/>
          </ac:spMkLst>
        </pc:spChg>
      </pc:sldChg>
      <pc:sldChg chg="modSp">
        <pc:chgData name="Andrasko, Rhiannon" userId="S::rhiannon.andrasko@wjec.co.uk::15be4c62-2de6-4343-a7f4-3c209826edd1" providerId="AD" clId="Web-{01A1AD51-3543-990B-DF1B-3A5F5CD4EE79}" dt="2025-12-05T09:41:00.802" v="10" actId="20577"/>
        <pc:sldMkLst>
          <pc:docMk/>
          <pc:sldMk cId="606288298" sldId="1022"/>
        </pc:sldMkLst>
        <pc:spChg chg="mod">
          <ac:chgData name="Andrasko, Rhiannon" userId="S::rhiannon.andrasko@wjec.co.uk::15be4c62-2de6-4343-a7f4-3c209826edd1" providerId="AD" clId="Web-{01A1AD51-3543-990B-DF1B-3A5F5CD4EE79}" dt="2025-12-05T09:41:00.802" v="10" actId="20577"/>
          <ac:spMkLst>
            <pc:docMk/>
            <pc:sldMk cId="606288298" sldId="1022"/>
            <ac:spMk id="6" creationId="{875E0F2E-6EAD-1D46-4131-92D06AFA7398}"/>
          </ac:spMkLst>
        </pc:spChg>
      </pc:sldChg>
      <pc:sldChg chg="modSp">
        <pc:chgData name="Andrasko, Rhiannon" userId="S::rhiannon.andrasko@wjec.co.uk::15be4c62-2de6-4343-a7f4-3c209826edd1" providerId="AD" clId="Web-{01A1AD51-3543-990B-DF1B-3A5F5CD4EE79}" dt="2025-12-05T09:43:57.915" v="16" actId="20577"/>
        <pc:sldMkLst>
          <pc:docMk/>
          <pc:sldMk cId="663649522" sldId="1023"/>
        </pc:sldMkLst>
        <pc:spChg chg="mod">
          <ac:chgData name="Andrasko, Rhiannon" userId="S::rhiannon.andrasko@wjec.co.uk::15be4c62-2de6-4343-a7f4-3c209826edd1" providerId="AD" clId="Web-{01A1AD51-3543-990B-DF1B-3A5F5CD4EE79}" dt="2025-12-05T09:43:57.915" v="16" actId="20577"/>
          <ac:spMkLst>
            <pc:docMk/>
            <pc:sldMk cId="663649522" sldId="1023"/>
            <ac:spMk id="6" creationId="{BA7C7F4B-F6A0-C3AF-2889-07DF5BAFF4C1}"/>
          </ac:spMkLst>
        </pc:spChg>
      </pc:sldChg>
      <pc:sldChg chg="modSp">
        <pc:chgData name="Andrasko, Rhiannon" userId="S::rhiannon.andrasko@wjec.co.uk::15be4c62-2de6-4343-a7f4-3c209826edd1" providerId="AD" clId="Web-{01A1AD51-3543-990B-DF1B-3A5F5CD4EE79}" dt="2025-12-05T09:44:05.806" v="18" actId="20577"/>
        <pc:sldMkLst>
          <pc:docMk/>
          <pc:sldMk cId="2702951203" sldId="1024"/>
        </pc:sldMkLst>
        <pc:spChg chg="mod">
          <ac:chgData name="Andrasko, Rhiannon" userId="S::rhiannon.andrasko@wjec.co.uk::15be4c62-2de6-4343-a7f4-3c209826edd1" providerId="AD" clId="Web-{01A1AD51-3543-990B-DF1B-3A5F5CD4EE79}" dt="2025-12-05T09:44:05.806" v="18" actId="20577"/>
          <ac:spMkLst>
            <pc:docMk/>
            <pc:sldMk cId="2702951203" sldId="1024"/>
            <ac:spMk id="6" creationId="{2976D9DF-4428-A325-86BB-EEE26597E863}"/>
          </ac:spMkLst>
        </pc:spChg>
      </pc:sldChg>
      <pc:sldChg chg="modSp">
        <pc:chgData name="Andrasko, Rhiannon" userId="S::rhiannon.andrasko@wjec.co.uk::15be4c62-2de6-4343-a7f4-3c209826edd1" providerId="AD" clId="Web-{01A1AD51-3543-990B-DF1B-3A5F5CD4EE79}" dt="2025-12-05T09:45:08.791" v="21" actId="20577"/>
        <pc:sldMkLst>
          <pc:docMk/>
          <pc:sldMk cId="1581301987" sldId="1025"/>
        </pc:sldMkLst>
        <pc:spChg chg="mod">
          <ac:chgData name="Andrasko, Rhiannon" userId="S::rhiannon.andrasko@wjec.co.uk::15be4c62-2de6-4343-a7f4-3c209826edd1" providerId="AD" clId="Web-{01A1AD51-3543-990B-DF1B-3A5F5CD4EE79}" dt="2025-12-05T09:45:08.791" v="21" actId="20577"/>
          <ac:spMkLst>
            <pc:docMk/>
            <pc:sldMk cId="1581301987" sldId="1025"/>
            <ac:spMk id="6" creationId="{38D1EC1F-2402-FD9F-859E-4D9479363433}"/>
          </ac:spMkLst>
        </pc:spChg>
      </pc:sldChg>
      <pc:sldChg chg="modSp">
        <pc:chgData name="Andrasko, Rhiannon" userId="S::rhiannon.andrasko@wjec.co.uk::15be4c62-2de6-4343-a7f4-3c209826edd1" providerId="AD" clId="Web-{01A1AD51-3543-990B-DF1B-3A5F5CD4EE79}" dt="2025-12-05T09:53:25.454" v="25" actId="20577"/>
        <pc:sldMkLst>
          <pc:docMk/>
          <pc:sldMk cId="1417962054" sldId="1034"/>
        </pc:sldMkLst>
        <pc:spChg chg="mod">
          <ac:chgData name="Andrasko, Rhiannon" userId="S::rhiannon.andrasko@wjec.co.uk::15be4c62-2de6-4343-a7f4-3c209826edd1" providerId="AD" clId="Web-{01A1AD51-3543-990B-DF1B-3A5F5CD4EE79}" dt="2025-12-05T09:53:25.454" v="25" actId="20577"/>
          <ac:spMkLst>
            <pc:docMk/>
            <pc:sldMk cId="1417962054" sldId="1034"/>
            <ac:spMk id="6" creationId="{1A3AE983-B171-6D33-D72C-F0A3850BEF15}"/>
          </ac:spMkLst>
        </pc:spChg>
      </pc:sldChg>
      <pc:sldChg chg="modSp">
        <pc:chgData name="Andrasko, Rhiannon" userId="S::rhiannon.andrasko@wjec.co.uk::15be4c62-2de6-4343-a7f4-3c209826edd1" providerId="AD" clId="Web-{01A1AD51-3543-990B-DF1B-3A5F5CD4EE79}" dt="2025-12-05T09:55:32.805" v="31" actId="20577"/>
        <pc:sldMkLst>
          <pc:docMk/>
          <pc:sldMk cId="3617774805" sldId="1035"/>
        </pc:sldMkLst>
        <pc:spChg chg="mod">
          <ac:chgData name="Andrasko, Rhiannon" userId="S::rhiannon.andrasko@wjec.co.uk::15be4c62-2de6-4343-a7f4-3c209826edd1" providerId="AD" clId="Web-{01A1AD51-3543-990B-DF1B-3A5F5CD4EE79}" dt="2025-12-05T09:55:32.805" v="31" actId="20577"/>
          <ac:spMkLst>
            <pc:docMk/>
            <pc:sldMk cId="3617774805" sldId="1035"/>
            <ac:spMk id="6" creationId="{FA56156F-AB00-972A-3085-20B6DC10A390}"/>
          </ac:spMkLst>
        </pc:spChg>
      </pc:sldChg>
      <pc:sldChg chg="modSp">
        <pc:chgData name="Andrasko, Rhiannon" userId="S::rhiannon.andrasko@wjec.co.uk::15be4c62-2de6-4343-a7f4-3c209826edd1" providerId="AD" clId="Web-{01A1AD51-3543-990B-DF1B-3A5F5CD4EE79}" dt="2025-12-05T09:57:12.839" v="34" actId="20577"/>
        <pc:sldMkLst>
          <pc:docMk/>
          <pc:sldMk cId="2385212902" sldId="1036"/>
        </pc:sldMkLst>
        <pc:spChg chg="mod">
          <ac:chgData name="Andrasko, Rhiannon" userId="S::rhiannon.andrasko@wjec.co.uk::15be4c62-2de6-4343-a7f4-3c209826edd1" providerId="AD" clId="Web-{01A1AD51-3543-990B-DF1B-3A5F5CD4EE79}" dt="2025-12-05T09:57:12.839" v="34" actId="20577"/>
          <ac:spMkLst>
            <pc:docMk/>
            <pc:sldMk cId="2385212902" sldId="1036"/>
            <ac:spMk id="4" creationId="{D6EDB71A-4FA5-FCE3-C1D5-20ABF498DD4B}"/>
          </ac:spMkLst>
        </pc:spChg>
      </pc:sldChg>
      <pc:sldChg chg="modSp">
        <pc:chgData name="Andrasko, Rhiannon" userId="S::rhiannon.andrasko@wjec.co.uk::15be4c62-2de6-4343-a7f4-3c209826edd1" providerId="AD" clId="Web-{01A1AD51-3543-990B-DF1B-3A5F5CD4EE79}" dt="2025-12-05T09:59:52.750" v="35" actId="20577"/>
        <pc:sldMkLst>
          <pc:docMk/>
          <pc:sldMk cId="672461874" sldId="1040"/>
        </pc:sldMkLst>
        <pc:spChg chg="mod">
          <ac:chgData name="Andrasko, Rhiannon" userId="S::rhiannon.andrasko@wjec.co.uk::15be4c62-2de6-4343-a7f4-3c209826edd1" providerId="AD" clId="Web-{01A1AD51-3543-990B-DF1B-3A5F5CD4EE79}" dt="2025-12-05T09:59:52.750" v="35" actId="20577"/>
          <ac:spMkLst>
            <pc:docMk/>
            <pc:sldMk cId="672461874" sldId="1040"/>
            <ac:spMk id="4" creationId="{5E40CFD3-9F3D-BDEA-19DF-B1CA729C71AA}"/>
          </ac:spMkLst>
        </pc:spChg>
      </pc:sldChg>
      <pc:sldChg chg="modSp">
        <pc:chgData name="Andrasko, Rhiannon" userId="S::rhiannon.andrasko@wjec.co.uk::15be4c62-2de6-4343-a7f4-3c209826edd1" providerId="AD" clId="Web-{01A1AD51-3543-990B-DF1B-3A5F5CD4EE79}" dt="2025-12-05T10:01:47.876" v="36" actId="20577"/>
        <pc:sldMkLst>
          <pc:docMk/>
          <pc:sldMk cId="2023189385" sldId="1041"/>
        </pc:sldMkLst>
        <pc:spChg chg="mod">
          <ac:chgData name="Andrasko, Rhiannon" userId="S::rhiannon.andrasko@wjec.co.uk::15be4c62-2de6-4343-a7f4-3c209826edd1" providerId="AD" clId="Web-{01A1AD51-3543-990B-DF1B-3A5F5CD4EE79}" dt="2025-12-05T10:01:47.876" v="36" actId="20577"/>
          <ac:spMkLst>
            <pc:docMk/>
            <pc:sldMk cId="2023189385" sldId="1041"/>
            <ac:spMk id="4" creationId="{F2E358D4-8B37-C982-9A65-D5827B963788}"/>
          </ac:spMkLst>
        </pc:spChg>
      </pc:sldChg>
    </pc:docChg>
  </pc:docChgLst>
  <pc:docChgLst>
    <pc:chgData name="Bonita Searle-Barnes" userId="e782127f-826a-4a83-a372-afedaa2e0d4f" providerId="ADAL" clId="{FA3BD239-4B9A-4CBA-8CF5-F7BFBEA885D5}"/>
    <pc:docChg chg="undo custSel modSld">
      <pc:chgData name="Bonita Searle-Barnes" userId="e782127f-826a-4a83-a372-afedaa2e0d4f" providerId="ADAL" clId="{FA3BD239-4B9A-4CBA-8CF5-F7BFBEA885D5}" dt="2025-11-27T14:34:49.670" v="256" actId="1037"/>
      <pc:docMkLst>
        <pc:docMk/>
      </pc:docMkLst>
      <pc:sldChg chg="modSp mod">
        <pc:chgData name="Bonita Searle-Barnes" userId="e782127f-826a-4a83-a372-afedaa2e0d4f" providerId="ADAL" clId="{FA3BD239-4B9A-4CBA-8CF5-F7BFBEA885D5}" dt="2025-11-27T14:18:19.436" v="21" actId="948"/>
        <pc:sldMkLst>
          <pc:docMk/>
          <pc:sldMk cId="2808480706" sldId="840"/>
        </pc:sldMkLst>
        <pc:spChg chg="mod">
          <ac:chgData name="Bonita Searle-Barnes" userId="e782127f-826a-4a83-a372-afedaa2e0d4f" providerId="ADAL" clId="{FA3BD239-4B9A-4CBA-8CF5-F7BFBEA885D5}" dt="2025-11-27T14:18:19.436" v="21" actId="948"/>
          <ac:spMkLst>
            <pc:docMk/>
            <pc:sldMk cId="2808480706" sldId="840"/>
            <ac:spMk id="4" creationId="{183CA12B-98D8-441B-A2DE-6FF2B2597824}"/>
          </ac:spMkLst>
        </pc:spChg>
      </pc:sldChg>
      <pc:sldChg chg="modSp mod">
        <pc:chgData name="Bonita Searle-Barnes" userId="e782127f-826a-4a83-a372-afedaa2e0d4f" providerId="ADAL" clId="{FA3BD239-4B9A-4CBA-8CF5-F7BFBEA885D5}" dt="2025-11-27T14:30:26.718" v="113" actId="1036"/>
        <pc:sldMkLst>
          <pc:docMk/>
          <pc:sldMk cId="4135847938" sldId="966"/>
        </pc:sldMkLst>
        <pc:spChg chg="mod">
          <ac:chgData name="Bonita Searle-Barnes" userId="e782127f-826a-4a83-a372-afedaa2e0d4f" providerId="ADAL" clId="{FA3BD239-4B9A-4CBA-8CF5-F7BFBEA885D5}" dt="2025-11-27T14:30:26.718" v="113" actId="1036"/>
          <ac:spMkLst>
            <pc:docMk/>
            <pc:sldMk cId="4135847938" sldId="966"/>
            <ac:spMk id="4" creationId="{73181164-19D9-4F33-D5BC-7D193E44CC14}"/>
          </ac:spMkLst>
        </pc:spChg>
      </pc:sldChg>
      <pc:sldChg chg="modSp mod">
        <pc:chgData name="Bonita Searle-Barnes" userId="e782127f-826a-4a83-a372-afedaa2e0d4f" providerId="ADAL" clId="{FA3BD239-4B9A-4CBA-8CF5-F7BFBEA885D5}" dt="2025-11-27T14:34:49.670" v="256" actId="1037"/>
        <pc:sldMkLst>
          <pc:docMk/>
          <pc:sldMk cId="612998303" sldId="967"/>
        </pc:sldMkLst>
        <pc:spChg chg="mod">
          <ac:chgData name="Bonita Searle-Barnes" userId="e782127f-826a-4a83-a372-afedaa2e0d4f" providerId="ADAL" clId="{FA3BD239-4B9A-4CBA-8CF5-F7BFBEA885D5}" dt="2025-11-27T14:34:49.670" v="256" actId="1037"/>
          <ac:spMkLst>
            <pc:docMk/>
            <pc:sldMk cId="612998303" sldId="967"/>
            <ac:spMk id="6" creationId="{D9DFD6B3-9009-979D-E47F-FB29F2D7004A}"/>
          </ac:spMkLst>
        </pc:spChg>
      </pc:sldChg>
      <pc:sldChg chg="modSp mod">
        <pc:chgData name="Bonita Searle-Barnes" userId="e782127f-826a-4a83-a372-afedaa2e0d4f" providerId="ADAL" clId="{FA3BD239-4B9A-4CBA-8CF5-F7BFBEA885D5}" dt="2025-11-27T14:19:48.638" v="26" actId="6549"/>
        <pc:sldMkLst>
          <pc:docMk/>
          <pc:sldMk cId="244656845" sldId="992"/>
        </pc:sldMkLst>
        <pc:spChg chg="mod">
          <ac:chgData name="Bonita Searle-Barnes" userId="e782127f-826a-4a83-a372-afedaa2e0d4f" providerId="ADAL" clId="{FA3BD239-4B9A-4CBA-8CF5-F7BFBEA885D5}" dt="2025-11-27T14:19:48.638" v="26" actId="6549"/>
          <ac:spMkLst>
            <pc:docMk/>
            <pc:sldMk cId="244656845" sldId="992"/>
            <ac:spMk id="8" creationId="{45B3E21C-4E4D-9C2A-E0AA-C21759F63210}"/>
          </ac:spMkLst>
        </pc:spChg>
      </pc:sldChg>
      <pc:sldChg chg="modSp mod">
        <pc:chgData name="Bonita Searle-Barnes" userId="e782127f-826a-4a83-a372-afedaa2e0d4f" providerId="ADAL" clId="{FA3BD239-4B9A-4CBA-8CF5-F7BFBEA885D5}" dt="2025-11-27T14:21:32.345" v="61"/>
        <pc:sldMkLst>
          <pc:docMk/>
          <pc:sldMk cId="2254269523" sldId="994"/>
        </pc:sldMkLst>
        <pc:spChg chg="mod">
          <ac:chgData name="Bonita Searle-Barnes" userId="e782127f-826a-4a83-a372-afedaa2e0d4f" providerId="ADAL" clId="{FA3BD239-4B9A-4CBA-8CF5-F7BFBEA885D5}" dt="2025-11-27T14:21:32.345" v="61"/>
          <ac:spMkLst>
            <pc:docMk/>
            <pc:sldMk cId="2254269523" sldId="994"/>
            <ac:spMk id="5" creationId="{168602AA-18AB-8EF1-E14B-511B8BD3414E}"/>
          </ac:spMkLst>
        </pc:spChg>
      </pc:sldChg>
      <pc:sldChg chg="modSp mod">
        <pc:chgData name="Bonita Searle-Barnes" userId="e782127f-826a-4a83-a372-afedaa2e0d4f" providerId="ADAL" clId="{FA3BD239-4B9A-4CBA-8CF5-F7BFBEA885D5}" dt="2025-11-27T14:24:07.586" v="78" actId="115"/>
        <pc:sldMkLst>
          <pc:docMk/>
          <pc:sldMk cId="25777752" sldId="996"/>
        </pc:sldMkLst>
        <pc:spChg chg="mod">
          <ac:chgData name="Bonita Searle-Barnes" userId="e782127f-826a-4a83-a372-afedaa2e0d4f" providerId="ADAL" clId="{FA3BD239-4B9A-4CBA-8CF5-F7BFBEA885D5}" dt="2025-11-27T14:24:07.586" v="78" actId="115"/>
          <ac:spMkLst>
            <pc:docMk/>
            <pc:sldMk cId="25777752" sldId="996"/>
            <ac:spMk id="6" creationId="{96983AF9-B792-03DD-2769-B8DF9BD7E5B6}"/>
          </ac:spMkLst>
        </pc:spChg>
      </pc:sldChg>
      <pc:sldChg chg="modSp mod">
        <pc:chgData name="Bonita Searle-Barnes" userId="e782127f-826a-4a83-a372-afedaa2e0d4f" providerId="ADAL" clId="{FA3BD239-4B9A-4CBA-8CF5-F7BFBEA885D5}" dt="2025-11-27T14:27:37.742" v="101" actId="14100"/>
        <pc:sldMkLst>
          <pc:docMk/>
          <pc:sldMk cId="1594208847" sldId="997"/>
        </pc:sldMkLst>
        <pc:spChg chg="mod">
          <ac:chgData name="Bonita Searle-Barnes" userId="e782127f-826a-4a83-a372-afedaa2e0d4f" providerId="ADAL" clId="{FA3BD239-4B9A-4CBA-8CF5-F7BFBEA885D5}" dt="2025-11-27T14:27:07.654" v="99" actId="1076"/>
          <ac:spMkLst>
            <pc:docMk/>
            <pc:sldMk cId="1594208847" sldId="997"/>
            <ac:spMk id="6" creationId="{4E9810AF-8CEF-C9EA-7849-4D6DC01D2DBC}"/>
          </ac:spMkLst>
        </pc:spChg>
        <pc:graphicFrameChg chg="mod modGraphic">
          <ac:chgData name="Bonita Searle-Barnes" userId="e782127f-826a-4a83-a372-afedaa2e0d4f" providerId="ADAL" clId="{FA3BD239-4B9A-4CBA-8CF5-F7BFBEA885D5}" dt="2025-11-27T14:27:37.742" v="101" actId="14100"/>
          <ac:graphicFrameMkLst>
            <pc:docMk/>
            <pc:sldMk cId="1594208847" sldId="997"/>
            <ac:graphicFrameMk id="2" creationId="{D1D78062-54B2-1B9A-253E-9E0303D3E3C3}"/>
          </ac:graphicFrameMkLst>
        </pc:graphicFrameChg>
      </pc:sldChg>
      <pc:sldChg chg="modSp mod">
        <pc:chgData name="Bonita Searle-Barnes" userId="e782127f-826a-4a83-a372-afedaa2e0d4f" providerId="ADAL" clId="{FA3BD239-4B9A-4CBA-8CF5-F7BFBEA885D5}" dt="2025-11-27T14:32:20.174" v="194"/>
        <pc:sldMkLst>
          <pc:docMk/>
          <pc:sldMk cId="1054096332" sldId="998"/>
        </pc:sldMkLst>
        <pc:spChg chg="mod">
          <ac:chgData name="Bonita Searle-Barnes" userId="e782127f-826a-4a83-a372-afedaa2e0d4f" providerId="ADAL" clId="{FA3BD239-4B9A-4CBA-8CF5-F7BFBEA885D5}" dt="2025-11-27T14:32:20.174" v="194"/>
          <ac:spMkLst>
            <pc:docMk/>
            <pc:sldMk cId="1054096332" sldId="998"/>
            <ac:spMk id="4" creationId="{8358FAD8-7538-C88B-8B6C-6723F28DCEE8}"/>
          </ac:spMkLst>
        </pc:spChg>
      </pc:sldChg>
      <pc:sldChg chg="modSp mod">
        <pc:chgData name="Bonita Searle-Barnes" userId="e782127f-826a-4a83-a372-afedaa2e0d4f" providerId="ADAL" clId="{FA3BD239-4B9A-4CBA-8CF5-F7BFBEA885D5}" dt="2025-11-27T14:18:57.063" v="23" actId="20577"/>
        <pc:sldMkLst>
          <pc:docMk/>
          <pc:sldMk cId="492876391" sldId="1011"/>
        </pc:sldMkLst>
        <pc:spChg chg="mod">
          <ac:chgData name="Bonita Searle-Barnes" userId="e782127f-826a-4a83-a372-afedaa2e0d4f" providerId="ADAL" clId="{FA3BD239-4B9A-4CBA-8CF5-F7BFBEA885D5}" dt="2025-11-27T14:18:57.063" v="23" actId="20577"/>
          <ac:spMkLst>
            <pc:docMk/>
            <pc:sldMk cId="492876391" sldId="1011"/>
            <ac:spMk id="8" creationId="{82072BF0-7D9B-19C5-AF51-269C7956B7B8}"/>
          </ac:spMkLst>
        </pc:spChg>
      </pc:sldChg>
      <pc:sldChg chg="modSp mod">
        <pc:chgData name="Bonita Searle-Barnes" userId="e782127f-826a-4a83-a372-afedaa2e0d4f" providerId="ADAL" clId="{FA3BD239-4B9A-4CBA-8CF5-F7BFBEA885D5}" dt="2025-11-27T14:18:53.322" v="22" actId="20577"/>
        <pc:sldMkLst>
          <pc:docMk/>
          <pc:sldMk cId="3129064084" sldId="1012"/>
        </pc:sldMkLst>
        <pc:spChg chg="mod">
          <ac:chgData name="Bonita Searle-Barnes" userId="e782127f-826a-4a83-a372-afedaa2e0d4f" providerId="ADAL" clId="{FA3BD239-4B9A-4CBA-8CF5-F7BFBEA885D5}" dt="2025-11-27T14:18:53.322" v="22" actId="20577"/>
          <ac:spMkLst>
            <pc:docMk/>
            <pc:sldMk cId="3129064084" sldId="1012"/>
            <ac:spMk id="8" creationId="{4124CFB4-2EA9-EEAB-4AD6-C3B4FEDC1E58}"/>
          </ac:spMkLst>
        </pc:spChg>
      </pc:sldChg>
      <pc:sldChg chg="modSp mod">
        <pc:chgData name="Bonita Searle-Barnes" userId="e782127f-826a-4a83-a372-afedaa2e0d4f" providerId="ADAL" clId="{FA3BD239-4B9A-4CBA-8CF5-F7BFBEA885D5}" dt="2025-11-27T14:20:00.109" v="27" actId="12"/>
        <pc:sldMkLst>
          <pc:docMk/>
          <pc:sldMk cId="1474980123" sldId="1013"/>
        </pc:sldMkLst>
        <pc:spChg chg="mod">
          <ac:chgData name="Bonita Searle-Barnes" userId="e782127f-826a-4a83-a372-afedaa2e0d4f" providerId="ADAL" clId="{FA3BD239-4B9A-4CBA-8CF5-F7BFBEA885D5}" dt="2025-11-27T14:20:00.109" v="27" actId="12"/>
          <ac:spMkLst>
            <pc:docMk/>
            <pc:sldMk cId="1474980123" sldId="1013"/>
            <ac:spMk id="8" creationId="{A0A10BF4-0761-373E-936E-B7E143804918}"/>
          </ac:spMkLst>
        </pc:spChg>
      </pc:sldChg>
      <pc:sldChg chg="modSp mod">
        <pc:chgData name="Bonita Searle-Barnes" userId="e782127f-826a-4a83-a372-afedaa2e0d4f" providerId="ADAL" clId="{FA3BD239-4B9A-4CBA-8CF5-F7BFBEA885D5}" dt="2025-11-27T14:20:07.156" v="28" actId="12"/>
        <pc:sldMkLst>
          <pc:docMk/>
          <pc:sldMk cId="85119391" sldId="1014"/>
        </pc:sldMkLst>
        <pc:spChg chg="mod">
          <ac:chgData name="Bonita Searle-Barnes" userId="e782127f-826a-4a83-a372-afedaa2e0d4f" providerId="ADAL" clId="{FA3BD239-4B9A-4CBA-8CF5-F7BFBEA885D5}" dt="2025-11-27T14:20:07.156" v="28" actId="12"/>
          <ac:spMkLst>
            <pc:docMk/>
            <pc:sldMk cId="85119391" sldId="1014"/>
            <ac:spMk id="8" creationId="{CE977E50-F89A-E039-E38C-D08C2BC85316}"/>
          </ac:spMkLst>
        </pc:spChg>
      </pc:sldChg>
      <pc:sldChg chg="modSp mod">
        <pc:chgData name="Bonita Searle-Barnes" userId="e782127f-826a-4a83-a372-afedaa2e0d4f" providerId="ADAL" clId="{FA3BD239-4B9A-4CBA-8CF5-F7BFBEA885D5}" dt="2025-11-27T14:20:17.463" v="31" actId="6549"/>
        <pc:sldMkLst>
          <pc:docMk/>
          <pc:sldMk cId="1789775889" sldId="1015"/>
        </pc:sldMkLst>
        <pc:spChg chg="mod">
          <ac:chgData name="Bonita Searle-Barnes" userId="e782127f-826a-4a83-a372-afedaa2e0d4f" providerId="ADAL" clId="{FA3BD239-4B9A-4CBA-8CF5-F7BFBEA885D5}" dt="2025-11-27T14:20:17.463" v="31" actId="6549"/>
          <ac:spMkLst>
            <pc:docMk/>
            <pc:sldMk cId="1789775889" sldId="1015"/>
            <ac:spMk id="8" creationId="{2FFB31F0-96F2-F96C-C2A8-BA6692A2BBB2}"/>
          </ac:spMkLst>
        </pc:spChg>
      </pc:sldChg>
      <pc:sldChg chg="modSp mod">
        <pc:chgData name="Bonita Searle-Barnes" userId="e782127f-826a-4a83-a372-afedaa2e0d4f" providerId="ADAL" clId="{FA3BD239-4B9A-4CBA-8CF5-F7BFBEA885D5}" dt="2025-11-27T14:20:35.629" v="33" actId="12"/>
        <pc:sldMkLst>
          <pc:docMk/>
          <pc:sldMk cId="1046431690" sldId="1016"/>
        </pc:sldMkLst>
        <pc:spChg chg="mod">
          <ac:chgData name="Bonita Searle-Barnes" userId="e782127f-826a-4a83-a372-afedaa2e0d4f" providerId="ADAL" clId="{FA3BD239-4B9A-4CBA-8CF5-F7BFBEA885D5}" dt="2025-11-27T14:20:35.629" v="33" actId="12"/>
          <ac:spMkLst>
            <pc:docMk/>
            <pc:sldMk cId="1046431690" sldId="1016"/>
            <ac:spMk id="8" creationId="{4692942E-0DFE-9335-9C3A-51D0619FABED}"/>
          </ac:spMkLst>
        </pc:spChg>
      </pc:sldChg>
      <pc:sldChg chg="modSp mod">
        <pc:chgData name="Bonita Searle-Barnes" userId="e782127f-826a-4a83-a372-afedaa2e0d4f" providerId="ADAL" clId="{FA3BD239-4B9A-4CBA-8CF5-F7BFBEA885D5}" dt="2025-11-27T14:21:35.829" v="76"/>
        <pc:sldMkLst>
          <pc:docMk/>
          <pc:sldMk cId="663649522" sldId="1023"/>
        </pc:sldMkLst>
        <pc:spChg chg="mod">
          <ac:chgData name="Bonita Searle-Barnes" userId="e782127f-826a-4a83-a372-afedaa2e0d4f" providerId="ADAL" clId="{FA3BD239-4B9A-4CBA-8CF5-F7BFBEA885D5}" dt="2025-11-27T14:21:35.829" v="76"/>
          <ac:spMkLst>
            <pc:docMk/>
            <pc:sldMk cId="663649522" sldId="1023"/>
            <ac:spMk id="5" creationId="{9112FF16-2285-AD9F-C340-BE810F0A5CAF}"/>
          </ac:spMkLst>
        </pc:spChg>
      </pc:sldChg>
      <pc:sldChg chg="modSp mod">
        <pc:chgData name="Bonita Searle-Barnes" userId="e782127f-826a-4a83-a372-afedaa2e0d4f" providerId="ADAL" clId="{FA3BD239-4B9A-4CBA-8CF5-F7BFBEA885D5}" dt="2025-11-27T14:26:23.938" v="94" actId="20577"/>
        <pc:sldMkLst>
          <pc:docMk/>
          <pc:sldMk cId="1417962054" sldId="1034"/>
        </pc:sldMkLst>
        <pc:spChg chg="mod">
          <ac:chgData name="Bonita Searle-Barnes" userId="e782127f-826a-4a83-a372-afedaa2e0d4f" providerId="ADAL" clId="{FA3BD239-4B9A-4CBA-8CF5-F7BFBEA885D5}" dt="2025-11-27T14:25:12.035" v="81" actId="403"/>
          <ac:spMkLst>
            <pc:docMk/>
            <pc:sldMk cId="1417962054" sldId="1034"/>
            <ac:spMk id="5" creationId="{DCCBA2D1-9DDF-5E39-FF51-BBD8D192DF05}"/>
          </ac:spMkLst>
        </pc:spChg>
        <pc:spChg chg="mod">
          <ac:chgData name="Bonita Searle-Barnes" userId="e782127f-826a-4a83-a372-afedaa2e0d4f" providerId="ADAL" clId="{FA3BD239-4B9A-4CBA-8CF5-F7BFBEA885D5}" dt="2025-11-27T14:26:23.938" v="94" actId="20577"/>
          <ac:spMkLst>
            <pc:docMk/>
            <pc:sldMk cId="1417962054" sldId="1034"/>
            <ac:spMk id="6" creationId="{1A3AE983-B171-6D33-D72C-F0A3850BEF15}"/>
          </ac:spMkLst>
        </pc:spChg>
      </pc:sldChg>
      <pc:sldChg chg="modSp mod">
        <pc:chgData name="Bonita Searle-Barnes" userId="e782127f-826a-4a83-a372-afedaa2e0d4f" providerId="ADAL" clId="{FA3BD239-4B9A-4CBA-8CF5-F7BFBEA885D5}" dt="2025-11-27T14:28:16.703" v="103" actId="1076"/>
        <pc:sldMkLst>
          <pc:docMk/>
          <pc:sldMk cId="3617774805" sldId="1035"/>
        </pc:sldMkLst>
        <pc:picChg chg="mod">
          <ac:chgData name="Bonita Searle-Barnes" userId="e782127f-826a-4a83-a372-afedaa2e0d4f" providerId="ADAL" clId="{FA3BD239-4B9A-4CBA-8CF5-F7BFBEA885D5}" dt="2025-11-27T14:28:16.703" v="103" actId="1076"/>
          <ac:picMkLst>
            <pc:docMk/>
            <pc:sldMk cId="3617774805" sldId="1035"/>
            <ac:picMk id="4" creationId="{24407E74-C620-8309-96CB-8E4A8CF1B3BE}"/>
          </ac:picMkLst>
        </pc:picChg>
      </pc:sldChg>
      <pc:sldChg chg="modSp mod">
        <pc:chgData name="Bonita Searle-Barnes" userId="e782127f-826a-4a83-a372-afedaa2e0d4f" providerId="ADAL" clId="{FA3BD239-4B9A-4CBA-8CF5-F7BFBEA885D5}" dt="2025-11-27T14:32:15.218" v="183" actId="1076"/>
        <pc:sldMkLst>
          <pc:docMk/>
          <pc:sldMk cId="2385212902" sldId="1036"/>
        </pc:sldMkLst>
        <pc:spChg chg="mod">
          <ac:chgData name="Bonita Searle-Barnes" userId="e782127f-826a-4a83-a372-afedaa2e0d4f" providerId="ADAL" clId="{FA3BD239-4B9A-4CBA-8CF5-F7BFBEA885D5}" dt="2025-11-27T14:32:15.218" v="183" actId="1076"/>
          <ac:spMkLst>
            <pc:docMk/>
            <pc:sldMk cId="2385212902" sldId="1036"/>
            <ac:spMk id="4" creationId="{D6EDB71A-4FA5-FCE3-C1D5-20ABF498DD4B}"/>
          </ac:spMkLst>
        </pc:spChg>
      </pc:sldChg>
      <pc:sldChg chg="modSp mod">
        <pc:chgData name="Bonita Searle-Barnes" userId="e782127f-826a-4a83-a372-afedaa2e0d4f" providerId="ADAL" clId="{FA3BD239-4B9A-4CBA-8CF5-F7BFBEA885D5}" dt="2025-11-27T14:32:10.977" v="182" actId="1076"/>
        <pc:sldMkLst>
          <pc:docMk/>
          <pc:sldMk cId="1403101495" sldId="1037"/>
        </pc:sldMkLst>
        <pc:spChg chg="mod">
          <ac:chgData name="Bonita Searle-Barnes" userId="e782127f-826a-4a83-a372-afedaa2e0d4f" providerId="ADAL" clId="{FA3BD239-4B9A-4CBA-8CF5-F7BFBEA885D5}" dt="2025-11-27T14:32:10.977" v="182" actId="1076"/>
          <ac:spMkLst>
            <pc:docMk/>
            <pc:sldMk cId="1403101495" sldId="1037"/>
            <ac:spMk id="4" creationId="{36DEE9D3-B136-5737-AB8A-D843A1194A0B}"/>
          </ac:spMkLst>
        </pc:spChg>
      </pc:sldChg>
      <pc:sldChg chg="modSp mod">
        <pc:chgData name="Bonita Searle-Barnes" userId="e782127f-826a-4a83-a372-afedaa2e0d4f" providerId="ADAL" clId="{FA3BD239-4B9A-4CBA-8CF5-F7BFBEA885D5}" dt="2025-11-27T14:33:30.973" v="231" actId="20577"/>
        <pc:sldMkLst>
          <pc:docMk/>
          <pc:sldMk cId="1525016156" sldId="1038"/>
        </pc:sldMkLst>
        <pc:spChg chg="mod">
          <ac:chgData name="Bonita Searle-Barnes" userId="e782127f-826a-4a83-a372-afedaa2e0d4f" providerId="ADAL" clId="{FA3BD239-4B9A-4CBA-8CF5-F7BFBEA885D5}" dt="2025-11-27T14:33:30.973" v="231" actId="20577"/>
          <ac:spMkLst>
            <pc:docMk/>
            <pc:sldMk cId="1525016156" sldId="1038"/>
            <ac:spMk id="4" creationId="{D2FEA71C-7B89-58D6-0939-03F06353F5C6}"/>
          </ac:spMkLst>
        </pc:spChg>
      </pc:sldChg>
      <pc:sldChg chg="modSp mod">
        <pc:chgData name="Bonita Searle-Barnes" userId="e782127f-826a-4a83-a372-afedaa2e0d4f" providerId="ADAL" clId="{FA3BD239-4B9A-4CBA-8CF5-F7BFBEA885D5}" dt="2025-11-27T14:33:13.499" v="219" actId="14100"/>
        <pc:sldMkLst>
          <pc:docMk/>
          <pc:sldMk cId="2214246107" sldId="1039"/>
        </pc:sldMkLst>
        <pc:spChg chg="mod">
          <ac:chgData name="Bonita Searle-Barnes" userId="e782127f-826a-4a83-a372-afedaa2e0d4f" providerId="ADAL" clId="{FA3BD239-4B9A-4CBA-8CF5-F7BFBEA885D5}" dt="2025-11-27T14:33:13.499" v="219" actId="14100"/>
          <ac:spMkLst>
            <pc:docMk/>
            <pc:sldMk cId="2214246107" sldId="1039"/>
            <ac:spMk id="4" creationId="{6FB5D0C6-1672-51FE-172C-87AA95A3F227}"/>
          </ac:spMkLst>
        </pc:spChg>
      </pc:sldChg>
      <pc:sldChg chg="modSp mod">
        <pc:chgData name="Bonita Searle-Barnes" userId="e782127f-826a-4a83-a372-afedaa2e0d4f" providerId="ADAL" clId="{FA3BD239-4B9A-4CBA-8CF5-F7BFBEA885D5}" dt="2025-11-27T14:33:48.732" v="239" actId="1036"/>
        <pc:sldMkLst>
          <pc:docMk/>
          <pc:sldMk cId="672461874" sldId="1040"/>
        </pc:sldMkLst>
        <pc:spChg chg="mod">
          <ac:chgData name="Bonita Searle-Barnes" userId="e782127f-826a-4a83-a372-afedaa2e0d4f" providerId="ADAL" clId="{FA3BD239-4B9A-4CBA-8CF5-F7BFBEA885D5}" dt="2025-11-27T14:33:48.732" v="239" actId="1036"/>
          <ac:spMkLst>
            <pc:docMk/>
            <pc:sldMk cId="672461874" sldId="1040"/>
            <ac:spMk id="4" creationId="{5E40CFD3-9F3D-BDEA-19DF-B1CA729C71AA}"/>
          </ac:spMkLst>
        </pc:spChg>
      </pc:sldChg>
      <pc:sldChg chg="modSp mod">
        <pc:chgData name="Bonita Searle-Barnes" userId="e782127f-826a-4a83-a372-afedaa2e0d4f" providerId="ADAL" clId="{FA3BD239-4B9A-4CBA-8CF5-F7BFBEA885D5}" dt="2025-11-27T14:21:30.076" v="46"/>
        <pc:sldMkLst>
          <pc:docMk/>
          <pc:sldMk cId="3924216299" sldId="1044"/>
        </pc:sldMkLst>
        <pc:spChg chg="mod">
          <ac:chgData name="Bonita Searle-Barnes" userId="e782127f-826a-4a83-a372-afedaa2e0d4f" providerId="ADAL" clId="{FA3BD239-4B9A-4CBA-8CF5-F7BFBEA885D5}" dt="2025-11-27T14:21:30.076" v="46"/>
          <ac:spMkLst>
            <pc:docMk/>
            <pc:sldMk cId="3924216299" sldId="1044"/>
            <ac:spMk id="5" creationId="{B75120D2-427B-76F7-6D2D-FA116806C38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12/5/2025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txBody>
          <a:bodyPr/>
          <a:lstStyle/>
          <a:p>
            <a:endParaRPr lang="en-GB"/>
          </a:p>
        </p:txBody>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51</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08DDF305-C433-DD76-DFE6-247C526942F6}"/>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98B633D5-5A64-4B0C-BFC1-DD60C7BBE1F9}"/>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F3F3C479-EB56-5E45-4ECA-B881E920AB3E}"/>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4E2474DD-2DC9-57F5-CA52-43BA896C9EDD}"/>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K1.11 Gas and the combustion process</a:t>
            </a:r>
          </a:p>
          <a:p>
            <a:pPr marL="0" indent="0">
              <a:buNone/>
            </a:pPr>
            <a:endParaRPr lang="en-GB" sz="2800"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1.11c: Burners and air movement – simplex, duplex and ventilation devices</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47771-DDA7-8E94-15B6-5598B4D5A7A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D98E472-A1D2-D325-5AA0-3C481D7940E0}"/>
              </a:ext>
            </a:extLst>
          </p:cNvPr>
          <p:cNvSpPr>
            <a:spLocks noGrp="1"/>
          </p:cNvSpPr>
          <p:nvPr>
            <p:ph type="title"/>
          </p:nvPr>
        </p:nvSpPr>
        <p:spPr>
          <a:xfrm>
            <a:off x="252000" y="959222"/>
            <a:ext cx="11628452" cy="646331"/>
          </a:xfrm>
        </p:spPr>
        <p:txBody>
          <a:bodyPr/>
          <a:lstStyle/>
          <a:p>
            <a:r>
              <a:rPr lang="en-GB" dirty="0"/>
              <a:t>Burner air supply methods</a:t>
            </a:r>
          </a:p>
        </p:txBody>
      </p:sp>
      <p:sp>
        <p:nvSpPr>
          <p:cNvPr id="8" name="TextBox 7">
            <a:extLst>
              <a:ext uri="{FF2B5EF4-FFF2-40B4-BE49-F238E27FC236}">
                <a16:creationId xmlns:a16="http://schemas.microsoft.com/office/drawing/2014/main" id="{2FFB31F0-96F2-F96C-C2A8-BA6692A2BBB2}"/>
              </a:ext>
            </a:extLst>
          </p:cNvPr>
          <p:cNvSpPr txBox="1"/>
          <p:nvPr/>
        </p:nvSpPr>
        <p:spPr>
          <a:xfrm>
            <a:off x="252000" y="1605553"/>
            <a:ext cx="10357545" cy="4382738"/>
          </a:xfrm>
          <a:prstGeom prst="rect">
            <a:avLst/>
          </a:prstGeom>
          <a:noFill/>
        </p:spPr>
        <p:txBody>
          <a:bodyPr wrap="square" lIns="91440" tIns="45720" rIns="91440" bIns="45720" anchor="t">
            <a:spAutoFit/>
          </a:bodyPr>
          <a:lstStyle/>
          <a:p>
            <a:pPr>
              <a:lnSpc>
                <a:spcPct val="110000"/>
              </a:lnSpc>
              <a:spcAft>
                <a:spcPts val="600"/>
              </a:spcAft>
            </a:pPr>
            <a:r>
              <a:rPr lang="en-GB" sz="2400" b="1" dirty="0"/>
              <a:t>Flueless</a:t>
            </a:r>
          </a:p>
          <a:p>
            <a:pPr marL="342900" indent="-342900">
              <a:buFont typeface="Arial" panose="020B0604020202020204" pitchFamily="34" charset="0"/>
              <a:buChar char="•"/>
            </a:pPr>
            <a:r>
              <a:rPr lang="en-GB" sz="2400" dirty="0"/>
              <a:t>Draws all combustion air directly from the room without mechanical assistance.</a:t>
            </a:r>
          </a:p>
          <a:p>
            <a:pPr marL="342900" indent="-342900">
              <a:buFont typeface="Arial" panose="020B0604020202020204" pitchFamily="34" charset="0"/>
              <a:buChar char="•"/>
            </a:pPr>
            <a:r>
              <a:rPr lang="en-GB" sz="2400" dirty="0"/>
              <a:t>Requires substantial permanent ventilation provision to ensure safe operation.</a:t>
            </a:r>
          </a:p>
          <a:p>
            <a:endParaRPr lang="en-GB" sz="2400" dirty="0"/>
          </a:p>
          <a:p>
            <a:pPr>
              <a:lnSpc>
                <a:spcPct val="110000"/>
              </a:lnSpc>
              <a:spcAft>
                <a:spcPts val="600"/>
              </a:spcAft>
            </a:pPr>
            <a:r>
              <a:rPr lang="en-GB" sz="2400" dirty="0"/>
              <a:t>Common in: </a:t>
            </a:r>
          </a:p>
          <a:p>
            <a:pPr marL="342900" indent="-342900">
              <a:buFont typeface="Arial" panose="020B0604020202020204" pitchFamily="34" charset="0"/>
              <a:buChar char="•"/>
            </a:pPr>
            <a:r>
              <a:rPr lang="en-GB" sz="2400" dirty="0"/>
              <a:t>Domestic cookers</a:t>
            </a:r>
          </a:p>
          <a:p>
            <a:pPr marL="342900" indent="-342900">
              <a:buFont typeface="Arial" panose="020B0604020202020204" pitchFamily="34" charset="0"/>
              <a:buChar char="•"/>
            </a:pPr>
            <a:r>
              <a:rPr lang="en-GB" sz="2400" dirty="0"/>
              <a:t>Flueless gas fires</a:t>
            </a:r>
          </a:p>
          <a:p>
            <a:pPr marL="342900" indent="-342900">
              <a:buFont typeface="Arial" panose="020B0604020202020204" pitchFamily="34" charset="0"/>
              <a:buChar char="•"/>
            </a:pPr>
            <a:r>
              <a:rPr lang="en-GB" sz="2400" dirty="0">
                <a:latin typeface="Arial"/>
                <a:ea typeface="ＭＳ Ｐゴシック"/>
              </a:rPr>
              <a:t>Portable LPG heaters.</a:t>
            </a:r>
            <a:endParaRPr lang="en-GB" sz="2400" dirty="0"/>
          </a:p>
          <a:p>
            <a:endParaRPr lang="en-GB" sz="2400" dirty="0"/>
          </a:p>
        </p:txBody>
      </p:sp>
    </p:spTree>
    <p:extLst>
      <p:ext uri="{BB962C8B-B14F-4D97-AF65-F5344CB8AC3E}">
        <p14:creationId xmlns:p14="http://schemas.microsoft.com/office/powerpoint/2010/main" val="1789775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02FB7-043C-FEF6-EC2F-3452811DD28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78B0892-504A-CD10-03DB-FFF853AD0F2B}"/>
              </a:ext>
            </a:extLst>
          </p:cNvPr>
          <p:cNvSpPr>
            <a:spLocks noGrp="1"/>
          </p:cNvSpPr>
          <p:nvPr>
            <p:ph type="title"/>
          </p:nvPr>
        </p:nvSpPr>
        <p:spPr>
          <a:xfrm>
            <a:off x="252000" y="959222"/>
            <a:ext cx="11628452" cy="646331"/>
          </a:xfrm>
        </p:spPr>
        <p:txBody>
          <a:bodyPr/>
          <a:lstStyle/>
          <a:p>
            <a:r>
              <a:rPr lang="en-GB" dirty="0"/>
              <a:t>Burner air supply methods</a:t>
            </a:r>
          </a:p>
        </p:txBody>
      </p:sp>
      <p:sp>
        <p:nvSpPr>
          <p:cNvPr id="8" name="TextBox 7">
            <a:extLst>
              <a:ext uri="{FF2B5EF4-FFF2-40B4-BE49-F238E27FC236}">
                <a16:creationId xmlns:a16="http://schemas.microsoft.com/office/drawing/2014/main" id="{4692942E-0DFE-9335-9C3A-51D0619FABED}"/>
              </a:ext>
            </a:extLst>
          </p:cNvPr>
          <p:cNvSpPr txBox="1"/>
          <p:nvPr/>
        </p:nvSpPr>
        <p:spPr>
          <a:xfrm>
            <a:off x="252000" y="1605553"/>
            <a:ext cx="11628452" cy="4268861"/>
          </a:xfrm>
          <a:prstGeom prst="rect">
            <a:avLst/>
          </a:prstGeom>
          <a:noFill/>
        </p:spPr>
        <p:txBody>
          <a:bodyPr wrap="square">
            <a:spAutoFit/>
          </a:bodyPr>
          <a:lstStyle/>
          <a:p>
            <a:pPr>
              <a:lnSpc>
                <a:spcPct val="110000"/>
              </a:lnSpc>
              <a:spcAft>
                <a:spcPts val="600"/>
              </a:spcAft>
            </a:pPr>
            <a:r>
              <a:rPr lang="en-GB" sz="2400" b="1" dirty="0"/>
              <a:t>Critical safety point</a:t>
            </a:r>
            <a:endParaRPr lang="en-GB" sz="2400" dirty="0"/>
          </a:p>
          <a:p>
            <a:pPr marL="342900" indent="-342900">
              <a:buFont typeface="Arial" panose="020B0604020202020204" pitchFamily="34" charset="0"/>
              <a:buChar char="•"/>
            </a:pPr>
            <a:r>
              <a:rPr lang="en-GB" sz="2400" dirty="0"/>
              <a:t>Air supply must be consistent, clean and unobstructed. </a:t>
            </a:r>
          </a:p>
          <a:p>
            <a:pPr marL="342900" indent="-342900">
              <a:buFont typeface="Arial" panose="020B0604020202020204" pitchFamily="34" charset="0"/>
              <a:buChar char="•"/>
            </a:pPr>
            <a:r>
              <a:rPr lang="en-GB" sz="2400" dirty="0"/>
              <a:t>Dust, lint, or grease accumulation can cause flame instability, incomplete combustion, and potentially dangerous conditions, including carbon monoxide production.</a:t>
            </a:r>
          </a:p>
          <a:p>
            <a:endParaRPr lang="en-GB" sz="2400" dirty="0"/>
          </a:p>
          <a:p>
            <a:r>
              <a:rPr lang="en-GB" sz="2400" dirty="0"/>
              <a:t>The engineer must consider the air supply method when commissioning or servicing an appliance, as it directly impacts combustion quality, efficiency, and safety. </a:t>
            </a:r>
          </a:p>
          <a:p>
            <a:r>
              <a:rPr lang="en-GB" sz="2400" dirty="0"/>
              <a:t>Air supply faults are a leading cause of unsafe appliances and related incidents in the UK gas industry.</a:t>
            </a:r>
          </a:p>
          <a:p>
            <a:endParaRPr lang="en-GB" sz="2400" dirty="0"/>
          </a:p>
        </p:txBody>
      </p:sp>
    </p:spTree>
    <p:extLst>
      <p:ext uri="{BB962C8B-B14F-4D97-AF65-F5344CB8AC3E}">
        <p14:creationId xmlns:p14="http://schemas.microsoft.com/office/powerpoint/2010/main" val="1046431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CC86A-C7D3-524B-13BD-65BA888D641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651471B-11E7-452D-1623-FFC63C0C6359}"/>
              </a:ext>
            </a:extLst>
          </p:cNvPr>
          <p:cNvSpPr>
            <a:spLocks noGrp="1"/>
          </p:cNvSpPr>
          <p:nvPr>
            <p:ph type="title"/>
          </p:nvPr>
        </p:nvSpPr>
        <p:spPr>
          <a:xfrm>
            <a:off x="252000" y="959222"/>
            <a:ext cx="11628452" cy="646331"/>
          </a:xfrm>
        </p:spPr>
        <p:txBody>
          <a:bodyPr/>
          <a:lstStyle/>
          <a:p>
            <a:r>
              <a:rPr lang="en-GB" dirty="0"/>
              <a:t>Role of ventilators</a:t>
            </a:r>
          </a:p>
        </p:txBody>
      </p:sp>
      <p:sp>
        <p:nvSpPr>
          <p:cNvPr id="6" name="Content Placeholder 5">
            <a:extLst>
              <a:ext uri="{FF2B5EF4-FFF2-40B4-BE49-F238E27FC236}">
                <a16:creationId xmlns:a16="http://schemas.microsoft.com/office/drawing/2014/main" id="{C20D6D41-0AE1-CC51-7A6D-044A63FE1144}"/>
              </a:ext>
            </a:extLst>
          </p:cNvPr>
          <p:cNvSpPr>
            <a:spLocks noGrp="1"/>
          </p:cNvSpPr>
          <p:nvPr>
            <p:ph sz="quarter" idx="10"/>
          </p:nvPr>
        </p:nvSpPr>
        <p:spPr>
          <a:xfrm>
            <a:off x="360000" y="1800000"/>
            <a:ext cx="11152296" cy="4140000"/>
          </a:xfrm>
        </p:spPr>
        <p:txBody>
          <a:bodyPr/>
          <a:lstStyle/>
          <a:p>
            <a:r>
              <a:rPr lang="en-GB" dirty="0"/>
              <a:t>Ventilators serve the critical function of ensuring gas appliances receive sufficient fresh air to maintain complete, clean combustion. </a:t>
            </a:r>
          </a:p>
          <a:p>
            <a:r>
              <a:rPr lang="en-GB" dirty="0"/>
              <a:t>The design, sizing and positioning of ventilation is governed by specific British Standards and industry guidance documents.</a:t>
            </a:r>
          </a:p>
          <a:p>
            <a:endParaRPr lang="en-GB" dirty="0"/>
          </a:p>
        </p:txBody>
      </p:sp>
    </p:spTree>
    <p:extLst>
      <p:ext uri="{BB962C8B-B14F-4D97-AF65-F5344CB8AC3E}">
        <p14:creationId xmlns:p14="http://schemas.microsoft.com/office/powerpoint/2010/main" val="2729383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400A4-290D-9537-F321-686D4CD898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E90AE29-2E16-520C-07C6-6C2A0520400F}"/>
              </a:ext>
            </a:extLst>
          </p:cNvPr>
          <p:cNvSpPr>
            <a:spLocks noGrp="1"/>
          </p:cNvSpPr>
          <p:nvPr>
            <p:ph type="title"/>
          </p:nvPr>
        </p:nvSpPr>
        <p:spPr>
          <a:xfrm>
            <a:off x="252000" y="959222"/>
            <a:ext cx="11628452" cy="646331"/>
          </a:xfrm>
        </p:spPr>
        <p:txBody>
          <a:bodyPr/>
          <a:lstStyle/>
          <a:p>
            <a:r>
              <a:rPr lang="en-GB" dirty="0"/>
              <a:t>Role of ventilators</a:t>
            </a:r>
          </a:p>
        </p:txBody>
      </p:sp>
      <p:sp>
        <p:nvSpPr>
          <p:cNvPr id="6" name="Content Placeholder 5">
            <a:extLst>
              <a:ext uri="{FF2B5EF4-FFF2-40B4-BE49-F238E27FC236}">
                <a16:creationId xmlns:a16="http://schemas.microsoft.com/office/drawing/2014/main" id="{4A63F853-71A3-6E8C-0529-B9C7E2B495B5}"/>
              </a:ext>
            </a:extLst>
          </p:cNvPr>
          <p:cNvSpPr>
            <a:spLocks noGrp="1"/>
          </p:cNvSpPr>
          <p:nvPr>
            <p:ph sz="quarter" idx="10"/>
          </p:nvPr>
        </p:nvSpPr>
        <p:spPr>
          <a:xfrm>
            <a:off x="360000" y="1800000"/>
            <a:ext cx="11628452" cy="4140000"/>
          </a:xfrm>
        </p:spPr>
        <p:txBody>
          <a:bodyPr/>
          <a:lstStyle/>
          <a:p>
            <a:r>
              <a:rPr lang="en-GB" b="1" dirty="0"/>
              <a:t>Types of ventilation</a:t>
            </a:r>
          </a:p>
          <a:p>
            <a:r>
              <a:rPr lang="en-GB" b="1" dirty="0"/>
              <a:t>Fixed air vents</a:t>
            </a:r>
          </a:p>
          <a:p>
            <a:r>
              <a:rPr lang="en-GB" dirty="0"/>
              <a:t>Permanent openings that cannot be closed or adjusted, typically required for open-flued or flueless appliances. Must provide direct access to outside air.</a:t>
            </a:r>
          </a:p>
          <a:p>
            <a:r>
              <a:rPr lang="en-GB" b="1" dirty="0"/>
              <a:t>High/low level vents</a:t>
            </a:r>
          </a:p>
          <a:p>
            <a:r>
              <a:rPr lang="en-GB" dirty="0"/>
              <a:t>Dual ventilation system with openings at both high and low positions to create natural circulation. Required for appliances in confined spaces or compartments.</a:t>
            </a:r>
          </a:p>
          <a:p>
            <a:endParaRPr lang="en-GB" dirty="0"/>
          </a:p>
        </p:txBody>
      </p:sp>
    </p:spTree>
    <p:extLst>
      <p:ext uri="{BB962C8B-B14F-4D97-AF65-F5344CB8AC3E}">
        <p14:creationId xmlns:p14="http://schemas.microsoft.com/office/powerpoint/2010/main" val="2571608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A1CCA-63A2-2D1D-BF03-FEBBD2D1FAB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15E34C0-81D7-3228-0DDF-F88C5F5EA6DD}"/>
              </a:ext>
            </a:extLst>
          </p:cNvPr>
          <p:cNvSpPr>
            <a:spLocks noGrp="1"/>
          </p:cNvSpPr>
          <p:nvPr>
            <p:ph type="title"/>
          </p:nvPr>
        </p:nvSpPr>
        <p:spPr>
          <a:xfrm>
            <a:off x="252000" y="959222"/>
            <a:ext cx="11628452" cy="646331"/>
          </a:xfrm>
        </p:spPr>
        <p:txBody>
          <a:bodyPr/>
          <a:lstStyle/>
          <a:p>
            <a:r>
              <a:rPr lang="en-GB" dirty="0"/>
              <a:t>Role of ventilators</a:t>
            </a:r>
          </a:p>
        </p:txBody>
      </p:sp>
      <p:sp>
        <p:nvSpPr>
          <p:cNvPr id="6" name="Content Placeholder 5">
            <a:extLst>
              <a:ext uri="{FF2B5EF4-FFF2-40B4-BE49-F238E27FC236}">
                <a16:creationId xmlns:a16="http://schemas.microsoft.com/office/drawing/2014/main" id="{5BFE3095-32D0-6B79-13BE-7CC162D1A7D7}"/>
              </a:ext>
            </a:extLst>
          </p:cNvPr>
          <p:cNvSpPr>
            <a:spLocks noGrp="1"/>
          </p:cNvSpPr>
          <p:nvPr>
            <p:ph sz="quarter" idx="10"/>
          </p:nvPr>
        </p:nvSpPr>
        <p:spPr>
          <a:xfrm>
            <a:off x="360000" y="1800000"/>
            <a:ext cx="11417472" cy="4140000"/>
          </a:xfrm>
        </p:spPr>
        <p:txBody>
          <a:bodyPr/>
          <a:lstStyle/>
          <a:p>
            <a:r>
              <a:rPr lang="en-GB" b="1" dirty="0"/>
              <a:t>Types of ventilation</a:t>
            </a:r>
          </a:p>
          <a:p>
            <a:r>
              <a:rPr lang="en-GB" b="1" dirty="0"/>
              <a:t>Mechanical fans</a:t>
            </a:r>
          </a:p>
          <a:p>
            <a:r>
              <a:rPr lang="en-GB" dirty="0"/>
              <a:t>Powered ventilation systems that actively move air into or out of a space. May be interlocked with appliance operation for safety.</a:t>
            </a:r>
          </a:p>
          <a:p>
            <a:r>
              <a:rPr lang="en-GB" b="1" dirty="0"/>
              <a:t>Passive grilles</a:t>
            </a:r>
          </a:p>
          <a:p>
            <a:r>
              <a:rPr lang="en-GB" dirty="0"/>
              <a:t>Non-powered ventilation grilles that allow air movement through walls, doors or other structures. May include fire-rated or acoustic designs.</a:t>
            </a:r>
          </a:p>
          <a:p>
            <a:endParaRPr lang="en-GB" dirty="0"/>
          </a:p>
        </p:txBody>
      </p:sp>
    </p:spTree>
    <p:extLst>
      <p:ext uri="{BB962C8B-B14F-4D97-AF65-F5344CB8AC3E}">
        <p14:creationId xmlns:p14="http://schemas.microsoft.com/office/powerpoint/2010/main" val="3986827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73899-3E73-D4DA-73B3-EBDBBDA5D85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95C15B5-C0ED-7AA8-6512-49E3E7C7FA7B}"/>
              </a:ext>
            </a:extLst>
          </p:cNvPr>
          <p:cNvSpPr>
            <a:spLocks noGrp="1"/>
          </p:cNvSpPr>
          <p:nvPr>
            <p:ph type="title"/>
          </p:nvPr>
        </p:nvSpPr>
        <p:spPr>
          <a:xfrm>
            <a:off x="252000" y="959222"/>
            <a:ext cx="11628452" cy="646331"/>
          </a:xfrm>
        </p:spPr>
        <p:txBody>
          <a:bodyPr/>
          <a:lstStyle/>
          <a:p>
            <a:r>
              <a:rPr lang="en-GB" dirty="0"/>
              <a:t>Role of ventilators</a:t>
            </a:r>
          </a:p>
        </p:txBody>
      </p:sp>
      <p:sp>
        <p:nvSpPr>
          <p:cNvPr id="6" name="Content Placeholder 5">
            <a:extLst>
              <a:ext uri="{FF2B5EF4-FFF2-40B4-BE49-F238E27FC236}">
                <a16:creationId xmlns:a16="http://schemas.microsoft.com/office/drawing/2014/main" id="{DAD1F8D9-702B-6900-E820-4EFAA07523C6}"/>
              </a:ext>
            </a:extLst>
          </p:cNvPr>
          <p:cNvSpPr>
            <a:spLocks noGrp="1"/>
          </p:cNvSpPr>
          <p:nvPr>
            <p:ph sz="quarter" idx="10"/>
          </p:nvPr>
        </p:nvSpPr>
        <p:spPr>
          <a:xfrm>
            <a:off x="360000" y="1800000"/>
            <a:ext cx="11628452" cy="4140000"/>
          </a:xfrm>
        </p:spPr>
        <p:txBody>
          <a:bodyPr/>
          <a:lstStyle/>
          <a:p>
            <a:r>
              <a:rPr lang="en-GB" b="1" dirty="0"/>
              <a:t>Ventilation sizing factors</a:t>
            </a:r>
          </a:p>
          <a:p>
            <a:pPr marL="342900" indent="-342900">
              <a:buFont typeface="Arial" panose="020B0604020202020204" pitchFamily="34" charset="0"/>
              <a:buChar char="•"/>
            </a:pPr>
            <a:r>
              <a:rPr lang="en-GB" b="1" dirty="0"/>
              <a:t>Appliance input rating</a:t>
            </a:r>
            <a:r>
              <a:rPr lang="en-GB" dirty="0"/>
              <a:t> - measured in kilowatts (kW)</a:t>
            </a:r>
          </a:p>
          <a:p>
            <a:pPr marL="342900" indent="-342900">
              <a:buFont typeface="Arial" panose="020B0604020202020204" pitchFamily="34" charset="0"/>
              <a:buChar char="•"/>
            </a:pPr>
            <a:r>
              <a:rPr lang="en-GB" b="1" dirty="0"/>
              <a:t>Flue type</a:t>
            </a:r>
            <a:r>
              <a:rPr lang="en-GB" dirty="0"/>
              <a:t> - open-flued, room-sealed or flueless</a:t>
            </a:r>
          </a:p>
          <a:p>
            <a:pPr marL="342900" indent="-342900">
              <a:buFont typeface="Arial" panose="020B0604020202020204" pitchFamily="34" charset="0"/>
              <a:buChar char="•"/>
            </a:pPr>
            <a:r>
              <a:rPr lang="en-GB" b="1" dirty="0"/>
              <a:t>Room volume</a:t>
            </a:r>
            <a:r>
              <a:rPr lang="en-GB" dirty="0"/>
              <a:t> - total space available for air circulation</a:t>
            </a:r>
          </a:p>
          <a:p>
            <a:pPr marL="342900" indent="-342900">
              <a:buFont typeface="Arial" panose="020B0604020202020204" pitchFamily="34" charset="0"/>
              <a:buChar char="•"/>
            </a:pPr>
            <a:r>
              <a:rPr lang="en-GB" b="1" dirty="0"/>
              <a:t>Building air-tightness</a:t>
            </a:r>
            <a:r>
              <a:rPr lang="en-GB" dirty="0"/>
              <a:t> - newer buildings typically more airtight</a:t>
            </a:r>
          </a:p>
          <a:p>
            <a:pPr marL="342900" indent="-342900">
              <a:buFont typeface="Arial" panose="020B0604020202020204" pitchFamily="34" charset="0"/>
              <a:buChar char="•"/>
            </a:pPr>
            <a:r>
              <a:rPr lang="en-GB" b="1" dirty="0"/>
              <a:t>Purpose of room</a:t>
            </a:r>
            <a:r>
              <a:rPr lang="en-GB" dirty="0"/>
              <a:t> - habitable vs non-habitable spaces</a:t>
            </a:r>
          </a:p>
          <a:p>
            <a:pPr marL="342900" indent="-342900">
              <a:buFont typeface="Arial" panose="020B0604020202020204" pitchFamily="34" charset="0"/>
              <a:buChar char="•"/>
            </a:pPr>
            <a:r>
              <a:rPr lang="en-GB" b="1" dirty="0">
                <a:ea typeface="ＭＳ Ｐゴシック"/>
              </a:rPr>
              <a:t>Installation location</a:t>
            </a:r>
            <a:r>
              <a:rPr lang="en-GB" dirty="0">
                <a:ea typeface="ＭＳ Ｐゴシック"/>
              </a:rPr>
              <a:t> - internal vs external walls.</a:t>
            </a:r>
            <a:endParaRPr lang="en-GB" dirty="0"/>
          </a:p>
          <a:p>
            <a:endParaRPr lang="en-GB" dirty="0"/>
          </a:p>
        </p:txBody>
      </p:sp>
    </p:spTree>
    <p:extLst>
      <p:ext uri="{BB962C8B-B14F-4D97-AF65-F5344CB8AC3E}">
        <p14:creationId xmlns:p14="http://schemas.microsoft.com/office/powerpoint/2010/main" val="3351881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DA9BF-D4AB-97E2-9A49-95370691C34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FD406FC-7343-CCCA-9EC8-B193D6FAB9B5}"/>
              </a:ext>
            </a:extLst>
          </p:cNvPr>
          <p:cNvSpPr>
            <a:spLocks noGrp="1"/>
          </p:cNvSpPr>
          <p:nvPr>
            <p:ph type="title"/>
          </p:nvPr>
        </p:nvSpPr>
        <p:spPr>
          <a:xfrm>
            <a:off x="252000" y="959222"/>
            <a:ext cx="11628452" cy="646331"/>
          </a:xfrm>
        </p:spPr>
        <p:txBody>
          <a:bodyPr/>
          <a:lstStyle/>
          <a:p>
            <a:r>
              <a:rPr lang="en-GB" dirty="0"/>
              <a:t>Role of ventilators</a:t>
            </a:r>
          </a:p>
        </p:txBody>
      </p:sp>
      <p:sp>
        <p:nvSpPr>
          <p:cNvPr id="6" name="Content Placeholder 5">
            <a:extLst>
              <a:ext uri="{FF2B5EF4-FFF2-40B4-BE49-F238E27FC236}">
                <a16:creationId xmlns:a16="http://schemas.microsoft.com/office/drawing/2014/main" id="{512D1D1E-A87C-6877-2396-4A31D752BC1F}"/>
              </a:ext>
            </a:extLst>
          </p:cNvPr>
          <p:cNvSpPr>
            <a:spLocks noGrp="1"/>
          </p:cNvSpPr>
          <p:nvPr>
            <p:ph sz="quarter" idx="10"/>
          </p:nvPr>
        </p:nvSpPr>
        <p:spPr>
          <a:xfrm>
            <a:off x="360000" y="1800000"/>
            <a:ext cx="11628452" cy="4140000"/>
          </a:xfrm>
        </p:spPr>
        <p:txBody>
          <a:bodyPr/>
          <a:lstStyle/>
          <a:p>
            <a:r>
              <a:rPr lang="en-GB" b="1" dirty="0"/>
              <a:t>Key guidance documents</a:t>
            </a:r>
          </a:p>
          <a:p>
            <a:pPr marL="342900" indent="-342900">
              <a:buFont typeface="Arial" panose="020B0604020202020204" pitchFamily="34" charset="0"/>
              <a:buChar char="•"/>
            </a:pPr>
            <a:r>
              <a:rPr lang="en-GB" dirty="0"/>
              <a:t>IGEM/G/11 - Gas installations in educational establishments</a:t>
            </a:r>
          </a:p>
          <a:p>
            <a:pPr marL="342900" indent="-342900">
              <a:buFont typeface="Arial" panose="020B0604020202020204" pitchFamily="34" charset="0"/>
              <a:buChar char="•"/>
            </a:pPr>
            <a:r>
              <a:rPr lang="en-GB" dirty="0"/>
              <a:t>BS 5440-2 - Installation and maintenance of flues and ventilation</a:t>
            </a:r>
          </a:p>
          <a:p>
            <a:pPr marL="342900" indent="-342900">
              <a:buFont typeface="Arial" panose="020B0604020202020204" pitchFamily="34" charset="0"/>
              <a:buChar char="•"/>
            </a:pPr>
            <a:r>
              <a:rPr lang="en-GB" dirty="0"/>
              <a:t>Building Regulations Approved Document J</a:t>
            </a:r>
          </a:p>
          <a:p>
            <a:pPr marL="342900" indent="-342900">
              <a:buFont typeface="Arial" panose="020B0604020202020204" pitchFamily="34" charset="0"/>
              <a:buChar char="•"/>
            </a:pPr>
            <a:r>
              <a:rPr lang="en-GB" dirty="0"/>
              <a:t>BS 6798 - Specification for installation of gas-fired boilers</a:t>
            </a:r>
          </a:p>
          <a:p>
            <a:pPr marL="342900" indent="-342900">
              <a:buFont typeface="Arial" panose="020B0604020202020204" pitchFamily="34" charset="0"/>
              <a:buChar char="•"/>
            </a:pPr>
            <a:r>
              <a:rPr lang="en-GB" dirty="0">
                <a:ea typeface="ＭＳ Ｐゴシック"/>
              </a:rPr>
              <a:t>Manufacturer's installation instructions.</a:t>
            </a:r>
            <a:endParaRPr lang="en-GB" dirty="0"/>
          </a:p>
          <a:p>
            <a:endParaRPr lang="en-GB" dirty="0"/>
          </a:p>
        </p:txBody>
      </p:sp>
    </p:spTree>
    <p:extLst>
      <p:ext uri="{BB962C8B-B14F-4D97-AF65-F5344CB8AC3E}">
        <p14:creationId xmlns:p14="http://schemas.microsoft.com/office/powerpoint/2010/main" val="35944560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FCC42-D592-B93B-D1AC-0B959B2EB80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4632863-4E30-D576-B642-EA75D682DA75}"/>
              </a:ext>
            </a:extLst>
          </p:cNvPr>
          <p:cNvSpPr>
            <a:spLocks noGrp="1"/>
          </p:cNvSpPr>
          <p:nvPr>
            <p:ph type="title"/>
          </p:nvPr>
        </p:nvSpPr>
        <p:spPr>
          <a:xfrm>
            <a:off x="252000" y="959222"/>
            <a:ext cx="11628452" cy="646331"/>
          </a:xfrm>
        </p:spPr>
        <p:txBody>
          <a:bodyPr/>
          <a:lstStyle/>
          <a:p>
            <a:r>
              <a:rPr lang="en-GB" dirty="0"/>
              <a:t>MVHR (Mechanical Ventilation with Heat Recovery)</a:t>
            </a:r>
          </a:p>
        </p:txBody>
      </p:sp>
      <p:sp>
        <p:nvSpPr>
          <p:cNvPr id="6" name="Content Placeholder 5">
            <a:extLst>
              <a:ext uri="{FF2B5EF4-FFF2-40B4-BE49-F238E27FC236}">
                <a16:creationId xmlns:a16="http://schemas.microsoft.com/office/drawing/2014/main" id="{9AE18413-4479-2C6B-A214-9BE403CABD13}"/>
              </a:ext>
            </a:extLst>
          </p:cNvPr>
          <p:cNvSpPr>
            <a:spLocks noGrp="1"/>
          </p:cNvSpPr>
          <p:nvPr>
            <p:ph sz="quarter" idx="10"/>
          </p:nvPr>
        </p:nvSpPr>
        <p:spPr>
          <a:xfrm>
            <a:off x="360000" y="1800000"/>
            <a:ext cx="11520452" cy="4140000"/>
          </a:xfrm>
        </p:spPr>
        <p:txBody>
          <a:bodyPr/>
          <a:lstStyle/>
          <a:p>
            <a:r>
              <a:rPr lang="en-GB" dirty="0"/>
              <a:t>MVHR systems are becoming increasingly common in new-build properties and energy-efficient retrofits. </a:t>
            </a:r>
          </a:p>
          <a:p>
            <a:r>
              <a:rPr lang="en-GB" dirty="0"/>
              <a:t>They extract stale air from wet rooms (kitchen, bathrooms) and supply fresh filtered air to habitable rooms, recovering heat in the process.</a:t>
            </a:r>
          </a:p>
          <a:p>
            <a:r>
              <a:rPr lang="en-GB" b="1" dirty="0"/>
              <a:t>Critical requirement</a:t>
            </a:r>
            <a:endParaRPr lang="en-GB" dirty="0"/>
          </a:p>
          <a:p>
            <a:r>
              <a:rPr lang="en-GB" dirty="0"/>
              <a:t>MVHR systems must never interfere with dedicated combustion air paths or flue systems. Gas Safe engineers must be particularly vigilant when working in properties with MVHR systems, especially when these have been retrofitted after gas appliance installation.</a:t>
            </a:r>
          </a:p>
          <a:p>
            <a:endParaRPr lang="en-GB" dirty="0"/>
          </a:p>
        </p:txBody>
      </p:sp>
    </p:spTree>
    <p:extLst>
      <p:ext uri="{BB962C8B-B14F-4D97-AF65-F5344CB8AC3E}">
        <p14:creationId xmlns:p14="http://schemas.microsoft.com/office/powerpoint/2010/main" val="4071711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D026F-4D33-6403-7D3C-A3A7B2B0E92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0A3A336-E843-5430-713A-9F4EE4036983}"/>
              </a:ext>
            </a:extLst>
          </p:cNvPr>
          <p:cNvSpPr>
            <a:spLocks noGrp="1"/>
          </p:cNvSpPr>
          <p:nvPr>
            <p:ph type="title"/>
          </p:nvPr>
        </p:nvSpPr>
        <p:spPr>
          <a:xfrm>
            <a:off x="252000" y="959222"/>
            <a:ext cx="11628452" cy="646331"/>
          </a:xfrm>
        </p:spPr>
        <p:txBody>
          <a:bodyPr/>
          <a:lstStyle/>
          <a:p>
            <a:r>
              <a:rPr lang="en-GB" dirty="0"/>
              <a:t>MVHR (Mechanical Ventilation with Heat Recovery)</a:t>
            </a:r>
          </a:p>
        </p:txBody>
      </p:sp>
      <p:sp>
        <p:nvSpPr>
          <p:cNvPr id="6" name="Content Placeholder 5">
            <a:extLst>
              <a:ext uri="{FF2B5EF4-FFF2-40B4-BE49-F238E27FC236}">
                <a16:creationId xmlns:a16="http://schemas.microsoft.com/office/drawing/2014/main" id="{76A7CAB1-61DC-171C-247B-955F2FDEBF86}"/>
              </a:ext>
            </a:extLst>
          </p:cNvPr>
          <p:cNvSpPr>
            <a:spLocks noGrp="1"/>
          </p:cNvSpPr>
          <p:nvPr>
            <p:ph sz="quarter" idx="10"/>
          </p:nvPr>
        </p:nvSpPr>
        <p:spPr>
          <a:xfrm>
            <a:off x="360000" y="1800000"/>
            <a:ext cx="11628452" cy="4140000"/>
          </a:xfrm>
        </p:spPr>
        <p:txBody>
          <a:bodyPr/>
          <a:lstStyle/>
          <a:p>
            <a:r>
              <a:rPr lang="en-GB" b="1" dirty="0"/>
              <a:t>MVHR system characteristics</a:t>
            </a:r>
          </a:p>
          <a:p>
            <a:pPr marL="342900" indent="-342900">
              <a:buFont typeface="Arial" panose="020B0604020202020204" pitchFamily="34" charset="0"/>
              <a:buChar char="•"/>
            </a:pPr>
            <a:r>
              <a:rPr lang="en-GB" dirty="0"/>
              <a:t>Whole-building ventilation approach for energy-efficient homes</a:t>
            </a:r>
          </a:p>
          <a:p>
            <a:pPr marL="342900" indent="-342900">
              <a:buFont typeface="Arial" panose="020B0604020202020204" pitchFamily="34" charset="0"/>
              <a:buChar char="•"/>
            </a:pPr>
            <a:r>
              <a:rPr lang="en-GB" dirty="0"/>
              <a:t>Typically delivers 0.5-1.0 air changes per hour</a:t>
            </a:r>
          </a:p>
          <a:p>
            <a:pPr marL="342900" indent="-342900">
              <a:buFont typeface="Arial" panose="020B0604020202020204" pitchFamily="34" charset="0"/>
              <a:buChar char="•"/>
            </a:pPr>
            <a:r>
              <a:rPr lang="en-GB" dirty="0"/>
              <a:t>Recovers 85-95% of heat from extracted air</a:t>
            </a:r>
          </a:p>
          <a:p>
            <a:pPr marL="342900" indent="-342900">
              <a:buFont typeface="Arial" panose="020B0604020202020204" pitchFamily="34" charset="0"/>
              <a:buChar char="•"/>
            </a:pPr>
            <a:r>
              <a:rPr lang="en-GB" dirty="0"/>
              <a:t>Creates slight positive or negative pressure differentials</a:t>
            </a:r>
          </a:p>
          <a:p>
            <a:pPr marL="342900" indent="-342900">
              <a:buFont typeface="Arial" panose="020B0604020202020204" pitchFamily="34" charset="0"/>
              <a:buChar char="•"/>
            </a:pPr>
            <a:r>
              <a:rPr lang="en-GB" dirty="0"/>
              <a:t>Incorporates filters to improve indoor air quality</a:t>
            </a:r>
          </a:p>
          <a:p>
            <a:pPr marL="342900" indent="-342900">
              <a:buFont typeface="Arial" panose="020B0604020202020204" pitchFamily="34" charset="0"/>
              <a:buChar char="•"/>
            </a:pPr>
            <a:r>
              <a:rPr lang="en-GB" dirty="0"/>
              <a:t>Often computer-controlled with variable speeds</a:t>
            </a:r>
          </a:p>
          <a:p>
            <a:pPr marL="342900" indent="-342900">
              <a:buFont typeface="Arial" panose="020B0604020202020204" pitchFamily="34" charset="0"/>
              <a:buChar char="•"/>
            </a:pPr>
            <a:r>
              <a:rPr lang="en-GB" dirty="0">
                <a:ea typeface="ＭＳ Ｐゴシック"/>
              </a:rPr>
              <a:t>May include summer bypass mode for warmer months.</a:t>
            </a:r>
            <a:endParaRPr lang="en-GB" dirty="0"/>
          </a:p>
          <a:p>
            <a:endParaRPr lang="en-GB" dirty="0"/>
          </a:p>
        </p:txBody>
      </p:sp>
    </p:spTree>
    <p:extLst>
      <p:ext uri="{BB962C8B-B14F-4D97-AF65-F5344CB8AC3E}">
        <p14:creationId xmlns:p14="http://schemas.microsoft.com/office/powerpoint/2010/main" val="16049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A7666-14AF-79D7-AC70-18B52BF0929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5E9E31D-C13C-F1FD-5AEC-B4425DBF6C6C}"/>
              </a:ext>
            </a:extLst>
          </p:cNvPr>
          <p:cNvSpPr>
            <a:spLocks noGrp="1"/>
          </p:cNvSpPr>
          <p:nvPr>
            <p:ph type="title"/>
          </p:nvPr>
        </p:nvSpPr>
        <p:spPr>
          <a:xfrm>
            <a:off x="252000" y="959222"/>
            <a:ext cx="11628452" cy="646331"/>
          </a:xfrm>
        </p:spPr>
        <p:txBody>
          <a:bodyPr/>
          <a:lstStyle/>
          <a:p>
            <a:r>
              <a:rPr lang="en-GB" dirty="0"/>
              <a:t>MVHR (Mechanical Ventilation with Heat Recovery)</a:t>
            </a:r>
          </a:p>
        </p:txBody>
      </p:sp>
      <p:sp>
        <p:nvSpPr>
          <p:cNvPr id="6" name="Content Placeholder 5">
            <a:extLst>
              <a:ext uri="{FF2B5EF4-FFF2-40B4-BE49-F238E27FC236}">
                <a16:creationId xmlns:a16="http://schemas.microsoft.com/office/drawing/2014/main" id="{875E0F2E-6EAD-1D46-4131-92D06AFA7398}"/>
              </a:ext>
            </a:extLst>
          </p:cNvPr>
          <p:cNvSpPr>
            <a:spLocks noGrp="1"/>
          </p:cNvSpPr>
          <p:nvPr>
            <p:ph sz="quarter" idx="10"/>
          </p:nvPr>
        </p:nvSpPr>
        <p:spPr>
          <a:xfrm>
            <a:off x="360000" y="1800000"/>
            <a:ext cx="11628452" cy="4140000"/>
          </a:xfrm>
        </p:spPr>
        <p:txBody>
          <a:bodyPr/>
          <a:lstStyle/>
          <a:p>
            <a:r>
              <a:rPr lang="en-GB" b="1" dirty="0"/>
              <a:t>Gas safety implications</a:t>
            </a:r>
          </a:p>
          <a:p>
            <a:pPr marL="342900" indent="-342900">
              <a:buFont typeface="Arial" panose="020B0604020202020204" pitchFamily="34" charset="0"/>
              <a:buChar char="•"/>
            </a:pPr>
            <a:r>
              <a:rPr lang="en-GB" dirty="0"/>
              <a:t>May create pressure differentials affecting flue performance</a:t>
            </a:r>
          </a:p>
          <a:p>
            <a:pPr marL="342900" indent="-342900">
              <a:buFont typeface="Arial" panose="020B0604020202020204" pitchFamily="34" charset="0"/>
              <a:buChar char="•"/>
            </a:pPr>
            <a:r>
              <a:rPr lang="en-GB" dirty="0"/>
              <a:t>Can potentially compete with open-flued appliances for air</a:t>
            </a:r>
          </a:p>
          <a:p>
            <a:pPr marL="342900" indent="-342900">
              <a:buFont typeface="Arial" panose="020B0604020202020204" pitchFamily="34" charset="0"/>
              <a:buChar char="•"/>
            </a:pPr>
            <a:r>
              <a:rPr lang="en-GB" dirty="0"/>
              <a:t>Not suitable for use with flueless appliances without a specific risk assessment</a:t>
            </a:r>
          </a:p>
          <a:p>
            <a:pPr marL="342900" indent="-342900">
              <a:buFont typeface="Arial" panose="020B0604020202020204" pitchFamily="34" charset="0"/>
              <a:buChar char="•"/>
            </a:pPr>
            <a:r>
              <a:rPr lang="en-GB" dirty="0"/>
              <a:t>System failure could compromise combustion air supply</a:t>
            </a:r>
          </a:p>
          <a:p>
            <a:pPr marL="342900" indent="-342900">
              <a:buFont typeface="Arial" panose="020B0604020202020204" pitchFamily="34" charset="0"/>
              <a:buChar char="•"/>
            </a:pPr>
            <a:r>
              <a:rPr lang="en-GB" dirty="0"/>
              <a:t>Maintenance regimes critical for ongoing safety</a:t>
            </a:r>
          </a:p>
          <a:p>
            <a:pPr marL="342900" indent="-342900">
              <a:buFont typeface="Arial" panose="020B0604020202020204" pitchFamily="34" charset="0"/>
              <a:buChar char="•"/>
            </a:pPr>
            <a:r>
              <a:rPr lang="en-GB" dirty="0">
                <a:ea typeface="ＭＳ Ｐゴシック"/>
              </a:rPr>
              <a:t>Commissioning must include spillage testing of all affected appliances.</a:t>
            </a:r>
            <a:endParaRPr lang="en-GB" dirty="0"/>
          </a:p>
          <a:p>
            <a:endParaRPr lang="en-GB" dirty="0"/>
          </a:p>
        </p:txBody>
      </p:sp>
    </p:spTree>
    <p:extLst>
      <p:ext uri="{BB962C8B-B14F-4D97-AF65-F5344CB8AC3E}">
        <p14:creationId xmlns:p14="http://schemas.microsoft.com/office/powerpoint/2010/main" val="606288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dirty="0"/>
              <a:t>Two gas appliances are fitted in a poorly ventilated cupboard:</a:t>
            </a:r>
          </a:p>
          <a:p>
            <a:pPr marL="342900" indent="-342900">
              <a:buFont typeface="Arial" panose="020B0604020202020204" pitchFamily="34" charset="0"/>
              <a:buChar char="•"/>
            </a:pPr>
            <a:r>
              <a:rPr lang="en-GB" dirty="0"/>
              <a:t>A flueless space heater</a:t>
            </a:r>
          </a:p>
          <a:p>
            <a:pPr marL="342900" indent="-342900">
              <a:buFont typeface="Arial" panose="020B0604020202020204" pitchFamily="34" charset="0"/>
              <a:buChar char="•"/>
            </a:pPr>
            <a:r>
              <a:rPr lang="en-GB" dirty="0"/>
              <a:t>A boiler with a fan-assisted burner</a:t>
            </a:r>
          </a:p>
          <a:p>
            <a:pPr>
              <a:spcBef>
                <a:spcPts val="1200"/>
              </a:spcBef>
            </a:pPr>
            <a:r>
              <a:rPr lang="en-GB" b="1" dirty="0"/>
              <a:t>Prompt discussion:</a:t>
            </a:r>
            <a:endParaRPr lang="en-GB" dirty="0"/>
          </a:p>
          <a:p>
            <a:pPr marL="342900" lvl="0" indent="-342900">
              <a:buFont typeface="Arial" panose="020B0604020202020204" pitchFamily="34" charset="0"/>
              <a:buChar char="•"/>
            </a:pPr>
            <a:r>
              <a:rPr lang="en-GB" dirty="0"/>
              <a:t>Which appliance poses a greater risk?</a:t>
            </a:r>
          </a:p>
          <a:p>
            <a:pPr marL="342900" lvl="0" indent="-342900">
              <a:buFont typeface="Arial" panose="020B0604020202020204" pitchFamily="34" charset="0"/>
              <a:buChar char="•"/>
            </a:pPr>
            <a:r>
              <a:rPr lang="en-GB" dirty="0"/>
              <a:t>What burner type might each appliance use?</a:t>
            </a:r>
          </a:p>
          <a:p>
            <a:pPr marL="342900" lvl="0" indent="-342900">
              <a:buFont typeface="Arial" panose="020B0604020202020204" pitchFamily="34" charset="0"/>
              <a:buChar char="•"/>
            </a:pPr>
            <a:r>
              <a:rPr lang="en-GB" dirty="0"/>
              <a:t>How does the appliance draw in combustion air?</a:t>
            </a:r>
          </a:p>
          <a:p>
            <a:endParaRPr lang="en-GB" b="1" dirty="0"/>
          </a:p>
          <a:p>
            <a:endParaRPr lang="en-GB" b="1" dirty="0"/>
          </a:p>
          <a:p>
            <a:endParaRPr lang="en-GB" dirty="0"/>
          </a:p>
          <a:p>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8A093-C2A2-3338-FCD6-D918ADFBED0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75120D2-427B-76F7-6D2D-FA116806C38B}"/>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dirty="0">
                <a:ea typeface="ＭＳ Ｐゴシック"/>
                <a:cs typeface="Arial"/>
              </a:rPr>
              <a:t>Extraction fans</a:t>
            </a:r>
            <a:endParaRPr lang="en-US" dirty="0"/>
          </a:p>
        </p:txBody>
      </p:sp>
      <p:sp>
        <p:nvSpPr>
          <p:cNvPr id="6" name="Content Placeholder 5">
            <a:extLst>
              <a:ext uri="{FF2B5EF4-FFF2-40B4-BE49-F238E27FC236}">
                <a16:creationId xmlns:a16="http://schemas.microsoft.com/office/drawing/2014/main" id="{74D751F0-E02F-1458-A85C-220F5AD97896}"/>
              </a:ext>
            </a:extLst>
          </p:cNvPr>
          <p:cNvSpPr>
            <a:spLocks noGrp="1"/>
          </p:cNvSpPr>
          <p:nvPr>
            <p:ph sz="quarter" idx="10"/>
          </p:nvPr>
        </p:nvSpPr>
        <p:spPr>
          <a:xfrm>
            <a:off x="360000" y="1800000"/>
            <a:ext cx="11326032" cy="4140000"/>
          </a:xfrm>
        </p:spPr>
        <p:txBody>
          <a:bodyPr/>
          <a:lstStyle/>
          <a:p>
            <a:r>
              <a:rPr lang="en-GB" dirty="0">
                <a:ea typeface="+mn-lt"/>
                <a:cs typeface="+mn-lt"/>
              </a:rPr>
              <a:t>Extraction fans, such as those used in bathrooms and kitchens, are designed to remove stale, humid, or contaminated air from indoor spaces and replace it with fresh air. Their primary purpose is to improve indoor air quality, prevent moisture-related damage, and support health and safety.</a:t>
            </a:r>
            <a:endParaRPr lang="en-US" dirty="0">
              <a:ea typeface="+mn-lt"/>
              <a:cs typeface="+mn-lt"/>
            </a:endParaRPr>
          </a:p>
          <a:p>
            <a:r>
              <a:rPr lang="en-GB" b="1" dirty="0"/>
              <a:t>Critical requirement</a:t>
            </a:r>
            <a:endParaRPr lang="en-GB" dirty="0"/>
          </a:p>
          <a:p>
            <a:r>
              <a:rPr lang="en-GB" dirty="0">
                <a:ea typeface="ＭＳ Ｐゴシック"/>
                <a:cs typeface="Arial"/>
              </a:rPr>
              <a:t>Extraction fans</a:t>
            </a:r>
            <a:r>
              <a:rPr lang="en-GB" dirty="0">
                <a:ea typeface="ＭＳ Ｐゴシック"/>
              </a:rPr>
              <a:t> must never interfere with dedicated combustion air paths or flue systems. Gas Safe engineers must be particularly vigilant when working in properties with </a:t>
            </a:r>
            <a:r>
              <a:rPr lang="en-GB" dirty="0">
                <a:ea typeface="ＭＳ Ｐゴシック"/>
                <a:cs typeface="Arial"/>
              </a:rPr>
              <a:t>extraction fans</a:t>
            </a:r>
            <a:r>
              <a:rPr lang="en-GB" dirty="0">
                <a:ea typeface="ＭＳ Ｐゴシック"/>
              </a:rPr>
              <a:t>, especially when these have been retrofitted after gas appliance installation.</a:t>
            </a:r>
          </a:p>
          <a:p>
            <a:endParaRPr lang="en-GB" dirty="0"/>
          </a:p>
        </p:txBody>
      </p:sp>
    </p:spTree>
    <p:extLst>
      <p:ext uri="{BB962C8B-B14F-4D97-AF65-F5344CB8AC3E}">
        <p14:creationId xmlns:p14="http://schemas.microsoft.com/office/powerpoint/2010/main" val="3924216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1F2D6-E4A8-1459-BAFA-491253490D1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68602AA-18AB-8EF1-E14B-511B8BD3414E}"/>
              </a:ext>
            </a:extLst>
          </p:cNvPr>
          <p:cNvSpPr>
            <a:spLocks noGrp="1"/>
          </p:cNvSpPr>
          <p:nvPr>
            <p:ph type="title"/>
          </p:nvPr>
        </p:nvSpPr>
        <p:spPr>
          <a:xfrm>
            <a:off x="252000" y="959222"/>
            <a:ext cx="11628452" cy="646331"/>
          </a:xfrm>
        </p:spPr>
        <p:txBody>
          <a:bodyPr/>
          <a:lstStyle/>
          <a:p>
            <a:r>
              <a:rPr lang="en-GB" dirty="0"/>
              <a:t>Combustion impact of air supply faults</a:t>
            </a:r>
          </a:p>
        </p:txBody>
      </p:sp>
      <p:sp>
        <p:nvSpPr>
          <p:cNvPr id="6" name="Content Placeholder 5">
            <a:extLst>
              <a:ext uri="{FF2B5EF4-FFF2-40B4-BE49-F238E27FC236}">
                <a16:creationId xmlns:a16="http://schemas.microsoft.com/office/drawing/2014/main" id="{EF863ED1-82C1-D64A-1E13-CF5C396E9255}"/>
              </a:ext>
            </a:extLst>
          </p:cNvPr>
          <p:cNvSpPr>
            <a:spLocks noGrp="1"/>
          </p:cNvSpPr>
          <p:nvPr>
            <p:ph sz="quarter" idx="10"/>
          </p:nvPr>
        </p:nvSpPr>
        <p:spPr>
          <a:xfrm>
            <a:off x="360000" y="1800000"/>
            <a:ext cx="10211967" cy="4140000"/>
          </a:xfrm>
        </p:spPr>
        <p:txBody>
          <a:bodyPr/>
          <a:lstStyle/>
          <a:p>
            <a:r>
              <a:rPr lang="en-GB" b="1" dirty="0"/>
              <a:t>Undersized ventilation</a:t>
            </a:r>
          </a:p>
          <a:p>
            <a:r>
              <a:rPr lang="en-GB" b="1" dirty="0">
                <a:ea typeface="ＭＳ Ｐゴシック"/>
              </a:rPr>
              <a:t>Combustion effect:</a:t>
            </a:r>
            <a:r>
              <a:rPr lang="en-GB" dirty="0">
                <a:ea typeface="ＭＳ Ｐゴシック"/>
              </a:rPr>
              <a:t> Insufficient oxygen for complete combustion, leading to increased CO production.</a:t>
            </a:r>
            <a:endParaRPr lang="en-GB" dirty="0"/>
          </a:p>
          <a:p>
            <a:r>
              <a:rPr lang="en-GB" b="1" dirty="0">
                <a:ea typeface="ＭＳ Ｐゴシック"/>
              </a:rPr>
              <a:t>Visual signs:</a:t>
            </a:r>
            <a:r>
              <a:rPr lang="en-GB" dirty="0">
                <a:ea typeface="ＭＳ Ｐゴシック"/>
              </a:rPr>
              <a:t> Yellow flame tips, sooting on the heat exchanger or around the burner, black deposits.</a:t>
            </a:r>
            <a:endParaRPr lang="en-GB" dirty="0"/>
          </a:p>
          <a:p>
            <a:r>
              <a:rPr lang="en-GB" b="1" dirty="0">
                <a:ea typeface="ＭＳ Ｐゴシック"/>
              </a:rPr>
              <a:t>Instrument reading:</a:t>
            </a:r>
            <a:r>
              <a:rPr lang="en-GB" dirty="0">
                <a:ea typeface="ＭＳ Ｐゴシック"/>
              </a:rPr>
              <a:t> CO/CO₂ ratio above 0.004, high CO readings in flue gas analysis.</a:t>
            </a:r>
            <a:endParaRPr lang="en-GB" dirty="0"/>
          </a:p>
        </p:txBody>
      </p:sp>
    </p:spTree>
    <p:extLst>
      <p:ext uri="{BB962C8B-B14F-4D97-AF65-F5344CB8AC3E}">
        <p14:creationId xmlns:p14="http://schemas.microsoft.com/office/powerpoint/2010/main" val="2254269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C35D4-94AD-9520-B76B-DCA2DF3C3D5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112FF16-2285-AD9F-C340-BE810F0A5CAF}"/>
              </a:ext>
            </a:extLst>
          </p:cNvPr>
          <p:cNvSpPr>
            <a:spLocks noGrp="1"/>
          </p:cNvSpPr>
          <p:nvPr>
            <p:ph type="title"/>
          </p:nvPr>
        </p:nvSpPr>
        <p:spPr>
          <a:xfrm>
            <a:off x="252000" y="959222"/>
            <a:ext cx="11628452" cy="646331"/>
          </a:xfrm>
        </p:spPr>
        <p:txBody>
          <a:bodyPr/>
          <a:lstStyle/>
          <a:p>
            <a:r>
              <a:rPr lang="en-GB" dirty="0"/>
              <a:t>Combustion impact of air supply faults</a:t>
            </a:r>
          </a:p>
        </p:txBody>
      </p:sp>
      <p:sp>
        <p:nvSpPr>
          <p:cNvPr id="6" name="Content Placeholder 5">
            <a:extLst>
              <a:ext uri="{FF2B5EF4-FFF2-40B4-BE49-F238E27FC236}">
                <a16:creationId xmlns:a16="http://schemas.microsoft.com/office/drawing/2014/main" id="{BA7C7F4B-F6A0-C3AF-2889-07DF5BAFF4C1}"/>
              </a:ext>
            </a:extLst>
          </p:cNvPr>
          <p:cNvSpPr>
            <a:spLocks noGrp="1"/>
          </p:cNvSpPr>
          <p:nvPr>
            <p:ph sz="quarter" idx="10"/>
          </p:nvPr>
        </p:nvSpPr>
        <p:spPr>
          <a:xfrm>
            <a:off x="360000" y="1800000"/>
            <a:ext cx="11520452" cy="4140000"/>
          </a:xfrm>
        </p:spPr>
        <p:txBody>
          <a:bodyPr/>
          <a:lstStyle/>
          <a:p>
            <a:r>
              <a:rPr lang="en-GB" b="1" dirty="0"/>
              <a:t>Blocked air intake</a:t>
            </a:r>
          </a:p>
          <a:p>
            <a:r>
              <a:rPr lang="en-GB" b="1" dirty="0">
                <a:ea typeface="ＭＳ Ｐゴシック"/>
              </a:rPr>
              <a:t>Combustion effect:</a:t>
            </a:r>
            <a:r>
              <a:rPr lang="en-GB" dirty="0">
                <a:ea typeface="ＭＳ Ｐゴシック"/>
              </a:rPr>
              <a:t> Restricted primary air leading to poor flame formation and unstable combustion.</a:t>
            </a:r>
            <a:endParaRPr lang="en-GB" dirty="0"/>
          </a:p>
          <a:p>
            <a:r>
              <a:rPr lang="en-GB" b="1" dirty="0">
                <a:ea typeface="ＭＳ Ｐゴシック"/>
              </a:rPr>
              <a:t>Visual signs:</a:t>
            </a:r>
            <a:r>
              <a:rPr lang="en-GB" dirty="0">
                <a:ea typeface="ＭＳ Ｐゴシック"/>
              </a:rPr>
              <a:t> Lifting flames, flame extinguishment, delayed ignition, condensation on cold surfaces.</a:t>
            </a:r>
            <a:endParaRPr lang="en-GB" dirty="0"/>
          </a:p>
          <a:p>
            <a:r>
              <a:rPr lang="en-GB" b="1" dirty="0">
                <a:ea typeface="ＭＳ Ｐゴシック"/>
              </a:rPr>
              <a:t>Instrument reading:</a:t>
            </a:r>
            <a:r>
              <a:rPr lang="en-GB" dirty="0">
                <a:ea typeface="ＭＳ Ｐゴシック"/>
              </a:rPr>
              <a:t> Low O₂ readings, fluctuating pressure readings, intermittent flame failure.</a:t>
            </a:r>
            <a:endParaRPr lang="en-GB" dirty="0"/>
          </a:p>
        </p:txBody>
      </p:sp>
    </p:spTree>
    <p:extLst>
      <p:ext uri="{BB962C8B-B14F-4D97-AF65-F5344CB8AC3E}">
        <p14:creationId xmlns:p14="http://schemas.microsoft.com/office/powerpoint/2010/main" val="663649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C0B7D-96B7-6AE3-CBE8-2D6E0AA5FEA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5231D30-4DD2-63B5-C841-D09B479B02EB}"/>
              </a:ext>
            </a:extLst>
          </p:cNvPr>
          <p:cNvSpPr>
            <a:spLocks noGrp="1"/>
          </p:cNvSpPr>
          <p:nvPr>
            <p:ph type="title"/>
          </p:nvPr>
        </p:nvSpPr>
        <p:spPr>
          <a:xfrm>
            <a:off x="252000" y="959222"/>
            <a:ext cx="11628452" cy="646331"/>
          </a:xfrm>
        </p:spPr>
        <p:txBody>
          <a:bodyPr/>
          <a:lstStyle/>
          <a:p>
            <a:r>
              <a:rPr lang="en-GB" dirty="0"/>
              <a:t>Combustion impact of air supply faults</a:t>
            </a:r>
          </a:p>
        </p:txBody>
      </p:sp>
      <p:sp>
        <p:nvSpPr>
          <p:cNvPr id="6" name="Content Placeholder 5">
            <a:extLst>
              <a:ext uri="{FF2B5EF4-FFF2-40B4-BE49-F238E27FC236}">
                <a16:creationId xmlns:a16="http://schemas.microsoft.com/office/drawing/2014/main" id="{2976D9DF-4428-A325-86BB-EEE26597E863}"/>
              </a:ext>
            </a:extLst>
          </p:cNvPr>
          <p:cNvSpPr>
            <a:spLocks noGrp="1"/>
          </p:cNvSpPr>
          <p:nvPr>
            <p:ph sz="quarter" idx="10"/>
          </p:nvPr>
        </p:nvSpPr>
        <p:spPr>
          <a:xfrm>
            <a:off x="360000" y="1800000"/>
            <a:ext cx="11399184" cy="4140000"/>
          </a:xfrm>
        </p:spPr>
        <p:txBody>
          <a:bodyPr/>
          <a:lstStyle/>
          <a:p>
            <a:r>
              <a:rPr lang="en-GB" b="1" dirty="0"/>
              <a:t>Fan failure</a:t>
            </a:r>
          </a:p>
          <a:p>
            <a:r>
              <a:rPr lang="en-GB" b="1" dirty="0">
                <a:ea typeface="ＭＳ Ｐゴシック"/>
              </a:rPr>
              <a:t>Combustion effect:</a:t>
            </a:r>
            <a:r>
              <a:rPr lang="en-GB" dirty="0">
                <a:ea typeface="ＭＳ Ｐゴシック"/>
              </a:rPr>
              <a:t> Loss of forced air movement, possible flame impingement on the heat exchanger.</a:t>
            </a:r>
          </a:p>
          <a:p>
            <a:r>
              <a:rPr lang="en-GB" b="1" dirty="0">
                <a:ea typeface="ＭＳ Ｐゴシック"/>
              </a:rPr>
              <a:t>Visual signs:</a:t>
            </a:r>
            <a:r>
              <a:rPr lang="en-GB" dirty="0">
                <a:ea typeface="ＭＳ Ｐゴシック"/>
              </a:rPr>
              <a:t> Lockout error codes, APS fault indication, repeated reset attempts.</a:t>
            </a:r>
            <a:endParaRPr lang="en-GB" dirty="0"/>
          </a:p>
          <a:p>
            <a:r>
              <a:rPr lang="en-GB" b="1" dirty="0">
                <a:ea typeface="ＭＳ Ｐゴシック"/>
              </a:rPr>
              <a:t>Instrument reading:</a:t>
            </a:r>
            <a:r>
              <a:rPr lang="en-GB" dirty="0">
                <a:ea typeface="ＭＳ Ｐゴシック"/>
              </a:rPr>
              <a:t> No differential pressure across APS terminals, PCB diagnostic codes.</a:t>
            </a:r>
            <a:endParaRPr lang="en-GB" dirty="0"/>
          </a:p>
          <a:p>
            <a:endParaRPr lang="en-GB" dirty="0"/>
          </a:p>
        </p:txBody>
      </p:sp>
    </p:spTree>
    <p:extLst>
      <p:ext uri="{BB962C8B-B14F-4D97-AF65-F5344CB8AC3E}">
        <p14:creationId xmlns:p14="http://schemas.microsoft.com/office/powerpoint/2010/main" val="27029512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1BB7E-6B75-1E6F-D798-5FDC6B80321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5A60164-4DF4-707A-9632-5C627A080A81}"/>
              </a:ext>
            </a:extLst>
          </p:cNvPr>
          <p:cNvSpPr>
            <a:spLocks noGrp="1"/>
          </p:cNvSpPr>
          <p:nvPr>
            <p:ph type="title"/>
          </p:nvPr>
        </p:nvSpPr>
        <p:spPr>
          <a:xfrm>
            <a:off x="252000" y="959222"/>
            <a:ext cx="11628452" cy="646331"/>
          </a:xfrm>
        </p:spPr>
        <p:txBody>
          <a:bodyPr/>
          <a:lstStyle/>
          <a:p>
            <a:r>
              <a:rPr lang="en-GB" dirty="0"/>
              <a:t>Combustion impact of air supply faults</a:t>
            </a:r>
          </a:p>
        </p:txBody>
      </p:sp>
      <p:sp>
        <p:nvSpPr>
          <p:cNvPr id="6" name="Content Placeholder 5">
            <a:extLst>
              <a:ext uri="{FF2B5EF4-FFF2-40B4-BE49-F238E27FC236}">
                <a16:creationId xmlns:a16="http://schemas.microsoft.com/office/drawing/2014/main" id="{38D1EC1F-2402-FD9F-859E-4D9479363433}"/>
              </a:ext>
            </a:extLst>
          </p:cNvPr>
          <p:cNvSpPr>
            <a:spLocks noGrp="1"/>
          </p:cNvSpPr>
          <p:nvPr>
            <p:ph sz="quarter" idx="10"/>
          </p:nvPr>
        </p:nvSpPr>
        <p:spPr>
          <a:xfrm>
            <a:off x="360000" y="1800000"/>
            <a:ext cx="11435760" cy="4140000"/>
          </a:xfrm>
        </p:spPr>
        <p:txBody>
          <a:bodyPr/>
          <a:lstStyle/>
          <a:p>
            <a:r>
              <a:rPr lang="en-GB" b="1" dirty="0"/>
              <a:t>MVHR back-pressure</a:t>
            </a:r>
          </a:p>
          <a:p>
            <a:r>
              <a:rPr lang="en-GB" b="1" dirty="0">
                <a:ea typeface="ＭＳ Ｐゴシック"/>
              </a:rPr>
              <a:t>Combustion effect:</a:t>
            </a:r>
            <a:r>
              <a:rPr lang="en-GB" dirty="0">
                <a:ea typeface="ＭＳ Ｐゴシック"/>
              </a:rPr>
              <a:t> Disruption of natural draught, potential for flue gas spillage into the room.</a:t>
            </a:r>
          </a:p>
          <a:p>
            <a:r>
              <a:rPr lang="en-GB" b="1" dirty="0">
                <a:ea typeface="ＭＳ Ｐゴシック"/>
              </a:rPr>
              <a:t>Visual signs:</a:t>
            </a:r>
            <a:r>
              <a:rPr lang="en-GB" dirty="0">
                <a:ea typeface="ＭＳ Ｐゴシック"/>
              </a:rPr>
              <a:t> CO alarm activation, inconsistent flame pattern, spillage during </a:t>
            </a:r>
            <a:r>
              <a:rPr lang="en-GB">
                <a:ea typeface="ＭＳ Ｐゴシック"/>
              </a:rPr>
              <a:t>spillage test.</a:t>
            </a:r>
            <a:endParaRPr lang="en-GB"/>
          </a:p>
          <a:p>
            <a:r>
              <a:rPr lang="en-GB" b="1" dirty="0">
                <a:ea typeface="ＭＳ Ｐゴシック"/>
              </a:rPr>
              <a:t>Instrument reading:</a:t>
            </a:r>
            <a:r>
              <a:rPr lang="en-GB" dirty="0">
                <a:ea typeface="ＭＳ Ｐゴシック"/>
              </a:rPr>
              <a:t> Failed spillage test, CO detected in room air during operation.</a:t>
            </a:r>
            <a:endParaRPr lang="en-GB" dirty="0"/>
          </a:p>
        </p:txBody>
      </p:sp>
    </p:spTree>
    <p:extLst>
      <p:ext uri="{BB962C8B-B14F-4D97-AF65-F5344CB8AC3E}">
        <p14:creationId xmlns:p14="http://schemas.microsoft.com/office/powerpoint/2010/main" val="1581301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559B9-340E-F33D-97AD-05770851910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C22A1FC-5218-4211-38E9-1E63893E0CEF}"/>
              </a:ext>
            </a:extLst>
          </p:cNvPr>
          <p:cNvSpPr>
            <a:spLocks noGrp="1"/>
          </p:cNvSpPr>
          <p:nvPr>
            <p:ph type="title"/>
          </p:nvPr>
        </p:nvSpPr>
        <p:spPr>
          <a:xfrm>
            <a:off x="252000" y="959222"/>
            <a:ext cx="11628452" cy="646331"/>
          </a:xfrm>
        </p:spPr>
        <p:txBody>
          <a:bodyPr/>
          <a:lstStyle/>
          <a:p>
            <a:r>
              <a:rPr lang="en-GB" dirty="0"/>
              <a:t>Combustion impact of air supply faults</a:t>
            </a:r>
          </a:p>
        </p:txBody>
      </p:sp>
      <p:sp>
        <p:nvSpPr>
          <p:cNvPr id="6" name="Content Placeholder 5">
            <a:extLst>
              <a:ext uri="{FF2B5EF4-FFF2-40B4-BE49-F238E27FC236}">
                <a16:creationId xmlns:a16="http://schemas.microsoft.com/office/drawing/2014/main" id="{2B959309-6D55-65E3-F0C5-EC1FCB51F872}"/>
              </a:ext>
            </a:extLst>
          </p:cNvPr>
          <p:cNvSpPr>
            <a:spLocks noGrp="1"/>
          </p:cNvSpPr>
          <p:nvPr>
            <p:ph sz="quarter" idx="10"/>
          </p:nvPr>
        </p:nvSpPr>
        <p:spPr>
          <a:xfrm>
            <a:off x="360000" y="1800000"/>
            <a:ext cx="11307744" cy="4140000"/>
          </a:xfrm>
        </p:spPr>
        <p:txBody>
          <a:bodyPr/>
          <a:lstStyle/>
          <a:p>
            <a:r>
              <a:rPr lang="en-GB" dirty="0"/>
              <a:t>Air supply faults represent a significant proportion of dangerous gas installations identified during routine safety checks. </a:t>
            </a:r>
          </a:p>
          <a:p>
            <a:r>
              <a:rPr lang="en-GB" dirty="0"/>
              <a:t>When investigating combustion problems, the engineer must systematically evaluate all aspects of ventilation and air supply, as these issues may present intermittently depending on environmental conditions.</a:t>
            </a:r>
          </a:p>
          <a:p>
            <a:r>
              <a:rPr lang="en-GB" b="1" dirty="0"/>
              <a:t>Engineering link</a:t>
            </a:r>
            <a:endParaRPr lang="en-GB" dirty="0"/>
          </a:p>
          <a:p>
            <a:r>
              <a:rPr lang="en-GB" dirty="0"/>
              <a:t>This connects directly to knowledge from K1.10 regarding Flame Supervision Devices (FSD), Air Pressure Switches (APS), and carbon monoxide alarms – all of which provide critical protection against air supply issues.</a:t>
            </a:r>
          </a:p>
        </p:txBody>
      </p:sp>
    </p:spTree>
    <p:extLst>
      <p:ext uri="{BB962C8B-B14F-4D97-AF65-F5344CB8AC3E}">
        <p14:creationId xmlns:p14="http://schemas.microsoft.com/office/powerpoint/2010/main" val="24315127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F0840-0CDB-CFED-6E17-0E601EA2C3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FC53C8-60D1-D357-1488-6B2AF4DA65D1}"/>
              </a:ext>
            </a:extLst>
          </p:cNvPr>
          <p:cNvSpPr>
            <a:spLocks noGrp="1"/>
          </p:cNvSpPr>
          <p:nvPr>
            <p:ph type="title"/>
          </p:nvPr>
        </p:nvSpPr>
        <p:spPr>
          <a:xfrm>
            <a:off x="252000" y="959222"/>
            <a:ext cx="11628452" cy="646331"/>
          </a:xfrm>
        </p:spPr>
        <p:txBody>
          <a:bodyPr/>
          <a:lstStyle/>
          <a:p>
            <a:r>
              <a:rPr lang="en-GB" dirty="0"/>
              <a:t>Matching burners to appliance types</a:t>
            </a:r>
          </a:p>
        </p:txBody>
      </p:sp>
      <p:sp>
        <p:nvSpPr>
          <p:cNvPr id="6" name="Content Placeholder 5">
            <a:extLst>
              <a:ext uri="{FF2B5EF4-FFF2-40B4-BE49-F238E27FC236}">
                <a16:creationId xmlns:a16="http://schemas.microsoft.com/office/drawing/2014/main" id="{2B65DF85-4D24-6E7C-481B-0DE599A4D16C}"/>
              </a:ext>
            </a:extLst>
          </p:cNvPr>
          <p:cNvSpPr>
            <a:spLocks noGrp="1"/>
          </p:cNvSpPr>
          <p:nvPr>
            <p:ph sz="quarter" idx="10"/>
          </p:nvPr>
        </p:nvSpPr>
        <p:spPr>
          <a:xfrm>
            <a:off x="360000" y="1800000"/>
            <a:ext cx="11628452" cy="4140000"/>
          </a:xfrm>
        </p:spPr>
        <p:txBody>
          <a:bodyPr/>
          <a:lstStyle/>
          <a:p>
            <a:r>
              <a:rPr lang="en-GB" b="1" dirty="0"/>
              <a:t>Selection criteria</a:t>
            </a:r>
          </a:p>
          <a:p>
            <a:r>
              <a:rPr lang="en-GB" dirty="0"/>
              <a:t>Engineers must consider multiple factors when specifying or evaluating burner systems for different applications:</a:t>
            </a:r>
          </a:p>
          <a:p>
            <a:r>
              <a:rPr lang="en-GB" b="1" dirty="0"/>
              <a:t>Heat output requirements</a:t>
            </a:r>
            <a:r>
              <a:rPr lang="en-GB" dirty="0"/>
              <a:t> (steady-state vs variable load)</a:t>
            </a:r>
          </a:p>
          <a:p>
            <a:r>
              <a:rPr lang="en-GB" b="1" dirty="0"/>
              <a:t>Turn-down ratio needed</a:t>
            </a:r>
            <a:r>
              <a:rPr lang="en-GB" dirty="0"/>
              <a:t> (minimum to maximum output)</a:t>
            </a:r>
          </a:p>
          <a:p>
            <a:r>
              <a:rPr lang="en-GB" b="1" dirty="0"/>
              <a:t>Installation location</a:t>
            </a:r>
            <a:r>
              <a:rPr lang="en-GB" dirty="0"/>
              <a:t> (ventilation availability)</a:t>
            </a:r>
          </a:p>
          <a:p>
            <a:r>
              <a:rPr lang="en-GB" b="1" dirty="0"/>
              <a:t>Control complexity</a:t>
            </a:r>
            <a:r>
              <a:rPr lang="en-GB" dirty="0"/>
              <a:t> (basic vs advanced modulation)</a:t>
            </a:r>
          </a:p>
          <a:p>
            <a:endParaRPr lang="en-GB" b="1" dirty="0"/>
          </a:p>
        </p:txBody>
      </p:sp>
    </p:spTree>
    <p:extLst>
      <p:ext uri="{BB962C8B-B14F-4D97-AF65-F5344CB8AC3E}">
        <p14:creationId xmlns:p14="http://schemas.microsoft.com/office/powerpoint/2010/main" val="7031621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8745A-4E95-558E-77EF-39AA49C4474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2EABF33-78D3-1458-781C-9871C76BF570}"/>
              </a:ext>
            </a:extLst>
          </p:cNvPr>
          <p:cNvSpPr>
            <a:spLocks noGrp="1"/>
          </p:cNvSpPr>
          <p:nvPr>
            <p:ph type="title"/>
          </p:nvPr>
        </p:nvSpPr>
        <p:spPr>
          <a:xfrm>
            <a:off x="252000" y="959222"/>
            <a:ext cx="11628452" cy="646331"/>
          </a:xfrm>
        </p:spPr>
        <p:txBody>
          <a:bodyPr/>
          <a:lstStyle/>
          <a:p>
            <a:r>
              <a:rPr lang="en-GB" dirty="0"/>
              <a:t>Matching burners to appliance types</a:t>
            </a:r>
          </a:p>
        </p:txBody>
      </p:sp>
      <p:sp>
        <p:nvSpPr>
          <p:cNvPr id="6" name="Content Placeholder 5">
            <a:extLst>
              <a:ext uri="{FF2B5EF4-FFF2-40B4-BE49-F238E27FC236}">
                <a16:creationId xmlns:a16="http://schemas.microsoft.com/office/drawing/2014/main" id="{4D7D233E-A3A3-0C72-F208-2C08E0899DDD}"/>
              </a:ext>
            </a:extLst>
          </p:cNvPr>
          <p:cNvSpPr>
            <a:spLocks noGrp="1"/>
          </p:cNvSpPr>
          <p:nvPr>
            <p:ph sz="quarter" idx="10"/>
          </p:nvPr>
        </p:nvSpPr>
        <p:spPr>
          <a:xfrm>
            <a:off x="360000" y="1800000"/>
            <a:ext cx="11628452" cy="4140000"/>
          </a:xfrm>
        </p:spPr>
        <p:txBody>
          <a:bodyPr/>
          <a:lstStyle/>
          <a:p>
            <a:r>
              <a:rPr lang="en-GB" b="1" dirty="0"/>
              <a:t>Selection criteria</a:t>
            </a:r>
          </a:p>
          <a:p>
            <a:r>
              <a:rPr lang="en-GB" dirty="0"/>
              <a:t>Engineers must consider multiple factors when specifying or evaluating burner systems for different applications:</a:t>
            </a:r>
          </a:p>
          <a:p>
            <a:r>
              <a:rPr lang="en-GB" b="1" dirty="0"/>
              <a:t>Noise constraints</a:t>
            </a:r>
            <a:r>
              <a:rPr lang="en-GB" dirty="0"/>
              <a:t> (especially in residential settings)</a:t>
            </a:r>
          </a:p>
          <a:p>
            <a:r>
              <a:rPr lang="en-GB" b="1" dirty="0"/>
              <a:t>Efficiency targets</a:t>
            </a:r>
            <a:r>
              <a:rPr lang="en-GB" dirty="0"/>
              <a:t> (standard vs high-efficiency)</a:t>
            </a:r>
          </a:p>
          <a:p>
            <a:r>
              <a:rPr lang="en-GB" b="1" dirty="0"/>
              <a:t>NOx emission requirements</a:t>
            </a:r>
            <a:r>
              <a:rPr lang="en-GB" dirty="0"/>
              <a:t> (increasingly important)</a:t>
            </a:r>
          </a:p>
          <a:p>
            <a:r>
              <a:rPr lang="en-GB" b="1" dirty="0"/>
              <a:t>Maintenance accessibility</a:t>
            </a:r>
            <a:r>
              <a:rPr lang="en-GB" dirty="0"/>
              <a:t> (service frequency)</a:t>
            </a:r>
          </a:p>
          <a:p>
            <a:endParaRPr lang="en-GB" b="1" dirty="0"/>
          </a:p>
        </p:txBody>
      </p:sp>
    </p:spTree>
    <p:extLst>
      <p:ext uri="{BB962C8B-B14F-4D97-AF65-F5344CB8AC3E}">
        <p14:creationId xmlns:p14="http://schemas.microsoft.com/office/powerpoint/2010/main" val="32353249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57F51-C30F-86CB-F035-9515540D60D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51986D5-DBDB-A331-0D42-F79BB0353DE9}"/>
              </a:ext>
            </a:extLst>
          </p:cNvPr>
          <p:cNvSpPr>
            <a:spLocks noGrp="1"/>
          </p:cNvSpPr>
          <p:nvPr>
            <p:ph type="title"/>
          </p:nvPr>
        </p:nvSpPr>
        <p:spPr>
          <a:xfrm>
            <a:off x="249223" y="844387"/>
            <a:ext cx="11628452" cy="646331"/>
          </a:xfrm>
        </p:spPr>
        <p:txBody>
          <a:bodyPr/>
          <a:lstStyle/>
          <a:p>
            <a:r>
              <a:rPr lang="en-GB" dirty="0"/>
              <a:t>Matching burners to appliance types</a:t>
            </a:r>
          </a:p>
        </p:txBody>
      </p:sp>
      <p:sp>
        <p:nvSpPr>
          <p:cNvPr id="6" name="Content Placeholder 5">
            <a:extLst>
              <a:ext uri="{FF2B5EF4-FFF2-40B4-BE49-F238E27FC236}">
                <a16:creationId xmlns:a16="http://schemas.microsoft.com/office/drawing/2014/main" id="{20DC6228-2B7C-5033-BB65-9FD37A71CC2E}"/>
              </a:ext>
            </a:extLst>
          </p:cNvPr>
          <p:cNvSpPr>
            <a:spLocks noGrp="1"/>
          </p:cNvSpPr>
          <p:nvPr>
            <p:ph sz="quarter" idx="10"/>
          </p:nvPr>
        </p:nvSpPr>
        <p:spPr>
          <a:xfrm>
            <a:off x="358776" y="1490718"/>
            <a:ext cx="11628452" cy="4140000"/>
          </a:xfrm>
        </p:spPr>
        <p:txBody>
          <a:bodyPr/>
          <a:lstStyle/>
          <a:p>
            <a:r>
              <a:rPr lang="en-GB" sz="1800" b="1" dirty="0"/>
              <a:t>Common appliance-burner pairings</a:t>
            </a:r>
          </a:p>
          <a:p>
            <a:endParaRPr lang="en-GB" sz="1800" b="1" dirty="0"/>
          </a:p>
          <a:p>
            <a:endParaRPr lang="en-GB" sz="1800" b="1" dirty="0"/>
          </a:p>
          <a:p>
            <a:endParaRPr lang="en-GB" sz="1800" b="1" dirty="0"/>
          </a:p>
          <a:p>
            <a:endParaRPr lang="en-GB" sz="1800" b="1" dirty="0"/>
          </a:p>
          <a:p>
            <a:endParaRPr lang="en-GB" sz="1800" b="1" dirty="0"/>
          </a:p>
          <a:p>
            <a:endParaRPr lang="en-GB" sz="1800" dirty="0"/>
          </a:p>
          <a:p>
            <a:endParaRPr lang="en-GB" sz="1800" dirty="0"/>
          </a:p>
          <a:p>
            <a:r>
              <a:rPr lang="en-GB" sz="1800" dirty="0"/>
              <a:t>The selection of burner type should always prioritise safety, followed by performance efficiency and control requirements. For replacement scenarios, engineers must ensure compatibility with existing ventilation and flue arrangements or upgrade these accordingly.</a:t>
            </a:r>
          </a:p>
          <a:p>
            <a:endParaRPr lang="en-GB" sz="1800" b="1" dirty="0"/>
          </a:p>
          <a:p>
            <a:endParaRPr lang="en-GB" sz="1800" b="1" dirty="0"/>
          </a:p>
        </p:txBody>
      </p:sp>
      <p:graphicFrame>
        <p:nvGraphicFramePr>
          <p:cNvPr id="2" name="Table 1">
            <a:extLst>
              <a:ext uri="{FF2B5EF4-FFF2-40B4-BE49-F238E27FC236}">
                <a16:creationId xmlns:a16="http://schemas.microsoft.com/office/drawing/2014/main" id="{BBCDB6DC-B15B-E753-EC69-ED72F2B39E86}"/>
              </a:ext>
            </a:extLst>
          </p:cNvPr>
          <p:cNvGraphicFramePr>
            <a:graphicFrameLocks noGrp="1"/>
          </p:cNvGraphicFramePr>
          <p:nvPr>
            <p:extLst>
              <p:ext uri="{D42A27DB-BD31-4B8C-83A1-F6EECF244321}">
                <p14:modId xmlns:p14="http://schemas.microsoft.com/office/powerpoint/2010/main" val="2845760422"/>
              </p:ext>
            </p:extLst>
          </p:nvPr>
        </p:nvGraphicFramePr>
        <p:xfrm>
          <a:off x="358776" y="2058307"/>
          <a:ext cx="11518899" cy="2926080"/>
        </p:xfrm>
        <a:graphic>
          <a:graphicData uri="http://schemas.openxmlformats.org/drawingml/2006/table">
            <a:tbl>
              <a:tblPr/>
              <a:tblGrid>
                <a:gridCol w="3418742">
                  <a:extLst>
                    <a:ext uri="{9D8B030D-6E8A-4147-A177-3AD203B41FA5}">
                      <a16:colId xmlns:a16="http://schemas.microsoft.com/office/drawing/2014/main" val="1913495857"/>
                    </a:ext>
                  </a:extLst>
                </a:gridCol>
                <a:gridCol w="3903785">
                  <a:extLst>
                    <a:ext uri="{9D8B030D-6E8A-4147-A177-3AD203B41FA5}">
                      <a16:colId xmlns:a16="http://schemas.microsoft.com/office/drawing/2014/main" val="3541630969"/>
                    </a:ext>
                  </a:extLst>
                </a:gridCol>
                <a:gridCol w="4196372">
                  <a:extLst>
                    <a:ext uri="{9D8B030D-6E8A-4147-A177-3AD203B41FA5}">
                      <a16:colId xmlns:a16="http://schemas.microsoft.com/office/drawing/2014/main" val="3521813783"/>
                    </a:ext>
                  </a:extLst>
                </a:gridCol>
              </a:tblGrid>
              <a:tr h="0">
                <a:tc>
                  <a:txBody>
                    <a:bodyPr/>
                    <a:lstStyle/>
                    <a:p>
                      <a:pPr>
                        <a:buNone/>
                      </a:pPr>
                      <a:r>
                        <a:rPr lang="en-GB" sz="1800" b="1" dirty="0"/>
                        <a:t>Appliance type</a:t>
                      </a:r>
                      <a:endParaRPr lang="en-GB"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b="1" dirty="0"/>
                        <a:t>Typical burner</a:t>
                      </a:r>
                      <a:endParaRPr lang="en-GB"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b="1" dirty="0"/>
                        <a:t>Air supply method</a:t>
                      </a:r>
                      <a:endParaRPr lang="en-GB"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13509098"/>
                  </a:ext>
                </a:extLst>
              </a:tr>
              <a:tr h="0">
                <a:tc>
                  <a:txBody>
                    <a:bodyPr/>
                    <a:lstStyle/>
                    <a:p>
                      <a:pPr>
                        <a:buNone/>
                      </a:pPr>
                      <a:r>
                        <a:rPr lang="en-GB" sz="1800"/>
                        <a:t>Combi Boiler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Duplex, pre-mix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Fan-assisted, room-sealed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4695997"/>
                  </a:ext>
                </a:extLst>
              </a:tr>
              <a:tr h="0">
                <a:tc>
                  <a:txBody>
                    <a:bodyPr/>
                    <a:lstStyle/>
                    <a:p>
                      <a:pPr>
                        <a:buNone/>
                      </a:pPr>
                      <a:r>
                        <a:rPr lang="en-GB" sz="1800"/>
                        <a:t>Cooker Hob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Simplex, non-aerated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Flueless, room air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1765701"/>
                  </a:ext>
                </a:extLst>
              </a:tr>
              <a:tr h="0">
                <a:tc>
                  <a:txBody>
                    <a:bodyPr/>
                    <a:lstStyle/>
                    <a:p>
                      <a:pPr>
                        <a:buNone/>
                      </a:pPr>
                      <a:r>
                        <a:rPr lang="en-GB" sz="1800"/>
                        <a:t>Decorative Gas Fire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Simplex, aerated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Open-flued or flueless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3013599"/>
                  </a:ext>
                </a:extLst>
              </a:tr>
              <a:tr h="0">
                <a:tc>
                  <a:txBody>
                    <a:bodyPr/>
                    <a:lstStyle/>
                    <a:p>
                      <a:pPr>
                        <a:buNone/>
                      </a:pPr>
                      <a:r>
                        <a:rPr lang="en-GB" sz="1800"/>
                        <a:t>Instantaneous Water Heater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Simplex, naturally aspirated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Open-flued, natural draught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62575502"/>
                  </a:ext>
                </a:extLst>
              </a:tr>
              <a:tr h="0">
                <a:tc>
                  <a:txBody>
                    <a:bodyPr/>
                    <a:lstStyle/>
                    <a:p>
                      <a:pPr>
                        <a:buNone/>
                      </a:pPr>
                      <a:r>
                        <a:rPr lang="en-GB" sz="1800"/>
                        <a:t>Commercial Boiler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Multi-stage duplex, pre-mix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Fan-assisted, induced draught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31196866"/>
                  </a:ext>
                </a:extLst>
              </a:tr>
              <a:tr h="0">
                <a:tc>
                  <a:txBody>
                    <a:bodyPr/>
                    <a:lstStyle/>
                    <a:p>
                      <a:pPr>
                        <a:buNone/>
                      </a:pPr>
                      <a:r>
                        <a:rPr lang="en-GB" sz="1800"/>
                        <a:t>Condensing System Boiler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Duplex, fully modulating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a:t>Fan-assisted, room-sealed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6405126"/>
                  </a:ext>
                </a:extLst>
              </a:tr>
              <a:tr h="0">
                <a:tc>
                  <a:txBody>
                    <a:bodyPr/>
                    <a:lstStyle/>
                    <a:p>
                      <a:pPr>
                        <a:buNone/>
                      </a:pPr>
                      <a:r>
                        <a:rPr lang="en-GB" sz="1800" dirty="0"/>
                        <a:t>LPG Camping Stove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dirty="0"/>
                        <a:t>Simplex, basic jets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800" dirty="0"/>
                        <a:t>Flueless, open air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3772749"/>
                  </a:ext>
                </a:extLst>
              </a:tr>
            </a:tbl>
          </a:graphicData>
        </a:graphic>
      </p:graphicFrame>
    </p:spTree>
    <p:extLst>
      <p:ext uri="{BB962C8B-B14F-4D97-AF65-F5344CB8AC3E}">
        <p14:creationId xmlns:p14="http://schemas.microsoft.com/office/powerpoint/2010/main" val="3850906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3FADA-C846-E9F6-9C65-145D4D5244B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2A3B4E8-6A1A-342B-5689-C4929A3BAB25}"/>
              </a:ext>
            </a:extLst>
          </p:cNvPr>
          <p:cNvSpPr>
            <a:spLocks noGrp="1"/>
          </p:cNvSpPr>
          <p:nvPr>
            <p:ph type="title"/>
          </p:nvPr>
        </p:nvSpPr>
        <p:spPr>
          <a:xfrm>
            <a:off x="252000" y="959222"/>
            <a:ext cx="11628452" cy="646331"/>
          </a:xfrm>
        </p:spPr>
        <p:txBody>
          <a:bodyPr/>
          <a:lstStyle/>
          <a:p>
            <a:r>
              <a:rPr lang="en-GB" dirty="0"/>
              <a:t>Knowledge check</a:t>
            </a:r>
          </a:p>
        </p:txBody>
      </p:sp>
      <p:sp>
        <p:nvSpPr>
          <p:cNvPr id="6" name="Content Placeholder 5">
            <a:extLst>
              <a:ext uri="{FF2B5EF4-FFF2-40B4-BE49-F238E27FC236}">
                <a16:creationId xmlns:a16="http://schemas.microsoft.com/office/drawing/2014/main" id="{BE7F183B-ED55-3399-287B-A6EC9BB35A1A}"/>
              </a:ext>
            </a:extLst>
          </p:cNvPr>
          <p:cNvSpPr>
            <a:spLocks noGrp="1"/>
          </p:cNvSpPr>
          <p:nvPr>
            <p:ph sz="quarter" idx="10"/>
          </p:nvPr>
        </p:nvSpPr>
        <p:spPr>
          <a:xfrm>
            <a:off x="360000" y="1800000"/>
            <a:ext cx="11628452" cy="4140000"/>
          </a:xfrm>
        </p:spPr>
        <p:txBody>
          <a:bodyPr/>
          <a:lstStyle/>
          <a:p>
            <a:r>
              <a:rPr lang="en-GB" b="1" dirty="0"/>
              <a:t>Question 1</a:t>
            </a:r>
          </a:p>
          <a:p>
            <a:r>
              <a:rPr lang="en-GB" dirty="0"/>
              <a:t>What is a key feature of a duplex burner?</a:t>
            </a:r>
          </a:p>
          <a:p>
            <a:pPr marL="457200" indent="-457200">
              <a:buFont typeface="+mj-lt"/>
              <a:buAutoNum type="alphaUcPeriod"/>
            </a:pPr>
            <a:r>
              <a:rPr lang="en-GB" dirty="0"/>
              <a:t>Uses two different gases simultaneously</a:t>
            </a:r>
          </a:p>
          <a:p>
            <a:pPr marL="457200" indent="-457200">
              <a:buFont typeface="+mj-lt"/>
              <a:buAutoNum type="alphaUcPeriod"/>
            </a:pPr>
            <a:r>
              <a:rPr lang="en-GB" dirty="0"/>
              <a:t>Has multiple flame ports or rows</a:t>
            </a:r>
          </a:p>
          <a:p>
            <a:pPr marL="457200" indent="-457200">
              <a:buFont typeface="+mj-lt"/>
              <a:buAutoNum type="alphaUcPeriod"/>
            </a:pPr>
            <a:r>
              <a:rPr lang="en-GB" dirty="0"/>
              <a:t>Only works with LPG fuel supply</a:t>
            </a:r>
          </a:p>
          <a:p>
            <a:pPr marL="457200" indent="-457200">
              <a:buFont typeface="+mj-lt"/>
              <a:buAutoNum type="alphaUcPeriod"/>
            </a:pPr>
            <a:r>
              <a:rPr lang="en-GB" dirty="0"/>
              <a:t>Cannot be modulated once installed</a:t>
            </a:r>
          </a:p>
          <a:p>
            <a:r>
              <a:rPr lang="en-GB" sz="2000" b="1" dirty="0">
                <a:ea typeface="ＭＳ Ｐゴシック"/>
              </a:rPr>
              <a:t>Correct answer: B.</a:t>
            </a:r>
            <a:r>
              <a:rPr lang="en-GB" sz="2000" dirty="0">
                <a:ea typeface="ＭＳ Ｐゴシック"/>
              </a:rPr>
              <a:t> Duplex burners feature multiple flame ports or rows, allowing for improved modulation and more stable combustion across different output levels.</a:t>
            </a:r>
          </a:p>
          <a:p>
            <a:endParaRPr lang="en-GB" b="1" dirty="0"/>
          </a:p>
        </p:txBody>
      </p:sp>
    </p:spTree>
    <p:extLst>
      <p:ext uri="{BB962C8B-B14F-4D97-AF65-F5344CB8AC3E}">
        <p14:creationId xmlns:p14="http://schemas.microsoft.com/office/powerpoint/2010/main" val="1943091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367013" cy="4140000"/>
          </a:xfrm>
        </p:spPr>
        <p:txBody>
          <a:bodyPr>
            <a:normAutofit/>
          </a:bodyPr>
          <a:lstStyle/>
          <a:p>
            <a:r>
              <a:rPr lang="en-GB" dirty="0"/>
              <a:t>By the end of this session, you should be able to:</a:t>
            </a:r>
          </a:p>
          <a:p>
            <a:pPr marL="342900" lvl="0" indent="-342900">
              <a:buFont typeface="Arial" panose="020B0604020202020204" pitchFamily="34" charset="0"/>
              <a:buChar char="•"/>
            </a:pPr>
            <a:r>
              <a:rPr lang="en-GB" b="1" dirty="0"/>
              <a:t>Identify</a:t>
            </a:r>
            <a:r>
              <a:rPr lang="en-GB" dirty="0"/>
              <a:t> types of gas burners (simplex, duplex) and their features.</a:t>
            </a:r>
          </a:p>
          <a:p>
            <a:pPr marL="342900" lvl="0" indent="-342900">
              <a:buFont typeface="Arial" panose="020B0604020202020204" pitchFamily="34" charset="0"/>
              <a:buChar char="•"/>
            </a:pPr>
            <a:r>
              <a:rPr lang="en-GB" b="1" dirty="0"/>
              <a:t>Explain</a:t>
            </a:r>
            <a:r>
              <a:rPr lang="en-GB" dirty="0"/>
              <a:t> how burners influence flame stability and combustion.</a:t>
            </a:r>
          </a:p>
          <a:p>
            <a:pPr marL="342900" lvl="0" indent="-342900">
              <a:buFont typeface="Arial" panose="020B0604020202020204" pitchFamily="34" charset="0"/>
              <a:buChar char="•"/>
            </a:pPr>
            <a:r>
              <a:rPr lang="en-GB" b="1" dirty="0"/>
              <a:t>Describe</a:t>
            </a:r>
            <a:r>
              <a:rPr lang="en-GB" dirty="0"/>
              <a:t> how ventilators and MVHR systems affect air supply.</a:t>
            </a:r>
          </a:p>
          <a:p>
            <a:pPr marL="342900" lvl="0" indent="-342900">
              <a:buFont typeface="Arial" panose="020B0604020202020204" pitchFamily="34" charset="0"/>
              <a:buChar char="•"/>
            </a:pPr>
            <a:r>
              <a:rPr lang="en-GB" b="1" dirty="0"/>
              <a:t>Link</a:t>
            </a:r>
            <a:r>
              <a:rPr lang="en-GB" dirty="0"/>
              <a:t> burner performance to appliance safety and design.</a:t>
            </a:r>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0F773-8A50-9A34-EDBD-A1D15BD8B57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7FDB5FE-9DE8-8E28-B334-6A241C931F0D}"/>
              </a:ext>
            </a:extLst>
          </p:cNvPr>
          <p:cNvSpPr>
            <a:spLocks noGrp="1"/>
          </p:cNvSpPr>
          <p:nvPr>
            <p:ph type="title"/>
          </p:nvPr>
        </p:nvSpPr>
        <p:spPr>
          <a:xfrm>
            <a:off x="252000" y="959222"/>
            <a:ext cx="11628452" cy="646331"/>
          </a:xfrm>
        </p:spPr>
        <p:txBody>
          <a:bodyPr/>
          <a:lstStyle/>
          <a:p>
            <a:r>
              <a:rPr lang="en-GB" dirty="0"/>
              <a:t>Knowledge check</a:t>
            </a:r>
          </a:p>
        </p:txBody>
      </p:sp>
      <p:sp>
        <p:nvSpPr>
          <p:cNvPr id="6" name="Content Placeholder 5">
            <a:extLst>
              <a:ext uri="{FF2B5EF4-FFF2-40B4-BE49-F238E27FC236}">
                <a16:creationId xmlns:a16="http://schemas.microsoft.com/office/drawing/2014/main" id="{F32BD319-BAEC-FE0C-DF73-0ED673292F21}"/>
              </a:ext>
            </a:extLst>
          </p:cNvPr>
          <p:cNvSpPr>
            <a:spLocks noGrp="1"/>
          </p:cNvSpPr>
          <p:nvPr>
            <p:ph sz="quarter" idx="10"/>
          </p:nvPr>
        </p:nvSpPr>
        <p:spPr>
          <a:xfrm>
            <a:off x="360000" y="1800000"/>
            <a:ext cx="11628452" cy="4140000"/>
          </a:xfrm>
        </p:spPr>
        <p:txBody>
          <a:bodyPr/>
          <a:lstStyle/>
          <a:p>
            <a:r>
              <a:rPr lang="en-GB" b="1" dirty="0"/>
              <a:t>Question 2</a:t>
            </a:r>
          </a:p>
          <a:p>
            <a:r>
              <a:rPr lang="en-GB" dirty="0"/>
              <a:t>What ventilation type is commonly used in tightly sealed modern homes?</a:t>
            </a:r>
          </a:p>
          <a:p>
            <a:pPr marL="457200" indent="-457200">
              <a:buFont typeface="+mj-lt"/>
              <a:buAutoNum type="alphaUcPeriod"/>
            </a:pPr>
            <a:r>
              <a:rPr lang="en-GB" dirty="0"/>
              <a:t>Traditional chimney</a:t>
            </a:r>
          </a:p>
          <a:p>
            <a:pPr marL="457200" indent="-457200">
              <a:buFont typeface="+mj-lt"/>
              <a:buAutoNum type="alphaUcPeriod"/>
            </a:pPr>
            <a:r>
              <a:rPr lang="en-GB" dirty="0"/>
              <a:t>Openable window</a:t>
            </a:r>
          </a:p>
          <a:p>
            <a:pPr marL="457200" indent="-457200">
              <a:buFont typeface="+mj-lt"/>
              <a:buAutoNum type="alphaUcPeriod"/>
            </a:pPr>
            <a:r>
              <a:rPr lang="en-GB" dirty="0"/>
              <a:t>MVHR system</a:t>
            </a:r>
          </a:p>
          <a:p>
            <a:pPr marL="457200" indent="-457200">
              <a:buFont typeface="+mj-lt"/>
              <a:buAutoNum type="alphaUcPeriod"/>
            </a:pPr>
            <a:r>
              <a:rPr lang="en-GB" dirty="0"/>
              <a:t>Passive floor vent</a:t>
            </a:r>
          </a:p>
          <a:p>
            <a:r>
              <a:rPr lang="en-GB" sz="2000" b="1" dirty="0"/>
              <a:t>Correct answer: C.</a:t>
            </a:r>
            <a:r>
              <a:rPr lang="en-GB" sz="2000" dirty="0"/>
              <a:t> MVHR (Mechanical Ventilation with Heat Recovery) systems are increasingly common in modern airtight homes, providing controlled ventilation while recovering heat energy.</a:t>
            </a:r>
          </a:p>
          <a:p>
            <a:endParaRPr lang="en-GB" b="1" dirty="0"/>
          </a:p>
        </p:txBody>
      </p:sp>
    </p:spTree>
    <p:extLst>
      <p:ext uri="{BB962C8B-B14F-4D97-AF65-F5344CB8AC3E}">
        <p14:creationId xmlns:p14="http://schemas.microsoft.com/office/powerpoint/2010/main" val="2997125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5C13D-A1C6-D12E-CC93-8BEF0B9F7EF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A7F2EC4-0674-CFE1-12DC-DD7231FC866C}"/>
              </a:ext>
            </a:extLst>
          </p:cNvPr>
          <p:cNvSpPr>
            <a:spLocks noGrp="1"/>
          </p:cNvSpPr>
          <p:nvPr>
            <p:ph type="title"/>
          </p:nvPr>
        </p:nvSpPr>
        <p:spPr>
          <a:xfrm>
            <a:off x="252000" y="959222"/>
            <a:ext cx="11628452" cy="646331"/>
          </a:xfrm>
        </p:spPr>
        <p:txBody>
          <a:bodyPr/>
          <a:lstStyle/>
          <a:p>
            <a:r>
              <a:rPr lang="en-GB" dirty="0"/>
              <a:t>Knowledge check</a:t>
            </a:r>
          </a:p>
        </p:txBody>
      </p:sp>
      <p:sp>
        <p:nvSpPr>
          <p:cNvPr id="6" name="Content Placeholder 5">
            <a:extLst>
              <a:ext uri="{FF2B5EF4-FFF2-40B4-BE49-F238E27FC236}">
                <a16:creationId xmlns:a16="http://schemas.microsoft.com/office/drawing/2014/main" id="{F049B129-BEC3-21B9-A302-5DCB4DF87EB0}"/>
              </a:ext>
            </a:extLst>
          </p:cNvPr>
          <p:cNvSpPr>
            <a:spLocks noGrp="1"/>
          </p:cNvSpPr>
          <p:nvPr>
            <p:ph sz="quarter" idx="10"/>
          </p:nvPr>
        </p:nvSpPr>
        <p:spPr>
          <a:xfrm>
            <a:off x="360000" y="1800000"/>
            <a:ext cx="11628452" cy="4140000"/>
          </a:xfrm>
        </p:spPr>
        <p:txBody>
          <a:bodyPr/>
          <a:lstStyle/>
          <a:p>
            <a:r>
              <a:rPr lang="en-GB" b="1" dirty="0"/>
              <a:t>Question 3</a:t>
            </a:r>
          </a:p>
          <a:p>
            <a:r>
              <a:rPr lang="en-GB" dirty="0"/>
              <a:t>Which appliance must not be used with MVHR without specific risk assessment?</a:t>
            </a:r>
          </a:p>
          <a:p>
            <a:pPr marL="457200" indent="-457200">
              <a:buAutoNum type="alphaUcPeriod"/>
            </a:pPr>
            <a:r>
              <a:rPr lang="en-GB">
                <a:ea typeface="ＭＳ Ｐゴシック"/>
              </a:rPr>
              <a:t>Room-sealed boiler</a:t>
            </a:r>
          </a:p>
          <a:p>
            <a:r>
              <a:rPr lang="en-GB" dirty="0">
                <a:ea typeface="ＭＳ Ｐゴシック"/>
              </a:rPr>
              <a:t>B. Flueless space heater</a:t>
            </a:r>
          </a:p>
          <a:p>
            <a:r>
              <a:rPr lang="en-GB" dirty="0">
                <a:ea typeface="ＭＳ Ｐゴシック"/>
              </a:rPr>
              <a:t>C. Fan-assisted boiler</a:t>
            </a:r>
          </a:p>
          <a:p>
            <a:r>
              <a:rPr lang="en-GB" dirty="0">
                <a:ea typeface="ＭＳ Ｐゴシック"/>
              </a:rPr>
              <a:t>D. Electric cooker</a:t>
            </a:r>
          </a:p>
          <a:p>
            <a:r>
              <a:rPr lang="en-GB" sz="2000" b="1" dirty="0"/>
              <a:t>Correct answer: B.</a:t>
            </a:r>
            <a:r>
              <a:rPr lang="en-GB" sz="2000" dirty="0"/>
              <a:t> Flueless space heaters must not be used with MVHR systems without specific risk assessment, as the MVHR might disrupt the ventilation required for safe operation of these appliances.</a:t>
            </a:r>
          </a:p>
          <a:p>
            <a:endParaRPr lang="en-GB" b="1" dirty="0"/>
          </a:p>
        </p:txBody>
      </p:sp>
    </p:spTree>
    <p:extLst>
      <p:ext uri="{BB962C8B-B14F-4D97-AF65-F5344CB8AC3E}">
        <p14:creationId xmlns:p14="http://schemas.microsoft.com/office/powerpoint/2010/main" val="2374621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329AA-86DD-C3F7-882C-DD92D8642CE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F2BFD7B-24C8-1CCD-FD22-1E4A5CE48482}"/>
              </a:ext>
            </a:extLst>
          </p:cNvPr>
          <p:cNvSpPr>
            <a:spLocks noGrp="1"/>
          </p:cNvSpPr>
          <p:nvPr>
            <p:ph type="title"/>
          </p:nvPr>
        </p:nvSpPr>
        <p:spPr>
          <a:xfrm>
            <a:off x="252000" y="959222"/>
            <a:ext cx="11628452" cy="646331"/>
          </a:xfrm>
        </p:spPr>
        <p:txBody>
          <a:bodyPr/>
          <a:lstStyle/>
          <a:p>
            <a:r>
              <a:rPr lang="en-GB" dirty="0"/>
              <a:t>Knowledge check</a:t>
            </a:r>
          </a:p>
        </p:txBody>
      </p:sp>
      <p:sp>
        <p:nvSpPr>
          <p:cNvPr id="6" name="Content Placeholder 5">
            <a:extLst>
              <a:ext uri="{FF2B5EF4-FFF2-40B4-BE49-F238E27FC236}">
                <a16:creationId xmlns:a16="http://schemas.microsoft.com/office/drawing/2014/main" id="{6BB9616E-7B6B-D171-16A2-10066B95C7A5}"/>
              </a:ext>
            </a:extLst>
          </p:cNvPr>
          <p:cNvSpPr>
            <a:spLocks noGrp="1"/>
          </p:cNvSpPr>
          <p:nvPr>
            <p:ph sz="quarter" idx="10"/>
          </p:nvPr>
        </p:nvSpPr>
        <p:spPr>
          <a:xfrm>
            <a:off x="360000" y="1800000"/>
            <a:ext cx="11628452" cy="4140000"/>
          </a:xfrm>
        </p:spPr>
        <p:txBody>
          <a:bodyPr/>
          <a:lstStyle/>
          <a:p>
            <a:r>
              <a:rPr lang="en-GB" b="1" dirty="0"/>
              <a:t>Additional assessment question</a:t>
            </a:r>
          </a:p>
          <a:p>
            <a:r>
              <a:rPr lang="en-GB" dirty="0"/>
              <a:t>What would be your immediate action if you discovered a natural draught open-flued boiler installed in a room with an MVHR system and no dedicated combustion air supply?</a:t>
            </a:r>
          </a:p>
          <a:p>
            <a:r>
              <a:rPr lang="en-GB" dirty="0"/>
              <a:t>Take a moment to formulate your answer before proceeding. Consider both immediate safety concerns and longer-term remedial options.</a:t>
            </a:r>
          </a:p>
          <a:p>
            <a:endParaRPr lang="en-GB" b="1" dirty="0"/>
          </a:p>
        </p:txBody>
      </p:sp>
    </p:spTree>
    <p:extLst>
      <p:ext uri="{BB962C8B-B14F-4D97-AF65-F5344CB8AC3E}">
        <p14:creationId xmlns:p14="http://schemas.microsoft.com/office/powerpoint/2010/main" val="4680256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CFF38-6024-3F74-B776-7B33BD989BF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6124861-CCEC-84FE-9E00-6C5A146EA055}"/>
              </a:ext>
            </a:extLst>
          </p:cNvPr>
          <p:cNvSpPr>
            <a:spLocks noGrp="1"/>
          </p:cNvSpPr>
          <p:nvPr>
            <p:ph type="title"/>
          </p:nvPr>
        </p:nvSpPr>
        <p:spPr>
          <a:xfrm>
            <a:off x="252000" y="959222"/>
            <a:ext cx="11628452" cy="646331"/>
          </a:xfrm>
        </p:spPr>
        <p:txBody>
          <a:bodyPr/>
          <a:lstStyle/>
          <a:p>
            <a:r>
              <a:rPr lang="en-GB" dirty="0"/>
              <a:t>Knowledge check</a:t>
            </a:r>
          </a:p>
        </p:txBody>
      </p:sp>
      <p:sp>
        <p:nvSpPr>
          <p:cNvPr id="6" name="Content Placeholder 5">
            <a:extLst>
              <a:ext uri="{FF2B5EF4-FFF2-40B4-BE49-F238E27FC236}">
                <a16:creationId xmlns:a16="http://schemas.microsoft.com/office/drawing/2014/main" id="{1667F22A-D1F9-A1C7-8E05-6C0151B96E74}"/>
              </a:ext>
            </a:extLst>
          </p:cNvPr>
          <p:cNvSpPr>
            <a:spLocks noGrp="1"/>
          </p:cNvSpPr>
          <p:nvPr>
            <p:ph sz="quarter" idx="10"/>
          </p:nvPr>
        </p:nvSpPr>
        <p:spPr>
          <a:xfrm>
            <a:off x="360000" y="1800000"/>
            <a:ext cx="11628452" cy="4140000"/>
          </a:xfrm>
        </p:spPr>
        <p:txBody>
          <a:bodyPr/>
          <a:lstStyle/>
          <a:p>
            <a:r>
              <a:rPr lang="en-GB" b="1" dirty="0"/>
              <a:t>Additional assessment question</a:t>
            </a:r>
          </a:p>
          <a:p>
            <a:r>
              <a:rPr lang="en-GB" dirty="0"/>
              <a:t>What would be your immediate action if you discovered a natural draught open-flued boiler installed in a room with an MVHR system and no dedicated combustion air supply?</a:t>
            </a:r>
          </a:p>
          <a:p>
            <a:r>
              <a:rPr lang="en-GB" dirty="0"/>
              <a:t>The correct approach would be to immediately assess the risk of carbon monoxide poisoning, perform a spillage test under worst-case conditions, and potentially classify the installation as "At Risk" or "Immediately Dangerous" depending on test results. Longer-term solutions might include a dedicated combustion air supply, replacement with a room-sealed appliance, or modifications to the MVHR system.</a:t>
            </a:r>
          </a:p>
          <a:p>
            <a:endParaRPr lang="en-GB" b="1" dirty="0"/>
          </a:p>
        </p:txBody>
      </p:sp>
    </p:spTree>
    <p:extLst>
      <p:ext uri="{BB962C8B-B14F-4D97-AF65-F5344CB8AC3E}">
        <p14:creationId xmlns:p14="http://schemas.microsoft.com/office/powerpoint/2010/main" val="21575722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0B2A9-1E2E-30D2-FA98-CA965FC50AC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208116B-98FA-434C-A6BE-35FAE904FE92}"/>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a:ea typeface="+mj-lt"/>
                <a:cs typeface="+mj-lt"/>
              </a:rPr>
              <a:t>Adventitious air</a:t>
            </a:r>
            <a:endParaRPr lang="en-US"/>
          </a:p>
        </p:txBody>
      </p:sp>
      <p:sp>
        <p:nvSpPr>
          <p:cNvPr id="6" name="Content Placeholder 5">
            <a:extLst>
              <a:ext uri="{FF2B5EF4-FFF2-40B4-BE49-F238E27FC236}">
                <a16:creationId xmlns:a16="http://schemas.microsoft.com/office/drawing/2014/main" id="{334C317C-6619-32B6-A7AA-D5BC3D822862}"/>
              </a:ext>
            </a:extLst>
          </p:cNvPr>
          <p:cNvSpPr>
            <a:spLocks noGrp="1"/>
          </p:cNvSpPr>
          <p:nvPr>
            <p:ph sz="quarter" idx="10"/>
          </p:nvPr>
        </p:nvSpPr>
        <p:spPr>
          <a:xfrm>
            <a:off x="360000" y="1800000"/>
            <a:ext cx="11628452" cy="4140000"/>
          </a:xfrm>
        </p:spPr>
        <p:txBody>
          <a:bodyPr/>
          <a:lstStyle/>
          <a:p>
            <a:r>
              <a:rPr lang="en-GB" dirty="0">
                <a:ea typeface="+mn-lt"/>
                <a:cs typeface="+mn-lt"/>
              </a:rPr>
              <a:t>Adventitious air refers to the incidental or natural infiltration of air into a room, which can contribute to the overall ventilation available for combustion appliances. For appliances rated up to 7 kW net heat input, this air is often considered sufficient to meet basic combustion air requirements without the need for additional permanent ventilation.</a:t>
            </a:r>
            <a:endParaRPr lang="en-US" dirty="0"/>
          </a:p>
          <a:p>
            <a:r>
              <a:rPr lang="en-GB" dirty="0">
                <a:ea typeface="+mn-lt"/>
                <a:cs typeface="+mn-lt"/>
              </a:rPr>
              <a:t>In domestic settings, particularly with open-flued appliances, BS 5440-2 allows for an assumed provision of </a:t>
            </a:r>
            <a:r>
              <a:rPr lang="en-GB" b="1" dirty="0">
                <a:ea typeface="+mn-lt"/>
                <a:cs typeface="+mn-lt"/>
              </a:rPr>
              <a:t>35 cm²</a:t>
            </a:r>
            <a:r>
              <a:rPr lang="en-GB" dirty="0">
                <a:ea typeface="+mn-lt"/>
                <a:cs typeface="+mn-lt"/>
              </a:rPr>
              <a:t> free area of adventitious ventilation per room. This is typically derived from gaps around doors, windows, and building fabric leakage.</a:t>
            </a:r>
            <a:endParaRPr lang="en-GB" dirty="0"/>
          </a:p>
          <a:p>
            <a:endParaRPr lang="en-GB" dirty="0"/>
          </a:p>
          <a:p>
            <a:endParaRPr lang="en-GB" b="1" dirty="0"/>
          </a:p>
        </p:txBody>
      </p:sp>
    </p:spTree>
    <p:extLst>
      <p:ext uri="{BB962C8B-B14F-4D97-AF65-F5344CB8AC3E}">
        <p14:creationId xmlns:p14="http://schemas.microsoft.com/office/powerpoint/2010/main" val="32631133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A05E3-6897-1A57-C0EE-6CDEF4D1610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11F0FF5-FBE4-8BC4-D42C-432BB60C2865}"/>
              </a:ext>
            </a:extLst>
          </p:cNvPr>
          <p:cNvSpPr>
            <a:spLocks noGrp="1"/>
          </p:cNvSpPr>
          <p:nvPr>
            <p:ph type="title"/>
          </p:nvPr>
        </p:nvSpPr>
        <p:spPr>
          <a:xfrm>
            <a:off x="252000" y="959222"/>
            <a:ext cx="11628452" cy="646331"/>
          </a:xfrm>
        </p:spPr>
        <p:txBody>
          <a:bodyPr/>
          <a:lstStyle/>
          <a:p>
            <a:r>
              <a:rPr lang="en-GB" dirty="0"/>
              <a:t>Air supply calculation</a:t>
            </a:r>
          </a:p>
        </p:txBody>
      </p:sp>
      <p:sp>
        <p:nvSpPr>
          <p:cNvPr id="6" name="Content Placeholder 5">
            <a:extLst>
              <a:ext uri="{FF2B5EF4-FFF2-40B4-BE49-F238E27FC236}">
                <a16:creationId xmlns:a16="http://schemas.microsoft.com/office/drawing/2014/main" id="{96983AF9-B792-03DD-2769-B8DF9BD7E5B6}"/>
              </a:ext>
            </a:extLst>
          </p:cNvPr>
          <p:cNvSpPr>
            <a:spLocks noGrp="1"/>
          </p:cNvSpPr>
          <p:nvPr>
            <p:ph sz="quarter" idx="10"/>
          </p:nvPr>
        </p:nvSpPr>
        <p:spPr>
          <a:xfrm>
            <a:off x="360000" y="1800000"/>
            <a:ext cx="11628452" cy="4140000"/>
          </a:xfrm>
        </p:spPr>
        <p:txBody>
          <a:bodyPr/>
          <a:lstStyle/>
          <a:p>
            <a:r>
              <a:rPr lang="en-GB" b="1" dirty="0"/>
              <a:t>Ventilation requirements</a:t>
            </a:r>
          </a:p>
          <a:p>
            <a:r>
              <a:rPr lang="en-GB" dirty="0"/>
              <a:t>For open-flued appliances in a room, free area of permanent air vent(s) should be:</a:t>
            </a:r>
          </a:p>
          <a:p>
            <a:pPr algn="ctr"/>
            <a:r>
              <a:rPr lang="en-GB" b="1" dirty="0">
                <a:ea typeface="ＭＳ Ｐゴシック"/>
              </a:rPr>
              <a:t>5</a:t>
            </a:r>
            <a:r>
              <a:rPr lang="en-GB" b="1" dirty="0">
                <a:ea typeface="ＭＳ Ｐゴシック"/>
                <a:cs typeface="Arial"/>
              </a:rPr>
              <a:t>cm²</a:t>
            </a:r>
            <a:r>
              <a:rPr lang="en-GB" b="1" dirty="0">
                <a:ea typeface="ＭＳ Ｐゴシック"/>
              </a:rPr>
              <a:t> x net input rating (kW)</a:t>
            </a:r>
          </a:p>
          <a:p>
            <a:r>
              <a:rPr lang="en-GB" b="1" dirty="0"/>
              <a:t>Example calculation</a:t>
            </a:r>
          </a:p>
          <a:p>
            <a:r>
              <a:rPr lang="en-GB" dirty="0">
                <a:ea typeface="ＭＳ Ｐゴシック"/>
              </a:rPr>
              <a:t>For a domestic open-flued boiler with 24kW input:</a:t>
            </a:r>
          </a:p>
          <a:p>
            <a:pPr algn="ctr"/>
            <a:r>
              <a:rPr lang="en-GB" b="1" dirty="0">
                <a:ea typeface="ＭＳ Ｐゴシック"/>
              </a:rPr>
              <a:t>24-7= 17 x 5 = 85 cm² </a:t>
            </a:r>
          </a:p>
          <a:p>
            <a:r>
              <a:rPr lang="en-GB" dirty="0">
                <a:ea typeface="ＭＳ Ｐゴシック"/>
              </a:rPr>
              <a:t>Therefore, a permanent air vent with at least </a:t>
            </a:r>
            <a:r>
              <a:rPr lang="en-GB" b="1" dirty="0">
                <a:ea typeface="ＭＳ Ｐゴシック"/>
              </a:rPr>
              <a:t>85 cm² </a:t>
            </a:r>
            <a:r>
              <a:rPr lang="en-GB" dirty="0">
                <a:ea typeface="ＭＳ Ｐゴシック"/>
              </a:rPr>
              <a:t>free area is required.</a:t>
            </a:r>
          </a:p>
          <a:p>
            <a:endParaRPr lang="en-GB" dirty="0"/>
          </a:p>
          <a:p>
            <a:endParaRPr lang="en-GB" dirty="0"/>
          </a:p>
          <a:p>
            <a:endParaRPr lang="en-GB" b="1" dirty="0"/>
          </a:p>
        </p:txBody>
      </p:sp>
    </p:spTree>
    <p:extLst>
      <p:ext uri="{BB962C8B-B14F-4D97-AF65-F5344CB8AC3E}">
        <p14:creationId xmlns:p14="http://schemas.microsoft.com/office/powerpoint/2010/main" val="257777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828D8-D63B-16B6-C739-7A91832229E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CE38B41-F0D1-9977-6A07-C3A10C0E9A23}"/>
              </a:ext>
            </a:extLst>
          </p:cNvPr>
          <p:cNvSpPr>
            <a:spLocks noGrp="1"/>
          </p:cNvSpPr>
          <p:nvPr>
            <p:ph type="title"/>
          </p:nvPr>
        </p:nvSpPr>
        <p:spPr>
          <a:xfrm>
            <a:off x="252000" y="959222"/>
            <a:ext cx="11628452" cy="646331"/>
          </a:xfrm>
        </p:spPr>
        <p:txBody>
          <a:bodyPr/>
          <a:lstStyle/>
          <a:p>
            <a:r>
              <a:rPr lang="en-GB" dirty="0"/>
              <a:t>Air supply calculation</a:t>
            </a:r>
          </a:p>
        </p:txBody>
      </p:sp>
      <p:sp>
        <p:nvSpPr>
          <p:cNvPr id="6" name="Content Placeholder 5">
            <a:extLst>
              <a:ext uri="{FF2B5EF4-FFF2-40B4-BE49-F238E27FC236}">
                <a16:creationId xmlns:a16="http://schemas.microsoft.com/office/drawing/2014/main" id="{DC496CDE-1C6F-1745-59F4-2A762462BDA2}"/>
              </a:ext>
            </a:extLst>
          </p:cNvPr>
          <p:cNvSpPr>
            <a:spLocks noGrp="1"/>
          </p:cNvSpPr>
          <p:nvPr>
            <p:ph sz="quarter" idx="10"/>
          </p:nvPr>
        </p:nvSpPr>
        <p:spPr>
          <a:xfrm>
            <a:off x="360000" y="1800000"/>
            <a:ext cx="11628452" cy="4140000"/>
          </a:xfrm>
        </p:spPr>
        <p:txBody>
          <a:bodyPr/>
          <a:lstStyle/>
          <a:p>
            <a:r>
              <a:rPr lang="en-GB" b="1" dirty="0"/>
              <a:t>Compartment ventilation</a:t>
            </a:r>
          </a:p>
          <a:p>
            <a:r>
              <a:rPr lang="en-GB" dirty="0"/>
              <a:t>For an open-flued appliance in a compartment:</a:t>
            </a:r>
          </a:p>
          <a:p>
            <a:pPr algn="ctr"/>
            <a:r>
              <a:rPr lang="en-GB" b="1" dirty="0"/>
              <a:t>High-level vent:</a:t>
            </a:r>
            <a:r>
              <a:rPr lang="en-GB" dirty="0"/>
              <a:t> 5 cm² per kW</a:t>
            </a:r>
          </a:p>
          <a:p>
            <a:pPr algn="ctr"/>
            <a:r>
              <a:rPr lang="en-GB" b="1" dirty="0"/>
              <a:t>Low-level vent:</a:t>
            </a:r>
            <a:r>
              <a:rPr lang="en-GB" dirty="0"/>
              <a:t> 10 cm² per kW</a:t>
            </a:r>
          </a:p>
          <a:p>
            <a:endParaRPr lang="en-GB" dirty="0"/>
          </a:p>
          <a:p>
            <a:endParaRPr lang="en-GB" dirty="0"/>
          </a:p>
          <a:p>
            <a:endParaRPr lang="en-GB" b="1" dirty="0"/>
          </a:p>
        </p:txBody>
      </p:sp>
    </p:spTree>
    <p:extLst>
      <p:ext uri="{BB962C8B-B14F-4D97-AF65-F5344CB8AC3E}">
        <p14:creationId xmlns:p14="http://schemas.microsoft.com/office/powerpoint/2010/main" val="19094840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6255C-B488-F41D-4906-0C1C4605584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CCBA2D1-9DDF-5E39-FF51-BBD8D192DF05}"/>
              </a:ext>
            </a:extLst>
          </p:cNvPr>
          <p:cNvSpPr>
            <a:spLocks noGrp="1"/>
          </p:cNvSpPr>
          <p:nvPr>
            <p:ph type="title"/>
          </p:nvPr>
        </p:nvSpPr>
        <p:spPr>
          <a:xfrm>
            <a:off x="252000" y="959223"/>
            <a:ext cx="11628452" cy="646331"/>
          </a:xfrm>
        </p:spPr>
        <p:txBody>
          <a:bodyPr wrap="square" lIns="91440" tIns="45720" rIns="91440" bIns="45720" anchor="ctr" anchorCtr="0">
            <a:spAutoFit/>
          </a:bodyPr>
          <a:lstStyle/>
          <a:p>
            <a:r>
              <a:rPr lang="en-GB" dirty="0">
                <a:cs typeface="Arial"/>
              </a:rPr>
              <a:t>Practical considerations</a:t>
            </a:r>
            <a:endParaRPr lang="en-US" sz="4800" dirty="0"/>
          </a:p>
        </p:txBody>
      </p:sp>
      <p:sp>
        <p:nvSpPr>
          <p:cNvPr id="6" name="Content Placeholder 5">
            <a:extLst>
              <a:ext uri="{FF2B5EF4-FFF2-40B4-BE49-F238E27FC236}">
                <a16:creationId xmlns:a16="http://schemas.microsoft.com/office/drawing/2014/main" id="{1A3AE983-B171-6D33-D72C-F0A3850BEF15}"/>
              </a:ext>
            </a:extLst>
          </p:cNvPr>
          <p:cNvSpPr>
            <a:spLocks noGrp="1"/>
          </p:cNvSpPr>
          <p:nvPr>
            <p:ph sz="quarter" idx="10"/>
          </p:nvPr>
        </p:nvSpPr>
        <p:spPr>
          <a:xfrm>
            <a:off x="359173" y="1670406"/>
            <a:ext cx="11628452" cy="4140000"/>
          </a:xfrm>
        </p:spPr>
        <p:txBody>
          <a:bodyPr/>
          <a:lstStyle/>
          <a:p>
            <a:r>
              <a:rPr lang="en-GB" dirty="0">
                <a:ea typeface="ＭＳ Ｐゴシック"/>
              </a:rPr>
              <a:t>When calculating and implementing ventilation requirements:</a:t>
            </a:r>
            <a:endParaRPr lang="en-GB" sz="2800" b="1" dirty="0"/>
          </a:p>
          <a:p>
            <a:pPr marL="342900" indent="-342900">
              <a:spcAft>
                <a:spcPts val="600"/>
              </a:spcAft>
              <a:buFont typeface="Arial" panose="020B0604020202020204" pitchFamily="34" charset="0"/>
              <a:buChar char="•"/>
            </a:pPr>
            <a:r>
              <a:rPr lang="en-GB" dirty="0">
                <a:ea typeface="ＭＳ Ｐゴシック"/>
              </a:rPr>
              <a:t>Account for the effective free area of grilles (typically 50-70% of gross area)</a:t>
            </a:r>
          </a:p>
          <a:p>
            <a:pPr marL="342900" indent="-342900">
              <a:spcAft>
                <a:spcPts val="600"/>
              </a:spcAft>
              <a:buFont typeface="Arial" panose="020B0604020202020204" pitchFamily="34" charset="0"/>
              <a:buChar char="•"/>
            </a:pPr>
            <a:r>
              <a:rPr lang="en-GB" dirty="0"/>
              <a:t>Ensure vents cannot be easily blocked by furniture or curtains</a:t>
            </a:r>
          </a:p>
          <a:p>
            <a:pPr marL="342900" indent="-342900">
              <a:spcAft>
                <a:spcPts val="600"/>
              </a:spcAft>
              <a:buFont typeface="Arial" panose="020B0604020202020204" pitchFamily="34" charset="0"/>
              <a:buChar char="•"/>
            </a:pPr>
            <a:r>
              <a:rPr lang="en-GB" dirty="0"/>
              <a:t>Position vents to minimise draughts in occupied areas</a:t>
            </a:r>
          </a:p>
          <a:p>
            <a:pPr marL="342900" indent="-342900">
              <a:spcAft>
                <a:spcPts val="600"/>
              </a:spcAft>
              <a:buFont typeface="Arial" panose="020B0604020202020204" pitchFamily="34" charset="0"/>
              <a:buChar char="•"/>
            </a:pPr>
            <a:r>
              <a:rPr lang="en-GB" dirty="0"/>
              <a:t>For multiple appliances, add the individual ventilation requirements</a:t>
            </a:r>
          </a:p>
          <a:p>
            <a:pPr marL="342900" indent="-342900">
              <a:spcAft>
                <a:spcPts val="600"/>
              </a:spcAft>
              <a:buFont typeface="Arial" panose="020B0604020202020204" pitchFamily="34" charset="0"/>
              <a:buChar char="•"/>
            </a:pPr>
            <a:r>
              <a:rPr lang="en-GB" dirty="0"/>
              <a:t>Check for any special requirements in the manufacturer's instructions</a:t>
            </a:r>
          </a:p>
          <a:p>
            <a:pPr marL="342900" indent="-342900">
              <a:spcAft>
                <a:spcPts val="600"/>
              </a:spcAft>
              <a:buFont typeface="Arial" panose="020B0604020202020204" pitchFamily="34" charset="0"/>
              <a:buChar char="•"/>
            </a:pPr>
            <a:r>
              <a:rPr lang="en-GB" dirty="0"/>
              <a:t>Consider external factors that may affect ventilation (e.g. wind exposure)</a:t>
            </a:r>
          </a:p>
          <a:p>
            <a:pPr marL="342900" indent="-342900">
              <a:spcAft>
                <a:spcPts val="600"/>
              </a:spcAft>
              <a:buFont typeface="Arial" panose="020B0604020202020204" pitchFamily="34" charset="0"/>
              <a:buChar char="•"/>
            </a:pPr>
            <a:r>
              <a:rPr lang="en-GB" dirty="0">
                <a:ea typeface="ＭＳ Ｐゴシック"/>
                <a:cs typeface="Arial"/>
              </a:rPr>
              <a:t>Consider the minimum/maximum aperture for ventilation grill size, “must admit a 5mm ball bearing but not a 10mm ball bearing”.</a:t>
            </a:r>
            <a:endParaRPr lang="en-GB" dirty="0">
              <a:ea typeface="ＭＳ Ｐゴシック"/>
            </a:endParaRPr>
          </a:p>
          <a:p>
            <a:endParaRPr lang="en-GB" dirty="0"/>
          </a:p>
          <a:p>
            <a:endParaRPr lang="en-GB" dirty="0"/>
          </a:p>
          <a:p>
            <a:endParaRPr lang="en-GB" b="1" dirty="0"/>
          </a:p>
        </p:txBody>
      </p:sp>
    </p:spTree>
    <p:extLst>
      <p:ext uri="{BB962C8B-B14F-4D97-AF65-F5344CB8AC3E}">
        <p14:creationId xmlns:p14="http://schemas.microsoft.com/office/powerpoint/2010/main" val="14179620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1AB20-539C-7DCF-7907-1E25FF836BC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08015D6-331C-A2B7-13C1-41500039328C}"/>
              </a:ext>
            </a:extLst>
          </p:cNvPr>
          <p:cNvSpPr>
            <a:spLocks noGrp="1"/>
          </p:cNvSpPr>
          <p:nvPr>
            <p:ph type="title"/>
          </p:nvPr>
        </p:nvSpPr>
        <p:spPr>
          <a:xfrm>
            <a:off x="252000" y="959222"/>
            <a:ext cx="11628452" cy="646331"/>
          </a:xfrm>
        </p:spPr>
        <p:txBody>
          <a:bodyPr/>
          <a:lstStyle/>
          <a:p>
            <a:r>
              <a:rPr lang="en-GB" dirty="0"/>
              <a:t>Flame characteristics and burner performance</a:t>
            </a:r>
          </a:p>
        </p:txBody>
      </p:sp>
      <p:sp>
        <p:nvSpPr>
          <p:cNvPr id="6" name="Content Placeholder 5">
            <a:extLst>
              <a:ext uri="{FF2B5EF4-FFF2-40B4-BE49-F238E27FC236}">
                <a16:creationId xmlns:a16="http://schemas.microsoft.com/office/drawing/2014/main" id="{4E9810AF-8CEF-C9EA-7849-4D6DC01D2DBC}"/>
              </a:ext>
            </a:extLst>
          </p:cNvPr>
          <p:cNvSpPr>
            <a:spLocks noGrp="1"/>
          </p:cNvSpPr>
          <p:nvPr>
            <p:ph sz="quarter" idx="10"/>
          </p:nvPr>
        </p:nvSpPr>
        <p:spPr>
          <a:xfrm>
            <a:off x="359173" y="1605553"/>
            <a:ext cx="11628452" cy="4140000"/>
          </a:xfrm>
        </p:spPr>
        <p:txBody>
          <a:bodyPr/>
          <a:lstStyle/>
          <a:p>
            <a:r>
              <a:rPr lang="en-GB" sz="2000" dirty="0"/>
              <a:t>Different flame appearances indicate specific combustion conditions. Engineers must be able to identify normal and abnormal flame patterns to diagnose potential issues with burners and air supply.</a:t>
            </a:r>
          </a:p>
          <a:p>
            <a:endParaRPr lang="en-GB" dirty="0"/>
          </a:p>
          <a:p>
            <a:endParaRPr lang="en-GB" b="1" dirty="0"/>
          </a:p>
        </p:txBody>
      </p:sp>
      <p:graphicFrame>
        <p:nvGraphicFramePr>
          <p:cNvPr id="2" name="Table 1">
            <a:extLst>
              <a:ext uri="{FF2B5EF4-FFF2-40B4-BE49-F238E27FC236}">
                <a16:creationId xmlns:a16="http://schemas.microsoft.com/office/drawing/2014/main" id="{D1D78062-54B2-1B9A-253E-9E0303D3E3C3}"/>
              </a:ext>
            </a:extLst>
          </p:cNvPr>
          <p:cNvGraphicFramePr>
            <a:graphicFrameLocks noGrp="1"/>
          </p:cNvGraphicFramePr>
          <p:nvPr>
            <p:extLst>
              <p:ext uri="{D42A27DB-BD31-4B8C-83A1-F6EECF244321}">
                <p14:modId xmlns:p14="http://schemas.microsoft.com/office/powerpoint/2010/main" val="753691507"/>
              </p:ext>
            </p:extLst>
          </p:nvPr>
        </p:nvGraphicFramePr>
        <p:xfrm>
          <a:off x="359173" y="2433453"/>
          <a:ext cx="11628452" cy="3202576"/>
        </p:xfrm>
        <a:graphic>
          <a:graphicData uri="http://schemas.openxmlformats.org/drawingml/2006/table">
            <a:tbl>
              <a:tblPr>
                <a:tableStyleId>{8A107856-5554-42FB-B03E-39F5DBC370BA}</a:tableStyleId>
              </a:tblPr>
              <a:tblGrid>
                <a:gridCol w="2012226">
                  <a:extLst>
                    <a:ext uri="{9D8B030D-6E8A-4147-A177-3AD203B41FA5}">
                      <a16:colId xmlns:a16="http://schemas.microsoft.com/office/drawing/2014/main" val="1127109646"/>
                    </a:ext>
                  </a:extLst>
                </a:gridCol>
                <a:gridCol w="4035227">
                  <a:extLst>
                    <a:ext uri="{9D8B030D-6E8A-4147-A177-3AD203B41FA5}">
                      <a16:colId xmlns:a16="http://schemas.microsoft.com/office/drawing/2014/main" val="602847439"/>
                    </a:ext>
                  </a:extLst>
                </a:gridCol>
                <a:gridCol w="5580999">
                  <a:extLst>
                    <a:ext uri="{9D8B030D-6E8A-4147-A177-3AD203B41FA5}">
                      <a16:colId xmlns:a16="http://schemas.microsoft.com/office/drawing/2014/main" val="1513416383"/>
                    </a:ext>
                  </a:extLst>
                </a:gridCol>
              </a:tblGrid>
              <a:tr h="282902">
                <a:tc>
                  <a:txBody>
                    <a:bodyPr/>
                    <a:lstStyle/>
                    <a:p>
                      <a:pPr>
                        <a:buNone/>
                      </a:pPr>
                      <a:r>
                        <a:rPr lang="en-GB" sz="1800" b="1" dirty="0"/>
                        <a:t>Flame type</a:t>
                      </a:r>
                      <a:endParaRPr lang="en-GB" sz="1800" dirty="0"/>
                    </a:p>
                  </a:txBody>
                  <a:tcPr marL="89705" marR="89705" marT="44853" marB="44853" anchor="ctr"/>
                </a:tc>
                <a:tc>
                  <a:txBody>
                    <a:bodyPr/>
                    <a:lstStyle/>
                    <a:p>
                      <a:pPr>
                        <a:buNone/>
                      </a:pPr>
                      <a:r>
                        <a:rPr lang="en-GB" sz="1800" b="1" dirty="0"/>
                        <a:t>Appearance</a:t>
                      </a:r>
                      <a:endParaRPr lang="en-GB" sz="1800" dirty="0"/>
                    </a:p>
                  </a:txBody>
                  <a:tcPr marL="89705" marR="89705" marT="44853" marB="44853" anchor="ctr"/>
                </a:tc>
                <a:tc>
                  <a:txBody>
                    <a:bodyPr/>
                    <a:lstStyle/>
                    <a:p>
                      <a:pPr>
                        <a:buNone/>
                      </a:pPr>
                      <a:r>
                        <a:rPr lang="en-GB" sz="1800" b="1" dirty="0"/>
                        <a:t>Indicates</a:t>
                      </a:r>
                      <a:endParaRPr lang="en-GB" sz="1800" dirty="0"/>
                    </a:p>
                  </a:txBody>
                  <a:tcPr marL="89705" marR="89705" marT="44853" marB="44853" anchor="ctr"/>
                </a:tc>
                <a:extLst>
                  <a:ext uri="{0D108BD9-81ED-4DB2-BD59-A6C34878D82A}">
                    <a16:rowId xmlns:a16="http://schemas.microsoft.com/office/drawing/2014/main" val="1787195822"/>
                  </a:ext>
                </a:extLst>
              </a:tr>
              <a:tr h="469780">
                <a:tc>
                  <a:txBody>
                    <a:bodyPr/>
                    <a:lstStyle/>
                    <a:p>
                      <a:pPr>
                        <a:buNone/>
                      </a:pPr>
                      <a:r>
                        <a:rPr lang="en-GB" sz="1800"/>
                        <a:t>Normal</a:t>
                      </a:r>
                    </a:p>
                  </a:txBody>
                  <a:tcPr marL="89705" marR="89705" marT="44853" marB="44853" anchor="ctr"/>
                </a:tc>
                <a:tc>
                  <a:txBody>
                    <a:bodyPr/>
                    <a:lstStyle/>
                    <a:p>
                      <a:pPr>
                        <a:buNone/>
                      </a:pPr>
                      <a:r>
                        <a:rPr lang="en-GB" sz="1800"/>
                        <a:t>Blue flame with well-defined inner cone</a:t>
                      </a:r>
                    </a:p>
                  </a:txBody>
                  <a:tcPr marL="89705" marR="89705" marT="44853" marB="44853" anchor="ctr"/>
                </a:tc>
                <a:tc>
                  <a:txBody>
                    <a:bodyPr/>
                    <a:lstStyle/>
                    <a:p>
                      <a:pPr>
                        <a:buNone/>
                      </a:pPr>
                      <a:r>
                        <a:rPr lang="en-GB" sz="1800"/>
                        <a:t>Correct air/gas ratio, complete combustion</a:t>
                      </a:r>
                    </a:p>
                  </a:txBody>
                  <a:tcPr marL="89705" marR="89705" marT="44853" marB="44853" anchor="ctr"/>
                </a:tc>
                <a:extLst>
                  <a:ext uri="{0D108BD9-81ED-4DB2-BD59-A6C34878D82A}">
                    <a16:rowId xmlns:a16="http://schemas.microsoft.com/office/drawing/2014/main" val="2254168583"/>
                  </a:ext>
                </a:extLst>
              </a:tr>
              <a:tr h="469780">
                <a:tc>
                  <a:txBody>
                    <a:bodyPr/>
                    <a:lstStyle/>
                    <a:p>
                      <a:pPr>
                        <a:buNone/>
                      </a:pPr>
                      <a:r>
                        <a:rPr lang="en-GB" sz="1800"/>
                        <a:t>Yellow Tipping</a:t>
                      </a:r>
                    </a:p>
                  </a:txBody>
                  <a:tcPr marL="89705" marR="89705" marT="44853" marB="44853" anchor="ctr"/>
                </a:tc>
                <a:tc>
                  <a:txBody>
                    <a:bodyPr/>
                    <a:lstStyle/>
                    <a:p>
                      <a:pPr>
                        <a:buNone/>
                      </a:pPr>
                      <a:r>
                        <a:rPr lang="en-GB" sz="1800"/>
                        <a:t>Blue flame with yellow tips</a:t>
                      </a:r>
                    </a:p>
                  </a:txBody>
                  <a:tcPr marL="89705" marR="89705" marT="44853" marB="44853" anchor="ctr"/>
                </a:tc>
                <a:tc>
                  <a:txBody>
                    <a:bodyPr/>
                    <a:lstStyle/>
                    <a:p>
                      <a:pPr>
                        <a:buNone/>
                      </a:pPr>
                      <a:r>
                        <a:rPr lang="en-GB" sz="1800"/>
                        <a:t>Insufficient primary air, partial incomplete combustion</a:t>
                      </a:r>
                    </a:p>
                  </a:txBody>
                  <a:tcPr marL="89705" marR="89705" marT="44853" marB="44853" anchor="ctr"/>
                </a:tc>
                <a:extLst>
                  <a:ext uri="{0D108BD9-81ED-4DB2-BD59-A6C34878D82A}">
                    <a16:rowId xmlns:a16="http://schemas.microsoft.com/office/drawing/2014/main" val="1840461481"/>
                  </a:ext>
                </a:extLst>
              </a:tr>
              <a:tr h="282902">
                <a:tc>
                  <a:txBody>
                    <a:bodyPr/>
                    <a:lstStyle/>
                    <a:p>
                      <a:pPr>
                        <a:buNone/>
                      </a:pPr>
                      <a:r>
                        <a:rPr lang="en-GB" sz="1800"/>
                        <a:t>Lazy Flame</a:t>
                      </a:r>
                    </a:p>
                  </a:txBody>
                  <a:tcPr marL="89705" marR="89705" marT="44853" marB="44853" anchor="ctr"/>
                </a:tc>
                <a:tc>
                  <a:txBody>
                    <a:bodyPr/>
                    <a:lstStyle/>
                    <a:p>
                      <a:pPr>
                        <a:buNone/>
                      </a:pPr>
                      <a:r>
                        <a:rPr lang="en-GB" sz="1800"/>
                        <a:t>Soft, indistinct yellow flame</a:t>
                      </a:r>
                    </a:p>
                  </a:txBody>
                  <a:tcPr marL="89705" marR="89705" marT="44853" marB="44853" anchor="ctr"/>
                </a:tc>
                <a:tc>
                  <a:txBody>
                    <a:bodyPr/>
                    <a:lstStyle/>
                    <a:p>
                      <a:pPr>
                        <a:buNone/>
                      </a:pPr>
                      <a:r>
                        <a:rPr lang="en-GB" sz="1800"/>
                        <a:t>Severe primary air deficiency, CO production likely</a:t>
                      </a:r>
                    </a:p>
                  </a:txBody>
                  <a:tcPr marL="89705" marR="89705" marT="44853" marB="44853" anchor="ctr"/>
                </a:tc>
                <a:extLst>
                  <a:ext uri="{0D108BD9-81ED-4DB2-BD59-A6C34878D82A}">
                    <a16:rowId xmlns:a16="http://schemas.microsoft.com/office/drawing/2014/main" val="1739882417"/>
                  </a:ext>
                </a:extLst>
              </a:tr>
              <a:tr h="282902">
                <a:tc>
                  <a:txBody>
                    <a:bodyPr/>
                    <a:lstStyle/>
                    <a:p>
                      <a:pPr>
                        <a:buNone/>
                      </a:pPr>
                      <a:r>
                        <a:rPr lang="en-GB" sz="1800"/>
                        <a:t>Lifting Flame</a:t>
                      </a:r>
                    </a:p>
                  </a:txBody>
                  <a:tcPr marL="89705" marR="89705" marT="44853" marB="44853" anchor="ctr"/>
                </a:tc>
                <a:tc>
                  <a:txBody>
                    <a:bodyPr/>
                    <a:lstStyle/>
                    <a:p>
                      <a:pPr>
                        <a:buNone/>
                      </a:pPr>
                      <a:r>
                        <a:rPr lang="en-GB" sz="1800"/>
                        <a:t>Flame lifting away from burner ports</a:t>
                      </a:r>
                    </a:p>
                  </a:txBody>
                  <a:tcPr marL="89705" marR="89705" marT="44853" marB="44853" anchor="ctr"/>
                </a:tc>
                <a:tc>
                  <a:txBody>
                    <a:bodyPr/>
                    <a:lstStyle/>
                    <a:p>
                      <a:pPr>
                        <a:buNone/>
                      </a:pPr>
                      <a:r>
                        <a:rPr lang="en-GB" sz="1800"/>
                        <a:t>Excessive primary air, potential flame instability</a:t>
                      </a:r>
                    </a:p>
                  </a:txBody>
                  <a:tcPr marL="89705" marR="89705" marT="44853" marB="44853" anchor="ctr"/>
                </a:tc>
                <a:extLst>
                  <a:ext uri="{0D108BD9-81ED-4DB2-BD59-A6C34878D82A}">
                    <a16:rowId xmlns:a16="http://schemas.microsoft.com/office/drawing/2014/main" val="1566035981"/>
                  </a:ext>
                </a:extLst>
              </a:tr>
              <a:tr h="469780">
                <a:tc>
                  <a:txBody>
                    <a:bodyPr/>
                    <a:lstStyle/>
                    <a:p>
                      <a:pPr>
                        <a:buNone/>
                      </a:pPr>
                      <a:r>
                        <a:rPr lang="en-GB" sz="1800"/>
                        <a:t>Floating Flame</a:t>
                      </a:r>
                    </a:p>
                  </a:txBody>
                  <a:tcPr marL="89705" marR="89705" marT="44853" marB="44853" anchor="ctr"/>
                </a:tc>
                <a:tc>
                  <a:txBody>
                    <a:bodyPr/>
                    <a:lstStyle/>
                    <a:p>
                      <a:pPr>
                        <a:buNone/>
                      </a:pPr>
                      <a:r>
                        <a:rPr lang="en-GB" sz="1800"/>
                        <a:t>Flame detached from burner</a:t>
                      </a:r>
                    </a:p>
                  </a:txBody>
                  <a:tcPr marL="89705" marR="89705" marT="44853" marB="44853" anchor="ctr"/>
                </a:tc>
                <a:tc>
                  <a:txBody>
                    <a:bodyPr/>
                    <a:lstStyle/>
                    <a:p>
                      <a:pPr>
                        <a:buNone/>
                      </a:pPr>
                      <a:r>
                        <a:rPr lang="en-GB" sz="1800"/>
                        <a:t>Excessive gas pressure or air flow, dangerous condition</a:t>
                      </a:r>
                    </a:p>
                  </a:txBody>
                  <a:tcPr marL="89705" marR="89705" marT="44853" marB="44853" anchor="ctr"/>
                </a:tc>
                <a:extLst>
                  <a:ext uri="{0D108BD9-81ED-4DB2-BD59-A6C34878D82A}">
                    <a16:rowId xmlns:a16="http://schemas.microsoft.com/office/drawing/2014/main" val="3382720777"/>
                  </a:ext>
                </a:extLst>
              </a:tr>
              <a:tr h="282902">
                <a:tc>
                  <a:txBody>
                    <a:bodyPr/>
                    <a:lstStyle/>
                    <a:p>
                      <a:pPr>
                        <a:buNone/>
                      </a:pPr>
                      <a:r>
                        <a:rPr lang="en-GB" sz="1800"/>
                        <a:t>Extinction</a:t>
                      </a:r>
                    </a:p>
                  </a:txBody>
                  <a:tcPr marL="89705" marR="89705" marT="44853" marB="44853" anchor="ctr"/>
                </a:tc>
                <a:tc>
                  <a:txBody>
                    <a:bodyPr/>
                    <a:lstStyle/>
                    <a:p>
                      <a:pPr>
                        <a:buNone/>
                      </a:pPr>
                      <a:r>
                        <a:rPr lang="en-GB" sz="1800"/>
                        <a:t>Flame extinguishes during operation</a:t>
                      </a:r>
                    </a:p>
                  </a:txBody>
                  <a:tcPr marL="89705" marR="89705" marT="44853" marB="44853" anchor="ctr"/>
                </a:tc>
                <a:tc>
                  <a:txBody>
                    <a:bodyPr/>
                    <a:lstStyle/>
                    <a:p>
                      <a:pPr>
                        <a:buNone/>
                      </a:pPr>
                      <a:r>
                        <a:rPr lang="en-GB" sz="1800" dirty="0"/>
                        <a:t>Air starvation, excessive draught, or control fault</a:t>
                      </a:r>
                    </a:p>
                  </a:txBody>
                  <a:tcPr marL="89705" marR="89705" marT="44853" marB="44853" anchor="ctr"/>
                </a:tc>
                <a:extLst>
                  <a:ext uri="{0D108BD9-81ED-4DB2-BD59-A6C34878D82A}">
                    <a16:rowId xmlns:a16="http://schemas.microsoft.com/office/drawing/2014/main" val="672382080"/>
                  </a:ext>
                </a:extLst>
              </a:tr>
            </a:tbl>
          </a:graphicData>
        </a:graphic>
      </p:graphicFrame>
    </p:spTree>
    <p:extLst>
      <p:ext uri="{BB962C8B-B14F-4D97-AF65-F5344CB8AC3E}">
        <p14:creationId xmlns:p14="http://schemas.microsoft.com/office/powerpoint/2010/main" val="15942088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C89F3-CDAD-B350-B819-F39748646B6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CE742B5-F069-40E8-1330-CD12E7A827CD}"/>
              </a:ext>
            </a:extLst>
          </p:cNvPr>
          <p:cNvSpPr>
            <a:spLocks noGrp="1"/>
          </p:cNvSpPr>
          <p:nvPr>
            <p:ph type="title"/>
          </p:nvPr>
        </p:nvSpPr>
        <p:spPr>
          <a:xfrm>
            <a:off x="252000" y="959222"/>
            <a:ext cx="11628452" cy="646331"/>
          </a:xfrm>
        </p:spPr>
        <p:txBody>
          <a:bodyPr/>
          <a:lstStyle/>
          <a:p>
            <a:r>
              <a:rPr lang="en-GB" dirty="0"/>
              <a:t>Flame characteristics and burner performance</a:t>
            </a:r>
          </a:p>
        </p:txBody>
      </p:sp>
      <p:sp>
        <p:nvSpPr>
          <p:cNvPr id="6" name="Content Placeholder 5">
            <a:extLst>
              <a:ext uri="{FF2B5EF4-FFF2-40B4-BE49-F238E27FC236}">
                <a16:creationId xmlns:a16="http://schemas.microsoft.com/office/drawing/2014/main" id="{FA56156F-AB00-972A-3085-20B6DC10A390}"/>
              </a:ext>
            </a:extLst>
          </p:cNvPr>
          <p:cNvSpPr>
            <a:spLocks noGrp="1"/>
          </p:cNvSpPr>
          <p:nvPr>
            <p:ph sz="quarter" idx="10"/>
          </p:nvPr>
        </p:nvSpPr>
        <p:spPr>
          <a:xfrm>
            <a:off x="360000" y="1800000"/>
            <a:ext cx="6631815" cy="4140000"/>
          </a:xfrm>
        </p:spPr>
        <p:txBody>
          <a:bodyPr/>
          <a:lstStyle/>
          <a:p>
            <a:r>
              <a:rPr lang="en-GB" b="1" dirty="0"/>
              <a:t>Associated gas pressures</a:t>
            </a:r>
          </a:p>
          <a:p>
            <a:r>
              <a:rPr lang="en-GB" dirty="0"/>
              <a:t>Proper burner performance depends on correct gas pressure:</a:t>
            </a:r>
          </a:p>
          <a:p>
            <a:r>
              <a:rPr lang="en-GB" sz="2000" b="1" dirty="0"/>
              <a:t>Natural gas (G20):</a:t>
            </a:r>
            <a:r>
              <a:rPr lang="en-GB" sz="2000" dirty="0"/>
              <a:t> 20 mbar nominal supply pressure</a:t>
            </a:r>
          </a:p>
          <a:p>
            <a:r>
              <a:rPr lang="en-GB" sz="2000" b="1" dirty="0"/>
              <a:t>LPG (G31):</a:t>
            </a:r>
            <a:r>
              <a:rPr lang="en-GB" sz="2000" dirty="0"/>
              <a:t> 37 mbar nominal supply pressure</a:t>
            </a:r>
          </a:p>
          <a:p>
            <a:r>
              <a:rPr lang="en-GB" sz="2000" b="1" dirty="0">
                <a:ea typeface="ＭＳ Ｐゴシック"/>
              </a:rPr>
              <a:t>Working pressure:</a:t>
            </a:r>
            <a:r>
              <a:rPr lang="en-GB" sz="2000" dirty="0">
                <a:ea typeface="ＭＳ Ｐゴシック"/>
              </a:rPr>
              <a:t> typically 15-20 mbar for natural gas appliances</a:t>
            </a:r>
          </a:p>
          <a:p>
            <a:r>
              <a:rPr lang="en-GB" sz="2000" b="1" dirty="0">
                <a:ea typeface="ＭＳ Ｐゴシック"/>
              </a:rPr>
              <a:t>Burner pressure:</a:t>
            </a:r>
            <a:r>
              <a:rPr lang="en-GB" sz="2000" dirty="0">
                <a:ea typeface="ＭＳ Ｐゴシック"/>
              </a:rPr>
              <a:t> varies by appliance - always check manufacturer's data.</a:t>
            </a:r>
            <a:endParaRPr lang="en-GB" sz="2000" dirty="0"/>
          </a:p>
          <a:p>
            <a:endParaRPr lang="en-GB" dirty="0"/>
          </a:p>
          <a:p>
            <a:endParaRPr lang="en-GB" b="1" dirty="0"/>
          </a:p>
        </p:txBody>
      </p:sp>
      <p:pic>
        <p:nvPicPr>
          <p:cNvPr id="4" name="Picture 3">
            <a:extLst>
              <a:ext uri="{FF2B5EF4-FFF2-40B4-BE49-F238E27FC236}">
                <a16:creationId xmlns:a16="http://schemas.microsoft.com/office/drawing/2014/main" id="{24407E74-C620-8309-96CB-8E4A8CF1B3BE}"/>
              </a:ext>
            </a:extLst>
          </p:cNvPr>
          <p:cNvPicPr>
            <a:picLocks noChangeAspect="1"/>
          </p:cNvPicPr>
          <p:nvPr/>
        </p:nvPicPr>
        <p:blipFill>
          <a:blip r:embed="rId2"/>
          <a:stretch>
            <a:fillRect/>
          </a:stretch>
        </p:blipFill>
        <p:spPr>
          <a:xfrm>
            <a:off x="7125987" y="2007391"/>
            <a:ext cx="4753638" cy="3477110"/>
          </a:xfrm>
          <a:prstGeom prst="roundRect">
            <a:avLst>
              <a:gd name="adj" fmla="val 8594"/>
            </a:avLst>
          </a:prstGeom>
          <a:solidFill>
            <a:srgbClr val="FFFFFF">
              <a:shade val="85000"/>
            </a:srgbClr>
          </a:solidFill>
          <a:ln>
            <a:noFill/>
          </a:ln>
          <a:effectLst/>
        </p:spPr>
      </p:pic>
    </p:spTree>
    <p:extLst>
      <p:ext uri="{BB962C8B-B14F-4D97-AF65-F5344CB8AC3E}">
        <p14:creationId xmlns:p14="http://schemas.microsoft.com/office/powerpoint/2010/main" val="3617774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A09AD-C07D-33DC-956F-88668DECFB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1B76BA5-9CFB-706A-BFE4-F272764370FE}"/>
              </a:ext>
            </a:extLst>
          </p:cNvPr>
          <p:cNvSpPr>
            <a:spLocks noGrp="1"/>
          </p:cNvSpPr>
          <p:nvPr>
            <p:ph type="title"/>
          </p:nvPr>
        </p:nvSpPr>
        <p:spPr>
          <a:xfrm>
            <a:off x="252000" y="959222"/>
            <a:ext cx="11628452" cy="646331"/>
          </a:xfrm>
        </p:spPr>
        <p:txBody>
          <a:bodyPr/>
          <a:lstStyle/>
          <a:p>
            <a:r>
              <a:rPr lang="en-GB" dirty="0"/>
              <a:t>Burner types: simplex vs duplex</a:t>
            </a:r>
          </a:p>
        </p:txBody>
      </p:sp>
      <p:sp>
        <p:nvSpPr>
          <p:cNvPr id="8" name="TextBox 7">
            <a:extLst>
              <a:ext uri="{FF2B5EF4-FFF2-40B4-BE49-F238E27FC236}">
                <a16:creationId xmlns:a16="http://schemas.microsoft.com/office/drawing/2014/main" id="{C789DC6A-6391-C8F9-E08B-05EB95ACB23A}"/>
              </a:ext>
            </a:extLst>
          </p:cNvPr>
          <p:cNvSpPr txBox="1"/>
          <p:nvPr/>
        </p:nvSpPr>
        <p:spPr>
          <a:xfrm>
            <a:off x="252000" y="1605553"/>
            <a:ext cx="11518900" cy="1200329"/>
          </a:xfrm>
          <a:prstGeom prst="rect">
            <a:avLst/>
          </a:prstGeom>
          <a:noFill/>
        </p:spPr>
        <p:txBody>
          <a:bodyPr wrap="square">
            <a:spAutoFit/>
          </a:bodyPr>
          <a:lstStyle/>
          <a:p>
            <a:r>
              <a:rPr lang="en-GB" sz="2400" dirty="0"/>
              <a:t>The physical design of burners significantly impacts flame characteristics and combustion efficiency. Simplex burners produce a single row of flames while duplex burners create multiple flame patterns for improved control.</a:t>
            </a:r>
          </a:p>
        </p:txBody>
      </p:sp>
      <p:graphicFrame>
        <p:nvGraphicFramePr>
          <p:cNvPr id="2" name="Table 1">
            <a:extLst>
              <a:ext uri="{FF2B5EF4-FFF2-40B4-BE49-F238E27FC236}">
                <a16:creationId xmlns:a16="http://schemas.microsoft.com/office/drawing/2014/main" id="{7F765179-9015-3B48-B534-F940AB113E4A}"/>
              </a:ext>
            </a:extLst>
          </p:cNvPr>
          <p:cNvGraphicFramePr>
            <a:graphicFrameLocks noGrp="1"/>
          </p:cNvGraphicFramePr>
          <p:nvPr>
            <p:extLst>
              <p:ext uri="{D42A27DB-BD31-4B8C-83A1-F6EECF244321}">
                <p14:modId xmlns:p14="http://schemas.microsoft.com/office/powerpoint/2010/main" val="1404868611"/>
              </p:ext>
            </p:extLst>
          </p:nvPr>
        </p:nvGraphicFramePr>
        <p:xfrm>
          <a:off x="306776" y="3046676"/>
          <a:ext cx="11518899" cy="2834640"/>
        </p:xfrm>
        <a:graphic>
          <a:graphicData uri="http://schemas.openxmlformats.org/drawingml/2006/table">
            <a:tbl>
              <a:tblPr>
                <a:tableStyleId>{8A107856-5554-42FB-B03E-39F5DBC370BA}</a:tableStyleId>
              </a:tblPr>
              <a:tblGrid>
                <a:gridCol w="1695450">
                  <a:extLst>
                    <a:ext uri="{9D8B030D-6E8A-4147-A177-3AD203B41FA5}">
                      <a16:colId xmlns:a16="http://schemas.microsoft.com/office/drawing/2014/main" val="1080257168"/>
                    </a:ext>
                  </a:extLst>
                </a:gridCol>
                <a:gridCol w="5424854">
                  <a:extLst>
                    <a:ext uri="{9D8B030D-6E8A-4147-A177-3AD203B41FA5}">
                      <a16:colId xmlns:a16="http://schemas.microsoft.com/office/drawing/2014/main" val="2509816646"/>
                    </a:ext>
                  </a:extLst>
                </a:gridCol>
                <a:gridCol w="4398595">
                  <a:extLst>
                    <a:ext uri="{9D8B030D-6E8A-4147-A177-3AD203B41FA5}">
                      <a16:colId xmlns:a16="http://schemas.microsoft.com/office/drawing/2014/main" val="542985299"/>
                    </a:ext>
                  </a:extLst>
                </a:gridCol>
              </a:tblGrid>
              <a:tr h="0">
                <a:tc>
                  <a:txBody>
                    <a:bodyPr/>
                    <a:lstStyle/>
                    <a:p>
                      <a:pPr>
                        <a:buNone/>
                      </a:pPr>
                      <a:r>
                        <a:rPr lang="en-GB" sz="2400" b="1" dirty="0"/>
                        <a:t>Burner type</a:t>
                      </a:r>
                      <a:endParaRPr lang="en-GB" sz="2400" dirty="0"/>
                    </a:p>
                  </a:txBody>
                  <a:tcPr anchor="ctr"/>
                </a:tc>
                <a:tc>
                  <a:txBody>
                    <a:bodyPr/>
                    <a:lstStyle/>
                    <a:p>
                      <a:pPr>
                        <a:buNone/>
                      </a:pPr>
                      <a:r>
                        <a:rPr lang="en-GB" sz="2400" b="1"/>
                        <a:t>Description</a:t>
                      </a:r>
                      <a:endParaRPr lang="en-GB" sz="2400"/>
                    </a:p>
                  </a:txBody>
                  <a:tcPr anchor="ctr"/>
                </a:tc>
                <a:tc>
                  <a:txBody>
                    <a:bodyPr/>
                    <a:lstStyle/>
                    <a:p>
                      <a:pPr>
                        <a:buNone/>
                      </a:pPr>
                      <a:r>
                        <a:rPr lang="en-GB" sz="2400" b="1"/>
                        <a:t>Applications</a:t>
                      </a:r>
                      <a:endParaRPr lang="en-GB" sz="2400"/>
                    </a:p>
                  </a:txBody>
                  <a:tcPr anchor="ctr"/>
                </a:tc>
                <a:extLst>
                  <a:ext uri="{0D108BD9-81ED-4DB2-BD59-A6C34878D82A}">
                    <a16:rowId xmlns:a16="http://schemas.microsoft.com/office/drawing/2014/main" val="2923345401"/>
                  </a:ext>
                </a:extLst>
              </a:tr>
              <a:tr h="0">
                <a:tc>
                  <a:txBody>
                    <a:bodyPr/>
                    <a:lstStyle/>
                    <a:p>
                      <a:pPr>
                        <a:buNone/>
                      </a:pPr>
                      <a:r>
                        <a:rPr lang="en-GB" sz="2400"/>
                        <a:t>Simplex</a:t>
                      </a:r>
                    </a:p>
                  </a:txBody>
                  <a:tcPr anchor="ctr"/>
                </a:tc>
                <a:tc>
                  <a:txBody>
                    <a:bodyPr/>
                    <a:lstStyle/>
                    <a:p>
                      <a:pPr>
                        <a:buNone/>
                      </a:pPr>
                      <a:r>
                        <a:rPr lang="en-GB" sz="2400"/>
                        <a:t>Single flame row or port, basic design with limited modulation capability</a:t>
                      </a:r>
                    </a:p>
                  </a:txBody>
                  <a:tcPr anchor="ctr"/>
                </a:tc>
                <a:tc>
                  <a:txBody>
                    <a:bodyPr/>
                    <a:lstStyle/>
                    <a:p>
                      <a:pPr>
                        <a:buNone/>
                      </a:pPr>
                      <a:r>
                        <a:rPr lang="en-GB" sz="2400"/>
                        <a:t>Domestic cookers, basic water heaters, simple space heaters</a:t>
                      </a:r>
                    </a:p>
                  </a:txBody>
                  <a:tcPr anchor="ctr"/>
                </a:tc>
                <a:extLst>
                  <a:ext uri="{0D108BD9-81ED-4DB2-BD59-A6C34878D82A}">
                    <a16:rowId xmlns:a16="http://schemas.microsoft.com/office/drawing/2014/main" val="3099803590"/>
                  </a:ext>
                </a:extLst>
              </a:tr>
              <a:tr h="0">
                <a:tc>
                  <a:txBody>
                    <a:bodyPr/>
                    <a:lstStyle/>
                    <a:p>
                      <a:pPr>
                        <a:buNone/>
                      </a:pPr>
                      <a:r>
                        <a:rPr lang="en-GB" sz="2400"/>
                        <a:t>Duplex</a:t>
                      </a:r>
                    </a:p>
                  </a:txBody>
                  <a:tcPr anchor="ctr"/>
                </a:tc>
                <a:tc>
                  <a:txBody>
                    <a:bodyPr/>
                    <a:lstStyle/>
                    <a:p>
                      <a:pPr>
                        <a:buNone/>
                      </a:pPr>
                      <a:r>
                        <a:rPr lang="en-GB" sz="2400"/>
                        <a:t>Two flame rows or multi-stage burner design with improved modulation</a:t>
                      </a:r>
                    </a:p>
                  </a:txBody>
                  <a:tcPr anchor="ctr"/>
                </a:tc>
                <a:tc>
                  <a:txBody>
                    <a:bodyPr/>
                    <a:lstStyle/>
                    <a:p>
                      <a:pPr>
                        <a:buNone/>
                      </a:pPr>
                      <a:r>
                        <a:rPr lang="en-GB" sz="2400" dirty="0"/>
                        <a:t>Boilers, commercial equipment, advanced space heaters</a:t>
                      </a:r>
                    </a:p>
                  </a:txBody>
                  <a:tcPr anchor="ctr"/>
                </a:tc>
                <a:extLst>
                  <a:ext uri="{0D108BD9-81ED-4DB2-BD59-A6C34878D82A}">
                    <a16:rowId xmlns:a16="http://schemas.microsoft.com/office/drawing/2014/main" val="1868710137"/>
                  </a:ext>
                </a:extLst>
              </a:tr>
            </a:tbl>
          </a:graphicData>
        </a:graphic>
      </p:graphicFrame>
    </p:spTree>
    <p:extLst>
      <p:ext uri="{BB962C8B-B14F-4D97-AF65-F5344CB8AC3E}">
        <p14:creationId xmlns:p14="http://schemas.microsoft.com/office/powerpoint/2010/main" val="21173836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D6066-D9B1-AB44-091B-E8B95C216DC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D16A78-CCF0-702F-B066-BD8782983C1C}"/>
              </a:ext>
            </a:extLst>
          </p:cNvPr>
          <p:cNvSpPr>
            <a:spLocks noGrp="1"/>
          </p:cNvSpPr>
          <p:nvPr>
            <p:ph type="title"/>
          </p:nvPr>
        </p:nvSpPr>
        <p:spPr>
          <a:xfrm>
            <a:off x="305580" y="932845"/>
            <a:ext cx="11628452" cy="646331"/>
          </a:xfrm>
        </p:spPr>
        <p:txBody>
          <a:bodyPr/>
          <a:lstStyle/>
          <a:p>
            <a:r>
              <a:rPr lang="en-GB" dirty="0"/>
              <a:t>Advanced burner technologies - low-</a:t>
            </a:r>
            <a:r>
              <a:rPr lang="en-GB" dirty="0" err="1"/>
              <a:t>nox</a:t>
            </a:r>
            <a:r>
              <a:rPr lang="en-GB" dirty="0"/>
              <a:t> burners</a:t>
            </a:r>
          </a:p>
        </p:txBody>
      </p:sp>
      <p:sp>
        <p:nvSpPr>
          <p:cNvPr id="4" name="Content Placeholder 3">
            <a:extLst>
              <a:ext uri="{FF2B5EF4-FFF2-40B4-BE49-F238E27FC236}">
                <a16:creationId xmlns:a16="http://schemas.microsoft.com/office/drawing/2014/main" id="{73181164-19D9-4F33-D5BC-7D193E44CC14}"/>
              </a:ext>
            </a:extLst>
          </p:cNvPr>
          <p:cNvSpPr>
            <a:spLocks noGrp="1"/>
          </p:cNvSpPr>
          <p:nvPr>
            <p:ph sz="quarter" idx="10"/>
          </p:nvPr>
        </p:nvSpPr>
        <p:spPr>
          <a:xfrm>
            <a:off x="359999" y="1490092"/>
            <a:ext cx="11574033" cy="4295838"/>
          </a:xfrm>
        </p:spPr>
        <p:txBody>
          <a:bodyPr/>
          <a:lstStyle/>
          <a:p>
            <a:pPr>
              <a:spcAft>
                <a:spcPts val="0"/>
              </a:spcAft>
            </a:pPr>
            <a:r>
              <a:rPr lang="en-GB" dirty="0"/>
              <a:t>Modern gas appliances increasingly incorporate low-NOx burner technology to reduce harmful emissions:</a:t>
            </a:r>
          </a:p>
          <a:p>
            <a:pPr marL="342900" indent="-342900">
              <a:buFont typeface="Arial" panose="020B0604020202020204" pitchFamily="34" charset="0"/>
              <a:buChar char="•"/>
            </a:pPr>
            <a:r>
              <a:rPr lang="en-GB" dirty="0"/>
              <a:t>Utilise pre-mix combustion for precise air-gas control</a:t>
            </a:r>
          </a:p>
          <a:p>
            <a:pPr marL="342900" indent="-342900">
              <a:buFont typeface="Arial" panose="020B0604020202020204" pitchFamily="34" charset="0"/>
              <a:buChar char="•"/>
            </a:pPr>
            <a:r>
              <a:rPr lang="en-GB" dirty="0"/>
              <a:t>Often feature mesh or ceramic surface burners</a:t>
            </a:r>
          </a:p>
          <a:p>
            <a:pPr marL="342900" indent="-342900">
              <a:buFont typeface="Arial" panose="020B0604020202020204" pitchFamily="34" charset="0"/>
              <a:buChar char="•"/>
            </a:pPr>
            <a:r>
              <a:rPr lang="en-GB" dirty="0"/>
              <a:t>Operate at lower flame temperatures to reduce thermal NOx</a:t>
            </a:r>
          </a:p>
          <a:p>
            <a:pPr marL="342900" indent="-342900">
              <a:buFont typeface="Arial" panose="020B0604020202020204" pitchFamily="34" charset="0"/>
              <a:buChar char="•"/>
            </a:pPr>
            <a:r>
              <a:rPr lang="en-GB" dirty="0"/>
              <a:t>May incorporate staged combustion techniques</a:t>
            </a:r>
          </a:p>
          <a:p>
            <a:pPr marL="342900" indent="-342900">
              <a:buFont typeface="Arial" panose="020B0604020202020204" pitchFamily="34" charset="0"/>
              <a:buChar char="•"/>
            </a:pPr>
            <a:r>
              <a:rPr lang="en-GB" dirty="0"/>
              <a:t>Typically achieve NOx levels below 40 mg/kWh</a:t>
            </a:r>
          </a:p>
          <a:p>
            <a:pPr marL="342900" indent="-342900">
              <a:buFont typeface="Arial" panose="020B0604020202020204" pitchFamily="34" charset="0"/>
              <a:buChar char="•"/>
            </a:pPr>
            <a:r>
              <a:rPr lang="en-GB" dirty="0"/>
              <a:t>Meet Class 5 requirements under EN 15502</a:t>
            </a:r>
          </a:p>
          <a:p>
            <a:pPr marL="342900" indent="-342900">
              <a:buFont typeface="Arial" panose="020B0604020202020204" pitchFamily="34" charset="0"/>
              <a:buChar char="•"/>
            </a:pPr>
            <a:r>
              <a:rPr lang="en-GB" dirty="0">
                <a:ea typeface="ＭＳ Ｐゴシック"/>
              </a:rPr>
              <a:t>Critical for compliance with </a:t>
            </a:r>
            <a:r>
              <a:rPr lang="en-GB" dirty="0" err="1">
                <a:ea typeface="ＭＳ Ｐゴシック"/>
              </a:rPr>
              <a:t>ErP</a:t>
            </a:r>
            <a:r>
              <a:rPr lang="en-GB" dirty="0">
                <a:ea typeface="ＭＳ Ｐゴシック"/>
              </a:rPr>
              <a:t> Directive (2009/125/EC).</a:t>
            </a:r>
            <a:endParaRPr lang="en-GB" dirty="0"/>
          </a:p>
          <a:p>
            <a:endParaRPr lang="en-GB" dirty="0"/>
          </a:p>
        </p:txBody>
      </p:sp>
    </p:spTree>
    <p:extLst>
      <p:ext uri="{BB962C8B-B14F-4D97-AF65-F5344CB8AC3E}">
        <p14:creationId xmlns:p14="http://schemas.microsoft.com/office/powerpoint/2010/main" val="41358479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4FC3D-1B12-DF0D-BCC9-DAFAF57314F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0B31D7C-2439-4478-9640-1D0FE07350D8}"/>
              </a:ext>
            </a:extLst>
          </p:cNvPr>
          <p:cNvSpPr>
            <a:spLocks noGrp="1"/>
          </p:cNvSpPr>
          <p:nvPr>
            <p:ph type="title"/>
          </p:nvPr>
        </p:nvSpPr>
        <p:spPr>
          <a:xfrm>
            <a:off x="305580" y="932845"/>
            <a:ext cx="11628452" cy="646331"/>
          </a:xfrm>
        </p:spPr>
        <p:txBody>
          <a:bodyPr/>
          <a:lstStyle/>
          <a:p>
            <a:r>
              <a:rPr lang="en-GB" dirty="0"/>
              <a:t>Advanced burner technologies</a:t>
            </a:r>
          </a:p>
        </p:txBody>
      </p:sp>
      <p:sp>
        <p:nvSpPr>
          <p:cNvPr id="4" name="Content Placeholder 3">
            <a:extLst>
              <a:ext uri="{FF2B5EF4-FFF2-40B4-BE49-F238E27FC236}">
                <a16:creationId xmlns:a16="http://schemas.microsoft.com/office/drawing/2014/main" id="{8358FAD8-7538-C88B-8B6C-6723F28DCEE8}"/>
              </a:ext>
            </a:extLst>
          </p:cNvPr>
          <p:cNvSpPr>
            <a:spLocks noGrp="1"/>
          </p:cNvSpPr>
          <p:nvPr>
            <p:ph sz="quarter" idx="10"/>
          </p:nvPr>
        </p:nvSpPr>
        <p:spPr>
          <a:xfrm>
            <a:off x="410104" y="1767693"/>
            <a:ext cx="8834104" cy="4140000"/>
          </a:xfrm>
        </p:spPr>
        <p:txBody>
          <a:bodyPr/>
          <a:lstStyle/>
          <a:p>
            <a:r>
              <a:rPr lang="en-GB" b="1" dirty="0"/>
              <a:t>Modulating burner systems</a:t>
            </a:r>
          </a:p>
          <a:p>
            <a:r>
              <a:rPr lang="en-GB" dirty="0"/>
              <a:t>Advanced modulation technologies provide significant benefits:</a:t>
            </a:r>
          </a:p>
          <a:p>
            <a:pPr marL="342900" indent="-342900">
              <a:buFont typeface="Arial" panose="020B0604020202020204" pitchFamily="34" charset="0"/>
              <a:buChar char="•"/>
            </a:pPr>
            <a:r>
              <a:rPr lang="en-GB" dirty="0"/>
              <a:t>Wide turndown ratios (up to 10:1 in premium systems)</a:t>
            </a:r>
          </a:p>
          <a:p>
            <a:pPr marL="342900" indent="-342900">
              <a:buFont typeface="Arial" panose="020B0604020202020204" pitchFamily="34" charset="0"/>
              <a:buChar char="•"/>
            </a:pPr>
            <a:r>
              <a:rPr lang="en-GB" dirty="0"/>
              <a:t>Electronically controlled gas valves for precise adjustment</a:t>
            </a:r>
          </a:p>
          <a:p>
            <a:pPr marL="342900" indent="-342900">
              <a:buFont typeface="Arial" panose="020B0604020202020204" pitchFamily="34" charset="0"/>
              <a:buChar char="•"/>
            </a:pPr>
            <a:r>
              <a:rPr lang="en-GB" dirty="0">
                <a:ea typeface="ＭＳ Ｐゴシック"/>
              </a:rPr>
              <a:t>Variable speed fans matched to the required output.</a:t>
            </a:r>
            <a:endParaRPr lang="en-GB" dirty="0"/>
          </a:p>
          <a:p>
            <a:endParaRPr lang="en-GB" dirty="0"/>
          </a:p>
        </p:txBody>
      </p:sp>
    </p:spTree>
    <p:extLst>
      <p:ext uri="{BB962C8B-B14F-4D97-AF65-F5344CB8AC3E}">
        <p14:creationId xmlns:p14="http://schemas.microsoft.com/office/powerpoint/2010/main" val="10540963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8E795-8800-58FF-1D37-A4137713D5B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5F20670-D127-415A-5FBF-AEF48B3E64C9}"/>
              </a:ext>
            </a:extLst>
          </p:cNvPr>
          <p:cNvSpPr>
            <a:spLocks noGrp="1"/>
          </p:cNvSpPr>
          <p:nvPr>
            <p:ph type="title"/>
          </p:nvPr>
        </p:nvSpPr>
        <p:spPr>
          <a:xfrm>
            <a:off x="305580" y="932845"/>
            <a:ext cx="11628452" cy="646331"/>
          </a:xfrm>
        </p:spPr>
        <p:txBody>
          <a:bodyPr/>
          <a:lstStyle/>
          <a:p>
            <a:r>
              <a:rPr lang="en-GB" dirty="0"/>
              <a:t>Advanced burner technologies</a:t>
            </a:r>
          </a:p>
        </p:txBody>
      </p:sp>
      <p:sp>
        <p:nvSpPr>
          <p:cNvPr id="4" name="Content Placeholder 3">
            <a:extLst>
              <a:ext uri="{FF2B5EF4-FFF2-40B4-BE49-F238E27FC236}">
                <a16:creationId xmlns:a16="http://schemas.microsoft.com/office/drawing/2014/main" id="{D6EDB71A-4FA5-FCE3-C1D5-20ABF498DD4B}"/>
              </a:ext>
            </a:extLst>
          </p:cNvPr>
          <p:cNvSpPr>
            <a:spLocks noGrp="1"/>
          </p:cNvSpPr>
          <p:nvPr>
            <p:ph sz="quarter" idx="10"/>
          </p:nvPr>
        </p:nvSpPr>
        <p:spPr>
          <a:xfrm>
            <a:off x="410104" y="1767693"/>
            <a:ext cx="8834104" cy="4140000"/>
          </a:xfrm>
        </p:spPr>
        <p:txBody>
          <a:bodyPr/>
          <a:lstStyle/>
          <a:p>
            <a:r>
              <a:rPr lang="en-GB" b="1" dirty="0"/>
              <a:t>Modulating burner systems</a:t>
            </a:r>
          </a:p>
          <a:p>
            <a:r>
              <a:rPr lang="en-GB" dirty="0"/>
              <a:t>Advanced modulation technologies provide significant benefits:</a:t>
            </a:r>
          </a:p>
          <a:p>
            <a:pPr marL="342900" indent="-342900">
              <a:buFont typeface="Arial" panose="020B0604020202020204" pitchFamily="34" charset="0"/>
              <a:buChar char="•"/>
            </a:pPr>
            <a:r>
              <a:rPr lang="en-GB" dirty="0"/>
              <a:t>Oxygen sensing for real-time combustion optimisation</a:t>
            </a:r>
          </a:p>
          <a:p>
            <a:pPr marL="342900" indent="-342900">
              <a:buFont typeface="Arial" panose="020B0604020202020204" pitchFamily="34" charset="0"/>
              <a:buChar char="•"/>
            </a:pPr>
            <a:r>
              <a:rPr lang="en-GB" dirty="0"/>
              <a:t>Improved seasonal efficiency through reduced cycling</a:t>
            </a:r>
          </a:p>
          <a:p>
            <a:pPr marL="342900" indent="-342900">
              <a:buFont typeface="Arial" panose="020B0604020202020204" pitchFamily="34" charset="0"/>
              <a:buChar char="•"/>
            </a:pPr>
            <a:r>
              <a:rPr lang="en-GB" dirty="0"/>
              <a:t>Enhanced comfort through consistent heat output</a:t>
            </a:r>
          </a:p>
          <a:p>
            <a:pPr marL="342900" indent="-342900">
              <a:buFont typeface="Arial" panose="020B0604020202020204" pitchFamily="34" charset="0"/>
              <a:buChar char="•"/>
            </a:pPr>
            <a:r>
              <a:rPr lang="en-GB" dirty="0"/>
              <a:t>Reduced component wear from frequent on/off cycling</a:t>
            </a:r>
          </a:p>
          <a:p>
            <a:pPr marL="342900" indent="-342900">
              <a:buFont typeface="Arial" panose="020B0604020202020204" pitchFamily="34" charset="0"/>
              <a:buChar char="•"/>
            </a:pPr>
            <a:r>
              <a:rPr lang="en-GB" dirty="0">
                <a:ea typeface="ＭＳ Ｐゴシック"/>
              </a:rPr>
              <a:t>Lower noise through gradual power changes.</a:t>
            </a:r>
            <a:endParaRPr lang="en-GB" dirty="0"/>
          </a:p>
          <a:p>
            <a:endParaRPr lang="en-GB" dirty="0"/>
          </a:p>
        </p:txBody>
      </p:sp>
    </p:spTree>
    <p:extLst>
      <p:ext uri="{BB962C8B-B14F-4D97-AF65-F5344CB8AC3E}">
        <p14:creationId xmlns:p14="http://schemas.microsoft.com/office/powerpoint/2010/main" val="23852129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8CBCC5-F23A-0A26-9632-8439B622104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11BFB52-0FAA-73C9-D90E-49805722A995}"/>
              </a:ext>
            </a:extLst>
          </p:cNvPr>
          <p:cNvSpPr>
            <a:spLocks noGrp="1"/>
          </p:cNvSpPr>
          <p:nvPr>
            <p:ph type="title"/>
          </p:nvPr>
        </p:nvSpPr>
        <p:spPr>
          <a:xfrm>
            <a:off x="305580" y="932845"/>
            <a:ext cx="11628452" cy="646331"/>
          </a:xfrm>
        </p:spPr>
        <p:txBody>
          <a:bodyPr/>
          <a:lstStyle/>
          <a:p>
            <a:r>
              <a:rPr lang="en-GB" dirty="0"/>
              <a:t>Case study: air supply failure analysis</a:t>
            </a:r>
          </a:p>
        </p:txBody>
      </p:sp>
      <p:sp>
        <p:nvSpPr>
          <p:cNvPr id="4" name="Content Placeholder 3">
            <a:extLst>
              <a:ext uri="{FF2B5EF4-FFF2-40B4-BE49-F238E27FC236}">
                <a16:creationId xmlns:a16="http://schemas.microsoft.com/office/drawing/2014/main" id="{36DEE9D3-B136-5737-AB8A-D843A1194A0B}"/>
              </a:ext>
            </a:extLst>
          </p:cNvPr>
          <p:cNvSpPr>
            <a:spLocks noGrp="1"/>
          </p:cNvSpPr>
          <p:nvPr>
            <p:ph sz="quarter" idx="10"/>
          </p:nvPr>
        </p:nvSpPr>
        <p:spPr>
          <a:xfrm>
            <a:off x="472734" y="1767693"/>
            <a:ext cx="10893257" cy="4140000"/>
          </a:xfrm>
        </p:spPr>
        <p:txBody>
          <a:bodyPr/>
          <a:lstStyle/>
          <a:p>
            <a:r>
              <a:rPr lang="en-GB" b="1" dirty="0"/>
              <a:t>Incident summary</a:t>
            </a:r>
          </a:p>
          <a:p>
            <a:r>
              <a:rPr lang="en-GB" dirty="0"/>
              <a:t>A family of four reported frequent headaches and dizziness in their newly renovated home. The property had recently undergone significant energy efficiency improvements, including new windows, external wall insulation, and installation of an MVHR system. A Gas Safe engineer was called to investigate.</a:t>
            </a:r>
          </a:p>
          <a:p>
            <a:endParaRPr lang="en-GB" dirty="0"/>
          </a:p>
        </p:txBody>
      </p:sp>
    </p:spTree>
    <p:extLst>
      <p:ext uri="{BB962C8B-B14F-4D97-AF65-F5344CB8AC3E}">
        <p14:creationId xmlns:p14="http://schemas.microsoft.com/office/powerpoint/2010/main" val="14031014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EFFEC-FCCD-7E6F-2A0E-EB0431531FB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180F5C-A7CD-97D3-E542-FD7EC85885AA}"/>
              </a:ext>
            </a:extLst>
          </p:cNvPr>
          <p:cNvSpPr>
            <a:spLocks noGrp="1"/>
          </p:cNvSpPr>
          <p:nvPr>
            <p:ph type="title"/>
          </p:nvPr>
        </p:nvSpPr>
        <p:spPr>
          <a:xfrm>
            <a:off x="305580" y="932845"/>
            <a:ext cx="11628452" cy="646331"/>
          </a:xfrm>
        </p:spPr>
        <p:txBody>
          <a:bodyPr/>
          <a:lstStyle/>
          <a:p>
            <a:r>
              <a:rPr lang="en-GB" dirty="0"/>
              <a:t>Case study: air supply failure analysis</a:t>
            </a:r>
          </a:p>
        </p:txBody>
      </p:sp>
      <p:sp>
        <p:nvSpPr>
          <p:cNvPr id="4" name="Content Placeholder 3">
            <a:extLst>
              <a:ext uri="{FF2B5EF4-FFF2-40B4-BE49-F238E27FC236}">
                <a16:creationId xmlns:a16="http://schemas.microsoft.com/office/drawing/2014/main" id="{D2FEA71C-7B89-58D6-0939-03F06353F5C6}"/>
              </a:ext>
            </a:extLst>
          </p:cNvPr>
          <p:cNvSpPr>
            <a:spLocks noGrp="1"/>
          </p:cNvSpPr>
          <p:nvPr>
            <p:ph sz="quarter" idx="10"/>
          </p:nvPr>
        </p:nvSpPr>
        <p:spPr>
          <a:xfrm>
            <a:off x="472734" y="1767693"/>
            <a:ext cx="11268161" cy="4140000"/>
          </a:xfrm>
        </p:spPr>
        <p:txBody>
          <a:bodyPr/>
          <a:lstStyle/>
          <a:p>
            <a:r>
              <a:rPr lang="en-GB" b="1" dirty="0"/>
              <a:t>Investigation findings</a:t>
            </a:r>
          </a:p>
          <a:p>
            <a:r>
              <a:rPr lang="en-GB" b="1" dirty="0"/>
              <a:t>Initial assessment</a:t>
            </a:r>
          </a:p>
          <a:p>
            <a:r>
              <a:rPr lang="en-GB" dirty="0"/>
              <a:t>An engineer discovered an open-flued gas fire in the living room showing signs of incomplete combustion with yellow flames and sooting.</a:t>
            </a:r>
          </a:p>
          <a:p>
            <a:r>
              <a:rPr lang="en-GB" b="1" dirty="0"/>
              <a:t>Testing conducted</a:t>
            </a:r>
          </a:p>
          <a:p>
            <a:r>
              <a:rPr lang="en-GB" dirty="0"/>
              <a:t>Spillage testing revealed products of combustion entering the room when the MVHR system was operating at high speed. CO levels in the room rose to 35ppm during testing.</a:t>
            </a:r>
          </a:p>
          <a:p>
            <a:endParaRPr lang="en-GB" dirty="0"/>
          </a:p>
        </p:txBody>
      </p:sp>
    </p:spTree>
    <p:extLst>
      <p:ext uri="{BB962C8B-B14F-4D97-AF65-F5344CB8AC3E}">
        <p14:creationId xmlns:p14="http://schemas.microsoft.com/office/powerpoint/2010/main" val="15250161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E7ABC-D003-2477-9BFA-5416B985C5D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A997890-18DB-0165-34ED-17CF2578D680}"/>
              </a:ext>
            </a:extLst>
          </p:cNvPr>
          <p:cNvSpPr>
            <a:spLocks noGrp="1"/>
          </p:cNvSpPr>
          <p:nvPr>
            <p:ph type="title"/>
          </p:nvPr>
        </p:nvSpPr>
        <p:spPr>
          <a:xfrm>
            <a:off x="305580" y="932845"/>
            <a:ext cx="11628452" cy="646331"/>
          </a:xfrm>
        </p:spPr>
        <p:txBody>
          <a:bodyPr/>
          <a:lstStyle/>
          <a:p>
            <a:r>
              <a:rPr lang="en-GB" dirty="0"/>
              <a:t>Case study: air supply failure analysis</a:t>
            </a:r>
          </a:p>
        </p:txBody>
      </p:sp>
      <p:sp>
        <p:nvSpPr>
          <p:cNvPr id="4" name="Content Placeholder 3">
            <a:extLst>
              <a:ext uri="{FF2B5EF4-FFF2-40B4-BE49-F238E27FC236}">
                <a16:creationId xmlns:a16="http://schemas.microsoft.com/office/drawing/2014/main" id="{6FB5D0C6-1672-51FE-172C-87AA95A3F227}"/>
              </a:ext>
            </a:extLst>
          </p:cNvPr>
          <p:cNvSpPr>
            <a:spLocks noGrp="1"/>
          </p:cNvSpPr>
          <p:nvPr>
            <p:ph sz="quarter" idx="10"/>
          </p:nvPr>
        </p:nvSpPr>
        <p:spPr>
          <a:xfrm>
            <a:off x="472734" y="1767693"/>
            <a:ext cx="11140146" cy="4140000"/>
          </a:xfrm>
        </p:spPr>
        <p:txBody>
          <a:bodyPr/>
          <a:lstStyle/>
          <a:p>
            <a:r>
              <a:rPr lang="en-GB" b="1" dirty="0"/>
              <a:t>Investigation findings</a:t>
            </a:r>
          </a:p>
          <a:p>
            <a:r>
              <a:rPr lang="en-GB" b="1" dirty="0"/>
              <a:t>Root cause analysis</a:t>
            </a:r>
          </a:p>
          <a:p>
            <a:r>
              <a:rPr lang="en-GB" dirty="0"/>
              <a:t>The MVHR system was creating negative pressure in the living room, competing with the natural draught of the open-flued gas fire. Renovation work had sealed previous air infiltration paths.</a:t>
            </a:r>
          </a:p>
          <a:p>
            <a:r>
              <a:rPr lang="en-GB" b="1" dirty="0"/>
              <a:t>Remedial action</a:t>
            </a:r>
          </a:p>
          <a:p>
            <a:r>
              <a:rPr lang="en-GB" dirty="0"/>
              <a:t>The engineer classified the installation as "Immediately Dangerous" and disconnected the gas fire with the customer’s permission. Before reconnection, a dedicated permanent air vent was recommended.</a:t>
            </a:r>
          </a:p>
          <a:p>
            <a:endParaRPr lang="en-GB" dirty="0"/>
          </a:p>
        </p:txBody>
      </p:sp>
    </p:spTree>
    <p:extLst>
      <p:ext uri="{BB962C8B-B14F-4D97-AF65-F5344CB8AC3E}">
        <p14:creationId xmlns:p14="http://schemas.microsoft.com/office/powerpoint/2010/main" val="22142461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8EA08-1AD2-DBCB-4A4A-B51DB15CCFB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CDAD003-EBC5-B780-A227-092FED10232D}"/>
              </a:ext>
            </a:extLst>
          </p:cNvPr>
          <p:cNvSpPr>
            <a:spLocks noGrp="1"/>
          </p:cNvSpPr>
          <p:nvPr>
            <p:ph type="title"/>
          </p:nvPr>
        </p:nvSpPr>
        <p:spPr>
          <a:xfrm>
            <a:off x="305580" y="932845"/>
            <a:ext cx="11628452" cy="646331"/>
          </a:xfrm>
        </p:spPr>
        <p:txBody>
          <a:bodyPr/>
          <a:lstStyle/>
          <a:p>
            <a:r>
              <a:rPr lang="en-GB" dirty="0"/>
              <a:t>Case study: air supply failure analysis</a:t>
            </a:r>
          </a:p>
        </p:txBody>
      </p:sp>
      <p:sp>
        <p:nvSpPr>
          <p:cNvPr id="4" name="Content Placeholder 3">
            <a:extLst>
              <a:ext uri="{FF2B5EF4-FFF2-40B4-BE49-F238E27FC236}">
                <a16:creationId xmlns:a16="http://schemas.microsoft.com/office/drawing/2014/main" id="{5E40CFD3-9F3D-BDEA-19DF-B1CA729C71AA}"/>
              </a:ext>
            </a:extLst>
          </p:cNvPr>
          <p:cNvSpPr>
            <a:spLocks noGrp="1"/>
          </p:cNvSpPr>
          <p:nvPr>
            <p:ph sz="quarter" idx="10"/>
          </p:nvPr>
        </p:nvSpPr>
        <p:spPr>
          <a:xfrm>
            <a:off x="413356" y="1679384"/>
            <a:ext cx="11412900" cy="4360824"/>
          </a:xfrm>
        </p:spPr>
        <p:txBody>
          <a:bodyPr/>
          <a:lstStyle/>
          <a:p>
            <a:r>
              <a:rPr lang="en-GB" b="1" dirty="0"/>
              <a:t>Contributing factors</a:t>
            </a:r>
          </a:p>
          <a:p>
            <a:pPr marL="342900" indent="-342900">
              <a:buFont typeface="Arial" panose="020B0604020202020204" pitchFamily="34" charset="0"/>
              <a:buChar char="•"/>
            </a:pPr>
            <a:r>
              <a:rPr lang="en-GB" dirty="0"/>
              <a:t>Energy efficiency measures had dramatically reduced natural ventilation</a:t>
            </a:r>
          </a:p>
          <a:p>
            <a:pPr marL="342900" indent="-342900">
              <a:buFont typeface="Arial" panose="020B0604020202020204" pitchFamily="34" charset="0"/>
              <a:buChar char="•"/>
            </a:pPr>
            <a:r>
              <a:rPr lang="en-GB" dirty="0"/>
              <a:t>MVHR system designed without consideration of the gas fire</a:t>
            </a:r>
          </a:p>
          <a:p>
            <a:pPr marL="342900" indent="-342900">
              <a:buFont typeface="Arial" panose="020B0604020202020204" pitchFamily="34" charset="0"/>
              <a:buChar char="•"/>
            </a:pPr>
            <a:r>
              <a:rPr lang="en-GB" dirty="0"/>
              <a:t>No dedicated combustion air vent installed for the open-flued appliance</a:t>
            </a:r>
          </a:p>
          <a:p>
            <a:pPr marL="342900" indent="-342900">
              <a:buFont typeface="Arial" panose="020B0604020202020204" pitchFamily="34" charset="0"/>
              <a:buChar char="•"/>
            </a:pPr>
            <a:r>
              <a:rPr lang="en-GB" dirty="0"/>
              <a:t>Original installation complied with regulations before renovation</a:t>
            </a:r>
          </a:p>
          <a:p>
            <a:pPr marL="342900" indent="-342900">
              <a:buFont typeface="Arial" panose="020B0604020202020204" pitchFamily="34" charset="0"/>
              <a:buChar char="•"/>
            </a:pPr>
            <a:r>
              <a:rPr lang="en-GB" dirty="0"/>
              <a:t>Occupants are unaware of ventilation requirements when making changes</a:t>
            </a:r>
          </a:p>
          <a:p>
            <a:pPr marL="342900" indent="-342900">
              <a:buFont typeface="Arial" panose="020B0604020202020204" pitchFamily="34" charset="0"/>
              <a:buChar char="•"/>
            </a:pPr>
            <a:r>
              <a:rPr lang="en-GB" dirty="0"/>
              <a:t>No carbon monoxide alarm installed in the living room</a:t>
            </a:r>
          </a:p>
          <a:p>
            <a:pPr marL="342900" indent="-342900">
              <a:buFont typeface="Arial" panose="020B0604020202020204" pitchFamily="34" charset="0"/>
              <a:buChar char="•"/>
            </a:pPr>
            <a:r>
              <a:rPr lang="en-GB" dirty="0">
                <a:ea typeface="ＭＳ Ｐゴシック"/>
              </a:rPr>
              <a:t>Symptoms of CO exposure initially mistaken for seasonal illness.</a:t>
            </a:r>
            <a:endParaRPr lang="en-GB" dirty="0"/>
          </a:p>
          <a:p>
            <a:endParaRPr lang="en-GB" dirty="0"/>
          </a:p>
        </p:txBody>
      </p:sp>
    </p:spTree>
    <p:extLst>
      <p:ext uri="{BB962C8B-B14F-4D97-AF65-F5344CB8AC3E}">
        <p14:creationId xmlns:p14="http://schemas.microsoft.com/office/powerpoint/2010/main" val="6724618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27AE7-4285-2C47-C886-4676089ECCD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E12FA7A-F618-5A31-0E8F-D36A8BBE0D57}"/>
              </a:ext>
            </a:extLst>
          </p:cNvPr>
          <p:cNvSpPr>
            <a:spLocks noGrp="1"/>
          </p:cNvSpPr>
          <p:nvPr>
            <p:ph type="title"/>
          </p:nvPr>
        </p:nvSpPr>
        <p:spPr>
          <a:xfrm>
            <a:off x="305580" y="932845"/>
            <a:ext cx="11628452" cy="646331"/>
          </a:xfrm>
        </p:spPr>
        <p:txBody>
          <a:bodyPr/>
          <a:lstStyle/>
          <a:p>
            <a:r>
              <a:rPr lang="en-GB" dirty="0"/>
              <a:t>Case study: air supply failure analysis</a:t>
            </a:r>
          </a:p>
        </p:txBody>
      </p:sp>
      <p:sp>
        <p:nvSpPr>
          <p:cNvPr id="4" name="Content Placeholder 3">
            <a:extLst>
              <a:ext uri="{FF2B5EF4-FFF2-40B4-BE49-F238E27FC236}">
                <a16:creationId xmlns:a16="http://schemas.microsoft.com/office/drawing/2014/main" id="{F2E358D4-8B37-C982-9A65-D5827B963788}"/>
              </a:ext>
            </a:extLst>
          </p:cNvPr>
          <p:cNvSpPr>
            <a:spLocks noGrp="1"/>
          </p:cNvSpPr>
          <p:nvPr>
            <p:ph sz="quarter" idx="10"/>
          </p:nvPr>
        </p:nvSpPr>
        <p:spPr>
          <a:xfrm>
            <a:off x="422630" y="1740876"/>
            <a:ext cx="11412900" cy="4199123"/>
          </a:xfrm>
        </p:spPr>
        <p:txBody>
          <a:bodyPr/>
          <a:lstStyle/>
          <a:p>
            <a:r>
              <a:rPr lang="en-GB" b="1" dirty="0"/>
              <a:t>Learning points</a:t>
            </a:r>
          </a:p>
          <a:p>
            <a:pPr marL="342900" indent="-342900">
              <a:buFont typeface="Arial" panose="020B0604020202020204" pitchFamily="34" charset="0"/>
              <a:buChar char="•"/>
            </a:pPr>
            <a:r>
              <a:rPr lang="en-GB" dirty="0"/>
              <a:t>Energy efficiency measures can significantly impact existing gas installations</a:t>
            </a:r>
          </a:p>
          <a:p>
            <a:pPr marL="342900" indent="-342900">
              <a:buFont typeface="Arial" panose="020B0604020202020204" pitchFamily="34" charset="0"/>
              <a:buChar char="•"/>
            </a:pPr>
            <a:r>
              <a:rPr lang="en-GB" dirty="0"/>
              <a:t>Open-flued appliances require careful consideration in airtight properties</a:t>
            </a:r>
          </a:p>
          <a:p>
            <a:pPr marL="342900" indent="-342900">
              <a:buFont typeface="Arial" panose="020B0604020202020204" pitchFamily="34" charset="0"/>
              <a:buChar char="•"/>
            </a:pPr>
            <a:r>
              <a:rPr lang="en-GB" dirty="0"/>
              <a:t>MVHR systems must be professionally designed with gas appliances in mind</a:t>
            </a:r>
          </a:p>
          <a:p>
            <a:pPr marL="342900" indent="-342900">
              <a:buFont typeface="Arial" panose="020B0604020202020204" pitchFamily="34" charset="0"/>
              <a:buChar char="•"/>
            </a:pPr>
            <a:r>
              <a:rPr lang="en-GB" dirty="0">
                <a:ea typeface="ＭＳ Ｐゴシック"/>
              </a:rPr>
              <a:t>CO alarms are essential safety devices, especially with open-flued systems.</a:t>
            </a:r>
            <a:endParaRPr lang="en-GB" dirty="0"/>
          </a:p>
          <a:p>
            <a:endParaRPr lang="en-GB" dirty="0"/>
          </a:p>
        </p:txBody>
      </p:sp>
    </p:spTree>
    <p:extLst>
      <p:ext uri="{BB962C8B-B14F-4D97-AF65-F5344CB8AC3E}">
        <p14:creationId xmlns:p14="http://schemas.microsoft.com/office/powerpoint/2010/main" val="20231893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87612-8053-CD82-74BF-103FD4F401B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FC4D493-D983-1954-FDA3-BB66618F63F9}"/>
              </a:ext>
            </a:extLst>
          </p:cNvPr>
          <p:cNvSpPr>
            <a:spLocks noGrp="1"/>
          </p:cNvSpPr>
          <p:nvPr>
            <p:ph type="title"/>
          </p:nvPr>
        </p:nvSpPr>
        <p:spPr>
          <a:xfrm>
            <a:off x="252000" y="959222"/>
            <a:ext cx="11628452" cy="646331"/>
          </a:xfrm>
        </p:spPr>
        <p:txBody>
          <a:bodyPr/>
          <a:lstStyle/>
          <a:p>
            <a:r>
              <a:rPr lang="en-GB" dirty="0"/>
              <a:t>Summary and key takeaways</a:t>
            </a:r>
          </a:p>
        </p:txBody>
      </p:sp>
      <p:sp>
        <p:nvSpPr>
          <p:cNvPr id="6" name="Content Placeholder 5">
            <a:extLst>
              <a:ext uri="{FF2B5EF4-FFF2-40B4-BE49-F238E27FC236}">
                <a16:creationId xmlns:a16="http://schemas.microsoft.com/office/drawing/2014/main" id="{D9DFD6B3-9009-979D-E47F-FB29F2D7004A}"/>
              </a:ext>
            </a:extLst>
          </p:cNvPr>
          <p:cNvSpPr>
            <a:spLocks noGrp="1"/>
          </p:cNvSpPr>
          <p:nvPr>
            <p:ph sz="quarter" idx="10"/>
          </p:nvPr>
        </p:nvSpPr>
        <p:spPr>
          <a:xfrm>
            <a:off x="415953" y="1605553"/>
            <a:ext cx="11407718" cy="4140000"/>
          </a:xfrm>
        </p:spPr>
        <p:txBody>
          <a:bodyPr/>
          <a:lstStyle/>
          <a:p>
            <a:r>
              <a:rPr lang="en-GB" b="1" dirty="0"/>
              <a:t>Burner types</a:t>
            </a:r>
          </a:p>
          <a:p>
            <a:r>
              <a:rPr lang="en-GB" dirty="0"/>
              <a:t>You can now identify simplex and duplex burners, understand their distinctive features, and explain where each type is typically used in gas appliances.</a:t>
            </a:r>
          </a:p>
          <a:p>
            <a:r>
              <a:rPr lang="en-GB" b="1" dirty="0"/>
              <a:t>Air supply methods</a:t>
            </a:r>
          </a:p>
          <a:p>
            <a:r>
              <a:rPr lang="en-GB" dirty="0"/>
              <a:t>You can describe how combustion air is delivered through natural draught, fan-assisted, induced draught, and flueless systems, and the implications for installation.</a:t>
            </a:r>
          </a:p>
          <a:p>
            <a:r>
              <a:rPr lang="en-GB" b="1" dirty="0"/>
              <a:t>Ventilation requirements</a:t>
            </a:r>
          </a:p>
          <a:p>
            <a:r>
              <a:rPr lang="en-GB" dirty="0"/>
              <a:t>You understand the critical role of ventilation, can calculate required free areas, and recognise the impact of different vent types on combustion performance.</a:t>
            </a:r>
          </a:p>
          <a:p>
            <a:endParaRPr lang="en-GB" dirty="0"/>
          </a:p>
        </p:txBody>
      </p:sp>
    </p:spTree>
    <p:extLst>
      <p:ext uri="{BB962C8B-B14F-4D97-AF65-F5344CB8AC3E}">
        <p14:creationId xmlns:p14="http://schemas.microsoft.com/office/powerpoint/2010/main" val="6129983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1F07F-FA89-5D42-AD88-64E7BF51F8D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324C97E-EC24-B3B8-D7FD-F23C8050156B}"/>
              </a:ext>
            </a:extLst>
          </p:cNvPr>
          <p:cNvSpPr>
            <a:spLocks noGrp="1"/>
          </p:cNvSpPr>
          <p:nvPr>
            <p:ph type="title"/>
          </p:nvPr>
        </p:nvSpPr>
        <p:spPr>
          <a:xfrm>
            <a:off x="252000" y="959222"/>
            <a:ext cx="11628452" cy="646331"/>
          </a:xfrm>
        </p:spPr>
        <p:txBody>
          <a:bodyPr/>
          <a:lstStyle/>
          <a:p>
            <a:r>
              <a:rPr lang="en-GB" dirty="0"/>
              <a:t>Summary and key takeaways</a:t>
            </a:r>
          </a:p>
        </p:txBody>
      </p:sp>
      <p:sp>
        <p:nvSpPr>
          <p:cNvPr id="6" name="Content Placeholder 5">
            <a:extLst>
              <a:ext uri="{FF2B5EF4-FFF2-40B4-BE49-F238E27FC236}">
                <a16:creationId xmlns:a16="http://schemas.microsoft.com/office/drawing/2014/main" id="{8127B18D-407F-DAC0-6EAE-49518BC31AF7}"/>
              </a:ext>
            </a:extLst>
          </p:cNvPr>
          <p:cNvSpPr>
            <a:spLocks noGrp="1"/>
          </p:cNvSpPr>
          <p:nvPr>
            <p:ph sz="quarter" idx="10"/>
          </p:nvPr>
        </p:nvSpPr>
        <p:spPr>
          <a:xfrm>
            <a:off x="359173" y="1605553"/>
            <a:ext cx="11628452" cy="4140000"/>
          </a:xfrm>
        </p:spPr>
        <p:txBody>
          <a:bodyPr/>
          <a:lstStyle/>
          <a:p>
            <a:r>
              <a:rPr lang="en-GB" b="1" dirty="0"/>
              <a:t>MVHR considerations</a:t>
            </a:r>
          </a:p>
          <a:p>
            <a:r>
              <a:rPr lang="en-GB" dirty="0"/>
              <a:t>You can explain how MVHR systems interact with gas appliances, identify potential risks, and specify appropriate safety measures for different installation scenarios.</a:t>
            </a:r>
          </a:p>
          <a:p>
            <a:r>
              <a:rPr lang="en-GB" b="1" dirty="0"/>
              <a:t>Safety assessment</a:t>
            </a:r>
          </a:p>
          <a:p>
            <a:r>
              <a:rPr lang="en-GB" dirty="0"/>
              <a:t>You can recognise the visual signs of air supply problems, understand the associated risks, and take appropriate action when encountering unsafe installations.</a:t>
            </a:r>
          </a:p>
          <a:p>
            <a:r>
              <a:rPr lang="en-GB" b="1" dirty="0"/>
              <a:t>Remember:</a:t>
            </a:r>
            <a:r>
              <a:rPr lang="en-GB" dirty="0"/>
              <a:t> Ensuring adequate combustion air supply is one of the most fundamental aspects of gas safety. Many dangerous incidents could be prevented through proper understanding and application of these principles.</a:t>
            </a:r>
          </a:p>
        </p:txBody>
      </p:sp>
    </p:spTree>
    <p:extLst>
      <p:ext uri="{BB962C8B-B14F-4D97-AF65-F5344CB8AC3E}">
        <p14:creationId xmlns:p14="http://schemas.microsoft.com/office/powerpoint/2010/main" val="2345586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2BE55-0B7D-F2C2-08E2-CC3E1C2A42D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1758FE9-52FB-B248-DF59-D985F124C32D}"/>
              </a:ext>
            </a:extLst>
          </p:cNvPr>
          <p:cNvSpPr>
            <a:spLocks noGrp="1"/>
          </p:cNvSpPr>
          <p:nvPr>
            <p:ph type="title"/>
          </p:nvPr>
        </p:nvSpPr>
        <p:spPr>
          <a:xfrm>
            <a:off x="252000" y="959222"/>
            <a:ext cx="11628452" cy="646331"/>
          </a:xfrm>
        </p:spPr>
        <p:txBody>
          <a:bodyPr/>
          <a:lstStyle/>
          <a:p>
            <a:r>
              <a:rPr lang="en-GB" dirty="0"/>
              <a:t>Burner types: simplex vs duplex</a:t>
            </a:r>
          </a:p>
        </p:txBody>
      </p:sp>
      <p:sp>
        <p:nvSpPr>
          <p:cNvPr id="8" name="TextBox 7">
            <a:extLst>
              <a:ext uri="{FF2B5EF4-FFF2-40B4-BE49-F238E27FC236}">
                <a16:creationId xmlns:a16="http://schemas.microsoft.com/office/drawing/2014/main" id="{82072BF0-7D9B-19C5-AF51-269C7956B7B8}"/>
              </a:ext>
            </a:extLst>
          </p:cNvPr>
          <p:cNvSpPr txBox="1"/>
          <p:nvPr/>
        </p:nvSpPr>
        <p:spPr>
          <a:xfrm>
            <a:off x="252000" y="1605553"/>
            <a:ext cx="10950338" cy="4271169"/>
          </a:xfrm>
          <a:prstGeom prst="rect">
            <a:avLst/>
          </a:prstGeom>
          <a:noFill/>
        </p:spPr>
        <p:txBody>
          <a:bodyPr wrap="square" lIns="91440" tIns="45720" rIns="91440" bIns="45720" anchor="t">
            <a:spAutoFit/>
          </a:bodyPr>
          <a:lstStyle/>
          <a:p>
            <a:r>
              <a:rPr lang="en-GB" sz="2400" b="1" dirty="0"/>
              <a:t>Key technical features</a:t>
            </a:r>
          </a:p>
          <a:p>
            <a:pPr marL="342900" indent="-342900">
              <a:lnSpc>
                <a:spcPct val="150000"/>
              </a:lnSpc>
              <a:buFont typeface="Arial" panose="020B0604020202020204" pitchFamily="34" charset="0"/>
              <a:buChar char="•"/>
            </a:pPr>
            <a:r>
              <a:rPr lang="en-GB" sz="2400" dirty="0"/>
              <a:t>Burner port size and shape directly affect flame speed, stability and primary aeration</a:t>
            </a:r>
          </a:p>
          <a:p>
            <a:pPr marL="342900" indent="-342900">
              <a:lnSpc>
                <a:spcPct val="150000"/>
              </a:lnSpc>
              <a:buFont typeface="Arial" panose="020B0604020202020204" pitchFamily="34" charset="0"/>
              <a:buChar char="•"/>
            </a:pPr>
            <a:r>
              <a:rPr lang="en-GB" sz="2400" dirty="0"/>
              <a:t>Aerated burners pre-mix air with gas before combustion</a:t>
            </a:r>
          </a:p>
          <a:p>
            <a:pPr marL="342900" indent="-342900">
              <a:lnSpc>
                <a:spcPct val="150000"/>
              </a:lnSpc>
              <a:buFont typeface="Arial" panose="020B0604020202020204" pitchFamily="34" charset="0"/>
              <a:buChar char="•"/>
            </a:pPr>
            <a:r>
              <a:rPr lang="en-GB" sz="2400" dirty="0"/>
              <a:t>Non-aerated burners rely on secondary air drawn around the flame</a:t>
            </a:r>
          </a:p>
          <a:p>
            <a:pPr marL="342900" indent="-342900">
              <a:lnSpc>
                <a:spcPct val="150000"/>
              </a:lnSpc>
              <a:buFont typeface="Arial" panose="020B0604020202020204" pitchFamily="34" charset="0"/>
              <a:buChar char="•"/>
            </a:pPr>
            <a:r>
              <a:rPr lang="en-GB" sz="2400" dirty="0"/>
              <a:t>Duplex burners allow for turndown ratios up to 5:1 compared to 2:1 for simplex</a:t>
            </a:r>
          </a:p>
          <a:p>
            <a:pPr marL="342900" indent="-342900">
              <a:lnSpc>
                <a:spcPct val="150000"/>
              </a:lnSpc>
              <a:buFont typeface="Arial" panose="020B0604020202020204" pitchFamily="34" charset="0"/>
              <a:buChar char="•"/>
            </a:pPr>
            <a:r>
              <a:rPr lang="en-GB" sz="2400" dirty="0">
                <a:latin typeface="Arial"/>
                <a:ea typeface="ＭＳ Ｐゴシック"/>
              </a:rPr>
              <a:t>Flame rectification and ionisation sensing more effective with duplex designs.</a:t>
            </a:r>
            <a:endParaRPr lang="en-GB" sz="2400" dirty="0"/>
          </a:p>
        </p:txBody>
      </p:sp>
    </p:spTree>
    <p:extLst>
      <p:ext uri="{BB962C8B-B14F-4D97-AF65-F5344CB8AC3E}">
        <p14:creationId xmlns:p14="http://schemas.microsoft.com/office/powerpoint/2010/main" val="4928763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11694254" cy="4140000"/>
          </a:xfrm>
        </p:spPr>
        <p:txBody>
          <a:bodyPr/>
          <a:lstStyle/>
          <a:p>
            <a:r>
              <a:rPr lang="en-GB" dirty="0"/>
              <a:t>You should now be able to:</a:t>
            </a:r>
          </a:p>
          <a:p>
            <a:pPr marL="342900" lvl="0" indent="-342900">
              <a:buFont typeface="Arial" panose="020B0604020202020204" pitchFamily="34" charset="0"/>
              <a:buChar char="•"/>
            </a:pPr>
            <a:r>
              <a:rPr lang="en-GB" b="1" dirty="0"/>
              <a:t>Identify</a:t>
            </a:r>
            <a:r>
              <a:rPr lang="en-GB" dirty="0"/>
              <a:t> types of gas burners (simplex, duplex) and their features.</a:t>
            </a:r>
          </a:p>
          <a:p>
            <a:pPr marL="342900" lvl="0" indent="-342900">
              <a:buFont typeface="Arial" panose="020B0604020202020204" pitchFamily="34" charset="0"/>
              <a:buChar char="•"/>
            </a:pPr>
            <a:r>
              <a:rPr lang="en-GB" b="1" dirty="0"/>
              <a:t>Explain</a:t>
            </a:r>
            <a:r>
              <a:rPr lang="en-GB" dirty="0"/>
              <a:t> how burners influence flame stability and combustion.</a:t>
            </a:r>
          </a:p>
          <a:p>
            <a:pPr marL="342900" lvl="0" indent="-342900">
              <a:buFont typeface="Arial" panose="020B0604020202020204" pitchFamily="34" charset="0"/>
              <a:buChar char="•"/>
            </a:pPr>
            <a:r>
              <a:rPr lang="en-GB" b="1" dirty="0"/>
              <a:t>Describe</a:t>
            </a:r>
            <a:r>
              <a:rPr lang="en-GB" dirty="0"/>
              <a:t> how ventilators and MVHR systems affect air supply.</a:t>
            </a:r>
          </a:p>
          <a:p>
            <a:pPr marL="342900" lvl="0" indent="-342900">
              <a:buFont typeface="Arial" panose="020B0604020202020204" pitchFamily="34" charset="0"/>
              <a:buChar char="•"/>
            </a:pPr>
            <a:r>
              <a:rPr lang="en-GB" b="1" dirty="0"/>
              <a:t>Link</a:t>
            </a:r>
            <a:r>
              <a:rPr lang="en-GB" dirty="0"/>
              <a:t> burner performance to appliance safety </a:t>
            </a:r>
            <a:r>
              <a:rPr lang="en-GB"/>
              <a:t>and design.</a:t>
            </a:r>
            <a:endParaRPr lang="en-GB" dirty="0"/>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599477"/>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B0804877-8788-2B04-1832-B83478095090}"/>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A8C0C-F6B1-29D2-6731-FA3CC02DF48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45A2E34-CE63-4727-3D2E-A7CD1AAEE04A}"/>
              </a:ext>
            </a:extLst>
          </p:cNvPr>
          <p:cNvSpPr>
            <a:spLocks noGrp="1"/>
          </p:cNvSpPr>
          <p:nvPr>
            <p:ph type="title"/>
          </p:nvPr>
        </p:nvSpPr>
        <p:spPr>
          <a:xfrm>
            <a:off x="252000" y="959222"/>
            <a:ext cx="11628452" cy="646331"/>
          </a:xfrm>
        </p:spPr>
        <p:txBody>
          <a:bodyPr/>
          <a:lstStyle/>
          <a:p>
            <a:r>
              <a:rPr lang="en-GB" dirty="0"/>
              <a:t>Burner types: simplex vs duplex</a:t>
            </a:r>
          </a:p>
        </p:txBody>
      </p:sp>
      <p:sp>
        <p:nvSpPr>
          <p:cNvPr id="8" name="TextBox 7">
            <a:extLst>
              <a:ext uri="{FF2B5EF4-FFF2-40B4-BE49-F238E27FC236}">
                <a16:creationId xmlns:a16="http://schemas.microsoft.com/office/drawing/2014/main" id="{4124CFB4-2EA9-EEAB-4AD6-C3B4FEDC1E58}"/>
              </a:ext>
            </a:extLst>
          </p:cNvPr>
          <p:cNvSpPr txBox="1"/>
          <p:nvPr/>
        </p:nvSpPr>
        <p:spPr>
          <a:xfrm>
            <a:off x="252000" y="1605553"/>
            <a:ext cx="11141424" cy="2422202"/>
          </a:xfrm>
          <a:prstGeom prst="rect">
            <a:avLst/>
          </a:prstGeom>
          <a:noFill/>
        </p:spPr>
        <p:txBody>
          <a:bodyPr wrap="square">
            <a:spAutoFit/>
          </a:bodyPr>
          <a:lstStyle/>
          <a:p>
            <a:pPr>
              <a:lnSpc>
                <a:spcPct val="110000"/>
              </a:lnSpc>
              <a:spcAft>
                <a:spcPts val="600"/>
              </a:spcAft>
            </a:pPr>
            <a:r>
              <a:rPr lang="en-GB" sz="2400" b="1" dirty="0"/>
              <a:t>Engineering note</a:t>
            </a:r>
            <a:r>
              <a:rPr lang="en-GB" sz="2400" dirty="0"/>
              <a:t> </a:t>
            </a:r>
          </a:p>
          <a:p>
            <a:r>
              <a:rPr lang="en-GB" sz="2400" dirty="0"/>
              <a:t>Simplex burners are characterised by lower cost and simpler controls but offer limited output modulation. </a:t>
            </a:r>
          </a:p>
          <a:p>
            <a:endParaRPr lang="en-GB" sz="2400" dirty="0"/>
          </a:p>
          <a:p>
            <a:r>
              <a:rPr lang="en-GB" sz="2400" dirty="0"/>
              <a:t>Duplex burners provide better flame spread, more precise modulation, and typically higher overall efficiency across load ranges.</a:t>
            </a:r>
          </a:p>
        </p:txBody>
      </p:sp>
    </p:spTree>
    <p:extLst>
      <p:ext uri="{BB962C8B-B14F-4D97-AF65-F5344CB8AC3E}">
        <p14:creationId xmlns:p14="http://schemas.microsoft.com/office/powerpoint/2010/main" val="3129064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87D73-0426-3C2A-2600-90063D39EED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4D7D1BD-549C-36E5-B06E-A2D9F0192503}"/>
              </a:ext>
            </a:extLst>
          </p:cNvPr>
          <p:cNvSpPr>
            <a:spLocks noGrp="1"/>
          </p:cNvSpPr>
          <p:nvPr>
            <p:ph type="title"/>
          </p:nvPr>
        </p:nvSpPr>
        <p:spPr>
          <a:xfrm>
            <a:off x="252000" y="959222"/>
            <a:ext cx="11628452" cy="646331"/>
          </a:xfrm>
        </p:spPr>
        <p:txBody>
          <a:bodyPr/>
          <a:lstStyle/>
          <a:p>
            <a:r>
              <a:rPr lang="en-GB" dirty="0"/>
              <a:t>Burner air supply methods</a:t>
            </a:r>
          </a:p>
        </p:txBody>
      </p:sp>
      <p:sp>
        <p:nvSpPr>
          <p:cNvPr id="8" name="TextBox 7">
            <a:extLst>
              <a:ext uri="{FF2B5EF4-FFF2-40B4-BE49-F238E27FC236}">
                <a16:creationId xmlns:a16="http://schemas.microsoft.com/office/drawing/2014/main" id="{45B3E21C-4E4D-9C2A-E0AA-C21759F63210}"/>
              </a:ext>
            </a:extLst>
          </p:cNvPr>
          <p:cNvSpPr txBox="1"/>
          <p:nvPr/>
        </p:nvSpPr>
        <p:spPr>
          <a:xfrm>
            <a:off x="289578" y="1605553"/>
            <a:ext cx="11231862" cy="3899529"/>
          </a:xfrm>
          <a:prstGeom prst="rect">
            <a:avLst/>
          </a:prstGeom>
          <a:noFill/>
        </p:spPr>
        <p:txBody>
          <a:bodyPr wrap="square" lIns="91440" tIns="45720" rIns="91440" bIns="45720" anchor="t">
            <a:spAutoFit/>
          </a:bodyPr>
          <a:lstStyle/>
          <a:p>
            <a:pPr>
              <a:lnSpc>
                <a:spcPct val="110000"/>
              </a:lnSpc>
              <a:spcAft>
                <a:spcPts val="600"/>
              </a:spcAft>
            </a:pPr>
            <a:r>
              <a:rPr lang="en-GB" sz="2400" b="1" dirty="0"/>
              <a:t>Natural draught</a:t>
            </a:r>
          </a:p>
          <a:p>
            <a:pPr marL="342900" indent="-342900">
              <a:buFont typeface="Arial" panose="020B0604020202020204" pitchFamily="34" charset="0"/>
              <a:buChar char="•"/>
            </a:pPr>
            <a:r>
              <a:rPr lang="en-GB" sz="2400" dirty="0"/>
              <a:t>Utilises thermal buoyancy effects to draw air naturally through the burner and flue system. </a:t>
            </a:r>
          </a:p>
          <a:p>
            <a:pPr marL="342900" indent="-342900">
              <a:buFont typeface="Arial" panose="020B0604020202020204" pitchFamily="34" charset="0"/>
              <a:buChar char="•"/>
            </a:pPr>
            <a:r>
              <a:rPr lang="en-GB" sz="2400" dirty="0"/>
              <a:t>Relies on temperature differential and flue height to create draught.</a:t>
            </a:r>
          </a:p>
          <a:p>
            <a:endParaRPr lang="en-GB" sz="2400" dirty="0"/>
          </a:p>
          <a:p>
            <a:r>
              <a:rPr lang="en-GB" sz="2400" dirty="0"/>
              <a:t>Common in: </a:t>
            </a:r>
          </a:p>
          <a:p>
            <a:pPr marL="342900" indent="-342900">
              <a:buFont typeface="Arial" panose="020B0604020202020204" pitchFamily="34" charset="0"/>
              <a:buChar char="•"/>
            </a:pPr>
            <a:r>
              <a:rPr lang="en-GB" sz="2400" dirty="0"/>
              <a:t>Traditional open-flued systems</a:t>
            </a:r>
          </a:p>
          <a:p>
            <a:pPr marL="342900" indent="-342900">
              <a:buFont typeface="Arial" panose="020B0604020202020204" pitchFamily="34" charset="0"/>
              <a:buChar char="•"/>
            </a:pPr>
            <a:r>
              <a:rPr lang="en-GB" sz="2400" dirty="0"/>
              <a:t>Conventional boilers</a:t>
            </a:r>
          </a:p>
          <a:p>
            <a:pPr marL="342900" indent="-342900">
              <a:buFont typeface="Arial" panose="020B0604020202020204" pitchFamily="34" charset="0"/>
              <a:buChar char="•"/>
            </a:pPr>
            <a:r>
              <a:rPr lang="en-GB" sz="2400" dirty="0">
                <a:latin typeface="Arial"/>
                <a:ea typeface="ＭＳ Ｐゴシック"/>
              </a:rPr>
              <a:t>Gas fires.</a:t>
            </a:r>
            <a:endParaRPr lang="en-GB" sz="2400" dirty="0"/>
          </a:p>
          <a:p>
            <a:endParaRPr lang="en-GB" sz="2400" dirty="0"/>
          </a:p>
        </p:txBody>
      </p:sp>
    </p:spTree>
    <p:extLst>
      <p:ext uri="{BB962C8B-B14F-4D97-AF65-F5344CB8AC3E}">
        <p14:creationId xmlns:p14="http://schemas.microsoft.com/office/powerpoint/2010/main" val="244656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83667-757F-7EBC-4FC6-5893A0A22B4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A4D12BD-89AD-B9F1-8741-CBAAF0CFA063}"/>
              </a:ext>
            </a:extLst>
          </p:cNvPr>
          <p:cNvSpPr>
            <a:spLocks noGrp="1"/>
          </p:cNvSpPr>
          <p:nvPr>
            <p:ph type="title"/>
          </p:nvPr>
        </p:nvSpPr>
        <p:spPr>
          <a:xfrm>
            <a:off x="252000" y="959222"/>
            <a:ext cx="11628452" cy="646331"/>
          </a:xfrm>
        </p:spPr>
        <p:txBody>
          <a:bodyPr/>
          <a:lstStyle/>
          <a:p>
            <a:r>
              <a:rPr lang="en-GB" dirty="0"/>
              <a:t>Burner air supply methods</a:t>
            </a:r>
          </a:p>
        </p:txBody>
      </p:sp>
      <p:sp>
        <p:nvSpPr>
          <p:cNvPr id="8" name="TextBox 7">
            <a:extLst>
              <a:ext uri="{FF2B5EF4-FFF2-40B4-BE49-F238E27FC236}">
                <a16:creationId xmlns:a16="http://schemas.microsoft.com/office/drawing/2014/main" id="{A0A10BF4-0761-373E-936E-B7E143804918}"/>
              </a:ext>
            </a:extLst>
          </p:cNvPr>
          <p:cNvSpPr txBox="1"/>
          <p:nvPr/>
        </p:nvSpPr>
        <p:spPr>
          <a:xfrm>
            <a:off x="252000" y="1605553"/>
            <a:ext cx="11388312" cy="3644075"/>
          </a:xfrm>
          <a:prstGeom prst="rect">
            <a:avLst/>
          </a:prstGeom>
          <a:noFill/>
        </p:spPr>
        <p:txBody>
          <a:bodyPr wrap="square">
            <a:spAutoFit/>
          </a:bodyPr>
          <a:lstStyle/>
          <a:p>
            <a:pPr>
              <a:lnSpc>
                <a:spcPct val="110000"/>
              </a:lnSpc>
              <a:spcAft>
                <a:spcPts val="600"/>
              </a:spcAft>
            </a:pPr>
            <a:r>
              <a:rPr lang="en-GB" sz="2400" b="1" dirty="0"/>
              <a:t>Fan-assisted</a:t>
            </a:r>
          </a:p>
          <a:p>
            <a:pPr marL="342900" indent="-342900">
              <a:buFont typeface="Arial" panose="020B0604020202020204" pitchFamily="34" charset="0"/>
              <a:buChar char="•"/>
            </a:pPr>
            <a:r>
              <a:rPr lang="en-GB" sz="2400" dirty="0"/>
              <a:t>Employs a mechanical fan to create forced airflow through the combustion chamber, ensuring precise air-to-gas ratios regardless of external conditions.</a:t>
            </a:r>
          </a:p>
          <a:p>
            <a:endParaRPr lang="en-GB" sz="2400" dirty="0"/>
          </a:p>
          <a:p>
            <a:pPr>
              <a:lnSpc>
                <a:spcPct val="110000"/>
              </a:lnSpc>
              <a:spcAft>
                <a:spcPts val="600"/>
              </a:spcAft>
            </a:pPr>
            <a:r>
              <a:rPr lang="en-GB" sz="2400" dirty="0"/>
              <a:t>Common in: </a:t>
            </a:r>
          </a:p>
          <a:p>
            <a:pPr marL="342900" indent="-342900">
              <a:buFont typeface="Arial" panose="020B0604020202020204" pitchFamily="34" charset="0"/>
              <a:buChar char="•"/>
            </a:pPr>
            <a:r>
              <a:rPr lang="en-GB" sz="2400" dirty="0"/>
              <a:t>Room-sealed boilers</a:t>
            </a:r>
          </a:p>
          <a:p>
            <a:pPr marL="342900" indent="-342900">
              <a:buFont typeface="Arial" panose="020B0604020202020204" pitchFamily="34" charset="0"/>
              <a:buChar char="•"/>
            </a:pPr>
            <a:r>
              <a:rPr lang="en-GB" sz="2400" dirty="0"/>
              <a:t>Modern combination appliances</a:t>
            </a:r>
          </a:p>
          <a:p>
            <a:pPr marL="342900" indent="-342900">
              <a:buFont typeface="Arial" panose="020B0604020202020204" pitchFamily="34" charset="0"/>
              <a:buChar char="•"/>
            </a:pPr>
            <a:r>
              <a:rPr lang="en-GB" sz="2400" dirty="0"/>
              <a:t>High-efficiency systems.</a:t>
            </a:r>
          </a:p>
          <a:p>
            <a:endParaRPr lang="en-GB" sz="2400" dirty="0"/>
          </a:p>
        </p:txBody>
      </p:sp>
    </p:spTree>
    <p:extLst>
      <p:ext uri="{BB962C8B-B14F-4D97-AF65-F5344CB8AC3E}">
        <p14:creationId xmlns:p14="http://schemas.microsoft.com/office/powerpoint/2010/main" val="1474980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25D43-561F-9B32-5A4F-6F80A666E7B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999CD5F-254C-2147-7641-07CEE1D45475}"/>
              </a:ext>
            </a:extLst>
          </p:cNvPr>
          <p:cNvSpPr>
            <a:spLocks noGrp="1"/>
          </p:cNvSpPr>
          <p:nvPr>
            <p:ph type="title"/>
          </p:nvPr>
        </p:nvSpPr>
        <p:spPr>
          <a:xfrm>
            <a:off x="252000" y="959222"/>
            <a:ext cx="11628452" cy="646331"/>
          </a:xfrm>
        </p:spPr>
        <p:txBody>
          <a:bodyPr/>
          <a:lstStyle/>
          <a:p>
            <a:r>
              <a:rPr lang="en-GB" dirty="0"/>
              <a:t>Burner air supply methods</a:t>
            </a:r>
          </a:p>
        </p:txBody>
      </p:sp>
      <p:sp>
        <p:nvSpPr>
          <p:cNvPr id="8" name="TextBox 7">
            <a:extLst>
              <a:ext uri="{FF2B5EF4-FFF2-40B4-BE49-F238E27FC236}">
                <a16:creationId xmlns:a16="http://schemas.microsoft.com/office/drawing/2014/main" id="{CE977E50-F89A-E039-E38C-D08C2BC85316}"/>
              </a:ext>
            </a:extLst>
          </p:cNvPr>
          <p:cNvSpPr txBox="1"/>
          <p:nvPr/>
        </p:nvSpPr>
        <p:spPr>
          <a:xfrm>
            <a:off x="252000" y="1605553"/>
            <a:ext cx="9981764" cy="4013406"/>
          </a:xfrm>
          <a:prstGeom prst="rect">
            <a:avLst/>
          </a:prstGeom>
          <a:noFill/>
        </p:spPr>
        <p:txBody>
          <a:bodyPr wrap="square" lIns="91440" tIns="45720" rIns="91440" bIns="45720" anchor="t">
            <a:spAutoFit/>
          </a:bodyPr>
          <a:lstStyle/>
          <a:p>
            <a:pPr>
              <a:lnSpc>
                <a:spcPct val="110000"/>
              </a:lnSpc>
              <a:spcAft>
                <a:spcPts val="600"/>
              </a:spcAft>
            </a:pPr>
            <a:r>
              <a:rPr lang="en-GB" sz="2400" b="1" dirty="0"/>
              <a:t>Induced draught</a:t>
            </a:r>
          </a:p>
          <a:p>
            <a:pPr marL="342900" indent="-342900">
              <a:buFont typeface="Arial" panose="020B0604020202020204" pitchFamily="34" charset="0"/>
              <a:buChar char="•"/>
            </a:pPr>
            <a:r>
              <a:rPr lang="en-GB" sz="2400" dirty="0"/>
              <a:t>A fan positioned at the flue outlet pulls combustion products out rather than pushing air in, creating negative pressure that draws air through the system.</a:t>
            </a:r>
          </a:p>
          <a:p>
            <a:endParaRPr lang="en-GB" sz="2400" dirty="0"/>
          </a:p>
          <a:p>
            <a:pPr>
              <a:lnSpc>
                <a:spcPct val="110000"/>
              </a:lnSpc>
              <a:spcAft>
                <a:spcPts val="600"/>
              </a:spcAft>
            </a:pPr>
            <a:r>
              <a:rPr lang="en-GB" sz="2400" dirty="0"/>
              <a:t>Common in: </a:t>
            </a:r>
          </a:p>
          <a:p>
            <a:pPr marL="342900" indent="-342900">
              <a:buFont typeface="Arial" panose="020B0604020202020204" pitchFamily="34" charset="0"/>
              <a:buChar char="•"/>
            </a:pPr>
            <a:r>
              <a:rPr lang="en-GB" sz="2400" dirty="0"/>
              <a:t>Some commercial boilers</a:t>
            </a:r>
          </a:p>
          <a:p>
            <a:pPr marL="342900" indent="-342900">
              <a:buFont typeface="Arial" panose="020B0604020202020204" pitchFamily="34" charset="0"/>
              <a:buChar char="•"/>
            </a:pPr>
            <a:r>
              <a:rPr lang="en-GB" sz="2400" dirty="0"/>
              <a:t>Industrial heating systems</a:t>
            </a:r>
          </a:p>
          <a:p>
            <a:pPr marL="342900" indent="-342900">
              <a:buFont typeface="Arial" panose="020B0604020202020204" pitchFamily="34" charset="0"/>
              <a:buChar char="•"/>
            </a:pPr>
            <a:r>
              <a:rPr lang="en-GB" sz="2400" dirty="0">
                <a:latin typeface="Arial"/>
                <a:ea typeface="ＭＳ Ｐゴシック"/>
              </a:rPr>
              <a:t>Specialised applications.</a:t>
            </a:r>
            <a:endParaRPr lang="en-GB" sz="2400" dirty="0"/>
          </a:p>
          <a:p>
            <a:endParaRPr lang="en-GB" sz="2400" dirty="0"/>
          </a:p>
        </p:txBody>
      </p:sp>
    </p:spTree>
    <p:extLst>
      <p:ext uri="{BB962C8B-B14F-4D97-AF65-F5344CB8AC3E}">
        <p14:creationId xmlns:p14="http://schemas.microsoft.com/office/powerpoint/2010/main" val="851193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675A82-F8D7-4CC2-A801-5EE5045992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041F6D-BBDE-4B15-9860-57A05AB8973C}">
  <ds:schemaRefs>
    <ds:schemaRef ds:uri="http://purl.org/dc/terms/"/>
    <ds:schemaRef ds:uri="http://schemas.microsoft.com/office/infopath/2007/PartnerControls"/>
    <ds:schemaRef ds:uri="http://schemas.openxmlformats.org/package/2006/metadata/core-properties"/>
    <ds:schemaRef ds:uri="http://purl.org/dc/dcmitype/"/>
    <ds:schemaRef ds:uri="http://purl.org/dc/elements/1.1/"/>
    <ds:schemaRef ds:uri="http://www.w3.org/XML/1998/namespace"/>
    <ds:schemaRef ds:uri="http://schemas.microsoft.com/office/2006/documentManagement/types"/>
    <ds:schemaRef ds:uri="01e15224-84b2-4570-bdea-a67bb94d0921"/>
    <ds:schemaRef ds:uri="7c04300a-231c-4281-9146-a98f6f4a7aff"/>
    <ds:schemaRef ds:uri="http://schemas.microsoft.com/office/2006/metadata/properties"/>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410</TotalTime>
  <Words>3273</Words>
  <Application>Microsoft Office PowerPoint</Application>
  <PresentationFormat>Custom</PresentationFormat>
  <Paragraphs>385</Paragraphs>
  <Slides>51</Slides>
  <Notes>2</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1_Default Design</vt:lpstr>
      <vt:lpstr>PowerPoint Presentation</vt:lpstr>
      <vt:lpstr>Starter</vt:lpstr>
      <vt:lpstr>Objectives</vt:lpstr>
      <vt:lpstr>Burner types: simplex vs duplex</vt:lpstr>
      <vt:lpstr>Burner types: simplex vs duplex</vt:lpstr>
      <vt:lpstr>Burner types: simplex vs duplex</vt:lpstr>
      <vt:lpstr>Burner air supply methods</vt:lpstr>
      <vt:lpstr>Burner air supply methods</vt:lpstr>
      <vt:lpstr>Burner air supply methods</vt:lpstr>
      <vt:lpstr>Burner air supply methods</vt:lpstr>
      <vt:lpstr>Burner air supply methods</vt:lpstr>
      <vt:lpstr>Role of ventilators</vt:lpstr>
      <vt:lpstr>Role of ventilators</vt:lpstr>
      <vt:lpstr>Role of ventilators</vt:lpstr>
      <vt:lpstr>Role of ventilators</vt:lpstr>
      <vt:lpstr>Role of ventilators</vt:lpstr>
      <vt:lpstr>MVHR (Mechanical Ventilation with Heat Recovery)</vt:lpstr>
      <vt:lpstr>MVHR (Mechanical Ventilation with Heat Recovery)</vt:lpstr>
      <vt:lpstr>MVHR (Mechanical Ventilation with Heat Recovery)</vt:lpstr>
      <vt:lpstr>Extraction fans</vt:lpstr>
      <vt:lpstr>Combustion impact of air supply faults</vt:lpstr>
      <vt:lpstr>Combustion impact of air supply faults</vt:lpstr>
      <vt:lpstr>Combustion impact of air supply faults</vt:lpstr>
      <vt:lpstr>Combustion impact of air supply faults</vt:lpstr>
      <vt:lpstr>Combustion impact of air supply faults</vt:lpstr>
      <vt:lpstr>Matching burners to appliance types</vt:lpstr>
      <vt:lpstr>Matching burners to appliance types</vt:lpstr>
      <vt:lpstr>Matching burners to appliance types</vt:lpstr>
      <vt:lpstr>Knowledge check</vt:lpstr>
      <vt:lpstr>Knowledge check</vt:lpstr>
      <vt:lpstr>Knowledge check</vt:lpstr>
      <vt:lpstr>Knowledge check</vt:lpstr>
      <vt:lpstr>Knowledge check</vt:lpstr>
      <vt:lpstr>Adventitious air</vt:lpstr>
      <vt:lpstr>Air supply calculation</vt:lpstr>
      <vt:lpstr>Air supply calculation</vt:lpstr>
      <vt:lpstr>Practical considerations</vt:lpstr>
      <vt:lpstr>Flame characteristics and burner performance</vt:lpstr>
      <vt:lpstr>Flame characteristics and burner performance</vt:lpstr>
      <vt:lpstr>Advanced burner technologies - low-nox burners</vt:lpstr>
      <vt:lpstr>Advanced burner technologies</vt:lpstr>
      <vt:lpstr>Advanced burner technologies</vt:lpstr>
      <vt:lpstr>Case study: air supply failure analysis</vt:lpstr>
      <vt:lpstr>Case study: air supply failure analysis</vt:lpstr>
      <vt:lpstr>Case study: air supply failure analysis</vt:lpstr>
      <vt:lpstr>Case study: air supply failure analysis</vt:lpstr>
      <vt:lpstr>Case study: air supply failure analysis</vt:lpstr>
      <vt:lpstr>Summary and key takeaways</vt:lpstr>
      <vt:lpstr>Summary and key takeaways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83</cp:revision>
  <cp:lastPrinted>2025-05-28T15:27:28Z</cp:lastPrinted>
  <dcterms:created xsi:type="dcterms:W3CDTF">2025-04-15T10:44:23Z</dcterms:created>
  <dcterms:modified xsi:type="dcterms:W3CDTF">2025-12-05T10:01:58Z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2025-12-02T12:10:22Z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f8c8f9f9-1d9e-44da-b903-68d01c82894f</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