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42"/>
  </p:notesMasterIdLst>
  <p:handoutMasterIdLst>
    <p:handoutMasterId r:id="rId43"/>
  </p:handoutMasterIdLst>
  <p:sldIdLst>
    <p:sldId id="462" r:id="rId5"/>
    <p:sldId id="840" r:id="rId6"/>
    <p:sldId id="837" r:id="rId7"/>
    <p:sldId id="879" r:id="rId8"/>
    <p:sldId id="949" r:id="rId9"/>
    <p:sldId id="1011" r:id="rId10"/>
    <p:sldId id="993" r:id="rId11"/>
    <p:sldId id="1012" r:id="rId12"/>
    <p:sldId id="994" r:id="rId13"/>
    <p:sldId id="1013" r:id="rId14"/>
    <p:sldId id="1014" r:id="rId15"/>
    <p:sldId id="1015" r:id="rId16"/>
    <p:sldId id="1016" r:id="rId17"/>
    <p:sldId id="1017" r:id="rId18"/>
    <p:sldId id="950" r:id="rId19"/>
    <p:sldId id="1018" r:id="rId20"/>
    <p:sldId id="1019" r:id="rId21"/>
    <p:sldId id="1020" r:id="rId22"/>
    <p:sldId id="995" r:id="rId23"/>
    <p:sldId id="1021" r:id="rId24"/>
    <p:sldId id="1022" r:id="rId25"/>
    <p:sldId id="996" r:id="rId26"/>
    <p:sldId id="1023" r:id="rId27"/>
    <p:sldId id="1024" r:id="rId28"/>
    <p:sldId id="1025" r:id="rId29"/>
    <p:sldId id="997" r:id="rId30"/>
    <p:sldId id="1026" r:id="rId31"/>
    <p:sldId id="1027" r:id="rId32"/>
    <p:sldId id="1028" r:id="rId33"/>
    <p:sldId id="998" r:id="rId34"/>
    <p:sldId id="1030" r:id="rId35"/>
    <p:sldId id="1029" r:id="rId36"/>
    <p:sldId id="967" r:id="rId37"/>
    <p:sldId id="1031" r:id="rId38"/>
    <p:sldId id="1032" r:id="rId39"/>
    <p:sldId id="838" r:id="rId40"/>
    <p:sldId id="512" r:id="rId41"/>
  </p:sldIdLst>
  <p:sldSz cx="12239625" cy="6840538"/>
  <p:notesSz cx="6797675" cy="9928225"/>
  <p:custDataLst>
    <p:tags r:id="rId44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D82555-537F-E2F1-613C-D8E839C8829C}" name="Andrasko, Rhiannon" initials="AR" userId="S::rhiannon.andrasko@wjec.co.uk::15be4c62-2de6-4343-a7f4-3c209826edd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62" y="365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handoutMaster" Target="handoutMasters/handoutMaster1.xml"/><Relationship Id="rId48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microsoft.com/office/2018/10/relationships/authors" Target="author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asko, Rhiannon" userId="S::rhiannon.andrasko@wjec.co.uk::15be4c62-2de6-4343-a7f4-3c209826edd1" providerId="AD" clId="Web-{0B219E1B-7053-B4DF-3471-1862A612060B}"/>
    <pc:docChg chg="mod modSld">
      <pc:chgData name="Andrasko, Rhiannon" userId="S::rhiannon.andrasko@wjec.co.uk::15be4c62-2de6-4343-a7f4-3c209826edd1" providerId="AD" clId="Web-{0B219E1B-7053-B4DF-3471-1862A612060B}" dt="2025-12-04T17:50:24.297" v="60" actId="20577"/>
      <pc:docMkLst>
        <pc:docMk/>
      </pc:docMkLst>
      <pc:sldChg chg="modSp">
        <pc:chgData name="Andrasko, Rhiannon" userId="S::rhiannon.andrasko@wjec.co.uk::15be4c62-2de6-4343-a7f4-3c209826edd1" providerId="AD" clId="Web-{0B219E1B-7053-B4DF-3471-1862A612060B}" dt="2025-12-04T17:32:47.936" v="14" actId="20577"/>
        <pc:sldMkLst>
          <pc:docMk/>
          <pc:sldMk cId="703162163" sldId="950"/>
        </pc:sldMkLst>
        <pc:spChg chg="mod">
          <ac:chgData name="Andrasko, Rhiannon" userId="S::rhiannon.andrasko@wjec.co.uk::15be4c62-2de6-4343-a7f4-3c209826edd1" providerId="AD" clId="Web-{0B219E1B-7053-B4DF-3471-1862A612060B}" dt="2025-12-04T17:32:47.936" v="14" actId="20577"/>
          <ac:spMkLst>
            <pc:docMk/>
            <pc:sldMk cId="703162163" sldId="950"/>
            <ac:spMk id="6" creationId="{2B65DF85-4D24-6E7C-481B-0DE599A4D16C}"/>
          </ac:spMkLst>
        </pc:spChg>
      </pc:sldChg>
      <pc:sldChg chg="modSp">
        <pc:chgData name="Andrasko, Rhiannon" userId="S::rhiannon.andrasko@wjec.co.uk::15be4c62-2de6-4343-a7f4-3c209826edd1" providerId="AD" clId="Web-{0B219E1B-7053-B4DF-3471-1862A612060B}" dt="2025-12-04T17:49:36.171" v="58" actId="20577"/>
        <pc:sldMkLst>
          <pc:docMk/>
          <pc:sldMk cId="612998303" sldId="967"/>
        </pc:sldMkLst>
        <pc:spChg chg="mod">
          <ac:chgData name="Andrasko, Rhiannon" userId="S::rhiannon.andrasko@wjec.co.uk::15be4c62-2de6-4343-a7f4-3c209826edd1" providerId="AD" clId="Web-{0B219E1B-7053-B4DF-3471-1862A612060B}" dt="2025-12-04T17:49:36.171" v="58" actId="20577"/>
          <ac:spMkLst>
            <pc:docMk/>
            <pc:sldMk cId="612998303" sldId="967"/>
            <ac:spMk id="6" creationId="{D9DFD6B3-9009-979D-E47F-FB29F2D7004A}"/>
          </ac:spMkLst>
        </pc:spChg>
      </pc:sldChg>
      <pc:sldChg chg="addAnim delAnim">
        <pc:chgData name="Andrasko, Rhiannon" userId="S::rhiannon.andrasko@wjec.co.uk::15be4c62-2de6-4343-a7f4-3c209826edd1" providerId="AD" clId="Web-{0B219E1B-7053-B4DF-3471-1862A612060B}" dt="2025-12-04T17:41:22.021" v="51"/>
        <pc:sldMkLst>
          <pc:docMk/>
          <pc:sldMk cId="25777752" sldId="996"/>
        </pc:sldMkLst>
      </pc:sldChg>
      <pc:sldChg chg="modSp">
        <pc:chgData name="Andrasko, Rhiannon" userId="S::rhiannon.andrasko@wjec.co.uk::15be4c62-2de6-4343-a7f4-3c209826edd1" providerId="AD" clId="Web-{0B219E1B-7053-B4DF-3471-1862A612060B}" dt="2025-12-04T17:26:48.331" v="1" actId="20577"/>
        <pc:sldMkLst>
          <pc:docMk/>
          <pc:sldMk cId="332770314" sldId="1011"/>
        </pc:sldMkLst>
        <pc:spChg chg="mod">
          <ac:chgData name="Andrasko, Rhiannon" userId="S::rhiannon.andrasko@wjec.co.uk::15be4c62-2de6-4343-a7f4-3c209826edd1" providerId="AD" clId="Web-{0B219E1B-7053-B4DF-3471-1862A612060B}" dt="2025-12-04T17:26:48.331" v="1" actId="20577"/>
          <ac:spMkLst>
            <pc:docMk/>
            <pc:sldMk cId="332770314" sldId="1011"/>
            <ac:spMk id="6" creationId="{9A20418A-34C4-25F2-C359-2E5725965A71}"/>
          </ac:spMkLst>
        </pc:spChg>
      </pc:sldChg>
      <pc:sldChg chg="modSp">
        <pc:chgData name="Andrasko, Rhiannon" userId="S::rhiannon.andrasko@wjec.co.uk::15be4c62-2de6-4343-a7f4-3c209826edd1" providerId="AD" clId="Web-{0B219E1B-7053-B4DF-3471-1862A612060B}" dt="2025-12-04T17:28:36.477" v="3" actId="20577"/>
        <pc:sldMkLst>
          <pc:docMk/>
          <pc:sldMk cId="241109157" sldId="1012"/>
        </pc:sldMkLst>
        <pc:spChg chg="mod">
          <ac:chgData name="Andrasko, Rhiannon" userId="S::rhiannon.andrasko@wjec.co.uk::15be4c62-2de6-4343-a7f4-3c209826edd1" providerId="AD" clId="Web-{0B219E1B-7053-B4DF-3471-1862A612060B}" dt="2025-12-04T17:28:36.477" v="3" actId="20577"/>
          <ac:spMkLst>
            <pc:docMk/>
            <pc:sldMk cId="241109157" sldId="1012"/>
            <ac:spMk id="6" creationId="{6C09809B-81F7-47FF-1BC4-35A01336FDBF}"/>
          </ac:spMkLst>
        </pc:spChg>
      </pc:sldChg>
      <pc:sldChg chg="modSp">
        <pc:chgData name="Andrasko, Rhiannon" userId="S::rhiannon.andrasko@wjec.co.uk::15be4c62-2de6-4343-a7f4-3c209826edd1" providerId="AD" clId="Web-{0B219E1B-7053-B4DF-3471-1862A612060B}" dt="2025-12-04T17:30:44.074" v="6" actId="20577"/>
        <pc:sldMkLst>
          <pc:docMk/>
          <pc:sldMk cId="2246826158" sldId="1013"/>
        </pc:sldMkLst>
        <pc:spChg chg="mod">
          <ac:chgData name="Andrasko, Rhiannon" userId="S::rhiannon.andrasko@wjec.co.uk::15be4c62-2de6-4343-a7f4-3c209826edd1" providerId="AD" clId="Web-{0B219E1B-7053-B4DF-3471-1862A612060B}" dt="2025-12-04T17:30:44.074" v="6" actId="20577"/>
          <ac:spMkLst>
            <pc:docMk/>
            <pc:sldMk cId="2246826158" sldId="1013"/>
            <ac:spMk id="6" creationId="{85E44BD2-D5EC-151F-FE91-48EF694B18ED}"/>
          </ac:spMkLst>
        </pc:spChg>
      </pc:sldChg>
      <pc:sldChg chg="modSp">
        <pc:chgData name="Andrasko, Rhiannon" userId="S::rhiannon.andrasko@wjec.co.uk::15be4c62-2de6-4343-a7f4-3c209826edd1" providerId="AD" clId="Web-{0B219E1B-7053-B4DF-3471-1862A612060B}" dt="2025-12-04T17:31:11.215" v="11" actId="20577"/>
        <pc:sldMkLst>
          <pc:docMk/>
          <pc:sldMk cId="2454139531" sldId="1014"/>
        </pc:sldMkLst>
        <pc:spChg chg="mod">
          <ac:chgData name="Andrasko, Rhiannon" userId="S::rhiannon.andrasko@wjec.co.uk::15be4c62-2de6-4343-a7f4-3c209826edd1" providerId="AD" clId="Web-{0B219E1B-7053-B4DF-3471-1862A612060B}" dt="2025-12-04T17:31:11.215" v="11" actId="20577"/>
          <ac:spMkLst>
            <pc:docMk/>
            <pc:sldMk cId="2454139531" sldId="1014"/>
            <ac:spMk id="6" creationId="{6CF4BA74-F3A8-489B-37F8-E00576AA7B8E}"/>
          </ac:spMkLst>
        </pc:spChg>
      </pc:sldChg>
      <pc:sldChg chg="modSp">
        <pc:chgData name="Andrasko, Rhiannon" userId="S::rhiannon.andrasko@wjec.co.uk::15be4c62-2de6-4343-a7f4-3c209826edd1" providerId="AD" clId="Web-{0B219E1B-7053-B4DF-3471-1862A612060B}" dt="2025-12-04T17:31:45.732" v="12" actId="20577"/>
        <pc:sldMkLst>
          <pc:docMk/>
          <pc:sldMk cId="2313186553" sldId="1015"/>
        </pc:sldMkLst>
        <pc:spChg chg="mod">
          <ac:chgData name="Andrasko, Rhiannon" userId="S::rhiannon.andrasko@wjec.co.uk::15be4c62-2de6-4343-a7f4-3c209826edd1" providerId="AD" clId="Web-{0B219E1B-7053-B4DF-3471-1862A612060B}" dt="2025-12-04T17:31:45.732" v="12" actId="20577"/>
          <ac:spMkLst>
            <pc:docMk/>
            <pc:sldMk cId="2313186553" sldId="1015"/>
            <ac:spMk id="6" creationId="{E71088D0-3456-5D34-7F1F-7AACCB86404F}"/>
          </ac:spMkLst>
        </pc:spChg>
      </pc:sldChg>
      <pc:sldChg chg="modSp">
        <pc:chgData name="Andrasko, Rhiannon" userId="S::rhiannon.andrasko@wjec.co.uk::15be4c62-2de6-4343-a7f4-3c209826edd1" providerId="AD" clId="Web-{0B219E1B-7053-B4DF-3471-1862A612060B}" dt="2025-12-04T17:33:02.936" v="17" actId="20577"/>
        <pc:sldMkLst>
          <pc:docMk/>
          <pc:sldMk cId="1971163508" sldId="1018"/>
        </pc:sldMkLst>
        <pc:spChg chg="mod">
          <ac:chgData name="Andrasko, Rhiannon" userId="S::rhiannon.andrasko@wjec.co.uk::15be4c62-2de6-4343-a7f4-3c209826edd1" providerId="AD" clId="Web-{0B219E1B-7053-B4DF-3471-1862A612060B}" dt="2025-12-04T17:33:02.936" v="17" actId="20577"/>
          <ac:spMkLst>
            <pc:docMk/>
            <pc:sldMk cId="1971163508" sldId="1018"/>
            <ac:spMk id="6" creationId="{D7BDDA85-7AF8-EB0F-A0FB-A91764D322D6}"/>
          </ac:spMkLst>
        </pc:spChg>
      </pc:sldChg>
      <pc:sldChg chg="modSp">
        <pc:chgData name="Andrasko, Rhiannon" userId="S::rhiannon.andrasko@wjec.co.uk::15be4c62-2de6-4343-a7f4-3c209826edd1" providerId="AD" clId="Web-{0B219E1B-7053-B4DF-3471-1862A612060B}" dt="2025-12-04T17:33:24.405" v="20" actId="20577"/>
        <pc:sldMkLst>
          <pc:docMk/>
          <pc:sldMk cId="1001925864" sldId="1019"/>
        </pc:sldMkLst>
        <pc:spChg chg="mod">
          <ac:chgData name="Andrasko, Rhiannon" userId="S::rhiannon.andrasko@wjec.co.uk::15be4c62-2de6-4343-a7f4-3c209826edd1" providerId="AD" clId="Web-{0B219E1B-7053-B4DF-3471-1862A612060B}" dt="2025-12-04T17:33:24.405" v="20" actId="20577"/>
          <ac:spMkLst>
            <pc:docMk/>
            <pc:sldMk cId="1001925864" sldId="1019"/>
            <ac:spMk id="6" creationId="{BC44BAB3-F88F-81B6-384C-ABAF1B6B401C}"/>
          </ac:spMkLst>
        </pc:spChg>
      </pc:sldChg>
      <pc:sldChg chg="modSp">
        <pc:chgData name="Andrasko, Rhiannon" userId="S::rhiannon.andrasko@wjec.co.uk::15be4c62-2de6-4343-a7f4-3c209826edd1" providerId="AD" clId="Web-{0B219E1B-7053-B4DF-3471-1862A612060B}" dt="2025-12-04T17:35:27.798" v="22" actId="20577"/>
        <pc:sldMkLst>
          <pc:docMk/>
          <pc:sldMk cId="2142968799" sldId="1021"/>
        </pc:sldMkLst>
        <pc:spChg chg="mod">
          <ac:chgData name="Andrasko, Rhiannon" userId="S::rhiannon.andrasko@wjec.co.uk::15be4c62-2de6-4343-a7f4-3c209826edd1" providerId="AD" clId="Web-{0B219E1B-7053-B4DF-3471-1862A612060B}" dt="2025-12-04T17:35:27.798" v="22" actId="20577"/>
          <ac:spMkLst>
            <pc:docMk/>
            <pc:sldMk cId="2142968799" sldId="1021"/>
            <ac:spMk id="6" creationId="{2A414880-43FC-C4C4-0DCC-E29993B79FBA}"/>
          </ac:spMkLst>
        </pc:spChg>
      </pc:sldChg>
      <pc:sldChg chg="addAnim delAnim">
        <pc:chgData name="Andrasko, Rhiannon" userId="S::rhiannon.andrasko@wjec.co.uk::15be4c62-2de6-4343-a7f4-3c209826edd1" providerId="AD" clId="Web-{0B219E1B-7053-B4DF-3471-1862A612060B}" dt="2025-12-04T17:40:45.364" v="39"/>
        <pc:sldMkLst>
          <pc:docMk/>
          <pc:sldMk cId="2197053777" sldId="1023"/>
        </pc:sldMkLst>
      </pc:sldChg>
      <pc:sldChg chg="addAnim delAnim">
        <pc:chgData name="Andrasko, Rhiannon" userId="S::rhiannon.andrasko@wjec.co.uk::15be4c62-2de6-4343-a7f4-3c209826edd1" providerId="AD" clId="Web-{0B219E1B-7053-B4DF-3471-1862A612060B}" dt="2025-12-04T17:40:42.786" v="38"/>
        <pc:sldMkLst>
          <pc:docMk/>
          <pc:sldMk cId="2149803945" sldId="1024"/>
        </pc:sldMkLst>
      </pc:sldChg>
      <pc:sldChg chg="addAnim delAnim">
        <pc:chgData name="Andrasko, Rhiannon" userId="S::rhiannon.andrasko@wjec.co.uk::15be4c62-2de6-4343-a7f4-3c209826edd1" providerId="AD" clId="Web-{0B219E1B-7053-B4DF-3471-1862A612060B}" dt="2025-12-04T17:40:39.895" v="37"/>
        <pc:sldMkLst>
          <pc:docMk/>
          <pc:sldMk cId="368386871" sldId="1025"/>
        </pc:sldMkLst>
      </pc:sldChg>
      <pc:sldChg chg="modSp">
        <pc:chgData name="Andrasko, Rhiannon" userId="S::rhiannon.andrasko@wjec.co.uk::15be4c62-2de6-4343-a7f4-3c209826edd1" providerId="AD" clId="Web-{0B219E1B-7053-B4DF-3471-1862A612060B}" dt="2025-12-04T17:48:25.326" v="53" actId="20577"/>
        <pc:sldMkLst>
          <pc:docMk/>
          <pc:sldMk cId="3968893159" sldId="1030"/>
        </pc:sldMkLst>
        <pc:spChg chg="mod">
          <ac:chgData name="Andrasko, Rhiannon" userId="S::rhiannon.andrasko@wjec.co.uk::15be4c62-2de6-4343-a7f4-3c209826edd1" providerId="AD" clId="Web-{0B219E1B-7053-B4DF-3471-1862A612060B}" dt="2025-12-04T17:48:25.326" v="53" actId="20577"/>
          <ac:spMkLst>
            <pc:docMk/>
            <pc:sldMk cId="3968893159" sldId="1030"/>
            <ac:spMk id="4" creationId="{9E1F7A20-CEDD-225C-8064-CC97F4D31873}"/>
          </ac:spMkLst>
        </pc:spChg>
      </pc:sldChg>
      <pc:sldChg chg="modSp">
        <pc:chgData name="Andrasko, Rhiannon" userId="S::rhiannon.andrasko@wjec.co.uk::15be4c62-2de6-4343-a7f4-3c209826edd1" providerId="AD" clId="Web-{0B219E1B-7053-B4DF-3471-1862A612060B}" dt="2025-12-04T17:50:05.531" v="59" actId="20577"/>
        <pc:sldMkLst>
          <pc:docMk/>
          <pc:sldMk cId="1350191836" sldId="1031"/>
        </pc:sldMkLst>
        <pc:spChg chg="mod">
          <ac:chgData name="Andrasko, Rhiannon" userId="S::rhiannon.andrasko@wjec.co.uk::15be4c62-2de6-4343-a7f4-3c209826edd1" providerId="AD" clId="Web-{0B219E1B-7053-B4DF-3471-1862A612060B}" dt="2025-12-04T17:50:05.531" v="59" actId="20577"/>
          <ac:spMkLst>
            <pc:docMk/>
            <pc:sldMk cId="1350191836" sldId="1031"/>
            <ac:spMk id="6" creationId="{1C7774D5-3D11-96E5-37BB-3A91DFA78B7F}"/>
          </ac:spMkLst>
        </pc:spChg>
      </pc:sldChg>
      <pc:sldChg chg="modSp">
        <pc:chgData name="Andrasko, Rhiannon" userId="S::rhiannon.andrasko@wjec.co.uk::15be4c62-2de6-4343-a7f4-3c209826edd1" providerId="AD" clId="Web-{0B219E1B-7053-B4DF-3471-1862A612060B}" dt="2025-12-04T17:50:24.297" v="60" actId="20577"/>
        <pc:sldMkLst>
          <pc:docMk/>
          <pc:sldMk cId="1698708239" sldId="1032"/>
        </pc:sldMkLst>
        <pc:spChg chg="mod">
          <ac:chgData name="Andrasko, Rhiannon" userId="S::rhiannon.andrasko@wjec.co.uk::15be4c62-2de6-4343-a7f4-3c209826edd1" providerId="AD" clId="Web-{0B219E1B-7053-B4DF-3471-1862A612060B}" dt="2025-12-04T17:50:24.297" v="60" actId="20577"/>
          <ac:spMkLst>
            <pc:docMk/>
            <pc:sldMk cId="1698708239" sldId="1032"/>
            <ac:spMk id="6" creationId="{EBDF9AA8-4060-8E16-9DE2-CC5E04FFA09A}"/>
          </ac:spMkLst>
        </pc:spChg>
      </pc:sldChg>
    </pc:docChg>
  </pc:docChgLst>
  <pc:docChgLst>
    <pc:chgData name="Andrasko, Rhiannon" userId="S::rhiannon.andrasko@wjec.co.uk::15be4c62-2de6-4343-a7f4-3c209826edd1" providerId="AD" clId="Web-{47468689-60D8-9EBA-C1C4-4CF324479F04}"/>
    <pc:docChg chg="modSld">
      <pc:chgData name="Andrasko, Rhiannon" userId="S::rhiannon.andrasko@wjec.co.uk::15be4c62-2de6-4343-a7f4-3c209826edd1" providerId="AD" clId="Web-{47468689-60D8-9EBA-C1C4-4CF324479F04}" dt="2025-12-08T18:40:01.532" v="31"/>
      <pc:docMkLst>
        <pc:docMk/>
      </pc:docMkLst>
      <pc:sldChg chg="addSp modSp addAnim delAnim modAnim modCm">
        <pc:chgData name="Andrasko, Rhiannon" userId="S::rhiannon.andrasko@wjec.co.uk::15be4c62-2de6-4343-a7f4-3c209826edd1" providerId="AD" clId="Web-{47468689-60D8-9EBA-C1C4-4CF324479F04}" dt="2025-12-08T18:39:04.328" v="19"/>
        <pc:sldMkLst>
          <pc:docMk/>
          <pc:sldMk cId="25777752" sldId="996"/>
        </pc:sldMkLst>
        <pc:spChg chg="mod">
          <ac:chgData name="Andrasko, Rhiannon" userId="S::rhiannon.andrasko@wjec.co.uk::15be4c62-2de6-4343-a7f4-3c209826edd1" providerId="AD" clId="Web-{47468689-60D8-9EBA-C1C4-4CF324479F04}" dt="2025-12-08T18:38:04.718" v="2" actId="20577"/>
          <ac:spMkLst>
            <pc:docMk/>
            <pc:sldMk cId="25777752" sldId="996"/>
            <ac:spMk id="6" creationId="{96983AF9-B792-03DD-2769-B8DF9BD7E5B6}"/>
          </ac:spMkLst>
        </pc:spChg>
        <pc:picChg chg="add mod">
          <ac:chgData name="Andrasko, Rhiannon" userId="S::rhiannon.andrasko@wjec.co.uk::15be4c62-2de6-4343-a7f4-3c209826edd1" providerId="AD" clId="Web-{47468689-60D8-9EBA-C1C4-4CF324479F04}" dt="2025-12-08T18:38:08.905" v="4" actId="1076"/>
          <ac:picMkLst>
            <pc:docMk/>
            <pc:sldMk cId="25777752" sldId="996"/>
            <ac:picMk id="2" creationId="{B79F2B46-5ED0-024B-10A3-7D506521512E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ndrasko, Rhiannon" userId="S::rhiannon.andrasko@wjec.co.uk::15be4c62-2de6-4343-a7f4-3c209826edd1" providerId="AD" clId="Web-{47468689-60D8-9EBA-C1C4-4CF324479F04}" dt="2025-12-08T18:38:01.812" v="1" actId="20577"/>
              <pc2:cmMkLst xmlns:pc2="http://schemas.microsoft.com/office/powerpoint/2019/9/main/command">
                <pc:docMk/>
                <pc:sldMk cId="25777752" sldId="996"/>
                <pc2:cmMk id="{F22F0635-27BC-4245-91F7-2391437734AB}"/>
              </pc2:cmMkLst>
            </pc226:cmChg>
          </p:ext>
        </pc:extLst>
      </pc:sldChg>
      <pc:sldChg chg="addSp modSp addAnim delAnim modAnim modCm">
        <pc:chgData name="Andrasko, Rhiannon" userId="S::rhiannon.andrasko@wjec.co.uk::15be4c62-2de6-4343-a7f4-3c209826edd1" providerId="AD" clId="Web-{47468689-60D8-9EBA-C1C4-4CF324479F04}" dt="2025-12-08T18:39:25.016" v="23"/>
        <pc:sldMkLst>
          <pc:docMk/>
          <pc:sldMk cId="2197053777" sldId="1023"/>
        </pc:sldMkLst>
        <pc:spChg chg="mod">
          <ac:chgData name="Andrasko, Rhiannon" userId="S::rhiannon.andrasko@wjec.co.uk::15be4c62-2de6-4343-a7f4-3c209826edd1" providerId="AD" clId="Web-{47468689-60D8-9EBA-C1C4-4CF324479F04}" dt="2025-12-08T18:38:13.843" v="6" actId="20577"/>
          <ac:spMkLst>
            <pc:docMk/>
            <pc:sldMk cId="2197053777" sldId="1023"/>
            <ac:spMk id="6" creationId="{788F5BB9-CF3D-BCBA-7834-6D591CDA5279}"/>
          </ac:spMkLst>
        </pc:spChg>
        <pc:picChg chg="add mod">
          <ac:chgData name="Andrasko, Rhiannon" userId="S::rhiannon.andrasko@wjec.co.uk::15be4c62-2de6-4343-a7f4-3c209826edd1" providerId="AD" clId="Web-{47468689-60D8-9EBA-C1C4-4CF324479F04}" dt="2025-12-08T18:38:16.468" v="8" actId="1076"/>
          <ac:picMkLst>
            <pc:docMk/>
            <pc:sldMk cId="2197053777" sldId="1023"/>
            <ac:picMk id="2" creationId="{327D2497-1784-3D4D-91DC-C6E8D0F384A7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ndrasko, Rhiannon" userId="S::rhiannon.andrasko@wjec.co.uk::15be4c62-2de6-4343-a7f4-3c209826edd1" providerId="AD" clId="Web-{47468689-60D8-9EBA-C1C4-4CF324479F04}" dt="2025-12-08T18:38:13.421" v="5" actId="20577"/>
              <pc2:cmMkLst xmlns:pc2="http://schemas.microsoft.com/office/powerpoint/2019/9/main/command">
                <pc:docMk/>
                <pc:sldMk cId="2197053777" sldId="1023"/>
                <pc2:cmMk id="{B8C60B56-BE6B-4C70-8969-B26F87B03F65}"/>
              </pc2:cmMkLst>
            </pc226:cmChg>
          </p:ext>
        </pc:extLst>
      </pc:sldChg>
      <pc:sldChg chg="addSp modSp addAnim delAnim modAnim modCm">
        <pc:chgData name="Andrasko, Rhiannon" userId="S::rhiannon.andrasko@wjec.co.uk::15be4c62-2de6-4343-a7f4-3c209826edd1" providerId="AD" clId="Web-{47468689-60D8-9EBA-C1C4-4CF324479F04}" dt="2025-12-08T18:39:40.250" v="27"/>
        <pc:sldMkLst>
          <pc:docMk/>
          <pc:sldMk cId="2149803945" sldId="1024"/>
        </pc:sldMkLst>
        <pc:spChg chg="mod">
          <ac:chgData name="Andrasko, Rhiannon" userId="S::rhiannon.andrasko@wjec.co.uk::15be4c62-2de6-4343-a7f4-3c209826edd1" providerId="AD" clId="Web-{47468689-60D8-9EBA-C1C4-4CF324479F04}" dt="2025-12-08T18:38:28.031" v="11" actId="20577"/>
          <ac:spMkLst>
            <pc:docMk/>
            <pc:sldMk cId="2149803945" sldId="1024"/>
            <ac:spMk id="6" creationId="{399DCA06-0167-34B1-6600-AB2F6710D8D4}"/>
          </ac:spMkLst>
        </pc:spChg>
        <pc:picChg chg="add mod">
          <ac:chgData name="Andrasko, Rhiannon" userId="S::rhiannon.andrasko@wjec.co.uk::15be4c62-2de6-4343-a7f4-3c209826edd1" providerId="AD" clId="Web-{47468689-60D8-9EBA-C1C4-4CF324479F04}" dt="2025-12-08T18:38:29.171" v="12" actId="1076"/>
          <ac:picMkLst>
            <pc:docMk/>
            <pc:sldMk cId="2149803945" sldId="1024"/>
            <ac:picMk id="2" creationId="{41470038-A7E9-9569-E2C1-427093CAEB06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ndrasko, Rhiannon" userId="S::rhiannon.andrasko@wjec.co.uk::15be4c62-2de6-4343-a7f4-3c209826edd1" providerId="AD" clId="Web-{47468689-60D8-9EBA-C1C4-4CF324479F04}" dt="2025-12-08T18:38:28.031" v="11" actId="20577"/>
              <pc2:cmMkLst xmlns:pc2="http://schemas.microsoft.com/office/powerpoint/2019/9/main/command">
                <pc:docMk/>
                <pc:sldMk cId="2149803945" sldId="1024"/>
                <pc2:cmMk id="{BCAFA295-DF4F-4DCD-93A8-26ABDBE985DF}"/>
              </pc2:cmMkLst>
            </pc226:cmChg>
          </p:ext>
        </pc:extLst>
      </pc:sldChg>
      <pc:sldChg chg="addSp modSp addAnim delAnim modAnim modCm">
        <pc:chgData name="Andrasko, Rhiannon" userId="S::rhiannon.andrasko@wjec.co.uk::15be4c62-2de6-4343-a7f4-3c209826edd1" providerId="AD" clId="Web-{47468689-60D8-9EBA-C1C4-4CF324479F04}" dt="2025-12-08T18:40:01.532" v="31"/>
        <pc:sldMkLst>
          <pc:docMk/>
          <pc:sldMk cId="368386871" sldId="1025"/>
        </pc:sldMkLst>
        <pc:spChg chg="mod">
          <ac:chgData name="Andrasko, Rhiannon" userId="S::rhiannon.andrasko@wjec.co.uk::15be4c62-2de6-4343-a7f4-3c209826edd1" providerId="AD" clId="Web-{47468689-60D8-9EBA-C1C4-4CF324479F04}" dt="2025-12-08T18:38:35.687" v="14" actId="20577"/>
          <ac:spMkLst>
            <pc:docMk/>
            <pc:sldMk cId="368386871" sldId="1025"/>
            <ac:spMk id="6" creationId="{D8007748-B24B-B41E-4FBE-C1152ACD5858}"/>
          </ac:spMkLst>
        </pc:spChg>
        <pc:picChg chg="add mod">
          <ac:chgData name="Andrasko, Rhiannon" userId="S::rhiannon.andrasko@wjec.co.uk::15be4c62-2de6-4343-a7f4-3c209826edd1" providerId="AD" clId="Web-{47468689-60D8-9EBA-C1C4-4CF324479F04}" dt="2025-12-08T18:38:38.578" v="16" actId="1076"/>
          <ac:picMkLst>
            <pc:docMk/>
            <pc:sldMk cId="368386871" sldId="1025"/>
            <ac:picMk id="2" creationId="{5D000214-35EE-268F-9072-848508C9E9D4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ndrasko, Rhiannon" userId="S::rhiannon.andrasko@wjec.co.uk::15be4c62-2de6-4343-a7f4-3c209826edd1" providerId="AD" clId="Web-{47468689-60D8-9EBA-C1C4-4CF324479F04}" dt="2025-12-08T18:38:34.593" v="13" actId="20577"/>
              <pc2:cmMkLst xmlns:pc2="http://schemas.microsoft.com/office/powerpoint/2019/9/main/command">
                <pc:docMk/>
                <pc:sldMk cId="368386871" sldId="1025"/>
                <pc2:cmMk id="{EAEF5D5C-B779-4254-A45D-5FA5AA2B14EB}"/>
              </pc2:cmMkLst>
            </pc226:cmChg>
          </p:ext>
        </pc:extLst>
      </pc:sldChg>
    </pc:docChg>
  </pc:docChgLst>
  <pc:docChgLst>
    <pc:chgData name="Andrasko, Rhiannon" userId="S::rhiannon.andrasko@wjec.co.uk::15be4c62-2de6-4343-a7f4-3c209826edd1" providerId="AD" clId="Web-{C6E07CD1-FA5D-B16B-EA28-EA90BF97001B}"/>
    <pc:docChg chg="mod modSld">
      <pc:chgData name="Andrasko, Rhiannon" userId="S::rhiannon.andrasko@wjec.co.uk::15be4c62-2de6-4343-a7f4-3c209826edd1" providerId="AD" clId="Web-{C6E07CD1-FA5D-B16B-EA28-EA90BF97001B}" dt="2025-12-08T18:06:38.823" v="12" actId="20577"/>
      <pc:docMkLst>
        <pc:docMk/>
      </pc:docMkLst>
      <pc:sldChg chg="modSp">
        <pc:chgData name="Andrasko, Rhiannon" userId="S::rhiannon.andrasko@wjec.co.uk::15be4c62-2de6-4343-a7f4-3c209826edd1" providerId="AD" clId="Web-{C6E07CD1-FA5D-B16B-EA28-EA90BF97001B}" dt="2025-12-08T18:06:38.823" v="12" actId="20577"/>
        <pc:sldMkLst>
          <pc:docMk/>
          <pc:sldMk cId="703162163" sldId="950"/>
        </pc:sldMkLst>
        <pc:spChg chg="mod">
          <ac:chgData name="Andrasko, Rhiannon" userId="S::rhiannon.andrasko@wjec.co.uk::15be4c62-2de6-4343-a7f4-3c209826edd1" providerId="AD" clId="Web-{C6E07CD1-FA5D-B16B-EA28-EA90BF97001B}" dt="2025-12-08T18:06:38.823" v="12" actId="20577"/>
          <ac:spMkLst>
            <pc:docMk/>
            <pc:sldMk cId="703162163" sldId="950"/>
            <ac:spMk id="5" creationId="{8AFC53C8-60D1-D357-1488-6B2AF4DA65D1}"/>
          </ac:spMkLst>
        </pc:spChg>
      </pc:sldChg>
      <pc:sldChg chg="modSp">
        <pc:chgData name="Andrasko, Rhiannon" userId="S::rhiannon.andrasko@wjec.co.uk::15be4c62-2de6-4343-a7f4-3c209826edd1" providerId="AD" clId="Web-{C6E07CD1-FA5D-B16B-EA28-EA90BF97001B}" dt="2025-12-08T18:06:32.431" v="10" actId="20577"/>
        <pc:sldMkLst>
          <pc:docMk/>
          <pc:sldMk cId="1971163508" sldId="1018"/>
        </pc:sldMkLst>
        <pc:spChg chg="mod">
          <ac:chgData name="Andrasko, Rhiannon" userId="S::rhiannon.andrasko@wjec.co.uk::15be4c62-2de6-4343-a7f4-3c209826edd1" providerId="AD" clId="Web-{C6E07CD1-FA5D-B16B-EA28-EA90BF97001B}" dt="2025-12-08T18:06:32.431" v="10" actId="20577"/>
          <ac:spMkLst>
            <pc:docMk/>
            <pc:sldMk cId="1971163508" sldId="1018"/>
            <ac:spMk id="5" creationId="{FC3AC848-B0B1-B06A-CC12-A16193E752B4}"/>
          </ac:spMkLst>
        </pc:spChg>
      </pc:sldChg>
      <pc:sldChg chg="modSp">
        <pc:chgData name="Andrasko, Rhiannon" userId="S::rhiannon.andrasko@wjec.co.uk::15be4c62-2de6-4343-a7f4-3c209826edd1" providerId="AD" clId="Web-{C6E07CD1-FA5D-B16B-EA28-EA90BF97001B}" dt="2025-12-08T18:06:19.227" v="8" actId="20577"/>
        <pc:sldMkLst>
          <pc:docMk/>
          <pc:sldMk cId="2988872533" sldId="1026"/>
        </pc:sldMkLst>
        <pc:spChg chg="mod">
          <ac:chgData name="Andrasko, Rhiannon" userId="S::rhiannon.andrasko@wjec.co.uk::15be4c62-2de6-4343-a7f4-3c209826edd1" providerId="AD" clId="Web-{C6E07CD1-FA5D-B16B-EA28-EA90BF97001B}" dt="2025-12-08T18:06:19.227" v="8" actId="20577"/>
          <ac:spMkLst>
            <pc:docMk/>
            <pc:sldMk cId="2988872533" sldId="1026"/>
            <ac:spMk id="5" creationId="{FCE9CB14-7174-D369-2055-C91A0648D3E9}"/>
          </ac:spMkLst>
        </pc:spChg>
      </pc:sldChg>
      <pc:sldChg chg="modSp">
        <pc:chgData name="Andrasko, Rhiannon" userId="S::rhiannon.andrasko@wjec.co.uk::15be4c62-2de6-4343-a7f4-3c209826edd1" providerId="AD" clId="Web-{C6E07CD1-FA5D-B16B-EA28-EA90BF97001B}" dt="2025-12-08T18:06:15.648" v="6" actId="20577"/>
        <pc:sldMkLst>
          <pc:docMk/>
          <pc:sldMk cId="2082615565" sldId="1027"/>
        </pc:sldMkLst>
        <pc:spChg chg="mod">
          <ac:chgData name="Andrasko, Rhiannon" userId="S::rhiannon.andrasko@wjec.co.uk::15be4c62-2de6-4343-a7f4-3c209826edd1" providerId="AD" clId="Web-{C6E07CD1-FA5D-B16B-EA28-EA90BF97001B}" dt="2025-12-08T18:06:15.648" v="6" actId="20577"/>
          <ac:spMkLst>
            <pc:docMk/>
            <pc:sldMk cId="2082615565" sldId="1027"/>
            <ac:spMk id="5" creationId="{D44A5219-E27C-D630-C104-5689D66ADEC3}"/>
          </ac:spMkLst>
        </pc:spChg>
      </pc:sldChg>
      <pc:sldChg chg="modSp">
        <pc:chgData name="Andrasko, Rhiannon" userId="S::rhiannon.andrasko@wjec.co.uk::15be4c62-2de6-4343-a7f4-3c209826edd1" providerId="AD" clId="Web-{C6E07CD1-FA5D-B16B-EA28-EA90BF97001B}" dt="2025-12-08T18:06:10.367" v="3" actId="20577"/>
        <pc:sldMkLst>
          <pc:docMk/>
          <pc:sldMk cId="3554356180" sldId="1028"/>
        </pc:sldMkLst>
        <pc:spChg chg="mod">
          <ac:chgData name="Andrasko, Rhiannon" userId="S::rhiannon.andrasko@wjec.co.uk::15be4c62-2de6-4343-a7f4-3c209826edd1" providerId="AD" clId="Web-{C6E07CD1-FA5D-B16B-EA28-EA90BF97001B}" dt="2025-12-08T18:06:10.367" v="3" actId="20577"/>
          <ac:spMkLst>
            <pc:docMk/>
            <pc:sldMk cId="3554356180" sldId="1028"/>
            <ac:spMk id="5" creationId="{863F8EB3-9854-CC50-C3EB-91CECF54BE73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2T12:09:31.447" v="29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2T12:06:55.414" v="3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2T12:06:55.414" v="3"/>
          <ac:spMkLst>
            <pc:docMk/>
            <pc:sldMk cId="2402489006" sldId="512"/>
            <ac:spMk id="2" creationId="{7806E39A-3026-4E90-C197-569FAD5853E4}"/>
          </ac:spMkLst>
        </pc:spChg>
        <pc:spChg chg="mod">
          <ac:chgData name="Hazell, Danielle" userId="16322be0-50ef-46ff-b0c0-d304bc10d5d2" providerId="ADAL" clId="{E6D12E1F-DF63-450C-A9ED-E72C5F6C045B}" dt="2025-12-02T12:06:54.949" v="2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2T12:07:20.761" v="10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2T12:07:20.761" v="10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2T12:09:31.447" v="29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2T12:09:31.447" v="29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2T12:07:12.828" v="6" actId="12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2T12:07:12.828" v="6" actId="12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2T12:07:30.588" v="11" actId="12385"/>
        <pc:sldMkLst>
          <pc:docMk/>
          <pc:sldMk cId="4071711095" sldId="993"/>
        </pc:sldMkLst>
        <pc:graphicFrameChg chg="modGraphic">
          <ac:chgData name="Hazell, Danielle" userId="16322be0-50ef-46ff-b0c0-d304bc10d5d2" providerId="ADAL" clId="{E6D12E1F-DF63-450C-A9ED-E72C5F6C045B}" dt="2025-12-02T12:07:30.588" v="11" actId="12385"/>
          <ac:graphicFrameMkLst>
            <pc:docMk/>
            <pc:sldMk cId="4071711095" sldId="993"/>
            <ac:graphicFrameMk id="2" creationId="{E61577F5-9552-DF67-69FC-E3A27D22F104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2:08:17.913" v="15" actId="12385"/>
        <pc:sldMkLst>
          <pc:docMk/>
          <pc:sldMk cId="1943091806" sldId="995"/>
        </pc:sldMkLst>
        <pc:graphicFrameChg chg="modGraphic">
          <ac:chgData name="Hazell, Danielle" userId="16322be0-50ef-46ff-b0c0-d304bc10d5d2" providerId="ADAL" clId="{E6D12E1F-DF63-450C-A9ED-E72C5F6C045B}" dt="2025-12-02T12:08:17.913" v="15" actId="12385"/>
          <ac:graphicFrameMkLst>
            <pc:docMk/>
            <pc:sldMk cId="1943091806" sldId="995"/>
            <ac:graphicFrameMk id="2" creationId="{61F46B0D-68BD-8D7A-7033-82FBD46735FF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2:08:34.142" v="17" actId="255"/>
        <pc:sldMkLst>
          <pc:docMk/>
          <pc:sldMk cId="1594208847" sldId="997"/>
        </pc:sldMkLst>
        <pc:spChg chg="mod">
          <ac:chgData name="Hazell, Danielle" userId="16322be0-50ef-46ff-b0c0-d304bc10d5d2" providerId="ADAL" clId="{E6D12E1F-DF63-450C-A9ED-E72C5F6C045B}" dt="2025-12-02T12:08:34.142" v="17" actId="255"/>
          <ac:spMkLst>
            <pc:docMk/>
            <pc:sldMk cId="1594208847" sldId="997"/>
            <ac:spMk id="6" creationId="{4E9810AF-8CEF-C9EA-7849-4D6DC01D2DBC}"/>
          </ac:spMkLst>
        </pc:spChg>
      </pc:sldChg>
      <pc:sldChg chg="modSp mod">
        <pc:chgData name="Hazell, Danielle" userId="16322be0-50ef-46ff-b0c0-d304bc10d5d2" providerId="ADAL" clId="{E6D12E1F-DF63-450C-A9ED-E72C5F6C045B}" dt="2025-12-02T12:09:05.464" v="23" actId="12385"/>
        <pc:sldMkLst>
          <pc:docMk/>
          <pc:sldMk cId="1054096332" sldId="998"/>
        </pc:sldMkLst>
        <pc:spChg chg="mod">
          <ac:chgData name="Hazell, Danielle" userId="16322be0-50ef-46ff-b0c0-d304bc10d5d2" providerId="ADAL" clId="{E6D12E1F-DF63-450C-A9ED-E72C5F6C045B}" dt="2025-12-02T12:08:56.529" v="21" actId="255"/>
          <ac:spMkLst>
            <pc:docMk/>
            <pc:sldMk cId="1054096332" sldId="998"/>
            <ac:spMk id="4" creationId="{8358FAD8-7538-C88B-8B6C-6723F28DCEE8}"/>
          </ac:spMkLst>
        </pc:spChg>
        <pc:graphicFrameChg chg="modGraphic">
          <ac:chgData name="Hazell, Danielle" userId="16322be0-50ef-46ff-b0c0-d304bc10d5d2" providerId="ADAL" clId="{E6D12E1F-DF63-450C-A9ED-E72C5F6C045B}" dt="2025-12-02T12:09:05.464" v="23" actId="12385"/>
          <ac:graphicFrameMkLst>
            <pc:docMk/>
            <pc:sldMk cId="1054096332" sldId="998"/>
            <ac:graphicFrameMk id="2" creationId="{27AC0A8D-2F9D-2EDC-0782-8C0C8812C4AD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2:07:45.183" v="12" actId="404"/>
        <pc:sldMkLst>
          <pc:docMk/>
          <pc:sldMk cId="2313186553" sldId="1015"/>
        </pc:sldMkLst>
        <pc:spChg chg="mod">
          <ac:chgData name="Hazell, Danielle" userId="16322be0-50ef-46ff-b0c0-d304bc10d5d2" providerId="ADAL" clId="{E6D12E1F-DF63-450C-A9ED-E72C5F6C045B}" dt="2025-12-02T12:07:45.183" v="12" actId="404"/>
          <ac:spMkLst>
            <pc:docMk/>
            <pc:sldMk cId="2313186553" sldId="1015"/>
            <ac:spMk id="6" creationId="{E71088D0-3456-5D34-7F1F-7AACCB86404F}"/>
          </ac:spMkLst>
        </pc:spChg>
      </pc:sldChg>
      <pc:sldChg chg="modSp mod">
        <pc:chgData name="Hazell, Danielle" userId="16322be0-50ef-46ff-b0c0-d304bc10d5d2" providerId="ADAL" clId="{E6D12E1F-DF63-450C-A9ED-E72C5F6C045B}" dt="2025-12-02T12:07:56.512" v="14" actId="404"/>
        <pc:sldMkLst>
          <pc:docMk/>
          <pc:sldMk cId="727762563" sldId="1017"/>
        </pc:sldMkLst>
        <pc:spChg chg="mod">
          <ac:chgData name="Hazell, Danielle" userId="16322be0-50ef-46ff-b0c0-d304bc10d5d2" providerId="ADAL" clId="{E6D12E1F-DF63-450C-A9ED-E72C5F6C045B}" dt="2025-12-02T12:07:56.512" v="14" actId="404"/>
          <ac:spMkLst>
            <pc:docMk/>
            <pc:sldMk cId="727762563" sldId="1017"/>
            <ac:spMk id="6" creationId="{458F5B08-5AF0-7EA5-3F56-F3AB16AF03CE}"/>
          </ac:spMkLst>
        </pc:spChg>
      </pc:sldChg>
      <pc:sldChg chg="modSp mod">
        <pc:chgData name="Hazell, Danielle" userId="16322be0-50ef-46ff-b0c0-d304bc10d5d2" providerId="ADAL" clId="{E6D12E1F-DF63-450C-A9ED-E72C5F6C045B}" dt="2025-12-02T12:08:39.820" v="18" actId="255"/>
        <pc:sldMkLst>
          <pc:docMk/>
          <pc:sldMk cId="2988872533" sldId="1026"/>
        </pc:sldMkLst>
        <pc:spChg chg="mod">
          <ac:chgData name="Hazell, Danielle" userId="16322be0-50ef-46ff-b0c0-d304bc10d5d2" providerId="ADAL" clId="{E6D12E1F-DF63-450C-A9ED-E72C5F6C045B}" dt="2025-12-02T12:08:39.820" v="18" actId="255"/>
          <ac:spMkLst>
            <pc:docMk/>
            <pc:sldMk cId="2988872533" sldId="1026"/>
            <ac:spMk id="6" creationId="{820959A6-142B-945A-0A61-63839851A632}"/>
          </ac:spMkLst>
        </pc:spChg>
      </pc:sldChg>
      <pc:sldChg chg="modSp mod">
        <pc:chgData name="Hazell, Danielle" userId="16322be0-50ef-46ff-b0c0-d304bc10d5d2" providerId="ADAL" clId="{E6D12E1F-DF63-450C-A9ED-E72C5F6C045B}" dt="2025-12-02T12:08:45.566" v="19" actId="255"/>
        <pc:sldMkLst>
          <pc:docMk/>
          <pc:sldMk cId="2082615565" sldId="1027"/>
        </pc:sldMkLst>
        <pc:spChg chg="mod">
          <ac:chgData name="Hazell, Danielle" userId="16322be0-50ef-46ff-b0c0-d304bc10d5d2" providerId="ADAL" clId="{E6D12E1F-DF63-450C-A9ED-E72C5F6C045B}" dt="2025-12-02T12:08:45.566" v="19" actId="255"/>
          <ac:spMkLst>
            <pc:docMk/>
            <pc:sldMk cId="2082615565" sldId="1027"/>
            <ac:spMk id="6" creationId="{EF4F2EC3-625F-9B0B-DA72-07698C4D85C0}"/>
          </ac:spMkLst>
        </pc:spChg>
      </pc:sldChg>
      <pc:sldChg chg="modSp mod">
        <pc:chgData name="Hazell, Danielle" userId="16322be0-50ef-46ff-b0c0-d304bc10d5d2" providerId="ADAL" clId="{E6D12E1F-DF63-450C-A9ED-E72C5F6C045B}" dt="2025-12-02T12:08:50.653" v="20" actId="255"/>
        <pc:sldMkLst>
          <pc:docMk/>
          <pc:sldMk cId="3554356180" sldId="1028"/>
        </pc:sldMkLst>
        <pc:spChg chg="mod">
          <ac:chgData name="Hazell, Danielle" userId="16322be0-50ef-46ff-b0c0-d304bc10d5d2" providerId="ADAL" clId="{E6D12E1F-DF63-450C-A9ED-E72C5F6C045B}" dt="2025-12-02T12:08:50.653" v="20" actId="255"/>
          <ac:spMkLst>
            <pc:docMk/>
            <pc:sldMk cId="3554356180" sldId="1028"/>
            <ac:spMk id="6" creationId="{55478D9B-B846-548E-247F-5584772032BE}"/>
          </ac:spMkLst>
        </pc:spChg>
      </pc:sldChg>
      <pc:sldChg chg="modSp mod">
        <pc:chgData name="Hazell, Danielle" userId="16322be0-50ef-46ff-b0c0-d304bc10d5d2" providerId="ADAL" clId="{E6D12E1F-DF63-450C-A9ED-E72C5F6C045B}" dt="2025-12-02T12:09:22.320" v="25" actId="120"/>
        <pc:sldMkLst>
          <pc:docMk/>
          <pc:sldMk cId="1698708239" sldId="1032"/>
        </pc:sldMkLst>
        <pc:spChg chg="mod">
          <ac:chgData name="Hazell, Danielle" userId="16322be0-50ef-46ff-b0c0-d304bc10d5d2" providerId="ADAL" clId="{E6D12E1F-DF63-450C-A9ED-E72C5F6C045B}" dt="2025-12-02T12:09:22.320" v="25" actId="120"/>
          <ac:spMkLst>
            <pc:docMk/>
            <pc:sldMk cId="1698708239" sldId="1032"/>
            <ac:spMk id="6" creationId="{EBDF9AA8-4060-8E16-9DE2-CC5E04FFA09A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2T12:06:41.394" v="1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2T12:06:41.394" v="1"/>
          <ac:spMkLst>
            <pc:docMk/>
            <pc:sldMasterMk cId="2966563060" sldId="2147483653"/>
            <ac:spMk id="4" creationId="{F06DE8F8-4978-1CA8-865D-4CB0C116B8A4}"/>
          </ac:spMkLst>
        </pc:spChg>
        <pc:picChg chg="add mod">
          <ac:chgData name="Hazell, Danielle" userId="16322be0-50ef-46ff-b0c0-d304bc10d5d2" providerId="ADAL" clId="{E6D12E1F-DF63-450C-A9ED-E72C5F6C045B}" dt="2025-12-02T12:06:41.394" v="1"/>
          <ac:picMkLst>
            <pc:docMk/>
            <pc:sldMasterMk cId="2966563060" sldId="2147483653"/>
            <ac:picMk id="2" creationId="{89CC1D02-1D31-B1A7-E610-4B53E68E57C3}"/>
          </ac:picMkLst>
        </pc:picChg>
        <pc:picChg chg="add mod">
          <ac:chgData name="Hazell, Danielle" userId="16322be0-50ef-46ff-b0c0-d304bc10d5d2" providerId="ADAL" clId="{E6D12E1F-DF63-450C-A9ED-E72C5F6C045B}" dt="2025-12-02T12:06:41.394" v="1"/>
          <ac:picMkLst>
            <pc:docMk/>
            <pc:sldMasterMk cId="2966563060" sldId="2147483653"/>
            <ac:picMk id="5" creationId="{9E2B3F2F-FDA0-14E5-1C73-E32C0690330A}"/>
          </ac:picMkLst>
        </pc:picChg>
        <pc:picChg chg="add mod">
          <ac:chgData name="Hazell, Danielle" userId="16322be0-50ef-46ff-b0c0-d304bc10d5d2" providerId="ADAL" clId="{E6D12E1F-DF63-450C-A9ED-E72C5F6C045B}" dt="2025-12-02T12:06:41.394" v="1"/>
          <ac:picMkLst>
            <pc:docMk/>
            <pc:sldMasterMk cId="2966563060" sldId="2147483653"/>
            <ac:picMk id="7" creationId="{9D7D97C8-0874-53CB-E9E6-E293714D62FA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undo custSel modSld">
      <pc:chgData name="Bonita Searle-Barnes" userId="e782127f-826a-4a83-a372-afedaa2e0d4f" providerId="ADAL" clId="{FA3BD239-4B9A-4CBA-8CF5-F7BFBEA885D5}" dt="2025-11-27T14:15:26.734" v="168" actId="6549"/>
      <pc:docMkLst>
        <pc:docMk/>
      </pc:docMkLst>
      <pc:sldChg chg="modSp mod">
        <pc:chgData name="Bonita Searle-Barnes" userId="e782127f-826a-4a83-a372-afedaa2e0d4f" providerId="ADAL" clId="{FA3BD239-4B9A-4CBA-8CF5-F7BFBEA885D5}" dt="2025-11-27T14:15:26.734" v="168" actId="6549"/>
        <pc:sldMkLst>
          <pc:docMk/>
          <pc:sldMk cId="3014219946" sldId="838"/>
        </pc:sldMkLst>
        <pc:spChg chg="mod">
          <ac:chgData name="Bonita Searle-Barnes" userId="e782127f-826a-4a83-a372-afedaa2e0d4f" providerId="ADAL" clId="{FA3BD239-4B9A-4CBA-8CF5-F7BFBEA885D5}" dt="2025-11-27T14:15:26.734" v="168" actId="6549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Bonita Searle-Barnes" userId="e782127f-826a-4a83-a372-afedaa2e0d4f" providerId="ADAL" clId="{FA3BD239-4B9A-4CBA-8CF5-F7BFBEA885D5}" dt="2025-11-27T14:06:58.473" v="10"/>
        <pc:sldMkLst>
          <pc:docMk/>
          <pc:sldMk cId="2117383685" sldId="879"/>
        </pc:sldMkLst>
        <pc:spChg chg="mod">
          <ac:chgData name="Bonita Searle-Barnes" userId="e782127f-826a-4a83-a372-afedaa2e0d4f" providerId="ADAL" clId="{FA3BD239-4B9A-4CBA-8CF5-F7BFBEA885D5}" dt="2025-11-27T14:06:58.473" v="10"/>
          <ac:spMkLst>
            <pc:docMk/>
            <pc:sldMk cId="2117383685" sldId="879"/>
            <ac:spMk id="8" creationId="{C789DC6A-6391-C8F9-E08B-05EB95ACB23A}"/>
          </ac:spMkLst>
        </pc:spChg>
      </pc:sldChg>
      <pc:sldChg chg="modSp mod">
        <pc:chgData name="Bonita Searle-Barnes" userId="e782127f-826a-4a83-a372-afedaa2e0d4f" providerId="ADAL" clId="{FA3BD239-4B9A-4CBA-8CF5-F7BFBEA885D5}" dt="2025-11-27T14:07:38.991" v="59" actId="12"/>
        <pc:sldMkLst>
          <pc:docMk/>
          <pc:sldMk cId="2729383493" sldId="949"/>
        </pc:sldMkLst>
        <pc:spChg chg="mod">
          <ac:chgData name="Bonita Searle-Barnes" userId="e782127f-826a-4a83-a372-afedaa2e0d4f" providerId="ADAL" clId="{FA3BD239-4B9A-4CBA-8CF5-F7BFBEA885D5}" dt="2025-11-27T14:07:38.991" v="59" actId="12"/>
          <ac:spMkLst>
            <pc:docMk/>
            <pc:sldMk cId="2729383493" sldId="949"/>
            <ac:spMk id="6" creationId="{C20D6D41-0AE1-CC51-7A6D-044A63FE1144}"/>
          </ac:spMkLst>
        </pc:spChg>
      </pc:sldChg>
      <pc:sldChg chg="modSp mod">
        <pc:chgData name="Bonita Searle-Barnes" userId="e782127f-826a-4a83-a372-afedaa2e0d4f" providerId="ADAL" clId="{FA3BD239-4B9A-4CBA-8CF5-F7BFBEA885D5}" dt="2025-11-27T14:10:29.516" v="86" actId="27107"/>
        <pc:sldMkLst>
          <pc:docMk/>
          <pc:sldMk cId="25777752" sldId="996"/>
        </pc:sldMkLst>
        <pc:spChg chg="mod">
          <ac:chgData name="Bonita Searle-Barnes" userId="e782127f-826a-4a83-a372-afedaa2e0d4f" providerId="ADAL" clId="{FA3BD239-4B9A-4CBA-8CF5-F7BFBEA885D5}" dt="2025-11-27T14:10:29.516" v="86" actId="27107"/>
          <ac:spMkLst>
            <pc:docMk/>
            <pc:sldMk cId="25777752" sldId="996"/>
            <ac:spMk id="6" creationId="{96983AF9-B792-03DD-2769-B8DF9BD7E5B6}"/>
          </ac:spMkLst>
        </pc:spChg>
      </pc:sldChg>
      <pc:sldChg chg="modSp mod">
        <pc:chgData name="Bonita Searle-Barnes" userId="e782127f-826a-4a83-a372-afedaa2e0d4f" providerId="ADAL" clId="{FA3BD239-4B9A-4CBA-8CF5-F7BFBEA885D5}" dt="2025-11-27T14:11:44.201" v="117" actId="20577"/>
        <pc:sldMkLst>
          <pc:docMk/>
          <pc:sldMk cId="1594208847" sldId="997"/>
        </pc:sldMkLst>
        <pc:spChg chg="mod">
          <ac:chgData name="Bonita Searle-Barnes" userId="e782127f-826a-4a83-a372-afedaa2e0d4f" providerId="ADAL" clId="{FA3BD239-4B9A-4CBA-8CF5-F7BFBEA885D5}" dt="2025-11-27T14:10:45.787" v="88" actId="20577"/>
          <ac:spMkLst>
            <pc:docMk/>
            <pc:sldMk cId="1594208847" sldId="997"/>
            <ac:spMk id="5" creationId="{A08015D6-331C-A2B7-13C1-41500039328C}"/>
          </ac:spMkLst>
        </pc:spChg>
        <pc:spChg chg="mod">
          <ac:chgData name="Bonita Searle-Barnes" userId="e782127f-826a-4a83-a372-afedaa2e0d4f" providerId="ADAL" clId="{FA3BD239-4B9A-4CBA-8CF5-F7BFBEA885D5}" dt="2025-11-27T14:11:44.201" v="117" actId="20577"/>
          <ac:spMkLst>
            <pc:docMk/>
            <pc:sldMk cId="1594208847" sldId="997"/>
            <ac:spMk id="6" creationId="{4E9810AF-8CEF-C9EA-7849-4D6DC01D2DBC}"/>
          </ac:spMkLst>
        </pc:spChg>
      </pc:sldChg>
      <pc:sldChg chg="modSp mod">
        <pc:chgData name="Bonita Searle-Barnes" userId="e782127f-826a-4a83-a372-afedaa2e0d4f" providerId="ADAL" clId="{FA3BD239-4B9A-4CBA-8CF5-F7BFBEA885D5}" dt="2025-11-27T14:13:24.413" v="165" actId="1076"/>
        <pc:sldMkLst>
          <pc:docMk/>
          <pc:sldMk cId="1054096332" sldId="998"/>
        </pc:sldMkLst>
        <pc:spChg chg="mod">
          <ac:chgData name="Bonita Searle-Barnes" userId="e782127f-826a-4a83-a372-afedaa2e0d4f" providerId="ADAL" clId="{FA3BD239-4B9A-4CBA-8CF5-F7BFBEA885D5}" dt="2025-11-27T14:13:18.590" v="164" actId="1076"/>
          <ac:spMkLst>
            <pc:docMk/>
            <pc:sldMk cId="1054096332" sldId="998"/>
            <ac:spMk id="4" creationId="{8358FAD8-7538-C88B-8B6C-6723F28DCEE8}"/>
          </ac:spMkLst>
        </pc:spChg>
        <pc:spChg chg="mod">
          <ac:chgData name="Bonita Searle-Barnes" userId="e782127f-826a-4a83-a372-afedaa2e0d4f" providerId="ADAL" clId="{FA3BD239-4B9A-4CBA-8CF5-F7BFBEA885D5}" dt="2025-11-27T14:13:02.790" v="163" actId="14100"/>
          <ac:spMkLst>
            <pc:docMk/>
            <pc:sldMk cId="1054096332" sldId="998"/>
            <ac:spMk id="5" creationId="{A0B31D7C-2439-4478-9640-1D0FE07350D8}"/>
          </ac:spMkLst>
        </pc:spChg>
        <pc:graphicFrameChg chg="mod">
          <ac:chgData name="Bonita Searle-Barnes" userId="e782127f-826a-4a83-a372-afedaa2e0d4f" providerId="ADAL" clId="{FA3BD239-4B9A-4CBA-8CF5-F7BFBEA885D5}" dt="2025-11-27T14:13:24.413" v="165" actId="1076"/>
          <ac:graphicFrameMkLst>
            <pc:docMk/>
            <pc:sldMk cId="1054096332" sldId="998"/>
            <ac:graphicFrameMk id="2" creationId="{27AC0A8D-2F9D-2EDC-0782-8C0C8812C4AD}"/>
          </ac:graphicFrameMkLst>
        </pc:graphicFrameChg>
      </pc:sldChg>
      <pc:sldChg chg="modSp mod">
        <pc:chgData name="Bonita Searle-Barnes" userId="e782127f-826a-4a83-a372-afedaa2e0d4f" providerId="ADAL" clId="{FA3BD239-4B9A-4CBA-8CF5-F7BFBEA885D5}" dt="2025-11-27T14:07:55.326" v="60" actId="27107"/>
        <pc:sldMkLst>
          <pc:docMk/>
          <pc:sldMk cId="332770314" sldId="1011"/>
        </pc:sldMkLst>
        <pc:spChg chg="mod">
          <ac:chgData name="Bonita Searle-Barnes" userId="e782127f-826a-4a83-a372-afedaa2e0d4f" providerId="ADAL" clId="{FA3BD239-4B9A-4CBA-8CF5-F7BFBEA885D5}" dt="2025-11-27T14:07:55.326" v="60" actId="27107"/>
          <ac:spMkLst>
            <pc:docMk/>
            <pc:sldMk cId="332770314" sldId="1011"/>
            <ac:spMk id="6" creationId="{9A20418A-34C4-25F2-C359-2E5725965A71}"/>
          </ac:spMkLst>
        </pc:spChg>
      </pc:sldChg>
      <pc:sldChg chg="modSp mod">
        <pc:chgData name="Bonita Searle-Barnes" userId="e782127f-826a-4a83-a372-afedaa2e0d4f" providerId="ADAL" clId="{FA3BD239-4B9A-4CBA-8CF5-F7BFBEA885D5}" dt="2025-11-27T14:09:09.010" v="66" actId="948"/>
        <pc:sldMkLst>
          <pc:docMk/>
          <pc:sldMk cId="2313186553" sldId="1015"/>
        </pc:sldMkLst>
        <pc:spChg chg="mod">
          <ac:chgData name="Bonita Searle-Barnes" userId="e782127f-826a-4a83-a372-afedaa2e0d4f" providerId="ADAL" clId="{FA3BD239-4B9A-4CBA-8CF5-F7BFBEA885D5}" dt="2025-11-27T14:09:09.010" v="66" actId="948"/>
          <ac:spMkLst>
            <pc:docMk/>
            <pc:sldMk cId="2313186553" sldId="1015"/>
            <ac:spMk id="6" creationId="{E71088D0-3456-5D34-7F1F-7AACCB86404F}"/>
          </ac:spMkLst>
        </pc:spChg>
      </pc:sldChg>
      <pc:sldChg chg="modSp mod">
        <pc:chgData name="Bonita Searle-Barnes" userId="e782127f-826a-4a83-a372-afedaa2e0d4f" providerId="ADAL" clId="{FA3BD239-4B9A-4CBA-8CF5-F7BFBEA885D5}" dt="2025-11-27T14:09:30.161" v="70" actId="6549"/>
        <pc:sldMkLst>
          <pc:docMk/>
          <pc:sldMk cId="562004630" sldId="1016"/>
        </pc:sldMkLst>
        <pc:spChg chg="mod">
          <ac:chgData name="Bonita Searle-Barnes" userId="e782127f-826a-4a83-a372-afedaa2e0d4f" providerId="ADAL" clId="{FA3BD239-4B9A-4CBA-8CF5-F7BFBEA885D5}" dt="2025-11-27T14:09:30.161" v="70" actId="6549"/>
          <ac:spMkLst>
            <pc:docMk/>
            <pc:sldMk cId="562004630" sldId="1016"/>
            <ac:spMk id="6" creationId="{44ABB8CD-6141-DF85-43E8-88EF079B2A7D}"/>
          </ac:spMkLst>
        </pc:spChg>
      </pc:sldChg>
      <pc:sldChg chg="modSp mod">
        <pc:chgData name="Bonita Searle-Barnes" userId="e782127f-826a-4a83-a372-afedaa2e0d4f" providerId="ADAL" clId="{FA3BD239-4B9A-4CBA-8CF5-F7BFBEA885D5}" dt="2025-11-27T14:09:57.904" v="85"/>
        <pc:sldMkLst>
          <pc:docMk/>
          <pc:sldMk cId="1971163508" sldId="1018"/>
        </pc:sldMkLst>
        <pc:spChg chg="mod">
          <ac:chgData name="Bonita Searle-Barnes" userId="e782127f-826a-4a83-a372-afedaa2e0d4f" providerId="ADAL" clId="{FA3BD239-4B9A-4CBA-8CF5-F7BFBEA885D5}" dt="2025-11-27T14:09:57.904" v="85"/>
          <ac:spMkLst>
            <pc:docMk/>
            <pc:sldMk cId="1971163508" sldId="1018"/>
            <ac:spMk id="5" creationId="{FC3AC848-B0B1-B06A-CC12-A16193E752B4}"/>
          </ac:spMkLst>
        </pc:spChg>
      </pc:sldChg>
      <pc:sldChg chg="modSp mod">
        <pc:chgData name="Bonita Searle-Barnes" userId="e782127f-826a-4a83-a372-afedaa2e0d4f" providerId="ADAL" clId="{FA3BD239-4B9A-4CBA-8CF5-F7BFBEA885D5}" dt="2025-11-27T14:12:51.827" v="161"/>
        <pc:sldMkLst>
          <pc:docMk/>
          <pc:sldMk cId="116176814" sldId="1029"/>
        </pc:sldMkLst>
        <pc:spChg chg="mod">
          <ac:chgData name="Bonita Searle-Barnes" userId="e782127f-826a-4a83-a372-afedaa2e0d4f" providerId="ADAL" clId="{FA3BD239-4B9A-4CBA-8CF5-F7BFBEA885D5}" dt="2025-11-27T14:12:51.827" v="161"/>
          <ac:spMkLst>
            <pc:docMk/>
            <pc:sldMk cId="116176814" sldId="1029"/>
            <ac:spMk id="5" creationId="{C5615E8F-7693-055B-8ED2-F05ADC30A1CA}"/>
          </ac:spMkLst>
        </pc:spChg>
      </pc:sldChg>
      <pc:sldChg chg="modSp mod">
        <pc:chgData name="Bonita Searle-Barnes" userId="e782127f-826a-4a83-a372-afedaa2e0d4f" providerId="ADAL" clId="{FA3BD239-4B9A-4CBA-8CF5-F7BFBEA885D5}" dt="2025-11-27T14:12:57.534" v="162" actId="14100"/>
        <pc:sldMkLst>
          <pc:docMk/>
          <pc:sldMk cId="3968893159" sldId="1030"/>
        </pc:sldMkLst>
        <pc:spChg chg="mod">
          <ac:chgData name="Bonita Searle-Barnes" userId="e782127f-826a-4a83-a372-afedaa2e0d4f" providerId="ADAL" clId="{FA3BD239-4B9A-4CBA-8CF5-F7BFBEA885D5}" dt="2025-11-27T14:12:57.534" v="162" actId="14100"/>
          <ac:spMkLst>
            <pc:docMk/>
            <pc:sldMk cId="3968893159" sldId="1030"/>
            <ac:spMk id="5" creationId="{F1C94C77-EBAE-46FB-ECA2-957D531A36B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89CC1D02-1D31-B1A7-E610-4B53E68E57C3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F06DE8F8-4978-1CA8-865D-4CB0C116B8A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9E2B3F2F-FDA0-14E5-1C73-E32C0690330A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D7D97C8-0874-53CB-E9E6-E293714D62F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K1.11 Gas and the combustion process</a:t>
            </a:r>
          </a:p>
          <a:p>
            <a:pPr marL="0" indent="0">
              <a:buNone/>
            </a:pPr>
            <a:endParaRPr lang="en-GB" sz="280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1.11b: </a:t>
            </a:r>
            <a:r>
              <a:rPr lang="en-GB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Combustion analysis and trigger values</a:t>
            </a:r>
            <a:endParaRPr lang="en-US" sz="2800" b="1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BE1D7-150A-D64F-D87F-58E666DA6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DFE2E8D-6BC4-82E4-B7EB-D5D1C41D2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Interpreting the CO/CO₂ ratio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E44BD2-D5EC-151F-FE91-48EF694B18E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The ratio explained</a:t>
            </a:r>
          </a:p>
          <a:p>
            <a:r>
              <a:rPr lang="en-GB" dirty="0">
                <a:ea typeface="ＭＳ Ｐゴシック"/>
              </a:rPr>
              <a:t>The CO/CO₂ ratio is calculated by dividing the CO reading (in ppm) by the CO₂ reading (in %) multiplied by 10,000. </a:t>
            </a:r>
          </a:p>
          <a:p>
            <a:r>
              <a:rPr lang="en-GB" dirty="0">
                <a:ea typeface="ＭＳ Ｐゴシック"/>
              </a:rPr>
              <a:t>For example:</a:t>
            </a:r>
          </a:p>
          <a:p>
            <a:r>
              <a:rPr lang="en-GB" dirty="0">
                <a:ea typeface="ＭＳ Ｐゴシック"/>
              </a:rPr>
              <a:t>32 ppm CO ÷ (8.4% CO₂ × 10,000) = 0.0038</a:t>
            </a:r>
          </a:p>
          <a:p>
            <a:r>
              <a:rPr lang="en-GB" b="1" dirty="0">
                <a:ea typeface="ＭＳ Ｐゴシック"/>
              </a:rPr>
              <a:t>&lt; 0.004 (✓)</a:t>
            </a:r>
          </a:p>
          <a:p>
            <a:r>
              <a:rPr lang="en-GB" dirty="0">
                <a:ea typeface="ＭＳ Ｐゴシック"/>
              </a:rPr>
              <a:t>Acceptable combustion – appliance operating normally</a:t>
            </a:r>
            <a:r>
              <a:rPr lang="en-GB">
                <a:ea typeface="ＭＳ Ｐゴシック"/>
              </a:rPr>
              <a:t>.</a:t>
            </a:r>
            <a:endParaRPr lang="en-GB" dirty="0">
              <a:ea typeface="ＭＳ Ｐゴシック"/>
            </a:endParaRPr>
          </a:p>
          <a:p>
            <a:r>
              <a:rPr lang="en-GB" dirty="0">
                <a:ea typeface="ＭＳ Ｐゴシック"/>
              </a:rPr>
              <a:t>Record readings in documentation and Benchmark logbook</a:t>
            </a:r>
            <a:r>
              <a:rPr lang="en-GB">
                <a:ea typeface="ＭＳ Ｐゴシック"/>
              </a:rPr>
              <a:t>.</a:t>
            </a:r>
            <a:endParaRPr lang="en-GB" dirty="0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46826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95BB2-794A-6FB5-14B7-F23E6F066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FD1437A-FFDF-3DE7-6E4A-9153B97BB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Interpreting the CO/CO₂ ratio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4BA74-F3A8-489B-37F8-E00576AA7B8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0.004–0.008 (⚠️)</a:t>
            </a:r>
          </a:p>
          <a:p>
            <a:r>
              <a:rPr lang="en-GB" dirty="0">
                <a:ea typeface="ＭＳ Ｐゴシック"/>
              </a:rPr>
              <a:t>Borderline combustion – requires investigation</a:t>
            </a:r>
            <a:r>
              <a:rPr lang="en-GB">
                <a:ea typeface="ＭＳ Ｐゴシック"/>
              </a:rPr>
              <a:t>.</a:t>
            </a:r>
          </a:p>
          <a:p>
            <a:r>
              <a:rPr lang="en-GB" dirty="0">
                <a:ea typeface="ＭＳ Ｐゴシック"/>
              </a:rPr>
              <a:t>Service the appliance, clean components, retest</a:t>
            </a:r>
            <a:r>
              <a:rPr lang="en-GB">
                <a:ea typeface="ＭＳ Ｐゴシック"/>
              </a:rPr>
              <a:t>.</a:t>
            </a:r>
            <a:endParaRPr lang="en-GB" dirty="0">
              <a:ea typeface="ＭＳ Ｐゴシック"/>
            </a:endParaRPr>
          </a:p>
          <a:p>
            <a:r>
              <a:rPr lang="en-GB" b="1" dirty="0">
                <a:ea typeface="ＭＳ Ｐゴシック"/>
              </a:rPr>
              <a:t>&gt; 0.008 (❌)</a:t>
            </a:r>
          </a:p>
          <a:p>
            <a:r>
              <a:rPr lang="en-GB" dirty="0">
                <a:ea typeface="ＭＳ Ｐゴシック"/>
              </a:rPr>
              <a:t>Unsafe combustion – appliance must be shut down</a:t>
            </a:r>
            <a:r>
              <a:rPr lang="en-GB">
                <a:ea typeface="ＭＳ Ｐゴシック"/>
              </a:rPr>
              <a:t>.</a:t>
            </a:r>
            <a:endParaRPr lang="en-GB" dirty="0">
              <a:ea typeface="ＭＳ Ｐゴシック"/>
            </a:endParaRPr>
          </a:p>
          <a:p>
            <a:r>
              <a:rPr lang="en-GB" dirty="0">
                <a:ea typeface="ＭＳ Ｐゴシック"/>
              </a:rPr>
              <a:t>Classify as At Risk (AR), investigate thoroughly before recommissioning</a:t>
            </a:r>
            <a:r>
              <a:rPr lang="en-GB">
                <a:ea typeface="ＭＳ Ｐゴシック"/>
              </a:rPr>
              <a:t>.</a:t>
            </a:r>
            <a:endParaRPr lang="en-GB" dirty="0">
              <a:ea typeface="ＭＳ Ｐゴシック"/>
            </a:endParaRPr>
          </a:p>
          <a:p>
            <a:r>
              <a:rPr lang="en-GB" b="1" dirty="0">
                <a:ea typeface="ＭＳ Ｐゴシック"/>
              </a:rPr>
              <a:t>Remember:</a:t>
            </a:r>
            <a:r>
              <a:rPr lang="en-GB" dirty="0">
                <a:ea typeface="ＭＳ Ｐゴシック"/>
              </a:rPr>
              <a:t> Always consult the specific manufacturer's instructions, as some may specify more stringent limits than the general IGEM/G/11 guidance.</a:t>
            </a:r>
          </a:p>
        </p:txBody>
      </p:sp>
    </p:spTree>
    <p:extLst>
      <p:ext uri="{BB962C8B-B14F-4D97-AF65-F5344CB8AC3E}">
        <p14:creationId xmlns:p14="http://schemas.microsoft.com/office/powerpoint/2010/main" val="2454139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A6489-A588-74EF-5391-4FEC33BA1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E8AADBF-9925-2320-701B-C17B0F1E5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653" y="789749"/>
            <a:ext cx="11628452" cy="646331"/>
          </a:xfrm>
        </p:spPr>
        <p:txBody>
          <a:bodyPr/>
          <a:lstStyle/>
          <a:p>
            <a:r>
              <a:rPr lang="en-GB"/>
              <a:t>Using the combustion analyser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1088D0-3456-5D34-7F1F-7AACCB86404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03392" y="1430475"/>
            <a:ext cx="11628452" cy="4530867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sz="2000" b="1" dirty="0">
                <a:ea typeface="ＭＳ Ｐゴシック"/>
              </a:rPr>
              <a:t>Proper testing technique</a:t>
            </a:r>
          </a:p>
          <a:p>
            <a:pPr>
              <a:spcAft>
                <a:spcPts val="600"/>
              </a:spcAft>
            </a:pPr>
            <a:r>
              <a:rPr lang="en-GB" sz="2000" dirty="0">
                <a:ea typeface="ＭＳ Ｐゴシック"/>
              </a:rPr>
              <a:t>Accurate combustion analysis requires following a precise methodology:</a:t>
            </a:r>
            <a:endParaRPr lang="en-US" sz="2000" dirty="0">
              <a:ea typeface="ＭＳ Ｐゴシック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ea typeface="ＭＳ Ｐゴシック"/>
              </a:rPr>
              <a:t>Ensure the analyser is calibrated and operating correctly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ea typeface="ＭＳ Ｐゴシック"/>
              </a:rPr>
              <a:t>Purge the analyser prior to use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ea typeface="ＭＳ Ｐゴシック"/>
              </a:rPr>
              <a:t>Allow appliance to reach normal operating temperature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ea typeface="ＭＳ Ｐゴシック"/>
              </a:rPr>
              <a:t>Insert probe into the correct sampling point (test nipple)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ea typeface="ＭＳ Ｐゴシック"/>
              </a:rPr>
              <a:t>Wait for readings to stabilise (typically 1-2 minutes)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ea typeface="ＭＳ Ｐゴシック"/>
              </a:rPr>
              <a:t>Record all values: CO, CO₂, O₂, ratio, efficiency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ea typeface="ＭＳ Ｐゴシック"/>
              </a:rPr>
              <a:t>Compare readings to manufacturer's specifications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ea typeface="ＭＳ Ｐゴシック"/>
              </a:rPr>
              <a:t>Print results and attach to documentation</a:t>
            </a:r>
            <a:r>
              <a:rPr lang="en-GB" sz="2000">
                <a:ea typeface="ＭＳ Ｐゴシック"/>
              </a:rPr>
              <a:t>.</a:t>
            </a:r>
            <a:endParaRPr lang="en-GB" sz="2000" dirty="0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13186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ABA6F-FB00-1E58-3F5B-24880C254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75786D2-FB9E-BCC7-8EB1-805A003D2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647" y="957363"/>
            <a:ext cx="11628452" cy="646331"/>
          </a:xfrm>
        </p:spPr>
        <p:txBody>
          <a:bodyPr/>
          <a:lstStyle/>
          <a:p>
            <a:r>
              <a:rPr lang="en-GB"/>
              <a:t>Using the combustion analyser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ABB8CD-6141-DF85-43E8-88EF079B2A7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2526" y="1728954"/>
            <a:ext cx="11628452" cy="4436515"/>
          </a:xfrm>
        </p:spPr>
        <p:txBody>
          <a:bodyPr/>
          <a:lstStyle/>
          <a:p>
            <a:r>
              <a:rPr lang="en-GB" b="1" dirty="0"/>
              <a:t>Remember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Never test an appliance before it reaches normal operating temperature.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Condensation or unburnt gas in a cold appliance can produce misleading readings.</a:t>
            </a:r>
          </a:p>
        </p:txBody>
      </p:sp>
    </p:spTree>
    <p:extLst>
      <p:ext uri="{BB962C8B-B14F-4D97-AF65-F5344CB8AC3E}">
        <p14:creationId xmlns:p14="http://schemas.microsoft.com/office/powerpoint/2010/main" val="562004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8F903-A608-6866-3BBB-140C752D6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192A17C-3967-E86B-4AA3-34A4FF609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06193"/>
            <a:ext cx="11628452" cy="646331"/>
          </a:xfrm>
        </p:spPr>
        <p:txBody>
          <a:bodyPr/>
          <a:lstStyle/>
          <a:p>
            <a:r>
              <a:rPr lang="en-GB"/>
              <a:t>Using the combustion analyser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8F5B08-5AF0-7EA5-3F56-F3AB16AF03C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458199"/>
            <a:ext cx="11628452" cy="450685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sz="2000" b="1" dirty="0"/>
              <a:t>Common testing errors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Avoid these mistakes to ensure accurate results: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Testing too early during warm-up phase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Incorrect probe positioning or air leakage around probe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Using an uncalibrated or out-of-date analyser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Not allowing readings to stabilise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Testing with case panels removed (affects air/gas ratio)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Ignoring manufacturer-specific test procedures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Modern analysers can store multiple readings, allowing comparison between commissioning and subsequent services.</a:t>
            </a:r>
          </a:p>
        </p:txBody>
      </p:sp>
    </p:spTree>
    <p:extLst>
      <p:ext uri="{BB962C8B-B14F-4D97-AF65-F5344CB8AC3E}">
        <p14:creationId xmlns:p14="http://schemas.microsoft.com/office/powerpoint/2010/main" val="727762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F0840-0CDB-CFED-6E17-0E601EA2C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AFC53C8-60D1-D357-1488-6B2AF4DA6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>
                <a:ea typeface="ＭＳ Ｐゴシック"/>
                <a:cs typeface="Arial"/>
              </a:rPr>
              <a:t>IGEM/G/11 – </a:t>
            </a:r>
            <a:r>
              <a:rPr lang="en-GB">
                <a:ea typeface="ＭＳ Ｐゴシック"/>
                <a:cs typeface="Arial"/>
              </a:rPr>
              <a:t>Response</a:t>
            </a:r>
            <a:r>
              <a:rPr lang="en-GB" dirty="0">
                <a:ea typeface="ＭＳ Ｐゴシック"/>
                <a:cs typeface="Arial"/>
              </a:rPr>
              <a:t> based on readings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65DF85-4D24-6E7C-481B-0DE599A4D16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>
                <a:ea typeface="ＭＳ Ｐゴシック"/>
              </a:rPr>
              <a:t>Industry standard response framework</a:t>
            </a:r>
          </a:p>
          <a:p>
            <a:r>
              <a:rPr lang="en-GB">
                <a:ea typeface="ＭＳ Ｐゴシック"/>
              </a:rPr>
              <a:t>The Institution of Gas Engineers and Managers document G/11 provides standardised guidance on how to respond to combustion analysis readings:</a:t>
            </a:r>
          </a:p>
          <a:p>
            <a:r>
              <a:rPr lang="en-GB" b="1">
                <a:ea typeface="ＭＳ Ｐゴシック"/>
              </a:rPr>
              <a:t>Ratio &lt; 0.004 (✓)</a:t>
            </a:r>
          </a:p>
          <a:p>
            <a:r>
              <a:rPr lang="en-GB" b="1">
                <a:ea typeface="ＭＳ Ｐゴシック"/>
              </a:rPr>
              <a:t>Classification:</a:t>
            </a:r>
            <a:r>
              <a:rPr lang="en-GB">
                <a:ea typeface="ＭＳ Ｐゴシック"/>
              </a:rPr>
              <a:t> Safe</a:t>
            </a:r>
          </a:p>
          <a:p>
            <a:r>
              <a:rPr lang="en-GB" b="1">
                <a:ea typeface="ＭＳ Ｐゴシック"/>
              </a:rPr>
              <a:t>Required action:</a:t>
            </a:r>
            <a:r>
              <a:rPr lang="en-GB">
                <a:ea typeface="ＭＳ Ｐゴシック"/>
              </a:rPr>
              <a:t> Record readings in Benchmark logbook and complete normal commissioning/service documentation.</a:t>
            </a:r>
            <a:endParaRPr lang="en-GB"/>
          </a:p>
          <a:p>
            <a:r>
              <a:rPr lang="en-GB" b="1">
                <a:ea typeface="ＭＳ Ｐゴシック"/>
              </a:rPr>
              <a:t>Documentation:</a:t>
            </a:r>
            <a:r>
              <a:rPr lang="en-GB">
                <a:ea typeface="ＭＳ Ｐゴシック"/>
              </a:rPr>
              <a:t> Standard service record</a:t>
            </a:r>
          </a:p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703162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2657F-12AC-D4F5-8A73-E3A06F929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C3AC848-B0B1-B06A-CC12-A16193E75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>
                <a:ea typeface="ＭＳ Ｐゴシック"/>
                <a:cs typeface="Arial"/>
              </a:rPr>
              <a:t>IGEM/G/11 – </a:t>
            </a:r>
            <a:r>
              <a:rPr lang="en-GB">
                <a:ea typeface="ＭＳ Ｐゴシック"/>
                <a:cs typeface="Arial"/>
              </a:rPr>
              <a:t>Response</a:t>
            </a:r>
            <a:r>
              <a:rPr lang="en-GB" dirty="0">
                <a:ea typeface="ＭＳ Ｐゴシック"/>
                <a:cs typeface="Arial"/>
              </a:rPr>
              <a:t> based on readings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BDDA85-7AF8-EB0F-A0FB-A91764D322D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>
                <a:ea typeface="ＭＳ Ｐゴシック"/>
              </a:rPr>
              <a:t>Ratio 0.004-0.008 (⚠️)</a:t>
            </a:r>
          </a:p>
          <a:p>
            <a:r>
              <a:rPr lang="en-GB" b="1">
                <a:ea typeface="ＭＳ Ｐゴシック"/>
              </a:rPr>
              <a:t>Classification:</a:t>
            </a:r>
            <a:r>
              <a:rPr lang="en-GB">
                <a:ea typeface="ＭＳ Ｐゴシック"/>
              </a:rPr>
              <a:t> Investigate</a:t>
            </a:r>
          </a:p>
          <a:p>
            <a:r>
              <a:rPr lang="en-GB" b="1">
                <a:ea typeface="ＭＳ Ｐゴシック"/>
              </a:rPr>
              <a:t>Required action:</a:t>
            </a:r>
            <a:r>
              <a:rPr lang="en-GB">
                <a:ea typeface="ＭＳ Ｐゴシック"/>
              </a:rPr>
              <a:t> Perform full service, clean components, check air supply, retest after adjustments.</a:t>
            </a:r>
            <a:endParaRPr lang="en-GB"/>
          </a:p>
          <a:p>
            <a:r>
              <a:rPr lang="en-GB" b="1">
                <a:ea typeface="ＭＳ Ｐゴシック"/>
              </a:rPr>
              <a:t>Documentation:</a:t>
            </a:r>
            <a:r>
              <a:rPr lang="en-GB">
                <a:ea typeface="ＭＳ Ｐゴシック"/>
              </a:rPr>
              <a:t> Note investigation in service record.</a:t>
            </a:r>
          </a:p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19711635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AA038C-9DE4-7D51-50E5-AA071DFE2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5D787F6-B713-FCB4-BEEF-037028AC1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IGEM/G/11 – Response based on readings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44BAB3-F88F-81B6-384C-ABAF1B6B401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>
                <a:ea typeface="ＭＳ Ｐゴシック"/>
              </a:rPr>
              <a:t>Ratio &gt; 0.008 (❌)</a:t>
            </a:r>
          </a:p>
          <a:p>
            <a:r>
              <a:rPr lang="en-GB" b="1">
                <a:ea typeface="ＭＳ Ｐゴシック"/>
              </a:rPr>
              <a:t>Classification:</a:t>
            </a:r>
            <a:r>
              <a:rPr lang="en-GB">
                <a:ea typeface="ＭＳ Ｐゴシック"/>
              </a:rPr>
              <a:t> At Risk (AR)</a:t>
            </a:r>
          </a:p>
          <a:p>
            <a:r>
              <a:rPr lang="en-GB" b="1">
                <a:ea typeface="ＭＳ Ｐゴシック"/>
              </a:rPr>
              <a:t>Required action:</a:t>
            </a:r>
            <a:r>
              <a:rPr lang="en-GB">
                <a:ea typeface="ＭＳ Ｐゴシック"/>
              </a:rPr>
              <a:t> Shut down appliance, attach warning label, explain to customer, document on Warning Notice.</a:t>
            </a:r>
            <a:endParaRPr lang="en-GB"/>
          </a:p>
          <a:p>
            <a:r>
              <a:rPr lang="en-GB" b="1">
                <a:ea typeface="ＭＳ Ｐゴシック"/>
              </a:rPr>
              <a:t>Documentation:</a:t>
            </a:r>
            <a:r>
              <a:rPr lang="en-GB">
                <a:ea typeface="ＭＳ Ｐゴシック"/>
              </a:rPr>
              <a:t> Complete RIDDOR if appropriate.</a:t>
            </a:r>
            <a:endParaRPr lang="en-GB"/>
          </a:p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10019258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E36FE-B0BE-AE4A-15B9-0625EFDF2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CEEA817-F109-8290-73E9-CAA1E297D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IGEM/G/11 – Response based on readings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E467A3-20BA-7104-49A9-D54738E005B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Ratio &gt; 0.01 or CO &gt; 350 ppm (❌)</a:t>
            </a:r>
          </a:p>
          <a:p>
            <a:r>
              <a:rPr lang="en-GB" b="1"/>
              <a:t>Classification:</a:t>
            </a:r>
            <a:r>
              <a:rPr lang="en-GB"/>
              <a:t> Immediately Dangerous (ID)</a:t>
            </a:r>
          </a:p>
          <a:p>
            <a:r>
              <a:rPr lang="en-GB" b="1"/>
              <a:t>Required action:</a:t>
            </a:r>
            <a:r>
              <a:rPr lang="en-GB"/>
              <a:t> Isolate gas supply, attach Danger Do Not Use warning, explain to customer, document on Warning Notice</a:t>
            </a:r>
          </a:p>
          <a:p>
            <a:r>
              <a:rPr lang="en-GB" b="1"/>
              <a:t>Documentation:</a:t>
            </a:r>
            <a:r>
              <a:rPr lang="en-GB"/>
              <a:t> Complete RIDDOR reporting, inform Gas Safe Register</a:t>
            </a:r>
          </a:p>
          <a:p>
            <a:r>
              <a:rPr lang="en-GB"/>
              <a:t>These risk classifications directly impact your legal responsibilities and documentation requirements under Gas Safe Register guidelines.</a:t>
            </a:r>
          </a:p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1430964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3FADA-C846-E9F6-9C65-145D4D524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2A3B4E8-6A1A-342B-5689-C4929A3BA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Real-life comparison table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7F183B-ED55-3399-287B-A6EC9BB35A1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Appliance-specific combustion parameters</a:t>
            </a:r>
          </a:p>
          <a:p>
            <a:r>
              <a:rPr lang="en-GB"/>
              <a:t>Different types of gas appliances have varying combustion characteristics and safety thresholds based on their design and application:</a:t>
            </a:r>
          </a:p>
          <a:p>
            <a:endParaRPr lang="en-GB" b="1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1F46B0D-68BD-8D7A-7033-82FBD4673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327853"/>
              </p:ext>
            </p:extLst>
          </p:nvPr>
        </p:nvGraphicFramePr>
        <p:xfrm>
          <a:off x="251173" y="3313436"/>
          <a:ext cx="11518900" cy="256032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304370">
                  <a:extLst>
                    <a:ext uri="{9D8B030D-6E8A-4147-A177-3AD203B41FA5}">
                      <a16:colId xmlns:a16="http://schemas.microsoft.com/office/drawing/2014/main" val="3427730508"/>
                    </a:ext>
                  </a:extLst>
                </a:gridCol>
                <a:gridCol w="2194626">
                  <a:extLst>
                    <a:ext uri="{9D8B030D-6E8A-4147-A177-3AD203B41FA5}">
                      <a16:colId xmlns:a16="http://schemas.microsoft.com/office/drawing/2014/main" val="1442492440"/>
                    </a:ext>
                  </a:extLst>
                </a:gridCol>
                <a:gridCol w="2025682">
                  <a:extLst>
                    <a:ext uri="{9D8B030D-6E8A-4147-A177-3AD203B41FA5}">
                      <a16:colId xmlns:a16="http://schemas.microsoft.com/office/drawing/2014/main" val="282556836"/>
                    </a:ext>
                  </a:extLst>
                </a:gridCol>
                <a:gridCol w="2154115">
                  <a:extLst>
                    <a:ext uri="{9D8B030D-6E8A-4147-A177-3AD203B41FA5}">
                      <a16:colId xmlns:a16="http://schemas.microsoft.com/office/drawing/2014/main" val="1951462987"/>
                    </a:ext>
                  </a:extLst>
                </a:gridCol>
                <a:gridCol w="1840107">
                  <a:extLst>
                    <a:ext uri="{9D8B030D-6E8A-4147-A177-3AD203B41FA5}">
                      <a16:colId xmlns:a16="http://schemas.microsoft.com/office/drawing/2014/main" val="6413664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b="1" dirty="0"/>
                        <a:t>Appliance type</a:t>
                      </a:r>
                      <a:endParaRPr lang="en-GB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b="1" dirty="0"/>
                        <a:t>Expected ratio</a:t>
                      </a:r>
                      <a:endParaRPr lang="en-GB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b="1" dirty="0"/>
                        <a:t>CO Limit</a:t>
                      </a:r>
                      <a:endParaRPr lang="en-GB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b="1" dirty="0"/>
                        <a:t>CO₂ Range</a:t>
                      </a:r>
                      <a:endParaRPr lang="en-GB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b="1" dirty="0"/>
                        <a:t>O₂ Range</a:t>
                      </a:r>
                      <a:endParaRPr lang="en-GB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83763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Combi Boiler (Fan-assisted)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≤ 0.003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&lt; 50 ppm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8.0-9.5%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4.0-5.5%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4680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System Boiler (Room-sealed)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≤ 0.003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&lt; 50 ppm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8.5-9.5%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3.5-5.0%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85397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Open-Flued Fire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≤ 0.004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&lt; 80 ppm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5.0-7.0%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10.0-13.0%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68911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Flueless Gas Heater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≤ 0.002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&lt; 15 ppm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3.5-4.5%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14.5-16.0%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5623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Water Heater (Instantaneous)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≤ 0.0035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&lt; 75 ppm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6.0-8.0%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7.0-9.5%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21706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Range Cooker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≤ 0.004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&lt; 80 ppm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5.5-7.5%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/>
                        <a:t>8.0-11.0%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2026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09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05553"/>
            <a:ext cx="11237054" cy="4140000"/>
          </a:xfrm>
        </p:spPr>
        <p:txBody>
          <a:bodyPr/>
          <a:lstStyle/>
          <a:p>
            <a:r>
              <a:rPr lang="en-GB" dirty="0"/>
              <a:t>You complete commissioning on a new boiler and print off this flue gas analysis:</a:t>
            </a:r>
          </a:p>
          <a:p>
            <a:pPr lvl="0"/>
            <a:r>
              <a:rPr lang="en-GB" dirty="0"/>
              <a:t>CO = 32 ppm</a:t>
            </a:r>
          </a:p>
          <a:p>
            <a:pPr lvl="0"/>
            <a:r>
              <a:rPr lang="en-GB" dirty="0"/>
              <a:t>CO₂ = 8.4%</a:t>
            </a:r>
          </a:p>
          <a:p>
            <a:pPr lvl="0"/>
            <a:r>
              <a:rPr lang="en-GB" dirty="0"/>
              <a:t>O₂ = 6.5%</a:t>
            </a:r>
          </a:p>
          <a:p>
            <a:pPr lvl="0"/>
            <a:r>
              <a:rPr lang="en-GB" dirty="0"/>
              <a:t>CO/CO₂ Ratio = 0.0038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Is this appliance burning safely?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Which values do you check first?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What would you do if CO was 400 ppm?</a:t>
            </a:r>
          </a:p>
          <a:p>
            <a:endParaRPr lang="en-GB" b="1" dirty="0"/>
          </a:p>
          <a:p>
            <a:endParaRPr lang="en-GB" b="1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CF19F-793F-B4B9-1362-7AAB857D4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4633B2A-1F52-D53B-B7D0-767CB35C2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Real-life comparison table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414880-43FC-C4C4-0DCC-E29993B79FB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>
                <a:ea typeface="ＭＳ Ｐゴシック"/>
              </a:rPr>
              <a:t>Key factors affecting limits</a:t>
            </a:r>
          </a:p>
          <a:p>
            <a:r>
              <a:rPr lang="en-GB">
                <a:ea typeface="ＭＳ Ｐゴシック"/>
              </a:rPr>
              <a:t>Several factors influence the variation in acceptable combustion parameters between different appliance types:</a:t>
            </a:r>
          </a:p>
          <a:p>
            <a:r>
              <a:rPr lang="en-GB" b="1">
                <a:ea typeface="ＭＳ Ｐゴシック"/>
              </a:rPr>
              <a:t>Flue type:</a:t>
            </a:r>
            <a:r>
              <a:rPr lang="en-GB">
                <a:ea typeface="ＭＳ Ｐゴシック"/>
              </a:rPr>
              <a:t> Room-sealed vs open-flued vs flueless</a:t>
            </a:r>
          </a:p>
          <a:p>
            <a:r>
              <a:rPr lang="en-GB" b="1">
                <a:ea typeface="ＭＳ Ｐゴシック"/>
              </a:rPr>
              <a:t>Air supply:</a:t>
            </a:r>
            <a:r>
              <a:rPr lang="en-GB">
                <a:ea typeface="ＭＳ Ｐゴシック"/>
              </a:rPr>
              <a:t> Fan-assisted vs natural draught</a:t>
            </a:r>
          </a:p>
          <a:p>
            <a:r>
              <a:rPr lang="en-GB" b="1">
                <a:ea typeface="ＭＳ Ｐゴシック"/>
              </a:rPr>
              <a:t>Combustion chamber:</a:t>
            </a:r>
            <a:r>
              <a:rPr lang="en-GB">
                <a:ea typeface="ＭＳ Ｐゴシック"/>
              </a:rPr>
              <a:t> Sealed vs open design</a:t>
            </a:r>
          </a:p>
          <a:p>
            <a:r>
              <a:rPr lang="en-GB" b="1">
                <a:ea typeface="ＭＳ Ｐゴシック"/>
              </a:rPr>
              <a:t>Appliance location:</a:t>
            </a:r>
            <a:r>
              <a:rPr lang="en-GB">
                <a:ea typeface="ＭＳ Ｐゴシック"/>
              </a:rPr>
              <a:t> Living space vs utility room</a:t>
            </a:r>
          </a:p>
          <a:p>
            <a:r>
              <a:rPr lang="en-GB" b="1">
                <a:ea typeface="ＭＳ Ｐゴシック"/>
              </a:rPr>
              <a:t>Usage pattern:</a:t>
            </a:r>
            <a:r>
              <a:rPr lang="en-GB">
                <a:ea typeface="ＭＳ Ｐゴシック"/>
              </a:rPr>
              <a:t> Continuous vs intermittent operation.</a:t>
            </a:r>
            <a:endParaRPr lang="en-GB"/>
          </a:p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2142968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8FF38-DB47-7F3F-405F-9CA713278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A010BB1-4AD2-CDBC-3C5A-A693B6E6A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Real-life comparison table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E5B4CE-7A42-CF63-8FD0-C6779833A19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Flueless appliances:</a:t>
            </a:r>
            <a:r>
              <a:rPr lang="en-GB"/>
              <a:t> Have the strictest CO limits because combustion products enter directly into the living space, requiring excellent combustion quality and adequate room ventilation.</a:t>
            </a:r>
          </a:p>
          <a:p>
            <a:r>
              <a:rPr lang="en-GB"/>
              <a:t>Always consult the specific manufacturer's instructions, as their requirements may be more stringent than these general guidelines, particularly for high-efficiency and condensing appliances.</a:t>
            </a:r>
          </a:p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24269454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A05E3-6897-1A57-C0EE-6CDEF4D16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11F0FF5-FBE4-8BC4-D42C-432BB60C2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Knowledge check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983AF9-B792-03DD-2769-B8DF9BD7E5B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What's the maximum CO/CO₂ ratio allowed under IGEM/G/11?</a:t>
            </a:r>
          </a:p>
          <a:p>
            <a:r>
              <a:rPr lang="en-GB" dirty="0">
                <a:ea typeface="ＭＳ Ｐゴシック"/>
              </a:rPr>
              <a:t>0.004</a:t>
            </a:r>
          </a:p>
          <a:p>
            <a:r>
              <a:rPr lang="en-GB" dirty="0">
                <a:ea typeface="ＭＳ Ｐゴシック"/>
              </a:rPr>
              <a:t>0.040</a:t>
            </a:r>
            <a:endParaRPr lang="en-GB" dirty="0"/>
          </a:p>
          <a:p>
            <a:r>
              <a:rPr lang="en-GB" dirty="0">
                <a:ea typeface="ＭＳ Ｐゴシック"/>
              </a:rPr>
              <a:t>4.000</a:t>
            </a:r>
            <a:endParaRPr lang="en-GB" dirty="0"/>
          </a:p>
          <a:p>
            <a:r>
              <a:rPr lang="en-GB" dirty="0">
                <a:ea typeface="ＭＳ Ｐゴシック"/>
              </a:rPr>
              <a:t>0.0004</a:t>
            </a:r>
          </a:p>
          <a:p>
            <a:r>
              <a:rPr lang="en-GB" dirty="0">
                <a:ea typeface="ＭＳ Ｐゴシック"/>
              </a:rPr>
              <a:t>The maximum safe ratio is 0.0040, with 0.0080 being the At Risk threshold.</a:t>
            </a:r>
          </a:p>
          <a:p>
            <a:endParaRPr lang="en-GB"/>
          </a:p>
          <a:p>
            <a:endParaRPr lang="en-GB" b="1"/>
          </a:p>
        </p:txBody>
      </p:sp>
      <p:pic>
        <p:nvPicPr>
          <p:cNvPr id="2" name="Graphic 2" descr="Checkbox Ticked with solid fill">
            <a:extLst>
              <a:ext uri="{FF2B5EF4-FFF2-40B4-BE49-F238E27FC236}">
                <a16:creationId xmlns:a16="http://schemas.microsoft.com/office/drawing/2014/main" id="{B79F2B46-5ED0-024B-10A3-7D50652151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791" y="209121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E056D-02F7-5BF4-7D5B-8434FB0B6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3BB5CE3-0DBD-660E-5E1E-28E0E8DB1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Knowledge check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8F5BB9-CF3D-BCBA-7834-6D591CDA527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Which gas indicates inefficient or incomplete combustion?</a:t>
            </a:r>
          </a:p>
          <a:p>
            <a:r>
              <a:rPr lang="en-GB" dirty="0">
                <a:ea typeface="ＭＳ Ｐゴシック"/>
              </a:rPr>
              <a:t>Carbon monoxide (CO)</a:t>
            </a:r>
            <a:endParaRPr lang="en-GB" b="1" dirty="0">
              <a:ea typeface="ＭＳ Ｐゴシック"/>
            </a:endParaRPr>
          </a:p>
          <a:p>
            <a:r>
              <a:rPr lang="en-GB" dirty="0">
                <a:ea typeface="+mn-lt"/>
                <a:cs typeface="+mn-lt"/>
              </a:rPr>
              <a:t>Nitrogen oxide</a:t>
            </a:r>
            <a:r>
              <a:rPr lang="en-GB" dirty="0">
                <a:ea typeface="ＭＳ Ｐゴシック"/>
              </a:rPr>
              <a:t> (NOx)</a:t>
            </a:r>
          </a:p>
          <a:p>
            <a:r>
              <a:rPr lang="en-GB" dirty="0">
                <a:ea typeface="ＭＳ Ｐゴシック"/>
              </a:rPr>
              <a:t>Water vapour (H₂O)</a:t>
            </a:r>
          </a:p>
          <a:p>
            <a:r>
              <a:rPr lang="en-GB" dirty="0">
                <a:ea typeface="ＭＳ Ｐゴシック"/>
              </a:rPr>
              <a:t>Oxygen (O₂)</a:t>
            </a:r>
          </a:p>
          <a:p>
            <a:r>
              <a:rPr lang="en-GB" dirty="0">
                <a:ea typeface="ＭＳ Ｐゴシック"/>
              </a:rPr>
              <a:t>CO is produced when there's insufficient oxygen for complete combustion.</a:t>
            </a:r>
          </a:p>
          <a:p>
            <a:endParaRPr lang="en-GB"/>
          </a:p>
          <a:p>
            <a:endParaRPr lang="en-GB" b="1"/>
          </a:p>
        </p:txBody>
      </p:sp>
      <p:pic>
        <p:nvPicPr>
          <p:cNvPr id="2" name="Graphic 2" descr="Checkbox Ticked with solid fill">
            <a:extLst>
              <a:ext uri="{FF2B5EF4-FFF2-40B4-BE49-F238E27FC236}">
                <a16:creationId xmlns:a16="http://schemas.microsoft.com/office/drawing/2014/main" id="{327D2497-1784-3D4D-91DC-C6E8D0F384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86260" y="21285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05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87B54-B449-5B35-F5CA-6B3D9BBF5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E94FE0-2DAC-1278-78AF-BD6E9FA94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Knowledge check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9DCA06-0167-34B1-6600-AB2F6710D8D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A reading of 9.5% CO₂ and 300 ppm CO gives a ratio of 0.0032. Is this safe?</a:t>
            </a:r>
          </a:p>
          <a:p>
            <a:r>
              <a:rPr lang="en-GB" dirty="0">
                <a:ea typeface="ＭＳ Ｐゴシック"/>
              </a:rPr>
              <a:t>Yes</a:t>
            </a:r>
            <a:r>
              <a:rPr lang="en-GB" b="1" dirty="0">
                <a:ea typeface="ＭＳ Ｐゴシック"/>
              </a:rPr>
              <a:t> </a:t>
            </a:r>
            <a:endParaRPr lang="en-GB" dirty="0">
              <a:ea typeface="ＭＳ Ｐゴシック"/>
            </a:endParaRPr>
          </a:p>
          <a:p>
            <a:r>
              <a:rPr lang="en-GB" dirty="0">
                <a:ea typeface="ＭＳ Ｐゴシック"/>
              </a:rPr>
              <a:t>No</a:t>
            </a:r>
          </a:p>
          <a:p>
            <a:r>
              <a:rPr lang="en-GB" dirty="0">
                <a:ea typeface="ＭＳ Ｐゴシック"/>
              </a:rPr>
              <a:t>The ratio is below 0.0040, so technically safe, but the high CO value warrants investigation even though the ratio is acceptable.</a:t>
            </a:r>
          </a:p>
          <a:p>
            <a:endParaRPr lang="en-GB"/>
          </a:p>
          <a:p>
            <a:endParaRPr lang="en-GB" b="1"/>
          </a:p>
        </p:txBody>
      </p:sp>
      <p:pic>
        <p:nvPicPr>
          <p:cNvPr id="2" name="Graphic 2" descr="Checkbox Ticked with solid fill">
            <a:extLst>
              <a:ext uri="{FF2B5EF4-FFF2-40B4-BE49-F238E27FC236}">
                <a16:creationId xmlns:a16="http://schemas.microsoft.com/office/drawing/2014/main" id="{41470038-A7E9-9569-E2C1-427093CAEB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6170" y="210613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80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34638-B4E2-36EA-19BF-91E45BB2C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4C8E7A4-EA06-D519-5201-8F4708F59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Knowledge check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007748-B24B-B41E-4FBE-C1152ACD585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When should combustion analysis be performed during commissioning?</a:t>
            </a:r>
          </a:p>
          <a:p>
            <a:r>
              <a:rPr lang="en-GB" dirty="0">
                <a:ea typeface="ＭＳ Ｐゴシック"/>
              </a:rPr>
              <a:t>Immediately after first ignition</a:t>
            </a:r>
          </a:p>
          <a:p>
            <a:r>
              <a:rPr lang="en-GB" dirty="0">
                <a:ea typeface="ＭＳ Ｐゴシック"/>
              </a:rPr>
              <a:t>After 30 seconds of operation</a:t>
            </a:r>
          </a:p>
          <a:p>
            <a:r>
              <a:rPr lang="en-GB" dirty="0">
                <a:ea typeface="ＭＳ Ｐゴシック"/>
              </a:rPr>
              <a:t>When appliance reaches normal operating temperature </a:t>
            </a:r>
            <a:endParaRPr lang="en-GB" b="1" dirty="0">
              <a:ea typeface="ＭＳ Ｐゴシック"/>
            </a:endParaRPr>
          </a:p>
          <a:p>
            <a:r>
              <a:rPr lang="en-GB" dirty="0">
                <a:ea typeface="ＭＳ Ｐゴシック"/>
              </a:rPr>
              <a:t>Only after adjusting the gas valve</a:t>
            </a:r>
          </a:p>
          <a:p>
            <a:r>
              <a:rPr lang="en-GB" dirty="0">
                <a:ea typeface="ＭＳ Ｐゴシック"/>
              </a:rPr>
              <a:t>Testing must be done at normal operating temperature to avoid misleading readings from condensation or incomplete combustion.</a:t>
            </a:r>
          </a:p>
          <a:p>
            <a:endParaRPr lang="en-GB"/>
          </a:p>
          <a:p>
            <a:endParaRPr lang="en-GB" b="1"/>
          </a:p>
        </p:txBody>
      </p:sp>
      <p:pic>
        <p:nvPicPr>
          <p:cNvPr id="2" name="Graphic 2" descr="Checkbox Ticked with solid fill">
            <a:extLst>
              <a:ext uri="{FF2B5EF4-FFF2-40B4-BE49-F238E27FC236}">
                <a16:creationId xmlns:a16="http://schemas.microsoft.com/office/drawing/2014/main" id="{5D000214-35EE-268F-9072-848508C9E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88896" y="322482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8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1AB20-539C-7DCF-7907-1E25FF836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08015D6-331C-A2B7-13C1-415000393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Case studies: Interpreting real-world readings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9810AF-8CEF-C9EA-7849-4D6DC01D2DB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605553"/>
            <a:ext cx="10237019" cy="4140000"/>
          </a:xfrm>
        </p:spPr>
        <p:txBody>
          <a:bodyPr/>
          <a:lstStyle/>
          <a:p>
            <a:r>
              <a:rPr lang="en-GB" sz="2000" b="1" dirty="0"/>
              <a:t>Case 1: High CO, Normal CO₂</a:t>
            </a:r>
          </a:p>
          <a:p>
            <a:r>
              <a:rPr lang="en-GB" sz="2000" b="1" dirty="0"/>
              <a:t>Readings:</a:t>
            </a:r>
            <a:endParaRPr lang="en-GB" sz="2000" dirty="0"/>
          </a:p>
          <a:p>
            <a:r>
              <a:rPr lang="en-GB" sz="2000" dirty="0"/>
              <a:t>CO: 250 ppm , CO₂: 8.6% , O₂: 5.2% , Ratio: 0.0291</a:t>
            </a:r>
          </a:p>
          <a:p>
            <a:r>
              <a:rPr lang="en-GB" sz="2000" b="1" dirty="0"/>
              <a:t>Analysis:</a:t>
            </a:r>
            <a:r>
              <a:rPr lang="en-GB" sz="2000" dirty="0"/>
              <a:t> Despite normal CO₂ and O₂ levels, the extremely high CO and ratio (&gt;0.0080) indicate serious combustion problems.</a:t>
            </a:r>
          </a:p>
          <a:p>
            <a:r>
              <a:rPr lang="en-GB" sz="2000" b="1" dirty="0"/>
              <a:t>Diagnosis:</a:t>
            </a:r>
            <a:r>
              <a:rPr lang="en-GB" sz="2000" dirty="0"/>
              <a:t> This pattern typically indicates a partially blocked heat exchanger or contamination of the burner. The normal CO₂ shows sufficient gas and air are mixing, but combustion is incomplete.</a:t>
            </a:r>
          </a:p>
          <a:p>
            <a:r>
              <a:rPr lang="en-GB" sz="2000" b="1" dirty="0"/>
              <a:t>Action:</a:t>
            </a:r>
            <a:r>
              <a:rPr lang="en-GB" sz="2000" dirty="0"/>
              <a:t> Classify as Immediately Dangerous (ID), isolate the appliance, issue a warning notice, and conduct a thorough inspection.</a:t>
            </a:r>
          </a:p>
          <a:p>
            <a:endParaRPr lang="en-GB" sz="2000" dirty="0"/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5942088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455EF-B630-0733-4D69-EDB2A5C16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CE9CB14-7174-D369-2055-C91A0648D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>
                <a:ea typeface="ＭＳ Ｐゴシック"/>
                <a:cs typeface="Arial"/>
              </a:rPr>
              <a:t>Case studies: </a:t>
            </a:r>
            <a:r>
              <a:rPr lang="en-GB">
                <a:ea typeface="ＭＳ Ｐゴシック"/>
                <a:cs typeface="Arial"/>
              </a:rPr>
              <a:t>Interpreting</a:t>
            </a:r>
            <a:r>
              <a:rPr lang="en-GB" dirty="0">
                <a:ea typeface="ＭＳ Ｐゴシック"/>
                <a:cs typeface="Arial"/>
              </a:rPr>
              <a:t> real-world readings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0959A6-142B-945A-0A61-63839851A63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62422"/>
            <a:ext cx="10449962" cy="4140000"/>
          </a:xfrm>
        </p:spPr>
        <p:txBody>
          <a:bodyPr/>
          <a:lstStyle/>
          <a:p>
            <a:r>
              <a:rPr lang="en-GB" sz="2000" b="1" dirty="0"/>
              <a:t>Case 2: Low CO₂, Low CO</a:t>
            </a:r>
          </a:p>
          <a:p>
            <a:r>
              <a:rPr lang="en-GB" sz="2000" b="1" dirty="0"/>
              <a:t>Readings:</a:t>
            </a:r>
            <a:endParaRPr lang="en-GB" sz="2000" dirty="0"/>
          </a:p>
          <a:p>
            <a:r>
              <a:rPr lang="en-GB" sz="2000" dirty="0"/>
              <a:t>CO: 12 ppm , CO₂: 5.2% , O₂: 11.4% , Ratio: 0.0023</a:t>
            </a:r>
          </a:p>
          <a:p>
            <a:r>
              <a:rPr lang="en-GB" sz="2000" b="1" dirty="0"/>
              <a:t>Analysis:</a:t>
            </a:r>
            <a:r>
              <a:rPr lang="en-GB" sz="2000" dirty="0"/>
              <a:t> The ratio is safe, but the low CO₂ and high O₂ indicate excess air dilution.</a:t>
            </a:r>
          </a:p>
          <a:p>
            <a:r>
              <a:rPr lang="en-GB" sz="2000" b="1" dirty="0"/>
              <a:t>Diagnosis:</a:t>
            </a:r>
            <a:r>
              <a:rPr lang="en-GB" sz="2000" dirty="0"/>
              <a:t> This pattern suggests possible air leaks in the combustion chamber or incorrect gas pressure. The appliance is safe but inefficient.</a:t>
            </a:r>
          </a:p>
          <a:p>
            <a:r>
              <a:rPr lang="en-GB" sz="2000" b="1" dirty="0"/>
              <a:t>Action:</a:t>
            </a:r>
            <a:r>
              <a:rPr lang="en-GB" sz="2000" dirty="0"/>
              <a:t> Check gas pressure, inspect seals, verify fan operation, and adjust air/gas ratio if applicable.</a:t>
            </a:r>
          </a:p>
          <a:p>
            <a:endParaRPr lang="en-GB" sz="2000" dirty="0"/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9888725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95E01-A9C9-7029-54B1-0DE4E08FE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44A5219-E27C-D630-C104-5689D66AD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>
                <a:ea typeface="ＭＳ Ｐゴシック"/>
                <a:cs typeface="Arial"/>
              </a:rPr>
              <a:t>Case studies: </a:t>
            </a:r>
            <a:r>
              <a:rPr lang="en-GB">
                <a:ea typeface="ＭＳ Ｐゴシック"/>
                <a:cs typeface="Arial"/>
              </a:rPr>
              <a:t>Interpreting</a:t>
            </a:r>
            <a:r>
              <a:rPr lang="en-GB" dirty="0">
                <a:ea typeface="ＭＳ Ｐゴシック"/>
                <a:cs typeface="Arial"/>
              </a:rPr>
              <a:t> real-world readings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F2EC3-625F-9B0B-DA72-07698C4D85C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9896"/>
            <a:ext cx="10562696" cy="4140000"/>
          </a:xfrm>
        </p:spPr>
        <p:txBody>
          <a:bodyPr/>
          <a:lstStyle/>
          <a:p>
            <a:r>
              <a:rPr lang="en-GB" sz="2000" b="1" dirty="0"/>
              <a:t>Case 3: High CO₂, High CO</a:t>
            </a:r>
          </a:p>
          <a:p>
            <a:r>
              <a:rPr lang="en-GB" sz="2000" b="1" dirty="0"/>
              <a:t>Readings:</a:t>
            </a:r>
            <a:endParaRPr lang="en-GB" sz="2000" dirty="0"/>
          </a:p>
          <a:p>
            <a:r>
              <a:rPr lang="en-GB" sz="2000" dirty="0"/>
              <a:t>CO: 110 ppm , CO₂: 10.2% , O₂: 2.1% , Ratio: 0.0108</a:t>
            </a:r>
          </a:p>
          <a:p>
            <a:r>
              <a:rPr lang="en-GB" sz="2000" b="1" dirty="0"/>
              <a:t>Analysis:</a:t>
            </a:r>
            <a:r>
              <a:rPr lang="en-GB" sz="2000" dirty="0"/>
              <a:t> The high CO₂ and low O₂ indicate insufficient air, resulting in elevated CO and an unsafe ratio.</a:t>
            </a:r>
          </a:p>
          <a:p>
            <a:r>
              <a:rPr lang="en-GB" sz="2000" b="1" dirty="0"/>
              <a:t>Diagnosis:</a:t>
            </a:r>
            <a:r>
              <a:rPr lang="en-GB" sz="2000" dirty="0"/>
              <a:t> This pattern typically indicates restricted air intake, ventilation issues, or incorrect gas/air adjustment.</a:t>
            </a:r>
          </a:p>
          <a:p>
            <a:r>
              <a:rPr lang="en-GB" sz="2000" b="1" dirty="0"/>
              <a:t>Action:</a:t>
            </a:r>
            <a:r>
              <a:rPr lang="en-GB" sz="2000" dirty="0"/>
              <a:t> Classify as Immediately Dangerous (ID), isolate the appliance, check the ventilation, and inspect the air intake path.</a:t>
            </a:r>
          </a:p>
          <a:p>
            <a:endParaRPr lang="en-GB" sz="2000" dirty="0"/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0826155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6A48C-DB1C-1B0D-B8D6-3AB409EB3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63F8EB3-9854-CC50-C3EB-91CECF54B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>
                <a:ea typeface="ＭＳ Ｐゴシック"/>
                <a:cs typeface="Arial"/>
              </a:rPr>
              <a:t>Case studies: </a:t>
            </a:r>
            <a:r>
              <a:rPr lang="en-GB">
                <a:ea typeface="ＭＳ Ｐゴシック"/>
                <a:cs typeface="Arial"/>
              </a:rPr>
              <a:t>Interpreting</a:t>
            </a:r>
            <a:r>
              <a:rPr lang="en-GB" dirty="0">
                <a:ea typeface="ＭＳ Ｐゴシック"/>
                <a:cs typeface="Arial"/>
              </a:rPr>
              <a:t> real-world readings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78D9B-B846-548E-247F-5584772032B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12318"/>
            <a:ext cx="10500066" cy="4140000"/>
          </a:xfrm>
        </p:spPr>
        <p:txBody>
          <a:bodyPr/>
          <a:lstStyle/>
          <a:p>
            <a:r>
              <a:rPr lang="en-GB" sz="2000" b="1" dirty="0">
                <a:ea typeface="ＭＳ Ｐゴシック"/>
              </a:rPr>
              <a:t>Case 4: Borderline readings</a:t>
            </a:r>
          </a:p>
          <a:p>
            <a:r>
              <a:rPr lang="en-GB" sz="2000" b="1" dirty="0">
                <a:ea typeface="ＭＳ Ｐゴシック"/>
              </a:rPr>
              <a:t>Readings:</a:t>
            </a:r>
            <a:endParaRPr lang="en-GB" sz="2000" dirty="0">
              <a:ea typeface="ＭＳ Ｐゴシック"/>
            </a:endParaRPr>
          </a:p>
          <a:p>
            <a:r>
              <a:rPr lang="en-GB" sz="2000" dirty="0">
                <a:ea typeface="ＭＳ Ｐゴシック"/>
              </a:rPr>
              <a:t>CO: 35 ppm , CO₂: 8.2% , O₂: 6.8% , Ratio: 0.0043</a:t>
            </a:r>
          </a:p>
          <a:p>
            <a:r>
              <a:rPr lang="en-GB" sz="2000" b="1" dirty="0">
                <a:ea typeface="ＭＳ Ｐゴシック"/>
              </a:rPr>
              <a:t>Analysis:</a:t>
            </a:r>
            <a:r>
              <a:rPr lang="en-GB" sz="2000" dirty="0">
                <a:ea typeface="ＭＳ Ｐゴシック"/>
              </a:rPr>
              <a:t> The ratio is just above the 0.004 threshold but below 0.008, placing it in the "investigate" category.</a:t>
            </a:r>
          </a:p>
          <a:p>
            <a:r>
              <a:rPr lang="en-GB" sz="2000" b="1" dirty="0">
                <a:ea typeface="ＭＳ Ｐゴシック"/>
              </a:rPr>
              <a:t>Diagnosis:</a:t>
            </a:r>
            <a:r>
              <a:rPr lang="en-GB" sz="2000" dirty="0">
                <a:ea typeface="ＭＳ Ｐゴシック"/>
              </a:rPr>
              <a:t> The appliance is showing early signs of combustion issues but isn't immediately unsafe.</a:t>
            </a:r>
          </a:p>
          <a:p>
            <a:r>
              <a:rPr lang="en-GB" sz="2000" b="1" dirty="0">
                <a:ea typeface="ＭＳ Ｐゴシック"/>
              </a:rPr>
              <a:t>Action:</a:t>
            </a:r>
            <a:r>
              <a:rPr lang="en-GB" sz="2000" dirty="0">
                <a:ea typeface="ＭＳ Ｐゴシック"/>
              </a:rPr>
              <a:t> Service the appliance, clean the burner, check the gas pressure, and retest. Document findings and advise the customer about potential issues.</a:t>
            </a:r>
          </a:p>
          <a:p>
            <a:endParaRPr lang="en-GB" sz="2000" dirty="0"/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554356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67013" cy="4140000"/>
          </a:xfrm>
        </p:spPr>
        <p:txBody>
          <a:bodyPr>
            <a:normAutofit/>
          </a:bodyPr>
          <a:lstStyle/>
          <a:p>
            <a:r>
              <a:rPr lang="en-GB" dirty="0"/>
              <a:t>By the end of this session, you should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Use</a:t>
            </a:r>
            <a:r>
              <a:rPr lang="en-GB" dirty="0"/>
              <a:t> a flue gas analyser to measure combustion performance.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Interpret</a:t>
            </a:r>
            <a:r>
              <a:rPr lang="en-GB" dirty="0"/>
              <a:t> combustion readings: CO, CO₂, O₂, ratio.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Compare</a:t>
            </a:r>
            <a:r>
              <a:rPr lang="en-GB" dirty="0"/>
              <a:t> values against safe trigger points (IGEM/G/11).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results to commissioning and servicing decisions.</a:t>
            </a:r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4FC3D-1B12-DF0D-BCC9-DAFAF5731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0B31D7C-2439-4478-9640-1D0FE0735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959222"/>
            <a:ext cx="11987625" cy="646331"/>
          </a:xfrm>
        </p:spPr>
        <p:txBody>
          <a:bodyPr/>
          <a:lstStyle/>
          <a:p>
            <a:r>
              <a:rPr lang="en-GB" dirty="0"/>
              <a:t>Advanced troubleshooting with combustion analysis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58FAD8-7538-C88B-8B6C-6723F28DCEE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8775" y="1605553"/>
            <a:ext cx="11412900" cy="4269462"/>
          </a:xfrm>
        </p:spPr>
        <p:txBody>
          <a:bodyPr/>
          <a:lstStyle/>
          <a:p>
            <a:r>
              <a:rPr lang="en-GB" sz="2200" b="1" dirty="0"/>
              <a:t>Using patterns to diagnose issues</a:t>
            </a:r>
          </a:p>
          <a:p>
            <a:pPr>
              <a:spcAft>
                <a:spcPts val="3000"/>
              </a:spcAft>
            </a:pPr>
            <a:r>
              <a:rPr lang="en-GB" sz="2200" dirty="0"/>
              <a:t>Experienced gas engineers can use combustion readings to pinpoint specific faults: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r>
              <a:rPr lang="en-GB" sz="2200" dirty="0"/>
              <a:t>The relationship between readings often reveals more than individual values alone.</a:t>
            </a:r>
          </a:p>
          <a:p>
            <a:endParaRPr lang="en-GB" sz="2200" dirty="0"/>
          </a:p>
          <a:p>
            <a:endParaRPr lang="en-GB" sz="22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7AC0A8D-2F9D-2EDC-0782-8C0C8812C4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273525"/>
              </p:ext>
            </p:extLst>
          </p:nvPr>
        </p:nvGraphicFramePr>
        <p:xfrm>
          <a:off x="360362" y="2556863"/>
          <a:ext cx="11518900" cy="256032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667250">
                  <a:extLst>
                    <a:ext uri="{9D8B030D-6E8A-4147-A177-3AD203B41FA5}">
                      <a16:colId xmlns:a16="http://schemas.microsoft.com/office/drawing/2014/main" val="857976161"/>
                    </a:ext>
                  </a:extLst>
                </a:gridCol>
                <a:gridCol w="6851650">
                  <a:extLst>
                    <a:ext uri="{9D8B030D-6E8A-4147-A177-3AD203B41FA5}">
                      <a16:colId xmlns:a16="http://schemas.microsoft.com/office/drawing/2014/main" val="8678336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b="1" dirty="0"/>
                        <a:t>Reading pattern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b="1" dirty="0"/>
                        <a:t>Likely fault</a:t>
                      </a:r>
                      <a:endParaRPr lang="en-GB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8061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/>
                        <a:t>High CO, High CO₂, Low O₂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/>
                        <a:t>Insufficient combustion air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86437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/>
                        <a:t>High CO, Normal CO₂/O₂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/>
                        <a:t>Burner contamination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0777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/>
                        <a:t>Low CO₂, High O₂, Low efficiency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/>
                        <a:t>Air leaks in combustion chamber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7540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/>
                        <a:t>Fluctuating readings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/>
                        <a:t>Fan issues or intermittent faults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00105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/>
                        <a:t>High CO at startup 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dirty="0"/>
                        <a:t>Ignition/flame establishment issues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8550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40963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91140-2DE3-02DD-E0DA-3F648C080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1C94C77-EBAE-46FB-ECA2-957D531A3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99" y="959222"/>
            <a:ext cx="11987625" cy="646331"/>
          </a:xfrm>
        </p:spPr>
        <p:txBody>
          <a:bodyPr/>
          <a:lstStyle/>
          <a:p>
            <a:r>
              <a:rPr lang="en-GB" dirty="0"/>
              <a:t>Advanced troubleshooting with combustion analysis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1F7A20-CEDD-225C-8064-CC97F4D318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70538"/>
            <a:ext cx="11412900" cy="4269462"/>
          </a:xfrm>
        </p:spPr>
        <p:txBody>
          <a:bodyPr/>
          <a:lstStyle/>
          <a:p>
            <a:r>
              <a:rPr lang="en-GB" b="1">
                <a:ea typeface="ＭＳ Ｐゴシック"/>
              </a:rPr>
              <a:t>Common remedial actions</a:t>
            </a:r>
          </a:p>
          <a:p>
            <a:r>
              <a:rPr lang="en-GB">
                <a:ea typeface="ＭＳ Ｐゴシック"/>
              </a:rPr>
              <a:t>Based on combustion analysis, these remedial actions often resolve issues: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Burner cleaning:</a:t>
            </a:r>
            <a:r>
              <a:rPr lang="en-GB">
                <a:ea typeface="ＭＳ Ｐゴシック"/>
              </a:rPr>
              <a:t> Removes deposits that cause poor combustion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Heat exchanger cleaning:</a:t>
            </a:r>
            <a:r>
              <a:rPr lang="en-GB">
                <a:ea typeface="ＭＳ Ｐゴシック"/>
              </a:rPr>
              <a:t> Improves heat transfer and gas flow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Ventilation improvement:</a:t>
            </a:r>
            <a:r>
              <a:rPr lang="en-GB">
                <a:ea typeface="ＭＳ Ｐゴシック"/>
              </a:rPr>
              <a:t> Ensures adequate combustion air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Gas pressure adjustment:</a:t>
            </a:r>
            <a:r>
              <a:rPr lang="en-GB">
                <a:ea typeface="ＭＳ Ｐゴシック"/>
              </a:rPr>
              <a:t> Corrects air/gas ratio issues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Flue inspection:</a:t>
            </a:r>
            <a:r>
              <a:rPr lang="en-GB">
                <a:ea typeface="ＭＳ Ｐゴシック"/>
              </a:rPr>
              <a:t> Identifies blockages or restrictions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Fan replacement:</a:t>
            </a:r>
            <a:r>
              <a:rPr lang="en-GB">
                <a:ea typeface="ＭＳ Ｐゴシック"/>
              </a:rPr>
              <a:t> Resolves air supply problems.</a:t>
            </a:r>
            <a:endParaRPr lang="en-GB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8931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EF8FB-250F-317D-7F69-9B86D4BAC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5615E8F-7693-055B-8ED2-F05ADC30A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477" y="915182"/>
            <a:ext cx="12239624" cy="646331"/>
          </a:xfrm>
        </p:spPr>
        <p:txBody>
          <a:bodyPr/>
          <a:lstStyle/>
          <a:p>
            <a:r>
              <a:rPr lang="en-GB" dirty="0"/>
              <a:t>Advanced troubleshooting with combustion analysis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4AF647-748C-180B-3DEC-BB871D99ABB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70538"/>
            <a:ext cx="9911342" cy="4269462"/>
          </a:xfrm>
        </p:spPr>
        <p:txBody>
          <a:bodyPr/>
          <a:lstStyle/>
          <a:p>
            <a:r>
              <a:rPr lang="en-GB"/>
              <a:t>Never attempt to adjust combustion parameters beyond manufacturer specifications. </a:t>
            </a:r>
          </a:p>
          <a:p>
            <a:r>
              <a:rPr lang="en-GB"/>
              <a:t>Modern appliances have precisely calibrated combustion settings that shouldn't be altered without specific guidance.</a:t>
            </a: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768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87612-8053-CD82-74BF-103FD4F40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FC4D493-D983-1954-FDA3-BB66618F6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Documentation and legal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DFD6B3-9009-979D-E47F-FB29F2D7004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8216" y="1668115"/>
            <a:ext cx="11628452" cy="4140000"/>
          </a:xfrm>
        </p:spPr>
        <p:txBody>
          <a:bodyPr/>
          <a:lstStyle/>
          <a:p>
            <a:r>
              <a:rPr lang="en-GB" b="1">
                <a:ea typeface="ＭＳ Ｐゴシック"/>
              </a:rPr>
              <a:t>Recording combustion analysis</a:t>
            </a:r>
          </a:p>
          <a:p>
            <a:r>
              <a:rPr lang="en-GB">
                <a:ea typeface="ＭＳ Ｐゴシック"/>
              </a:rPr>
              <a:t>Proper documentation is legally required and provides evidence of safe working practices: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Benchmark logbook:</a:t>
            </a:r>
            <a:r>
              <a:rPr lang="en-GB">
                <a:ea typeface="ＭＳ Ｐゴシック"/>
              </a:rPr>
              <a:t> Attach printed analyser results to the commissioning checklist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Service record:</a:t>
            </a:r>
            <a:r>
              <a:rPr lang="en-GB">
                <a:ea typeface="ＭＳ Ｐゴシック"/>
              </a:rPr>
              <a:t> Note all combustion readings on service documentation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Warning notices:</a:t>
            </a:r>
            <a:r>
              <a:rPr lang="en-GB">
                <a:ea typeface="ＭＳ Ｐゴシック"/>
              </a:rPr>
              <a:t> Complete appropriate Gas Safe Register documentation for At Risk or Immediately Dangerous situations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RIDDOR:</a:t>
            </a:r>
            <a:r>
              <a:rPr lang="en-GB">
                <a:ea typeface="ＭＳ Ｐゴシック"/>
              </a:rPr>
              <a:t> Report dangerous gas fittings to the HSE when required.</a:t>
            </a:r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9983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2AF1B-390A-307E-4F62-C6D54E3D8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177F1EC-AB81-C1A4-0030-6E1212590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Documentation and legal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7774D5-3D11-96E5-37BB-3A91DFA78B7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05586" y="1668115"/>
            <a:ext cx="11628452" cy="4140000"/>
          </a:xfrm>
        </p:spPr>
        <p:txBody>
          <a:bodyPr/>
          <a:lstStyle/>
          <a:p>
            <a:r>
              <a:rPr lang="en-GB" b="1" dirty="0"/>
              <a:t>Recording combustion analysis</a:t>
            </a:r>
          </a:p>
          <a:p>
            <a:r>
              <a:rPr lang="en-GB" dirty="0"/>
              <a:t>All documents should include: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Date and time of testing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Full set of combustion readings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Analyser calibration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Actions taken based on readings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>
                <a:ea typeface="ＭＳ Ｐゴシック"/>
              </a:rPr>
              <a:t>Engineer's Gas Safe ID number.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01918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3CD8A-0863-597D-5756-C16BD2C8E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3DE76CD-B592-2765-74FF-7D451B1DC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Documentation and legal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DF9AA8-4060-8E16-9DE2-CC5E04FFA09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8671" y="1555381"/>
            <a:ext cx="11501781" cy="4140000"/>
          </a:xfrm>
        </p:spPr>
        <p:txBody>
          <a:bodyPr/>
          <a:lstStyle/>
          <a:p>
            <a:r>
              <a:rPr lang="en-GB" sz="2000" b="1" dirty="0"/>
              <a:t>Legal Implications</a:t>
            </a:r>
          </a:p>
          <a:p>
            <a:r>
              <a:rPr lang="en-GB" sz="2000" dirty="0"/>
              <a:t>Proper combustion analysis and documentation protect both customers and engineers: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Provides evidence of compliance with Gas Safety Regulations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Demonstrates professional competence and due diligence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Creates an audit trail for future reference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Supports decisions to condemn unsafe appliances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>
                <a:ea typeface="ＭＳ Ｐゴシック"/>
              </a:rPr>
              <a:t>May be critical evidence in case of incidents or investigations.</a:t>
            </a:r>
            <a:endParaRPr lang="en-GB" sz="2000" dirty="0"/>
          </a:p>
          <a:p>
            <a:r>
              <a:rPr lang="en-GB" sz="2000" dirty="0"/>
              <a:t>Gas Safe Register inspections frequently focus on combustion analysis records to verify proper working practices</a:t>
            </a:r>
            <a:r>
              <a:rPr lang="en-GB" sz="20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87082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94254" cy="4140000"/>
          </a:xfrm>
        </p:spPr>
        <p:txBody>
          <a:bodyPr/>
          <a:lstStyle/>
          <a:p>
            <a:r>
              <a:rPr lang="en-GB" dirty="0"/>
              <a:t>You should now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Use</a:t>
            </a:r>
            <a:r>
              <a:rPr lang="en-GB" dirty="0"/>
              <a:t> a flue gas analyser to measure combustion performance.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Interpret</a:t>
            </a:r>
            <a:r>
              <a:rPr lang="en-GB" dirty="0"/>
              <a:t> combustion readings: CO, CO₂, O₂, ratio.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Compare</a:t>
            </a:r>
            <a:r>
              <a:rPr lang="en-GB" dirty="0"/>
              <a:t> values against safe trigger points (IGEM/G/11).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results to commissioning and </a:t>
            </a:r>
            <a:r>
              <a:rPr lang="en-GB"/>
              <a:t>servicing decisions.</a:t>
            </a:r>
            <a:endParaRPr lang="en-GB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380021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06E39A-3026-4E90-C197-569FAD5853E4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A09AD-C07D-33DC-956F-88668DECF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B76BA5-9CFB-706A-BFE4-F27276437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Combustion analysis and trigger values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89DC6A-6391-C8F9-E08B-05EB95ACB23A}"/>
              </a:ext>
            </a:extLst>
          </p:cNvPr>
          <p:cNvSpPr txBox="1">
            <a:spLocks/>
          </p:cNvSpPr>
          <p:nvPr/>
        </p:nvSpPr>
        <p:spPr>
          <a:xfrm>
            <a:off x="359999" y="1800000"/>
            <a:ext cx="11367013" cy="41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Understanding combustion analysis is critical for ensuring gas appliances operate safely and efficiently. </a:t>
            </a:r>
          </a:p>
          <a:p>
            <a:endParaRPr lang="en-GB" sz="2400" dirty="0"/>
          </a:p>
          <a:p>
            <a:r>
              <a:rPr lang="en-GB" sz="2400" dirty="0"/>
              <a:t>This presentation explores how to properly measure, interpret and respond to combustion readings in accordance with industry standards.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17383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CC86A-C7D3-524B-13BD-65BA888D6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651471B-11E7-452D-1623-FFC63C0C6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combustion analysis?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0D6D41-0AE1-CC51-7A6D-044A63FE114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762422"/>
            <a:ext cx="11367013" cy="4140000"/>
          </a:xfrm>
        </p:spPr>
        <p:txBody>
          <a:bodyPr/>
          <a:lstStyle/>
          <a:p>
            <a:r>
              <a:rPr lang="en-GB" b="1" dirty="0"/>
              <a:t>The essential tool</a:t>
            </a:r>
          </a:p>
          <a:p>
            <a:r>
              <a:rPr lang="en-GB" dirty="0"/>
              <a:t>A combustion analyser is a sophisticated diagnostic instrument that measures the products of combustion in flue gases to determine if an appliance is operating safely and efficiently.</a:t>
            </a:r>
          </a:p>
          <a:p>
            <a:r>
              <a:rPr lang="en-GB" dirty="0"/>
              <a:t>Modern electronic analysers typically display: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Oxygen percentage (% O₂), Carbon dioxide percentage (% CO₂), Carbon monoxide concentration (ppm CO), CO/CO₂ ratio (calculated), Flue temperature (°C), Combustion efficiency (%).</a:t>
            </a:r>
          </a:p>
          <a:p>
            <a:r>
              <a:rPr lang="en-GB" dirty="0"/>
              <a:t>Most units provide printed records for documentation purposes.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9383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2C281-7858-2605-BCE0-6E2DBB19F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8B9D344-F9CF-B276-52C6-9851A9E8A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combustion analysis?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20418A-34C4-25F2-C359-2E5725965A7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/>
              <a:t>When analysis is required</a:t>
            </a:r>
          </a:p>
          <a:p>
            <a:r>
              <a:rPr lang="en-GB" dirty="0"/>
              <a:t>Combustion analysis must be performed during: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Commissioning:</a:t>
            </a:r>
            <a:r>
              <a:rPr lang="en-GB">
                <a:ea typeface="ＭＳ Ｐゴシック"/>
              </a:rPr>
              <a:t> To verify new installations meet safety standards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Servicing:</a:t>
            </a:r>
            <a:r>
              <a:rPr lang="en-GB" dirty="0"/>
              <a:t> To confirm ongoing safe operation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Fault diagnosis:</a:t>
            </a:r>
            <a:r>
              <a:rPr lang="en-GB">
                <a:ea typeface="ＭＳ Ｐゴシック"/>
              </a:rPr>
              <a:t> To identify combustion-related issues.</a:t>
            </a:r>
            <a:endParaRPr lang="en-GB" dirty="0"/>
          </a:p>
          <a:p>
            <a:r>
              <a:rPr lang="en-GB" b="1" dirty="0"/>
              <a:t>Important:</a:t>
            </a:r>
            <a:r>
              <a:rPr lang="en-GB" dirty="0"/>
              <a:t> Analysers must be calibrated regularly in accordance with the manufacturer's instructions to ensure accurate readings.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770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FCC42-D592-B93B-D1AC-0B959B2EB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632863-4E30-D576-B642-EA75D682D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CO, CO₂, and O₂ values – what’s normal?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E18413-4479-2C6B-A214-9BE403CABD1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Typical combustion values for natural gas</a:t>
            </a:r>
          </a:p>
          <a:p>
            <a:endParaRPr lang="en-GB" b="1"/>
          </a:p>
          <a:p>
            <a:endParaRPr lang="en-GB" b="1"/>
          </a:p>
          <a:p>
            <a:endParaRPr lang="en-GB" b="1"/>
          </a:p>
          <a:p>
            <a:endParaRPr lang="en-GB" b="1"/>
          </a:p>
          <a:p>
            <a:endParaRPr lang="en-GB"/>
          </a:p>
          <a:p>
            <a:r>
              <a:rPr lang="en-GB"/>
              <a:t>Note: These ranges apply specifically to natural gas appliances. LPG and other fuels will have different acceptable parameters.</a:t>
            </a:r>
          </a:p>
          <a:p>
            <a:endParaRPr lang="en-GB" b="1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61577F5-9552-DF67-69FC-E3A27D22F1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440011"/>
              </p:ext>
            </p:extLst>
          </p:nvPr>
        </p:nvGraphicFramePr>
        <p:xfrm>
          <a:off x="360726" y="2470866"/>
          <a:ext cx="11518899" cy="237744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906465">
                  <a:extLst>
                    <a:ext uri="{9D8B030D-6E8A-4147-A177-3AD203B41FA5}">
                      <a16:colId xmlns:a16="http://schemas.microsoft.com/office/drawing/2014/main" val="3809179470"/>
                    </a:ext>
                  </a:extLst>
                </a:gridCol>
                <a:gridCol w="2127739">
                  <a:extLst>
                    <a:ext uri="{9D8B030D-6E8A-4147-A177-3AD203B41FA5}">
                      <a16:colId xmlns:a16="http://schemas.microsoft.com/office/drawing/2014/main" val="787258398"/>
                    </a:ext>
                  </a:extLst>
                </a:gridCol>
                <a:gridCol w="7484695">
                  <a:extLst>
                    <a:ext uri="{9D8B030D-6E8A-4147-A177-3AD203B41FA5}">
                      <a16:colId xmlns:a16="http://schemas.microsoft.com/office/drawing/2014/main" val="38842576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Parameter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Normal range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Significance</a:t>
                      </a:r>
                      <a:endParaRPr lang="en-GB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23874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CO₂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7.5–9.0%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Indicates combustion completeness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8257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O₂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4–7%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Reflects excess air for combustion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6336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&lt; 50 ppm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Should be minimal (per MI)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12537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CO/CO₂ Ratio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&lt; 0.004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Critical safety indicator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13328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Efficiency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88–94%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Higher is better (condensing)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004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1711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45549-4FF3-44D6-3F8E-8A1CFAD7E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09129F5-D8B1-0395-15D2-CDD2E9165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CO, CO₂, and O₂ values – what's normal?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09809B-81F7-47FF-1BC4-35A01336FDB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>
                <a:ea typeface="ＭＳ Ｐゴシック"/>
              </a:rPr>
              <a:t>Understanding the relationship</a:t>
            </a:r>
          </a:p>
          <a:p>
            <a:r>
              <a:rPr lang="en-GB">
                <a:ea typeface="ＭＳ Ｐゴシック"/>
              </a:rPr>
              <a:t>These values are interconnected and tell the complete combustion story: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High CO₂ + Low O₂:</a:t>
            </a:r>
            <a:r>
              <a:rPr lang="en-GB">
                <a:ea typeface="ＭＳ Ｐゴシック"/>
              </a:rPr>
              <a:t> Good combustion but may indicate insufficient air if extreme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Low CO₂ + High O₂:</a:t>
            </a:r>
            <a:r>
              <a:rPr lang="en-GB">
                <a:ea typeface="ＭＳ Ｐゴシック"/>
              </a:rPr>
              <a:t> Excess air diluting flue gases, potentially reducing efficiency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>
                <a:ea typeface="ＭＳ Ｐゴシック"/>
              </a:rPr>
              <a:t>High CO + Normal CO₂:</a:t>
            </a:r>
            <a:r>
              <a:rPr lang="en-GB">
                <a:ea typeface="ＭＳ Ｐゴシック"/>
              </a:rPr>
              <a:t> Incomplete combustion despite sufficient air (potential blockage or burner issue).</a:t>
            </a:r>
            <a:endParaRPr lang="en-GB"/>
          </a:p>
          <a:p>
            <a:r>
              <a:rPr lang="en-GB" b="1">
                <a:ea typeface="ＭＳ Ｐゴシック"/>
              </a:rPr>
              <a:t>Critical safety note:</a:t>
            </a:r>
            <a:r>
              <a:rPr lang="en-GB">
                <a:ea typeface="ＭＳ Ｐゴシック"/>
              </a:rPr>
              <a:t> </a:t>
            </a:r>
            <a:r>
              <a:rPr lang="en-GB" sz="2200">
                <a:ea typeface="ＭＳ Ｐゴシック"/>
              </a:rPr>
              <a:t>The CO/CO₂ ratio is more important than absolute CO values, as it accounts for dilution effects and provides a more reliable indication of combustion quality.</a:t>
            </a:r>
          </a:p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241109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1F2D6-E4A8-1459-BAFA-491253490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68602AA-18AB-8EF1-E14B-511B8BD34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Interpreting the CO/CO₂ ratio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863ED1-82C1-D64A-1E13-CF5C396E925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Maximum Safe Ratio = 0.004</a:t>
            </a:r>
            <a:endParaRPr lang="en-GB" b="1" dirty="0"/>
          </a:p>
          <a:p>
            <a:r>
              <a:rPr lang="en-GB" dirty="0">
                <a:ea typeface="ＭＳ Ｐゴシック"/>
              </a:rPr>
              <a:t>Typically indicates acceptable combustion performance for most domestic appliances.</a:t>
            </a:r>
          </a:p>
          <a:p>
            <a:r>
              <a:rPr lang="en-GB" b="1" dirty="0">
                <a:ea typeface="ＭＳ Ｐゴシック"/>
              </a:rPr>
              <a:t>At Risk Threshold = 0.008</a:t>
            </a:r>
            <a:endParaRPr lang="en-GB" b="1" dirty="0"/>
          </a:p>
          <a:p>
            <a:r>
              <a:rPr lang="en-GB" dirty="0">
                <a:ea typeface="ＭＳ Ｐゴシック"/>
              </a:rPr>
              <a:t>The point at which an appliance must be shut down as unsafe under IGEM/G/11.</a:t>
            </a:r>
          </a:p>
          <a:p>
            <a:r>
              <a:rPr lang="en-GB" b="1" dirty="0">
                <a:ea typeface="ＭＳ Ｐゴシック"/>
              </a:rPr>
              <a:t>Manufacturer Limit = 0.003</a:t>
            </a:r>
            <a:endParaRPr lang="en-GB" b="1" dirty="0"/>
          </a:p>
          <a:p>
            <a:r>
              <a:rPr lang="en-GB" dirty="0">
                <a:ea typeface="ＭＳ Ｐゴシック"/>
              </a:rPr>
              <a:t>Some manufacturers specify stricter requirements in their instructions.</a:t>
            </a:r>
          </a:p>
        </p:txBody>
      </p:sp>
    </p:spTree>
    <p:extLst>
      <p:ext uri="{BB962C8B-B14F-4D97-AF65-F5344CB8AC3E}">
        <p14:creationId xmlns:p14="http://schemas.microsoft.com/office/powerpoint/2010/main" val="22542695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1F80AB-536E-4DE2-8FDB-599B6F703F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041F6D-BBDE-4B15-9860-57A05AB8973C}">
  <ds:schemaRefs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http://www.w3.org/XML/1998/namespace"/>
    <ds:schemaRef ds:uri="7c04300a-231c-4281-9146-a98f6f4a7aff"/>
    <ds:schemaRef ds:uri="http://schemas.microsoft.com/office/infopath/2007/PartnerControls"/>
    <ds:schemaRef ds:uri="http://schemas.openxmlformats.org/package/2006/metadata/core-properties"/>
    <ds:schemaRef ds:uri="01e15224-84b2-4570-bdea-a67bb94d0921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4</TotalTime>
  <Words>2497</Words>
  <Application>Microsoft Office PowerPoint</Application>
  <PresentationFormat>Custom</PresentationFormat>
  <Paragraphs>318</Paragraphs>
  <Slides>37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ＭＳ Ｐゴシック</vt:lpstr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Objectives</vt:lpstr>
      <vt:lpstr>Combustion analysis and trigger values</vt:lpstr>
      <vt:lpstr>What is combustion analysis?</vt:lpstr>
      <vt:lpstr>What is combustion analysis?</vt:lpstr>
      <vt:lpstr>CO, CO₂, and O₂ values – what’s normal?</vt:lpstr>
      <vt:lpstr>CO, CO₂, and O₂ values – what's normal?</vt:lpstr>
      <vt:lpstr>Interpreting the CO/CO₂ ratio</vt:lpstr>
      <vt:lpstr>Interpreting the CO/CO₂ ratio</vt:lpstr>
      <vt:lpstr>Interpreting the CO/CO₂ ratio</vt:lpstr>
      <vt:lpstr>Using the combustion analyser</vt:lpstr>
      <vt:lpstr>Using the combustion analyser</vt:lpstr>
      <vt:lpstr>Using the combustion analyser</vt:lpstr>
      <vt:lpstr>IGEM/G/11 – Response based on readings</vt:lpstr>
      <vt:lpstr>IGEM/G/11 – Response based on readings</vt:lpstr>
      <vt:lpstr>IGEM/G/11 – Response based on readings</vt:lpstr>
      <vt:lpstr>IGEM/G/11 – Response based on readings</vt:lpstr>
      <vt:lpstr>Real-life comparison table</vt:lpstr>
      <vt:lpstr>Real-life comparison table</vt:lpstr>
      <vt:lpstr>Real-life comparison table</vt:lpstr>
      <vt:lpstr>Knowledge check</vt:lpstr>
      <vt:lpstr>Knowledge check</vt:lpstr>
      <vt:lpstr>Knowledge check</vt:lpstr>
      <vt:lpstr>Knowledge check</vt:lpstr>
      <vt:lpstr>Case studies: Interpreting real-world readings</vt:lpstr>
      <vt:lpstr>Case studies: Interpreting real-world readings</vt:lpstr>
      <vt:lpstr>Case studies: Interpreting real-world readings</vt:lpstr>
      <vt:lpstr>Case studies: Interpreting real-world readings</vt:lpstr>
      <vt:lpstr>Advanced troubleshooting with combustion analysis</vt:lpstr>
      <vt:lpstr>Advanced troubleshooting with combustion analysis</vt:lpstr>
      <vt:lpstr>Advanced troubleshooting with combustion analysis</vt:lpstr>
      <vt:lpstr>Documentation and legal requirements</vt:lpstr>
      <vt:lpstr>Documentation and legal requirements</vt:lpstr>
      <vt:lpstr>Documentation and legal requirements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Hazell, Danielle</cp:lastModifiedBy>
  <cp:revision>29</cp:revision>
  <cp:lastPrinted>2025-05-28T15:27:28Z</cp:lastPrinted>
  <dcterms:created xsi:type="dcterms:W3CDTF">2025-04-15T10:44:23Z</dcterms:created>
  <dcterms:modified xsi:type="dcterms:W3CDTF">2025-12-12T11:45:49Z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SetDate">
    <vt:lpwstr>2025-12-08T18:05:47Z</vt:lpwstr>
  </property>
  <property fmtid="{D5CDD505-2E9C-101B-9397-08002B2CF9AE}" pid="5" name="MSIP_Label_8330bda6-d095-477b-8893-df3ed8791773_Enabled">
    <vt:lpwstr>true</vt:lpwstr>
  </property>
  <property fmtid="{D5CDD505-2E9C-101B-9397-08002B2CF9AE}" pid="6" name="MSIP_Label_8330bda6-d095-477b-8893-df3ed8791773_ActionId">
    <vt:lpwstr>4871a0fa-8c1e-48dd-89b5-31fd4056eb7f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ContentBits">
    <vt:lpwstr>0</vt:lpwstr>
  </property>
  <property fmtid="{D5CDD505-2E9C-101B-9397-08002B2CF9AE}" pid="9" name="MSIP_Label_8330bda6-d095-477b-8893-df3ed8791773_Method">
    <vt:lpwstr>Privileged</vt:lpwstr>
  </property>
  <property fmtid="{D5CDD505-2E9C-101B-9397-08002B2CF9AE}" pid="10" name="MSIP_Label_8330bda6-d095-477b-8893-df3ed8791773_Tag">
    <vt:lpwstr>10, 0, 1, 2</vt:lpwstr>
  </property>
  <property fmtid="{D5CDD505-2E9C-101B-9397-08002B2CF9AE}" pid="11" name="MSIP_Label_8330bda6-d095-477b-8893-df3ed8791773_SiteId">
    <vt:lpwstr>b6d3492e-0aa1-4a60-840d-b706a96e670d</vt:lpwstr>
  </property>
</Properties>
</file>