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45"/>
  </p:notesMasterIdLst>
  <p:handoutMasterIdLst>
    <p:handoutMasterId r:id="rId46"/>
  </p:handoutMasterIdLst>
  <p:sldIdLst>
    <p:sldId id="462" r:id="rId5"/>
    <p:sldId id="840" r:id="rId6"/>
    <p:sldId id="837" r:id="rId7"/>
    <p:sldId id="1066" r:id="rId8"/>
    <p:sldId id="1067" r:id="rId9"/>
    <p:sldId id="1011" r:id="rId10"/>
    <p:sldId id="1043" r:id="rId11"/>
    <p:sldId id="1044" r:id="rId12"/>
    <p:sldId id="949" r:id="rId13"/>
    <p:sldId id="1025" r:id="rId14"/>
    <p:sldId id="1045" r:id="rId15"/>
    <p:sldId id="1046" r:id="rId16"/>
    <p:sldId id="1047" r:id="rId17"/>
    <p:sldId id="1026" r:id="rId18"/>
    <p:sldId id="1048" r:id="rId19"/>
    <p:sldId id="1049" r:id="rId20"/>
    <p:sldId id="1027" r:id="rId21"/>
    <p:sldId id="1050" r:id="rId22"/>
    <p:sldId id="1051" r:id="rId23"/>
    <p:sldId id="1052" r:id="rId24"/>
    <p:sldId id="1012" r:id="rId25"/>
    <p:sldId id="1053" r:id="rId26"/>
    <p:sldId id="1054" r:id="rId27"/>
    <p:sldId id="1055" r:id="rId28"/>
    <p:sldId id="1028" r:id="rId29"/>
    <p:sldId id="1056" r:id="rId30"/>
    <p:sldId id="1057" r:id="rId31"/>
    <p:sldId id="1065" r:id="rId32"/>
    <p:sldId id="1058" r:id="rId33"/>
    <p:sldId id="1059" r:id="rId34"/>
    <p:sldId id="1014" r:id="rId35"/>
    <p:sldId id="992" r:id="rId36"/>
    <p:sldId id="1060" r:id="rId37"/>
    <p:sldId id="1061" r:id="rId38"/>
    <p:sldId id="1029" r:id="rId39"/>
    <p:sldId id="1062" r:id="rId40"/>
    <p:sldId id="1063" r:id="rId41"/>
    <p:sldId id="1064" r:id="rId42"/>
    <p:sldId id="838" r:id="rId43"/>
    <p:sldId id="512" r:id="rId44"/>
  </p:sldIdLst>
  <p:sldSz cx="12239625" cy="6840538"/>
  <p:notesSz cx="6797675" cy="9928225"/>
  <p:custDataLst>
    <p:tags r:id="rId47"/>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CF5C9C-B07E-919D-FFBA-CE578ED34177}" v="11" dt="2025-12-04T16:40:20.2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gs" Target="tags/tag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2:04:11.139" v="27" actId="20577"/>
      <pc:docMkLst>
        <pc:docMk/>
      </pc:docMkLst>
      <pc:sldChg chg="addSp modSp mod">
        <pc:chgData name="Hazell, Danielle" userId="16322be0-50ef-46ff-b0c0-d304bc10d5d2" providerId="ADAL" clId="{E6D12E1F-DF63-450C-A9ED-E72C5F6C045B}" dt="2025-12-02T12:01:51.971" v="6"/>
        <pc:sldMkLst>
          <pc:docMk/>
          <pc:sldMk cId="2402489006" sldId="512"/>
        </pc:sldMkLst>
        <pc:spChg chg="add mod">
          <ac:chgData name="Hazell, Danielle" userId="16322be0-50ef-46ff-b0c0-d304bc10d5d2" providerId="ADAL" clId="{E6D12E1F-DF63-450C-A9ED-E72C5F6C045B}" dt="2025-12-02T12:01:51.971" v="6"/>
          <ac:spMkLst>
            <pc:docMk/>
            <pc:sldMk cId="2402489006" sldId="512"/>
            <ac:spMk id="2" creationId="{377F6EFD-C681-8B65-D747-93E980F63D9A}"/>
          </ac:spMkLst>
        </pc:spChg>
        <pc:spChg chg="mod">
          <ac:chgData name="Hazell, Danielle" userId="16322be0-50ef-46ff-b0c0-d304bc10d5d2" providerId="ADAL" clId="{E6D12E1F-DF63-450C-A9ED-E72C5F6C045B}" dt="2025-12-02T12:01:51.421" v="5"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2:02:02.224" v="10" actId="20577"/>
        <pc:sldMkLst>
          <pc:docMk/>
          <pc:sldMk cId="3661908118" sldId="837"/>
        </pc:sldMkLst>
        <pc:spChg chg="mod">
          <ac:chgData name="Hazell, Danielle" userId="16322be0-50ef-46ff-b0c0-d304bc10d5d2" providerId="ADAL" clId="{E6D12E1F-DF63-450C-A9ED-E72C5F6C045B}" dt="2025-12-02T12:02:02.224" v="10"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12:04:11.139" v="27" actId="20577"/>
        <pc:sldMkLst>
          <pc:docMk/>
          <pc:sldMk cId="3014219946" sldId="838"/>
        </pc:sldMkLst>
        <pc:spChg chg="mod">
          <ac:chgData name="Hazell, Danielle" userId="16322be0-50ef-46ff-b0c0-d304bc10d5d2" providerId="ADAL" clId="{E6D12E1F-DF63-450C-A9ED-E72C5F6C045B}" dt="2025-12-02T12:04:11.139" v="27"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2:02:28.609" v="14" actId="12385"/>
        <pc:sldMkLst>
          <pc:docMk/>
          <pc:sldMk cId="2729383493" sldId="949"/>
        </pc:sldMkLst>
        <pc:graphicFrameChg chg="mod modGraphic">
          <ac:chgData name="Hazell, Danielle" userId="16322be0-50ef-46ff-b0c0-d304bc10d5d2" providerId="ADAL" clId="{E6D12E1F-DF63-450C-A9ED-E72C5F6C045B}" dt="2025-12-02T12:02:28.609" v="14" actId="12385"/>
          <ac:graphicFrameMkLst>
            <pc:docMk/>
            <pc:sldMk cId="2729383493" sldId="949"/>
            <ac:graphicFrameMk id="4" creationId="{6845B5EE-CAFD-08F2-6E6B-01794803A79B}"/>
          </ac:graphicFrameMkLst>
        </pc:graphicFrameChg>
      </pc:sldChg>
      <pc:sldChg chg="modSp mod">
        <pc:chgData name="Hazell, Danielle" userId="16322be0-50ef-46ff-b0c0-d304bc10d5d2" providerId="ADAL" clId="{E6D12E1F-DF63-450C-A9ED-E72C5F6C045B}" dt="2025-12-02T12:03:51.506" v="22" actId="14100"/>
        <pc:sldMkLst>
          <pc:docMk/>
          <pc:sldMk cId="1791177852" sldId="992"/>
        </pc:sldMkLst>
        <pc:spChg chg="mod">
          <ac:chgData name="Hazell, Danielle" userId="16322be0-50ef-46ff-b0c0-d304bc10d5d2" providerId="ADAL" clId="{E6D12E1F-DF63-450C-A9ED-E72C5F6C045B}" dt="2025-12-02T12:03:51.506" v="22" actId="14100"/>
          <ac:spMkLst>
            <pc:docMk/>
            <pc:sldMk cId="1791177852" sldId="992"/>
            <ac:spMk id="6" creationId="{361CC6FD-E679-5C50-505E-E86974017788}"/>
          </ac:spMkLst>
        </pc:spChg>
      </pc:sldChg>
      <pc:sldChg chg="modSp mod">
        <pc:chgData name="Hazell, Danielle" userId="16322be0-50ef-46ff-b0c0-d304bc10d5d2" providerId="ADAL" clId="{E6D12E1F-DF63-450C-A9ED-E72C5F6C045B}" dt="2025-12-02T12:02:11.718" v="11" actId="1076"/>
        <pc:sldMkLst>
          <pc:docMk/>
          <pc:sldMk cId="585474827" sldId="1011"/>
        </pc:sldMkLst>
        <pc:spChg chg="mod">
          <ac:chgData name="Hazell, Danielle" userId="16322be0-50ef-46ff-b0c0-d304bc10d5d2" providerId="ADAL" clId="{E6D12E1F-DF63-450C-A9ED-E72C5F6C045B}" dt="2025-12-02T12:02:11.718" v="11" actId="1076"/>
          <ac:spMkLst>
            <pc:docMk/>
            <pc:sldMk cId="585474827" sldId="1011"/>
            <ac:spMk id="6" creationId="{C33FD6A3-200D-2DC7-3B57-2307DA4F224D}"/>
          </ac:spMkLst>
        </pc:spChg>
      </pc:sldChg>
      <pc:sldChg chg="modSp mod">
        <pc:chgData name="Hazell, Danielle" userId="16322be0-50ef-46ff-b0c0-d304bc10d5d2" providerId="ADAL" clId="{E6D12E1F-DF63-450C-A9ED-E72C5F6C045B}" dt="2025-12-02T12:03:45.669" v="21" actId="12385"/>
        <pc:sldMkLst>
          <pc:docMk/>
          <pc:sldMk cId="681527106" sldId="1014"/>
        </pc:sldMkLst>
        <pc:graphicFrameChg chg="modGraphic">
          <ac:chgData name="Hazell, Danielle" userId="16322be0-50ef-46ff-b0c0-d304bc10d5d2" providerId="ADAL" clId="{E6D12E1F-DF63-450C-A9ED-E72C5F6C045B}" dt="2025-12-02T12:03:45.669" v="21" actId="12385"/>
          <ac:graphicFrameMkLst>
            <pc:docMk/>
            <pc:sldMk cId="681527106" sldId="1014"/>
            <ac:graphicFrameMk id="2" creationId="{98134A3D-B2D3-AEBB-D547-9403A9AFB821}"/>
          </ac:graphicFrameMkLst>
        </pc:graphicFrameChg>
      </pc:sldChg>
      <pc:sldChg chg="modSp mod">
        <pc:chgData name="Hazell, Danielle" userId="16322be0-50ef-46ff-b0c0-d304bc10d5d2" providerId="ADAL" clId="{E6D12E1F-DF63-450C-A9ED-E72C5F6C045B}" dt="2025-12-02T12:02:47.377" v="15" actId="1076"/>
        <pc:sldMkLst>
          <pc:docMk/>
          <pc:sldMk cId="2463617774" sldId="1026"/>
        </pc:sldMkLst>
        <pc:spChg chg="mod">
          <ac:chgData name="Hazell, Danielle" userId="16322be0-50ef-46ff-b0c0-d304bc10d5d2" providerId="ADAL" clId="{E6D12E1F-DF63-450C-A9ED-E72C5F6C045B}" dt="2025-12-02T12:02:47.377" v="15" actId="1076"/>
          <ac:spMkLst>
            <pc:docMk/>
            <pc:sldMk cId="2463617774" sldId="1026"/>
            <ac:spMk id="6" creationId="{02483834-0004-18E6-0A60-65DB43953274}"/>
          </ac:spMkLst>
        </pc:spChg>
      </pc:sldChg>
      <pc:sldChg chg="modSp mod">
        <pc:chgData name="Hazell, Danielle" userId="16322be0-50ef-46ff-b0c0-d304bc10d5d2" providerId="ADAL" clId="{E6D12E1F-DF63-450C-A9ED-E72C5F6C045B}" dt="2025-12-02T12:02:16.150" v="12" actId="1076"/>
        <pc:sldMkLst>
          <pc:docMk/>
          <pc:sldMk cId="351300768" sldId="1043"/>
        </pc:sldMkLst>
        <pc:spChg chg="mod">
          <ac:chgData name="Hazell, Danielle" userId="16322be0-50ef-46ff-b0c0-d304bc10d5d2" providerId="ADAL" clId="{E6D12E1F-DF63-450C-A9ED-E72C5F6C045B}" dt="2025-12-02T12:02:16.150" v="12" actId="1076"/>
          <ac:spMkLst>
            <pc:docMk/>
            <pc:sldMk cId="351300768" sldId="1043"/>
            <ac:spMk id="6" creationId="{735962FF-8BC7-05B2-A4B9-0B012D0A168C}"/>
          </ac:spMkLst>
        </pc:spChg>
      </pc:sldChg>
      <pc:sldChg chg="modSp mod">
        <pc:chgData name="Hazell, Danielle" userId="16322be0-50ef-46ff-b0c0-d304bc10d5d2" providerId="ADAL" clId="{E6D12E1F-DF63-450C-A9ED-E72C5F6C045B}" dt="2025-12-02T12:02:58.276" v="17" actId="255"/>
        <pc:sldMkLst>
          <pc:docMk/>
          <pc:sldMk cId="2040014490" sldId="1049"/>
        </pc:sldMkLst>
        <pc:spChg chg="mod">
          <ac:chgData name="Hazell, Danielle" userId="16322be0-50ef-46ff-b0c0-d304bc10d5d2" providerId="ADAL" clId="{E6D12E1F-DF63-450C-A9ED-E72C5F6C045B}" dt="2025-12-02T12:02:58.276" v="17" actId="255"/>
          <ac:spMkLst>
            <pc:docMk/>
            <pc:sldMk cId="2040014490" sldId="1049"/>
            <ac:spMk id="6" creationId="{0C7DD748-2A54-5851-33E9-B177BDFB63E3}"/>
          </ac:spMkLst>
        </pc:spChg>
      </pc:sldChg>
      <pc:sldChg chg="modSp mod">
        <pc:chgData name="Hazell, Danielle" userId="16322be0-50ef-46ff-b0c0-d304bc10d5d2" providerId="ADAL" clId="{E6D12E1F-DF63-450C-A9ED-E72C5F6C045B}" dt="2025-12-02T12:03:04.552" v="18" actId="1076"/>
        <pc:sldMkLst>
          <pc:docMk/>
          <pc:sldMk cId="1696390160" sldId="1050"/>
        </pc:sldMkLst>
        <pc:spChg chg="mod">
          <ac:chgData name="Hazell, Danielle" userId="16322be0-50ef-46ff-b0c0-d304bc10d5d2" providerId="ADAL" clId="{E6D12E1F-DF63-450C-A9ED-E72C5F6C045B}" dt="2025-12-02T12:03:04.552" v="18" actId="1076"/>
          <ac:spMkLst>
            <pc:docMk/>
            <pc:sldMk cId="1696390160" sldId="1050"/>
            <ac:spMk id="6" creationId="{3C5C9B12-5B62-082B-AD20-7080A1C826B8}"/>
          </ac:spMkLst>
        </pc:spChg>
      </pc:sldChg>
      <pc:sldChg chg="modSp mod">
        <pc:chgData name="Hazell, Danielle" userId="16322be0-50ef-46ff-b0c0-d304bc10d5d2" providerId="ADAL" clId="{E6D12E1F-DF63-450C-A9ED-E72C5F6C045B}" dt="2025-12-02T12:03:12.706" v="19" actId="1076"/>
        <pc:sldMkLst>
          <pc:docMk/>
          <pc:sldMk cId="2390041690" sldId="1052"/>
        </pc:sldMkLst>
        <pc:spChg chg="mod">
          <ac:chgData name="Hazell, Danielle" userId="16322be0-50ef-46ff-b0c0-d304bc10d5d2" providerId="ADAL" clId="{E6D12E1F-DF63-450C-A9ED-E72C5F6C045B}" dt="2025-12-02T12:03:12.706" v="19" actId="1076"/>
          <ac:spMkLst>
            <pc:docMk/>
            <pc:sldMk cId="2390041690" sldId="1052"/>
            <ac:spMk id="6" creationId="{11F15F5A-459E-D06F-B5A2-C88C2B11495D}"/>
          </ac:spMkLst>
        </pc:spChg>
      </pc:sldChg>
      <pc:sldChg chg="modSp mod">
        <pc:chgData name="Hazell, Danielle" userId="16322be0-50ef-46ff-b0c0-d304bc10d5d2" providerId="ADAL" clId="{E6D12E1F-DF63-450C-A9ED-E72C5F6C045B}" dt="2025-12-02T12:03:30.241" v="20" actId="1076"/>
        <pc:sldMkLst>
          <pc:docMk/>
          <pc:sldMk cId="229465236" sldId="1057"/>
        </pc:sldMkLst>
        <pc:spChg chg="mod">
          <ac:chgData name="Hazell, Danielle" userId="16322be0-50ef-46ff-b0c0-d304bc10d5d2" providerId="ADAL" clId="{E6D12E1F-DF63-450C-A9ED-E72C5F6C045B}" dt="2025-12-02T12:03:30.241" v="20" actId="1076"/>
          <ac:spMkLst>
            <pc:docMk/>
            <pc:sldMk cId="229465236" sldId="1057"/>
            <ac:spMk id="6" creationId="{705F4453-89B5-3FC4-2BB2-29F045CD0371}"/>
          </ac:spMkLst>
        </pc:spChg>
      </pc:sldChg>
      <pc:sldChg chg="modSp mod">
        <pc:chgData name="Hazell, Danielle" userId="16322be0-50ef-46ff-b0c0-d304bc10d5d2" providerId="ADAL" clId="{E6D12E1F-DF63-450C-A9ED-E72C5F6C045B}" dt="2025-12-02T12:03:58.105" v="23" actId="14100"/>
        <pc:sldMkLst>
          <pc:docMk/>
          <pc:sldMk cId="4206623873" sldId="1061"/>
        </pc:sldMkLst>
        <pc:spChg chg="mod">
          <ac:chgData name="Hazell, Danielle" userId="16322be0-50ef-46ff-b0c0-d304bc10d5d2" providerId="ADAL" clId="{E6D12E1F-DF63-450C-A9ED-E72C5F6C045B}" dt="2025-12-02T12:03:58.105" v="23" actId="14100"/>
          <ac:spMkLst>
            <pc:docMk/>
            <pc:sldMk cId="4206623873" sldId="1061"/>
            <ac:spMk id="6" creationId="{D887CF04-D794-0574-4363-40CDDCC0A56C}"/>
          </ac:spMkLst>
        </pc:spChg>
      </pc:sldChg>
      <pc:sldMasterChg chg="addSp delSp modSp mod">
        <pc:chgData name="Hazell, Danielle" userId="16322be0-50ef-46ff-b0c0-d304bc10d5d2" providerId="ADAL" clId="{E6D12E1F-DF63-450C-A9ED-E72C5F6C045B}" dt="2025-12-02T12:01:35.010" v="3"/>
        <pc:sldMasterMkLst>
          <pc:docMk/>
          <pc:sldMasterMk cId="2966563060" sldId="2147483653"/>
        </pc:sldMasterMkLst>
        <pc:spChg chg="add mod">
          <ac:chgData name="Hazell, Danielle" userId="16322be0-50ef-46ff-b0c0-d304bc10d5d2" providerId="ADAL" clId="{E6D12E1F-DF63-450C-A9ED-E72C5F6C045B}" dt="2025-12-02T12:01:35.010" v="3"/>
          <ac:spMkLst>
            <pc:docMk/>
            <pc:sldMasterMk cId="2966563060" sldId="2147483653"/>
            <ac:spMk id="4" creationId="{B0916F87-2095-B494-EEDD-4EB05AF2ABE6}"/>
          </ac:spMkLst>
        </pc:spChg>
        <pc:picChg chg="add mod">
          <ac:chgData name="Hazell, Danielle" userId="16322be0-50ef-46ff-b0c0-d304bc10d5d2" providerId="ADAL" clId="{E6D12E1F-DF63-450C-A9ED-E72C5F6C045B}" dt="2025-12-02T12:01:35.010" v="3"/>
          <ac:picMkLst>
            <pc:docMk/>
            <pc:sldMasterMk cId="2966563060" sldId="2147483653"/>
            <ac:picMk id="2" creationId="{B7DBB719-D395-7E29-519D-ADA140641B66}"/>
          </ac:picMkLst>
        </pc:picChg>
        <pc:picChg chg="add mod">
          <ac:chgData name="Hazell, Danielle" userId="16322be0-50ef-46ff-b0c0-d304bc10d5d2" providerId="ADAL" clId="{E6D12E1F-DF63-450C-A9ED-E72C5F6C045B}" dt="2025-12-02T12:01:35.010" v="3"/>
          <ac:picMkLst>
            <pc:docMk/>
            <pc:sldMasterMk cId="2966563060" sldId="2147483653"/>
            <ac:picMk id="5" creationId="{7096C4C7-3DEA-9FDD-0988-5E4B791E24B9}"/>
          </ac:picMkLst>
        </pc:picChg>
        <pc:picChg chg="add mod">
          <ac:chgData name="Hazell, Danielle" userId="16322be0-50ef-46ff-b0c0-d304bc10d5d2" providerId="ADAL" clId="{E6D12E1F-DF63-450C-A9ED-E72C5F6C045B}" dt="2025-12-02T12:01:35.010" v="3"/>
          <ac:picMkLst>
            <pc:docMk/>
            <pc:sldMasterMk cId="2966563060" sldId="2147483653"/>
            <ac:picMk id="7" creationId="{35F0DBD7-9EA0-EDE7-0E60-5C0F6D083389}"/>
          </ac:picMkLst>
        </pc:picChg>
      </pc:sldMasterChg>
    </pc:docChg>
  </pc:docChgLst>
  <pc:docChgLst>
    <pc:chgData name="Mark Thirlwell" userId="0eea46bc-1a08-4dae-8290-d9217da89020" providerId="ADAL" clId="{A74DFD5C-A00E-4D75-B54F-AE1372332AAE}"/>
    <pc:docChg chg="custSel modSld">
      <pc:chgData name="Mark Thirlwell" userId="0eea46bc-1a08-4dae-8290-d9217da89020" providerId="ADAL" clId="{A74DFD5C-A00E-4D75-B54F-AE1372332AAE}" dt="2025-11-27T14:44:45.035" v="340" actId="20577"/>
      <pc:docMkLst>
        <pc:docMk/>
      </pc:docMkLst>
      <pc:sldChg chg="modSp mod">
        <pc:chgData name="Mark Thirlwell" userId="0eea46bc-1a08-4dae-8290-d9217da89020" providerId="ADAL" clId="{A74DFD5C-A00E-4D75-B54F-AE1372332AAE}" dt="2025-11-27T12:40:51.840" v="12" actId="20577"/>
        <pc:sldMkLst>
          <pc:docMk/>
          <pc:sldMk cId="4139293381" sldId="462"/>
        </pc:sldMkLst>
        <pc:spChg chg="mod">
          <ac:chgData name="Mark Thirlwell" userId="0eea46bc-1a08-4dae-8290-d9217da89020" providerId="ADAL" clId="{A74DFD5C-A00E-4D75-B54F-AE1372332AAE}" dt="2025-11-27T12:40:51.840" v="12" actId="20577"/>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7T13:58:39.581" v="14" actId="20577"/>
        <pc:sldMkLst>
          <pc:docMk/>
          <pc:sldMk cId="2808480706" sldId="840"/>
        </pc:sldMkLst>
        <pc:spChg chg="mod">
          <ac:chgData name="Mark Thirlwell" userId="0eea46bc-1a08-4dae-8290-d9217da89020" providerId="ADAL" clId="{A74DFD5C-A00E-4D75-B54F-AE1372332AAE}" dt="2025-11-27T13:58:39.581" v="14" actId="20577"/>
          <ac:spMkLst>
            <pc:docMk/>
            <pc:sldMk cId="2808480706" sldId="840"/>
            <ac:spMk id="4" creationId="{183CA12B-98D8-441B-A2DE-6FF2B2597824}"/>
          </ac:spMkLst>
        </pc:spChg>
      </pc:sldChg>
      <pc:sldChg chg="modSp mod">
        <pc:chgData name="Mark Thirlwell" userId="0eea46bc-1a08-4dae-8290-d9217da89020" providerId="ADAL" clId="{A74DFD5C-A00E-4D75-B54F-AE1372332AAE}" dt="2025-11-27T14:37:24.567" v="266" actId="313"/>
        <pc:sldMkLst>
          <pc:docMk/>
          <pc:sldMk cId="1791177852" sldId="992"/>
        </pc:sldMkLst>
        <pc:spChg chg="mod">
          <ac:chgData name="Mark Thirlwell" userId="0eea46bc-1a08-4dae-8290-d9217da89020" providerId="ADAL" clId="{A74DFD5C-A00E-4D75-B54F-AE1372332AAE}" dt="2025-11-27T14:37:24.567" v="266" actId="313"/>
          <ac:spMkLst>
            <pc:docMk/>
            <pc:sldMk cId="1791177852" sldId="992"/>
            <ac:spMk id="6" creationId="{361CC6FD-E679-5C50-505E-E86974017788}"/>
          </ac:spMkLst>
        </pc:spChg>
      </pc:sldChg>
      <pc:sldChg chg="modSp mod">
        <pc:chgData name="Mark Thirlwell" userId="0eea46bc-1a08-4dae-8290-d9217da89020" providerId="ADAL" clId="{A74DFD5C-A00E-4D75-B54F-AE1372332AAE}" dt="2025-11-27T14:02:17.035" v="59" actId="20577"/>
        <pc:sldMkLst>
          <pc:docMk/>
          <pc:sldMk cId="585474827" sldId="1011"/>
        </pc:sldMkLst>
        <pc:spChg chg="mod">
          <ac:chgData name="Mark Thirlwell" userId="0eea46bc-1a08-4dae-8290-d9217da89020" providerId="ADAL" clId="{A74DFD5C-A00E-4D75-B54F-AE1372332AAE}" dt="2025-11-27T14:01:40.532" v="48" actId="20577"/>
          <ac:spMkLst>
            <pc:docMk/>
            <pc:sldMk cId="585474827" sldId="1011"/>
            <ac:spMk id="5" creationId="{218ED4F3-FDE7-7703-DC55-9A0D1A87BBAD}"/>
          </ac:spMkLst>
        </pc:spChg>
        <pc:spChg chg="mod">
          <ac:chgData name="Mark Thirlwell" userId="0eea46bc-1a08-4dae-8290-d9217da89020" providerId="ADAL" clId="{A74DFD5C-A00E-4D75-B54F-AE1372332AAE}" dt="2025-11-27T14:02:17.035" v="59" actId="20577"/>
          <ac:spMkLst>
            <pc:docMk/>
            <pc:sldMk cId="585474827" sldId="1011"/>
            <ac:spMk id="6" creationId="{C33FD6A3-200D-2DC7-3B57-2307DA4F224D}"/>
          </ac:spMkLst>
        </pc:spChg>
      </pc:sldChg>
      <pc:sldChg chg="modSp mod">
        <pc:chgData name="Mark Thirlwell" userId="0eea46bc-1a08-4dae-8290-d9217da89020" providerId="ADAL" clId="{A74DFD5C-A00E-4D75-B54F-AE1372332AAE}" dt="2025-11-27T14:27:03.138" v="179" actId="20577"/>
        <pc:sldMkLst>
          <pc:docMk/>
          <pc:sldMk cId="1338568631" sldId="1012"/>
        </pc:sldMkLst>
        <pc:spChg chg="mod">
          <ac:chgData name="Mark Thirlwell" userId="0eea46bc-1a08-4dae-8290-d9217da89020" providerId="ADAL" clId="{A74DFD5C-A00E-4D75-B54F-AE1372332AAE}" dt="2025-11-27T14:27:03.138" v="179" actId="20577"/>
          <ac:spMkLst>
            <pc:docMk/>
            <pc:sldMk cId="1338568631" sldId="1012"/>
            <ac:spMk id="6" creationId="{7AC9C52A-1DC1-F0FF-AE14-B0656DF9F2EE}"/>
          </ac:spMkLst>
        </pc:spChg>
      </pc:sldChg>
      <pc:sldChg chg="modSp mod">
        <pc:chgData name="Mark Thirlwell" userId="0eea46bc-1a08-4dae-8290-d9217da89020" providerId="ADAL" clId="{A74DFD5C-A00E-4D75-B54F-AE1372332AAE}" dt="2025-11-27T14:44:45.035" v="340" actId="20577"/>
        <pc:sldMkLst>
          <pc:docMk/>
          <pc:sldMk cId="681527106" sldId="1014"/>
        </pc:sldMkLst>
        <pc:spChg chg="mod">
          <ac:chgData name="Mark Thirlwell" userId="0eea46bc-1a08-4dae-8290-d9217da89020" providerId="ADAL" clId="{A74DFD5C-A00E-4D75-B54F-AE1372332AAE}" dt="2025-11-27T14:44:45.035" v="340" actId="20577"/>
          <ac:spMkLst>
            <pc:docMk/>
            <pc:sldMk cId="681527106" sldId="1014"/>
            <ac:spMk id="6" creationId="{040697B8-0413-180C-2460-525EF7EBC545}"/>
          </ac:spMkLst>
        </pc:spChg>
        <pc:graphicFrameChg chg="mod modGraphic">
          <ac:chgData name="Mark Thirlwell" userId="0eea46bc-1a08-4dae-8290-d9217da89020" providerId="ADAL" clId="{A74DFD5C-A00E-4D75-B54F-AE1372332AAE}" dt="2025-11-27T14:36:39.693" v="252" actId="255"/>
          <ac:graphicFrameMkLst>
            <pc:docMk/>
            <pc:sldMk cId="681527106" sldId="1014"/>
            <ac:graphicFrameMk id="2" creationId="{98134A3D-B2D3-AEBB-D547-9403A9AFB821}"/>
          </ac:graphicFrameMkLst>
        </pc:graphicFrameChg>
      </pc:sldChg>
      <pc:sldChg chg="modSp mod">
        <pc:chgData name="Mark Thirlwell" userId="0eea46bc-1a08-4dae-8290-d9217da89020" providerId="ADAL" clId="{A74DFD5C-A00E-4D75-B54F-AE1372332AAE}" dt="2025-11-27T14:08:19.457" v="107" actId="948"/>
        <pc:sldMkLst>
          <pc:docMk/>
          <pc:sldMk cId="2082593207" sldId="1025"/>
        </pc:sldMkLst>
        <pc:spChg chg="mod">
          <ac:chgData name="Mark Thirlwell" userId="0eea46bc-1a08-4dae-8290-d9217da89020" providerId="ADAL" clId="{A74DFD5C-A00E-4D75-B54F-AE1372332AAE}" dt="2025-11-27T14:08:19.457" v="107" actId="948"/>
          <ac:spMkLst>
            <pc:docMk/>
            <pc:sldMk cId="2082593207" sldId="1025"/>
            <ac:spMk id="6" creationId="{372493A5-2DF4-7541-CAB0-95085AF9291C}"/>
          </ac:spMkLst>
        </pc:spChg>
      </pc:sldChg>
      <pc:sldChg chg="modSp mod">
        <pc:chgData name="Mark Thirlwell" userId="0eea46bc-1a08-4dae-8290-d9217da89020" providerId="ADAL" clId="{A74DFD5C-A00E-4D75-B54F-AE1372332AAE}" dt="2025-11-27T14:09:53.913" v="131" actId="20577"/>
        <pc:sldMkLst>
          <pc:docMk/>
          <pc:sldMk cId="2463617774" sldId="1026"/>
        </pc:sldMkLst>
        <pc:spChg chg="mod">
          <ac:chgData name="Mark Thirlwell" userId="0eea46bc-1a08-4dae-8290-d9217da89020" providerId="ADAL" clId="{A74DFD5C-A00E-4D75-B54F-AE1372332AAE}" dt="2025-11-27T14:08:55.382" v="115" actId="20577"/>
          <ac:spMkLst>
            <pc:docMk/>
            <pc:sldMk cId="2463617774" sldId="1026"/>
            <ac:spMk id="5" creationId="{D063B73B-4CFE-9FDC-E41F-4E4B9E58E9E1}"/>
          </ac:spMkLst>
        </pc:spChg>
        <pc:spChg chg="mod">
          <ac:chgData name="Mark Thirlwell" userId="0eea46bc-1a08-4dae-8290-d9217da89020" providerId="ADAL" clId="{A74DFD5C-A00E-4D75-B54F-AE1372332AAE}" dt="2025-11-27T14:09:53.913" v="131" actId="20577"/>
          <ac:spMkLst>
            <pc:docMk/>
            <pc:sldMk cId="2463617774" sldId="1026"/>
            <ac:spMk id="6" creationId="{02483834-0004-18E6-0A60-65DB43953274}"/>
          </ac:spMkLst>
        </pc:spChg>
      </pc:sldChg>
      <pc:sldChg chg="modSp mod">
        <pc:chgData name="Mark Thirlwell" userId="0eea46bc-1a08-4dae-8290-d9217da89020" providerId="ADAL" clId="{A74DFD5C-A00E-4D75-B54F-AE1372332AAE}" dt="2025-11-27T14:10:53.584" v="149" actId="20577"/>
        <pc:sldMkLst>
          <pc:docMk/>
          <pc:sldMk cId="2756639293" sldId="1027"/>
        </pc:sldMkLst>
        <pc:spChg chg="mod">
          <ac:chgData name="Mark Thirlwell" userId="0eea46bc-1a08-4dae-8290-d9217da89020" providerId="ADAL" clId="{A74DFD5C-A00E-4D75-B54F-AE1372332AAE}" dt="2025-11-27T14:10:53.584" v="149" actId="20577"/>
          <ac:spMkLst>
            <pc:docMk/>
            <pc:sldMk cId="2756639293" sldId="1027"/>
            <ac:spMk id="6" creationId="{FB5C277F-9E86-FF70-8BDA-941DA21B6A27}"/>
          </ac:spMkLst>
        </pc:spChg>
      </pc:sldChg>
      <pc:sldChg chg="modSp mod">
        <pc:chgData name="Mark Thirlwell" userId="0eea46bc-1a08-4dae-8290-d9217da89020" providerId="ADAL" clId="{A74DFD5C-A00E-4D75-B54F-AE1372332AAE}" dt="2025-11-27T14:29:48.952" v="215" actId="1076"/>
        <pc:sldMkLst>
          <pc:docMk/>
          <pc:sldMk cId="3672279000" sldId="1028"/>
        </pc:sldMkLst>
        <pc:spChg chg="mod">
          <ac:chgData name="Mark Thirlwell" userId="0eea46bc-1a08-4dae-8290-d9217da89020" providerId="ADAL" clId="{A74DFD5C-A00E-4D75-B54F-AE1372332AAE}" dt="2025-11-27T14:29:48.952" v="215" actId="1076"/>
          <ac:spMkLst>
            <pc:docMk/>
            <pc:sldMk cId="3672279000" sldId="1028"/>
            <ac:spMk id="5" creationId="{E8151892-A7F3-5F55-FAF9-4ECFEF1E8B42}"/>
          </ac:spMkLst>
        </pc:spChg>
        <pc:spChg chg="mod">
          <ac:chgData name="Mark Thirlwell" userId="0eea46bc-1a08-4dae-8290-d9217da89020" providerId="ADAL" clId="{A74DFD5C-A00E-4D75-B54F-AE1372332AAE}" dt="2025-11-27T14:28:52.467" v="214" actId="20577"/>
          <ac:spMkLst>
            <pc:docMk/>
            <pc:sldMk cId="3672279000" sldId="1028"/>
            <ac:spMk id="6" creationId="{CC836FA7-70F9-B8D5-C7CB-43BAB6D7548A}"/>
          </ac:spMkLst>
        </pc:spChg>
      </pc:sldChg>
      <pc:sldChg chg="modSp mod">
        <pc:chgData name="Mark Thirlwell" userId="0eea46bc-1a08-4dae-8290-d9217da89020" providerId="ADAL" clId="{A74DFD5C-A00E-4D75-B54F-AE1372332AAE}" dt="2025-11-27T14:38:42.637" v="289" actId="14100"/>
        <pc:sldMkLst>
          <pc:docMk/>
          <pc:sldMk cId="2278889512" sldId="1029"/>
        </pc:sldMkLst>
        <pc:spChg chg="mod">
          <ac:chgData name="Mark Thirlwell" userId="0eea46bc-1a08-4dae-8290-d9217da89020" providerId="ADAL" clId="{A74DFD5C-A00E-4D75-B54F-AE1372332AAE}" dt="2025-11-27T14:38:42.637" v="289" actId="14100"/>
          <ac:spMkLst>
            <pc:docMk/>
            <pc:sldMk cId="2278889512" sldId="1029"/>
            <ac:spMk id="6" creationId="{8BC97FE1-1279-4B4A-1B04-4F57CF22FF9A}"/>
          </ac:spMkLst>
        </pc:spChg>
      </pc:sldChg>
      <pc:sldChg chg="modSp mod">
        <pc:chgData name="Mark Thirlwell" userId="0eea46bc-1a08-4dae-8290-d9217da89020" providerId="ADAL" clId="{A74DFD5C-A00E-4D75-B54F-AE1372332AAE}" dt="2025-11-27T14:05:47.272" v="73" actId="20577"/>
        <pc:sldMkLst>
          <pc:docMk/>
          <pc:sldMk cId="351300768" sldId="1043"/>
        </pc:sldMkLst>
        <pc:spChg chg="mod">
          <ac:chgData name="Mark Thirlwell" userId="0eea46bc-1a08-4dae-8290-d9217da89020" providerId="ADAL" clId="{A74DFD5C-A00E-4D75-B54F-AE1372332AAE}" dt="2025-11-27T14:05:12.094" v="61" actId="20577"/>
          <ac:spMkLst>
            <pc:docMk/>
            <pc:sldMk cId="351300768" sldId="1043"/>
            <ac:spMk id="5" creationId="{3F7AAC38-6EED-618A-FE2A-6938A2CF0A42}"/>
          </ac:spMkLst>
        </pc:spChg>
        <pc:spChg chg="mod">
          <ac:chgData name="Mark Thirlwell" userId="0eea46bc-1a08-4dae-8290-d9217da89020" providerId="ADAL" clId="{A74DFD5C-A00E-4D75-B54F-AE1372332AAE}" dt="2025-11-27T14:05:47.272" v="73" actId="20577"/>
          <ac:spMkLst>
            <pc:docMk/>
            <pc:sldMk cId="351300768" sldId="1043"/>
            <ac:spMk id="6" creationId="{735962FF-8BC7-05B2-A4B9-0B012D0A168C}"/>
          </ac:spMkLst>
        </pc:spChg>
      </pc:sldChg>
      <pc:sldChg chg="modSp mod">
        <pc:chgData name="Mark Thirlwell" userId="0eea46bc-1a08-4dae-8290-d9217da89020" providerId="ADAL" clId="{A74DFD5C-A00E-4D75-B54F-AE1372332AAE}" dt="2025-11-27T14:06:13.975" v="83" actId="14100"/>
        <pc:sldMkLst>
          <pc:docMk/>
          <pc:sldMk cId="450547421" sldId="1044"/>
        </pc:sldMkLst>
        <pc:spChg chg="mod">
          <ac:chgData name="Mark Thirlwell" userId="0eea46bc-1a08-4dae-8290-d9217da89020" providerId="ADAL" clId="{A74DFD5C-A00E-4D75-B54F-AE1372332AAE}" dt="2025-11-27T14:05:55.304" v="75" actId="20577"/>
          <ac:spMkLst>
            <pc:docMk/>
            <pc:sldMk cId="450547421" sldId="1044"/>
            <ac:spMk id="5" creationId="{C577E741-E889-0123-86BC-A90E05FD787C}"/>
          </ac:spMkLst>
        </pc:spChg>
        <pc:spChg chg="mod">
          <ac:chgData name="Mark Thirlwell" userId="0eea46bc-1a08-4dae-8290-d9217da89020" providerId="ADAL" clId="{A74DFD5C-A00E-4D75-B54F-AE1372332AAE}" dt="2025-11-27T14:06:13.975" v="83" actId="14100"/>
          <ac:spMkLst>
            <pc:docMk/>
            <pc:sldMk cId="450547421" sldId="1044"/>
            <ac:spMk id="6" creationId="{577FBCDF-31F2-23A8-F2A6-75DAAE03E1D6}"/>
          </ac:spMkLst>
        </pc:spChg>
      </pc:sldChg>
      <pc:sldChg chg="modSp mod">
        <pc:chgData name="Mark Thirlwell" userId="0eea46bc-1a08-4dae-8290-d9217da89020" providerId="ADAL" clId="{A74DFD5C-A00E-4D75-B54F-AE1372332AAE}" dt="2025-11-27T14:08:06.581" v="106" actId="948"/>
        <pc:sldMkLst>
          <pc:docMk/>
          <pc:sldMk cId="1124893069" sldId="1045"/>
        </pc:sldMkLst>
        <pc:spChg chg="mod">
          <ac:chgData name="Mark Thirlwell" userId="0eea46bc-1a08-4dae-8290-d9217da89020" providerId="ADAL" clId="{A74DFD5C-A00E-4D75-B54F-AE1372332AAE}" dt="2025-11-27T14:08:06.581" v="106" actId="948"/>
          <ac:spMkLst>
            <pc:docMk/>
            <pc:sldMk cId="1124893069" sldId="1045"/>
            <ac:spMk id="6" creationId="{1A5B0343-EFE9-46FE-F894-6858E13C4493}"/>
          </ac:spMkLst>
        </pc:spChg>
      </pc:sldChg>
      <pc:sldChg chg="modSp mod">
        <pc:chgData name="Mark Thirlwell" userId="0eea46bc-1a08-4dae-8290-d9217da89020" providerId="ADAL" clId="{A74DFD5C-A00E-4D75-B54F-AE1372332AAE}" dt="2025-11-27T14:41:38.197" v="312" actId="20577"/>
        <pc:sldMkLst>
          <pc:docMk/>
          <pc:sldMk cId="1036890032" sldId="1046"/>
        </pc:sldMkLst>
        <pc:spChg chg="mod">
          <ac:chgData name="Mark Thirlwell" userId="0eea46bc-1a08-4dae-8290-d9217da89020" providerId="ADAL" clId="{A74DFD5C-A00E-4D75-B54F-AE1372332AAE}" dt="2025-11-27T14:41:38.197" v="312" actId="20577"/>
          <ac:spMkLst>
            <pc:docMk/>
            <pc:sldMk cId="1036890032" sldId="1046"/>
            <ac:spMk id="6" creationId="{6F358936-30A7-E19E-ABDE-94ADEAB23C92}"/>
          </ac:spMkLst>
        </pc:spChg>
      </pc:sldChg>
      <pc:sldChg chg="modSp mod">
        <pc:chgData name="Mark Thirlwell" userId="0eea46bc-1a08-4dae-8290-d9217da89020" providerId="ADAL" clId="{A74DFD5C-A00E-4D75-B54F-AE1372332AAE}" dt="2025-11-27T14:08:45.741" v="113" actId="14100"/>
        <pc:sldMkLst>
          <pc:docMk/>
          <pc:sldMk cId="3997191509" sldId="1047"/>
        </pc:sldMkLst>
        <pc:spChg chg="mod">
          <ac:chgData name="Mark Thirlwell" userId="0eea46bc-1a08-4dae-8290-d9217da89020" providerId="ADAL" clId="{A74DFD5C-A00E-4D75-B54F-AE1372332AAE}" dt="2025-11-27T14:08:45.741" v="113" actId="14100"/>
          <ac:spMkLst>
            <pc:docMk/>
            <pc:sldMk cId="3997191509" sldId="1047"/>
            <ac:spMk id="6" creationId="{89220D55-9A76-BE39-224C-4346EDECCD34}"/>
          </ac:spMkLst>
        </pc:spChg>
      </pc:sldChg>
      <pc:sldChg chg="modSp mod">
        <pc:chgData name="Mark Thirlwell" userId="0eea46bc-1a08-4dae-8290-d9217da89020" providerId="ADAL" clId="{A74DFD5C-A00E-4D75-B54F-AE1372332AAE}" dt="2025-11-27T14:10:17.505" v="145" actId="20577"/>
        <pc:sldMkLst>
          <pc:docMk/>
          <pc:sldMk cId="4286844094" sldId="1048"/>
        </pc:sldMkLst>
        <pc:spChg chg="mod">
          <ac:chgData name="Mark Thirlwell" userId="0eea46bc-1a08-4dae-8290-d9217da89020" providerId="ADAL" clId="{A74DFD5C-A00E-4D75-B54F-AE1372332AAE}" dt="2025-11-27T14:10:02.993" v="133" actId="20577"/>
          <ac:spMkLst>
            <pc:docMk/>
            <pc:sldMk cId="4286844094" sldId="1048"/>
            <ac:spMk id="5" creationId="{DBA0B3DC-FBB3-3EA6-432E-2C24ABEDB136}"/>
          </ac:spMkLst>
        </pc:spChg>
        <pc:spChg chg="mod">
          <ac:chgData name="Mark Thirlwell" userId="0eea46bc-1a08-4dae-8290-d9217da89020" providerId="ADAL" clId="{A74DFD5C-A00E-4D75-B54F-AE1372332AAE}" dt="2025-11-27T14:10:17.505" v="145" actId="20577"/>
          <ac:spMkLst>
            <pc:docMk/>
            <pc:sldMk cId="4286844094" sldId="1048"/>
            <ac:spMk id="6" creationId="{2B87D9DB-C562-CBE2-7AF7-9F9360999B34}"/>
          </ac:spMkLst>
        </pc:spChg>
      </pc:sldChg>
      <pc:sldChg chg="modSp mod">
        <pc:chgData name="Mark Thirlwell" userId="0eea46bc-1a08-4dae-8290-d9217da89020" providerId="ADAL" clId="{A74DFD5C-A00E-4D75-B54F-AE1372332AAE}" dt="2025-11-27T14:10:23.456" v="147" actId="20577"/>
        <pc:sldMkLst>
          <pc:docMk/>
          <pc:sldMk cId="2040014490" sldId="1049"/>
        </pc:sldMkLst>
        <pc:spChg chg="mod">
          <ac:chgData name="Mark Thirlwell" userId="0eea46bc-1a08-4dae-8290-d9217da89020" providerId="ADAL" clId="{A74DFD5C-A00E-4D75-B54F-AE1372332AAE}" dt="2025-11-27T14:10:23.456" v="147" actId="20577"/>
          <ac:spMkLst>
            <pc:docMk/>
            <pc:sldMk cId="2040014490" sldId="1049"/>
            <ac:spMk id="5" creationId="{36A1EC92-4946-AEBA-E189-47A8973B162A}"/>
          </ac:spMkLst>
        </pc:spChg>
      </pc:sldChg>
      <pc:sldChg chg="modSp mod">
        <pc:chgData name="Mark Thirlwell" userId="0eea46bc-1a08-4dae-8290-d9217da89020" providerId="ADAL" clId="{A74DFD5C-A00E-4D75-B54F-AE1372332AAE}" dt="2025-11-27T14:42:11.037" v="315" actId="20577"/>
        <pc:sldMkLst>
          <pc:docMk/>
          <pc:sldMk cId="1696390160" sldId="1050"/>
        </pc:sldMkLst>
        <pc:spChg chg="mod">
          <ac:chgData name="Mark Thirlwell" userId="0eea46bc-1a08-4dae-8290-d9217da89020" providerId="ADAL" clId="{A74DFD5C-A00E-4D75-B54F-AE1372332AAE}" dt="2025-11-27T14:42:11.037" v="315" actId="20577"/>
          <ac:spMkLst>
            <pc:docMk/>
            <pc:sldMk cId="1696390160" sldId="1050"/>
            <ac:spMk id="6" creationId="{3C5C9B12-5B62-082B-AD20-7080A1C826B8}"/>
          </ac:spMkLst>
        </pc:spChg>
      </pc:sldChg>
      <pc:sldChg chg="modSp mod">
        <pc:chgData name="Mark Thirlwell" userId="0eea46bc-1a08-4dae-8290-d9217da89020" providerId="ADAL" clId="{A74DFD5C-A00E-4D75-B54F-AE1372332AAE}" dt="2025-11-27T14:11:48.289" v="173" actId="14100"/>
        <pc:sldMkLst>
          <pc:docMk/>
          <pc:sldMk cId="1878244334" sldId="1051"/>
        </pc:sldMkLst>
        <pc:spChg chg="mod">
          <ac:chgData name="Mark Thirlwell" userId="0eea46bc-1a08-4dae-8290-d9217da89020" providerId="ADAL" clId="{A74DFD5C-A00E-4D75-B54F-AE1372332AAE}" dt="2025-11-27T14:11:48.289" v="173" actId="14100"/>
          <ac:spMkLst>
            <pc:docMk/>
            <pc:sldMk cId="1878244334" sldId="1051"/>
            <ac:spMk id="6" creationId="{64D7E069-9C24-DE0D-C367-F3924BEF7DF5}"/>
          </ac:spMkLst>
        </pc:spChg>
      </pc:sldChg>
      <pc:sldChg chg="modSp mod">
        <pc:chgData name="Mark Thirlwell" userId="0eea46bc-1a08-4dae-8290-d9217da89020" providerId="ADAL" clId="{A74DFD5C-A00E-4D75-B54F-AE1372332AAE}" dt="2025-11-27T14:42:29.239" v="322" actId="20577"/>
        <pc:sldMkLst>
          <pc:docMk/>
          <pc:sldMk cId="2390041690" sldId="1052"/>
        </pc:sldMkLst>
        <pc:spChg chg="mod">
          <ac:chgData name="Mark Thirlwell" userId="0eea46bc-1a08-4dae-8290-d9217da89020" providerId="ADAL" clId="{A74DFD5C-A00E-4D75-B54F-AE1372332AAE}" dt="2025-11-27T14:42:29.239" v="322" actId="20577"/>
          <ac:spMkLst>
            <pc:docMk/>
            <pc:sldMk cId="2390041690" sldId="1052"/>
            <ac:spMk id="6" creationId="{11F15F5A-459E-D06F-B5A2-C88C2B11495D}"/>
          </ac:spMkLst>
        </pc:spChg>
      </pc:sldChg>
      <pc:sldChg chg="modSp mod">
        <pc:chgData name="Mark Thirlwell" userId="0eea46bc-1a08-4dae-8290-d9217da89020" providerId="ADAL" clId="{A74DFD5C-A00E-4D75-B54F-AE1372332AAE}" dt="2025-11-27T14:27:10.857" v="183" actId="20577"/>
        <pc:sldMkLst>
          <pc:docMk/>
          <pc:sldMk cId="3054101458" sldId="1053"/>
        </pc:sldMkLst>
        <pc:spChg chg="mod">
          <ac:chgData name="Mark Thirlwell" userId="0eea46bc-1a08-4dae-8290-d9217da89020" providerId="ADAL" clId="{A74DFD5C-A00E-4D75-B54F-AE1372332AAE}" dt="2025-11-27T14:27:10.857" v="183" actId="20577"/>
          <ac:spMkLst>
            <pc:docMk/>
            <pc:sldMk cId="3054101458" sldId="1053"/>
            <ac:spMk id="6" creationId="{45EF652E-423E-20EA-0123-A4EB86E044FD}"/>
          </ac:spMkLst>
        </pc:spChg>
      </pc:sldChg>
      <pc:sldChg chg="modSp mod">
        <pc:chgData name="Mark Thirlwell" userId="0eea46bc-1a08-4dae-8290-d9217da89020" providerId="ADAL" clId="{A74DFD5C-A00E-4D75-B54F-AE1372332AAE}" dt="2025-11-27T14:27:17.763" v="189" actId="20577"/>
        <pc:sldMkLst>
          <pc:docMk/>
          <pc:sldMk cId="3179830252" sldId="1054"/>
        </pc:sldMkLst>
        <pc:spChg chg="mod">
          <ac:chgData name="Mark Thirlwell" userId="0eea46bc-1a08-4dae-8290-d9217da89020" providerId="ADAL" clId="{A74DFD5C-A00E-4D75-B54F-AE1372332AAE}" dt="2025-11-27T14:27:17.763" v="189" actId="20577"/>
          <ac:spMkLst>
            <pc:docMk/>
            <pc:sldMk cId="3179830252" sldId="1054"/>
            <ac:spMk id="6" creationId="{F8CBE0D1-C3B5-791E-1EF7-B74B376038AB}"/>
          </ac:spMkLst>
        </pc:spChg>
      </pc:sldChg>
      <pc:sldChg chg="modSp mod">
        <pc:chgData name="Mark Thirlwell" userId="0eea46bc-1a08-4dae-8290-d9217da89020" providerId="ADAL" clId="{A74DFD5C-A00E-4D75-B54F-AE1372332AAE}" dt="2025-11-27T14:27:24.650" v="193" actId="20577"/>
        <pc:sldMkLst>
          <pc:docMk/>
          <pc:sldMk cId="2141594906" sldId="1055"/>
        </pc:sldMkLst>
        <pc:spChg chg="mod">
          <ac:chgData name="Mark Thirlwell" userId="0eea46bc-1a08-4dae-8290-d9217da89020" providerId="ADAL" clId="{A74DFD5C-A00E-4D75-B54F-AE1372332AAE}" dt="2025-11-27T14:27:24.650" v="193" actId="20577"/>
          <ac:spMkLst>
            <pc:docMk/>
            <pc:sldMk cId="2141594906" sldId="1055"/>
            <ac:spMk id="6" creationId="{C01223C0-4C02-CB9C-8463-D9ED70EB19FF}"/>
          </ac:spMkLst>
        </pc:spChg>
      </pc:sldChg>
      <pc:sldChg chg="modSp mod">
        <pc:chgData name="Mark Thirlwell" userId="0eea46bc-1a08-4dae-8290-d9217da89020" providerId="ADAL" clId="{A74DFD5C-A00E-4D75-B54F-AE1372332AAE}" dt="2025-11-27T14:43:16.777" v="328" actId="20577"/>
        <pc:sldMkLst>
          <pc:docMk/>
          <pc:sldMk cId="888956279" sldId="1056"/>
        </pc:sldMkLst>
        <pc:spChg chg="mod">
          <ac:chgData name="Mark Thirlwell" userId="0eea46bc-1a08-4dae-8290-d9217da89020" providerId="ADAL" clId="{A74DFD5C-A00E-4D75-B54F-AE1372332AAE}" dt="2025-11-27T14:29:55.663" v="216" actId="1076"/>
          <ac:spMkLst>
            <pc:docMk/>
            <pc:sldMk cId="888956279" sldId="1056"/>
            <ac:spMk id="5" creationId="{7898A6A9-BE55-92A6-1204-C683FA1BBC5A}"/>
          </ac:spMkLst>
        </pc:spChg>
        <pc:spChg chg="mod">
          <ac:chgData name="Mark Thirlwell" userId="0eea46bc-1a08-4dae-8290-d9217da89020" providerId="ADAL" clId="{A74DFD5C-A00E-4D75-B54F-AE1372332AAE}" dt="2025-11-27T14:43:16.777" v="328" actId="20577"/>
          <ac:spMkLst>
            <pc:docMk/>
            <pc:sldMk cId="888956279" sldId="1056"/>
            <ac:spMk id="6" creationId="{B8DC336E-4B2B-74C9-5B1C-19C9C4DC9E03}"/>
          </ac:spMkLst>
        </pc:spChg>
      </pc:sldChg>
      <pc:sldChg chg="modSp mod">
        <pc:chgData name="Mark Thirlwell" userId="0eea46bc-1a08-4dae-8290-d9217da89020" providerId="ADAL" clId="{A74DFD5C-A00E-4D75-B54F-AE1372332AAE}" dt="2025-11-27T14:43:43.216" v="331" actId="20577"/>
        <pc:sldMkLst>
          <pc:docMk/>
          <pc:sldMk cId="229465236" sldId="1057"/>
        </pc:sldMkLst>
        <pc:spChg chg="mod">
          <ac:chgData name="Mark Thirlwell" userId="0eea46bc-1a08-4dae-8290-d9217da89020" providerId="ADAL" clId="{A74DFD5C-A00E-4D75-B54F-AE1372332AAE}" dt="2025-11-27T14:43:43.216" v="331" actId="20577"/>
          <ac:spMkLst>
            <pc:docMk/>
            <pc:sldMk cId="229465236" sldId="1057"/>
            <ac:spMk id="6" creationId="{705F4453-89B5-3FC4-2BB2-29F045CD0371}"/>
          </ac:spMkLst>
        </pc:spChg>
      </pc:sldChg>
      <pc:sldChg chg="modSp mod">
        <pc:chgData name="Mark Thirlwell" userId="0eea46bc-1a08-4dae-8290-d9217da89020" providerId="ADAL" clId="{A74DFD5C-A00E-4D75-B54F-AE1372332AAE}" dt="2025-11-27T14:44:23.362" v="336" actId="20577"/>
        <pc:sldMkLst>
          <pc:docMk/>
          <pc:sldMk cId="3372529854" sldId="1058"/>
        </pc:sldMkLst>
        <pc:spChg chg="mod">
          <ac:chgData name="Mark Thirlwell" userId="0eea46bc-1a08-4dae-8290-d9217da89020" providerId="ADAL" clId="{A74DFD5C-A00E-4D75-B54F-AE1372332AAE}" dt="2025-11-27T14:30:54.051" v="229" actId="1076"/>
          <ac:spMkLst>
            <pc:docMk/>
            <pc:sldMk cId="3372529854" sldId="1058"/>
            <ac:spMk id="5" creationId="{C68E706F-E93D-321E-1244-09360EB99F52}"/>
          </ac:spMkLst>
        </pc:spChg>
        <pc:spChg chg="mod">
          <ac:chgData name="Mark Thirlwell" userId="0eea46bc-1a08-4dae-8290-d9217da89020" providerId="ADAL" clId="{A74DFD5C-A00E-4D75-B54F-AE1372332AAE}" dt="2025-11-27T14:44:23.362" v="336" actId="20577"/>
          <ac:spMkLst>
            <pc:docMk/>
            <pc:sldMk cId="3372529854" sldId="1058"/>
            <ac:spMk id="6" creationId="{CC7652A4-D8D8-98A6-2716-C7AD6C62A55A}"/>
          </ac:spMkLst>
        </pc:spChg>
      </pc:sldChg>
      <pc:sldChg chg="modSp mod">
        <pc:chgData name="Mark Thirlwell" userId="0eea46bc-1a08-4dae-8290-d9217da89020" providerId="ADAL" clId="{A74DFD5C-A00E-4D75-B54F-AE1372332AAE}" dt="2025-11-27T14:44:35.947" v="338" actId="20577"/>
        <pc:sldMkLst>
          <pc:docMk/>
          <pc:sldMk cId="9020287" sldId="1059"/>
        </pc:sldMkLst>
        <pc:spChg chg="mod">
          <ac:chgData name="Mark Thirlwell" userId="0eea46bc-1a08-4dae-8290-d9217da89020" providerId="ADAL" clId="{A74DFD5C-A00E-4D75-B54F-AE1372332AAE}" dt="2025-11-27T14:32:04.509" v="239" actId="1076"/>
          <ac:spMkLst>
            <pc:docMk/>
            <pc:sldMk cId="9020287" sldId="1059"/>
            <ac:spMk id="5" creationId="{9B2148AD-DA8F-BE58-C3E2-F03F81D9D1AC}"/>
          </ac:spMkLst>
        </pc:spChg>
        <pc:spChg chg="mod">
          <ac:chgData name="Mark Thirlwell" userId="0eea46bc-1a08-4dae-8290-d9217da89020" providerId="ADAL" clId="{A74DFD5C-A00E-4D75-B54F-AE1372332AAE}" dt="2025-11-27T14:44:35.947" v="338" actId="20577"/>
          <ac:spMkLst>
            <pc:docMk/>
            <pc:sldMk cId="9020287" sldId="1059"/>
            <ac:spMk id="6" creationId="{908A826A-D21F-67F0-786D-17FEB449B870}"/>
          </ac:spMkLst>
        </pc:spChg>
      </pc:sldChg>
      <pc:sldChg chg="modSp mod">
        <pc:chgData name="Mark Thirlwell" userId="0eea46bc-1a08-4dae-8290-d9217da89020" providerId="ADAL" clId="{A74DFD5C-A00E-4D75-B54F-AE1372332AAE}" dt="2025-11-27T14:38:10.559" v="284" actId="20577"/>
        <pc:sldMkLst>
          <pc:docMk/>
          <pc:sldMk cId="1987917475" sldId="1060"/>
        </pc:sldMkLst>
        <pc:spChg chg="mod">
          <ac:chgData name="Mark Thirlwell" userId="0eea46bc-1a08-4dae-8290-d9217da89020" providerId="ADAL" clId="{A74DFD5C-A00E-4D75-B54F-AE1372332AAE}" dt="2025-11-27T14:38:10.559" v="284" actId="20577"/>
          <ac:spMkLst>
            <pc:docMk/>
            <pc:sldMk cId="1987917475" sldId="1060"/>
            <ac:spMk id="6" creationId="{79FCBED6-7049-D675-7A28-BDC4CC4232F5}"/>
          </ac:spMkLst>
        </pc:spChg>
      </pc:sldChg>
      <pc:sldChg chg="modSp mod">
        <pc:chgData name="Mark Thirlwell" userId="0eea46bc-1a08-4dae-8290-d9217da89020" providerId="ADAL" clId="{A74DFD5C-A00E-4D75-B54F-AE1372332AAE}" dt="2025-11-27T14:39:27.150" v="298" actId="12"/>
        <pc:sldMkLst>
          <pc:docMk/>
          <pc:sldMk cId="1817759345" sldId="1062"/>
        </pc:sldMkLst>
        <pc:spChg chg="mod">
          <ac:chgData name="Mark Thirlwell" userId="0eea46bc-1a08-4dae-8290-d9217da89020" providerId="ADAL" clId="{A74DFD5C-A00E-4D75-B54F-AE1372332AAE}" dt="2025-11-27T14:39:27.150" v="298" actId="12"/>
          <ac:spMkLst>
            <pc:docMk/>
            <pc:sldMk cId="1817759345" sldId="1062"/>
            <ac:spMk id="6" creationId="{D5BE0F81-1AE5-E88C-B68C-73F2392B3C18}"/>
          </ac:spMkLst>
        </pc:spChg>
      </pc:sldChg>
      <pc:sldChg chg="modSp mod">
        <pc:chgData name="Mark Thirlwell" userId="0eea46bc-1a08-4dae-8290-d9217da89020" providerId="ADAL" clId="{A74DFD5C-A00E-4D75-B54F-AE1372332AAE}" dt="2025-11-27T14:39:49.786" v="304" actId="20577"/>
        <pc:sldMkLst>
          <pc:docMk/>
          <pc:sldMk cId="3300670591" sldId="1063"/>
        </pc:sldMkLst>
        <pc:spChg chg="mod">
          <ac:chgData name="Mark Thirlwell" userId="0eea46bc-1a08-4dae-8290-d9217da89020" providerId="ADAL" clId="{A74DFD5C-A00E-4D75-B54F-AE1372332AAE}" dt="2025-11-27T14:39:49.786" v="304" actId="20577"/>
          <ac:spMkLst>
            <pc:docMk/>
            <pc:sldMk cId="3300670591" sldId="1063"/>
            <ac:spMk id="6" creationId="{287ADA04-9BDA-5892-6CFF-D8B24538CA93}"/>
          </ac:spMkLst>
        </pc:spChg>
      </pc:sldChg>
      <pc:sldChg chg="modSp mod">
        <pc:chgData name="Mark Thirlwell" userId="0eea46bc-1a08-4dae-8290-d9217da89020" providerId="ADAL" clId="{A74DFD5C-A00E-4D75-B54F-AE1372332AAE}" dt="2025-11-27T14:40:15.146" v="310" actId="20577"/>
        <pc:sldMkLst>
          <pc:docMk/>
          <pc:sldMk cId="3523148381" sldId="1064"/>
        </pc:sldMkLst>
        <pc:spChg chg="mod">
          <ac:chgData name="Mark Thirlwell" userId="0eea46bc-1a08-4dae-8290-d9217da89020" providerId="ADAL" clId="{A74DFD5C-A00E-4D75-B54F-AE1372332AAE}" dt="2025-11-27T14:40:15.146" v="310" actId="20577"/>
          <ac:spMkLst>
            <pc:docMk/>
            <pc:sldMk cId="3523148381" sldId="1064"/>
            <ac:spMk id="6" creationId="{27780375-AE35-8DD7-72A7-D68065A122F1}"/>
          </ac:spMkLst>
        </pc:spChg>
      </pc:sldChg>
      <pc:sldChg chg="modSp mod">
        <pc:chgData name="Mark Thirlwell" userId="0eea46bc-1a08-4dae-8290-d9217da89020" providerId="ADAL" clId="{A74DFD5C-A00E-4D75-B54F-AE1372332AAE}" dt="2025-11-27T14:30:37.180" v="225" actId="20577"/>
        <pc:sldMkLst>
          <pc:docMk/>
          <pc:sldMk cId="3921815019" sldId="1065"/>
        </pc:sldMkLst>
        <pc:spChg chg="mod">
          <ac:chgData name="Mark Thirlwell" userId="0eea46bc-1a08-4dae-8290-d9217da89020" providerId="ADAL" clId="{A74DFD5C-A00E-4D75-B54F-AE1372332AAE}" dt="2025-11-27T14:30:37.180" v="225" actId="20577"/>
          <ac:spMkLst>
            <pc:docMk/>
            <pc:sldMk cId="3921815019" sldId="1065"/>
            <ac:spMk id="6" creationId="{B7FDC476-CC9F-A870-05AF-D068D3903015}"/>
          </ac:spMkLst>
        </pc:spChg>
      </pc:sldChg>
      <pc:sldChg chg="modSp mod">
        <pc:chgData name="Mark Thirlwell" userId="0eea46bc-1a08-4dae-8290-d9217da89020" providerId="ADAL" clId="{A74DFD5C-A00E-4D75-B54F-AE1372332AAE}" dt="2025-11-27T14:01:26.655" v="46" actId="20577"/>
        <pc:sldMkLst>
          <pc:docMk/>
          <pc:sldMk cId="3258019753" sldId="1066"/>
        </pc:sldMkLst>
        <pc:spChg chg="mod">
          <ac:chgData name="Mark Thirlwell" userId="0eea46bc-1a08-4dae-8290-d9217da89020" providerId="ADAL" clId="{A74DFD5C-A00E-4D75-B54F-AE1372332AAE}" dt="2025-11-27T14:00:37.513" v="36" actId="255"/>
          <ac:spMkLst>
            <pc:docMk/>
            <pc:sldMk cId="3258019753" sldId="1066"/>
            <ac:spMk id="5" creationId="{621B0846-AC90-6437-328E-E653F62B9482}"/>
          </ac:spMkLst>
        </pc:spChg>
        <pc:spChg chg="mod">
          <ac:chgData name="Mark Thirlwell" userId="0eea46bc-1a08-4dae-8290-d9217da89020" providerId="ADAL" clId="{A74DFD5C-A00E-4D75-B54F-AE1372332AAE}" dt="2025-11-27T14:01:26.655" v="46" actId="20577"/>
          <ac:spMkLst>
            <pc:docMk/>
            <pc:sldMk cId="3258019753" sldId="1066"/>
            <ac:spMk id="6" creationId="{40708033-56AE-F250-C4F6-C32DC4711943}"/>
          </ac:spMkLst>
        </pc:spChg>
      </pc:sldChg>
      <pc:sldChg chg="modSp mod">
        <pc:chgData name="Mark Thirlwell" userId="0eea46bc-1a08-4dae-8290-d9217da89020" providerId="ADAL" clId="{A74DFD5C-A00E-4D75-B54F-AE1372332AAE}" dt="2025-11-27T14:01:13.824" v="43" actId="20577"/>
        <pc:sldMkLst>
          <pc:docMk/>
          <pc:sldMk cId="1670090178" sldId="1067"/>
        </pc:sldMkLst>
        <pc:spChg chg="mod">
          <ac:chgData name="Mark Thirlwell" userId="0eea46bc-1a08-4dae-8290-d9217da89020" providerId="ADAL" clId="{A74DFD5C-A00E-4D75-B54F-AE1372332AAE}" dt="2025-11-27T14:00:43.077" v="37" actId="255"/>
          <ac:spMkLst>
            <pc:docMk/>
            <pc:sldMk cId="1670090178" sldId="1067"/>
            <ac:spMk id="5" creationId="{96775176-AD4F-8B03-57C1-7D2E715919BB}"/>
          </ac:spMkLst>
        </pc:spChg>
        <pc:spChg chg="mod">
          <ac:chgData name="Mark Thirlwell" userId="0eea46bc-1a08-4dae-8290-d9217da89020" providerId="ADAL" clId="{A74DFD5C-A00E-4D75-B54F-AE1372332AAE}" dt="2025-11-27T14:01:13.824" v="43" actId="20577"/>
          <ac:spMkLst>
            <pc:docMk/>
            <pc:sldMk cId="1670090178" sldId="1067"/>
            <ac:spMk id="6" creationId="{C59D3B78-B0AF-9205-602D-9989A5F989EC}"/>
          </ac:spMkLst>
        </pc:spChg>
      </pc:sldChg>
    </pc:docChg>
  </pc:docChgLst>
  <pc:docChgLst>
    <pc:chgData name="Andrasko, Rhiannon" userId="S::rhiannon.andrasko@wjec.co.uk::15be4c62-2de6-4343-a7f4-3c209826edd1" providerId="AD" clId="Web-{A5CF5C9C-B07E-919D-FFBA-CE578ED34177}"/>
    <pc:docChg chg="modSld">
      <pc:chgData name="Andrasko, Rhiannon" userId="S::rhiannon.andrasko@wjec.co.uk::15be4c62-2de6-4343-a7f4-3c209826edd1" providerId="AD" clId="Web-{A5CF5C9C-B07E-919D-FFBA-CE578ED34177}" dt="2025-12-04T16:40:20.122" v="8" actId="20577"/>
      <pc:docMkLst>
        <pc:docMk/>
      </pc:docMkLst>
      <pc:sldChg chg="modSp">
        <pc:chgData name="Andrasko, Rhiannon" userId="S::rhiannon.andrasko@wjec.co.uk::15be4c62-2de6-4343-a7f4-3c209826edd1" providerId="AD" clId="Web-{A5CF5C9C-B07E-919D-FFBA-CE578ED34177}" dt="2025-12-04T16:35:16.460" v="4" actId="20577"/>
        <pc:sldMkLst>
          <pc:docMk/>
          <pc:sldMk cId="1036890032" sldId="1046"/>
        </pc:sldMkLst>
        <pc:spChg chg="mod">
          <ac:chgData name="Andrasko, Rhiannon" userId="S::rhiannon.andrasko@wjec.co.uk::15be4c62-2de6-4343-a7f4-3c209826edd1" providerId="AD" clId="Web-{A5CF5C9C-B07E-919D-FFBA-CE578ED34177}" dt="2025-12-04T16:35:16.460" v="4" actId="20577"/>
          <ac:spMkLst>
            <pc:docMk/>
            <pc:sldMk cId="1036890032" sldId="1046"/>
            <ac:spMk id="6" creationId="{6F358936-30A7-E19E-ABDE-94ADEAB23C92}"/>
          </ac:spMkLst>
        </pc:spChg>
      </pc:sldChg>
      <pc:sldChg chg="modSp">
        <pc:chgData name="Andrasko, Rhiannon" userId="S::rhiannon.andrasko@wjec.co.uk::15be4c62-2de6-4343-a7f4-3c209826edd1" providerId="AD" clId="Web-{A5CF5C9C-B07E-919D-FFBA-CE578ED34177}" dt="2025-12-04T16:40:20.122" v="8" actId="20577"/>
        <pc:sldMkLst>
          <pc:docMk/>
          <pc:sldMk cId="229465236" sldId="1057"/>
        </pc:sldMkLst>
        <pc:spChg chg="mod">
          <ac:chgData name="Andrasko, Rhiannon" userId="S::rhiannon.andrasko@wjec.co.uk::15be4c62-2de6-4343-a7f4-3c209826edd1" providerId="AD" clId="Web-{A5CF5C9C-B07E-919D-FFBA-CE578ED34177}" dt="2025-12-04T16:40:20.122" v="8" actId="20577"/>
          <ac:spMkLst>
            <pc:docMk/>
            <pc:sldMk cId="229465236" sldId="1057"/>
            <ac:spMk id="6" creationId="{705F4453-89B5-3FC4-2BB2-29F045CD0371}"/>
          </ac:spMkLst>
        </pc:spChg>
      </pc:sldChg>
    </pc:docChg>
  </pc:docChgLst>
  <pc:docChgLst>
    <pc:chgData name="toml2020" userId="S::toml2020_live.co.uk#ext#@semta.onmicrosoft.com::8bd8c1d7-a4e2-43ef-aea0-9e7095d42c47" providerId="AD" clId="Web-{AC8CBACA-B00E-BB2E-9FAF-AF5F9817F04C}"/>
    <pc:docChg chg="addSld modSld">
      <pc:chgData name="toml2020" userId="S::toml2020_live.co.uk#ext#@semta.onmicrosoft.com::8bd8c1d7-a4e2-43ef-aea0-9e7095d42c47" providerId="AD" clId="Web-{AC8CBACA-B00E-BB2E-9FAF-AF5F9817F04C}" dt="2025-11-07T08:52:44.655" v="49" actId="20577"/>
      <pc:docMkLst>
        <pc:docMk/>
      </pc:docMkLst>
      <pc:sldChg chg="addSp delSp modSp add replId">
        <pc:chgData name="toml2020" userId="S::toml2020_live.co.uk#ext#@semta.onmicrosoft.com::8bd8c1d7-a4e2-43ef-aea0-9e7095d42c47" providerId="AD" clId="Web-{AC8CBACA-B00E-BB2E-9FAF-AF5F9817F04C}" dt="2025-11-07T08:52:44.655" v="49" actId="20577"/>
        <pc:sldMkLst>
          <pc:docMk/>
          <pc:sldMk cId="3258019753" sldId="1066"/>
        </pc:sldMkLst>
        <pc:spChg chg="mod">
          <ac:chgData name="toml2020" userId="S::toml2020_live.co.uk#ext#@semta.onmicrosoft.com::8bd8c1d7-a4e2-43ef-aea0-9e7095d42c47" providerId="AD" clId="Web-{AC8CBACA-B00E-BB2E-9FAF-AF5F9817F04C}" dt="2025-11-07T08:52:44.655" v="49" actId="20577"/>
          <ac:spMkLst>
            <pc:docMk/>
            <pc:sldMk cId="3258019753" sldId="1066"/>
            <ac:spMk id="5" creationId="{621B0846-AC90-6437-328E-E653F62B9482}"/>
          </ac:spMkLst>
        </pc:spChg>
        <pc:spChg chg="mod">
          <ac:chgData name="toml2020" userId="S::toml2020_live.co.uk#ext#@semta.onmicrosoft.com::8bd8c1d7-a4e2-43ef-aea0-9e7095d42c47" providerId="AD" clId="Web-{AC8CBACA-B00E-BB2E-9FAF-AF5F9817F04C}" dt="2025-11-07T08:50:36.275" v="34" actId="20577"/>
          <ac:spMkLst>
            <pc:docMk/>
            <pc:sldMk cId="3258019753" sldId="1066"/>
            <ac:spMk id="6" creationId="{40708033-56AE-F250-C4F6-C32DC4711943}"/>
          </ac:spMkLst>
        </pc:spChg>
      </pc:sldChg>
      <pc:sldChg chg="modSp add replId">
        <pc:chgData name="toml2020" userId="S::toml2020_live.co.uk#ext#@semta.onmicrosoft.com::8bd8c1d7-a4e2-43ef-aea0-9e7095d42c47" providerId="AD" clId="Web-{AC8CBACA-B00E-BB2E-9FAF-AF5F9817F04C}" dt="2025-11-07T08:52:35.764" v="46" actId="20577"/>
        <pc:sldMkLst>
          <pc:docMk/>
          <pc:sldMk cId="1670090178" sldId="1067"/>
        </pc:sldMkLst>
        <pc:spChg chg="mod">
          <ac:chgData name="toml2020" userId="S::toml2020_live.co.uk#ext#@semta.onmicrosoft.com::8bd8c1d7-a4e2-43ef-aea0-9e7095d42c47" providerId="AD" clId="Web-{AC8CBACA-B00E-BB2E-9FAF-AF5F9817F04C}" dt="2025-11-07T08:52:35.764" v="46" actId="20577"/>
          <ac:spMkLst>
            <pc:docMk/>
            <pc:sldMk cId="1670090178" sldId="1067"/>
            <ac:spMk id="5" creationId="{96775176-AD4F-8B03-57C1-7D2E715919BB}"/>
          </ac:spMkLst>
        </pc:spChg>
        <pc:spChg chg="mod">
          <ac:chgData name="toml2020" userId="S::toml2020_live.co.uk#ext#@semta.onmicrosoft.com::8bd8c1d7-a4e2-43ef-aea0-9e7095d42c47" providerId="AD" clId="Web-{AC8CBACA-B00E-BB2E-9FAF-AF5F9817F04C}" dt="2025-11-07T08:52:30.655" v="44" actId="20577"/>
          <ac:spMkLst>
            <pc:docMk/>
            <pc:sldMk cId="1670090178" sldId="1067"/>
            <ac:spMk id="6" creationId="{C59D3B78-B0AF-9205-602D-9989A5F989E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40</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B7DBB719-D395-7E29-519D-ADA140641B66}"/>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B0916F87-2095-B494-EEDD-4EB05AF2ABE6}"/>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7096C4C7-3DEA-9FDD-0988-5E4B791E24B9}"/>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35F0DBD7-9EA0-EDE7-0E60-5C0F6D083389}"/>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defTabSz="608030" fontAlgn="auto">
              <a:lnSpc>
                <a:spcPct val="110000"/>
              </a:lnSpc>
              <a:spcBef>
                <a:spcPts val="0"/>
              </a:spcBef>
              <a:spcAft>
                <a:spcPts val="1200"/>
              </a:spcAft>
              <a:buNone/>
              <a:defRPr/>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K1.10 Safety devices applicable to gas systems, their characteristics and operation</a:t>
            </a:r>
          </a:p>
          <a:p>
            <a:pPr marL="0" indent="0" defTabSz="608030" fontAlgn="auto">
              <a:lnSpc>
                <a:spcPct val="110000"/>
              </a:lnSpc>
              <a:spcBef>
                <a:spcPts val="0"/>
              </a:spcBef>
              <a:spcAft>
                <a:spcPts val="1200"/>
              </a:spcAft>
              <a:buNone/>
              <a:defRPr/>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1.10d</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 Testing, inspection and replacement procedures</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62AAC-0D16-CFC9-2715-F293E5B2B02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69851DB-E4DE-BFA0-82C4-C85D918647FD}"/>
              </a:ext>
            </a:extLst>
          </p:cNvPr>
          <p:cNvSpPr>
            <a:spLocks noGrp="1"/>
          </p:cNvSpPr>
          <p:nvPr>
            <p:ph type="title"/>
          </p:nvPr>
        </p:nvSpPr>
        <p:spPr>
          <a:xfrm>
            <a:off x="252000" y="959222"/>
            <a:ext cx="11628452" cy="646331"/>
          </a:xfrm>
        </p:spPr>
        <p:txBody>
          <a:bodyPr/>
          <a:lstStyle/>
          <a:p>
            <a:r>
              <a:rPr lang="en-GB"/>
              <a:t>Safe replacement procedures</a:t>
            </a:r>
          </a:p>
        </p:txBody>
      </p:sp>
      <p:sp>
        <p:nvSpPr>
          <p:cNvPr id="6" name="Content Placeholder 5">
            <a:extLst>
              <a:ext uri="{FF2B5EF4-FFF2-40B4-BE49-F238E27FC236}">
                <a16:creationId xmlns:a16="http://schemas.microsoft.com/office/drawing/2014/main" id="{372493A5-2DF4-7541-CAB0-95085AF9291C}"/>
              </a:ext>
            </a:extLst>
          </p:cNvPr>
          <p:cNvSpPr>
            <a:spLocks noGrp="1"/>
          </p:cNvSpPr>
          <p:nvPr>
            <p:ph sz="quarter" idx="10"/>
          </p:nvPr>
        </p:nvSpPr>
        <p:spPr>
          <a:xfrm>
            <a:off x="360000" y="1800000"/>
            <a:ext cx="11628452" cy="4140000"/>
          </a:xfrm>
        </p:spPr>
        <p:txBody>
          <a:bodyPr/>
          <a:lstStyle/>
          <a:p>
            <a:pPr>
              <a:spcAft>
                <a:spcPts val="600"/>
              </a:spcAft>
            </a:pPr>
            <a:r>
              <a:rPr lang="en-GB" b="1" dirty="0"/>
              <a:t>Preparation</a:t>
            </a:r>
          </a:p>
          <a:p>
            <a:pPr marL="342900" indent="-342900">
              <a:spcAft>
                <a:spcPts val="600"/>
              </a:spcAft>
              <a:buFont typeface="Arial" panose="020B0604020202020204" pitchFamily="34" charset="0"/>
              <a:buChar char="•"/>
            </a:pPr>
            <a:r>
              <a:rPr lang="en-GB" dirty="0"/>
              <a:t>Isolate gas supply and verify with leak detection fluid.</a:t>
            </a:r>
          </a:p>
          <a:p>
            <a:pPr marL="342900" indent="-342900">
              <a:spcAft>
                <a:spcPts val="600"/>
              </a:spcAft>
              <a:buFont typeface="Arial" panose="020B0604020202020204" pitchFamily="34" charset="0"/>
              <a:buChar char="•"/>
            </a:pPr>
            <a:r>
              <a:rPr lang="en-GB" dirty="0"/>
              <a:t>Disconnect electrical supply and verify with approved voltage tester.</a:t>
            </a:r>
          </a:p>
          <a:p>
            <a:pPr marL="342900" indent="-342900">
              <a:spcAft>
                <a:spcPts val="600"/>
              </a:spcAft>
              <a:buFont typeface="Arial" panose="020B0604020202020204" pitchFamily="34" charset="0"/>
              <a:buChar char="•"/>
            </a:pPr>
            <a:r>
              <a:rPr lang="en-GB" dirty="0"/>
              <a:t>Verify part number against manufacturer instructions (MI).</a:t>
            </a:r>
          </a:p>
          <a:p>
            <a:pPr marL="342900" indent="-342900">
              <a:spcAft>
                <a:spcPts val="600"/>
              </a:spcAft>
              <a:buFont typeface="Arial" panose="020B0604020202020204" pitchFamily="34" charset="0"/>
              <a:buChar char="•"/>
            </a:pPr>
            <a:r>
              <a:rPr lang="en-GB" dirty="0"/>
              <a:t>Source certified part with proper UKCA/CE marking.</a:t>
            </a:r>
          </a:p>
          <a:p>
            <a:pPr marL="342900" indent="-342900">
              <a:spcAft>
                <a:spcPts val="600"/>
              </a:spcAft>
              <a:buFont typeface="Arial" panose="020B0604020202020204" pitchFamily="34" charset="0"/>
              <a:buChar char="•"/>
            </a:pPr>
            <a:r>
              <a:rPr lang="en-GB" dirty="0"/>
              <a:t>Gather appropriate tools and personal protective equipment (PPE).</a:t>
            </a:r>
          </a:p>
          <a:p>
            <a:pPr marL="342900" indent="-342900">
              <a:spcAft>
                <a:spcPts val="600"/>
              </a:spcAft>
              <a:buFont typeface="Arial" panose="020B0604020202020204" pitchFamily="34" charset="0"/>
              <a:buChar char="•"/>
            </a:pPr>
            <a:r>
              <a:rPr lang="en-GB" dirty="0"/>
              <a:t>Inform customer of procedure and estimated completion time.</a:t>
            </a:r>
          </a:p>
          <a:p>
            <a:pPr>
              <a:spcAft>
                <a:spcPts val="600"/>
              </a:spcAft>
            </a:pPr>
            <a:endParaRPr lang="en-GB" dirty="0"/>
          </a:p>
        </p:txBody>
      </p:sp>
    </p:spTree>
    <p:extLst>
      <p:ext uri="{BB962C8B-B14F-4D97-AF65-F5344CB8AC3E}">
        <p14:creationId xmlns:p14="http://schemas.microsoft.com/office/powerpoint/2010/main" val="2082593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E128D-BA78-6FAC-924E-2337185A93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4915565-5DE9-0631-B7AA-E44B04DFAEC4}"/>
              </a:ext>
            </a:extLst>
          </p:cNvPr>
          <p:cNvSpPr>
            <a:spLocks noGrp="1"/>
          </p:cNvSpPr>
          <p:nvPr>
            <p:ph type="title"/>
          </p:nvPr>
        </p:nvSpPr>
        <p:spPr>
          <a:xfrm>
            <a:off x="252000" y="959222"/>
            <a:ext cx="11628452" cy="646331"/>
          </a:xfrm>
        </p:spPr>
        <p:txBody>
          <a:bodyPr/>
          <a:lstStyle/>
          <a:p>
            <a:r>
              <a:rPr lang="en-GB"/>
              <a:t>Safe replacement procedures</a:t>
            </a:r>
          </a:p>
        </p:txBody>
      </p:sp>
      <p:sp>
        <p:nvSpPr>
          <p:cNvPr id="6" name="Content Placeholder 5">
            <a:extLst>
              <a:ext uri="{FF2B5EF4-FFF2-40B4-BE49-F238E27FC236}">
                <a16:creationId xmlns:a16="http://schemas.microsoft.com/office/drawing/2014/main" id="{1A5B0343-EFE9-46FE-F894-6858E13C4493}"/>
              </a:ext>
            </a:extLst>
          </p:cNvPr>
          <p:cNvSpPr>
            <a:spLocks noGrp="1"/>
          </p:cNvSpPr>
          <p:nvPr>
            <p:ph sz="quarter" idx="10"/>
          </p:nvPr>
        </p:nvSpPr>
        <p:spPr>
          <a:xfrm>
            <a:off x="360000" y="1800000"/>
            <a:ext cx="11628452" cy="4140000"/>
          </a:xfrm>
        </p:spPr>
        <p:txBody>
          <a:bodyPr/>
          <a:lstStyle/>
          <a:p>
            <a:pPr>
              <a:spcAft>
                <a:spcPts val="600"/>
              </a:spcAft>
            </a:pPr>
            <a:r>
              <a:rPr lang="en-GB" b="1" dirty="0"/>
              <a:t>Replacement steps</a:t>
            </a:r>
          </a:p>
          <a:p>
            <a:pPr marL="342900" indent="-342900">
              <a:spcAft>
                <a:spcPts val="600"/>
              </a:spcAft>
              <a:buFont typeface="Arial" panose="020B0604020202020204" pitchFamily="34" charset="0"/>
              <a:buChar char="•"/>
            </a:pPr>
            <a:r>
              <a:rPr lang="en-GB" dirty="0"/>
              <a:t>Isolate and depressurise the system as required.</a:t>
            </a:r>
          </a:p>
          <a:p>
            <a:pPr marL="342900" indent="-342900">
              <a:spcAft>
                <a:spcPts val="600"/>
              </a:spcAft>
              <a:buFont typeface="Arial" panose="020B0604020202020204" pitchFamily="34" charset="0"/>
              <a:buChar char="•"/>
            </a:pPr>
            <a:r>
              <a:rPr lang="en-GB" dirty="0"/>
              <a:t>Label wires before disconnection if applicable.</a:t>
            </a:r>
          </a:p>
          <a:p>
            <a:pPr marL="342900" indent="-342900">
              <a:spcAft>
                <a:spcPts val="600"/>
              </a:spcAft>
              <a:buFont typeface="Arial" panose="020B0604020202020204" pitchFamily="34" charset="0"/>
              <a:buChar char="•"/>
            </a:pPr>
            <a:r>
              <a:rPr lang="en-GB" dirty="0"/>
              <a:t>Remove damaged/faulty component following MI.</a:t>
            </a:r>
          </a:p>
          <a:p>
            <a:pPr marL="342900" indent="-342900">
              <a:spcAft>
                <a:spcPts val="600"/>
              </a:spcAft>
              <a:buFont typeface="Arial" panose="020B0604020202020204" pitchFamily="34" charset="0"/>
              <a:buChar char="•"/>
            </a:pPr>
            <a:r>
              <a:rPr lang="en-GB" dirty="0"/>
              <a:t>Compare the new component with the old to verify compatibility.</a:t>
            </a:r>
          </a:p>
          <a:p>
            <a:pPr marL="342900" indent="-342900">
              <a:spcAft>
                <a:spcPts val="600"/>
              </a:spcAft>
              <a:buFont typeface="Arial" panose="020B0604020202020204" pitchFamily="34" charset="0"/>
              <a:buChar char="•"/>
            </a:pPr>
            <a:r>
              <a:rPr lang="en-GB" dirty="0"/>
              <a:t>Install manufacturer-approved replacement as specified.</a:t>
            </a:r>
          </a:p>
          <a:p>
            <a:pPr marL="342900" indent="-342900">
              <a:spcAft>
                <a:spcPts val="600"/>
              </a:spcAft>
              <a:buFont typeface="Arial" panose="020B0604020202020204" pitchFamily="34" charset="0"/>
              <a:buChar char="•"/>
            </a:pPr>
            <a:r>
              <a:rPr lang="en-GB" dirty="0"/>
              <a:t>Check all seals, connections and wiring.</a:t>
            </a:r>
          </a:p>
          <a:p>
            <a:pPr marL="342900" indent="-342900">
              <a:spcAft>
                <a:spcPts val="600"/>
              </a:spcAft>
              <a:buFont typeface="Arial" panose="020B0604020202020204" pitchFamily="34" charset="0"/>
              <a:buChar char="•"/>
            </a:pPr>
            <a:r>
              <a:rPr lang="en-GB" dirty="0"/>
              <a:t>Ensure correct positioning and orientation.</a:t>
            </a:r>
          </a:p>
        </p:txBody>
      </p:sp>
    </p:spTree>
    <p:extLst>
      <p:ext uri="{BB962C8B-B14F-4D97-AF65-F5344CB8AC3E}">
        <p14:creationId xmlns:p14="http://schemas.microsoft.com/office/powerpoint/2010/main" val="1124893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2E881-00D0-9E3E-AD7B-8CF418A14E1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29F7318-F130-B392-42D8-B34366665C8E}"/>
              </a:ext>
            </a:extLst>
          </p:cNvPr>
          <p:cNvSpPr>
            <a:spLocks noGrp="1"/>
          </p:cNvSpPr>
          <p:nvPr>
            <p:ph type="title"/>
          </p:nvPr>
        </p:nvSpPr>
        <p:spPr>
          <a:xfrm>
            <a:off x="252000" y="959222"/>
            <a:ext cx="11628452" cy="646331"/>
          </a:xfrm>
        </p:spPr>
        <p:txBody>
          <a:bodyPr/>
          <a:lstStyle/>
          <a:p>
            <a:r>
              <a:rPr lang="en-GB"/>
              <a:t>Safe replacement procedures</a:t>
            </a:r>
          </a:p>
        </p:txBody>
      </p:sp>
      <p:sp>
        <p:nvSpPr>
          <p:cNvPr id="6" name="Content Placeholder 5">
            <a:extLst>
              <a:ext uri="{FF2B5EF4-FFF2-40B4-BE49-F238E27FC236}">
                <a16:creationId xmlns:a16="http://schemas.microsoft.com/office/drawing/2014/main" id="{6F358936-30A7-E19E-ABDE-94ADEAB23C92}"/>
              </a:ext>
            </a:extLst>
          </p:cNvPr>
          <p:cNvSpPr>
            <a:spLocks noGrp="1"/>
          </p:cNvSpPr>
          <p:nvPr>
            <p:ph sz="quarter" idx="10"/>
          </p:nvPr>
        </p:nvSpPr>
        <p:spPr>
          <a:xfrm>
            <a:off x="360000" y="1800000"/>
            <a:ext cx="11628452" cy="4140000"/>
          </a:xfrm>
        </p:spPr>
        <p:txBody>
          <a:bodyPr/>
          <a:lstStyle/>
          <a:p>
            <a:pPr>
              <a:spcAft>
                <a:spcPts val="600"/>
              </a:spcAft>
            </a:pPr>
            <a:r>
              <a:rPr lang="en-GB" b="1" dirty="0"/>
              <a:t>Commissioning and testing</a:t>
            </a:r>
          </a:p>
          <a:p>
            <a:pPr marL="342900" indent="-342900">
              <a:spcAft>
                <a:spcPts val="600"/>
              </a:spcAft>
              <a:buFont typeface="Arial" panose="020B0604020202020204" pitchFamily="34" charset="0"/>
              <a:buChar char="•"/>
            </a:pPr>
            <a:r>
              <a:rPr lang="en-GB" dirty="0">
                <a:ea typeface="ＭＳ Ｐゴシック"/>
              </a:rPr>
              <a:t>Reconnect electrical supply and gas supply.</a:t>
            </a:r>
            <a:endParaRPr lang="en-GB" dirty="0"/>
          </a:p>
          <a:p>
            <a:pPr marL="342900" indent="-342900">
              <a:spcAft>
                <a:spcPts val="600"/>
              </a:spcAft>
              <a:buFont typeface="Arial" panose="020B0604020202020204" pitchFamily="34" charset="0"/>
              <a:buChar char="•"/>
            </a:pPr>
            <a:r>
              <a:rPr lang="en-GB">
                <a:ea typeface="ＭＳ Ｐゴシック"/>
              </a:rPr>
              <a:t>Pressure test any gas joints using approved methods.</a:t>
            </a:r>
            <a:endParaRPr lang="en-GB"/>
          </a:p>
          <a:p>
            <a:pPr marL="342900" indent="-342900">
              <a:spcAft>
                <a:spcPts val="600"/>
              </a:spcAft>
              <a:buFont typeface="Arial" panose="020B0604020202020204" pitchFamily="34" charset="0"/>
              <a:buChar char="•"/>
            </a:pPr>
            <a:r>
              <a:rPr lang="en-GB" dirty="0">
                <a:ea typeface="ＭＳ Ｐゴシック"/>
              </a:rPr>
              <a:t>Perform appropriate functional tests of the new component.</a:t>
            </a:r>
            <a:endParaRPr lang="en-GB" dirty="0"/>
          </a:p>
          <a:p>
            <a:pPr marL="342900" indent="-342900">
              <a:spcAft>
                <a:spcPts val="600"/>
              </a:spcAft>
              <a:buFont typeface="Arial" panose="020B0604020202020204" pitchFamily="34" charset="0"/>
              <a:buChar char="•"/>
            </a:pPr>
            <a:r>
              <a:rPr lang="en-GB" dirty="0">
                <a:ea typeface="ＭＳ Ｐゴシック"/>
              </a:rPr>
              <a:t>Verify entire appliance operation through complete cycle.</a:t>
            </a:r>
            <a:endParaRPr lang="en-GB" dirty="0"/>
          </a:p>
          <a:p>
            <a:pPr marL="342900" indent="-342900">
              <a:spcAft>
                <a:spcPts val="600"/>
              </a:spcAft>
              <a:buFont typeface="Arial" panose="020B0604020202020204" pitchFamily="34" charset="0"/>
              <a:buChar char="•"/>
            </a:pPr>
            <a:r>
              <a:rPr lang="en-GB" dirty="0">
                <a:ea typeface="ＭＳ Ｐゴシック"/>
              </a:rPr>
              <a:t>Check for correct combustion using flue gas analyser.</a:t>
            </a:r>
            <a:endParaRPr lang="en-GB" dirty="0"/>
          </a:p>
          <a:p>
            <a:pPr marL="342900" indent="-342900">
              <a:spcAft>
                <a:spcPts val="600"/>
              </a:spcAft>
              <a:buFont typeface="Arial" panose="020B0604020202020204" pitchFamily="34" charset="0"/>
              <a:buChar char="•"/>
            </a:pPr>
            <a:r>
              <a:rPr lang="en-GB" dirty="0">
                <a:ea typeface="ＭＳ Ｐゴシック"/>
              </a:rPr>
              <a:t>Document all test results and replacement details.</a:t>
            </a:r>
            <a:endParaRPr lang="en-GB" dirty="0"/>
          </a:p>
          <a:p>
            <a:pPr marL="342900" indent="-342900">
              <a:spcAft>
                <a:spcPts val="600"/>
              </a:spcAft>
              <a:buFont typeface="Arial" panose="020B0604020202020204" pitchFamily="34" charset="0"/>
              <a:buChar char="•"/>
            </a:pPr>
            <a:r>
              <a:rPr lang="en-GB" dirty="0">
                <a:ea typeface="ＭＳ Ｐゴシック"/>
              </a:rPr>
              <a:t>Update service record and Benchmark logbook.</a:t>
            </a:r>
            <a:endParaRPr lang="en-GB" dirty="0"/>
          </a:p>
          <a:p>
            <a:pPr>
              <a:spcAft>
                <a:spcPts val="600"/>
              </a:spcAft>
            </a:pPr>
            <a:endParaRPr lang="en-GB" dirty="0"/>
          </a:p>
        </p:txBody>
      </p:sp>
    </p:spTree>
    <p:extLst>
      <p:ext uri="{BB962C8B-B14F-4D97-AF65-F5344CB8AC3E}">
        <p14:creationId xmlns:p14="http://schemas.microsoft.com/office/powerpoint/2010/main" val="1036890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2ABBB-E75A-F98C-F8DC-6C8242917AF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4F44B66-5BA6-A1C6-380F-05B76B171CB3}"/>
              </a:ext>
            </a:extLst>
          </p:cNvPr>
          <p:cNvSpPr>
            <a:spLocks noGrp="1"/>
          </p:cNvSpPr>
          <p:nvPr>
            <p:ph type="title"/>
          </p:nvPr>
        </p:nvSpPr>
        <p:spPr>
          <a:xfrm>
            <a:off x="252000" y="959222"/>
            <a:ext cx="11628452" cy="646331"/>
          </a:xfrm>
        </p:spPr>
        <p:txBody>
          <a:bodyPr/>
          <a:lstStyle/>
          <a:p>
            <a:r>
              <a:rPr lang="en-GB"/>
              <a:t>Safe replacement procedures</a:t>
            </a:r>
          </a:p>
        </p:txBody>
      </p:sp>
      <p:sp>
        <p:nvSpPr>
          <p:cNvPr id="6" name="Content Placeholder 5">
            <a:extLst>
              <a:ext uri="{FF2B5EF4-FFF2-40B4-BE49-F238E27FC236}">
                <a16:creationId xmlns:a16="http://schemas.microsoft.com/office/drawing/2014/main" id="{89220D55-9A76-BE39-224C-4346EDECCD34}"/>
              </a:ext>
            </a:extLst>
          </p:cNvPr>
          <p:cNvSpPr>
            <a:spLocks noGrp="1"/>
          </p:cNvSpPr>
          <p:nvPr>
            <p:ph sz="quarter" idx="10"/>
          </p:nvPr>
        </p:nvSpPr>
        <p:spPr>
          <a:xfrm>
            <a:off x="360000" y="1800000"/>
            <a:ext cx="11520452" cy="4140000"/>
          </a:xfrm>
        </p:spPr>
        <p:txBody>
          <a:bodyPr/>
          <a:lstStyle/>
          <a:p>
            <a:r>
              <a:rPr lang="en-GB" b="1"/>
              <a:t>Never modify or bypass a safety device under any circumstances!</a:t>
            </a:r>
            <a:r>
              <a:rPr lang="en-GB"/>
              <a:t> </a:t>
            </a:r>
          </a:p>
          <a:p>
            <a:r>
              <a:rPr lang="en-GB"/>
              <a:t>This is dangerous, illegal, and could result in the revocation of Gas Safe registration.</a:t>
            </a:r>
          </a:p>
          <a:p>
            <a:endParaRPr lang="en-GB"/>
          </a:p>
        </p:txBody>
      </p:sp>
    </p:spTree>
    <p:extLst>
      <p:ext uri="{BB962C8B-B14F-4D97-AF65-F5344CB8AC3E}">
        <p14:creationId xmlns:p14="http://schemas.microsoft.com/office/powerpoint/2010/main" val="3997191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ABEFF-F7E8-99DF-087D-AAB280EFFEE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063B73B-4CFE-9FDC-E41F-4E4B9E58E9E1}"/>
              </a:ext>
            </a:extLst>
          </p:cNvPr>
          <p:cNvSpPr>
            <a:spLocks noGrp="1"/>
          </p:cNvSpPr>
          <p:nvPr>
            <p:ph type="title"/>
          </p:nvPr>
        </p:nvSpPr>
        <p:spPr>
          <a:xfrm>
            <a:off x="252000" y="959222"/>
            <a:ext cx="11628452" cy="646331"/>
          </a:xfrm>
        </p:spPr>
        <p:txBody>
          <a:bodyPr/>
          <a:lstStyle/>
          <a:p>
            <a:r>
              <a:rPr lang="en-GB" dirty="0"/>
              <a:t>Recordkeeping and compliance</a:t>
            </a:r>
          </a:p>
        </p:txBody>
      </p:sp>
      <p:sp>
        <p:nvSpPr>
          <p:cNvPr id="6" name="Content Placeholder 5">
            <a:extLst>
              <a:ext uri="{FF2B5EF4-FFF2-40B4-BE49-F238E27FC236}">
                <a16:creationId xmlns:a16="http://schemas.microsoft.com/office/drawing/2014/main" id="{02483834-0004-18E6-0A60-65DB43953274}"/>
              </a:ext>
            </a:extLst>
          </p:cNvPr>
          <p:cNvSpPr>
            <a:spLocks noGrp="1"/>
          </p:cNvSpPr>
          <p:nvPr>
            <p:ph sz="quarter" idx="10"/>
          </p:nvPr>
        </p:nvSpPr>
        <p:spPr>
          <a:xfrm>
            <a:off x="305586" y="1605553"/>
            <a:ext cx="11628452" cy="4140000"/>
          </a:xfrm>
        </p:spPr>
        <p:txBody>
          <a:bodyPr/>
          <a:lstStyle/>
          <a:p>
            <a:r>
              <a:rPr lang="en-GB" b="1" dirty="0"/>
              <a:t>Required documentation</a:t>
            </a:r>
          </a:p>
          <a:p>
            <a:r>
              <a:rPr lang="en-GB" b="1" dirty="0"/>
              <a:t>Appliance Benchmark logbook:</a:t>
            </a:r>
            <a:r>
              <a:rPr lang="en-GB" dirty="0"/>
              <a:t> Complete all relevant sections for installation, commissioning and service.</a:t>
            </a:r>
          </a:p>
          <a:p>
            <a:r>
              <a:rPr lang="en-GB" b="1" dirty="0"/>
              <a:t>Landlord/Homeowner Gas Safety Certificate (CP12):</a:t>
            </a:r>
            <a:r>
              <a:rPr lang="en-GB" dirty="0"/>
              <a:t> Update with details of safety device replacements.</a:t>
            </a:r>
          </a:p>
          <a:p>
            <a:r>
              <a:rPr lang="en-GB" b="1" dirty="0"/>
              <a:t>Engineer's job notes:</a:t>
            </a:r>
            <a:r>
              <a:rPr lang="en-GB" dirty="0"/>
              <a:t> Detailed record of work performed, parts replaced, and testing completed.</a:t>
            </a:r>
          </a:p>
          <a:p>
            <a:r>
              <a:rPr lang="en-GB" b="1" dirty="0"/>
              <a:t>System test results:</a:t>
            </a:r>
            <a:r>
              <a:rPr lang="en-GB" dirty="0"/>
              <a:t> Record all test measurements (gas tightness, CO levels, pressure readings, etc.).</a:t>
            </a:r>
          </a:p>
        </p:txBody>
      </p:sp>
    </p:spTree>
    <p:extLst>
      <p:ext uri="{BB962C8B-B14F-4D97-AF65-F5344CB8AC3E}">
        <p14:creationId xmlns:p14="http://schemas.microsoft.com/office/powerpoint/2010/main" val="2463617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C9548-BCD1-6185-5517-A16FC8C6044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BA0B3DC-FBB3-3EA6-432E-2C24ABEDB136}"/>
              </a:ext>
            </a:extLst>
          </p:cNvPr>
          <p:cNvSpPr>
            <a:spLocks noGrp="1"/>
          </p:cNvSpPr>
          <p:nvPr>
            <p:ph type="title"/>
          </p:nvPr>
        </p:nvSpPr>
        <p:spPr>
          <a:xfrm>
            <a:off x="252000" y="959222"/>
            <a:ext cx="11628452" cy="646331"/>
          </a:xfrm>
        </p:spPr>
        <p:txBody>
          <a:bodyPr/>
          <a:lstStyle/>
          <a:p>
            <a:r>
              <a:rPr lang="en-GB" dirty="0"/>
              <a:t>Recordkeeping and compliance</a:t>
            </a:r>
          </a:p>
        </p:txBody>
      </p:sp>
      <p:sp>
        <p:nvSpPr>
          <p:cNvPr id="6" name="Content Placeholder 5">
            <a:extLst>
              <a:ext uri="{FF2B5EF4-FFF2-40B4-BE49-F238E27FC236}">
                <a16:creationId xmlns:a16="http://schemas.microsoft.com/office/drawing/2014/main" id="{2B87D9DB-C562-CBE2-7AF7-9F9360999B34}"/>
              </a:ext>
            </a:extLst>
          </p:cNvPr>
          <p:cNvSpPr>
            <a:spLocks noGrp="1"/>
          </p:cNvSpPr>
          <p:nvPr>
            <p:ph sz="quarter" idx="10"/>
          </p:nvPr>
        </p:nvSpPr>
        <p:spPr>
          <a:xfrm>
            <a:off x="360000" y="1800000"/>
            <a:ext cx="11628452" cy="4140000"/>
          </a:xfrm>
        </p:spPr>
        <p:txBody>
          <a:bodyPr/>
          <a:lstStyle/>
          <a:p>
            <a:r>
              <a:rPr lang="en-GB" b="1" dirty="0"/>
              <a:t>Required documentation</a:t>
            </a:r>
          </a:p>
          <a:p>
            <a:r>
              <a:rPr lang="en-GB" b="1" dirty="0"/>
              <a:t>Component labelling:</a:t>
            </a:r>
            <a:r>
              <a:rPr lang="en-GB" dirty="0"/>
              <a:t> Apply a dated label to appliance, noting replacement parts.</a:t>
            </a:r>
          </a:p>
          <a:p>
            <a:r>
              <a:rPr lang="en-GB" b="1" dirty="0"/>
              <a:t>Parts warranty information:</a:t>
            </a:r>
            <a:r>
              <a:rPr lang="en-GB" dirty="0"/>
              <a:t> Provide to customer and keep a copy.</a:t>
            </a:r>
          </a:p>
          <a:p>
            <a:r>
              <a:rPr lang="en-GB" b="1" dirty="0"/>
              <a:t>Risk assessment:</a:t>
            </a:r>
            <a:r>
              <a:rPr lang="en-GB" dirty="0"/>
              <a:t> Document any specific risks and mitigations.</a:t>
            </a:r>
          </a:p>
          <a:p>
            <a:endParaRPr lang="en-GB" dirty="0"/>
          </a:p>
        </p:txBody>
      </p:sp>
    </p:spTree>
    <p:extLst>
      <p:ext uri="{BB962C8B-B14F-4D97-AF65-F5344CB8AC3E}">
        <p14:creationId xmlns:p14="http://schemas.microsoft.com/office/powerpoint/2010/main" val="4286844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A3417-A6DD-6199-51F1-D4E799A7328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6A1EC92-4946-AEBA-E189-47A8973B162A}"/>
              </a:ext>
            </a:extLst>
          </p:cNvPr>
          <p:cNvSpPr>
            <a:spLocks noGrp="1"/>
          </p:cNvSpPr>
          <p:nvPr>
            <p:ph type="title"/>
          </p:nvPr>
        </p:nvSpPr>
        <p:spPr>
          <a:xfrm>
            <a:off x="252000" y="959222"/>
            <a:ext cx="11628452" cy="646331"/>
          </a:xfrm>
        </p:spPr>
        <p:txBody>
          <a:bodyPr/>
          <a:lstStyle/>
          <a:p>
            <a:r>
              <a:rPr lang="en-GB" dirty="0"/>
              <a:t>Recordkeeping and compliance</a:t>
            </a:r>
          </a:p>
        </p:txBody>
      </p:sp>
      <p:sp>
        <p:nvSpPr>
          <p:cNvPr id="6" name="Content Placeholder 5">
            <a:extLst>
              <a:ext uri="{FF2B5EF4-FFF2-40B4-BE49-F238E27FC236}">
                <a16:creationId xmlns:a16="http://schemas.microsoft.com/office/drawing/2014/main" id="{0C7DD748-2A54-5851-33E9-B177BDFB63E3}"/>
              </a:ext>
            </a:extLst>
          </p:cNvPr>
          <p:cNvSpPr>
            <a:spLocks noGrp="1"/>
          </p:cNvSpPr>
          <p:nvPr>
            <p:ph sz="quarter" idx="10"/>
          </p:nvPr>
        </p:nvSpPr>
        <p:spPr>
          <a:xfrm>
            <a:off x="359173" y="1605553"/>
            <a:ext cx="11628452" cy="4140000"/>
          </a:xfrm>
        </p:spPr>
        <p:txBody>
          <a:bodyPr/>
          <a:lstStyle/>
          <a:p>
            <a:r>
              <a:rPr lang="en-GB" sz="2000" dirty="0"/>
              <a:t>All documentation must be:</a:t>
            </a:r>
          </a:p>
          <a:p>
            <a:pPr marL="342900" indent="-342900">
              <a:buFont typeface="Arial" panose="020B0604020202020204" pitchFamily="34" charset="0"/>
              <a:buChar char="•"/>
            </a:pPr>
            <a:r>
              <a:rPr lang="en-GB" sz="2000" dirty="0"/>
              <a:t>Clear and legible</a:t>
            </a:r>
          </a:p>
          <a:p>
            <a:pPr marL="342900" indent="-342900">
              <a:buFont typeface="Arial" panose="020B0604020202020204" pitchFamily="34" charset="0"/>
              <a:buChar char="•"/>
            </a:pPr>
            <a:r>
              <a:rPr lang="en-GB" sz="2000" dirty="0"/>
              <a:t>Signed and dated</a:t>
            </a:r>
          </a:p>
          <a:p>
            <a:pPr marL="342900" indent="-342900">
              <a:buFont typeface="Arial" panose="020B0604020202020204" pitchFamily="34" charset="0"/>
              <a:buChar char="•"/>
            </a:pPr>
            <a:r>
              <a:rPr lang="en-GB" sz="2000" dirty="0"/>
              <a:t>Stored securely (both physical and digital copies)</a:t>
            </a:r>
          </a:p>
          <a:p>
            <a:pPr marL="342900" indent="-342900">
              <a:buFont typeface="Arial" panose="020B0604020202020204" pitchFamily="34" charset="0"/>
              <a:buChar char="•"/>
            </a:pPr>
            <a:r>
              <a:rPr lang="en-GB" sz="2000" dirty="0"/>
              <a:t>Retained for minimum 6 years</a:t>
            </a:r>
          </a:p>
          <a:p>
            <a:pPr marL="342900" indent="-342900">
              <a:buFont typeface="Arial" panose="020B0604020202020204" pitchFamily="34" charset="0"/>
              <a:buChar char="•"/>
            </a:pPr>
            <a:r>
              <a:rPr lang="en-GB" sz="2000" dirty="0"/>
              <a:t>Accessible for Gas Safe audit purposes</a:t>
            </a:r>
          </a:p>
          <a:p>
            <a:pPr marL="342900" indent="-342900">
              <a:buFont typeface="Arial" panose="020B0604020202020204" pitchFamily="34" charset="0"/>
              <a:buChar char="•"/>
            </a:pPr>
            <a:r>
              <a:rPr lang="en-GB" sz="2000" dirty="0"/>
              <a:t>Provided to customer/property owner</a:t>
            </a:r>
          </a:p>
          <a:p>
            <a:r>
              <a:rPr lang="en-GB" sz="2000" dirty="0"/>
              <a:t>Gas Safe Register audits require full traceability of all safety-related work. Insufficient documentation can result in disciplinary action, including removal from the register.</a:t>
            </a:r>
          </a:p>
          <a:p>
            <a:endParaRPr lang="en-GB" sz="2000" dirty="0"/>
          </a:p>
        </p:txBody>
      </p:sp>
    </p:spTree>
    <p:extLst>
      <p:ext uri="{BB962C8B-B14F-4D97-AF65-F5344CB8AC3E}">
        <p14:creationId xmlns:p14="http://schemas.microsoft.com/office/powerpoint/2010/main" val="2040014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39448-CC2C-EDC7-30B2-EEA29E1D746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3A54BB9-7E85-FCFE-1645-7A2CA9F1D115}"/>
              </a:ext>
            </a:extLst>
          </p:cNvPr>
          <p:cNvSpPr>
            <a:spLocks noGrp="1"/>
          </p:cNvSpPr>
          <p:nvPr>
            <p:ph type="title"/>
          </p:nvPr>
        </p:nvSpPr>
        <p:spPr>
          <a:xfrm>
            <a:off x="252000" y="959222"/>
            <a:ext cx="11628452" cy="646331"/>
          </a:xfrm>
        </p:spPr>
        <p:txBody>
          <a:bodyPr/>
          <a:lstStyle/>
          <a:p>
            <a:r>
              <a:rPr lang="en-GB"/>
              <a:t>Case study: Gas fire lockout investigation</a:t>
            </a:r>
          </a:p>
        </p:txBody>
      </p:sp>
      <p:sp>
        <p:nvSpPr>
          <p:cNvPr id="6" name="Content Placeholder 5">
            <a:extLst>
              <a:ext uri="{FF2B5EF4-FFF2-40B4-BE49-F238E27FC236}">
                <a16:creationId xmlns:a16="http://schemas.microsoft.com/office/drawing/2014/main" id="{FB5C277F-9E86-FF70-8BDA-941DA21B6A27}"/>
              </a:ext>
            </a:extLst>
          </p:cNvPr>
          <p:cNvSpPr>
            <a:spLocks noGrp="1"/>
          </p:cNvSpPr>
          <p:nvPr>
            <p:ph sz="quarter" idx="10"/>
          </p:nvPr>
        </p:nvSpPr>
        <p:spPr>
          <a:xfrm>
            <a:off x="360000" y="1800000"/>
            <a:ext cx="10374805" cy="4140000"/>
          </a:xfrm>
        </p:spPr>
        <p:txBody>
          <a:bodyPr/>
          <a:lstStyle/>
          <a:p>
            <a:r>
              <a:rPr lang="en-GB" dirty="0"/>
              <a:t>A customer reports that their gas fire locks out after approximately 5 minutes of operation. </a:t>
            </a:r>
          </a:p>
          <a:p>
            <a:r>
              <a:rPr lang="en-GB" dirty="0"/>
              <a:t>The previous engineer replaced the thermocouple, but the problem persists. </a:t>
            </a:r>
          </a:p>
          <a:p>
            <a:r>
              <a:rPr lang="en-GB" dirty="0"/>
              <a:t>Upon arrival, you note good gas pressure but detect a small draught near the flue terminal.</a:t>
            </a:r>
          </a:p>
          <a:p>
            <a:endParaRPr lang="en-GB" dirty="0"/>
          </a:p>
        </p:txBody>
      </p:sp>
    </p:spTree>
    <p:extLst>
      <p:ext uri="{BB962C8B-B14F-4D97-AF65-F5344CB8AC3E}">
        <p14:creationId xmlns:p14="http://schemas.microsoft.com/office/powerpoint/2010/main" val="27566392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5C1D1-35FB-C8DA-A67B-8AC070B9428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6E23EDF-F7ED-9137-380B-B7DBDB459876}"/>
              </a:ext>
            </a:extLst>
          </p:cNvPr>
          <p:cNvSpPr>
            <a:spLocks noGrp="1"/>
          </p:cNvSpPr>
          <p:nvPr>
            <p:ph type="title"/>
          </p:nvPr>
        </p:nvSpPr>
        <p:spPr>
          <a:xfrm>
            <a:off x="252000" y="959222"/>
            <a:ext cx="11628452" cy="646331"/>
          </a:xfrm>
        </p:spPr>
        <p:txBody>
          <a:bodyPr/>
          <a:lstStyle/>
          <a:p>
            <a:r>
              <a:rPr lang="en-GB"/>
              <a:t>Case study: Gas fire lockout investigation</a:t>
            </a:r>
          </a:p>
        </p:txBody>
      </p:sp>
      <p:sp>
        <p:nvSpPr>
          <p:cNvPr id="6" name="Content Placeholder 5">
            <a:extLst>
              <a:ext uri="{FF2B5EF4-FFF2-40B4-BE49-F238E27FC236}">
                <a16:creationId xmlns:a16="http://schemas.microsoft.com/office/drawing/2014/main" id="{3C5C9B12-5B62-082B-AD20-7080A1C826B8}"/>
              </a:ext>
            </a:extLst>
          </p:cNvPr>
          <p:cNvSpPr>
            <a:spLocks noGrp="1"/>
          </p:cNvSpPr>
          <p:nvPr>
            <p:ph sz="quarter" idx="10"/>
          </p:nvPr>
        </p:nvSpPr>
        <p:spPr>
          <a:xfrm>
            <a:off x="359173" y="1605553"/>
            <a:ext cx="11628452" cy="4140000"/>
          </a:xfrm>
        </p:spPr>
        <p:txBody>
          <a:bodyPr/>
          <a:lstStyle/>
          <a:p>
            <a:r>
              <a:rPr lang="en-GB" b="1" dirty="0"/>
              <a:t>Task analysis: What's your inspection sequence?</a:t>
            </a:r>
            <a:endParaRPr lang="en-GB" dirty="0"/>
          </a:p>
          <a:p>
            <a:pPr marL="457200" indent="-457200">
              <a:buFont typeface="+mj-lt"/>
              <a:buAutoNum type="arabicPeriod"/>
            </a:pPr>
            <a:r>
              <a:rPr lang="en-GB" dirty="0"/>
              <a:t>Verify gas tightness and pressure.</a:t>
            </a:r>
          </a:p>
          <a:p>
            <a:pPr marL="457200" indent="-457200">
              <a:buFont typeface="+mj-lt"/>
              <a:buAutoNum type="arabicPeriod"/>
            </a:pPr>
            <a:r>
              <a:rPr lang="en-GB" dirty="0"/>
              <a:t>Check ventilation requirements are met.</a:t>
            </a:r>
          </a:p>
          <a:p>
            <a:pPr marL="457200" indent="-457200">
              <a:buFont typeface="+mj-lt"/>
              <a:buAutoNum type="arabicPeriod"/>
            </a:pPr>
            <a:r>
              <a:rPr lang="en-GB" dirty="0"/>
              <a:t>Inspect flue condition and termination.</a:t>
            </a:r>
          </a:p>
          <a:p>
            <a:pPr marL="457200" indent="-457200">
              <a:buFont typeface="+mj-lt"/>
              <a:buAutoNum type="arabicPeriod"/>
            </a:pPr>
            <a:r>
              <a:rPr lang="en-GB" dirty="0"/>
              <a:t>Test thermocouple output during operation.</a:t>
            </a:r>
          </a:p>
          <a:p>
            <a:pPr marL="457200" indent="-457200">
              <a:buFont typeface="+mj-lt"/>
              <a:buAutoNum type="arabicPeriod"/>
            </a:pPr>
            <a:r>
              <a:rPr lang="en-GB" dirty="0"/>
              <a:t>Check for draughts affecting flame stability.</a:t>
            </a:r>
          </a:p>
          <a:p>
            <a:pPr marL="457200" indent="-457200">
              <a:buFont typeface="+mj-lt"/>
              <a:buAutoNum type="arabicPeriod"/>
            </a:pPr>
            <a:r>
              <a:rPr lang="en-GB" dirty="0"/>
              <a:t>Inspect oxygen depletion system (ODS) operation.</a:t>
            </a:r>
          </a:p>
          <a:p>
            <a:pPr marL="457200" indent="-457200">
              <a:buFont typeface="+mj-lt"/>
              <a:buAutoNum type="arabicPeriod"/>
            </a:pPr>
            <a:r>
              <a:rPr lang="en-GB" dirty="0"/>
              <a:t>Measure CO/CO₂ ratio in combustion products.</a:t>
            </a:r>
          </a:p>
        </p:txBody>
      </p:sp>
    </p:spTree>
    <p:extLst>
      <p:ext uri="{BB962C8B-B14F-4D97-AF65-F5344CB8AC3E}">
        <p14:creationId xmlns:p14="http://schemas.microsoft.com/office/powerpoint/2010/main" val="1696390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489D1-33C8-1BB4-4F2D-C777838657E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242C8B8-1BEB-FEB6-0134-CE1CACFF3152}"/>
              </a:ext>
            </a:extLst>
          </p:cNvPr>
          <p:cNvSpPr>
            <a:spLocks noGrp="1"/>
          </p:cNvSpPr>
          <p:nvPr>
            <p:ph type="title"/>
          </p:nvPr>
        </p:nvSpPr>
        <p:spPr>
          <a:xfrm>
            <a:off x="252000" y="959222"/>
            <a:ext cx="11628452" cy="646331"/>
          </a:xfrm>
        </p:spPr>
        <p:txBody>
          <a:bodyPr/>
          <a:lstStyle/>
          <a:p>
            <a:r>
              <a:rPr lang="en-GB"/>
              <a:t>Case study: Gas fire lockout investigation</a:t>
            </a:r>
          </a:p>
        </p:txBody>
      </p:sp>
      <p:sp>
        <p:nvSpPr>
          <p:cNvPr id="6" name="Content Placeholder 5">
            <a:extLst>
              <a:ext uri="{FF2B5EF4-FFF2-40B4-BE49-F238E27FC236}">
                <a16:creationId xmlns:a16="http://schemas.microsoft.com/office/drawing/2014/main" id="{64D7E069-9C24-DE0D-C367-F3924BEF7DF5}"/>
              </a:ext>
            </a:extLst>
          </p:cNvPr>
          <p:cNvSpPr>
            <a:spLocks noGrp="1"/>
          </p:cNvSpPr>
          <p:nvPr>
            <p:ph sz="quarter" idx="10"/>
          </p:nvPr>
        </p:nvSpPr>
        <p:spPr>
          <a:xfrm>
            <a:off x="360000" y="1800000"/>
            <a:ext cx="9872571" cy="4140000"/>
          </a:xfrm>
        </p:spPr>
        <p:txBody>
          <a:bodyPr/>
          <a:lstStyle/>
          <a:p>
            <a:r>
              <a:rPr lang="en-GB" b="1" dirty="0"/>
              <a:t>Safety devices potentially causing the issue</a:t>
            </a:r>
          </a:p>
          <a:p>
            <a:r>
              <a:rPr lang="en-GB" b="1" dirty="0"/>
              <a:t>Oxygen Depletion System (ODS):</a:t>
            </a:r>
            <a:r>
              <a:rPr lang="en-GB" dirty="0"/>
              <a:t> Could be activating due to poor combustion or ventilation issues.</a:t>
            </a:r>
          </a:p>
          <a:p>
            <a:r>
              <a:rPr lang="en-GB" b="1" dirty="0"/>
              <a:t>Thermocouple/Thermopile:</a:t>
            </a:r>
            <a:r>
              <a:rPr lang="en-GB" dirty="0"/>
              <a:t> May be marginally functional but failing under continuous operation.</a:t>
            </a:r>
          </a:p>
          <a:p>
            <a:r>
              <a:rPr lang="en-GB" b="1" dirty="0"/>
              <a:t>Spillage monitoring device:</a:t>
            </a:r>
            <a:r>
              <a:rPr lang="en-GB" dirty="0"/>
              <a:t> May be detecting products of combustion re-entering the room.</a:t>
            </a:r>
          </a:p>
          <a:p>
            <a:r>
              <a:rPr lang="en-GB" b="1" dirty="0"/>
              <a:t>Flame supervision device:</a:t>
            </a:r>
            <a:r>
              <a:rPr lang="en-GB" dirty="0"/>
              <a:t> Could be mis-positioned or damaged.</a:t>
            </a:r>
          </a:p>
          <a:p>
            <a:endParaRPr lang="en-GB" dirty="0"/>
          </a:p>
        </p:txBody>
      </p:sp>
    </p:spTree>
    <p:extLst>
      <p:ext uri="{BB962C8B-B14F-4D97-AF65-F5344CB8AC3E}">
        <p14:creationId xmlns:p14="http://schemas.microsoft.com/office/powerpoint/2010/main" val="1878244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1" dirty="0"/>
              <a:t>Scenario</a:t>
            </a:r>
            <a:br>
              <a:rPr lang="en-GB" dirty="0"/>
            </a:br>
            <a:r>
              <a:rPr lang="en-GB" dirty="0"/>
              <a:t>Charlie finds a faulty air pressure switch in a combi boiler. The appliance is out of warranty and parts are no longer available. He considers fitting a ‘universal APS’ he found online.</a:t>
            </a:r>
          </a:p>
          <a:p>
            <a:r>
              <a:rPr lang="en-GB" b="1" dirty="0"/>
              <a:t>Prompt questions</a:t>
            </a:r>
            <a:endParaRPr lang="en-GB" dirty="0"/>
          </a:p>
          <a:p>
            <a:pPr marL="342900" lvl="0" indent="-342900">
              <a:buFont typeface="Arial" panose="020B0604020202020204" pitchFamily="34" charset="0"/>
              <a:buChar char="•"/>
            </a:pPr>
            <a:r>
              <a:rPr lang="en-GB" dirty="0"/>
              <a:t>Should Charlie install the universal part?</a:t>
            </a:r>
          </a:p>
          <a:p>
            <a:pPr marL="342900" lvl="0" indent="-342900">
              <a:buFont typeface="Arial" panose="020B0604020202020204" pitchFamily="34" charset="0"/>
              <a:buChar char="•"/>
            </a:pPr>
            <a:r>
              <a:rPr lang="en-GB" dirty="0"/>
              <a:t>What regulations or guidance apply?</a:t>
            </a:r>
          </a:p>
          <a:p>
            <a:pPr marL="342900" lvl="0" indent="-342900">
              <a:buFont typeface="Arial" panose="020B0604020202020204" pitchFamily="34" charset="0"/>
              <a:buChar char="•"/>
            </a:pPr>
            <a:r>
              <a:rPr lang="en-GB" dirty="0"/>
              <a:t>What would be the safer alternative?</a:t>
            </a: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2A3B3-1565-699F-B484-B369771CDD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B3E997-0F25-ADBE-54D9-FA2AA30396EC}"/>
              </a:ext>
            </a:extLst>
          </p:cNvPr>
          <p:cNvSpPr>
            <a:spLocks noGrp="1"/>
          </p:cNvSpPr>
          <p:nvPr>
            <p:ph type="title"/>
          </p:nvPr>
        </p:nvSpPr>
        <p:spPr>
          <a:xfrm>
            <a:off x="252000" y="959222"/>
            <a:ext cx="11628452" cy="646331"/>
          </a:xfrm>
        </p:spPr>
        <p:txBody>
          <a:bodyPr/>
          <a:lstStyle/>
          <a:p>
            <a:r>
              <a:rPr lang="en-GB"/>
              <a:t>Case study: Gas fire lockout investigation</a:t>
            </a:r>
          </a:p>
        </p:txBody>
      </p:sp>
      <p:sp>
        <p:nvSpPr>
          <p:cNvPr id="6" name="Content Placeholder 5">
            <a:extLst>
              <a:ext uri="{FF2B5EF4-FFF2-40B4-BE49-F238E27FC236}">
                <a16:creationId xmlns:a16="http://schemas.microsoft.com/office/drawing/2014/main" id="{11F15F5A-459E-D06F-B5A2-C88C2B11495D}"/>
              </a:ext>
            </a:extLst>
          </p:cNvPr>
          <p:cNvSpPr>
            <a:spLocks noGrp="1"/>
          </p:cNvSpPr>
          <p:nvPr>
            <p:ph sz="quarter" idx="10"/>
          </p:nvPr>
        </p:nvSpPr>
        <p:spPr>
          <a:xfrm>
            <a:off x="305586" y="1605553"/>
            <a:ext cx="11628452" cy="4140000"/>
          </a:xfrm>
        </p:spPr>
        <p:txBody>
          <a:bodyPr/>
          <a:lstStyle/>
          <a:p>
            <a:r>
              <a:rPr lang="en-GB" b="1" dirty="0"/>
              <a:t>Replacement/repair steps</a:t>
            </a:r>
          </a:p>
          <a:p>
            <a:pPr marL="342900" indent="-342900">
              <a:buFont typeface="Arial" panose="020B0604020202020204" pitchFamily="34" charset="0"/>
              <a:buChar char="•"/>
            </a:pPr>
            <a:r>
              <a:rPr lang="en-GB" dirty="0"/>
              <a:t>Confirm draught issue by smoke testing around the flue terminal.</a:t>
            </a:r>
          </a:p>
          <a:p>
            <a:pPr marL="342900" indent="-342900">
              <a:buFont typeface="Arial" panose="020B0604020202020204" pitchFamily="34" charset="0"/>
              <a:buChar char="•"/>
            </a:pPr>
            <a:r>
              <a:rPr lang="en-GB" dirty="0"/>
              <a:t>Inspect flue for blockages or damage requiring clearance/repair.</a:t>
            </a:r>
          </a:p>
          <a:p>
            <a:pPr marL="342900" indent="-342900">
              <a:buFont typeface="Arial" panose="020B0604020202020204" pitchFamily="34" charset="0"/>
              <a:buChar char="•"/>
            </a:pPr>
            <a:r>
              <a:rPr lang="en-GB" dirty="0"/>
              <a:t>Check ODS pilot assembly for correct positioning and cleanliness.</a:t>
            </a:r>
          </a:p>
          <a:p>
            <a:pPr marL="342900" indent="-342900">
              <a:buFont typeface="Arial" panose="020B0604020202020204" pitchFamily="34" charset="0"/>
              <a:buChar char="•"/>
            </a:pPr>
            <a:r>
              <a:rPr lang="en-GB" dirty="0"/>
              <a:t>Test thermocouple/thermopile output under load (in mV).</a:t>
            </a:r>
          </a:p>
          <a:p>
            <a:pPr marL="342900" indent="-342900">
              <a:buFont typeface="Arial" panose="020B0604020202020204" pitchFamily="34" charset="0"/>
              <a:buChar char="•"/>
            </a:pPr>
            <a:r>
              <a:rPr lang="en-GB" dirty="0"/>
              <a:t>Replace ODS pilot assembly if tests indicate failure.</a:t>
            </a:r>
          </a:p>
          <a:p>
            <a:pPr marL="342900" indent="-342900">
              <a:buFont typeface="Arial" panose="020B0604020202020204" pitchFamily="34" charset="0"/>
              <a:buChar char="•"/>
            </a:pPr>
            <a:r>
              <a:rPr lang="en-GB" dirty="0"/>
              <a:t>Commission appliance and verify operation for a minimum of 20 minutes.</a:t>
            </a:r>
          </a:p>
          <a:p>
            <a:pPr marL="342900" indent="-342900">
              <a:buFont typeface="Arial" panose="020B0604020202020204" pitchFamily="34" charset="0"/>
              <a:buChar char="•"/>
            </a:pPr>
            <a:r>
              <a:rPr lang="en-GB" dirty="0"/>
              <a:t>Document all findings and remedial actions.</a:t>
            </a:r>
          </a:p>
          <a:p>
            <a:endParaRPr lang="en-GB" dirty="0"/>
          </a:p>
        </p:txBody>
      </p:sp>
    </p:spTree>
    <p:extLst>
      <p:ext uri="{BB962C8B-B14F-4D97-AF65-F5344CB8AC3E}">
        <p14:creationId xmlns:p14="http://schemas.microsoft.com/office/powerpoint/2010/main" val="2390041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4F679-E9B7-A551-1733-F9710E2B22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8F8E55F-530F-FBE5-DE19-C8526AAC3297}"/>
              </a:ext>
            </a:extLst>
          </p:cNvPr>
          <p:cNvSpPr>
            <a:spLocks noGrp="1"/>
          </p:cNvSpPr>
          <p:nvPr>
            <p:ph type="title"/>
          </p:nvPr>
        </p:nvSpPr>
        <p:spPr>
          <a:xfrm>
            <a:off x="252000" y="959222"/>
            <a:ext cx="11628452" cy="646331"/>
          </a:xfrm>
        </p:spPr>
        <p:txBody>
          <a:bodyPr/>
          <a:lstStyle/>
          <a:p>
            <a:r>
              <a:rPr lang="en-GB"/>
              <a:t>Air Pressure Switch (APS) testing procedure</a:t>
            </a:r>
          </a:p>
        </p:txBody>
      </p:sp>
      <p:sp>
        <p:nvSpPr>
          <p:cNvPr id="6" name="Content Placeholder 5">
            <a:extLst>
              <a:ext uri="{FF2B5EF4-FFF2-40B4-BE49-F238E27FC236}">
                <a16:creationId xmlns:a16="http://schemas.microsoft.com/office/drawing/2014/main" id="{7AC9C52A-1DC1-F0FF-AE14-B0656DF9F2EE}"/>
              </a:ext>
            </a:extLst>
          </p:cNvPr>
          <p:cNvSpPr>
            <a:spLocks noGrp="1"/>
          </p:cNvSpPr>
          <p:nvPr>
            <p:ph sz="quarter" idx="10"/>
          </p:nvPr>
        </p:nvSpPr>
        <p:spPr>
          <a:xfrm>
            <a:off x="360000" y="1800000"/>
            <a:ext cx="11628452" cy="4140000"/>
          </a:xfrm>
        </p:spPr>
        <p:txBody>
          <a:bodyPr/>
          <a:lstStyle/>
          <a:p>
            <a:r>
              <a:rPr lang="en-GB" b="1" dirty="0"/>
              <a:t>Function and purpose</a:t>
            </a:r>
          </a:p>
          <a:p>
            <a:r>
              <a:rPr lang="en-GB" dirty="0"/>
              <a:t>The Air Pressure Switch (APS) is a critical safety device that ensures proper combustion air flow before allowing gas valve operation. </a:t>
            </a:r>
          </a:p>
          <a:p>
            <a:r>
              <a:rPr lang="en-GB" dirty="0"/>
              <a:t>It prevents operation when:</a:t>
            </a:r>
          </a:p>
          <a:p>
            <a:pPr marL="342900" indent="-342900">
              <a:buFont typeface="Arial" panose="020B0604020202020204" pitchFamily="34" charset="0"/>
              <a:buChar char="•"/>
            </a:pPr>
            <a:r>
              <a:rPr lang="en-GB" dirty="0"/>
              <a:t>The fan is not running.</a:t>
            </a:r>
          </a:p>
          <a:p>
            <a:pPr marL="342900" indent="-342900">
              <a:buFont typeface="Arial" panose="020B0604020202020204" pitchFamily="34" charset="0"/>
              <a:buChar char="•"/>
            </a:pPr>
            <a:r>
              <a:rPr lang="en-GB" dirty="0"/>
              <a:t>The flue is blocked.</a:t>
            </a:r>
          </a:p>
          <a:p>
            <a:pPr marL="342900" indent="-342900">
              <a:buFont typeface="Arial" panose="020B0604020202020204" pitchFamily="34" charset="0"/>
              <a:buChar char="•"/>
            </a:pPr>
            <a:r>
              <a:rPr lang="en-GB" dirty="0"/>
              <a:t>The air intake is restricted.</a:t>
            </a:r>
          </a:p>
          <a:p>
            <a:endParaRPr lang="en-GB" dirty="0"/>
          </a:p>
        </p:txBody>
      </p:sp>
    </p:spTree>
    <p:extLst>
      <p:ext uri="{BB962C8B-B14F-4D97-AF65-F5344CB8AC3E}">
        <p14:creationId xmlns:p14="http://schemas.microsoft.com/office/powerpoint/2010/main" val="1338568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5D6D7-6D85-851F-67B6-8CB7B585EAD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EB1697-FBF5-B5C8-8FB5-AED57E4EA533}"/>
              </a:ext>
            </a:extLst>
          </p:cNvPr>
          <p:cNvSpPr>
            <a:spLocks noGrp="1"/>
          </p:cNvSpPr>
          <p:nvPr>
            <p:ph type="title"/>
          </p:nvPr>
        </p:nvSpPr>
        <p:spPr>
          <a:xfrm>
            <a:off x="252000" y="959222"/>
            <a:ext cx="11628452" cy="646331"/>
          </a:xfrm>
        </p:spPr>
        <p:txBody>
          <a:bodyPr/>
          <a:lstStyle/>
          <a:p>
            <a:r>
              <a:rPr lang="en-GB"/>
              <a:t>Air Pressure Switch (APS) testing procedure</a:t>
            </a:r>
          </a:p>
        </p:txBody>
      </p:sp>
      <p:sp>
        <p:nvSpPr>
          <p:cNvPr id="6" name="Content Placeholder 5">
            <a:extLst>
              <a:ext uri="{FF2B5EF4-FFF2-40B4-BE49-F238E27FC236}">
                <a16:creationId xmlns:a16="http://schemas.microsoft.com/office/drawing/2014/main" id="{45EF652E-423E-20EA-0123-A4EB86E044FD}"/>
              </a:ext>
            </a:extLst>
          </p:cNvPr>
          <p:cNvSpPr>
            <a:spLocks noGrp="1"/>
          </p:cNvSpPr>
          <p:nvPr>
            <p:ph sz="quarter" idx="10"/>
          </p:nvPr>
        </p:nvSpPr>
        <p:spPr>
          <a:xfrm>
            <a:off x="360000" y="1800000"/>
            <a:ext cx="11628452" cy="4140000"/>
          </a:xfrm>
        </p:spPr>
        <p:txBody>
          <a:bodyPr/>
          <a:lstStyle/>
          <a:p>
            <a:r>
              <a:rPr lang="en-GB" b="1" dirty="0"/>
              <a:t>Testing equipment required</a:t>
            </a:r>
          </a:p>
          <a:p>
            <a:pPr marL="342900" indent="-342900">
              <a:buFont typeface="Arial" panose="020B0604020202020204" pitchFamily="34" charset="0"/>
              <a:buChar char="•"/>
            </a:pPr>
            <a:r>
              <a:rPr lang="en-GB" dirty="0"/>
              <a:t>Digital manometer with appropriate range (typically 0-25 mbar).</a:t>
            </a:r>
          </a:p>
          <a:p>
            <a:pPr marL="342900" indent="-342900">
              <a:buFont typeface="Arial" panose="020B0604020202020204" pitchFamily="34" charset="0"/>
              <a:buChar char="•"/>
            </a:pPr>
            <a:r>
              <a:rPr lang="en-GB" dirty="0"/>
              <a:t>Digital multimeter with continuity function.</a:t>
            </a:r>
          </a:p>
          <a:p>
            <a:pPr marL="342900" indent="-342900">
              <a:buFont typeface="Arial" panose="020B0604020202020204" pitchFamily="34" charset="0"/>
              <a:buChar char="•"/>
            </a:pPr>
            <a:r>
              <a:rPr lang="en-GB" dirty="0"/>
              <a:t>Manufacturer's specifications for switch operating points.</a:t>
            </a:r>
          </a:p>
          <a:p>
            <a:pPr marL="342900" indent="-342900">
              <a:buFont typeface="Arial" panose="020B0604020202020204" pitchFamily="34" charset="0"/>
              <a:buChar char="•"/>
            </a:pPr>
            <a:r>
              <a:rPr lang="en-GB" dirty="0"/>
              <a:t>Appropriate tubing and connectors.</a:t>
            </a:r>
          </a:p>
          <a:p>
            <a:endParaRPr lang="en-GB" dirty="0"/>
          </a:p>
        </p:txBody>
      </p:sp>
    </p:spTree>
    <p:extLst>
      <p:ext uri="{BB962C8B-B14F-4D97-AF65-F5344CB8AC3E}">
        <p14:creationId xmlns:p14="http://schemas.microsoft.com/office/powerpoint/2010/main" val="3054101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76377-3861-1C78-CE1B-B79B48969A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7FBF99-ACF1-BA5A-3AF8-3FC7CB550B1A}"/>
              </a:ext>
            </a:extLst>
          </p:cNvPr>
          <p:cNvSpPr>
            <a:spLocks noGrp="1"/>
          </p:cNvSpPr>
          <p:nvPr>
            <p:ph type="title"/>
          </p:nvPr>
        </p:nvSpPr>
        <p:spPr>
          <a:xfrm>
            <a:off x="252000" y="959222"/>
            <a:ext cx="11628452" cy="646331"/>
          </a:xfrm>
        </p:spPr>
        <p:txBody>
          <a:bodyPr/>
          <a:lstStyle/>
          <a:p>
            <a:r>
              <a:rPr lang="en-GB"/>
              <a:t>Air Pressure Switch (APS) testing procedure</a:t>
            </a:r>
          </a:p>
        </p:txBody>
      </p:sp>
      <p:sp>
        <p:nvSpPr>
          <p:cNvPr id="6" name="Content Placeholder 5">
            <a:extLst>
              <a:ext uri="{FF2B5EF4-FFF2-40B4-BE49-F238E27FC236}">
                <a16:creationId xmlns:a16="http://schemas.microsoft.com/office/drawing/2014/main" id="{F8CBE0D1-C3B5-791E-1EF7-B74B376038AB}"/>
              </a:ext>
            </a:extLst>
          </p:cNvPr>
          <p:cNvSpPr>
            <a:spLocks noGrp="1"/>
          </p:cNvSpPr>
          <p:nvPr>
            <p:ph sz="quarter" idx="10"/>
          </p:nvPr>
        </p:nvSpPr>
        <p:spPr>
          <a:xfrm>
            <a:off x="360000" y="1800000"/>
            <a:ext cx="11628452" cy="4140000"/>
          </a:xfrm>
        </p:spPr>
        <p:txBody>
          <a:bodyPr/>
          <a:lstStyle/>
          <a:p>
            <a:r>
              <a:rPr lang="en-GB" b="1" dirty="0"/>
              <a:t>Testing procedure</a:t>
            </a:r>
          </a:p>
          <a:p>
            <a:pPr marL="342900" indent="-342900">
              <a:buFont typeface="Arial" panose="020B0604020202020204" pitchFamily="34" charset="0"/>
              <a:buChar char="•"/>
            </a:pPr>
            <a:r>
              <a:rPr lang="en-GB" dirty="0"/>
              <a:t>Isolate electrical supply to the appliance.</a:t>
            </a:r>
          </a:p>
          <a:p>
            <a:pPr marL="342900" indent="-342900">
              <a:buFont typeface="Arial" panose="020B0604020202020204" pitchFamily="34" charset="0"/>
              <a:buChar char="•"/>
            </a:pPr>
            <a:r>
              <a:rPr lang="en-GB" dirty="0"/>
              <a:t>Locate the APS and identify positive/negative pressure ports.</a:t>
            </a:r>
          </a:p>
          <a:p>
            <a:pPr marL="342900" indent="-342900">
              <a:buFont typeface="Arial" panose="020B0604020202020204" pitchFamily="34" charset="0"/>
              <a:buChar char="•"/>
            </a:pPr>
            <a:r>
              <a:rPr lang="en-GB" dirty="0"/>
              <a:t>Disconnect the hoses, noting their positions.</a:t>
            </a:r>
          </a:p>
          <a:p>
            <a:pPr marL="342900" indent="-342900">
              <a:buFont typeface="Arial" panose="020B0604020202020204" pitchFamily="34" charset="0"/>
              <a:buChar char="•"/>
            </a:pPr>
            <a:r>
              <a:rPr lang="en-GB" dirty="0"/>
              <a:t>Set multimeter to continuity/resistance mode.</a:t>
            </a:r>
          </a:p>
          <a:p>
            <a:pPr marL="342900" indent="-342900">
              <a:buFont typeface="Arial" panose="020B0604020202020204" pitchFamily="34" charset="0"/>
              <a:buChar char="•"/>
            </a:pPr>
            <a:r>
              <a:rPr lang="en-GB" dirty="0"/>
              <a:t>Connect meter probes to APS terminals.</a:t>
            </a:r>
          </a:p>
          <a:p>
            <a:pPr marL="342900" indent="-342900">
              <a:buFont typeface="Arial" panose="020B0604020202020204" pitchFamily="34" charset="0"/>
              <a:buChar char="•"/>
            </a:pPr>
            <a:r>
              <a:rPr lang="en-GB" dirty="0"/>
              <a:t>At rest, switch should be open (no continuity).</a:t>
            </a:r>
          </a:p>
          <a:p>
            <a:endParaRPr lang="en-GB" dirty="0"/>
          </a:p>
        </p:txBody>
      </p:sp>
    </p:spTree>
    <p:extLst>
      <p:ext uri="{BB962C8B-B14F-4D97-AF65-F5344CB8AC3E}">
        <p14:creationId xmlns:p14="http://schemas.microsoft.com/office/powerpoint/2010/main" val="3179830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896A8-B1A0-DC64-8BB1-59470D97CE9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E55EEC-6515-6F9A-A0FC-C8625F1AB264}"/>
              </a:ext>
            </a:extLst>
          </p:cNvPr>
          <p:cNvSpPr>
            <a:spLocks noGrp="1"/>
          </p:cNvSpPr>
          <p:nvPr>
            <p:ph type="title"/>
          </p:nvPr>
        </p:nvSpPr>
        <p:spPr>
          <a:xfrm>
            <a:off x="252000" y="959222"/>
            <a:ext cx="11628452" cy="646331"/>
          </a:xfrm>
        </p:spPr>
        <p:txBody>
          <a:bodyPr/>
          <a:lstStyle/>
          <a:p>
            <a:r>
              <a:rPr lang="en-GB"/>
              <a:t>Air Pressure Switch (APS) testing procedure</a:t>
            </a:r>
          </a:p>
        </p:txBody>
      </p:sp>
      <p:sp>
        <p:nvSpPr>
          <p:cNvPr id="6" name="Content Placeholder 5">
            <a:extLst>
              <a:ext uri="{FF2B5EF4-FFF2-40B4-BE49-F238E27FC236}">
                <a16:creationId xmlns:a16="http://schemas.microsoft.com/office/drawing/2014/main" id="{C01223C0-4C02-CB9C-8463-D9ED70EB19FF}"/>
              </a:ext>
            </a:extLst>
          </p:cNvPr>
          <p:cNvSpPr>
            <a:spLocks noGrp="1"/>
          </p:cNvSpPr>
          <p:nvPr>
            <p:ph sz="quarter" idx="10"/>
          </p:nvPr>
        </p:nvSpPr>
        <p:spPr>
          <a:xfrm>
            <a:off x="360000" y="1800000"/>
            <a:ext cx="11628452" cy="4140000"/>
          </a:xfrm>
        </p:spPr>
        <p:txBody>
          <a:bodyPr/>
          <a:lstStyle/>
          <a:p>
            <a:r>
              <a:rPr lang="en-GB" b="1" dirty="0"/>
              <a:t>Testing procedure</a:t>
            </a:r>
          </a:p>
          <a:p>
            <a:pPr marL="342900" indent="-342900">
              <a:buFont typeface="Arial" panose="020B0604020202020204" pitchFamily="34" charset="0"/>
              <a:buChar char="•"/>
            </a:pPr>
            <a:r>
              <a:rPr lang="en-GB" dirty="0"/>
              <a:t>Reconnect hoses and electrical supply.</a:t>
            </a:r>
          </a:p>
          <a:p>
            <a:pPr marL="342900" indent="-342900">
              <a:buFont typeface="Arial" panose="020B0604020202020204" pitchFamily="34" charset="0"/>
              <a:buChar char="•"/>
            </a:pPr>
            <a:r>
              <a:rPr lang="en-GB" dirty="0"/>
              <a:t>Run appliance and verify switch closes (continuity).</a:t>
            </a:r>
          </a:p>
          <a:p>
            <a:pPr marL="342900" indent="-342900">
              <a:buFont typeface="Arial" panose="020B0604020202020204" pitchFamily="34" charset="0"/>
              <a:buChar char="•"/>
            </a:pPr>
            <a:r>
              <a:rPr lang="en-GB" dirty="0"/>
              <a:t>Measure pressure differential across the switch.</a:t>
            </a:r>
          </a:p>
          <a:p>
            <a:pPr marL="342900" indent="-342900">
              <a:buFont typeface="Arial" panose="020B0604020202020204" pitchFamily="34" charset="0"/>
              <a:buChar char="•"/>
            </a:pPr>
            <a:r>
              <a:rPr lang="en-GB" dirty="0"/>
              <a:t>Compare to the manufacturer's specifications.</a:t>
            </a:r>
          </a:p>
          <a:p>
            <a:r>
              <a:rPr lang="en-GB" dirty="0"/>
              <a:t>Most modern boilers display a fault code if the APS fails to close during the startup sequence. Depending on the manufacturer, typical fault codes include F1, F2, F3, or E1. Always check the technical manual for specific codes.</a:t>
            </a:r>
          </a:p>
          <a:p>
            <a:endParaRPr lang="en-GB" dirty="0"/>
          </a:p>
        </p:txBody>
      </p:sp>
    </p:spTree>
    <p:extLst>
      <p:ext uri="{BB962C8B-B14F-4D97-AF65-F5344CB8AC3E}">
        <p14:creationId xmlns:p14="http://schemas.microsoft.com/office/powerpoint/2010/main" val="2141594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C9278-228F-47B0-76A6-5195F730B1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8151892-A7F3-5F55-FAF9-4ECFEF1E8B42}"/>
              </a:ext>
            </a:extLst>
          </p:cNvPr>
          <p:cNvSpPr>
            <a:spLocks noGrp="1"/>
          </p:cNvSpPr>
          <p:nvPr>
            <p:ph type="title"/>
          </p:nvPr>
        </p:nvSpPr>
        <p:spPr>
          <a:xfrm>
            <a:off x="251999" y="961200"/>
            <a:ext cx="11987625" cy="646331"/>
          </a:xfrm>
        </p:spPr>
        <p:txBody>
          <a:bodyPr/>
          <a:lstStyle/>
          <a:p>
            <a:r>
              <a:rPr lang="en-GB"/>
              <a:t>Flame supervision devices: Testing and replacement</a:t>
            </a:r>
          </a:p>
        </p:txBody>
      </p:sp>
      <p:sp>
        <p:nvSpPr>
          <p:cNvPr id="6" name="Content Placeholder 5">
            <a:extLst>
              <a:ext uri="{FF2B5EF4-FFF2-40B4-BE49-F238E27FC236}">
                <a16:creationId xmlns:a16="http://schemas.microsoft.com/office/drawing/2014/main" id="{CC836FA7-70F9-B8D5-C7CB-43BAB6D7548A}"/>
              </a:ext>
            </a:extLst>
          </p:cNvPr>
          <p:cNvSpPr>
            <a:spLocks noGrp="1"/>
          </p:cNvSpPr>
          <p:nvPr>
            <p:ph sz="quarter" idx="10"/>
          </p:nvPr>
        </p:nvSpPr>
        <p:spPr>
          <a:xfrm>
            <a:off x="360000" y="1800000"/>
            <a:ext cx="11628452" cy="4503086"/>
          </a:xfrm>
        </p:spPr>
        <p:txBody>
          <a:bodyPr/>
          <a:lstStyle/>
          <a:p>
            <a:r>
              <a:rPr lang="en-GB" sz="2300" b="1" dirty="0"/>
              <a:t>Thermocouple testing</a:t>
            </a:r>
          </a:p>
          <a:p>
            <a:pPr>
              <a:spcAft>
                <a:spcPts val="600"/>
              </a:spcAft>
            </a:pPr>
            <a:r>
              <a:rPr lang="en-GB" sz="2300" dirty="0"/>
              <a:t>Thermocouples generate a small electrical current (millivolts) when heated by the pilot flame.</a:t>
            </a:r>
          </a:p>
          <a:p>
            <a:pPr marL="342900" indent="-342900">
              <a:spcAft>
                <a:spcPts val="600"/>
              </a:spcAft>
              <a:buFont typeface="Arial" panose="020B0604020202020204" pitchFamily="34" charset="0"/>
              <a:buChar char="•"/>
            </a:pPr>
            <a:r>
              <a:rPr lang="en-GB" sz="2300" dirty="0"/>
              <a:t>With pilot lit, disconnect thermocouple at gas valve end.</a:t>
            </a:r>
          </a:p>
          <a:p>
            <a:pPr marL="342900" indent="-342900">
              <a:spcAft>
                <a:spcPts val="600"/>
              </a:spcAft>
              <a:buFont typeface="Arial" panose="020B0604020202020204" pitchFamily="34" charset="0"/>
              <a:buChar char="•"/>
            </a:pPr>
            <a:r>
              <a:rPr lang="en-GB" sz="2300" dirty="0"/>
              <a:t>Connect digital multimeter set to mV DC range.</a:t>
            </a:r>
          </a:p>
          <a:p>
            <a:pPr marL="342900" indent="-342900">
              <a:spcAft>
                <a:spcPts val="600"/>
              </a:spcAft>
              <a:buFont typeface="Arial" panose="020B0604020202020204" pitchFamily="34" charset="0"/>
              <a:buChar char="•"/>
            </a:pPr>
            <a:r>
              <a:rPr lang="en-GB" sz="2300" dirty="0"/>
              <a:t>Reading should be between 8-30mV (check specific MI).</a:t>
            </a:r>
          </a:p>
          <a:p>
            <a:pPr marL="342900" indent="-342900">
              <a:spcAft>
                <a:spcPts val="600"/>
              </a:spcAft>
              <a:buFont typeface="Arial" panose="020B0604020202020204" pitchFamily="34" charset="0"/>
              <a:buChar char="•"/>
            </a:pPr>
            <a:r>
              <a:rPr lang="en-GB" sz="2300" dirty="0"/>
              <a:t>Slow response or low readings indicate replacement needed.</a:t>
            </a:r>
          </a:p>
          <a:p>
            <a:pPr marL="342900" indent="-342900">
              <a:spcAft>
                <a:spcPts val="600"/>
              </a:spcAft>
              <a:buFont typeface="Arial" panose="020B0604020202020204" pitchFamily="34" charset="0"/>
              <a:buChar char="•"/>
            </a:pPr>
            <a:r>
              <a:rPr lang="en-GB" sz="2300" dirty="0"/>
              <a:t>Test "open circuit" voltage and "closed circuit" voltage if possible.</a:t>
            </a:r>
          </a:p>
          <a:p>
            <a:pPr marL="342900" indent="-342900">
              <a:spcAft>
                <a:spcPts val="600"/>
              </a:spcAft>
              <a:buFont typeface="Arial" panose="020B0604020202020204" pitchFamily="34" charset="0"/>
              <a:buChar char="•"/>
            </a:pPr>
            <a:r>
              <a:rPr lang="en-GB" sz="2300" dirty="0"/>
              <a:t>A healthy thermocouple should maintain at least 12mV under load conditions.</a:t>
            </a:r>
          </a:p>
          <a:p>
            <a:endParaRPr lang="en-GB" sz="2300" dirty="0"/>
          </a:p>
        </p:txBody>
      </p:sp>
    </p:spTree>
    <p:extLst>
      <p:ext uri="{BB962C8B-B14F-4D97-AF65-F5344CB8AC3E}">
        <p14:creationId xmlns:p14="http://schemas.microsoft.com/office/powerpoint/2010/main" val="36722790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79279-CF1C-14BA-6913-169F5A4A30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98A6A9-BE55-92A6-1204-C683FA1BBC5A}"/>
              </a:ext>
            </a:extLst>
          </p:cNvPr>
          <p:cNvSpPr>
            <a:spLocks noGrp="1"/>
          </p:cNvSpPr>
          <p:nvPr>
            <p:ph type="title"/>
          </p:nvPr>
        </p:nvSpPr>
        <p:spPr>
          <a:xfrm>
            <a:off x="252000" y="961200"/>
            <a:ext cx="11987625" cy="646331"/>
          </a:xfrm>
        </p:spPr>
        <p:txBody>
          <a:bodyPr/>
          <a:lstStyle/>
          <a:p>
            <a:r>
              <a:rPr lang="en-GB"/>
              <a:t>Flame supervision devices: Testing and replacement</a:t>
            </a:r>
          </a:p>
        </p:txBody>
      </p:sp>
      <p:sp>
        <p:nvSpPr>
          <p:cNvPr id="6" name="Content Placeholder 5">
            <a:extLst>
              <a:ext uri="{FF2B5EF4-FFF2-40B4-BE49-F238E27FC236}">
                <a16:creationId xmlns:a16="http://schemas.microsoft.com/office/drawing/2014/main" id="{B8DC336E-4B2B-74C9-5B1C-19C9C4DC9E03}"/>
              </a:ext>
            </a:extLst>
          </p:cNvPr>
          <p:cNvSpPr>
            <a:spLocks noGrp="1"/>
          </p:cNvSpPr>
          <p:nvPr>
            <p:ph sz="quarter" idx="10"/>
          </p:nvPr>
        </p:nvSpPr>
        <p:spPr>
          <a:xfrm>
            <a:off x="360000" y="1800000"/>
            <a:ext cx="11628452" cy="4503086"/>
          </a:xfrm>
        </p:spPr>
        <p:txBody>
          <a:bodyPr/>
          <a:lstStyle/>
          <a:p>
            <a:r>
              <a:rPr lang="en-GB" sz="2300" b="1" dirty="0"/>
              <a:t>Flame rectification testing</a:t>
            </a:r>
          </a:p>
          <a:p>
            <a:pPr>
              <a:spcAft>
                <a:spcPts val="600"/>
              </a:spcAft>
            </a:pPr>
            <a:r>
              <a:rPr lang="en-GB" sz="2300" dirty="0"/>
              <a:t>Modern appliances often use flame rectification systems instead of thermocouples.</a:t>
            </a:r>
          </a:p>
          <a:p>
            <a:pPr marL="342900" indent="-342900">
              <a:spcAft>
                <a:spcPts val="600"/>
              </a:spcAft>
              <a:buFont typeface="Arial" panose="020B0604020202020204" pitchFamily="34" charset="0"/>
              <a:buChar char="•"/>
            </a:pPr>
            <a:r>
              <a:rPr lang="en-GB" sz="2300" dirty="0"/>
              <a:t>Isolate the electrical supply.</a:t>
            </a:r>
          </a:p>
          <a:p>
            <a:pPr marL="342900" indent="-342900">
              <a:spcAft>
                <a:spcPts val="600"/>
              </a:spcAft>
              <a:buFont typeface="Arial" panose="020B0604020202020204" pitchFamily="34" charset="0"/>
              <a:buChar char="•"/>
            </a:pPr>
            <a:r>
              <a:rPr lang="en-GB" sz="2300" dirty="0"/>
              <a:t>Disconnect the flame-sensing electrode wire.</a:t>
            </a:r>
          </a:p>
          <a:p>
            <a:pPr marL="342900" indent="-342900">
              <a:spcAft>
                <a:spcPts val="600"/>
              </a:spcAft>
              <a:buFont typeface="Arial" panose="020B0604020202020204" pitchFamily="34" charset="0"/>
              <a:buChar char="•"/>
            </a:pPr>
            <a:r>
              <a:rPr lang="en-GB" sz="2300" dirty="0"/>
              <a:t>Connect a microammeter in series (typically </a:t>
            </a:r>
            <a:r>
              <a:rPr lang="en-GB" sz="2300" dirty="0" err="1"/>
              <a:t>μA</a:t>
            </a:r>
            <a:r>
              <a:rPr lang="en-GB" sz="2300" dirty="0"/>
              <a:t> DC range).</a:t>
            </a:r>
          </a:p>
          <a:p>
            <a:pPr marL="342900" indent="-342900">
              <a:spcAft>
                <a:spcPts val="600"/>
              </a:spcAft>
              <a:buFont typeface="Arial" panose="020B0604020202020204" pitchFamily="34" charset="0"/>
              <a:buChar char="•"/>
            </a:pPr>
            <a:r>
              <a:rPr lang="en-GB" sz="2300" dirty="0"/>
              <a:t>Restore power and start the appliance.</a:t>
            </a:r>
          </a:p>
          <a:p>
            <a:pPr marL="342900" indent="-342900">
              <a:spcAft>
                <a:spcPts val="600"/>
              </a:spcAft>
              <a:buFont typeface="Arial" panose="020B0604020202020204" pitchFamily="34" charset="0"/>
              <a:buChar char="•"/>
            </a:pPr>
            <a:r>
              <a:rPr lang="en-GB" sz="2300" dirty="0"/>
              <a:t>Measure flame current - should exceed 1μA (typically 3-5μA).</a:t>
            </a:r>
          </a:p>
          <a:p>
            <a:pPr marL="342900" indent="-342900">
              <a:spcAft>
                <a:spcPts val="600"/>
              </a:spcAft>
              <a:buFont typeface="Arial" panose="020B0604020202020204" pitchFamily="34" charset="0"/>
              <a:buChar char="•"/>
            </a:pPr>
            <a:r>
              <a:rPr lang="en-GB" sz="2300" dirty="0"/>
              <a:t>Check electrode position relative to flame.</a:t>
            </a:r>
          </a:p>
          <a:p>
            <a:pPr marL="342900" indent="-342900">
              <a:spcAft>
                <a:spcPts val="600"/>
              </a:spcAft>
              <a:buFont typeface="Arial" panose="020B0604020202020204" pitchFamily="34" charset="0"/>
              <a:buChar char="•"/>
            </a:pPr>
            <a:r>
              <a:rPr lang="en-GB" sz="2300" dirty="0"/>
              <a:t>Flame current below 1μA indicates the need for electrode cleaning or replacement.</a:t>
            </a:r>
          </a:p>
          <a:p>
            <a:endParaRPr lang="en-GB" sz="2300" dirty="0"/>
          </a:p>
        </p:txBody>
      </p:sp>
    </p:spTree>
    <p:extLst>
      <p:ext uri="{BB962C8B-B14F-4D97-AF65-F5344CB8AC3E}">
        <p14:creationId xmlns:p14="http://schemas.microsoft.com/office/powerpoint/2010/main" val="888956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6A797-CA72-2016-D47F-AA4AAA75641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FA20581-BA4C-518D-A01E-C1E8979D5EC3}"/>
              </a:ext>
            </a:extLst>
          </p:cNvPr>
          <p:cNvSpPr>
            <a:spLocks noGrp="1"/>
          </p:cNvSpPr>
          <p:nvPr>
            <p:ph type="title"/>
          </p:nvPr>
        </p:nvSpPr>
        <p:spPr>
          <a:xfrm>
            <a:off x="252000" y="961872"/>
            <a:ext cx="11987625" cy="646331"/>
          </a:xfrm>
        </p:spPr>
        <p:txBody>
          <a:bodyPr/>
          <a:lstStyle/>
          <a:p>
            <a:r>
              <a:rPr lang="en-GB"/>
              <a:t>Flame supervision devices: Testing and replacement</a:t>
            </a:r>
          </a:p>
        </p:txBody>
      </p:sp>
      <p:sp>
        <p:nvSpPr>
          <p:cNvPr id="6" name="Content Placeholder 5">
            <a:extLst>
              <a:ext uri="{FF2B5EF4-FFF2-40B4-BE49-F238E27FC236}">
                <a16:creationId xmlns:a16="http://schemas.microsoft.com/office/drawing/2014/main" id="{705F4453-89B5-3FC4-2BB2-29F045CD0371}"/>
              </a:ext>
            </a:extLst>
          </p:cNvPr>
          <p:cNvSpPr>
            <a:spLocks noGrp="1"/>
          </p:cNvSpPr>
          <p:nvPr>
            <p:ph sz="quarter" idx="10"/>
          </p:nvPr>
        </p:nvSpPr>
        <p:spPr>
          <a:xfrm>
            <a:off x="305586" y="1690272"/>
            <a:ext cx="11628452" cy="4503086"/>
          </a:xfrm>
        </p:spPr>
        <p:txBody>
          <a:bodyPr/>
          <a:lstStyle/>
          <a:p>
            <a:pPr>
              <a:spcAft>
                <a:spcPts val="600"/>
              </a:spcAft>
            </a:pPr>
            <a:r>
              <a:rPr lang="en-GB" b="1" dirty="0"/>
              <a:t>Safe replacement procedure</a:t>
            </a:r>
          </a:p>
          <a:p>
            <a:pPr>
              <a:spcAft>
                <a:spcPts val="600"/>
              </a:spcAft>
            </a:pPr>
            <a:r>
              <a:rPr lang="en-GB" dirty="0"/>
              <a:t>When replacement is necessary:</a:t>
            </a:r>
          </a:p>
          <a:p>
            <a:pPr marL="342900" indent="-342900">
              <a:spcAft>
                <a:spcPts val="600"/>
              </a:spcAft>
              <a:buFont typeface="Arial" panose="020B0604020202020204" pitchFamily="34" charset="0"/>
              <a:buChar char="•"/>
            </a:pPr>
            <a:r>
              <a:rPr lang="en-GB" dirty="0"/>
              <a:t>Isolate gas and electrical supplies.</a:t>
            </a:r>
          </a:p>
          <a:p>
            <a:pPr marL="342900" indent="-342900">
              <a:spcAft>
                <a:spcPts val="600"/>
              </a:spcAft>
              <a:buFont typeface="Arial" panose="020B0604020202020204" pitchFamily="34" charset="0"/>
              <a:buChar char="•"/>
            </a:pPr>
            <a:r>
              <a:rPr lang="en-GB" dirty="0"/>
              <a:t>Allow components to cool if recently operated.</a:t>
            </a:r>
          </a:p>
          <a:p>
            <a:pPr>
              <a:spcAft>
                <a:spcPts val="600"/>
              </a:spcAft>
            </a:pPr>
            <a:r>
              <a:rPr lang="en-GB" dirty="0">
                <a:ea typeface="ＭＳ Ｐゴシック"/>
              </a:rPr>
              <a:t>For thermocouples: use the correct spanner to avoid damage to threads.</a:t>
            </a:r>
            <a:endParaRPr lang="en-GB" dirty="0"/>
          </a:p>
          <a:p>
            <a:pPr>
              <a:spcAft>
                <a:spcPts val="600"/>
              </a:spcAft>
            </a:pPr>
            <a:r>
              <a:rPr lang="en-GB" dirty="0">
                <a:ea typeface="ＭＳ Ｐゴシック"/>
              </a:rPr>
              <a:t>For electrodes: note exact position before removal (take photo).</a:t>
            </a:r>
            <a:endParaRPr lang="en-GB" dirty="0"/>
          </a:p>
          <a:p>
            <a:pPr marL="342900" indent="-342900">
              <a:spcAft>
                <a:spcPts val="600"/>
              </a:spcAft>
              <a:buFont typeface="Arial" panose="020B0604020202020204" pitchFamily="34" charset="0"/>
              <a:buChar char="•"/>
            </a:pPr>
            <a:r>
              <a:rPr lang="en-GB" dirty="0"/>
              <a:t>Install replacement, maintaining the exact positioning.</a:t>
            </a:r>
          </a:p>
          <a:p>
            <a:pPr>
              <a:spcAft>
                <a:spcPts val="600"/>
              </a:spcAft>
            </a:pPr>
            <a:r>
              <a:rPr lang="en-GB" dirty="0">
                <a:ea typeface="ＭＳ Ｐゴシック"/>
              </a:rPr>
              <a:t>For thermocouples: hand-tighten plus 1/4 turn only.</a:t>
            </a:r>
            <a:endParaRPr lang="en-GB" dirty="0"/>
          </a:p>
          <a:p>
            <a:pPr>
              <a:spcAft>
                <a:spcPts val="600"/>
              </a:spcAft>
            </a:pPr>
            <a:r>
              <a:rPr lang="en-GB" dirty="0">
                <a:ea typeface="ＭＳ Ｐゴシック"/>
              </a:rPr>
              <a:t>For electrodes: maintain specified gap to burner (typically 3-5mm).</a:t>
            </a:r>
            <a:endParaRPr lang="en-GB" i="1" dirty="0"/>
          </a:p>
          <a:p>
            <a:endParaRPr lang="en-GB" dirty="0"/>
          </a:p>
        </p:txBody>
      </p:sp>
    </p:spTree>
    <p:extLst>
      <p:ext uri="{BB962C8B-B14F-4D97-AF65-F5344CB8AC3E}">
        <p14:creationId xmlns:p14="http://schemas.microsoft.com/office/powerpoint/2010/main" val="229465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EB3C4-9DA0-547B-3BCA-4A87A3388E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E9E059-FEFC-37B8-7154-B22E8FF8DD7E}"/>
              </a:ext>
            </a:extLst>
          </p:cNvPr>
          <p:cNvSpPr>
            <a:spLocks noGrp="1"/>
          </p:cNvSpPr>
          <p:nvPr>
            <p:ph type="title"/>
          </p:nvPr>
        </p:nvSpPr>
        <p:spPr>
          <a:xfrm>
            <a:off x="252000" y="961872"/>
            <a:ext cx="11987625" cy="646331"/>
          </a:xfrm>
        </p:spPr>
        <p:txBody>
          <a:bodyPr/>
          <a:lstStyle/>
          <a:p>
            <a:r>
              <a:rPr lang="en-GB"/>
              <a:t>Flame supervision devices: Testing and replacement</a:t>
            </a:r>
          </a:p>
        </p:txBody>
      </p:sp>
      <p:sp>
        <p:nvSpPr>
          <p:cNvPr id="6" name="Content Placeholder 5">
            <a:extLst>
              <a:ext uri="{FF2B5EF4-FFF2-40B4-BE49-F238E27FC236}">
                <a16:creationId xmlns:a16="http://schemas.microsoft.com/office/drawing/2014/main" id="{B7FDC476-CC9F-A870-05AF-D068D3903015}"/>
              </a:ext>
            </a:extLst>
          </p:cNvPr>
          <p:cNvSpPr>
            <a:spLocks noGrp="1"/>
          </p:cNvSpPr>
          <p:nvPr>
            <p:ph sz="quarter" idx="10"/>
          </p:nvPr>
        </p:nvSpPr>
        <p:spPr>
          <a:xfrm>
            <a:off x="360000" y="1800169"/>
            <a:ext cx="11048229" cy="2859513"/>
          </a:xfrm>
        </p:spPr>
        <p:txBody>
          <a:bodyPr/>
          <a:lstStyle/>
          <a:p>
            <a:pPr>
              <a:spcAft>
                <a:spcPts val="600"/>
              </a:spcAft>
            </a:pPr>
            <a:r>
              <a:rPr lang="en-GB" b="1" dirty="0"/>
              <a:t>Safe replacement procedure</a:t>
            </a:r>
          </a:p>
          <a:p>
            <a:pPr>
              <a:spcAft>
                <a:spcPts val="600"/>
              </a:spcAft>
            </a:pPr>
            <a:r>
              <a:rPr lang="en-GB" dirty="0"/>
              <a:t>Flame supervision devices require careful handling during replacement.</a:t>
            </a:r>
          </a:p>
          <a:p>
            <a:pPr>
              <a:spcAft>
                <a:spcPts val="600"/>
              </a:spcAft>
            </a:pPr>
            <a:r>
              <a:rPr lang="en-GB" dirty="0"/>
              <a:t>Overtightening thermocouples can damage internal components, while incorrect electrode positioning can cause nuisance lockouts or unsafe operation. </a:t>
            </a:r>
          </a:p>
          <a:p>
            <a:pPr>
              <a:spcAft>
                <a:spcPts val="600"/>
              </a:spcAft>
            </a:pPr>
            <a:r>
              <a:rPr lang="en-GB" dirty="0"/>
              <a:t>Always verify proper operation through multiple operating cycles after replacement</a:t>
            </a:r>
            <a:r>
              <a:rPr lang="en-GB" sz="2000" dirty="0"/>
              <a:t>.</a:t>
            </a:r>
          </a:p>
          <a:p>
            <a:endParaRPr lang="en-GB" dirty="0"/>
          </a:p>
        </p:txBody>
      </p:sp>
    </p:spTree>
    <p:extLst>
      <p:ext uri="{BB962C8B-B14F-4D97-AF65-F5344CB8AC3E}">
        <p14:creationId xmlns:p14="http://schemas.microsoft.com/office/powerpoint/2010/main" val="39218150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A103F-BDE6-0950-6239-3543F8B1373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68E706F-E93D-321E-1244-09360EB99F52}"/>
              </a:ext>
            </a:extLst>
          </p:cNvPr>
          <p:cNvSpPr>
            <a:spLocks noGrp="1"/>
          </p:cNvSpPr>
          <p:nvPr>
            <p:ph type="title"/>
          </p:nvPr>
        </p:nvSpPr>
        <p:spPr>
          <a:xfrm>
            <a:off x="252000" y="961200"/>
            <a:ext cx="11987625" cy="646331"/>
          </a:xfrm>
        </p:spPr>
        <p:txBody>
          <a:bodyPr/>
          <a:lstStyle/>
          <a:p>
            <a:r>
              <a:rPr lang="en-GB"/>
              <a:t>Flame supervision devices: Testing and replacement</a:t>
            </a:r>
          </a:p>
        </p:txBody>
      </p:sp>
      <p:sp>
        <p:nvSpPr>
          <p:cNvPr id="6" name="Content Placeholder 5">
            <a:extLst>
              <a:ext uri="{FF2B5EF4-FFF2-40B4-BE49-F238E27FC236}">
                <a16:creationId xmlns:a16="http://schemas.microsoft.com/office/drawing/2014/main" id="{CC7652A4-D8D8-98A6-2716-C7AD6C62A55A}"/>
              </a:ext>
            </a:extLst>
          </p:cNvPr>
          <p:cNvSpPr>
            <a:spLocks noGrp="1"/>
          </p:cNvSpPr>
          <p:nvPr>
            <p:ph sz="quarter" idx="10"/>
          </p:nvPr>
        </p:nvSpPr>
        <p:spPr>
          <a:xfrm>
            <a:off x="360000" y="1800000"/>
            <a:ext cx="11628452" cy="4503086"/>
          </a:xfrm>
        </p:spPr>
        <p:txBody>
          <a:bodyPr/>
          <a:lstStyle/>
          <a:p>
            <a:r>
              <a:rPr lang="en-GB" b="1" dirty="0"/>
              <a:t>Safe replacement procedure</a:t>
            </a:r>
          </a:p>
          <a:p>
            <a:r>
              <a:rPr lang="en-GB" dirty="0"/>
              <a:t>When replacement is necessary:</a:t>
            </a:r>
          </a:p>
          <a:p>
            <a:pPr marL="342900" indent="-342900">
              <a:buFont typeface="Arial" panose="020B0604020202020204" pitchFamily="34" charset="0"/>
              <a:buChar char="•"/>
            </a:pPr>
            <a:r>
              <a:rPr lang="en-GB" dirty="0"/>
              <a:t>Isolate gas and electrical supplies.</a:t>
            </a:r>
          </a:p>
          <a:p>
            <a:pPr marL="342900" indent="-342900">
              <a:buFont typeface="Arial" panose="020B0604020202020204" pitchFamily="34" charset="0"/>
              <a:buChar char="•"/>
            </a:pPr>
            <a:r>
              <a:rPr lang="en-GB" dirty="0"/>
              <a:t>Allow components to cool if recently operated.</a:t>
            </a:r>
          </a:p>
          <a:p>
            <a:r>
              <a:rPr lang="en-GB" dirty="0"/>
              <a:t>For thermocouples: use the correct spanner to avoid damage to threads.</a:t>
            </a:r>
          </a:p>
          <a:p>
            <a:r>
              <a:rPr lang="en-GB" dirty="0"/>
              <a:t>For electrodes: note exact position before removal (take photo).</a:t>
            </a:r>
          </a:p>
          <a:p>
            <a:pPr marL="342900" indent="-342900">
              <a:buFont typeface="Arial" panose="020B0604020202020204" pitchFamily="34" charset="0"/>
              <a:buChar char="•"/>
            </a:pPr>
            <a:r>
              <a:rPr lang="en-GB" dirty="0"/>
              <a:t>Install replacement, maintaining exact positioning.</a:t>
            </a:r>
          </a:p>
          <a:p>
            <a:endParaRPr lang="en-GB" sz="2000" i="1" dirty="0"/>
          </a:p>
          <a:p>
            <a:endParaRPr lang="en-GB" dirty="0"/>
          </a:p>
        </p:txBody>
      </p:sp>
    </p:spTree>
    <p:extLst>
      <p:ext uri="{BB962C8B-B14F-4D97-AF65-F5344CB8AC3E}">
        <p14:creationId xmlns:p14="http://schemas.microsoft.com/office/powerpoint/2010/main" val="33725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a:bodyPr>
          <a:lstStyle/>
          <a:p>
            <a:r>
              <a:rPr lang="en-GB" dirty="0"/>
              <a:t>By the end of this session, you should be able to:</a:t>
            </a:r>
          </a:p>
          <a:p>
            <a:pPr marL="342900" lvl="0" indent="-342900">
              <a:buFont typeface="Arial" panose="020B0604020202020204" pitchFamily="34" charset="0"/>
              <a:buChar char="•"/>
            </a:pPr>
            <a:r>
              <a:rPr lang="en-GB" b="1" dirty="0"/>
              <a:t>List</a:t>
            </a:r>
            <a:r>
              <a:rPr lang="en-GB" dirty="0"/>
              <a:t> the steps for testing key safety devices in gas systems.</a:t>
            </a:r>
          </a:p>
          <a:p>
            <a:pPr marL="342900" lvl="0" indent="-342900">
              <a:buFont typeface="Arial" panose="020B0604020202020204" pitchFamily="34" charset="0"/>
              <a:buChar char="•"/>
            </a:pPr>
            <a:r>
              <a:rPr lang="en-GB" b="1" dirty="0"/>
              <a:t>Identify</a:t>
            </a:r>
            <a:r>
              <a:rPr lang="en-GB" dirty="0"/>
              <a:t> when a device is faulty or out of tolerance.</a:t>
            </a:r>
          </a:p>
          <a:p>
            <a:pPr marL="342900" lvl="0" indent="-342900">
              <a:buFont typeface="Arial" panose="020B0604020202020204" pitchFamily="34" charset="0"/>
              <a:buChar char="•"/>
            </a:pPr>
            <a:r>
              <a:rPr lang="en-GB" b="1" dirty="0"/>
              <a:t>Explain</a:t>
            </a:r>
            <a:r>
              <a:rPr lang="en-GB" dirty="0"/>
              <a:t> safe procedures for replacing safety-critical components.</a:t>
            </a:r>
          </a:p>
          <a:p>
            <a:pPr marL="342900" lvl="0" indent="-342900">
              <a:buFont typeface="Arial" panose="020B0604020202020204" pitchFamily="34" charset="0"/>
              <a:buChar char="•"/>
            </a:pPr>
            <a:r>
              <a:rPr lang="en-GB" b="1" dirty="0"/>
              <a:t>Apply</a:t>
            </a:r>
            <a:r>
              <a:rPr lang="en-GB" dirty="0"/>
              <a:t> compliance checks using MI, GSIUR, and Gas Safe guidelines.</a:t>
            </a: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70E98-A0A5-528F-87E2-638A7D892A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B2148AD-DA8F-BE58-C3E2-F03F81D9D1AC}"/>
              </a:ext>
            </a:extLst>
          </p:cNvPr>
          <p:cNvSpPr>
            <a:spLocks noGrp="1"/>
          </p:cNvSpPr>
          <p:nvPr>
            <p:ph type="title"/>
          </p:nvPr>
        </p:nvSpPr>
        <p:spPr>
          <a:xfrm>
            <a:off x="252000" y="961200"/>
            <a:ext cx="11987625" cy="646331"/>
          </a:xfrm>
        </p:spPr>
        <p:txBody>
          <a:bodyPr/>
          <a:lstStyle/>
          <a:p>
            <a:r>
              <a:rPr lang="en-GB"/>
              <a:t>Flame supervision devices: Testing and replacement</a:t>
            </a:r>
          </a:p>
        </p:txBody>
      </p:sp>
      <p:sp>
        <p:nvSpPr>
          <p:cNvPr id="6" name="Content Placeholder 5">
            <a:extLst>
              <a:ext uri="{FF2B5EF4-FFF2-40B4-BE49-F238E27FC236}">
                <a16:creationId xmlns:a16="http://schemas.microsoft.com/office/drawing/2014/main" id="{908A826A-D21F-67F0-786D-17FEB449B870}"/>
              </a:ext>
            </a:extLst>
          </p:cNvPr>
          <p:cNvSpPr>
            <a:spLocks noGrp="1"/>
          </p:cNvSpPr>
          <p:nvPr>
            <p:ph sz="quarter" idx="10"/>
          </p:nvPr>
        </p:nvSpPr>
        <p:spPr>
          <a:xfrm>
            <a:off x="360000" y="1800000"/>
            <a:ext cx="10982914" cy="3771738"/>
          </a:xfrm>
        </p:spPr>
        <p:txBody>
          <a:bodyPr>
            <a:spAutoFit/>
          </a:bodyPr>
          <a:lstStyle/>
          <a:p>
            <a:r>
              <a:rPr lang="en-GB" dirty="0"/>
              <a:t>For thermocouples: hand-tighten plus 1/4 turn only.</a:t>
            </a:r>
          </a:p>
          <a:p>
            <a:r>
              <a:rPr lang="en-GB" dirty="0"/>
              <a:t>For electrodes: maintain specified gap to burner (typically 3-5mm).</a:t>
            </a:r>
          </a:p>
          <a:p>
            <a:r>
              <a:rPr lang="en-GB" dirty="0"/>
              <a:t>Flame supervision devices require careful handling during replacement. Overtightening thermocouples can damage internal components, while incorrect electrode positioning can cause nuisance lockouts or unsafe operation. </a:t>
            </a:r>
          </a:p>
          <a:p>
            <a:r>
              <a:rPr lang="en-GB" dirty="0"/>
              <a:t>Always verify proper operation through multiple operating cycles after replacement.</a:t>
            </a:r>
          </a:p>
          <a:p>
            <a:endParaRPr lang="en-GB" sz="2000" i="1" dirty="0"/>
          </a:p>
        </p:txBody>
      </p:sp>
    </p:spTree>
    <p:extLst>
      <p:ext uri="{BB962C8B-B14F-4D97-AF65-F5344CB8AC3E}">
        <p14:creationId xmlns:p14="http://schemas.microsoft.com/office/powerpoint/2010/main" val="90202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48B1D-70B2-39DF-3213-9F10E9FB902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9DCBEE4-3A98-7281-CDC9-5FEC76C144D3}"/>
              </a:ext>
            </a:extLst>
          </p:cNvPr>
          <p:cNvSpPr>
            <a:spLocks noGrp="1"/>
          </p:cNvSpPr>
          <p:nvPr>
            <p:ph type="title"/>
          </p:nvPr>
        </p:nvSpPr>
        <p:spPr>
          <a:xfrm>
            <a:off x="252000" y="959222"/>
            <a:ext cx="11628452" cy="646331"/>
          </a:xfrm>
        </p:spPr>
        <p:txBody>
          <a:bodyPr/>
          <a:lstStyle/>
          <a:p>
            <a:r>
              <a:rPr lang="en-GB"/>
              <a:t>Gas pressure switches and safety controls</a:t>
            </a:r>
          </a:p>
        </p:txBody>
      </p:sp>
      <p:sp>
        <p:nvSpPr>
          <p:cNvPr id="6" name="Content Placeholder 5">
            <a:extLst>
              <a:ext uri="{FF2B5EF4-FFF2-40B4-BE49-F238E27FC236}">
                <a16:creationId xmlns:a16="http://schemas.microsoft.com/office/drawing/2014/main" id="{040697B8-0413-180C-2460-525EF7EBC545}"/>
              </a:ext>
            </a:extLst>
          </p:cNvPr>
          <p:cNvSpPr>
            <a:spLocks noGrp="1"/>
          </p:cNvSpPr>
          <p:nvPr>
            <p:ph sz="quarter" idx="10"/>
          </p:nvPr>
        </p:nvSpPr>
        <p:spPr>
          <a:xfrm>
            <a:off x="360000" y="1800000"/>
            <a:ext cx="11628452" cy="374718"/>
          </a:xfrm>
        </p:spPr>
        <p:txBody>
          <a:bodyPr>
            <a:spAutoFit/>
          </a:bodyPr>
          <a:lstStyle/>
          <a:p>
            <a:r>
              <a:rPr lang="en-GB" b="1" dirty="0"/>
              <a:t>Types and functions</a:t>
            </a:r>
          </a:p>
        </p:txBody>
      </p:sp>
      <p:graphicFrame>
        <p:nvGraphicFramePr>
          <p:cNvPr id="2" name="Table 1">
            <a:extLst>
              <a:ext uri="{FF2B5EF4-FFF2-40B4-BE49-F238E27FC236}">
                <a16:creationId xmlns:a16="http://schemas.microsoft.com/office/drawing/2014/main" id="{98134A3D-B2D3-AEBB-D547-9403A9AFB821}"/>
              </a:ext>
            </a:extLst>
          </p:cNvPr>
          <p:cNvGraphicFramePr>
            <a:graphicFrameLocks noGrp="1"/>
          </p:cNvGraphicFramePr>
          <p:nvPr>
            <p:extLst>
              <p:ext uri="{D42A27DB-BD31-4B8C-83A1-F6EECF244321}">
                <p14:modId xmlns:p14="http://schemas.microsoft.com/office/powerpoint/2010/main" val="2200827396"/>
              </p:ext>
            </p:extLst>
          </p:nvPr>
        </p:nvGraphicFramePr>
        <p:xfrm>
          <a:off x="361950" y="2402427"/>
          <a:ext cx="11518899" cy="3474720"/>
        </p:xfrm>
        <a:graphic>
          <a:graphicData uri="http://schemas.openxmlformats.org/drawingml/2006/table">
            <a:tbl>
              <a:tblPr>
                <a:tableStyleId>{8A107856-5554-42FB-B03E-39F5DBC370BA}</a:tableStyleId>
              </a:tblPr>
              <a:tblGrid>
                <a:gridCol w="3132364">
                  <a:extLst>
                    <a:ext uri="{9D8B030D-6E8A-4147-A177-3AD203B41FA5}">
                      <a16:colId xmlns:a16="http://schemas.microsoft.com/office/drawing/2014/main" val="4276565934"/>
                    </a:ext>
                  </a:extLst>
                </a:gridCol>
                <a:gridCol w="4441372">
                  <a:extLst>
                    <a:ext uri="{9D8B030D-6E8A-4147-A177-3AD203B41FA5}">
                      <a16:colId xmlns:a16="http://schemas.microsoft.com/office/drawing/2014/main" val="1090574656"/>
                    </a:ext>
                  </a:extLst>
                </a:gridCol>
                <a:gridCol w="3945163">
                  <a:extLst>
                    <a:ext uri="{9D8B030D-6E8A-4147-A177-3AD203B41FA5}">
                      <a16:colId xmlns:a16="http://schemas.microsoft.com/office/drawing/2014/main" val="1048976814"/>
                    </a:ext>
                  </a:extLst>
                </a:gridCol>
              </a:tblGrid>
              <a:tr h="0">
                <a:tc>
                  <a:txBody>
                    <a:bodyPr/>
                    <a:lstStyle/>
                    <a:p>
                      <a:pPr>
                        <a:buNone/>
                      </a:pPr>
                      <a:r>
                        <a:rPr lang="en-GB" sz="2200" b="1" dirty="0"/>
                        <a:t>Device type</a:t>
                      </a:r>
                      <a:endParaRPr lang="en-GB" sz="2200" dirty="0"/>
                    </a:p>
                  </a:txBody>
                  <a:tcPr anchor="ctr"/>
                </a:tc>
                <a:tc>
                  <a:txBody>
                    <a:bodyPr/>
                    <a:lstStyle/>
                    <a:p>
                      <a:pPr>
                        <a:buNone/>
                      </a:pPr>
                      <a:r>
                        <a:rPr lang="en-GB" sz="2200" b="1"/>
                        <a:t>Function</a:t>
                      </a:r>
                      <a:endParaRPr lang="en-GB" sz="2200"/>
                    </a:p>
                  </a:txBody>
                  <a:tcPr anchor="ctr"/>
                </a:tc>
                <a:tc>
                  <a:txBody>
                    <a:bodyPr/>
                    <a:lstStyle/>
                    <a:p>
                      <a:pPr>
                        <a:buNone/>
                      </a:pPr>
                      <a:r>
                        <a:rPr lang="en-GB" sz="2200" b="1"/>
                        <a:t>Test method</a:t>
                      </a:r>
                      <a:endParaRPr lang="en-GB" sz="2200"/>
                    </a:p>
                  </a:txBody>
                  <a:tcPr anchor="ctr"/>
                </a:tc>
                <a:extLst>
                  <a:ext uri="{0D108BD9-81ED-4DB2-BD59-A6C34878D82A}">
                    <a16:rowId xmlns:a16="http://schemas.microsoft.com/office/drawing/2014/main" val="1599974294"/>
                  </a:ext>
                </a:extLst>
              </a:tr>
              <a:tr h="0">
                <a:tc>
                  <a:txBody>
                    <a:bodyPr/>
                    <a:lstStyle/>
                    <a:p>
                      <a:pPr>
                        <a:buNone/>
                      </a:pPr>
                      <a:r>
                        <a:rPr lang="en-GB" sz="2200"/>
                        <a:t>Low Gas Pressure Switch</a:t>
                      </a:r>
                    </a:p>
                  </a:txBody>
                  <a:tcPr anchor="ctr"/>
                </a:tc>
                <a:tc>
                  <a:txBody>
                    <a:bodyPr/>
                    <a:lstStyle/>
                    <a:p>
                      <a:pPr>
                        <a:buNone/>
                      </a:pPr>
                      <a:r>
                        <a:rPr lang="en-GB" sz="2200"/>
                        <a:t>Prevents operation if gas supply pressure insufficient</a:t>
                      </a:r>
                    </a:p>
                  </a:txBody>
                  <a:tcPr anchor="ctr"/>
                </a:tc>
                <a:tc>
                  <a:txBody>
                    <a:bodyPr/>
                    <a:lstStyle/>
                    <a:p>
                      <a:pPr>
                        <a:buNone/>
                      </a:pPr>
                      <a:r>
                        <a:rPr lang="en-GB" sz="2200"/>
                        <a:t>Pressure gauge and continuity test</a:t>
                      </a:r>
                    </a:p>
                  </a:txBody>
                  <a:tcPr anchor="ctr"/>
                </a:tc>
                <a:extLst>
                  <a:ext uri="{0D108BD9-81ED-4DB2-BD59-A6C34878D82A}">
                    <a16:rowId xmlns:a16="http://schemas.microsoft.com/office/drawing/2014/main" val="109208223"/>
                  </a:ext>
                </a:extLst>
              </a:tr>
              <a:tr h="0">
                <a:tc>
                  <a:txBody>
                    <a:bodyPr/>
                    <a:lstStyle/>
                    <a:p>
                      <a:pPr>
                        <a:buNone/>
                      </a:pPr>
                      <a:r>
                        <a:rPr lang="en-GB" sz="2200"/>
                        <a:t>High Gas Pressure Switch</a:t>
                      </a:r>
                    </a:p>
                  </a:txBody>
                  <a:tcPr anchor="ctr"/>
                </a:tc>
                <a:tc>
                  <a:txBody>
                    <a:bodyPr/>
                    <a:lstStyle/>
                    <a:p>
                      <a:pPr>
                        <a:buNone/>
                      </a:pPr>
                      <a:r>
                        <a:rPr lang="en-GB" sz="2200"/>
                        <a:t>Shuts down if gas pressure exceeds safe limit</a:t>
                      </a:r>
                    </a:p>
                  </a:txBody>
                  <a:tcPr anchor="ctr"/>
                </a:tc>
                <a:tc>
                  <a:txBody>
                    <a:bodyPr/>
                    <a:lstStyle/>
                    <a:p>
                      <a:pPr>
                        <a:buNone/>
                      </a:pPr>
                      <a:r>
                        <a:rPr lang="en-GB" sz="2200"/>
                        <a:t>Pressure gauge and continuity test</a:t>
                      </a:r>
                    </a:p>
                  </a:txBody>
                  <a:tcPr anchor="ctr"/>
                </a:tc>
                <a:extLst>
                  <a:ext uri="{0D108BD9-81ED-4DB2-BD59-A6C34878D82A}">
                    <a16:rowId xmlns:a16="http://schemas.microsoft.com/office/drawing/2014/main" val="734051713"/>
                  </a:ext>
                </a:extLst>
              </a:tr>
              <a:tr h="0">
                <a:tc>
                  <a:txBody>
                    <a:bodyPr/>
                    <a:lstStyle/>
                    <a:p>
                      <a:pPr>
                        <a:buNone/>
                      </a:pPr>
                      <a:r>
                        <a:rPr lang="en-GB" sz="2200"/>
                        <a:t>Gas Proving System</a:t>
                      </a:r>
                    </a:p>
                  </a:txBody>
                  <a:tcPr anchor="ctr"/>
                </a:tc>
                <a:tc>
                  <a:txBody>
                    <a:bodyPr/>
                    <a:lstStyle/>
                    <a:p>
                      <a:pPr>
                        <a:buNone/>
                      </a:pPr>
                      <a:r>
                        <a:rPr lang="en-GB" sz="2200"/>
                        <a:t>Verifies gas tightness before ignition</a:t>
                      </a:r>
                    </a:p>
                  </a:txBody>
                  <a:tcPr anchor="ctr"/>
                </a:tc>
                <a:tc>
                  <a:txBody>
                    <a:bodyPr/>
                    <a:lstStyle/>
                    <a:p>
                      <a:pPr>
                        <a:buNone/>
                      </a:pPr>
                      <a:r>
                        <a:rPr lang="en-GB" sz="2200"/>
                        <a:t>Timed pressure drop test</a:t>
                      </a:r>
                    </a:p>
                  </a:txBody>
                  <a:tcPr anchor="ctr"/>
                </a:tc>
                <a:extLst>
                  <a:ext uri="{0D108BD9-81ED-4DB2-BD59-A6C34878D82A}">
                    <a16:rowId xmlns:a16="http://schemas.microsoft.com/office/drawing/2014/main" val="3880260496"/>
                  </a:ext>
                </a:extLst>
              </a:tr>
              <a:tr h="0">
                <a:tc>
                  <a:txBody>
                    <a:bodyPr/>
                    <a:lstStyle/>
                    <a:p>
                      <a:pPr>
                        <a:buNone/>
                      </a:pPr>
                      <a:r>
                        <a:rPr lang="en-GB" sz="2200" dirty="0"/>
                        <a:t>Low Water Pressure Switch</a:t>
                      </a:r>
                    </a:p>
                  </a:txBody>
                  <a:tcPr anchor="ctr"/>
                </a:tc>
                <a:tc>
                  <a:txBody>
                    <a:bodyPr/>
                    <a:lstStyle/>
                    <a:p>
                      <a:pPr>
                        <a:buNone/>
                      </a:pPr>
                      <a:r>
                        <a:rPr lang="en-GB" sz="2200" dirty="0"/>
                        <a:t>Prevents operation with insufficient water</a:t>
                      </a:r>
                    </a:p>
                  </a:txBody>
                  <a:tcPr anchor="ctr"/>
                </a:tc>
                <a:tc>
                  <a:txBody>
                    <a:bodyPr/>
                    <a:lstStyle/>
                    <a:p>
                      <a:pPr>
                        <a:buNone/>
                      </a:pPr>
                      <a:r>
                        <a:rPr lang="en-GB" sz="2200" dirty="0"/>
                        <a:t>Pressure gauge and continuity test</a:t>
                      </a:r>
                    </a:p>
                  </a:txBody>
                  <a:tcPr anchor="ctr"/>
                </a:tc>
                <a:extLst>
                  <a:ext uri="{0D108BD9-81ED-4DB2-BD59-A6C34878D82A}">
                    <a16:rowId xmlns:a16="http://schemas.microsoft.com/office/drawing/2014/main" val="770775740"/>
                  </a:ext>
                </a:extLst>
              </a:tr>
            </a:tbl>
          </a:graphicData>
        </a:graphic>
      </p:graphicFrame>
    </p:spTree>
    <p:extLst>
      <p:ext uri="{BB962C8B-B14F-4D97-AF65-F5344CB8AC3E}">
        <p14:creationId xmlns:p14="http://schemas.microsoft.com/office/powerpoint/2010/main" val="6815271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C8F11-FE2A-3AC5-EFA4-43485103BA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5EC50EE-958D-E11F-641A-376CE2AF4DBA}"/>
              </a:ext>
            </a:extLst>
          </p:cNvPr>
          <p:cNvSpPr>
            <a:spLocks noGrp="1"/>
          </p:cNvSpPr>
          <p:nvPr>
            <p:ph type="title"/>
          </p:nvPr>
        </p:nvSpPr>
        <p:spPr>
          <a:xfrm>
            <a:off x="252000" y="959222"/>
            <a:ext cx="11628452" cy="646331"/>
          </a:xfrm>
        </p:spPr>
        <p:txBody>
          <a:bodyPr/>
          <a:lstStyle/>
          <a:p>
            <a:r>
              <a:rPr lang="en-GB"/>
              <a:t>Gas pressure switches and safety controls</a:t>
            </a:r>
          </a:p>
        </p:txBody>
      </p:sp>
      <p:sp>
        <p:nvSpPr>
          <p:cNvPr id="6" name="Content Placeholder 5">
            <a:extLst>
              <a:ext uri="{FF2B5EF4-FFF2-40B4-BE49-F238E27FC236}">
                <a16:creationId xmlns:a16="http://schemas.microsoft.com/office/drawing/2014/main" id="{361CC6FD-E679-5C50-505E-E86974017788}"/>
              </a:ext>
            </a:extLst>
          </p:cNvPr>
          <p:cNvSpPr>
            <a:spLocks noGrp="1"/>
          </p:cNvSpPr>
          <p:nvPr>
            <p:ph sz="quarter" idx="10"/>
          </p:nvPr>
        </p:nvSpPr>
        <p:spPr>
          <a:xfrm>
            <a:off x="360000" y="1800000"/>
            <a:ext cx="10896264" cy="4140000"/>
          </a:xfrm>
        </p:spPr>
        <p:txBody>
          <a:bodyPr/>
          <a:lstStyle/>
          <a:p>
            <a:r>
              <a:rPr lang="en-GB" dirty="0"/>
              <a:t>These pressure switches are especially critical in commercial and industrial gas applications, where operating outside pressure parameters can create significant hazards. </a:t>
            </a:r>
          </a:p>
          <a:p>
            <a:r>
              <a:rPr lang="en-GB" dirty="0"/>
              <a:t>Most switches are ‘normally open’ or ‘normally closed’, depending on their safety function in the control circuit.</a:t>
            </a:r>
          </a:p>
          <a:p>
            <a:endParaRPr lang="en-GB" dirty="0"/>
          </a:p>
        </p:txBody>
      </p:sp>
    </p:spTree>
    <p:extLst>
      <p:ext uri="{BB962C8B-B14F-4D97-AF65-F5344CB8AC3E}">
        <p14:creationId xmlns:p14="http://schemas.microsoft.com/office/powerpoint/2010/main" val="17911778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4784D-3FBA-33F0-4BD3-D0BA49F4C00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49998F9-B023-3C03-DF3E-BF9A2AF15371}"/>
              </a:ext>
            </a:extLst>
          </p:cNvPr>
          <p:cNvSpPr>
            <a:spLocks noGrp="1"/>
          </p:cNvSpPr>
          <p:nvPr>
            <p:ph type="title"/>
          </p:nvPr>
        </p:nvSpPr>
        <p:spPr>
          <a:xfrm>
            <a:off x="252000" y="959222"/>
            <a:ext cx="11628452" cy="646331"/>
          </a:xfrm>
        </p:spPr>
        <p:txBody>
          <a:bodyPr/>
          <a:lstStyle/>
          <a:p>
            <a:r>
              <a:rPr lang="en-GB"/>
              <a:t>Gas pressure switches and safety controls</a:t>
            </a:r>
          </a:p>
        </p:txBody>
      </p:sp>
      <p:sp>
        <p:nvSpPr>
          <p:cNvPr id="6" name="Content Placeholder 5">
            <a:extLst>
              <a:ext uri="{FF2B5EF4-FFF2-40B4-BE49-F238E27FC236}">
                <a16:creationId xmlns:a16="http://schemas.microsoft.com/office/drawing/2014/main" id="{79FCBED6-7049-D675-7A28-BDC4CC4232F5}"/>
              </a:ext>
            </a:extLst>
          </p:cNvPr>
          <p:cNvSpPr>
            <a:spLocks noGrp="1"/>
          </p:cNvSpPr>
          <p:nvPr>
            <p:ph sz="quarter" idx="10"/>
          </p:nvPr>
        </p:nvSpPr>
        <p:spPr>
          <a:xfrm>
            <a:off x="360000" y="1800000"/>
            <a:ext cx="11628452" cy="4140000"/>
          </a:xfrm>
        </p:spPr>
        <p:txBody>
          <a:bodyPr/>
          <a:lstStyle/>
          <a:p>
            <a:pPr>
              <a:spcAft>
                <a:spcPts val="600"/>
              </a:spcAft>
            </a:pPr>
            <a:r>
              <a:rPr lang="en-GB" sz="2100" b="1" dirty="0"/>
              <a:t>Testing procedure for gas pressure switches</a:t>
            </a:r>
          </a:p>
          <a:p>
            <a:pPr marL="342900" indent="-342900">
              <a:spcAft>
                <a:spcPts val="600"/>
              </a:spcAft>
              <a:buFont typeface="Arial" panose="020B0604020202020204" pitchFamily="34" charset="0"/>
              <a:buChar char="•"/>
            </a:pPr>
            <a:r>
              <a:rPr lang="en-GB" sz="2100" dirty="0"/>
              <a:t>Identify switch type and normal state (NO/NC).</a:t>
            </a:r>
          </a:p>
          <a:p>
            <a:pPr marL="342900" indent="-342900">
              <a:spcAft>
                <a:spcPts val="600"/>
              </a:spcAft>
              <a:buFont typeface="Arial" panose="020B0604020202020204" pitchFamily="34" charset="0"/>
              <a:buChar char="•"/>
            </a:pPr>
            <a:r>
              <a:rPr lang="en-GB" sz="2100" dirty="0"/>
              <a:t>Isolate electrical supply.</a:t>
            </a:r>
          </a:p>
          <a:p>
            <a:pPr marL="342900" indent="-342900">
              <a:spcAft>
                <a:spcPts val="600"/>
              </a:spcAft>
              <a:buFont typeface="Arial" panose="020B0604020202020204" pitchFamily="34" charset="0"/>
              <a:buChar char="•"/>
            </a:pPr>
            <a:r>
              <a:rPr lang="en-GB" sz="2100" dirty="0"/>
              <a:t>Connect a manometer to the appropriate test point.</a:t>
            </a:r>
          </a:p>
          <a:p>
            <a:pPr marL="342900" indent="-342900">
              <a:spcAft>
                <a:spcPts val="600"/>
              </a:spcAft>
              <a:buFont typeface="Arial" panose="020B0604020202020204" pitchFamily="34" charset="0"/>
              <a:buChar char="•"/>
            </a:pPr>
            <a:r>
              <a:rPr lang="en-GB" sz="2100" dirty="0"/>
              <a:t>Connect the multimeter to the switch terminals.</a:t>
            </a:r>
          </a:p>
          <a:p>
            <a:pPr marL="342900" indent="-342900">
              <a:spcAft>
                <a:spcPts val="600"/>
              </a:spcAft>
              <a:buFont typeface="Arial" panose="020B0604020202020204" pitchFamily="34" charset="0"/>
              <a:buChar char="•"/>
            </a:pPr>
            <a:r>
              <a:rPr lang="en-GB" sz="2100" dirty="0"/>
              <a:t>Gradually alter system pressure and note the exact pressure at which the switch changes state.</a:t>
            </a:r>
          </a:p>
          <a:p>
            <a:pPr marL="342900" indent="-342900">
              <a:spcAft>
                <a:spcPts val="600"/>
              </a:spcAft>
              <a:buFont typeface="Arial" panose="020B0604020202020204" pitchFamily="34" charset="0"/>
              <a:buChar char="•"/>
            </a:pPr>
            <a:r>
              <a:rPr lang="en-GB" sz="2100" dirty="0"/>
              <a:t>Compare to manufacturer's specifications (typically ±10% tolerance).</a:t>
            </a:r>
          </a:p>
          <a:p>
            <a:pPr marL="342900" indent="-342900">
              <a:spcAft>
                <a:spcPts val="600"/>
              </a:spcAft>
              <a:buFont typeface="Arial" panose="020B0604020202020204" pitchFamily="34" charset="0"/>
              <a:buChar char="•"/>
            </a:pPr>
            <a:r>
              <a:rPr lang="en-GB" sz="2100" dirty="0"/>
              <a:t>Verify switch returns to the normal state when pressure normalises.</a:t>
            </a:r>
          </a:p>
          <a:p>
            <a:pPr marL="342900" indent="-342900">
              <a:spcAft>
                <a:spcPts val="600"/>
              </a:spcAft>
              <a:buFont typeface="Arial" panose="020B0604020202020204" pitchFamily="34" charset="0"/>
              <a:buChar char="•"/>
            </a:pPr>
            <a:r>
              <a:rPr lang="en-GB" sz="2100" dirty="0"/>
              <a:t>Check for hysteresis (difference between activation and reset pressures).</a:t>
            </a:r>
          </a:p>
          <a:p>
            <a:pPr>
              <a:spcAft>
                <a:spcPts val="600"/>
              </a:spcAft>
            </a:pPr>
            <a:endParaRPr lang="en-GB" sz="2100" dirty="0"/>
          </a:p>
        </p:txBody>
      </p:sp>
    </p:spTree>
    <p:extLst>
      <p:ext uri="{BB962C8B-B14F-4D97-AF65-F5344CB8AC3E}">
        <p14:creationId xmlns:p14="http://schemas.microsoft.com/office/powerpoint/2010/main" val="19879174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4C5F8-C9F3-B61B-A7C5-235443C4F28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6D0223B-9D73-B260-28AF-CF5D135507D2}"/>
              </a:ext>
            </a:extLst>
          </p:cNvPr>
          <p:cNvSpPr>
            <a:spLocks noGrp="1"/>
          </p:cNvSpPr>
          <p:nvPr>
            <p:ph type="title"/>
          </p:nvPr>
        </p:nvSpPr>
        <p:spPr>
          <a:xfrm>
            <a:off x="252000" y="959222"/>
            <a:ext cx="11628452" cy="646331"/>
          </a:xfrm>
        </p:spPr>
        <p:txBody>
          <a:bodyPr/>
          <a:lstStyle/>
          <a:p>
            <a:r>
              <a:rPr lang="en-GB"/>
              <a:t>Gas pressure switches and safety controls</a:t>
            </a:r>
          </a:p>
        </p:txBody>
      </p:sp>
      <p:sp>
        <p:nvSpPr>
          <p:cNvPr id="6" name="Content Placeholder 5">
            <a:extLst>
              <a:ext uri="{FF2B5EF4-FFF2-40B4-BE49-F238E27FC236}">
                <a16:creationId xmlns:a16="http://schemas.microsoft.com/office/drawing/2014/main" id="{D887CF04-D794-0574-4363-40CDDCC0A56C}"/>
              </a:ext>
            </a:extLst>
          </p:cNvPr>
          <p:cNvSpPr>
            <a:spLocks noGrp="1"/>
          </p:cNvSpPr>
          <p:nvPr>
            <p:ph sz="quarter" idx="10"/>
          </p:nvPr>
        </p:nvSpPr>
        <p:spPr>
          <a:xfrm>
            <a:off x="360000" y="1800000"/>
            <a:ext cx="11216304" cy="4140000"/>
          </a:xfrm>
        </p:spPr>
        <p:txBody>
          <a:bodyPr/>
          <a:lstStyle/>
          <a:p>
            <a:r>
              <a:rPr lang="en-GB" dirty="0"/>
              <a:t>Pressure switches are precision instruments that are not typically field-adjustable. If operating outside specifications, the entire switch assembly must be replaced with an exact manufacturer-approved equivalent. </a:t>
            </a:r>
          </a:p>
          <a:p>
            <a:r>
              <a:rPr lang="en-GB" dirty="0"/>
              <a:t>Never attempt to modify switch settings unless specifically instructed by the manufacturer’s documentation.</a:t>
            </a:r>
          </a:p>
          <a:p>
            <a:endParaRPr lang="en-GB" dirty="0"/>
          </a:p>
        </p:txBody>
      </p:sp>
    </p:spTree>
    <p:extLst>
      <p:ext uri="{BB962C8B-B14F-4D97-AF65-F5344CB8AC3E}">
        <p14:creationId xmlns:p14="http://schemas.microsoft.com/office/powerpoint/2010/main" val="42066238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66955-4B78-3891-ADEE-EF449E7373F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B7BC06-A926-538E-6525-B969AE9A2E64}"/>
              </a:ext>
            </a:extLst>
          </p:cNvPr>
          <p:cNvSpPr>
            <a:spLocks noGrp="1"/>
          </p:cNvSpPr>
          <p:nvPr>
            <p:ph type="title"/>
          </p:nvPr>
        </p:nvSpPr>
        <p:spPr>
          <a:xfrm>
            <a:off x="252000" y="959222"/>
            <a:ext cx="11628452" cy="646331"/>
          </a:xfrm>
        </p:spPr>
        <p:txBody>
          <a:bodyPr/>
          <a:lstStyle/>
          <a:p>
            <a:r>
              <a:rPr lang="en-GB"/>
              <a:t>CO alarms and gas detectors</a:t>
            </a:r>
          </a:p>
        </p:txBody>
      </p:sp>
      <p:sp>
        <p:nvSpPr>
          <p:cNvPr id="6" name="Content Placeholder 5">
            <a:extLst>
              <a:ext uri="{FF2B5EF4-FFF2-40B4-BE49-F238E27FC236}">
                <a16:creationId xmlns:a16="http://schemas.microsoft.com/office/drawing/2014/main" id="{8BC97FE1-1279-4B4A-1B04-4F57CF22FF9A}"/>
              </a:ext>
            </a:extLst>
          </p:cNvPr>
          <p:cNvSpPr>
            <a:spLocks noGrp="1"/>
          </p:cNvSpPr>
          <p:nvPr>
            <p:ph sz="quarter" idx="10"/>
          </p:nvPr>
        </p:nvSpPr>
        <p:spPr>
          <a:xfrm>
            <a:off x="360000" y="1800000"/>
            <a:ext cx="10558371" cy="4140000"/>
          </a:xfrm>
        </p:spPr>
        <p:txBody>
          <a:bodyPr/>
          <a:lstStyle/>
          <a:p>
            <a:r>
              <a:rPr lang="en-GB" b="1" dirty="0"/>
              <a:t>Regulatory requirements</a:t>
            </a:r>
          </a:p>
          <a:p>
            <a:r>
              <a:rPr lang="en-GB" dirty="0"/>
              <a:t>BS EN 50292 and The Smoke and Carbon Monoxide Alarm (England) Regulations 2015 require:</a:t>
            </a:r>
          </a:p>
          <a:p>
            <a:pPr marL="342900" indent="-342900">
              <a:buFont typeface="Arial" panose="020B0604020202020204" pitchFamily="34" charset="0"/>
              <a:buChar char="•"/>
            </a:pPr>
            <a:r>
              <a:rPr lang="en-GB" dirty="0"/>
              <a:t>CO alarms must be installed in any room containing a solid fuel-burning appliance.</a:t>
            </a:r>
          </a:p>
          <a:p>
            <a:pPr marL="342900" indent="-342900">
              <a:buFont typeface="Arial" panose="020B0604020202020204" pitchFamily="34" charset="0"/>
              <a:buChar char="•"/>
            </a:pPr>
            <a:r>
              <a:rPr lang="en-GB" dirty="0"/>
              <a:t>In Scotland and Northern Ireland, CO alarms are required for all fuel types, including gas.</a:t>
            </a:r>
          </a:p>
          <a:p>
            <a:pPr marL="342900" indent="-342900">
              <a:buFont typeface="Arial" panose="020B0604020202020204" pitchFamily="34" charset="0"/>
              <a:buChar char="•"/>
            </a:pPr>
            <a:r>
              <a:rPr lang="en-GB" dirty="0"/>
              <a:t>Alarms must be ceiling-mounted and at least 300mm from any wall.</a:t>
            </a:r>
          </a:p>
          <a:p>
            <a:endParaRPr lang="en-GB" dirty="0"/>
          </a:p>
        </p:txBody>
      </p:sp>
    </p:spTree>
    <p:extLst>
      <p:ext uri="{BB962C8B-B14F-4D97-AF65-F5344CB8AC3E}">
        <p14:creationId xmlns:p14="http://schemas.microsoft.com/office/powerpoint/2010/main" val="22788895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21E40-1E90-1654-64D3-2A9C1A583F5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2221BDB-8A6F-FF14-01B8-22FCE3276817}"/>
              </a:ext>
            </a:extLst>
          </p:cNvPr>
          <p:cNvSpPr>
            <a:spLocks noGrp="1"/>
          </p:cNvSpPr>
          <p:nvPr>
            <p:ph type="title"/>
          </p:nvPr>
        </p:nvSpPr>
        <p:spPr>
          <a:xfrm>
            <a:off x="252000" y="959222"/>
            <a:ext cx="11628452" cy="646331"/>
          </a:xfrm>
        </p:spPr>
        <p:txBody>
          <a:bodyPr/>
          <a:lstStyle/>
          <a:p>
            <a:r>
              <a:rPr lang="en-GB"/>
              <a:t>CO alarms and gas detectors</a:t>
            </a:r>
          </a:p>
        </p:txBody>
      </p:sp>
      <p:sp>
        <p:nvSpPr>
          <p:cNvPr id="6" name="Content Placeholder 5">
            <a:extLst>
              <a:ext uri="{FF2B5EF4-FFF2-40B4-BE49-F238E27FC236}">
                <a16:creationId xmlns:a16="http://schemas.microsoft.com/office/drawing/2014/main" id="{D5BE0F81-1AE5-E88C-B68C-73F2392B3C18}"/>
              </a:ext>
            </a:extLst>
          </p:cNvPr>
          <p:cNvSpPr>
            <a:spLocks noGrp="1"/>
          </p:cNvSpPr>
          <p:nvPr>
            <p:ph sz="quarter" idx="10"/>
          </p:nvPr>
        </p:nvSpPr>
        <p:spPr>
          <a:xfrm>
            <a:off x="360000" y="1800000"/>
            <a:ext cx="11628452" cy="4140000"/>
          </a:xfrm>
        </p:spPr>
        <p:txBody>
          <a:bodyPr/>
          <a:lstStyle/>
          <a:p>
            <a:r>
              <a:rPr lang="en-GB" b="1" dirty="0"/>
              <a:t>Regulatory requirements</a:t>
            </a:r>
          </a:p>
          <a:p>
            <a:pPr marL="342900" indent="-342900">
              <a:buFont typeface="Arial" panose="020B0604020202020204" pitchFamily="34" charset="0"/>
              <a:buChar char="•"/>
            </a:pPr>
            <a:r>
              <a:rPr lang="en-GB" dirty="0"/>
              <a:t>Alternatively, if wall mounted, positioned at high level, higher than any door or window.</a:t>
            </a:r>
          </a:p>
          <a:p>
            <a:pPr marL="342900" indent="-342900">
              <a:buFont typeface="Arial" panose="020B0604020202020204" pitchFamily="34" charset="0"/>
              <a:buChar char="•"/>
            </a:pPr>
            <a:r>
              <a:rPr lang="en-GB" dirty="0"/>
              <a:t>Located 1-3m horizontally from the appliance.</a:t>
            </a:r>
          </a:p>
          <a:p>
            <a:pPr marL="342900" indent="-342900">
              <a:buFont typeface="Arial" panose="020B0604020202020204" pitchFamily="34" charset="0"/>
              <a:buChar char="•"/>
            </a:pPr>
            <a:r>
              <a:rPr lang="en-GB" dirty="0"/>
              <a:t>Comply with BS EN 50291-1:2018.</a:t>
            </a:r>
          </a:p>
          <a:p>
            <a:pPr marL="342900" indent="-342900">
              <a:buFont typeface="Arial" panose="020B0604020202020204" pitchFamily="34" charset="0"/>
              <a:buChar char="•"/>
            </a:pPr>
            <a:r>
              <a:rPr lang="en-GB" dirty="0"/>
              <a:t>Have a minimum category B rating.</a:t>
            </a:r>
          </a:p>
          <a:p>
            <a:pPr marL="342900" indent="-342900">
              <a:buFont typeface="Arial" panose="020B0604020202020204" pitchFamily="34" charset="0"/>
              <a:buChar char="•"/>
            </a:pPr>
            <a:r>
              <a:rPr lang="en-GB" dirty="0"/>
              <a:t>As a Gas Safe registered engineer, you should advise customers about CO alarm requirements even when not mandatory, as part of best practice safety guidance.</a:t>
            </a:r>
          </a:p>
          <a:p>
            <a:endParaRPr lang="en-GB" dirty="0"/>
          </a:p>
        </p:txBody>
      </p:sp>
    </p:spTree>
    <p:extLst>
      <p:ext uri="{BB962C8B-B14F-4D97-AF65-F5344CB8AC3E}">
        <p14:creationId xmlns:p14="http://schemas.microsoft.com/office/powerpoint/2010/main" val="18177593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AD89B-1ECC-61F6-C9CC-17FD0BEEF37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FB43D3-7550-60EA-4CDE-144F5965144D}"/>
              </a:ext>
            </a:extLst>
          </p:cNvPr>
          <p:cNvSpPr>
            <a:spLocks noGrp="1"/>
          </p:cNvSpPr>
          <p:nvPr>
            <p:ph type="title"/>
          </p:nvPr>
        </p:nvSpPr>
        <p:spPr>
          <a:xfrm>
            <a:off x="252000" y="959222"/>
            <a:ext cx="11628452" cy="646331"/>
          </a:xfrm>
        </p:spPr>
        <p:txBody>
          <a:bodyPr/>
          <a:lstStyle/>
          <a:p>
            <a:r>
              <a:rPr lang="en-GB"/>
              <a:t>CO alarms and gas detectors</a:t>
            </a:r>
          </a:p>
        </p:txBody>
      </p:sp>
      <p:sp>
        <p:nvSpPr>
          <p:cNvPr id="6" name="Content Placeholder 5">
            <a:extLst>
              <a:ext uri="{FF2B5EF4-FFF2-40B4-BE49-F238E27FC236}">
                <a16:creationId xmlns:a16="http://schemas.microsoft.com/office/drawing/2014/main" id="{287ADA04-9BDA-5892-6CFF-D8B24538CA93}"/>
              </a:ext>
            </a:extLst>
          </p:cNvPr>
          <p:cNvSpPr>
            <a:spLocks noGrp="1"/>
          </p:cNvSpPr>
          <p:nvPr>
            <p:ph sz="quarter" idx="10"/>
          </p:nvPr>
        </p:nvSpPr>
        <p:spPr>
          <a:xfrm>
            <a:off x="360000" y="1800000"/>
            <a:ext cx="11628452" cy="4140000"/>
          </a:xfrm>
        </p:spPr>
        <p:txBody>
          <a:bodyPr/>
          <a:lstStyle/>
          <a:p>
            <a:r>
              <a:rPr lang="en-GB" b="1" dirty="0"/>
              <a:t>Testing procedure</a:t>
            </a:r>
          </a:p>
          <a:p>
            <a:pPr marL="342900" indent="-342900">
              <a:buFont typeface="Arial" panose="020B0604020202020204" pitchFamily="34" charset="0"/>
              <a:buChar char="•"/>
            </a:pPr>
            <a:r>
              <a:rPr lang="en-GB" dirty="0"/>
              <a:t>Press and hold the test button (should sound an alarm).</a:t>
            </a:r>
          </a:p>
          <a:p>
            <a:pPr marL="342900" indent="-342900">
              <a:buFont typeface="Arial" panose="020B0604020202020204" pitchFamily="34" charset="0"/>
              <a:buChar char="•"/>
            </a:pPr>
            <a:r>
              <a:rPr lang="en-GB" dirty="0"/>
              <a:t>Check LED indicators function correctly.</a:t>
            </a:r>
          </a:p>
          <a:p>
            <a:pPr marL="342900" indent="-342900">
              <a:buFont typeface="Arial" panose="020B0604020202020204" pitchFamily="34" charset="0"/>
              <a:buChar char="•"/>
            </a:pPr>
            <a:r>
              <a:rPr lang="en-GB" dirty="0"/>
              <a:t>Verify battery condition (if battery-powered).</a:t>
            </a:r>
          </a:p>
          <a:p>
            <a:pPr marL="342900" indent="-342900">
              <a:buFont typeface="Arial" panose="020B0604020202020204" pitchFamily="34" charset="0"/>
              <a:buChar char="•"/>
            </a:pPr>
            <a:r>
              <a:rPr lang="en-GB" dirty="0"/>
              <a:t>Check manufacturing/installation date.</a:t>
            </a:r>
          </a:p>
          <a:p>
            <a:pPr marL="342900" indent="-342900">
              <a:buFont typeface="Arial" panose="020B0604020202020204" pitchFamily="34" charset="0"/>
              <a:buChar char="•"/>
            </a:pPr>
            <a:r>
              <a:rPr lang="en-GB" dirty="0"/>
              <a:t>For advanced testing, use calibrated CO test gas.</a:t>
            </a:r>
          </a:p>
          <a:p>
            <a:endParaRPr lang="en-GB" dirty="0"/>
          </a:p>
        </p:txBody>
      </p:sp>
    </p:spTree>
    <p:extLst>
      <p:ext uri="{BB962C8B-B14F-4D97-AF65-F5344CB8AC3E}">
        <p14:creationId xmlns:p14="http://schemas.microsoft.com/office/powerpoint/2010/main" val="33006705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94C7A-F11E-A18B-BAFC-883BE9BAA3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E3AD887-4277-94E5-F7B9-3E18EBE91CF5}"/>
              </a:ext>
            </a:extLst>
          </p:cNvPr>
          <p:cNvSpPr>
            <a:spLocks noGrp="1"/>
          </p:cNvSpPr>
          <p:nvPr>
            <p:ph type="title"/>
          </p:nvPr>
        </p:nvSpPr>
        <p:spPr>
          <a:xfrm>
            <a:off x="252000" y="959222"/>
            <a:ext cx="11628452" cy="646331"/>
          </a:xfrm>
        </p:spPr>
        <p:txBody>
          <a:bodyPr/>
          <a:lstStyle/>
          <a:p>
            <a:r>
              <a:rPr lang="en-GB"/>
              <a:t>CO alarms and gas detectors</a:t>
            </a:r>
          </a:p>
        </p:txBody>
      </p:sp>
      <p:sp>
        <p:nvSpPr>
          <p:cNvPr id="6" name="Content Placeholder 5">
            <a:extLst>
              <a:ext uri="{FF2B5EF4-FFF2-40B4-BE49-F238E27FC236}">
                <a16:creationId xmlns:a16="http://schemas.microsoft.com/office/drawing/2014/main" id="{27780375-AE35-8DD7-72A7-D68065A122F1}"/>
              </a:ext>
            </a:extLst>
          </p:cNvPr>
          <p:cNvSpPr>
            <a:spLocks noGrp="1"/>
          </p:cNvSpPr>
          <p:nvPr>
            <p:ph sz="quarter" idx="10"/>
          </p:nvPr>
        </p:nvSpPr>
        <p:spPr>
          <a:xfrm>
            <a:off x="360000" y="1800000"/>
            <a:ext cx="11628452" cy="4140000"/>
          </a:xfrm>
        </p:spPr>
        <p:txBody>
          <a:bodyPr/>
          <a:lstStyle/>
          <a:p>
            <a:r>
              <a:rPr lang="en-GB" b="1" dirty="0"/>
              <a:t>Replacement criteria</a:t>
            </a:r>
          </a:p>
          <a:p>
            <a:pPr marL="342900" indent="-342900">
              <a:buFont typeface="Arial" panose="020B0604020202020204" pitchFamily="34" charset="0"/>
              <a:buChar char="•"/>
            </a:pPr>
            <a:r>
              <a:rPr lang="en-GB" dirty="0"/>
              <a:t>Must be replaced after 5-7 years (check manufacturer).</a:t>
            </a:r>
          </a:p>
          <a:p>
            <a:pPr marL="342900" indent="-342900">
              <a:buFont typeface="Arial" panose="020B0604020202020204" pitchFamily="34" charset="0"/>
              <a:buChar char="•"/>
            </a:pPr>
            <a:r>
              <a:rPr lang="en-GB" dirty="0"/>
              <a:t>Replace immediately if test button fails.</a:t>
            </a:r>
          </a:p>
          <a:p>
            <a:pPr marL="342900" indent="-342900">
              <a:buFont typeface="Arial" panose="020B0604020202020204" pitchFamily="34" charset="0"/>
              <a:buChar char="•"/>
            </a:pPr>
            <a:r>
              <a:rPr lang="en-GB" dirty="0"/>
              <a:t>Replace if physical damage is present.</a:t>
            </a:r>
          </a:p>
          <a:p>
            <a:pPr marL="342900" indent="-342900">
              <a:buFont typeface="Arial" panose="020B0604020202020204" pitchFamily="34" charset="0"/>
              <a:buChar char="•"/>
            </a:pPr>
            <a:r>
              <a:rPr lang="en-GB" dirty="0"/>
              <a:t>Upgrade if not BS EN 50291 compliant.</a:t>
            </a:r>
          </a:p>
          <a:p>
            <a:pPr marL="342900" indent="-342900">
              <a:buFont typeface="Arial" panose="020B0604020202020204" pitchFamily="34" charset="0"/>
              <a:buChar char="•"/>
            </a:pPr>
            <a:r>
              <a:rPr lang="en-GB" dirty="0"/>
              <a:t>Record replacement date on new alarm.</a:t>
            </a:r>
          </a:p>
          <a:p>
            <a:pPr marL="342900" indent="-342900">
              <a:buFont typeface="Arial" panose="020B0604020202020204" pitchFamily="34" charset="0"/>
              <a:buChar char="•"/>
            </a:pPr>
            <a:r>
              <a:rPr lang="en-GB" dirty="0"/>
              <a:t>Document replacement in service records.</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35231483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r>
              <a:rPr lang="en-GB" dirty="0"/>
              <a:t>You should now be able to:</a:t>
            </a:r>
          </a:p>
          <a:p>
            <a:pPr marL="342900" lvl="0" indent="-342900">
              <a:buFont typeface="Arial" panose="020B0604020202020204" pitchFamily="34" charset="0"/>
              <a:buChar char="•"/>
            </a:pPr>
            <a:r>
              <a:rPr lang="en-GB" b="1" dirty="0"/>
              <a:t>List</a:t>
            </a:r>
            <a:r>
              <a:rPr lang="en-GB" dirty="0"/>
              <a:t> the steps for testing key safety devices in gas systems.</a:t>
            </a:r>
          </a:p>
          <a:p>
            <a:pPr marL="342900" lvl="0" indent="-342900">
              <a:buFont typeface="Arial" panose="020B0604020202020204" pitchFamily="34" charset="0"/>
              <a:buChar char="•"/>
            </a:pPr>
            <a:r>
              <a:rPr lang="en-GB" b="1" dirty="0"/>
              <a:t>Identify</a:t>
            </a:r>
            <a:r>
              <a:rPr lang="en-GB" dirty="0"/>
              <a:t> when a device is faulty or out of tolerance.</a:t>
            </a:r>
          </a:p>
          <a:p>
            <a:pPr marL="342900" lvl="0" indent="-342900">
              <a:buFont typeface="Arial" panose="020B0604020202020204" pitchFamily="34" charset="0"/>
              <a:buChar char="•"/>
            </a:pPr>
            <a:r>
              <a:rPr lang="en-GB" b="1" dirty="0"/>
              <a:t>Explain</a:t>
            </a:r>
            <a:r>
              <a:rPr lang="en-GB" dirty="0"/>
              <a:t> safe procedures for replacing safety-critical components.</a:t>
            </a:r>
          </a:p>
          <a:p>
            <a:pPr marL="342900" lvl="0" indent="-342900">
              <a:buFont typeface="Arial" panose="020B0604020202020204" pitchFamily="34" charset="0"/>
              <a:buChar char="•"/>
            </a:pPr>
            <a:r>
              <a:rPr lang="en-GB" b="1" dirty="0"/>
              <a:t>Apply</a:t>
            </a:r>
            <a:r>
              <a:rPr lang="en-GB" dirty="0"/>
              <a:t> compliance checks using MI, GSIUR, and Gas Safe guidelines.</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03EB7-3BA2-5E3D-00D9-FE588735B82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1B0846-AC90-6437-328E-E653F62B9482}"/>
              </a:ext>
            </a:extLst>
          </p:cNvPr>
          <p:cNvSpPr>
            <a:spLocks noGrp="1"/>
          </p:cNvSpPr>
          <p:nvPr>
            <p:ph type="title"/>
          </p:nvPr>
        </p:nvSpPr>
        <p:spPr>
          <a:xfrm>
            <a:off x="252000" y="1036165"/>
            <a:ext cx="11628452" cy="492443"/>
          </a:xfrm>
        </p:spPr>
        <p:txBody>
          <a:bodyPr wrap="square" lIns="91440" tIns="45720" rIns="91440" bIns="45720" anchor="ctr" anchorCtr="0">
            <a:spAutoFit/>
          </a:bodyPr>
          <a:lstStyle/>
          <a:p>
            <a:r>
              <a:rPr lang="en-GB" sz="2600" dirty="0">
                <a:ea typeface="ＭＳ Ｐゴシック"/>
                <a:cs typeface="Arial"/>
              </a:rPr>
              <a:t>Regulation 26 (9) </a:t>
            </a:r>
            <a:r>
              <a:rPr lang="en-GB" sz="2600" dirty="0">
                <a:ea typeface="+mj-lt"/>
                <a:cs typeface="+mj-lt"/>
              </a:rPr>
              <a:t>Gas Safety (Installation and Use) Regulations 1998</a:t>
            </a:r>
            <a:endParaRPr lang="en-GB" sz="2600" dirty="0"/>
          </a:p>
        </p:txBody>
      </p:sp>
      <p:sp>
        <p:nvSpPr>
          <p:cNvPr id="6" name="Content Placeholder 5">
            <a:extLst>
              <a:ext uri="{FF2B5EF4-FFF2-40B4-BE49-F238E27FC236}">
                <a16:creationId xmlns:a16="http://schemas.microsoft.com/office/drawing/2014/main" id="{40708033-56AE-F250-C4F6-C32DC4711943}"/>
              </a:ext>
            </a:extLst>
          </p:cNvPr>
          <p:cNvSpPr>
            <a:spLocks noGrp="1"/>
          </p:cNvSpPr>
          <p:nvPr>
            <p:ph sz="quarter" idx="10"/>
          </p:nvPr>
        </p:nvSpPr>
        <p:spPr>
          <a:xfrm>
            <a:off x="360000" y="1800000"/>
            <a:ext cx="11628452" cy="3979602"/>
          </a:xfrm>
        </p:spPr>
        <p:txBody>
          <a:bodyPr/>
          <a:lstStyle/>
          <a:p>
            <a:r>
              <a:rPr lang="en-GB" dirty="0">
                <a:ea typeface="+mn-lt"/>
                <a:cs typeface="+mn-lt"/>
              </a:rPr>
              <a:t>Regulation 26(9)</a:t>
            </a:r>
            <a:r>
              <a:rPr lang="en-GB" b="1" dirty="0">
                <a:ea typeface="+mn-lt"/>
                <a:cs typeface="+mn-lt"/>
              </a:rPr>
              <a:t> </a:t>
            </a:r>
            <a:r>
              <a:rPr lang="en-GB" dirty="0">
                <a:ea typeface="+mn-lt"/>
                <a:cs typeface="+mn-lt"/>
              </a:rPr>
              <a:t>applies to any person who carries out work on a gas appliance. It mandates that immediately after completing the work, the operative must examine and test the appliance to ensure it is safe for continued use. After completing work on a gas appliance, the operative must check: </a:t>
            </a:r>
            <a:endParaRPr lang="en-US" dirty="0">
              <a:cs typeface="+mn-lt"/>
            </a:endParaRPr>
          </a:p>
          <a:p>
            <a:pPr marL="342900" indent="-342900">
              <a:buFont typeface="Arial" panose="020B0604020202020204" pitchFamily="34" charset="0"/>
              <a:buChar char="•"/>
            </a:pPr>
            <a:r>
              <a:rPr lang="en-GB" dirty="0">
                <a:ea typeface="+mn-lt"/>
                <a:cs typeface="+mn-lt"/>
              </a:rPr>
              <a:t>Effectiveness of any flue – to ensure safe discharge of combustion products. </a:t>
            </a:r>
            <a:endParaRPr lang="en-US" dirty="0">
              <a:cs typeface="+mn-lt"/>
            </a:endParaRPr>
          </a:p>
          <a:p>
            <a:pPr marL="342900" indent="-342900">
              <a:buFont typeface="Arial" panose="020B0604020202020204" pitchFamily="34" charset="0"/>
              <a:buChar char="•"/>
            </a:pPr>
            <a:r>
              <a:rPr lang="en-GB" dirty="0">
                <a:ea typeface="+mn-lt"/>
                <a:cs typeface="+mn-lt"/>
              </a:rPr>
              <a:t>Supply of combustion air – to confirm adequate ventilation for safe operation. </a:t>
            </a:r>
            <a:endParaRPr lang="en-US" dirty="0">
              <a:cs typeface="+mn-lt"/>
            </a:endParaRPr>
          </a:p>
          <a:p>
            <a:pPr marL="342900" indent="-342900">
              <a:buFont typeface="Arial" panose="020B0604020202020204" pitchFamily="34" charset="0"/>
              <a:buChar char="•"/>
            </a:pPr>
            <a:r>
              <a:rPr lang="en-GB" dirty="0">
                <a:ea typeface="+mn-lt"/>
                <a:cs typeface="+mn-lt"/>
              </a:rPr>
              <a:t>Operating pressure or heat input – or both, as necessary. </a:t>
            </a:r>
            <a:endParaRPr lang="en-GB" dirty="0">
              <a:cs typeface="Arial"/>
            </a:endParaRPr>
          </a:p>
          <a:p>
            <a:pPr marL="342900" indent="-342900">
              <a:buFont typeface="Arial" panose="020B0604020202020204" pitchFamily="34" charset="0"/>
              <a:buChar char="•"/>
            </a:pPr>
            <a:endParaRPr lang="en-GB" sz="2000" dirty="0"/>
          </a:p>
          <a:p>
            <a:endParaRPr lang="en-GB" dirty="0"/>
          </a:p>
        </p:txBody>
      </p:sp>
    </p:spTree>
    <p:extLst>
      <p:ext uri="{BB962C8B-B14F-4D97-AF65-F5344CB8AC3E}">
        <p14:creationId xmlns:p14="http://schemas.microsoft.com/office/powerpoint/2010/main" val="32580197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413268"/>
            <a:ext cx="5040000" cy="923330"/>
          </a:xfrm>
          <a:prstGeom prst="rect">
            <a:avLst/>
          </a:prstGeom>
          <a:noFill/>
        </p:spPr>
        <p:txBody>
          <a:bodyPr wrap="none" rtlCol="0">
            <a:spAutoFit/>
          </a:bodyPr>
          <a:lstStyle/>
          <a:p>
            <a:pPr algn="ctr"/>
            <a:r>
              <a:rPr lang="en-GB" sz="5400">
                <a:solidFill>
                  <a:srgbClr val="FC4421"/>
                </a:solidFill>
              </a:rPr>
              <a:t>Any questions?</a:t>
            </a:r>
          </a:p>
        </p:txBody>
      </p:sp>
      <p:sp>
        <p:nvSpPr>
          <p:cNvPr id="2" name="TextBox 1">
            <a:extLst>
              <a:ext uri="{FF2B5EF4-FFF2-40B4-BE49-F238E27FC236}">
                <a16:creationId xmlns:a16="http://schemas.microsoft.com/office/drawing/2014/main" id="{377F6EFD-C681-8B65-D747-93E980F63D9A}"/>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0522C-F39A-076E-9B9A-FADC4056362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6775176-AD4F-8B03-57C1-7D2E715919BB}"/>
              </a:ext>
            </a:extLst>
          </p:cNvPr>
          <p:cNvSpPr>
            <a:spLocks noGrp="1"/>
          </p:cNvSpPr>
          <p:nvPr>
            <p:ph type="title"/>
          </p:nvPr>
        </p:nvSpPr>
        <p:spPr>
          <a:xfrm>
            <a:off x="252000" y="1036165"/>
            <a:ext cx="11628452" cy="492443"/>
          </a:xfrm>
        </p:spPr>
        <p:txBody>
          <a:bodyPr wrap="square" lIns="91440" tIns="45720" rIns="91440" bIns="45720" anchor="ctr" anchorCtr="0">
            <a:spAutoFit/>
          </a:bodyPr>
          <a:lstStyle/>
          <a:p>
            <a:r>
              <a:rPr lang="en-GB" sz="2600" dirty="0">
                <a:ea typeface="ＭＳ Ｐゴシック"/>
                <a:cs typeface="Arial"/>
              </a:rPr>
              <a:t>Regulation 26 (9) </a:t>
            </a:r>
            <a:r>
              <a:rPr lang="en-GB" sz="2600" dirty="0">
                <a:ea typeface="+mj-lt"/>
                <a:cs typeface="+mj-lt"/>
              </a:rPr>
              <a:t>Gas Safety (Installation and Use) Regulations 1998</a:t>
            </a:r>
            <a:endParaRPr lang="en-GB" sz="2600" dirty="0"/>
          </a:p>
        </p:txBody>
      </p:sp>
      <p:sp>
        <p:nvSpPr>
          <p:cNvPr id="6" name="Content Placeholder 5">
            <a:extLst>
              <a:ext uri="{FF2B5EF4-FFF2-40B4-BE49-F238E27FC236}">
                <a16:creationId xmlns:a16="http://schemas.microsoft.com/office/drawing/2014/main" id="{C59D3B78-B0AF-9205-602D-9989A5F989EC}"/>
              </a:ext>
            </a:extLst>
          </p:cNvPr>
          <p:cNvSpPr>
            <a:spLocks noGrp="1"/>
          </p:cNvSpPr>
          <p:nvPr>
            <p:ph sz="quarter" idx="10"/>
          </p:nvPr>
        </p:nvSpPr>
        <p:spPr>
          <a:xfrm>
            <a:off x="360000" y="1800000"/>
            <a:ext cx="11628452" cy="3979602"/>
          </a:xfrm>
        </p:spPr>
        <p:txBody>
          <a:bodyPr/>
          <a:lstStyle/>
          <a:p>
            <a:pPr marL="342900" indent="-342900">
              <a:buFont typeface="Arial" panose="020B0604020202020204" pitchFamily="34" charset="0"/>
              <a:buChar char="•"/>
            </a:pPr>
            <a:r>
              <a:rPr lang="en-GB" dirty="0">
                <a:ea typeface="+mn-lt"/>
                <a:cs typeface="+mn-lt"/>
              </a:rPr>
              <a:t>Combustion performance – if it’s not reasonably practicable to measure pressure or heat input, as per paragraph 26(9). </a:t>
            </a:r>
            <a:endParaRPr lang="en-US" dirty="0">
              <a:cs typeface="+mn-lt"/>
            </a:endParaRPr>
          </a:p>
          <a:p>
            <a:pPr marL="342900" indent="-342900">
              <a:buFont typeface="Arial" panose="020B0604020202020204" pitchFamily="34" charset="0"/>
              <a:buChar char="•"/>
            </a:pPr>
            <a:r>
              <a:rPr lang="en-GB" dirty="0">
                <a:ea typeface="+mn-lt"/>
                <a:cs typeface="+mn-lt"/>
              </a:rPr>
              <a:t>Safe operation of the appliance – to confirm it functions safely under normal conditions.</a:t>
            </a:r>
            <a:endParaRPr lang="en-US" dirty="0"/>
          </a:p>
          <a:p>
            <a:r>
              <a:rPr lang="en-GB" dirty="0">
                <a:ea typeface="ＭＳ Ｐゴシック"/>
                <a:cs typeface="Arial"/>
              </a:rPr>
              <a:t>These checks must be performed immediately after the work is completed.</a:t>
            </a:r>
            <a:endParaRPr lang="en-GB" dirty="0">
              <a:ea typeface="ＭＳ Ｐゴシック"/>
            </a:endParaRPr>
          </a:p>
          <a:p>
            <a:endParaRPr lang="en-GB" dirty="0"/>
          </a:p>
        </p:txBody>
      </p:sp>
    </p:spTree>
    <p:extLst>
      <p:ext uri="{BB962C8B-B14F-4D97-AF65-F5344CB8AC3E}">
        <p14:creationId xmlns:p14="http://schemas.microsoft.com/office/powerpoint/2010/main" val="1670090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108A1-9FE2-2434-F9B4-DCDA5954D2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8ED4F3-FDE7-7703-DC55-9A0D1A87BBAD}"/>
              </a:ext>
            </a:extLst>
          </p:cNvPr>
          <p:cNvSpPr>
            <a:spLocks noGrp="1"/>
          </p:cNvSpPr>
          <p:nvPr>
            <p:ph type="title"/>
          </p:nvPr>
        </p:nvSpPr>
        <p:spPr>
          <a:xfrm>
            <a:off x="252000" y="959222"/>
            <a:ext cx="11628452" cy="646331"/>
          </a:xfrm>
        </p:spPr>
        <p:txBody>
          <a:bodyPr/>
          <a:lstStyle/>
          <a:p>
            <a:r>
              <a:rPr lang="en-GB" dirty="0"/>
              <a:t>Inspection procedures: Visual and functional</a:t>
            </a:r>
          </a:p>
        </p:txBody>
      </p:sp>
      <p:sp>
        <p:nvSpPr>
          <p:cNvPr id="6" name="Content Placeholder 5">
            <a:extLst>
              <a:ext uri="{FF2B5EF4-FFF2-40B4-BE49-F238E27FC236}">
                <a16:creationId xmlns:a16="http://schemas.microsoft.com/office/drawing/2014/main" id="{C33FD6A3-200D-2DC7-3B57-2307DA4F224D}"/>
              </a:ext>
            </a:extLst>
          </p:cNvPr>
          <p:cNvSpPr>
            <a:spLocks noGrp="1"/>
          </p:cNvSpPr>
          <p:nvPr>
            <p:ph sz="quarter" idx="10"/>
          </p:nvPr>
        </p:nvSpPr>
        <p:spPr>
          <a:xfrm>
            <a:off x="359173" y="1605553"/>
            <a:ext cx="11628452" cy="4140000"/>
          </a:xfrm>
        </p:spPr>
        <p:txBody>
          <a:bodyPr/>
          <a:lstStyle/>
          <a:p>
            <a:pPr>
              <a:spcAft>
                <a:spcPts val="600"/>
              </a:spcAft>
            </a:pPr>
            <a:r>
              <a:rPr lang="en-GB" b="1" dirty="0"/>
              <a:t>Visual inspection elements</a:t>
            </a:r>
          </a:p>
          <a:p>
            <a:pPr marL="342900" indent="-342900">
              <a:spcAft>
                <a:spcPts val="600"/>
              </a:spcAft>
              <a:buFont typeface="Arial" panose="020B0604020202020204" pitchFamily="34" charset="0"/>
              <a:buChar char="•"/>
            </a:pPr>
            <a:r>
              <a:rPr lang="en-GB" dirty="0"/>
              <a:t>Secure mounting – no loose or damaged fixings.</a:t>
            </a:r>
          </a:p>
          <a:p>
            <a:pPr marL="342900" indent="-342900">
              <a:spcAft>
                <a:spcPts val="600"/>
              </a:spcAft>
              <a:buFont typeface="Arial" panose="020B0604020202020204" pitchFamily="34" charset="0"/>
              <a:buChar char="•"/>
            </a:pPr>
            <a:r>
              <a:rPr lang="en-GB" dirty="0"/>
              <a:t>No signs of corrosion, burning or heat damage.</a:t>
            </a:r>
          </a:p>
          <a:p>
            <a:pPr marL="342900" indent="-342900">
              <a:spcAft>
                <a:spcPts val="600"/>
              </a:spcAft>
              <a:buFont typeface="Arial" panose="020B0604020202020204" pitchFamily="34" charset="0"/>
              <a:buChar char="•"/>
            </a:pPr>
            <a:r>
              <a:rPr lang="en-GB" dirty="0"/>
              <a:t>Wiring and terminals intact – no fraying or loose connections.</a:t>
            </a:r>
          </a:p>
          <a:p>
            <a:pPr marL="342900" indent="-342900">
              <a:spcAft>
                <a:spcPts val="600"/>
              </a:spcAft>
              <a:buFont typeface="Arial" panose="020B0604020202020204" pitchFamily="34" charset="0"/>
              <a:buChar char="•"/>
            </a:pPr>
            <a:r>
              <a:rPr lang="en-GB" dirty="0"/>
              <a:t>No blockages in tubing (especially for APS, gas valves).</a:t>
            </a:r>
          </a:p>
          <a:p>
            <a:pPr marL="342900" indent="-342900">
              <a:spcAft>
                <a:spcPts val="600"/>
              </a:spcAft>
              <a:buFont typeface="Arial" panose="020B0604020202020204" pitchFamily="34" charset="0"/>
              <a:buChar char="•"/>
            </a:pPr>
            <a:r>
              <a:rPr lang="en-GB" dirty="0"/>
              <a:t>Correct labelling or approval marking (UKCA/CE).</a:t>
            </a:r>
          </a:p>
          <a:p>
            <a:pPr marL="342900" indent="-342900">
              <a:spcAft>
                <a:spcPts val="600"/>
              </a:spcAft>
              <a:buFont typeface="Arial" panose="020B0604020202020204" pitchFamily="34" charset="0"/>
              <a:buChar char="•"/>
            </a:pPr>
            <a:r>
              <a:rPr lang="en-GB" dirty="0"/>
              <a:t>No modification or tampering with evidence.</a:t>
            </a:r>
          </a:p>
          <a:p>
            <a:pPr marL="342900" indent="-342900">
              <a:spcAft>
                <a:spcPts val="600"/>
              </a:spcAft>
              <a:buFont typeface="Arial" panose="020B0604020202020204" pitchFamily="34" charset="0"/>
              <a:buChar char="•"/>
            </a:pPr>
            <a:r>
              <a:rPr lang="en-GB" dirty="0"/>
              <a:t>Appropriate clearances maintained.</a:t>
            </a:r>
          </a:p>
          <a:p>
            <a:pPr marL="342900" indent="-342900">
              <a:spcAft>
                <a:spcPts val="600"/>
              </a:spcAft>
              <a:buFont typeface="Arial" panose="020B0604020202020204" pitchFamily="34" charset="0"/>
              <a:buChar char="•"/>
            </a:pPr>
            <a:r>
              <a:rPr lang="en-GB" dirty="0"/>
              <a:t>Correct orientation and positioning.</a:t>
            </a:r>
          </a:p>
          <a:p>
            <a:pPr>
              <a:spcAft>
                <a:spcPts val="600"/>
              </a:spcAft>
            </a:pPr>
            <a:endParaRPr lang="en-GB" dirty="0"/>
          </a:p>
        </p:txBody>
      </p:sp>
    </p:spTree>
    <p:extLst>
      <p:ext uri="{BB962C8B-B14F-4D97-AF65-F5344CB8AC3E}">
        <p14:creationId xmlns:p14="http://schemas.microsoft.com/office/powerpoint/2010/main" val="585474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1CD4E-166E-B56D-ABEE-5197C3CC198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F7AAC38-6EED-618A-FE2A-6938A2CF0A42}"/>
              </a:ext>
            </a:extLst>
          </p:cNvPr>
          <p:cNvSpPr>
            <a:spLocks noGrp="1"/>
          </p:cNvSpPr>
          <p:nvPr>
            <p:ph type="title"/>
          </p:nvPr>
        </p:nvSpPr>
        <p:spPr>
          <a:xfrm>
            <a:off x="252000" y="959222"/>
            <a:ext cx="11628452" cy="646331"/>
          </a:xfrm>
        </p:spPr>
        <p:txBody>
          <a:bodyPr/>
          <a:lstStyle/>
          <a:p>
            <a:r>
              <a:rPr lang="en-GB" dirty="0"/>
              <a:t>Inspection procedures: Visual and functional</a:t>
            </a:r>
          </a:p>
        </p:txBody>
      </p:sp>
      <p:sp>
        <p:nvSpPr>
          <p:cNvPr id="6" name="Content Placeholder 5">
            <a:extLst>
              <a:ext uri="{FF2B5EF4-FFF2-40B4-BE49-F238E27FC236}">
                <a16:creationId xmlns:a16="http://schemas.microsoft.com/office/drawing/2014/main" id="{735962FF-8BC7-05B2-A4B9-0B012D0A168C}"/>
              </a:ext>
            </a:extLst>
          </p:cNvPr>
          <p:cNvSpPr>
            <a:spLocks noGrp="1"/>
          </p:cNvSpPr>
          <p:nvPr>
            <p:ph sz="quarter" idx="10"/>
          </p:nvPr>
        </p:nvSpPr>
        <p:spPr>
          <a:xfrm>
            <a:off x="305586" y="1605553"/>
            <a:ext cx="11628452" cy="4140000"/>
          </a:xfrm>
        </p:spPr>
        <p:txBody>
          <a:bodyPr/>
          <a:lstStyle/>
          <a:p>
            <a:pPr>
              <a:spcAft>
                <a:spcPts val="600"/>
              </a:spcAft>
            </a:pPr>
            <a:r>
              <a:rPr lang="en-GB" b="1" dirty="0"/>
              <a:t>Functional checks</a:t>
            </a:r>
          </a:p>
          <a:p>
            <a:pPr marL="342900" indent="-342900">
              <a:spcAft>
                <a:spcPts val="600"/>
              </a:spcAft>
              <a:buFont typeface="Arial" panose="020B0604020202020204" pitchFamily="34" charset="0"/>
              <a:buChar char="•"/>
            </a:pPr>
            <a:r>
              <a:rPr lang="en-GB" dirty="0"/>
              <a:t>Must be performed during commissioning and servicing.</a:t>
            </a:r>
          </a:p>
          <a:p>
            <a:pPr marL="342900" indent="-342900">
              <a:spcAft>
                <a:spcPts val="600"/>
              </a:spcAft>
              <a:buFont typeface="Arial" panose="020B0604020202020204" pitchFamily="34" charset="0"/>
              <a:buChar char="•"/>
            </a:pPr>
            <a:r>
              <a:rPr lang="en-GB" dirty="0"/>
              <a:t>Simulate demand/load conditions and check operation.</a:t>
            </a:r>
          </a:p>
          <a:p>
            <a:pPr marL="342900" indent="-342900">
              <a:spcAft>
                <a:spcPts val="600"/>
              </a:spcAft>
              <a:buFont typeface="Arial" panose="020B0604020202020204" pitchFamily="34" charset="0"/>
              <a:buChar char="•"/>
            </a:pPr>
            <a:r>
              <a:rPr lang="en-GB" dirty="0"/>
              <a:t>Verify reset functions work correctly.</a:t>
            </a:r>
          </a:p>
          <a:p>
            <a:pPr marL="342900" indent="-342900">
              <a:spcAft>
                <a:spcPts val="600"/>
              </a:spcAft>
              <a:buFont typeface="Arial" panose="020B0604020202020204" pitchFamily="34" charset="0"/>
              <a:buChar char="•"/>
            </a:pPr>
            <a:r>
              <a:rPr lang="en-GB" dirty="0"/>
              <a:t>Test safety cut-offs activate within parameters.</a:t>
            </a:r>
          </a:p>
          <a:p>
            <a:pPr marL="342900" indent="-342900">
              <a:spcAft>
                <a:spcPts val="600"/>
              </a:spcAft>
              <a:buFont typeface="Arial" panose="020B0604020202020204" pitchFamily="34" charset="0"/>
              <a:buChar char="•"/>
            </a:pPr>
            <a:r>
              <a:rPr lang="en-GB" dirty="0"/>
              <a:t>Check for correct sequencing of operations.</a:t>
            </a:r>
          </a:p>
          <a:p>
            <a:pPr marL="342900" indent="-342900">
              <a:spcAft>
                <a:spcPts val="600"/>
              </a:spcAft>
              <a:buFont typeface="Arial" panose="020B0604020202020204" pitchFamily="34" charset="0"/>
              <a:buChar char="•"/>
            </a:pPr>
            <a:r>
              <a:rPr lang="en-GB" dirty="0"/>
              <a:t>Monitor response times against specifications.</a:t>
            </a:r>
          </a:p>
          <a:p>
            <a:pPr marL="342900" indent="-342900">
              <a:spcAft>
                <a:spcPts val="600"/>
              </a:spcAft>
              <a:buFont typeface="Arial" panose="020B0604020202020204" pitchFamily="34" charset="0"/>
              <a:buChar char="•"/>
            </a:pPr>
            <a:r>
              <a:rPr lang="en-GB" dirty="0"/>
              <a:t>Verify correct operation across the operating range.</a:t>
            </a:r>
          </a:p>
          <a:p>
            <a:pPr marL="342900" indent="-342900">
              <a:spcAft>
                <a:spcPts val="600"/>
              </a:spcAft>
              <a:buFont typeface="Arial" panose="020B0604020202020204" pitchFamily="34" charset="0"/>
              <a:buChar char="•"/>
            </a:pPr>
            <a:r>
              <a:rPr lang="en-GB" dirty="0"/>
              <a:t>Confirm audible/visual alarms function correctly.</a:t>
            </a:r>
          </a:p>
          <a:p>
            <a:pPr>
              <a:spcAft>
                <a:spcPts val="600"/>
              </a:spcAft>
            </a:pPr>
            <a:endParaRPr lang="en-GB" dirty="0"/>
          </a:p>
        </p:txBody>
      </p:sp>
    </p:spTree>
    <p:extLst>
      <p:ext uri="{BB962C8B-B14F-4D97-AF65-F5344CB8AC3E}">
        <p14:creationId xmlns:p14="http://schemas.microsoft.com/office/powerpoint/2010/main" val="351300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A33C9-48C3-B065-1C09-34B308B5222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577E741-E889-0123-86BC-A90E05FD787C}"/>
              </a:ext>
            </a:extLst>
          </p:cNvPr>
          <p:cNvSpPr>
            <a:spLocks noGrp="1"/>
          </p:cNvSpPr>
          <p:nvPr>
            <p:ph type="title"/>
          </p:nvPr>
        </p:nvSpPr>
        <p:spPr>
          <a:xfrm>
            <a:off x="252000" y="959222"/>
            <a:ext cx="11628452" cy="646331"/>
          </a:xfrm>
        </p:spPr>
        <p:txBody>
          <a:bodyPr/>
          <a:lstStyle/>
          <a:p>
            <a:r>
              <a:rPr lang="en-GB" dirty="0"/>
              <a:t>Inspection procedures: Visual and functional</a:t>
            </a:r>
          </a:p>
        </p:txBody>
      </p:sp>
      <p:sp>
        <p:nvSpPr>
          <p:cNvPr id="6" name="Content Placeholder 5">
            <a:extLst>
              <a:ext uri="{FF2B5EF4-FFF2-40B4-BE49-F238E27FC236}">
                <a16:creationId xmlns:a16="http://schemas.microsoft.com/office/drawing/2014/main" id="{577FBCDF-31F2-23A8-F2A6-75DAAE03E1D6}"/>
              </a:ext>
            </a:extLst>
          </p:cNvPr>
          <p:cNvSpPr>
            <a:spLocks noGrp="1"/>
          </p:cNvSpPr>
          <p:nvPr>
            <p:ph sz="quarter" idx="10"/>
          </p:nvPr>
        </p:nvSpPr>
        <p:spPr>
          <a:xfrm>
            <a:off x="359999" y="1800000"/>
            <a:ext cx="10416857" cy="4140000"/>
          </a:xfrm>
        </p:spPr>
        <p:txBody>
          <a:bodyPr/>
          <a:lstStyle/>
          <a:p>
            <a:r>
              <a:rPr lang="en-GB" dirty="0"/>
              <a:t>IGEM/G/11 and Gas Safe guidance strongly recommend documented safety checks for all inspections, with evidence retained for at least 6 years.</a:t>
            </a:r>
          </a:p>
          <a:p>
            <a:r>
              <a:rPr lang="en-GB" b="1" dirty="0"/>
              <a:t>Remember: </a:t>
            </a:r>
            <a:r>
              <a:rPr lang="en-GB" dirty="0"/>
              <a:t>Both visual and functional testing must be performed in sequence, with any anomalies recorded and addressed before the appliance is deemed safe for use. All checks should follow manufacturer-specific guidance where available.</a:t>
            </a:r>
          </a:p>
          <a:p>
            <a:endParaRPr lang="en-GB" dirty="0"/>
          </a:p>
          <a:p>
            <a:endParaRPr lang="en-GB" dirty="0"/>
          </a:p>
        </p:txBody>
      </p:sp>
    </p:spTree>
    <p:extLst>
      <p:ext uri="{BB962C8B-B14F-4D97-AF65-F5344CB8AC3E}">
        <p14:creationId xmlns:p14="http://schemas.microsoft.com/office/powerpoint/2010/main" val="450547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CC86A-C7D3-524B-13BD-65BA888D64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51471B-11E7-452D-1623-FFC63C0C6359}"/>
              </a:ext>
            </a:extLst>
          </p:cNvPr>
          <p:cNvSpPr>
            <a:spLocks noGrp="1"/>
          </p:cNvSpPr>
          <p:nvPr>
            <p:ph type="title"/>
          </p:nvPr>
        </p:nvSpPr>
        <p:spPr>
          <a:xfrm>
            <a:off x="252000" y="779946"/>
            <a:ext cx="11874686" cy="646331"/>
          </a:xfrm>
        </p:spPr>
        <p:txBody>
          <a:bodyPr/>
          <a:lstStyle/>
          <a:p>
            <a:r>
              <a:rPr lang="en-GB"/>
              <a:t>Testing safety devices: methods and fault indicators</a:t>
            </a:r>
          </a:p>
        </p:txBody>
      </p:sp>
      <p:graphicFrame>
        <p:nvGraphicFramePr>
          <p:cNvPr id="4" name="Table 3">
            <a:extLst>
              <a:ext uri="{FF2B5EF4-FFF2-40B4-BE49-F238E27FC236}">
                <a16:creationId xmlns:a16="http://schemas.microsoft.com/office/drawing/2014/main" id="{6845B5EE-CAFD-08F2-6E6B-01794803A79B}"/>
              </a:ext>
            </a:extLst>
          </p:cNvPr>
          <p:cNvGraphicFramePr>
            <a:graphicFrameLocks noGrp="1"/>
          </p:cNvGraphicFramePr>
          <p:nvPr>
            <p:extLst>
              <p:ext uri="{D42A27DB-BD31-4B8C-83A1-F6EECF244321}">
                <p14:modId xmlns:p14="http://schemas.microsoft.com/office/powerpoint/2010/main" val="437684401"/>
              </p:ext>
            </p:extLst>
          </p:nvPr>
        </p:nvGraphicFramePr>
        <p:xfrm>
          <a:off x="325700" y="1472006"/>
          <a:ext cx="11440884" cy="4588586"/>
        </p:xfrm>
        <a:graphic>
          <a:graphicData uri="http://schemas.openxmlformats.org/drawingml/2006/table">
            <a:tbl>
              <a:tblPr>
                <a:tableStyleId>{8A107856-5554-42FB-B03E-39F5DBC370BA}</a:tableStyleId>
              </a:tblPr>
              <a:tblGrid>
                <a:gridCol w="2427515">
                  <a:extLst>
                    <a:ext uri="{9D8B030D-6E8A-4147-A177-3AD203B41FA5}">
                      <a16:colId xmlns:a16="http://schemas.microsoft.com/office/drawing/2014/main" val="497341102"/>
                    </a:ext>
                  </a:extLst>
                </a:gridCol>
                <a:gridCol w="3080657">
                  <a:extLst>
                    <a:ext uri="{9D8B030D-6E8A-4147-A177-3AD203B41FA5}">
                      <a16:colId xmlns:a16="http://schemas.microsoft.com/office/drawing/2014/main" val="887644919"/>
                    </a:ext>
                  </a:extLst>
                </a:gridCol>
                <a:gridCol w="2841171">
                  <a:extLst>
                    <a:ext uri="{9D8B030D-6E8A-4147-A177-3AD203B41FA5}">
                      <a16:colId xmlns:a16="http://schemas.microsoft.com/office/drawing/2014/main" val="2654194266"/>
                    </a:ext>
                  </a:extLst>
                </a:gridCol>
                <a:gridCol w="3091541">
                  <a:extLst>
                    <a:ext uri="{9D8B030D-6E8A-4147-A177-3AD203B41FA5}">
                      <a16:colId xmlns:a16="http://schemas.microsoft.com/office/drawing/2014/main" val="2042198325"/>
                    </a:ext>
                  </a:extLst>
                </a:gridCol>
              </a:tblGrid>
              <a:tr h="234087">
                <a:tc>
                  <a:txBody>
                    <a:bodyPr/>
                    <a:lstStyle/>
                    <a:p>
                      <a:pPr>
                        <a:buNone/>
                      </a:pPr>
                      <a:r>
                        <a:rPr lang="en-GB" sz="1400" b="1"/>
                        <a:t>Device</a:t>
                      </a:r>
                      <a:endParaRPr lang="en-GB" sz="1400"/>
                    </a:p>
                  </a:txBody>
                  <a:tcPr marL="55753" marR="55753" marT="27876" marB="27876" anchor="ctr"/>
                </a:tc>
                <a:tc>
                  <a:txBody>
                    <a:bodyPr/>
                    <a:lstStyle/>
                    <a:p>
                      <a:pPr>
                        <a:buNone/>
                      </a:pPr>
                      <a:r>
                        <a:rPr lang="en-GB" sz="1400" b="1"/>
                        <a:t>Common test methods</a:t>
                      </a:r>
                      <a:endParaRPr lang="en-GB" sz="1400"/>
                    </a:p>
                  </a:txBody>
                  <a:tcPr marL="55753" marR="55753" marT="27876" marB="27876" anchor="ctr"/>
                </a:tc>
                <a:tc>
                  <a:txBody>
                    <a:bodyPr/>
                    <a:lstStyle/>
                    <a:p>
                      <a:pPr>
                        <a:buNone/>
                      </a:pPr>
                      <a:r>
                        <a:rPr lang="en-GB" sz="1400" b="1"/>
                        <a:t>Result if faulty</a:t>
                      </a:r>
                      <a:endParaRPr lang="en-GB" sz="1400"/>
                    </a:p>
                  </a:txBody>
                  <a:tcPr marL="55753" marR="55753" marT="27876" marB="27876" anchor="ctr"/>
                </a:tc>
                <a:tc>
                  <a:txBody>
                    <a:bodyPr/>
                    <a:lstStyle/>
                    <a:p>
                      <a:pPr>
                        <a:buNone/>
                      </a:pPr>
                      <a:r>
                        <a:rPr lang="en-GB" sz="1400" b="1"/>
                        <a:t>Acceptance criteria</a:t>
                      </a:r>
                      <a:endParaRPr lang="en-GB" sz="1400"/>
                    </a:p>
                  </a:txBody>
                  <a:tcPr marL="55753" marR="55753" marT="27876" marB="27876" anchor="ctr"/>
                </a:tc>
                <a:extLst>
                  <a:ext uri="{0D108BD9-81ED-4DB2-BD59-A6C34878D82A}">
                    <a16:rowId xmlns:a16="http://schemas.microsoft.com/office/drawing/2014/main" val="2875671873"/>
                  </a:ext>
                </a:extLst>
              </a:tr>
              <a:tr h="585562">
                <a:tc>
                  <a:txBody>
                    <a:bodyPr/>
                    <a:lstStyle/>
                    <a:p>
                      <a:pPr>
                        <a:buNone/>
                      </a:pPr>
                      <a:r>
                        <a:rPr lang="en-GB" sz="1400"/>
                        <a:t>Air Pressure Switch (APS)</a:t>
                      </a:r>
                    </a:p>
                  </a:txBody>
                  <a:tcPr marL="55753" marR="55753" marT="27876" marB="27876" anchor="ctr"/>
                </a:tc>
                <a:tc>
                  <a:txBody>
                    <a:bodyPr/>
                    <a:lstStyle/>
                    <a:p>
                      <a:pPr>
                        <a:buNone/>
                      </a:pPr>
                      <a:r>
                        <a:rPr lang="en-GB" sz="1400"/>
                        <a:t>Fan on → check continuity across terminals; measure pressure differential</a:t>
                      </a:r>
                    </a:p>
                  </a:txBody>
                  <a:tcPr marL="55753" marR="55753" marT="27876" marB="27876" anchor="ctr"/>
                </a:tc>
                <a:tc>
                  <a:txBody>
                    <a:bodyPr/>
                    <a:lstStyle/>
                    <a:p>
                      <a:pPr>
                        <a:buNone/>
                      </a:pPr>
                      <a:r>
                        <a:rPr lang="en-GB" sz="1400"/>
                        <a:t>Burner won't ignite / lockout; error code display</a:t>
                      </a:r>
                    </a:p>
                  </a:txBody>
                  <a:tcPr marL="55753" marR="55753" marT="27876" marB="27876" anchor="ctr"/>
                </a:tc>
                <a:tc>
                  <a:txBody>
                    <a:bodyPr/>
                    <a:lstStyle/>
                    <a:p>
                      <a:pPr>
                        <a:buNone/>
                      </a:pPr>
                      <a:r>
                        <a:rPr lang="en-GB" sz="1400"/>
                        <a:t>Continuity at specified pressure; opens/closes at correct setpoints</a:t>
                      </a:r>
                    </a:p>
                  </a:txBody>
                  <a:tcPr marL="55753" marR="55753" marT="27876" marB="27876" anchor="ctr"/>
                </a:tc>
                <a:extLst>
                  <a:ext uri="{0D108BD9-81ED-4DB2-BD59-A6C34878D82A}">
                    <a16:rowId xmlns:a16="http://schemas.microsoft.com/office/drawing/2014/main" val="2268807878"/>
                  </a:ext>
                </a:extLst>
              </a:tr>
              <a:tr h="585562">
                <a:tc>
                  <a:txBody>
                    <a:bodyPr/>
                    <a:lstStyle/>
                    <a:p>
                      <a:pPr>
                        <a:buNone/>
                      </a:pPr>
                      <a:r>
                        <a:rPr lang="en-GB" sz="1400"/>
                        <a:t>Flame Supervision Device (FSD)</a:t>
                      </a:r>
                    </a:p>
                  </a:txBody>
                  <a:tcPr marL="55753" marR="55753" marT="27876" marB="27876" anchor="ctr"/>
                </a:tc>
                <a:tc>
                  <a:txBody>
                    <a:bodyPr/>
                    <a:lstStyle/>
                    <a:p>
                      <a:pPr>
                        <a:buNone/>
                      </a:pPr>
                      <a:r>
                        <a:rPr lang="en-GB" sz="1400"/>
                        <a:t>Check flame current (μA) or thermocouple mV output; response time test</a:t>
                      </a:r>
                    </a:p>
                  </a:txBody>
                  <a:tcPr marL="55753" marR="55753" marT="27876" marB="27876" anchor="ctr"/>
                </a:tc>
                <a:tc>
                  <a:txBody>
                    <a:bodyPr/>
                    <a:lstStyle/>
                    <a:p>
                      <a:pPr>
                        <a:buNone/>
                      </a:pPr>
                      <a:r>
                        <a:rPr lang="en-GB" sz="1400"/>
                        <a:t>Gas shuts off / flame dies on release; nuisance lockouts</a:t>
                      </a:r>
                    </a:p>
                  </a:txBody>
                  <a:tcPr marL="55753" marR="55753" marT="27876" marB="27876" anchor="ctr"/>
                </a:tc>
                <a:tc>
                  <a:txBody>
                    <a:bodyPr/>
                    <a:lstStyle/>
                    <a:p>
                      <a:pPr>
                        <a:buNone/>
                      </a:pPr>
                      <a:r>
                        <a:rPr lang="en-GB" sz="1400"/>
                        <a:t>Thermocouple: 8-30mV; Flame rod: &gt;1μA (typically 3-5μA)</a:t>
                      </a:r>
                    </a:p>
                  </a:txBody>
                  <a:tcPr marL="55753" marR="55753" marT="27876" marB="27876" anchor="ctr"/>
                </a:tc>
                <a:extLst>
                  <a:ext uri="{0D108BD9-81ED-4DB2-BD59-A6C34878D82A}">
                    <a16:rowId xmlns:a16="http://schemas.microsoft.com/office/drawing/2014/main" val="717626728"/>
                  </a:ext>
                </a:extLst>
              </a:tr>
              <a:tr h="585562">
                <a:tc>
                  <a:txBody>
                    <a:bodyPr/>
                    <a:lstStyle/>
                    <a:p>
                      <a:pPr>
                        <a:buNone/>
                      </a:pPr>
                      <a:r>
                        <a:rPr lang="en-GB" sz="1400"/>
                        <a:t>CO Alarm</a:t>
                      </a:r>
                    </a:p>
                  </a:txBody>
                  <a:tcPr marL="55753" marR="55753" marT="27876" marB="27876" anchor="ctr"/>
                </a:tc>
                <a:tc>
                  <a:txBody>
                    <a:bodyPr/>
                    <a:lstStyle/>
                    <a:p>
                      <a:pPr>
                        <a:buNone/>
                      </a:pPr>
                      <a:r>
                        <a:rPr lang="en-GB" sz="1400"/>
                        <a:t>Press test button; use calibrated test gas if available</a:t>
                      </a:r>
                    </a:p>
                  </a:txBody>
                  <a:tcPr marL="55753" marR="55753" marT="27876" marB="27876" anchor="ctr"/>
                </a:tc>
                <a:tc>
                  <a:txBody>
                    <a:bodyPr/>
                    <a:lstStyle/>
                    <a:p>
                      <a:pPr>
                        <a:buNone/>
                      </a:pPr>
                      <a:r>
                        <a:rPr lang="en-GB" sz="1400"/>
                        <a:t>No alarm; LED or sound error; no response to test gas</a:t>
                      </a:r>
                    </a:p>
                  </a:txBody>
                  <a:tcPr marL="55753" marR="55753" marT="27876" marB="27876" anchor="ctr"/>
                </a:tc>
                <a:tc>
                  <a:txBody>
                    <a:bodyPr/>
                    <a:lstStyle/>
                    <a:p>
                      <a:pPr>
                        <a:buNone/>
                      </a:pPr>
                      <a:r>
                        <a:rPr lang="en-GB" sz="1400"/>
                        <a:t>Alarm activates when tested; replace after 5-7 years regardless</a:t>
                      </a:r>
                    </a:p>
                  </a:txBody>
                  <a:tcPr marL="55753" marR="55753" marT="27876" marB="27876" anchor="ctr"/>
                </a:tc>
                <a:extLst>
                  <a:ext uri="{0D108BD9-81ED-4DB2-BD59-A6C34878D82A}">
                    <a16:rowId xmlns:a16="http://schemas.microsoft.com/office/drawing/2014/main" val="2413181406"/>
                  </a:ext>
                </a:extLst>
              </a:tr>
              <a:tr h="585562">
                <a:tc>
                  <a:txBody>
                    <a:bodyPr/>
                    <a:lstStyle/>
                    <a:p>
                      <a:pPr>
                        <a:buNone/>
                      </a:pPr>
                      <a:r>
                        <a:rPr lang="en-GB" sz="1400"/>
                        <a:t>Thermostats</a:t>
                      </a:r>
                    </a:p>
                  </a:txBody>
                  <a:tcPr marL="55753" marR="55753" marT="27876" marB="27876" anchor="ctr"/>
                </a:tc>
                <a:tc>
                  <a:txBody>
                    <a:bodyPr/>
                    <a:lstStyle/>
                    <a:p>
                      <a:pPr>
                        <a:buNone/>
                      </a:pPr>
                      <a:r>
                        <a:rPr lang="en-GB" sz="1400"/>
                        <a:t>Resistance test across range of temperatures; operation test</a:t>
                      </a:r>
                    </a:p>
                  </a:txBody>
                  <a:tcPr marL="55753" marR="55753" marT="27876" marB="27876" anchor="ctr"/>
                </a:tc>
                <a:tc>
                  <a:txBody>
                    <a:bodyPr/>
                    <a:lstStyle/>
                    <a:p>
                      <a:pPr>
                        <a:buNone/>
                      </a:pPr>
                      <a:r>
                        <a:rPr lang="en-GB" sz="1400"/>
                        <a:t>Boiler over/underheats; short cycling; no cut-off</a:t>
                      </a:r>
                    </a:p>
                  </a:txBody>
                  <a:tcPr marL="55753" marR="55753" marT="27876" marB="27876" anchor="ctr"/>
                </a:tc>
                <a:tc>
                  <a:txBody>
                    <a:bodyPr/>
                    <a:lstStyle/>
                    <a:p>
                      <a:pPr>
                        <a:buNone/>
                      </a:pPr>
                      <a:r>
                        <a:rPr lang="en-GB" sz="1400"/>
                        <a:t>Consistent resistance readings; activates within ±3°C of setpoint</a:t>
                      </a:r>
                    </a:p>
                  </a:txBody>
                  <a:tcPr marL="55753" marR="55753" marT="27876" marB="27876" anchor="ctr"/>
                </a:tc>
                <a:extLst>
                  <a:ext uri="{0D108BD9-81ED-4DB2-BD59-A6C34878D82A}">
                    <a16:rowId xmlns:a16="http://schemas.microsoft.com/office/drawing/2014/main" val="2706628962"/>
                  </a:ext>
                </a:extLst>
              </a:tr>
              <a:tr h="585562">
                <a:tc>
                  <a:txBody>
                    <a:bodyPr/>
                    <a:lstStyle/>
                    <a:p>
                      <a:pPr>
                        <a:buNone/>
                      </a:pPr>
                      <a:r>
                        <a:rPr lang="en-GB" sz="1400"/>
                        <a:t>Low Water Pressure Switch</a:t>
                      </a:r>
                    </a:p>
                  </a:txBody>
                  <a:tcPr marL="55753" marR="55753" marT="27876" marB="27876" anchor="ctr"/>
                </a:tc>
                <a:tc>
                  <a:txBody>
                    <a:bodyPr/>
                    <a:lstStyle/>
                    <a:p>
                      <a:pPr>
                        <a:buNone/>
                      </a:pPr>
                      <a:r>
                        <a:rPr lang="en-GB" sz="1400"/>
                        <a:t>Pressurise system → check continuity; simulate pressure drop</a:t>
                      </a:r>
                    </a:p>
                  </a:txBody>
                  <a:tcPr marL="55753" marR="55753" marT="27876" marB="27876" anchor="ctr"/>
                </a:tc>
                <a:tc>
                  <a:txBody>
                    <a:bodyPr/>
                    <a:lstStyle/>
                    <a:p>
                      <a:pPr>
                        <a:buNone/>
                      </a:pPr>
                      <a:r>
                        <a:rPr lang="en-GB" sz="1400"/>
                        <a:t>No ignition; low pressure error; fails to detect low pressure</a:t>
                      </a:r>
                    </a:p>
                  </a:txBody>
                  <a:tcPr marL="55753" marR="55753" marT="27876" marB="27876" anchor="ctr"/>
                </a:tc>
                <a:tc>
                  <a:txBody>
                    <a:bodyPr/>
                    <a:lstStyle/>
                    <a:p>
                      <a:pPr>
                        <a:buNone/>
                      </a:pPr>
                      <a:r>
                        <a:rPr lang="en-GB" sz="1400"/>
                        <a:t>Activates at manufacturer-specified low pressure (typically 0.5-0.8 bar)</a:t>
                      </a:r>
                    </a:p>
                  </a:txBody>
                  <a:tcPr marL="55753" marR="55753" marT="27876" marB="27876" anchor="ctr"/>
                </a:tc>
                <a:extLst>
                  <a:ext uri="{0D108BD9-81ED-4DB2-BD59-A6C34878D82A}">
                    <a16:rowId xmlns:a16="http://schemas.microsoft.com/office/drawing/2014/main" val="1124385081"/>
                  </a:ext>
                </a:extLst>
              </a:tr>
              <a:tr h="585562">
                <a:tc>
                  <a:txBody>
                    <a:bodyPr/>
                    <a:lstStyle/>
                    <a:p>
                      <a:pPr>
                        <a:buNone/>
                      </a:pPr>
                      <a:r>
                        <a:rPr lang="en-GB" sz="1400"/>
                        <a:t>Safety Shut-Off Valve (SSOV)</a:t>
                      </a:r>
                    </a:p>
                  </a:txBody>
                  <a:tcPr marL="55753" marR="55753" marT="27876" marB="27876" anchor="ctr"/>
                </a:tc>
                <a:tc>
                  <a:txBody>
                    <a:bodyPr/>
                    <a:lstStyle/>
                    <a:p>
                      <a:pPr>
                        <a:buNone/>
                      </a:pPr>
                      <a:r>
                        <a:rPr lang="en-GB" sz="1400"/>
                        <a:t>Operate appliance → observe closure timing; leak test</a:t>
                      </a:r>
                    </a:p>
                  </a:txBody>
                  <a:tcPr marL="55753" marR="55753" marT="27876" marB="27876" anchor="ctr"/>
                </a:tc>
                <a:tc>
                  <a:txBody>
                    <a:bodyPr/>
                    <a:lstStyle/>
                    <a:p>
                      <a:pPr>
                        <a:buNone/>
                      </a:pPr>
                      <a:r>
                        <a:rPr lang="en-GB" sz="1400"/>
                        <a:t>Gas valve does not shut or open properly; slow response</a:t>
                      </a:r>
                    </a:p>
                  </a:txBody>
                  <a:tcPr marL="55753" marR="55753" marT="27876" marB="27876" anchor="ctr"/>
                </a:tc>
                <a:tc>
                  <a:txBody>
                    <a:bodyPr/>
                    <a:lstStyle/>
                    <a:p>
                      <a:pPr>
                        <a:buNone/>
                      </a:pPr>
                      <a:r>
                        <a:rPr lang="en-GB" sz="1400"/>
                        <a:t>Closes within safety time (typically &lt;1 second); no leakage</a:t>
                      </a:r>
                    </a:p>
                  </a:txBody>
                  <a:tcPr marL="55753" marR="55753" marT="27876" marB="27876" anchor="ctr"/>
                </a:tc>
                <a:extLst>
                  <a:ext uri="{0D108BD9-81ED-4DB2-BD59-A6C34878D82A}">
                    <a16:rowId xmlns:a16="http://schemas.microsoft.com/office/drawing/2014/main" val="924021671"/>
                  </a:ext>
                </a:extLst>
              </a:tr>
              <a:tr h="585562">
                <a:tc>
                  <a:txBody>
                    <a:bodyPr/>
                    <a:lstStyle/>
                    <a:p>
                      <a:pPr>
                        <a:buNone/>
                      </a:pPr>
                      <a:r>
                        <a:rPr lang="en-GB" sz="1400"/>
                        <a:t>High Limit Thermostat</a:t>
                      </a:r>
                    </a:p>
                  </a:txBody>
                  <a:tcPr marL="55753" marR="55753" marT="27876" marB="27876" anchor="ctr"/>
                </a:tc>
                <a:tc>
                  <a:txBody>
                    <a:bodyPr/>
                    <a:lstStyle/>
                    <a:p>
                      <a:pPr>
                        <a:buNone/>
                      </a:pPr>
                      <a:r>
                        <a:rPr lang="en-GB" sz="1400" dirty="0"/>
                        <a:t>Simulate overheat condition; resistance check</a:t>
                      </a:r>
                    </a:p>
                  </a:txBody>
                  <a:tcPr marL="55753" marR="55753" marT="27876" marB="27876" anchor="ctr"/>
                </a:tc>
                <a:tc>
                  <a:txBody>
                    <a:bodyPr/>
                    <a:lstStyle/>
                    <a:p>
                      <a:pPr>
                        <a:buNone/>
                      </a:pPr>
                      <a:r>
                        <a:rPr lang="en-GB" sz="1400"/>
                        <a:t>Fails to cut off at high temperature; reset button failure</a:t>
                      </a:r>
                    </a:p>
                  </a:txBody>
                  <a:tcPr marL="55753" marR="55753" marT="27876" marB="27876" anchor="ctr"/>
                </a:tc>
                <a:tc>
                  <a:txBody>
                    <a:bodyPr/>
                    <a:lstStyle/>
                    <a:p>
                      <a:pPr>
                        <a:buNone/>
                      </a:pPr>
                      <a:r>
                        <a:rPr lang="en-GB" sz="1400" dirty="0"/>
                        <a:t>Cuts out at specified temperature (typically 80-100°C)</a:t>
                      </a:r>
                    </a:p>
                  </a:txBody>
                  <a:tcPr marL="55753" marR="55753" marT="27876" marB="27876" anchor="ctr"/>
                </a:tc>
                <a:extLst>
                  <a:ext uri="{0D108BD9-81ED-4DB2-BD59-A6C34878D82A}">
                    <a16:rowId xmlns:a16="http://schemas.microsoft.com/office/drawing/2014/main" val="1394927684"/>
                  </a:ext>
                </a:extLst>
              </a:tr>
            </a:tbl>
          </a:graphicData>
        </a:graphic>
      </p:graphicFrame>
    </p:spTree>
    <p:extLst>
      <p:ext uri="{BB962C8B-B14F-4D97-AF65-F5344CB8AC3E}">
        <p14:creationId xmlns:p14="http://schemas.microsoft.com/office/powerpoint/2010/main" val="27293834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628B73E7-2935-4CCA-9317-ADF8083F49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01e15224-84b2-4570-bdea-a67bb94d0921"/>
    <ds:schemaRef ds:uri="http://purl.org/dc/elements/1.1/"/>
    <ds:schemaRef ds:uri="http://purl.org/dc/dcmitype/"/>
    <ds:schemaRef ds:uri="http://schemas.openxmlformats.org/package/2006/metadata/core-properties"/>
    <ds:schemaRef ds:uri="http://purl.org/dc/term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7c04300a-231c-4281-9146-a98f6f4a7aff"/>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TotalTime>
  <Words>2760</Words>
  <Application>Microsoft Office PowerPoint</Application>
  <PresentationFormat>Custom</PresentationFormat>
  <Paragraphs>309</Paragraphs>
  <Slides>40</Slides>
  <Notes>2</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1_Default Design</vt:lpstr>
      <vt:lpstr>PowerPoint Presentation</vt:lpstr>
      <vt:lpstr>Starter</vt:lpstr>
      <vt:lpstr>Objectives</vt:lpstr>
      <vt:lpstr>Regulation 26 (9) Gas Safety (Installation and Use) Regulations 1998</vt:lpstr>
      <vt:lpstr>Regulation 26 (9) Gas Safety (Installation and Use) Regulations 1998</vt:lpstr>
      <vt:lpstr>Inspection procedures: Visual and functional</vt:lpstr>
      <vt:lpstr>Inspection procedures: Visual and functional</vt:lpstr>
      <vt:lpstr>Inspection procedures: Visual and functional</vt:lpstr>
      <vt:lpstr>Testing safety devices: methods and fault indicators</vt:lpstr>
      <vt:lpstr>Safe replacement procedures</vt:lpstr>
      <vt:lpstr>Safe replacement procedures</vt:lpstr>
      <vt:lpstr>Safe replacement procedures</vt:lpstr>
      <vt:lpstr>Safe replacement procedures</vt:lpstr>
      <vt:lpstr>Recordkeeping and compliance</vt:lpstr>
      <vt:lpstr>Recordkeeping and compliance</vt:lpstr>
      <vt:lpstr>Recordkeeping and compliance</vt:lpstr>
      <vt:lpstr>Case study: Gas fire lockout investigation</vt:lpstr>
      <vt:lpstr>Case study: Gas fire lockout investigation</vt:lpstr>
      <vt:lpstr>Case study: Gas fire lockout investigation</vt:lpstr>
      <vt:lpstr>Case study: Gas fire lockout investigation</vt:lpstr>
      <vt:lpstr>Air Pressure Switch (APS) testing procedure</vt:lpstr>
      <vt:lpstr>Air Pressure Switch (APS) testing procedure</vt:lpstr>
      <vt:lpstr>Air Pressure Switch (APS) testing procedure</vt:lpstr>
      <vt:lpstr>Air Pressure Switch (APS) testing procedure</vt:lpstr>
      <vt:lpstr>Flame supervision devices: Testing and replacement</vt:lpstr>
      <vt:lpstr>Flame supervision devices: Testing and replacement</vt:lpstr>
      <vt:lpstr>Flame supervision devices: Testing and replacement</vt:lpstr>
      <vt:lpstr>Flame supervision devices: Testing and replacement</vt:lpstr>
      <vt:lpstr>Flame supervision devices: Testing and replacement</vt:lpstr>
      <vt:lpstr>Flame supervision devices: Testing and replacement</vt:lpstr>
      <vt:lpstr>Gas pressure switches and safety controls</vt:lpstr>
      <vt:lpstr>Gas pressure switches and safety controls</vt:lpstr>
      <vt:lpstr>Gas pressure switches and safety controls</vt:lpstr>
      <vt:lpstr>Gas pressure switches and safety controls</vt:lpstr>
      <vt:lpstr>CO alarms and gas detectors</vt:lpstr>
      <vt:lpstr>CO alarms and gas detectors</vt:lpstr>
      <vt:lpstr>CO alarms and gas detectors</vt:lpstr>
      <vt:lpstr>CO alarms and gas detectors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34</cp:revision>
  <cp:lastPrinted>2025-05-28T15:27:28Z</cp:lastPrinted>
  <dcterms:created xsi:type="dcterms:W3CDTF">2025-04-15T10:44:23Z</dcterms:created>
  <dcterms:modified xsi:type="dcterms:W3CDTF">2025-12-04T16:40:26Z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2025-12-02T12:01:28Z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952f0d2b-5d82-4f80-aa04-da7d3c1c4e0f</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