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43"/>
  </p:notesMasterIdLst>
  <p:handoutMasterIdLst>
    <p:handoutMasterId r:id="rId44"/>
  </p:handoutMasterIdLst>
  <p:sldIdLst>
    <p:sldId id="462" r:id="rId5"/>
    <p:sldId id="840" r:id="rId6"/>
    <p:sldId id="837" r:id="rId7"/>
    <p:sldId id="1011" r:id="rId8"/>
    <p:sldId id="1024" r:id="rId9"/>
    <p:sldId id="949" r:id="rId10"/>
    <p:sldId id="1025" r:id="rId11"/>
    <p:sldId id="1026" r:id="rId12"/>
    <p:sldId id="1027" r:id="rId13"/>
    <p:sldId id="1012" r:id="rId14"/>
    <p:sldId id="1028" r:id="rId15"/>
    <p:sldId id="1013" r:id="rId16"/>
    <p:sldId id="1014" r:id="rId17"/>
    <p:sldId id="992" r:id="rId18"/>
    <p:sldId id="1029" r:id="rId19"/>
    <p:sldId id="1030" r:id="rId20"/>
    <p:sldId id="1015" r:id="rId21"/>
    <p:sldId id="1031" r:id="rId22"/>
    <p:sldId id="1032" r:id="rId23"/>
    <p:sldId id="1033" r:id="rId24"/>
    <p:sldId id="1034" r:id="rId25"/>
    <p:sldId id="993" r:id="rId26"/>
    <p:sldId id="1035" r:id="rId27"/>
    <p:sldId id="1036" r:id="rId28"/>
    <p:sldId id="1016" r:id="rId29"/>
    <p:sldId id="1037" r:id="rId30"/>
    <p:sldId id="1017" r:id="rId31"/>
    <p:sldId id="1019" r:id="rId32"/>
    <p:sldId id="1038" r:id="rId33"/>
    <p:sldId id="1018" r:id="rId34"/>
    <p:sldId id="1039" r:id="rId35"/>
    <p:sldId id="950" r:id="rId36"/>
    <p:sldId id="1040" r:id="rId37"/>
    <p:sldId id="1041" r:id="rId38"/>
    <p:sldId id="1042" r:id="rId39"/>
    <p:sldId id="1020" r:id="rId40"/>
    <p:sldId id="838" r:id="rId41"/>
    <p:sldId id="512" r:id="rId42"/>
  </p:sldIdLst>
  <p:sldSz cx="12239625" cy="6840538"/>
  <p:notesSz cx="6797675" cy="9928225"/>
  <p:custDataLst>
    <p:tags r:id="rId4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864D"/>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D05782-68F6-D5DC-A782-590548E138E5}" v="6" dt="2025-12-04T15:30:11.3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undo custSel mod modSld modMainMaster">
      <pc:chgData name="Hazell, Danielle" userId="16322be0-50ef-46ff-b0c0-d304bc10d5d2" providerId="ADAL" clId="{E6D12E1F-DF63-450C-A9ED-E72C5F6C045B}" dt="2025-12-02T10:58:58.978" v="30" actId="20577"/>
      <pc:docMkLst>
        <pc:docMk/>
      </pc:docMkLst>
      <pc:sldChg chg="addSp modSp mod">
        <pc:chgData name="Hazell, Danielle" userId="16322be0-50ef-46ff-b0c0-d304bc10d5d2" providerId="ADAL" clId="{E6D12E1F-DF63-450C-A9ED-E72C5F6C045B}" dt="2025-12-02T10:55:54.412" v="3"/>
        <pc:sldMkLst>
          <pc:docMk/>
          <pc:sldMk cId="2402489006" sldId="512"/>
        </pc:sldMkLst>
        <pc:spChg chg="add mod">
          <ac:chgData name="Hazell, Danielle" userId="16322be0-50ef-46ff-b0c0-d304bc10d5d2" providerId="ADAL" clId="{E6D12E1F-DF63-450C-A9ED-E72C5F6C045B}" dt="2025-12-02T10:55:54.412" v="3"/>
          <ac:spMkLst>
            <pc:docMk/>
            <pc:sldMk cId="2402489006" sldId="512"/>
            <ac:spMk id="2" creationId="{5965E64A-D041-49DC-518E-8BB841CDDB33}"/>
          </ac:spMkLst>
        </pc:spChg>
        <pc:spChg chg="mod">
          <ac:chgData name="Hazell, Danielle" userId="16322be0-50ef-46ff-b0c0-d304bc10d5d2" providerId="ADAL" clId="{E6D12E1F-DF63-450C-A9ED-E72C5F6C045B}" dt="2025-12-02T10:55:53.156"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0:56:29.883" v="11" actId="20577"/>
        <pc:sldMkLst>
          <pc:docMk/>
          <pc:sldMk cId="3661908118" sldId="837"/>
        </pc:sldMkLst>
        <pc:spChg chg="mod">
          <ac:chgData name="Hazell, Danielle" userId="16322be0-50ef-46ff-b0c0-d304bc10d5d2" providerId="ADAL" clId="{E6D12E1F-DF63-450C-A9ED-E72C5F6C045B}" dt="2025-12-02T10:56:29.883" v="11"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0:58:58.978" v="30" actId="20577"/>
        <pc:sldMkLst>
          <pc:docMk/>
          <pc:sldMk cId="3014219946" sldId="838"/>
        </pc:sldMkLst>
        <pc:spChg chg="mod">
          <ac:chgData name="Hazell, Danielle" userId="16322be0-50ef-46ff-b0c0-d304bc10d5d2" providerId="ADAL" clId="{E6D12E1F-DF63-450C-A9ED-E72C5F6C045B}" dt="2025-12-02T10:58:58.978" v="30"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0:56:02.116" v="4" actId="14100"/>
        <pc:sldMkLst>
          <pc:docMk/>
          <pc:sldMk cId="2808480706" sldId="840"/>
        </pc:sldMkLst>
        <pc:spChg chg="mod">
          <ac:chgData name="Hazell, Danielle" userId="16322be0-50ef-46ff-b0c0-d304bc10d5d2" providerId="ADAL" clId="{E6D12E1F-DF63-450C-A9ED-E72C5F6C045B}" dt="2025-12-02T10:56:02.116" v="4" actId="14100"/>
          <ac:spMkLst>
            <pc:docMk/>
            <pc:sldMk cId="2808480706" sldId="840"/>
            <ac:spMk id="4" creationId="{183CA12B-98D8-441B-A2DE-6FF2B2597824}"/>
          </ac:spMkLst>
        </pc:spChg>
      </pc:sldChg>
      <pc:sldChg chg="addSp delSp mod addAnim delAnim">
        <pc:chgData name="Hazell, Danielle" userId="16322be0-50ef-46ff-b0c0-d304bc10d5d2" providerId="ADAL" clId="{E6D12E1F-DF63-450C-A9ED-E72C5F6C045B}" dt="2025-12-02T10:57:51.498" v="22" actId="478"/>
        <pc:sldMkLst>
          <pc:docMk/>
          <pc:sldMk cId="3059745203" sldId="993"/>
        </pc:sldMkLst>
        <pc:picChg chg="add del">
          <ac:chgData name="Hazell, Danielle" userId="16322be0-50ef-46ff-b0c0-d304bc10d5d2" providerId="ADAL" clId="{E6D12E1F-DF63-450C-A9ED-E72C5F6C045B}" dt="2025-12-02T10:57:51.498" v="22" actId="478"/>
          <ac:picMkLst>
            <pc:docMk/>
            <pc:sldMk cId="3059745203" sldId="993"/>
            <ac:picMk id="3" creationId="{B79F2B46-5ED0-024B-10A3-7D506521512E}"/>
          </ac:picMkLst>
        </pc:picChg>
      </pc:sldChg>
      <pc:sldChg chg="modSp mod">
        <pc:chgData name="Hazell, Danielle" userId="16322be0-50ef-46ff-b0c0-d304bc10d5d2" providerId="ADAL" clId="{E6D12E1F-DF63-450C-A9ED-E72C5F6C045B}" dt="2025-12-02T10:56:34.629" v="12" actId="14100"/>
        <pc:sldMkLst>
          <pc:docMk/>
          <pc:sldMk cId="585474827" sldId="1011"/>
        </pc:sldMkLst>
        <pc:spChg chg="mod">
          <ac:chgData name="Hazell, Danielle" userId="16322be0-50ef-46ff-b0c0-d304bc10d5d2" providerId="ADAL" clId="{E6D12E1F-DF63-450C-A9ED-E72C5F6C045B}" dt="2025-12-02T10:56:34.629" v="12" actId="14100"/>
          <ac:spMkLst>
            <pc:docMk/>
            <pc:sldMk cId="585474827" sldId="1011"/>
            <ac:spMk id="6" creationId="{C33FD6A3-200D-2DC7-3B57-2307DA4F224D}"/>
          </ac:spMkLst>
        </pc:spChg>
      </pc:sldChg>
      <pc:sldChg chg="modSp mod">
        <pc:chgData name="Hazell, Danielle" userId="16322be0-50ef-46ff-b0c0-d304bc10d5d2" providerId="ADAL" clId="{E6D12E1F-DF63-450C-A9ED-E72C5F6C045B}" dt="2025-12-02T10:57:18.183" v="19" actId="20577"/>
        <pc:sldMkLst>
          <pc:docMk/>
          <pc:sldMk cId="249073061" sldId="1013"/>
        </pc:sldMkLst>
        <pc:graphicFrameChg chg="modGraphic">
          <ac:chgData name="Hazell, Danielle" userId="16322be0-50ef-46ff-b0c0-d304bc10d5d2" providerId="ADAL" clId="{E6D12E1F-DF63-450C-A9ED-E72C5F6C045B}" dt="2025-12-02T10:57:18.183" v="19" actId="20577"/>
          <ac:graphicFrameMkLst>
            <pc:docMk/>
            <pc:sldMk cId="249073061" sldId="1013"/>
            <ac:graphicFrameMk id="4" creationId="{DC2E13A4-4C48-4364-BBB4-C616BB8F9B70}"/>
          </ac:graphicFrameMkLst>
        </pc:graphicFrameChg>
      </pc:sldChg>
      <pc:sldChg chg="modSp mod">
        <pc:chgData name="Hazell, Danielle" userId="16322be0-50ef-46ff-b0c0-d304bc10d5d2" providerId="ADAL" clId="{E6D12E1F-DF63-450C-A9ED-E72C5F6C045B}" dt="2025-12-02T10:58:19.012" v="24" actId="1076"/>
        <pc:sldMkLst>
          <pc:docMk/>
          <pc:sldMk cId="3522188478" sldId="1016"/>
        </pc:sldMkLst>
        <pc:spChg chg="mod">
          <ac:chgData name="Hazell, Danielle" userId="16322be0-50ef-46ff-b0c0-d304bc10d5d2" providerId="ADAL" clId="{E6D12E1F-DF63-450C-A9ED-E72C5F6C045B}" dt="2025-12-02T10:58:19.012" v="24" actId="1076"/>
          <ac:spMkLst>
            <pc:docMk/>
            <pc:sldMk cId="3522188478" sldId="1016"/>
            <ac:spMk id="6" creationId="{4ABCCB14-897A-D6D5-84C6-E8E4694AE689}"/>
          </ac:spMkLst>
        </pc:spChg>
      </pc:sldChg>
      <pc:sldChg chg="modSp mod">
        <pc:chgData name="Hazell, Danielle" userId="16322be0-50ef-46ff-b0c0-d304bc10d5d2" providerId="ADAL" clId="{E6D12E1F-DF63-450C-A9ED-E72C5F6C045B}" dt="2025-12-02T10:58:37.393" v="26" actId="255"/>
        <pc:sldMkLst>
          <pc:docMk/>
          <pc:sldMk cId="260477866" sldId="1017"/>
        </pc:sldMkLst>
        <pc:graphicFrameChg chg="modGraphic">
          <ac:chgData name="Hazell, Danielle" userId="16322be0-50ef-46ff-b0c0-d304bc10d5d2" providerId="ADAL" clId="{E6D12E1F-DF63-450C-A9ED-E72C5F6C045B}" dt="2025-12-02T10:58:37.393" v="26" actId="255"/>
          <ac:graphicFrameMkLst>
            <pc:docMk/>
            <pc:sldMk cId="260477866" sldId="1017"/>
            <ac:graphicFrameMk id="2" creationId="{5E8D3EDC-1A08-76BD-2399-B40083327ACB}"/>
          </ac:graphicFrameMkLst>
        </pc:graphicFrameChg>
      </pc:sldChg>
      <pc:sldChg chg="modSp mod">
        <pc:chgData name="Hazell, Danielle" userId="16322be0-50ef-46ff-b0c0-d304bc10d5d2" providerId="ADAL" clId="{E6D12E1F-DF63-450C-A9ED-E72C5F6C045B}" dt="2025-12-02T10:56:39.687" v="13" actId="12385"/>
        <pc:sldMkLst>
          <pc:docMk/>
          <pc:sldMk cId="1865089287" sldId="1024"/>
        </pc:sldMkLst>
        <pc:graphicFrameChg chg="modGraphic">
          <ac:chgData name="Hazell, Danielle" userId="16322be0-50ef-46ff-b0c0-d304bc10d5d2" providerId="ADAL" clId="{E6D12E1F-DF63-450C-A9ED-E72C5F6C045B}" dt="2025-12-02T10:56:39.687" v="13" actId="12385"/>
          <ac:graphicFrameMkLst>
            <pc:docMk/>
            <pc:sldMk cId="1865089287" sldId="1024"/>
            <ac:graphicFrameMk id="4" creationId="{8A382497-E8E1-5D62-586F-DD22F19F7AEC}"/>
          </ac:graphicFrameMkLst>
        </pc:graphicFrameChg>
      </pc:sldChg>
      <pc:sldChg chg="modSp mod">
        <pc:chgData name="Hazell, Danielle" userId="16322be0-50ef-46ff-b0c0-d304bc10d5d2" providerId="ADAL" clId="{E6D12E1F-DF63-450C-A9ED-E72C5F6C045B}" dt="2025-12-02T10:57:02.716" v="14" actId="255"/>
        <pc:sldMkLst>
          <pc:docMk/>
          <pc:sldMk cId="3672279000" sldId="1028"/>
        </pc:sldMkLst>
        <pc:spChg chg="mod">
          <ac:chgData name="Hazell, Danielle" userId="16322be0-50ef-46ff-b0c0-d304bc10d5d2" providerId="ADAL" clId="{E6D12E1F-DF63-450C-A9ED-E72C5F6C045B}" dt="2025-12-02T10:57:02.716" v="14" actId="255"/>
          <ac:spMkLst>
            <pc:docMk/>
            <pc:sldMk cId="3672279000" sldId="1028"/>
            <ac:spMk id="6" creationId="{CC836FA7-70F9-B8D5-C7CB-43BAB6D7548A}"/>
          </ac:spMkLst>
        </pc:spChg>
      </pc:sldChg>
      <pc:sldChg chg="modSp mod">
        <pc:chgData name="Hazell, Danielle" userId="16322be0-50ef-46ff-b0c0-d304bc10d5d2" providerId="ADAL" clId="{E6D12E1F-DF63-450C-A9ED-E72C5F6C045B}" dt="2025-12-02T10:57:39.998" v="20" actId="14100"/>
        <pc:sldMkLst>
          <pc:docMk/>
          <pc:sldMk cId="2236663579" sldId="1034"/>
        </pc:sldMkLst>
        <pc:spChg chg="mod">
          <ac:chgData name="Hazell, Danielle" userId="16322be0-50ef-46ff-b0c0-d304bc10d5d2" providerId="ADAL" clId="{E6D12E1F-DF63-450C-A9ED-E72C5F6C045B}" dt="2025-12-02T10:57:39.998" v="20" actId="14100"/>
          <ac:spMkLst>
            <pc:docMk/>
            <pc:sldMk cId="2236663579" sldId="1034"/>
            <ac:spMk id="6" creationId="{A34BC7CF-9C96-8A2C-5030-0361184B00D9}"/>
          </ac:spMkLst>
        </pc:spChg>
      </pc:sldChg>
      <pc:sldMasterChg chg="addSp delSp modSp mod">
        <pc:chgData name="Hazell, Danielle" userId="16322be0-50ef-46ff-b0c0-d304bc10d5d2" providerId="ADAL" clId="{E6D12E1F-DF63-450C-A9ED-E72C5F6C045B}" dt="2025-12-02T10:56:16.813" v="6"/>
        <pc:sldMasterMkLst>
          <pc:docMk/>
          <pc:sldMasterMk cId="2966563060" sldId="2147483653"/>
        </pc:sldMasterMkLst>
        <pc:spChg chg="add mod">
          <ac:chgData name="Hazell, Danielle" userId="16322be0-50ef-46ff-b0c0-d304bc10d5d2" providerId="ADAL" clId="{E6D12E1F-DF63-450C-A9ED-E72C5F6C045B}" dt="2025-12-02T10:56:16.813" v="6"/>
          <ac:spMkLst>
            <pc:docMk/>
            <pc:sldMasterMk cId="2966563060" sldId="2147483653"/>
            <ac:spMk id="4" creationId="{260F28E3-890E-F770-ED45-43E1D0ABD13A}"/>
          </ac:spMkLst>
        </pc:spChg>
        <pc:picChg chg="add mod">
          <ac:chgData name="Hazell, Danielle" userId="16322be0-50ef-46ff-b0c0-d304bc10d5d2" providerId="ADAL" clId="{E6D12E1F-DF63-450C-A9ED-E72C5F6C045B}" dt="2025-12-02T10:56:16.813" v="6"/>
          <ac:picMkLst>
            <pc:docMk/>
            <pc:sldMasterMk cId="2966563060" sldId="2147483653"/>
            <ac:picMk id="2" creationId="{929B7312-290B-0EEA-91BB-E0D150484B61}"/>
          </ac:picMkLst>
        </pc:picChg>
        <pc:picChg chg="add mod">
          <ac:chgData name="Hazell, Danielle" userId="16322be0-50ef-46ff-b0c0-d304bc10d5d2" providerId="ADAL" clId="{E6D12E1F-DF63-450C-A9ED-E72C5F6C045B}" dt="2025-12-02T10:56:16.813" v="6"/>
          <ac:picMkLst>
            <pc:docMk/>
            <pc:sldMasterMk cId="2966563060" sldId="2147483653"/>
            <ac:picMk id="5" creationId="{749EBFFC-CEAB-31F6-56F5-7CEA8BE5AF16}"/>
          </ac:picMkLst>
        </pc:picChg>
        <pc:picChg chg="add mod">
          <ac:chgData name="Hazell, Danielle" userId="16322be0-50ef-46ff-b0c0-d304bc10d5d2" providerId="ADAL" clId="{E6D12E1F-DF63-450C-A9ED-E72C5F6C045B}" dt="2025-12-02T10:56:16.813" v="6"/>
          <ac:picMkLst>
            <pc:docMk/>
            <pc:sldMasterMk cId="2966563060" sldId="2147483653"/>
            <ac:picMk id="7" creationId="{020F14BE-8EE3-388F-4FF4-18706CAD879E}"/>
          </ac:picMkLst>
        </pc:picChg>
      </pc:sldMasterChg>
    </pc:docChg>
  </pc:docChgLst>
  <pc:docChgLst>
    <pc:chgData name="Mark Thirlwell" userId="0eea46bc-1a08-4dae-8290-d9217da89020" providerId="ADAL" clId="{A74DFD5C-A00E-4D75-B54F-AE1372332AAE}"/>
    <pc:docChg chg="undo custSel modSld">
      <pc:chgData name="Mark Thirlwell" userId="0eea46bc-1a08-4dae-8290-d9217da89020" providerId="ADAL" clId="{A74DFD5C-A00E-4D75-B54F-AE1372332AAE}" dt="2025-11-27T12:31:47.360" v="210" actId="948"/>
      <pc:docMkLst>
        <pc:docMk/>
      </pc:docMkLst>
      <pc:sldChg chg="modSp mod">
        <pc:chgData name="Mark Thirlwell" userId="0eea46bc-1a08-4dae-8290-d9217da89020" providerId="ADAL" clId="{A74DFD5C-A00E-4D75-B54F-AE1372332AAE}" dt="2025-11-27T12:13:21.735" v="148" actId="20577"/>
        <pc:sldMkLst>
          <pc:docMk/>
          <pc:sldMk cId="4139293381" sldId="462"/>
        </pc:sldMkLst>
        <pc:spChg chg="mod">
          <ac:chgData name="Mark Thirlwell" userId="0eea46bc-1a08-4dae-8290-d9217da89020" providerId="ADAL" clId="{A74DFD5C-A00E-4D75-B54F-AE1372332AAE}" dt="2025-11-27T12:13:21.735" v="148" actId="20577"/>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7T12:25:51.410" v="200" actId="14100"/>
        <pc:sldMkLst>
          <pc:docMk/>
          <pc:sldMk cId="3014219946" sldId="838"/>
        </pc:sldMkLst>
        <pc:spChg chg="mod">
          <ac:chgData name="Mark Thirlwell" userId="0eea46bc-1a08-4dae-8290-d9217da89020" providerId="ADAL" clId="{A74DFD5C-A00E-4D75-B54F-AE1372332AAE}" dt="2025-11-27T12:25:51.410" v="200" actId="14100"/>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27T12:31:47.360" v="210" actId="948"/>
        <pc:sldMkLst>
          <pc:docMk/>
          <pc:sldMk cId="2808480706" sldId="840"/>
        </pc:sldMkLst>
        <pc:spChg chg="mod">
          <ac:chgData name="Mark Thirlwell" userId="0eea46bc-1a08-4dae-8290-d9217da89020" providerId="ADAL" clId="{A74DFD5C-A00E-4D75-B54F-AE1372332AAE}" dt="2025-11-27T12:31:47.360" v="210" actId="948"/>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7T12:14:05.173" v="151" actId="14100"/>
        <pc:sldMkLst>
          <pc:docMk/>
          <pc:sldMk cId="2729383493" sldId="949"/>
        </pc:sldMkLst>
        <pc:spChg chg="mod">
          <ac:chgData name="Mark Thirlwell" userId="0eea46bc-1a08-4dae-8290-d9217da89020" providerId="ADAL" clId="{A74DFD5C-A00E-4D75-B54F-AE1372332AAE}" dt="2025-11-27T12:14:05.173" v="151" actId="14100"/>
          <ac:spMkLst>
            <pc:docMk/>
            <pc:sldMk cId="2729383493" sldId="949"/>
            <ac:spMk id="6" creationId="{C20D6D41-0AE1-CC51-7A6D-044A63FE1144}"/>
          </ac:spMkLst>
        </pc:spChg>
      </pc:sldChg>
      <pc:sldChg chg="modSp mod">
        <pc:chgData name="Mark Thirlwell" userId="0eea46bc-1a08-4dae-8290-d9217da89020" providerId="ADAL" clId="{A74DFD5C-A00E-4D75-B54F-AE1372332AAE}" dt="2025-11-27T11:52:18.453" v="23" actId="20577"/>
        <pc:sldMkLst>
          <pc:docMk/>
          <pc:sldMk cId="703162163" sldId="950"/>
        </pc:sldMkLst>
        <pc:spChg chg="mod">
          <ac:chgData name="Mark Thirlwell" userId="0eea46bc-1a08-4dae-8290-d9217da89020" providerId="ADAL" clId="{A74DFD5C-A00E-4D75-B54F-AE1372332AAE}" dt="2025-11-27T11:52:18.453" v="23" actId="20577"/>
          <ac:spMkLst>
            <pc:docMk/>
            <pc:sldMk cId="703162163" sldId="950"/>
            <ac:spMk id="6" creationId="{2B65DF85-4D24-6E7C-481B-0DE599A4D16C}"/>
          </ac:spMkLst>
        </pc:spChg>
      </pc:sldChg>
      <pc:sldChg chg="modSp mod">
        <pc:chgData name="Mark Thirlwell" userId="0eea46bc-1a08-4dae-8290-d9217da89020" providerId="ADAL" clId="{A74DFD5C-A00E-4D75-B54F-AE1372332AAE}" dt="2025-11-27T11:56:39.658" v="101" actId="948"/>
        <pc:sldMkLst>
          <pc:docMk/>
          <pc:sldMk cId="1791177852" sldId="992"/>
        </pc:sldMkLst>
        <pc:spChg chg="mod">
          <ac:chgData name="Mark Thirlwell" userId="0eea46bc-1a08-4dae-8290-d9217da89020" providerId="ADAL" clId="{A74DFD5C-A00E-4D75-B54F-AE1372332AAE}" dt="2025-11-27T11:56:39.658" v="101" actId="948"/>
          <ac:spMkLst>
            <pc:docMk/>
            <pc:sldMk cId="1791177852" sldId="992"/>
            <ac:spMk id="6" creationId="{361CC6FD-E679-5C50-505E-E86974017788}"/>
          </ac:spMkLst>
        </pc:spChg>
      </pc:sldChg>
      <pc:sldChg chg="addSp modSp mod modAnim">
        <pc:chgData name="Mark Thirlwell" userId="0eea46bc-1a08-4dae-8290-d9217da89020" providerId="ADAL" clId="{A74DFD5C-A00E-4D75-B54F-AE1372332AAE}" dt="2025-11-27T12:20:47.480" v="163" actId="207"/>
        <pc:sldMkLst>
          <pc:docMk/>
          <pc:sldMk cId="3059745203" sldId="993"/>
        </pc:sldMkLst>
        <pc:spChg chg="mod">
          <ac:chgData name="Mark Thirlwell" userId="0eea46bc-1a08-4dae-8290-d9217da89020" providerId="ADAL" clId="{A74DFD5C-A00E-4D75-B54F-AE1372332AAE}" dt="2025-11-27T12:20:13.196" v="160" actId="20577"/>
          <ac:spMkLst>
            <pc:docMk/>
            <pc:sldMk cId="3059745203" sldId="993"/>
            <ac:spMk id="6" creationId="{30BC53E0-668E-F786-712E-7C56038826B4}"/>
          </ac:spMkLst>
        </pc:spChg>
        <pc:picChg chg="add mod">
          <ac:chgData name="Mark Thirlwell" userId="0eea46bc-1a08-4dae-8290-d9217da89020" providerId="ADAL" clId="{A74DFD5C-A00E-4D75-B54F-AE1372332AAE}" dt="2025-11-27T12:20:47.480" v="163" actId="207"/>
          <ac:picMkLst>
            <pc:docMk/>
            <pc:sldMk cId="3059745203" sldId="993"/>
            <ac:picMk id="3" creationId="{B79F2B46-5ED0-024B-10A3-7D506521512E}"/>
          </ac:picMkLst>
        </pc:picChg>
      </pc:sldChg>
      <pc:sldChg chg="modSp mod">
        <pc:chgData name="Mark Thirlwell" userId="0eea46bc-1a08-4dae-8290-d9217da89020" providerId="ADAL" clId="{A74DFD5C-A00E-4D75-B54F-AE1372332AAE}" dt="2025-11-27T11:57:46.001" v="122" actId="14100"/>
        <pc:sldMkLst>
          <pc:docMk/>
          <pc:sldMk cId="585474827" sldId="1011"/>
        </pc:sldMkLst>
        <pc:spChg chg="mod">
          <ac:chgData name="Mark Thirlwell" userId="0eea46bc-1a08-4dae-8290-d9217da89020" providerId="ADAL" clId="{A74DFD5C-A00E-4D75-B54F-AE1372332AAE}" dt="2025-11-27T11:57:46.001" v="122" actId="14100"/>
          <ac:spMkLst>
            <pc:docMk/>
            <pc:sldMk cId="585474827" sldId="1011"/>
            <ac:spMk id="6" creationId="{C33FD6A3-200D-2DC7-3B57-2307DA4F224D}"/>
          </ac:spMkLst>
        </pc:spChg>
      </pc:sldChg>
      <pc:sldChg chg="modSp mod">
        <pc:chgData name="Mark Thirlwell" userId="0eea46bc-1a08-4dae-8290-d9217da89020" providerId="ADAL" clId="{A74DFD5C-A00E-4D75-B54F-AE1372332AAE}" dt="2025-11-27T11:57:07.846" v="113" actId="20577"/>
        <pc:sldMkLst>
          <pc:docMk/>
          <pc:sldMk cId="1338568631" sldId="1012"/>
        </pc:sldMkLst>
        <pc:spChg chg="mod">
          <ac:chgData name="Mark Thirlwell" userId="0eea46bc-1a08-4dae-8290-d9217da89020" providerId="ADAL" clId="{A74DFD5C-A00E-4D75-B54F-AE1372332AAE}" dt="2025-11-27T11:57:07.846" v="113" actId="20577"/>
          <ac:spMkLst>
            <pc:docMk/>
            <pc:sldMk cId="1338568631" sldId="1012"/>
            <ac:spMk id="6" creationId="{7AC9C52A-1DC1-F0FF-AE14-B0656DF9F2EE}"/>
          </ac:spMkLst>
        </pc:spChg>
      </pc:sldChg>
      <pc:sldChg chg="modSp mod">
        <pc:chgData name="Mark Thirlwell" userId="0eea46bc-1a08-4dae-8290-d9217da89020" providerId="ADAL" clId="{A74DFD5C-A00E-4D75-B54F-AE1372332AAE}" dt="2025-11-27T11:56:49.870" v="105" actId="20577"/>
        <pc:sldMkLst>
          <pc:docMk/>
          <pc:sldMk cId="681527106" sldId="1014"/>
        </pc:sldMkLst>
        <pc:spChg chg="mod">
          <ac:chgData name="Mark Thirlwell" userId="0eea46bc-1a08-4dae-8290-d9217da89020" providerId="ADAL" clId="{A74DFD5C-A00E-4D75-B54F-AE1372332AAE}" dt="2025-11-27T11:56:49.870" v="105" actId="20577"/>
          <ac:spMkLst>
            <pc:docMk/>
            <pc:sldMk cId="681527106" sldId="1014"/>
            <ac:spMk id="6" creationId="{040697B8-0413-180C-2460-525EF7EBC545}"/>
          </ac:spMkLst>
        </pc:spChg>
      </pc:sldChg>
      <pc:sldChg chg="modSp mod">
        <pc:chgData name="Mark Thirlwell" userId="0eea46bc-1a08-4dae-8290-d9217da89020" providerId="ADAL" clId="{A74DFD5C-A00E-4D75-B54F-AE1372332AAE}" dt="2025-11-27T11:55:27.978" v="81" actId="948"/>
        <pc:sldMkLst>
          <pc:docMk/>
          <pc:sldMk cId="2833590924" sldId="1015"/>
        </pc:sldMkLst>
        <pc:spChg chg="mod">
          <ac:chgData name="Mark Thirlwell" userId="0eea46bc-1a08-4dae-8290-d9217da89020" providerId="ADAL" clId="{A74DFD5C-A00E-4D75-B54F-AE1372332AAE}" dt="2025-11-27T11:55:27.978" v="81" actId="948"/>
          <ac:spMkLst>
            <pc:docMk/>
            <pc:sldMk cId="2833590924" sldId="1015"/>
            <ac:spMk id="6" creationId="{BF2C96CF-48C0-2ED0-AE88-A4418C9EA3EA}"/>
          </ac:spMkLst>
        </pc:spChg>
      </pc:sldChg>
      <pc:sldChg chg="modSp mod">
        <pc:chgData name="Mark Thirlwell" userId="0eea46bc-1a08-4dae-8290-d9217da89020" providerId="ADAL" clId="{A74DFD5C-A00E-4D75-B54F-AE1372332AAE}" dt="2025-11-27T11:53:58.603" v="48" actId="20577"/>
        <pc:sldMkLst>
          <pc:docMk/>
          <pc:sldMk cId="3522188478" sldId="1016"/>
        </pc:sldMkLst>
        <pc:spChg chg="mod">
          <ac:chgData name="Mark Thirlwell" userId="0eea46bc-1a08-4dae-8290-d9217da89020" providerId="ADAL" clId="{A74DFD5C-A00E-4D75-B54F-AE1372332AAE}" dt="2025-11-27T11:53:58.603" v="48" actId="20577"/>
          <ac:spMkLst>
            <pc:docMk/>
            <pc:sldMk cId="3522188478" sldId="1016"/>
            <ac:spMk id="6" creationId="{4ABCCB14-897A-D6D5-84C6-E8E4694AE689}"/>
          </ac:spMkLst>
        </pc:spChg>
      </pc:sldChg>
      <pc:sldChg chg="modSp">
        <pc:chgData name="Mark Thirlwell" userId="0eea46bc-1a08-4dae-8290-d9217da89020" providerId="ADAL" clId="{A74DFD5C-A00E-4D75-B54F-AE1372332AAE}" dt="2025-11-27T12:22:58.873" v="172"/>
        <pc:sldMkLst>
          <pc:docMk/>
          <pc:sldMk cId="260477866" sldId="1017"/>
        </pc:sldMkLst>
        <pc:graphicFrameChg chg="mod">
          <ac:chgData name="Mark Thirlwell" userId="0eea46bc-1a08-4dae-8290-d9217da89020" providerId="ADAL" clId="{A74DFD5C-A00E-4D75-B54F-AE1372332AAE}" dt="2025-11-27T12:22:58.873" v="172"/>
          <ac:graphicFrameMkLst>
            <pc:docMk/>
            <pc:sldMk cId="260477866" sldId="1017"/>
            <ac:graphicFrameMk id="2" creationId="{5E8D3EDC-1A08-76BD-2399-B40083327ACB}"/>
          </ac:graphicFrameMkLst>
        </pc:graphicFrameChg>
      </pc:sldChg>
      <pc:sldChg chg="modSp mod">
        <pc:chgData name="Mark Thirlwell" userId="0eea46bc-1a08-4dae-8290-d9217da89020" providerId="ADAL" clId="{A74DFD5C-A00E-4D75-B54F-AE1372332AAE}" dt="2025-11-27T12:24:52.490" v="187" actId="14100"/>
        <pc:sldMkLst>
          <pc:docMk/>
          <pc:sldMk cId="1362940986" sldId="1018"/>
        </pc:sldMkLst>
        <pc:spChg chg="mod">
          <ac:chgData name="Mark Thirlwell" userId="0eea46bc-1a08-4dae-8290-d9217da89020" providerId="ADAL" clId="{A74DFD5C-A00E-4D75-B54F-AE1372332AAE}" dt="2025-11-27T12:24:52.490" v="187" actId="14100"/>
          <ac:spMkLst>
            <pc:docMk/>
            <pc:sldMk cId="1362940986" sldId="1018"/>
            <ac:spMk id="6" creationId="{643BFA3F-63DF-82B3-40FB-C5F7EAE82E0D}"/>
          </ac:spMkLst>
        </pc:spChg>
      </pc:sldChg>
      <pc:sldChg chg="modSp mod">
        <pc:chgData name="Mark Thirlwell" userId="0eea46bc-1a08-4dae-8290-d9217da89020" providerId="ADAL" clId="{A74DFD5C-A00E-4D75-B54F-AE1372332AAE}" dt="2025-11-27T12:17:03.374" v="152" actId="20577"/>
        <pc:sldMkLst>
          <pc:docMk/>
          <pc:sldMk cId="1897453629" sldId="1019"/>
        </pc:sldMkLst>
        <pc:spChg chg="mod">
          <ac:chgData name="Mark Thirlwell" userId="0eea46bc-1a08-4dae-8290-d9217da89020" providerId="ADAL" clId="{A74DFD5C-A00E-4D75-B54F-AE1372332AAE}" dt="2025-11-27T12:17:03.374" v="152" actId="20577"/>
          <ac:spMkLst>
            <pc:docMk/>
            <pc:sldMk cId="1897453629" sldId="1019"/>
            <ac:spMk id="6" creationId="{AE85B2E0-2B72-EA46-D9E9-4FD769908C9D}"/>
          </ac:spMkLst>
        </pc:spChg>
      </pc:sldChg>
      <pc:sldChg chg="modSp mod">
        <pc:chgData name="Mark Thirlwell" userId="0eea46bc-1a08-4dae-8290-d9217da89020" providerId="ADAL" clId="{A74DFD5C-A00E-4D75-B54F-AE1372332AAE}" dt="2025-11-27T12:25:26.801" v="199" actId="20577"/>
        <pc:sldMkLst>
          <pc:docMk/>
          <pc:sldMk cId="2629677471" sldId="1020"/>
        </pc:sldMkLst>
        <pc:spChg chg="mod">
          <ac:chgData name="Mark Thirlwell" userId="0eea46bc-1a08-4dae-8290-d9217da89020" providerId="ADAL" clId="{A74DFD5C-A00E-4D75-B54F-AE1372332AAE}" dt="2025-11-27T12:25:26.801" v="199" actId="20577"/>
          <ac:spMkLst>
            <pc:docMk/>
            <pc:sldMk cId="2629677471" sldId="1020"/>
            <ac:spMk id="6" creationId="{50E33D88-C01A-F07B-1DDB-6AC13AD33FA6}"/>
          </ac:spMkLst>
        </pc:spChg>
      </pc:sldChg>
      <pc:sldChg chg="modSp mod">
        <pc:chgData name="Mark Thirlwell" userId="0eea46bc-1a08-4dae-8290-d9217da89020" providerId="ADAL" clId="{A74DFD5C-A00E-4D75-B54F-AE1372332AAE}" dt="2025-11-27T11:57:25.778" v="120" actId="14100"/>
        <pc:sldMkLst>
          <pc:docMk/>
          <pc:sldMk cId="2082593207" sldId="1025"/>
        </pc:sldMkLst>
        <pc:spChg chg="mod">
          <ac:chgData name="Mark Thirlwell" userId="0eea46bc-1a08-4dae-8290-d9217da89020" providerId="ADAL" clId="{A74DFD5C-A00E-4D75-B54F-AE1372332AAE}" dt="2025-11-27T11:57:25.778" v="120" actId="14100"/>
          <ac:spMkLst>
            <pc:docMk/>
            <pc:sldMk cId="2082593207" sldId="1025"/>
            <ac:spMk id="6" creationId="{372493A5-2DF4-7541-CAB0-95085AF9291C}"/>
          </ac:spMkLst>
        </pc:spChg>
      </pc:sldChg>
      <pc:sldChg chg="modSp mod">
        <pc:chgData name="Mark Thirlwell" userId="0eea46bc-1a08-4dae-8290-d9217da89020" providerId="ADAL" clId="{A74DFD5C-A00E-4D75-B54F-AE1372332AAE}" dt="2025-11-27T11:57:20.750" v="119" actId="20577"/>
        <pc:sldMkLst>
          <pc:docMk/>
          <pc:sldMk cId="2463617774" sldId="1026"/>
        </pc:sldMkLst>
        <pc:spChg chg="mod">
          <ac:chgData name="Mark Thirlwell" userId="0eea46bc-1a08-4dae-8290-d9217da89020" providerId="ADAL" clId="{A74DFD5C-A00E-4D75-B54F-AE1372332AAE}" dt="2025-11-27T11:57:20.750" v="119" actId="20577"/>
          <ac:spMkLst>
            <pc:docMk/>
            <pc:sldMk cId="2463617774" sldId="1026"/>
            <ac:spMk id="6" creationId="{02483834-0004-18E6-0A60-65DB43953274}"/>
          </ac:spMkLst>
        </pc:spChg>
      </pc:sldChg>
      <pc:sldChg chg="modSp mod">
        <pc:chgData name="Mark Thirlwell" userId="0eea46bc-1a08-4dae-8290-d9217da89020" providerId="ADAL" clId="{A74DFD5C-A00E-4D75-B54F-AE1372332AAE}" dt="2025-11-27T11:57:14.926" v="116" actId="20577"/>
        <pc:sldMkLst>
          <pc:docMk/>
          <pc:sldMk cId="2756639293" sldId="1027"/>
        </pc:sldMkLst>
        <pc:spChg chg="mod">
          <ac:chgData name="Mark Thirlwell" userId="0eea46bc-1a08-4dae-8290-d9217da89020" providerId="ADAL" clId="{A74DFD5C-A00E-4D75-B54F-AE1372332AAE}" dt="2025-11-27T11:57:14.926" v="116" actId="20577"/>
          <ac:spMkLst>
            <pc:docMk/>
            <pc:sldMk cId="2756639293" sldId="1027"/>
            <ac:spMk id="6" creationId="{FB5C277F-9E86-FF70-8BDA-941DA21B6A27}"/>
          </ac:spMkLst>
        </pc:spChg>
      </pc:sldChg>
      <pc:sldChg chg="modSp mod">
        <pc:chgData name="Mark Thirlwell" userId="0eea46bc-1a08-4dae-8290-d9217da89020" providerId="ADAL" clId="{A74DFD5C-A00E-4D75-B54F-AE1372332AAE}" dt="2025-11-27T11:56:59.734" v="109" actId="20577"/>
        <pc:sldMkLst>
          <pc:docMk/>
          <pc:sldMk cId="3672279000" sldId="1028"/>
        </pc:sldMkLst>
        <pc:spChg chg="mod">
          <ac:chgData name="Mark Thirlwell" userId="0eea46bc-1a08-4dae-8290-d9217da89020" providerId="ADAL" clId="{A74DFD5C-A00E-4D75-B54F-AE1372332AAE}" dt="2025-11-27T11:56:59.734" v="109" actId="20577"/>
          <ac:spMkLst>
            <pc:docMk/>
            <pc:sldMk cId="3672279000" sldId="1028"/>
            <ac:spMk id="6" creationId="{CC836FA7-70F9-B8D5-C7CB-43BAB6D7548A}"/>
          </ac:spMkLst>
        </pc:spChg>
      </pc:sldChg>
      <pc:sldChg chg="modSp mod">
        <pc:chgData name="Mark Thirlwell" userId="0eea46bc-1a08-4dae-8290-d9217da89020" providerId="ADAL" clId="{A74DFD5C-A00E-4D75-B54F-AE1372332AAE}" dt="2025-11-27T11:56:12.826" v="92" actId="948"/>
        <pc:sldMkLst>
          <pc:docMk/>
          <pc:sldMk cId="2278889512" sldId="1029"/>
        </pc:sldMkLst>
        <pc:spChg chg="mod">
          <ac:chgData name="Mark Thirlwell" userId="0eea46bc-1a08-4dae-8290-d9217da89020" providerId="ADAL" clId="{A74DFD5C-A00E-4D75-B54F-AE1372332AAE}" dt="2025-11-27T11:56:12.826" v="92" actId="948"/>
          <ac:spMkLst>
            <pc:docMk/>
            <pc:sldMk cId="2278889512" sldId="1029"/>
            <ac:spMk id="6" creationId="{8BC97FE1-1279-4B4A-1B04-4F57CF22FF9A}"/>
          </ac:spMkLst>
        </pc:spChg>
      </pc:sldChg>
      <pc:sldChg chg="modSp mod">
        <pc:chgData name="Mark Thirlwell" userId="0eea46bc-1a08-4dae-8290-d9217da89020" providerId="ADAL" clId="{A74DFD5C-A00E-4D75-B54F-AE1372332AAE}" dt="2025-11-27T11:55:44.883" v="85" actId="14100"/>
        <pc:sldMkLst>
          <pc:docMk/>
          <pc:sldMk cId="2444681768" sldId="1030"/>
        </pc:sldMkLst>
        <pc:spChg chg="mod">
          <ac:chgData name="Mark Thirlwell" userId="0eea46bc-1a08-4dae-8290-d9217da89020" providerId="ADAL" clId="{A74DFD5C-A00E-4D75-B54F-AE1372332AAE}" dt="2025-11-27T11:55:44.883" v="85" actId="14100"/>
          <ac:spMkLst>
            <pc:docMk/>
            <pc:sldMk cId="2444681768" sldId="1030"/>
            <ac:spMk id="6" creationId="{3E5727B5-EFFF-A288-C619-B561BCB5E110}"/>
          </ac:spMkLst>
        </pc:spChg>
      </pc:sldChg>
      <pc:sldChg chg="modSp mod">
        <pc:chgData name="Mark Thirlwell" userId="0eea46bc-1a08-4dae-8290-d9217da89020" providerId="ADAL" clId="{A74DFD5C-A00E-4D75-B54F-AE1372332AAE}" dt="2025-11-27T11:55:14.560" v="76" actId="948"/>
        <pc:sldMkLst>
          <pc:docMk/>
          <pc:sldMk cId="3247761299" sldId="1031"/>
        </pc:sldMkLst>
        <pc:spChg chg="mod">
          <ac:chgData name="Mark Thirlwell" userId="0eea46bc-1a08-4dae-8290-d9217da89020" providerId="ADAL" clId="{A74DFD5C-A00E-4D75-B54F-AE1372332AAE}" dt="2025-11-27T11:55:14.560" v="76" actId="948"/>
          <ac:spMkLst>
            <pc:docMk/>
            <pc:sldMk cId="3247761299" sldId="1031"/>
            <ac:spMk id="6" creationId="{D93849AA-C7F3-3367-DD40-A1182E019A1D}"/>
          </ac:spMkLst>
        </pc:spChg>
      </pc:sldChg>
      <pc:sldChg chg="modSp mod">
        <pc:chgData name="Mark Thirlwell" userId="0eea46bc-1a08-4dae-8290-d9217da89020" providerId="ADAL" clId="{A74DFD5C-A00E-4D75-B54F-AE1372332AAE}" dt="2025-11-27T11:54:57.722" v="71" actId="948"/>
        <pc:sldMkLst>
          <pc:docMk/>
          <pc:sldMk cId="1285177711" sldId="1032"/>
        </pc:sldMkLst>
        <pc:spChg chg="mod">
          <ac:chgData name="Mark Thirlwell" userId="0eea46bc-1a08-4dae-8290-d9217da89020" providerId="ADAL" clId="{A74DFD5C-A00E-4D75-B54F-AE1372332AAE}" dt="2025-11-27T11:54:57.722" v="71" actId="948"/>
          <ac:spMkLst>
            <pc:docMk/>
            <pc:sldMk cId="1285177711" sldId="1032"/>
            <ac:spMk id="6" creationId="{D76BC21C-F3F6-5803-BB99-F12E78D354F6}"/>
          </ac:spMkLst>
        </pc:spChg>
      </pc:sldChg>
      <pc:sldChg chg="modSp mod">
        <pc:chgData name="Mark Thirlwell" userId="0eea46bc-1a08-4dae-8290-d9217da89020" providerId="ADAL" clId="{A74DFD5C-A00E-4D75-B54F-AE1372332AAE}" dt="2025-11-27T11:54:45.344" v="66" actId="20577"/>
        <pc:sldMkLst>
          <pc:docMk/>
          <pc:sldMk cId="585359879" sldId="1033"/>
        </pc:sldMkLst>
        <pc:spChg chg="mod">
          <ac:chgData name="Mark Thirlwell" userId="0eea46bc-1a08-4dae-8290-d9217da89020" providerId="ADAL" clId="{A74DFD5C-A00E-4D75-B54F-AE1372332AAE}" dt="2025-11-27T11:54:45.344" v="66" actId="20577"/>
          <ac:spMkLst>
            <pc:docMk/>
            <pc:sldMk cId="585359879" sldId="1033"/>
            <ac:spMk id="6" creationId="{2A9B7430-31A8-DEAE-2513-6433A929B349}"/>
          </ac:spMkLst>
        </pc:spChg>
      </pc:sldChg>
      <pc:sldChg chg="modSp mod">
        <pc:chgData name="Mark Thirlwell" userId="0eea46bc-1a08-4dae-8290-d9217da89020" providerId="ADAL" clId="{A74DFD5C-A00E-4D75-B54F-AE1372332AAE}" dt="2025-11-27T11:54:29.405" v="61" actId="14100"/>
        <pc:sldMkLst>
          <pc:docMk/>
          <pc:sldMk cId="2236663579" sldId="1034"/>
        </pc:sldMkLst>
        <pc:spChg chg="mod">
          <ac:chgData name="Mark Thirlwell" userId="0eea46bc-1a08-4dae-8290-d9217da89020" providerId="ADAL" clId="{A74DFD5C-A00E-4D75-B54F-AE1372332AAE}" dt="2025-11-27T11:54:29.405" v="61" actId="14100"/>
          <ac:spMkLst>
            <pc:docMk/>
            <pc:sldMk cId="2236663579" sldId="1034"/>
            <ac:spMk id="6" creationId="{A34BC7CF-9C96-8A2C-5030-0361184B00D9}"/>
          </ac:spMkLst>
        </pc:spChg>
      </pc:sldChg>
      <pc:sldChg chg="addSp modSp mod modAnim">
        <pc:chgData name="Mark Thirlwell" userId="0eea46bc-1a08-4dae-8290-d9217da89020" providerId="ADAL" clId="{A74DFD5C-A00E-4D75-B54F-AE1372332AAE}" dt="2025-11-27T12:21:26.132" v="167"/>
        <pc:sldMkLst>
          <pc:docMk/>
          <pc:sldMk cId="4036205673" sldId="1035"/>
        </pc:sldMkLst>
        <pc:spChg chg="mod">
          <ac:chgData name="Mark Thirlwell" userId="0eea46bc-1a08-4dae-8290-d9217da89020" providerId="ADAL" clId="{A74DFD5C-A00E-4D75-B54F-AE1372332AAE}" dt="2025-11-27T12:21:03.731" v="165" actId="20577"/>
          <ac:spMkLst>
            <pc:docMk/>
            <pc:sldMk cId="4036205673" sldId="1035"/>
            <ac:spMk id="6" creationId="{984D6D41-946C-A7A2-2C75-77170E0AD289}"/>
          </ac:spMkLst>
        </pc:spChg>
        <pc:picChg chg="add mod">
          <ac:chgData name="Mark Thirlwell" userId="0eea46bc-1a08-4dae-8290-d9217da89020" providerId="ADAL" clId="{A74DFD5C-A00E-4D75-B54F-AE1372332AAE}" dt="2025-11-27T12:21:09.821" v="166" actId="1076"/>
          <ac:picMkLst>
            <pc:docMk/>
            <pc:sldMk cId="4036205673" sldId="1035"/>
            <ac:picMk id="2" creationId="{EE094CAC-4462-300F-9F73-665E7C70C474}"/>
          </ac:picMkLst>
        </pc:picChg>
      </pc:sldChg>
      <pc:sldChg chg="addSp modSp mod modAnim">
        <pc:chgData name="Mark Thirlwell" userId="0eea46bc-1a08-4dae-8290-d9217da89020" providerId="ADAL" clId="{A74DFD5C-A00E-4D75-B54F-AE1372332AAE}" dt="2025-11-27T12:21:52.229" v="171" actId="1076"/>
        <pc:sldMkLst>
          <pc:docMk/>
          <pc:sldMk cId="644561996" sldId="1036"/>
        </pc:sldMkLst>
        <pc:spChg chg="mod">
          <ac:chgData name="Mark Thirlwell" userId="0eea46bc-1a08-4dae-8290-d9217da89020" providerId="ADAL" clId="{A74DFD5C-A00E-4D75-B54F-AE1372332AAE}" dt="2025-11-27T12:21:46.042" v="169" actId="20577"/>
          <ac:spMkLst>
            <pc:docMk/>
            <pc:sldMk cId="644561996" sldId="1036"/>
            <ac:spMk id="6" creationId="{D6210976-015E-8CB2-A274-9B6D99C122B6}"/>
          </ac:spMkLst>
        </pc:spChg>
        <pc:picChg chg="add mod">
          <ac:chgData name="Mark Thirlwell" userId="0eea46bc-1a08-4dae-8290-d9217da89020" providerId="ADAL" clId="{A74DFD5C-A00E-4D75-B54F-AE1372332AAE}" dt="2025-11-27T12:21:52.229" v="171" actId="1076"/>
          <ac:picMkLst>
            <pc:docMk/>
            <pc:sldMk cId="644561996" sldId="1036"/>
            <ac:picMk id="2" creationId="{D95FA4A0-BFE4-E667-5A12-67FB790CC2CC}"/>
          </ac:picMkLst>
        </pc:picChg>
      </pc:sldChg>
      <pc:sldChg chg="modSp mod">
        <pc:chgData name="Mark Thirlwell" userId="0eea46bc-1a08-4dae-8290-d9217da89020" providerId="ADAL" clId="{A74DFD5C-A00E-4D75-B54F-AE1372332AAE}" dt="2025-11-27T11:53:22.002" v="42" actId="20577"/>
        <pc:sldMkLst>
          <pc:docMk/>
          <pc:sldMk cId="756965251" sldId="1037"/>
        </pc:sldMkLst>
        <pc:spChg chg="mod">
          <ac:chgData name="Mark Thirlwell" userId="0eea46bc-1a08-4dae-8290-d9217da89020" providerId="ADAL" clId="{A74DFD5C-A00E-4D75-B54F-AE1372332AAE}" dt="2025-11-27T11:53:22.002" v="42" actId="20577"/>
          <ac:spMkLst>
            <pc:docMk/>
            <pc:sldMk cId="756965251" sldId="1037"/>
            <ac:spMk id="6" creationId="{8E7E42AC-4502-BADE-27B2-047C05E49F05}"/>
          </ac:spMkLst>
        </pc:spChg>
      </pc:sldChg>
      <pc:sldChg chg="modSp mod">
        <pc:chgData name="Mark Thirlwell" userId="0eea46bc-1a08-4dae-8290-d9217da89020" providerId="ADAL" clId="{A74DFD5C-A00E-4D75-B54F-AE1372332AAE}" dt="2025-11-27T12:23:12.650" v="173" actId="14100"/>
        <pc:sldMkLst>
          <pc:docMk/>
          <pc:sldMk cId="3625443738" sldId="1038"/>
        </pc:sldMkLst>
        <pc:spChg chg="mod">
          <ac:chgData name="Mark Thirlwell" userId="0eea46bc-1a08-4dae-8290-d9217da89020" providerId="ADAL" clId="{A74DFD5C-A00E-4D75-B54F-AE1372332AAE}" dt="2025-11-27T12:23:12.650" v="173" actId="14100"/>
          <ac:spMkLst>
            <pc:docMk/>
            <pc:sldMk cId="3625443738" sldId="1038"/>
            <ac:spMk id="6" creationId="{E70FA4E3-A603-3C04-8BEA-E29C8D12A527}"/>
          </ac:spMkLst>
        </pc:spChg>
      </pc:sldChg>
      <pc:sldChg chg="modSp mod">
        <pc:chgData name="Mark Thirlwell" userId="0eea46bc-1a08-4dae-8290-d9217da89020" providerId="ADAL" clId="{A74DFD5C-A00E-4D75-B54F-AE1372332AAE}" dt="2025-11-27T11:52:40.546" v="28" actId="20577"/>
        <pc:sldMkLst>
          <pc:docMk/>
          <pc:sldMk cId="3234711446" sldId="1039"/>
        </pc:sldMkLst>
        <pc:spChg chg="mod">
          <ac:chgData name="Mark Thirlwell" userId="0eea46bc-1a08-4dae-8290-d9217da89020" providerId="ADAL" clId="{A74DFD5C-A00E-4D75-B54F-AE1372332AAE}" dt="2025-11-27T11:52:40.546" v="28" actId="20577"/>
          <ac:spMkLst>
            <pc:docMk/>
            <pc:sldMk cId="3234711446" sldId="1039"/>
            <ac:spMk id="6" creationId="{B371639D-C4FA-FF59-0D4D-967612BA370A}"/>
          </ac:spMkLst>
        </pc:spChg>
      </pc:sldChg>
      <pc:sldChg chg="modSp mod">
        <pc:chgData name="Mark Thirlwell" userId="0eea46bc-1a08-4dae-8290-d9217da89020" providerId="ADAL" clId="{A74DFD5C-A00E-4D75-B54F-AE1372332AAE}" dt="2025-11-27T11:51:42.205" v="5" actId="20577"/>
        <pc:sldMkLst>
          <pc:docMk/>
          <pc:sldMk cId="539799145" sldId="1040"/>
        </pc:sldMkLst>
        <pc:spChg chg="mod">
          <ac:chgData name="Mark Thirlwell" userId="0eea46bc-1a08-4dae-8290-d9217da89020" providerId="ADAL" clId="{A74DFD5C-A00E-4D75-B54F-AE1372332AAE}" dt="2025-11-27T11:51:42.205" v="5" actId="20577"/>
          <ac:spMkLst>
            <pc:docMk/>
            <pc:sldMk cId="539799145" sldId="1040"/>
            <ac:spMk id="6" creationId="{7B576B65-E7FC-06CA-D985-22F1FF5B4E3B}"/>
          </ac:spMkLst>
        </pc:spChg>
      </pc:sldChg>
      <pc:sldChg chg="modSp mod">
        <pc:chgData name="Mark Thirlwell" userId="0eea46bc-1a08-4dae-8290-d9217da89020" providerId="ADAL" clId="{A74DFD5C-A00E-4D75-B54F-AE1372332AAE}" dt="2025-11-27T11:51:52.084" v="11" actId="20577"/>
        <pc:sldMkLst>
          <pc:docMk/>
          <pc:sldMk cId="2996925096" sldId="1041"/>
        </pc:sldMkLst>
        <pc:spChg chg="mod">
          <ac:chgData name="Mark Thirlwell" userId="0eea46bc-1a08-4dae-8290-d9217da89020" providerId="ADAL" clId="{A74DFD5C-A00E-4D75-B54F-AE1372332AAE}" dt="2025-11-27T11:51:52.084" v="11" actId="20577"/>
          <ac:spMkLst>
            <pc:docMk/>
            <pc:sldMk cId="2996925096" sldId="1041"/>
            <ac:spMk id="6" creationId="{324C9451-218E-7307-E6D5-E51BAB6CD9B5}"/>
          </ac:spMkLst>
        </pc:spChg>
      </pc:sldChg>
      <pc:sldChg chg="modSp mod">
        <pc:chgData name="Mark Thirlwell" userId="0eea46bc-1a08-4dae-8290-d9217da89020" providerId="ADAL" clId="{A74DFD5C-A00E-4D75-B54F-AE1372332AAE}" dt="2025-11-27T11:52:01.668" v="17" actId="20577"/>
        <pc:sldMkLst>
          <pc:docMk/>
          <pc:sldMk cId="4294482409" sldId="1042"/>
        </pc:sldMkLst>
        <pc:spChg chg="mod">
          <ac:chgData name="Mark Thirlwell" userId="0eea46bc-1a08-4dae-8290-d9217da89020" providerId="ADAL" clId="{A74DFD5C-A00E-4D75-B54F-AE1372332AAE}" dt="2025-11-27T11:52:01.668" v="17" actId="20577"/>
          <ac:spMkLst>
            <pc:docMk/>
            <pc:sldMk cId="4294482409" sldId="1042"/>
            <ac:spMk id="6" creationId="{B63F56DD-DE09-05E7-E825-207D74DBD4BB}"/>
          </ac:spMkLst>
        </pc:spChg>
      </pc:sldChg>
    </pc:docChg>
  </pc:docChgLst>
  <pc:docChgLst>
    <pc:chgData name="Andrasko, Rhiannon" userId="S::rhiannon.andrasko@wjec.co.uk::15be4c62-2de6-4343-a7f4-3c209826edd1" providerId="AD" clId="Web-{57D05782-68F6-D5DC-A782-590548E138E5}"/>
    <pc:docChg chg="modSld">
      <pc:chgData name="Andrasko, Rhiannon" userId="S::rhiannon.andrasko@wjec.co.uk::15be4c62-2de6-4343-a7f4-3c209826edd1" providerId="AD" clId="Web-{57D05782-68F6-D5DC-A782-590548E138E5}" dt="2025-12-04T15:30:11.393" v="4" actId="20577"/>
      <pc:docMkLst>
        <pc:docMk/>
      </pc:docMkLst>
      <pc:sldChg chg="modSp">
        <pc:chgData name="Andrasko, Rhiannon" userId="S::rhiannon.andrasko@wjec.co.uk::15be4c62-2de6-4343-a7f4-3c209826edd1" providerId="AD" clId="Web-{57D05782-68F6-D5DC-A782-590548E138E5}" dt="2025-12-04T15:27:02.593" v="3" actId="20577"/>
        <pc:sldMkLst>
          <pc:docMk/>
          <pc:sldMk cId="2833590924" sldId="1015"/>
        </pc:sldMkLst>
        <pc:spChg chg="mod">
          <ac:chgData name="Andrasko, Rhiannon" userId="S::rhiannon.andrasko@wjec.co.uk::15be4c62-2de6-4343-a7f4-3c209826edd1" providerId="AD" clId="Web-{57D05782-68F6-D5DC-A782-590548E138E5}" dt="2025-12-04T15:27:02.593" v="3" actId="20577"/>
          <ac:spMkLst>
            <pc:docMk/>
            <pc:sldMk cId="2833590924" sldId="1015"/>
            <ac:spMk id="6" creationId="{BF2C96CF-48C0-2ED0-AE88-A4418C9EA3EA}"/>
          </ac:spMkLst>
        </pc:spChg>
      </pc:sldChg>
      <pc:sldChg chg="modSp">
        <pc:chgData name="Andrasko, Rhiannon" userId="S::rhiannon.andrasko@wjec.co.uk::15be4c62-2de6-4343-a7f4-3c209826edd1" providerId="AD" clId="Web-{57D05782-68F6-D5DC-A782-590548E138E5}" dt="2025-12-04T15:30:11.393" v="4" actId="20577"/>
        <pc:sldMkLst>
          <pc:docMk/>
          <pc:sldMk cId="585359879" sldId="1033"/>
        </pc:sldMkLst>
        <pc:spChg chg="mod">
          <ac:chgData name="Andrasko, Rhiannon" userId="S::rhiannon.andrasko@wjec.co.uk::15be4c62-2de6-4343-a7f4-3c209826edd1" providerId="AD" clId="Web-{57D05782-68F6-D5DC-A782-590548E138E5}" dt="2025-12-04T15:30:11.393" v="4" actId="20577"/>
          <ac:spMkLst>
            <pc:docMk/>
            <pc:sldMk cId="585359879" sldId="1033"/>
            <ac:spMk id="6" creationId="{2A9B7430-31A8-DEAE-2513-6433A929B34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38</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929B7312-290B-0EEA-91BB-E0D150484B61}"/>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260F28E3-890E-F770-ED45-43E1D0ABD13A}"/>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749EBFFC-CEAB-31F6-56F5-7CEA8BE5AF16}"/>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020F14BE-8EE3-388F-4FF4-18706CAD879E}"/>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00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K1.10 Safety devices applicable to gas systems, their characteristics and operation</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1.10c: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System monitoring devices – thermostats and low water pressure switches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4F679-E9B7-A551-1733-F9710E2B22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F8E55F-530F-FBE5-DE19-C8526AAC3297}"/>
              </a:ext>
            </a:extLst>
          </p:cNvPr>
          <p:cNvSpPr>
            <a:spLocks noGrp="1"/>
          </p:cNvSpPr>
          <p:nvPr>
            <p:ph type="title"/>
          </p:nvPr>
        </p:nvSpPr>
        <p:spPr>
          <a:xfrm>
            <a:off x="252000" y="959222"/>
            <a:ext cx="11628452" cy="646331"/>
          </a:xfrm>
        </p:spPr>
        <p:txBody>
          <a:bodyPr/>
          <a:lstStyle/>
          <a:p>
            <a:r>
              <a:rPr lang="en-GB" dirty="0"/>
              <a:t>Low water pressure switches</a:t>
            </a:r>
          </a:p>
        </p:txBody>
      </p:sp>
      <p:sp>
        <p:nvSpPr>
          <p:cNvPr id="6" name="Content Placeholder 5">
            <a:extLst>
              <a:ext uri="{FF2B5EF4-FFF2-40B4-BE49-F238E27FC236}">
                <a16:creationId xmlns:a16="http://schemas.microsoft.com/office/drawing/2014/main" id="{7AC9C52A-1DC1-F0FF-AE14-B0656DF9F2EE}"/>
              </a:ext>
            </a:extLst>
          </p:cNvPr>
          <p:cNvSpPr>
            <a:spLocks noGrp="1"/>
          </p:cNvSpPr>
          <p:nvPr>
            <p:ph sz="quarter" idx="10"/>
          </p:nvPr>
        </p:nvSpPr>
        <p:spPr>
          <a:xfrm>
            <a:off x="360000" y="1800000"/>
            <a:ext cx="11628452" cy="4140000"/>
          </a:xfrm>
        </p:spPr>
        <p:txBody>
          <a:bodyPr/>
          <a:lstStyle/>
          <a:p>
            <a:r>
              <a:rPr lang="en-GB" b="1" dirty="0"/>
              <a:t>Function and importance</a:t>
            </a:r>
          </a:p>
          <a:p>
            <a:r>
              <a:rPr lang="en-GB" dirty="0"/>
              <a:t>Low water pressure switches are critical safety components that protect the boiler from operating under potentially damaging conditions. </a:t>
            </a:r>
          </a:p>
          <a:p>
            <a:r>
              <a:rPr lang="en-GB" dirty="0"/>
              <a:t>Their primary functions include:</a:t>
            </a:r>
          </a:p>
          <a:p>
            <a:pPr marL="342900" indent="-342900">
              <a:buFont typeface="Arial" panose="020B0604020202020204" pitchFamily="34" charset="0"/>
              <a:buChar char="•"/>
            </a:pPr>
            <a:r>
              <a:rPr lang="en-GB" dirty="0"/>
              <a:t>Detecting loss of pressure in sealed heating systems (typically below 0.5-0.7 bar).</a:t>
            </a:r>
          </a:p>
          <a:p>
            <a:pPr marL="342900" indent="-342900">
              <a:buFont typeface="Arial" panose="020B0604020202020204" pitchFamily="34" charset="0"/>
              <a:buChar char="•"/>
            </a:pPr>
            <a:r>
              <a:rPr lang="en-GB" dirty="0"/>
              <a:t>Preventing burner ignition under low-pressure conditions.</a:t>
            </a:r>
          </a:p>
          <a:p>
            <a:pPr marL="342900" indent="-342900">
              <a:buFont typeface="Arial" panose="020B0604020202020204" pitchFamily="34" charset="0"/>
              <a:buChar char="•"/>
            </a:pPr>
            <a:r>
              <a:rPr lang="en-GB" dirty="0"/>
              <a:t>Protecting the heat exchanger from "dry firing" which can cause cracking.</a:t>
            </a:r>
          </a:p>
          <a:p>
            <a:pPr marL="342900" indent="-342900">
              <a:buFont typeface="Arial" panose="020B0604020202020204" pitchFamily="34" charset="0"/>
              <a:buChar char="•"/>
            </a:pPr>
            <a:r>
              <a:rPr lang="en-GB" dirty="0"/>
              <a:t>Alerting users to potential leaks in the system.</a:t>
            </a:r>
          </a:p>
        </p:txBody>
      </p:sp>
    </p:spTree>
    <p:extLst>
      <p:ext uri="{BB962C8B-B14F-4D97-AF65-F5344CB8AC3E}">
        <p14:creationId xmlns:p14="http://schemas.microsoft.com/office/powerpoint/2010/main" val="1338568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C9278-228F-47B0-76A6-5195F730B1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8151892-A7F3-5F55-FAF9-4ECFEF1E8B42}"/>
              </a:ext>
            </a:extLst>
          </p:cNvPr>
          <p:cNvSpPr>
            <a:spLocks noGrp="1"/>
          </p:cNvSpPr>
          <p:nvPr>
            <p:ph type="title"/>
          </p:nvPr>
        </p:nvSpPr>
        <p:spPr>
          <a:xfrm>
            <a:off x="252000" y="959222"/>
            <a:ext cx="11628452" cy="646331"/>
          </a:xfrm>
        </p:spPr>
        <p:txBody>
          <a:bodyPr/>
          <a:lstStyle/>
          <a:p>
            <a:r>
              <a:rPr lang="en-GB" dirty="0"/>
              <a:t>Low water pressure switches</a:t>
            </a:r>
          </a:p>
        </p:txBody>
      </p:sp>
      <p:sp>
        <p:nvSpPr>
          <p:cNvPr id="6" name="Content Placeholder 5">
            <a:extLst>
              <a:ext uri="{FF2B5EF4-FFF2-40B4-BE49-F238E27FC236}">
                <a16:creationId xmlns:a16="http://schemas.microsoft.com/office/drawing/2014/main" id="{CC836FA7-70F9-B8D5-C7CB-43BAB6D7548A}"/>
              </a:ext>
            </a:extLst>
          </p:cNvPr>
          <p:cNvSpPr>
            <a:spLocks noGrp="1"/>
          </p:cNvSpPr>
          <p:nvPr>
            <p:ph sz="quarter" idx="10"/>
          </p:nvPr>
        </p:nvSpPr>
        <p:spPr>
          <a:xfrm>
            <a:off x="360000" y="1800000"/>
            <a:ext cx="11628452" cy="4140000"/>
          </a:xfrm>
        </p:spPr>
        <p:txBody>
          <a:bodyPr/>
          <a:lstStyle/>
          <a:p>
            <a:r>
              <a:rPr lang="en-GB" sz="2200" b="1" dirty="0"/>
              <a:t>Resetting after activation</a:t>
            </a:r>
          </a:p>
          <a:p>
            <a:r>
              <a:rPr lang="en-GB" sz="2200" dirty="0"/>
              <a:t>When a low water pressure switch activates:</a:t>
            </a:r>
          </a:p>
          <a:p>
            <a:pPr marL="342900" indent="-342900">
              <a:buFont typeface="Arial" panose="020B0604020202020204" pitchFamily="34" charset="0"/>
              <a:buChar char="•"/>
            </a:pPr>
            <a:r>
              <a:rPr lang="en-GB" sz="2200" dirty="0"/>
              <a:t>Re-pressurise system via filling loop to 1.0-1.5 bar (cold).</a:t>
            </a:r>
          </a:p>
          <a:p>
            <a:pPr marL="342900" indent="-342900">
              <a:buFont typeface="Arial" panose="020B0604020202020204" pitchFamily="34" charset="0"/>
              <a:buChar char="•"/>
            </a:pPr>
            <a:r>
              <a:rPr lang="en-GB" sz="2200" dirty="0"/>
              <a:t>The switch will typically reset automatically once pressure is restored.</a:t>
            </a:r>
          </a:p>
          <a:p>
            <a:pPr marL="342900" indent="-342900">
              <a:buFont typeface="Arial" panose="020B0604020202020204" pitchFamily="34" charset="0"/>
              <a:buChar char="•"/>
            </a:pPr>
            <a:r>
              <a:rPr lang="en-GB" sz="2200" dirty="0"/>
              <a:t>Some models require a manual reset via the PCB or the control panel.</a:t>
            </a:r>
          </a:p>
          <a:p>
            <a:pPr marL="342900" indent="-342900">
              <a:buFont typeface="Arial" panose="020B0604020202020204" pitchFamily="34" charset="0"/>
              <a:buChar char="•"/>
            </a:pPr>
            <a:r>
              <a:rPr lang="en-GB" sz="2200" dirty="0"/>
              <a:t>Check for potential leaks if pressure drops again.</a:t>
            </a:r>
          </a:p>
          <a:p>
            <a:r>
              <a:rPr lang="en-GB" sz="2200" dirty="0"/>
              <a:t>Frequent pressure drops indicate a system leak that must be located and repaired. Continuously topping up without addressing the underlying issue can lead to accelerated corrosion within the system</a:t>
            </a:r>
            <a:r>
              <a:rPr lang="en-GB" sz="2200" i="1" dirty="0"/>
              <a:t>.</a:t>
            </a:r>
          </a:p>
          <a:p>
            <a:endParaRPr lang="en-GB" sz="2200" dirty="0"/>
          </a:p>
        </p:txBody>
      </p:sp>
    </p:spTree>
    <p:extLst>
      <p:ext uri="{BB962C8B-B14F-4D97-AF65-F5344CB8AC3E}">
        <p14:creationId xmlns:p14="http://schemas.microsoft.com/office/powerpoint/2010/main" val="3672279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4CB65-2BFF-606A-6E43-842FE89083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BA01F6-4438-C4DD-AD08-59541D005C97}"/>
              </a:ext>
            </a:extLst>
          </p:cNvPr>
          <p:cNvSpPr>
            <a:spLocks noGrp="1"/>
          </p:cNvSpPr>
          <p:nvPr>
            <p:ph type="title"/>
          </p:nvPr>
        </p:nvSpPr>
        <p:spPr>
          <a:xfrm>
            <a:off x="252000" y="959222"/>
            <a:ext cx="11628452" cy="646331"/>
          </a:xfrm>
        </p:spPr>
        <p:txBody>
          <a:bodyPr/>
          <a:lstStyle/>
          <a:p>
            <a:r>
              <a:rPr lang="en-GB" dirty="0"/>
              <a:t>Testing and fault finding</a:t>
            </a:r>
          </a:p>
        </p:txBody>
      </p:sp>
      <p:graphicFrame>
        <p:nvGraphicFramePr>
          <p:cNvPr id="4" name="Table 3">
            <a:extLst>
              <a:ext uri="{FF2B5EF4-FFF2-40B4-BE49-F238E27FC236}">
                <a16:creationId xmlns:a16="http://schemas.microsoft.com/office/drawing/2014/main" id="{DC2E13A4-4C48-4364-BBB4-C616BB8F9B70}"/>
              </a:ext>
            </a:extLst>
          </p:cNvPr>
          <p:cNvGraphicFramePr>
            <a:graphicFrameLocks noGrp="1"/>
          </p:cNvGraphicFramePr>
          <p:nvPr>
            <p:extLst>
              <p:ext uri="{D42A27DB-BD31-4B8C-83A1-F6EECF244321}">
                <p14:modId xmlns:p14="http://schemas.microsoft.com/office/powerpoint/2010/main" val="1887148459"/>
              </p:ext>
            </p:extLst>
          </p:nvPr>
        </p:nvGraphicFramePr>
        <p:xfrm>
          <a:off x="361950" y="1726367"/>
          <a:ext cx="11518900" cy="4221480"/>
        </p:xfrm>
        <a:graphic>
          <a:graphicData uri="http://schemas.openxmlformats.org/drawingml/2006/table">
            <a:tbl>
              <a:tblPr>
                <a:tableStyleId>{8A107856-5554-42FB-B03E-39F5DBC370BA}</a:tableStyleId>
              </a:tblPr>
              <a:tblGrid>
                <a:gridCol w="2879725">
                  <a:extLst>
                    <a:ext uri="{9D8B030D-6E8A-4147-A177-3AD203B41FA5}">
                      <a16:colId xmlns:a16="http://schemas.microsoft.com/office/drawing/2014/main" val="1459771976"/>
                    </a:ext>
                  </a:extLst>
                </a:gridCol>
                <a:gridCol w="2879725">
                  <a:extLst>
                    <a:ext uri="{9D8B030D-6E8A-4147-A177-3AD203B41FA5}">
                      <a16:colId xmlns:a16="http://schemas.microsoft.com/office/drawing/2014/main" val="2340910657"/>
                    </a:ext>
                  </a:extLst>
                </a:gridCol>
                <a:gridCol w="2879725">
                  <a:extLst>
                    <a:ext uri="{9D8B030D-6E8A-4147-A177-3AD203B41FA5}">
                      <a16:colId xmlns:a16="http://schemas.microsoft.com/office/drawing/2014/main" val="2422113663"/>
                    </a:ext>
                  </a:extLst>
                </a:gridCol>
                <a:gridCol w="2879725">
                  <a:extLst>
                    <a:ext uri="{9D8B030D-6E8A-4147-A177-3AD203B41FA5}">
                      <a16:colId xmlns:a16="http://schemas.microsoft.com/office/drawing/2014/main" val="2248788470"/>
                    </a:ext>
                  </a:extLst>
                </a:gridCol>
              </a:tblGrid>
              <a:tr h="0">
                <a:tc>
                  <a:txBody>
                    <a:bodyPr/>
                    <a:lstStyle/>
                    <a:p>
                      <a:pPr>
                        <a:buNone/>
                      </a:pPr>
                      <a:r>
                        <a:rPr lang="en-GB" sz="1900" b="1" dirty="0"/>
                        <a:t>Device</a:t>
                      </a:r>
                      <a:endParaRPr lang="en-GB" sz="1900" dirty="0"/>
                    </a:p>
                  </a:txBody>
                  <a:tcPr anchor="ctr"/>
                </a:tc>
                <a:tc>
                  <a:txBody>
                    <a:bodyPr/>
                    <a:lstStyle/>
                    <a:p>
                      <a:pPr>
                        <a:buNone/>
                      </a:pPr>
                      <a:r>
                        <a:rPr lang="en-GB" sz="1900" b="1" dirty="0"/>
                        <a:t>Testing method</a:t>
                      </a:r>
                      <a:endParaRPr lang="en-GB" sz="1900" dirty="0"/>
                    </a:p>
                  </a:txBody>
                  <a:tcPr anchor="ctr"/>
                </a:tc>
                <a:tc>
                  <a:txBody>
                    <a:bodyPr/>
                    <a:lstStyle/>
                    <a:p>
                      <a:pPr>
                        <a:buNone/>
                      </a:pPr>
                      <a:r>
                        <a:rPr lang="en-GB" sz="1900" b="1" dirty="0"/>
                        <a:t>Expected values</a:t>
                      </a:r>
                      <a:endParaRPr lang="en-GB" sz="1900" dirty="0"/>
                    </a:p>
                  </a:txBody>
                  <a:tcPr anchor="ctr"/>
                </a:tc>
                <a:tc>
                  <a:txBody>
                    <a:bodyPr/>
                    <a:lstStyle/>
                    <a:p>
                      <a:pPr>
                        <a:buNone/>
                      </a:pPr>
                      <a:r>
                        <a:rPr lang="en-GB" sz="1900" b="1" dirty="0"/>
                        <a:t>Symptoms if faulty</a:t>
                      </a:r>
                      <a:endParaRPr lang="en-GB" sz="1900" dirty="0"/>
                    </a:p>
                  </a:txBody>
                  <a:tcPr anchor="ctr"/>
                </a:tc>
                <a:extLst>
                  <a:ext uri="{0D108BD9-81ED-4DB2-BD59-A6C34878D82A}">
                    <a16:rowId xmlns:a16="http://schemas.microsoft.com/office/drawing/2014/main" val="2048509415"/>
                  </a:ext>
                </a:extLst>
              </a:tr>
              <a:tr h="0">
                <a:tc>
                  <a:txBody>
                    <a:bodyPr/>
                    <a:lstStyle/>
                    <a:p>
                      <a:pPr>
                        <a:buNone/>
                      </a:pPr>
                      <a:r>
                        <a:rPr lang="en-GB" sz="1900"/>
                        <a:t>Flow/return thermostat (NTC)</a:t>
                      </a:r>
                    </a:p>
                  </a:txBody>
                  <a:tcPr anchor="ctr"/>
                </a:tc>
                <a:tc>
                  <a:txBody>
                    <a:bodyPr/>
                    <a:lstStyle/>
                    <a:p>
                      <a:pPr>
                        <a:buNone/>
                      </a:pPr>
                      <a:r>
                        <a:rPr lang="en-GB" sz="1900"/>
                        <a:t>Resistance check with multimeter</a:t>
                      </a:r>
                    </a:p>
                  </a:txBody>
                  <a:tcPr anchor="ctr"/>
                </a:tc>
                <a:tc>
                  <a:txBody>
                    <a:bodyPr/>
                    <a:lstStyle/>
                    <a:p>
                      <a:pPr>
                        <a:buNone/>
                      </a:pPr>
                      <a:r>
                        <a:rPr lang="da-DK" sz="1900"/>
                        <a:t>~10kΩ at 25°C, ~2kΩ at 60°C</a:t>
                      </a:r>
                    </a:p>
                  </a:txBody>
                  <a:tcPr anchor="ctr"/>
                </a:tc>
                <a:tc>
                  <a:txBody>
                    <a:bodyPr/>
                    <a:lstStyle/>
                    <a:p>
                      <a:pPr>
                        <a:buNone/>
                      </a:pPr>
                      <a:r>
                        <a:rPr lang="en-GB" sz="1900" dirty="0"/>
                        <a:t>Inaccurate temperature, poor modulation, sporadic operation.</a:t>
                      </a:r>
                    </a:p>
                  </a:txBody>
                  <a:tcPr anchor="ctr"/>
                </a:tc>
                <a:extLst>
                  <a:ext uri="{0D108BD9-81ED-4DB2-BD59-A6C34878D82A}">
                    <a16:rowId xmlns:a16="http://schemas.microsoft.com/office/drawing/2014/main" val="921485793"/>
                  </a:ext>
                </a:extLst>
              </a:tr>
              <a:tr h="0">
                <a:tc>
                  <a:txBody>
                    <a:bodyPr/>
                    <a:lstStyle/>
                    <a:p>
                      <a:pPr>
                        <a:buNone/>
                      </a:pPr>
                      <a:r>
                        <a:rPr lang="en-GB" sz="1900"/>
                        <a:t>Overheat thermostat</a:t>
                      </a:r>
                    </a:p>
                  </a:txBody>
                  <a:tcPr anchor="ctr"/>
                </a:tc>
                <a:tc>
                  <a:txBody>
                    <a:bodyPr/>
                    <a:lstStyle/>
                    <a:p>
                      <a:pPr>
                        <a:buNone/>
                      </a:pPr>
                      <a:r>
                        <a:rPr lang="en-GB" sz="1900"/>
                        <a:t>Manual test/reset or continuity check</a:t>
                      </a:r>
                    </a:p>
                  </a:txBody>
                  <a:tcPr anchor="ctr"/>
                </a:tc>
                <a:tc>
                  <a:txBody>
                    <a:bodyPr/>
                    <a:lstStyle/>
                    <a:p>
                      <a:pPr>
                        <a:buNone/>
                      </a:pPr>
                      <a:r>
                        <a:rPr lang="en-GB" sz="1900"/>
                        <a:t>Closed circuit (0Ω) in normal operation</a:t>
                      </a:r>
                    </a:p>
                  </a:txBody>
                  <a:tcPr anchor="ctr"/>
                </a:tc>
                <a:tc>
                  <a:txBody>
                    <a:bodyPr/>
                    <a:lstStyle/>
                    <a:p>
                      <a:pPr>
                        <a:buNone/>
                      </a:pPr>
                      <a:r>
                        <a:rPr lang="en-GB" sz="1900" dirty="0"/>
                        <a:t>Lockout with no obvious flame fault, repeated resets needed.</a:t>
                      </a:r>
                    </a:p>
                  </a:txBody>
                  <a:tcPr anchor="ctr"/>
                </a:tc>
                <a:extLst>
                  <a:ext uri="{0D108BD9-81ED-4DB2-BD59-A6C34878D82A}">
                    <a16:rowId xmlns:a16="http://schemas.microsoft.com/office/drawing/2014/main" val="4211593895"/>
                  </a:ext>
                </a:extLst>
              </a:tr>
              <a:tr h="0">
                <a:tc>
                  <a:txBody>
                    <a:bodyPr/>
                    <a:lstStyle/>
                    <a:p>
                      <a:pPr>
                        <a:buNone/>
                      </a:pPr>
                      <a:r>
                        <a:rPr lang="en-GB" sz="1900"/>
                        <a:t>Low pressure switch</a:t>
                      </a:r>
                    </a:p>
                  </a:txBody>
                  <a:tcPr anchor="ctr"/>
                </a:tc>
                <a:tc>
                  <a:txBody>
                    <a:bodyPr/>
                    <a:lstStyle/>
                    <a:p>
                      <a:pPr>
                        <a:buNone/>
                      </a:pPr>
                      <a:r>
                        <a:rPr lang="en-GB" sz="1900"/>
                        <a:t>Check system pressure + continuity</a:t>
                      </a:r>
                    </a:p>
                  </a:txBody>
                  <a:tcPr anchor="ctr"/>
                </a:tc>
                <a:tc>
                  <a:txBody>
                    <a:bodyPr/>
                    <a:lstStyle/>
                    <a:p>
                      <a:pPr>
                        <a:buNone/>
                      </a:pPr>
                      <a:r>
                        <a:rPr lang="en-GB" sz="1900"/>
                        <a:t>Open circuit below 0.5 bar, closed above</a:t>
                      </a:r>
                    </a:p>
                  </a:txBody>
                  <a:tcPr anchor="ctr"/>
                </a:tc>
                <a:tc>
                  <a:txBody>
                    <a:bodyPr/>
                    <a:lstStyle/>
                    <a:p>
                      <a:pPr>
                        <a:buNone/>
                      </a:pPr>
                      <a:r>
                        <a:rPr lang="en-GB" sz="1900" dirty="0"/>
                        <a:t>Boiler won't ignite despite normal pressure, error code displayed.</a:t>
                      </a:r>
                    </a:p>
                  </a:txBody>
                  <a:tcPr anchor="ctr"/>
                </a:tc>
                <a:extLst>
                  <a:ext uri="{0D108BD9-81ED-4DB2-BD59-A6C34878D82A}">
                    <a16:rowId xmlns:a16="http://schemas.microsoft.com/office/drawing/2014/main" val="2389092249"/>
                  </a:ext>
                </a:extLst>
              </a:tr>
              <a:tr h="0">
                <a:tc>
                  <a:txBody>
                    <a:bodyPr/>
                    <a:lstStyle/>
                    <a:p>
                      <a:pPr>
                        <a:buNone/>
                      </a:pPr>
                      <a:r>
                        <a:rPr lang="en-GB" sz="1900"/>
                        <a:t>Cylinder thermostat</a:t>
                      </a:r>
                    </a:p>
                  </a:txBody>
                  <a:tcPr anchor="ctr"/>
                </a:tc>
                <a:tc>
                  <a:txBody>
                    <a:bodyPr/>
                    <a:lstStyle/>
                    <a:p>
                      <a:pPr>
                        <a:buNone/>
                      </a:pPr>
                      <a:r>
                        <a:rPr lang="en-GB" sz="1900"/>
                        <a:t>Visual check of dial setting vs. actual water temperature</a:t>
                      </a:r>
                    </a:p>
                  </a:txBody>
                  <a:tcPr anchor="ctr"/>
                </a:tc>
                <a:tc>
                  <a:txBody>
                    <a:bodyPr/>
                    <a:lstStyle/>
                    <a:p>
                      <a:pPr>
                        <a:buNone/>
                      </a:pPr>
                      <a:r>
                        <a:rPr lang="en-GB" sz="1900"/>
                        <a:t>Water temperature within ±3°C of setting</a:t>
                      </a:r>
                    </a:p>
                  </a:txBody>
                  <a:tcPr anchor="ctr"/>
                </a:tc>
                <a:tc>
                  <a:txBody>
                    <a:bodyPr/>
                    <a:lstStyle/>
                    <a:p>
                      <a:pPr>
                        <a:buNone/>
                      </a:pPr>
                      <a:r>
                        <a:rPr lang="en-GB" sz="1900" dirty="0"/>
                        <a:t>Stored water too hot/cold, inconsistent temperature.</a:t>
                      </a:r>
                    </a:p>
                  </a:txBody>
                  <a:tcPr anchor="ctr"/>
                </a:tc>
                <a:extLst>
                  <a:ext uri="{0D108BD9-81ED-4DB2-BD59-A6C34878D82A}">
                    <a16:rowId xmlns:a16="http://schemas.microsoft.com/office/drawing/2014/main" val="2154793395"/>
                  </a:ext>
                </a:extLst>
              </a:tr>
            </a:tbl>
          </a:graphicData>
        </a:graphic>
      </p:graphicFrame>
    </p:spTree>
    <p:extLst>
      <p:ext uri="{BB962C8B-B14F-4D97-AF65-F5344CB8AC3E}">
        <p14:creationId xmlns:p14="http://schemas.microsoft.com/office/powerpoint/2010/main" val="249073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48B1D-70B2-39DF-3213-9F10E9FB90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9DCBEE4-3A98-7281-CDC9-5FEC76C144D3}"/>
              </a:ext>
            </a:extLst>
          </p:cNvPr>
          <p:cNvSpPr>
            <a:spLocks noGrp="1"/>
          </p:cNvSpPr>
          <p:nvPr>
            <p:ph type="title"/>
          </p:nvPr>
        </p:nvSpPr>
        <p:spPr>
          <a:xfrm>
            <a:off x="252000" y="959222"/>
            <a:ext cx="11628452" cy="646331"/>
          </a:xfrm>
        </p:spPr>
        <p:txBody>
          <a:bodyPr/>
          <a:lstStyle/>
          <a:p>
            <a:r>
              <a:rPr lang="en-GB" dirty="0"/>
              <a:t>Testing and fault finding</a:t>
            </a:r>
          </a:p>
        </p:txBody>
      </p:sp>
      <p:sp>
        <p:nvSpPr>
          <p:cNvPr id="6" name="Content Placeholder 5">
            <a:extLst>
              <a:ext uri="{FF2B5EF4-FFF2-40B4-BE49-F238E27FC236}">
                <a16:creationId xmlns:a16="http://schemas.microsoft.com/office/drawing/2014/main" id="{040697B8-0413-180C-2460-525EF7EBC545}"/>
              </a:ext>
            </a:extLst>
          </p:cNvPr>
          <p:cNvSpPr>
            <a:spLocks noGrp="1"/>
          </p:cNvSpPr>
          <p:nvPr>
            <p:ph sz="quarter" idx="10"/>
          </p:nvPr>
        </p:nvSpPr>
        <p:spPr>
          <a:xfrm>
            <a:off x="360000" y="1800000"/>
            <a:ext cx="11628452" cy="4140000"/>
          </a:xfrm>
        </p:spPr>
        <p:txBody>
          <a:bodyPr/>
          <a:lstStyle/>
          <a:p>
            <a:r>
              <a:rPr lang="en-GB" dirty="0"/>
              <a:t>When testing components:</a:t>
            </a:r>
          </a:p>
          <a:p>
            <a:pPr marL="342900" indent="-342900">
              <a:buFont typeface="Arial" panose="020B0604020202020204" pitchFamily="34" charset="0"/>
              <a:buChar char="•"/>
            </a:pPr>
            <a:r>
              <a:rPr lang="en-GB" dirty="0"/>
              <a:t>Always isolate electrical supply before testing.</a:t>
            </a:r>
          </a:p>
          <a:p>
            <a:pPr marL="342900" indent="-342900">
              <a:buFont typeface="Arial" panose="020B0604020202020204" pitchFamily="34" charset="0"/>
              <a:buChar char="•"/>
            </a:pPr>
            <a:r>
              <a:rPr lang="en-GB" dirty="0"/>
              <a:t>Disconnect wiring from PCB to get accurate readings.</a:t>
            </a:r>
          </a:p>
          <a:p>
            <a:pPr marL="342900" indent="-342900">
              <a:buFont typeface="Arial" panose="020B0604020202020204" pitchFamily="34" charset="0"/>
              <a:buChar char="•"/>
            </a:pPr>
            <a:r>
              <a:rPr lang="en-GB" dirty="0"/>
              <a:t>Use manufacturer's instructions to confirm correct test values for specific models.</a:t>
            </a:r>
          </a:p>
          <a:p>
            <a:pPr marL="342900" indent="-342900">
              <a:buFont typeface="Arial" panose="020B0604020202020204" pitchFamily="34" charset="0"/>
              <a:buChar char="•"/>
            </a:pPr>
            <a:r>
              <a:rPr lang="en-GB" dirty="0"/>
              <a:t>Consider ambient temperature when checking resistance values.</a:t>
            </a:r>
          </a:p>
          <a:p>
            <a:r>
              <a:rPr lang="en-GB" dirty="0"/>
              <a:t>Temperature sensors typically use NTC thermistors which show </a:t>
            </a:r>
            <a:r>
              <a:rPr lang="en-GB" b="1" dirty="0"/>
              <a:t>decreased</a:t>
            </a:r>
            <a:r>
              <a:rPr lang="en-GB" dirty="0"/>
              <a:t> resistance as temperature </a:t>
            </a:r>
            <a:r>
              <a:rPr lang="en-GB" b="1" dirty="0"/>
              <a:t>increases</a:t>
            </a:r>
            <a:r>
              <a:rPr lang="en-GB" dirty="0"/>
              <a:t>. A reading of infinity (open circuit) usually indicates a broken sensor or wiring.</a:t>
            </a:r>
          </a:p>
          <a:p>
            <a:endParaRPr lang="en-GB" dirty="0"/>
          </a:p>
        </p:txBody>
      </p:sp>
    </p:spTree>
    <p:extLst>
      <p:ext uri="{BB962C8B-B14F-4D97-AF65-F5344CB8AC3E}">
        <p14:creationId xmlns:p14="http://schemas.microsoft.com/office/powerpoint/2010/main" val="681527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C8F11-FE2A-3AC5-EFA4-43485103BAD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5EC50EE-958D-E11F-641A-376CE2AF4DBA}"/>
              </a:ext>
            </a:extLst>
          </p:cNvPr>
          <p:cNvSpPr>
            <a:spLocks noGrp="1"/>
          </p:cNvSpPr>
          <p:nvPr>
            <p:ph type="title"/>
          </p:nvPr>
        </p:nvSpPr>
        <p:spPr>
          <a:xfrm>
            <a:off x="252000" y="959222"/>
            <a:ext cx="11628452" cy="646331"/>
          </a:xfrm>
        </p:spPr>
        <p:txBody>
          <a:bodyPr/>
          <a:lstStyle/>
          <a:p>
            <a:r>
              <a:rPr lang="en-GB" dirty="0"/>
              <a:t>Integration with appliance control</a:t>
            </a:r>
          </a:p>
        </p:txBody>
      </p:sp>
      <p:sp>
        <p:nvSpPr>
          <p:cNvPr id="6" name="Content Placeholder 5">
            <a:extLst>
              <a:ext uri="{FF2B5EF4-FFF2-40B4-BE49-F238E27FC236}">
                <a16:creationId xmlns:a16="http://schemas.microsoft.com/office/drawing/2014/main" id="{361CC6FD-E679-5C50-505E-E86974017788}"/>
              </a:ext>
            </a:extLst>
          </p:cNvPr>
          <p:cNvSpPr>
            <a:spLocks noGrp="1"/>
          </p:cNvSpPr>
          <p:nvPr>
            <p:ph sz="quarter" idx="10"/>
          </p:nvPr>
        </p:nvSpPr>
        <p:spPr>
          <a:xfrm>
            <a:off x="360000" y="1800000"/>
            <a:ext cx="11628452" cy="4140000"/>
          </a:xfrm>
        </p:spPr>
        <p:txBody>
          <a:bodyPr/>
          <a:lstStyle/>
          <a:p>
            <a:r>
              <a:rPr lang="en-GB" b="1" dirty="0"/>
              <a:t>Combi-boiler operation sequence</a:t>
            </a:r>
          </a:p>
          <a:p>
            <a:pPr>
              <a:spcAft>
                <a:spcPts val="600"/>
              </a:spcAft>
            </a:pPr>
            <a:r>
              <a:rPr lang="en-GB" b="1" dirty="0"/>
              <a:t>Hot water demand detected</a:t>
            </a:r>
          </a:p>
          <a:p>
            <a:r>
              <a:rPr lang="en-GB" dirty="0"/>
              <a:t>Tap opens → flow sensor detects water movement → signals demand to PCB.</a:t>
            </a:r>
          </a:p>
          <a:p>
            <a:pPr>
              <a:spcAft>
                <a:spcPts val="2400"/>
              </a:spcAft>
            </a:pPr>
            <a:r>
              <a:rPr lang="en-GB" dirty="0"/>
              <a:t>PCB checks all safety devices are in the correct state (pressure switch closed, thermostats within range).</a:t>
            </a:r>
          </a:p>
          <a:p>
            <a:pPr>
              <a:spcAft>
                <a:spcPts val="600"/>
              </a:spcAft>
            </a:pPr>
            <a:r>
              <a:rPr lang="en-GB" b="1" dirty="0"/>
              <a:t>Ignition sequence</a:t>
            </a:r>
          </a:p>
          <a:p>
            <a:r>
              <a:rPr lang="en-GB" dirty="0"/>
              <a:t>Burner ignites → fan and gas valve activate → flame supervision confirms ignition.</a:t>
            </a:r>
          </a:p>
          <a:p>
            <a:r>
              <a:rPr lang="en-GB" dirty="0"/>
              <a:t>Flow thermistor begins measuring the outlet water temperature in real-time.</a:t>
            </a:r>
          </a:p>
          <a:p>
            <a:endParaRPr lang="en-GB" dirty="0"/>
          </a:p>
        </p:txBody>
      </p:sp>
    </p:spTree>
    <p:extLst>
      <p:ext uri="{BB962C8B-B14F-4D97-AF65-F5344CB8AC3E}">
        <p14:creationId xmlns:p14="http://schemas.microsoft.com/office/powerpoint/2010/main" val="1791177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66955-4B78-3891-ADEE-EF449E7373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B7BC06-A926-538E-6525-B969AE9A2E64}"/>
              </a:ext>
            </a:extLst>
          </p:cNvPr>
          <p:cNvSpPr>
            <a:spLocks noGrp="1"/>
          </p:cNvSpPr>
          <p:nvPr>
            <p:ph type="title"/>
          </p:nvPr>
        </p:nvSpPr>
        <p:spPr>
          <a:xfrm>
            <a:off x="252000" y="959222"/>
            <a:ext cx="11628452" cy="646331"/>
          </a:xfrm>
        </p:spPr>
        <p:txBody>
          <a:bodyPr/>
          <a:lstStyle/>
          <a:p>
            <a:r>
              <a:rPr lang="en-GB" dirty="0"/>
              <a:t>Integration with appliance control</a:t>
            </a:r>
          </a:p>
        </p:txBody>
      </p:sp>
      <p:sp>
        <p:nvSpPr>
          <p:cNvPr id="6" name="Content Placeholder 5">
            <a:extLst>
              <a:ext uri="{FF2B5EF4-FFF2-40B4-BE49-F238E27FC236}">
                <a16:creationId xmlns:a16="http://schemas.microsoft.com/office/drawing/2014/main" id="{8BC97FE1-1279-4B4A-1B04-4F57CF22FF9A}"/>
              </a:ext>
            </a:extLst>
          </p:cNvPr>
          <p:cNvSpPr>
            <a:spLocks noGrp="1"/>
          </p:cNvSpPr>
          <p:nvPr>
            <p:ph sz="quarter" idx="10"/>
          </p:nvPr>
        </p:nvSpPr>
        <p:spPr>
          <a:xfrm>
            <a:off x="360000" y="1800000"/>
            <a:ext cx="11628452" cy="4140000"/>
          </a:xfrm>
        </p:spPr>
        <p:txBody>
          <a:bodyPr/>
          <a:lstStyle/>
          <a:p>
            <a:r>
              <a:rPr lang="en-GB" b="1" dirty="0"/>
              <a:t>Combi-boiler operation sequence</a:t>
            </a:r>
          </a:p>
          <a:p>
            <a:pPr>
              <a:spcAft>
                <a:spcPts val="600"/>
              </a:spcAft>
            </a:pPr>
            <a:r>
              <a:rPr lang="en-GB" b="1" dirty="0"/>
              <a:t>Temperature regulation</a:t>
            </a:r>
          </a:p>
          <a:p>
            <a:r>
              <a:rPr lang="en-GB" dirty="0"/>
              <a:t>PCB modulates flame based on flow thermistor readings to maintain the set output temperature.</a:t>
            </a:r>
          </a:p>
          <a:p>
            <a:pPr>
              <a:spcAft>
                <a:spcPts val="2400"/>
              </a:spcAft>
            </a:pPr>
            <a:r>
              <a:rPr lang="en-GB" dirty="0"/>
              <a:t>Pump speed may be adjusted to help regulate temperature based on demand.</a:t>
            </a:r>
          </a:p>
          <a:p>
            <a:pPr>
              <a:spcAft>
                <a:spcPts val="600"/>
              </a:spcAft>
            </a:pPr>
            <a:r>
              <a:rPr lang="en-GB" b="1" dirty="0"/>
              <a:t>Safety monitoring</a:t>
            </a:r>
          </a:p>
          <a:p>
            <a:r>
              <a:rPr lang="en-GB" dirty="0"/>
              <a:t>If pressure drops below threshold → pressure switch opens → burner shuts off.</a:t>
            </a:r>
          </a:p>
          <a:p>
            <a:r>
              <a:rPr lang="en-GB" dirty="0"/>
              <a:t>If temperature exceeds limit → overheat thermostat triggers → safety lockout initiated.</a:t>
            </a:r>
          </a:p>
        </p:txBody>
      </p:sp>
    </p:spTree>
    <p:extLst>
      <p:ext uri="{BB962C8B-B14F-4D97-AF65-F5344CB8AC3E}">
        <p14:creationId xmlns:p14="http://schemas.microsoft.com/office/powerpoint/2010/main" val="2278889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E7FE1-09B6-1688-C777-6D9B06D4C4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81A6C4F-F5C3-97A5-2A09-33570D545532}"/>
              </a:ext>
            </a:extLst>
          </p:cNvPr>
          <p:cNvSpPr>
            <a:spLocks noGrp="1"/>
          </p:cNvSpPr>
          <p:nvPr>
            <p:ph type="title"/>
          </p:nvPr>
        </p:nvSpPr>
        <p:spPr>
          <a:xfrm>
            <a:off x="252000" y="959222"/>
            <a:ext cx="11628452" cy="646331"/>
          </a:xfrm>
        </p:spPr>
        <p:txBody>
          <a:bodyPr/>
          <a:lstStyle/>
          <a:p>
            <a:r>
              <a:rPr lang="en-GB" dirty="0"/>
              <a:t>Integration with appliance control</a:t>
            </a:r>
          </a:p>
        </p:txBody>
      </p:sp>
      <p:sp>
        <p:nvSpPr>
          <p:cNvPr id="6" name="Content Placeholder 5">
            <a:extLst>
              <a:ext uri="{FF2B5EF4-FFF2-40B4-BE49-F238E27FC236}">
                <a16:creationId xmlns:a16="http://schemas.microsoft.com/office/drawing/2014/main" id="{3E5727B5-EFFF-A288-C619-B561BCB5E110}"/>
              </a:ext>
            </a:extLst>
          </p:cNvPr>
          <p:cNvSpPr>
            <a:spLocks noGrp="1"/>
          </p:cNvSpPr>
          <p:nvPr>
            <p:ph sz="quarter" idx="10"/>
          </p:nvPr>
        </p:nvSpPr>
        <p:spPr>
          <a:xfrm>
            <a:off x="360000" y="1800000"/>
            <a:ext cx="10884943" cy="4140000"/>
          </a:xfrm>
        </p:spPr>
        <p:txBody>
          <a:bodyPr/>
          <a:lstStyle/>
          <a:p>
            <a:r>
              <a:rPr lang="en-GB" b="1" dirty="0"/>
              <a:t>Combi-boiler operation sequence</a:t>
            </a:r>
          </a:p>
          <a:p>
            <a:r>
              <a:rPr lang="en-GB" b="1" dirty="0"/>
              <a:t>Failure scenarios</a:t>
            </a:r>
          </a:p>
          <a:p>
            <a:r>
              <a:rPr lang="en-GB" dirty="0"/>
              <a:t>If the flow sensor fails → no DHW operation despite water flow.</a:t>
            </a:r>
          </a:p>
          <a:p>
            <a:r>
              <a:rPr lang="en-GB" dirty="0"/>
              <a:t>If the thermistor reads incorrectly → temperature fluctuations or shutdown.</a:t>
            </a:r>
          </a:p>
          <a:p>
            <a:r>
              <a:rPr lang="en-GB" dirty="0"/>
              <a:t>All sensors and switches communicate with the PCB, which acts as the central "brain" controlling appliance behaviour and enforcing safety parameters. The PCB continuously monitors these inputs to ensure safe operation.</a:t>
            </a:r>
          </a:p>
        </p:txBody>
      </p:sp>
    </p:spTree>
    <p:extLst>
      <p:ext uri="{BB962C8B-B14F-4D97-AF65-F5344CB8AC3E}">
        <p14:creationId xmlns:p14="http://schemas.microsoft.com/office/powerpoint/2010/main" val="2444681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4C5AF-E9CF-5652-8C97-95D0868B754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3B2B05-F816-71A4-37D9-38E659D5C63A}"/>
              </a:ext>
            </a:extLst>
          </p:cNvPr>
          <p:cNvSpPr>
            <a:spLocks noGrp="1"/>
          </p:cNvSpPr>
          <p:nvPr>
            <p:ph type="title"/>
          </p:nvPr>
        </p:nvSpPr>
        <p:spPr>
          <a:xfrm>
            <a:off x="252000" y="959222"/>
            <a:ext cx="11628452" cy="646331"/>
          </a:xfrm>
        </p:spPr>
        <p:txBody>
          <a:bodyPr/>
          <a:lstStyle/>
          <a:p>
            <a:r>
              <a:rPr lang="en-GB" dirty="0"/>
              <a:t>Common real-world issues</a:t>
            </a:r>
          </a:p>
        </p:txBody>
      </p:sp>
      <p:sp>
        <p:nvSpPr>
          <p:cNvPr id="6" name="Content Placeholder 5">
            <a:extLst>
              <a:ext uri="{FF2B5EF4-FFF2-40B4-BE49-F238E27FC236}">
                <a16:creationId xmlns:a16="http://schemas.microsoft.com/office/drawing/2014/main" id="{BF2C96CF-48C0-2ED0-AE88-A4418C9EA3EA}"/>
              </a:ext>
            </a:extLst>
          </p:cNvPr>
          <p:cNvSpPr>
            <a:spLocks noGrp="1"/>
          </p:cNvSpPr>
          <p:nvPr>
            <p:ph sz="quarter" idx="10"/>
          </p:nvPr>
        </p:nvSpPr>
        <p:spPr>
          <a:xfrm>
            <a:off x="360000" y="1800000"/>
            <a:ext cx="11628452" cy="4140000"/>
          </a:xfrm>
        </p:spPr>
        <p:txBody>
          <a:bodyPr/>
          <a:lstStyle/>
          <a:p>
            <a:r>
              <a:rPr lang="en-GB" b="1" dirty="0"/>
              <a:t>Radiators are cold despite the boiler running</a:t>
            </a:r>
          </a:p>
          <a:p>
            <a:r>
              <a:rPr lang="en-GB" b="1" dirty="0"/>
              <a:t>Potential causes:</a:t>
            </a:r>
            <a:endParaRPr lang="en-GB" dirty="0"/>
          </a:p>
          <a:p>
            <a:pPr marL="342900" indent="-342900">
              <a:buFont typeface="Arial" panose="020B0604020202020204" pitchFamily="34" charset="0"/>
              <a:buChar char="•"/>
            </a:pPr>
            <a:r>
              <a:rPr lang="en-GB" dirty="0">
                <a:ea typeface="ＭＳ Ｐゴシック"/>
              </a:rPr>
              <a:t>Return thermistor fault that is causing poor modulation.</a:t>
            </a:r>
          </a:p>
          <a:p>
            <a:pPr marL="342900" indent="-342900">
              <a:buFont typeface="Arial" panose="020B0604020202020204" pitchFamily="34" charset="0"/>
              <a:buChar char="•"/>
            </a:pPr>
            <a:r>
              <a:rPr lang="en-GB" dirty="0"/>
              <a:t>Pump issue is preventing circulation.</a:t>
            </a:r>
          </a:p>
          <a:p>
            <a:pPr marL="342900" indent="-342900">
              <a:spcAft>
                <a:spcPts val="2400"/>
              </a:spcAft>
              <a:buFont typeface="Arial" panose="020B0604020202020204" pitchFamily="34" charset="0"/>
              <a:buChar char="•"/>
            </a:pPr>
            <a:r>
              <a:rPr lang="en-GB" dirty="0"/>
              <a:t>Air locks in the system are restricting flow.</a:t>
            </a:r>
          </a:p>
          <a:p>
            <a:r>
              <a:rPr lang="en-GB" b="1" dirty="0"/>
              <a:t>Diagnosis:</a:t>
            </a:r>
            <a:r>
              <a:rPr lang="en-GB" dirty="0"/>
              <a:t> Check return thermistor resistance, verify pump operation, bleed radiators to remove air.</a:t>
            </a:r>
          </a:p>
          <a:p>
            <a:endParaRPr lang="en-GB" dirty="0"/>
          </a:p>
        </p:txBody>
      </p:sp>
    </p:spTree>
    <p:extLst>
      <p:ext uri="{BB962C8B-B14F-4D97-AF65-F5344CB8AC3E}">
        <p14:creationId xmlns:p14="http://schemas.microsoft.com/office/powerpoint/2010/main" val="2833590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4E0F2-56AC-D454-5B11-258A9DAEFA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565C6F0-DAD9-2439-77BF-CA137D15347F}"/>
              </a:ext>
            </a:extLst>
          </p:cNvPr>
          <p:cNvSpPr>
            <a:spLocks noGrp="1"/>
          </p:cNvSpPr>
          <p:nvPr>
            <p:ph type="title"/>
          </p:nvPr>
        </p:nvSpPr>
        <p:spPr>
          <a:xfrm>
            <a:off x="252000" y="959222"/>
            <a:ext cx="11628452" cy="646331"/>
          </a:xfrm>
        </p:spPr>
        <p:txBody>
          <a:bodyPr/>
          <a:lstStyle/>
          <a:p>
            <a:r>
              <a:rPr lang="en-GB" dirty="0"/>
              <a:t>Common real-world issues</a:t>
            </a:r>
          </a:p>
        </p:txBody>
      </p:sp>
      <p:sp>
        <p:nvSpPr>
          <p:cNvPr id="6" name="Content Placeholder 5">
            <a:extLst>
              <a:ext uri="{FF2B5EF4-FFF2-40B4-BE49-F238E27FC236}">
                <a16:creationId xmlns:a16="http://schemas.microsoft.com/office/drawing/2014/main" id="{D93849AA-C7F3-3367-DD40-A1182E019A1D}"/>
              </a:ext>
            </a:extLst>
          </p:cNvPr>
          <p:cNvSpPr>
            <a:spLocks noGrp="1"/>
          </p:cNvSpPr>
          <p:nvPr>
            <p:ph sz="quarter" idx="10"/>
          </p:nvPr>
        </p:nvSpPr>
        <p:spPr>
          <a:xfrm>
            <a:off x="360000" y="1800000"/>
            <a:ext cx="11628452" cy="4140000"/>
          </a:xfrm>
        </p:spPr>
        <p:txBody>
          <a:bodyPr/>
          <a:lstStyle/>
          <a:p>
            <a:r>
              <a:rPr lang="en-GB" b="1" dirty="0"/>
              <a:t>Domestic hot water too hot</a:t>
            </a:r>
          </a:p>
          <a:p>
            <a:r>
              <a:rPr lang="en-GB" b="1" dirty="0"/>
              <a:t>Potential causes:</a:t>
            </a:r>
            <a:endParaRPr lang="en-GB" dirty="0"/>
          </a:p>
          <a:p>
            <a:pPr marL="342900" indent="-342900">
              <a:buFont typeface="Arial" panose="020B0604020202020204" pitchFamily="34" charset="0"/>
              <a:buChar char="•"/>
            </a:pPr>
            <a:r>
              <a:rPr lang="en-GB" dirty="0"/>
              <a:t>Faulty flow thermostat giving incorrect readings.</a:t>
            </a:r>
          </a:p>
          <a:p>
            <a:pPr marL="342900" indent="-342900">
              <a:buFont typeface="Arial" panose="020B0604020202020204" pitchFamily="34" charset="0"/>
              <a:buChar char="•"/>
            </a:pPr>
            <a:r>
              <a:rPr lang="en-GB" dirty="0"/>
              <a:t>Scale buildup affecting sensor contact.</a:t>
            </a:r>
          </a:p>
          <a:p>
            <a:pPr marL="342900" indent="-342900">
              <a:spcAft>
                <a:spcPts val="2400"/>
              </a:spcAft>
              <a:buFont typeface="Arial" panose="020B0604020202020204" pitchFamily="34" charset="0"/>
              <a:buChar char="•"/>
            </a:pPr>
            <a:r>
              <a:rPr lang="en-GB" dirty="0"/>
              <a:t>PCB not responding correctly to temperature signals.</a:t>
            </a:r>
          </a:p>
          <a:p>
            <a:r>
              <a:rPr lang="en-GB" b="1" dirty="0"/>
              <a:t>Diagnosis:</a:t>
            </a:r>
            <a:r>
              <a:rPr lang="en-GB" dirty="0"/>
              <a:t> Compare actual water temperature with sensor reading, check for scale, and verify PCB response.</a:t>
            </a:r>
          </a:p>
          <a:p>
            <a:endParaRPr lang="en-GB" dirty="0"/>
          </a:p>
        </p:txBody>
      </p:sp>
    </p:spTree>
    <p:extLst>
      <p:ext uri="{BB962C8B-B14F-4D97-AF65-F5344CB8AC3E}">
        <p14:creationId xmlns:p14="http://schemas.microsoft.com/office/powerpoint/2010/main" val="3247761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E9565-6A12-596C-B221-C8D9FC1C42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0544497-0312-6A61-EB16-F74E667E4EF9}"/>
              </a:ext>
            </a:extLst>
          </p:cNvPr>
          <p:cNvSpPr>
            <a:spLocks noGrp="1"/>
          </p:cNvSpPr>
          <p:nvPr>
            <p:ph type="title"/>
          </p:nvPr>
        </p:nvSpPr>
        <p:spPr>
          <a:xfrm>
            <a:off x="252000" y="959222"/>
            <a:ext cx="11628452" cy="646331"/>
          </a:xfrm>
        </p:spPr>
        <p:txBody>
          <a:bodyPr/>
          <a:lstStyle/>
          <a:p>
            <a:r>
              <a:rPr lang="en-GB" dirty="0"/>
              <a:t>Common real-world issues</a:t>
            </a:r>
          </a:p>
        </p:txBody>
      </p:sp>
      <p:sp>
        <p:nvSpPr>
          <p:cNvPr id="6" name="Content Placeholder 5">
            <a:extLst>
              <a:ext uri="{FF2B5EF4-FFF2-40B4-BE49-F238E27FC236}">
                <a16:creationId xmlns:a16="http://schemas.microsoft.com/office/drawing/2014/main" id="{D76BC21C-F3F6-5803-BB99-F12E78D354F6}"/>
              </a:ext>
            </a:extLst>
          </p:cNvPr>
          <p:cNvSpPr>
            <a:spLocks noGrp="1"/>
          </p:cNvSpPr>
          <p:nvPr>
            <p:ph sz="quarter" idx="10"/>
          </p:nvPr>
        </p:nvSpPr>
        <p:spPr>
          <a:xfrm>
            <a:off x="360000" y="1800000"/>
            <a:ext cx="11628452" cy="4140000"/>
          </a:xfrm>
        </p:spPr>
        <p:txBody>
          <a:bodyPr/>
          <a:lstStyle/>
          <a:p>
            <a:r>
              <a:rPr lang="en-GB" b="1" dirty="0"/>
              <a:t>Intermittent ignition issues</a:t>
            </a:r>
          </a:p>
          <a:p>
            <a:r>
              <a:rPr lang="en-GB" b="1" dirty="0"/>
              <a:t>Potential causes:</a:t>
            </a:r>
            <a:endParaRPr lang="en-GB" dirty="0"/>
          </a:p>
          <a:p>
            <a:pPr marL="342900" indent="-342900">
              <a:buFont typeface="Arial" panose="020B0604020202020204" pitchFamily="34" charset="0"/>
              <a:buChar char="•"/>
            </a:pPr>
            <a:r>
              <a:rPr lang="en-GB" dirty="0"/>
              <a:t>Low water pressure or a faulty pressure switch.</a:t>
            </a:r>
          </a:p>
          <a:p>
            <a:pPr marL="342900" indent="-342900">
              <a:buFont typeface="Arial" panose="020B0604020202020204" pitchFamily="34" charset="0"/>
              <a:buChar char="•"/>
            </a:pPr>
            <a:r>
              <a:rPr lang="en-GB" dirty="0"/>
              <a:t>Borderline overheat condition triggering the safety cutout.</a:t>
            </a:r>
          </a:p>
          <a:p>
            <a:pPr marL="342900" indent="-342900">
              <a:spcAft>
                <a:spcPts val="2400"/>
              </a:spcAft>
              <a:buFont typeface="Arial" panose="020B0604020202020204" pitchFamily="34" charset="0"/>
              <a:buChar char="•"/>
            </a:pPr>
            <a:r>
              <a:rPr lang="en-GB" dirty="0"/>
              <a:t>Water hammer affecting the pressure readings.</a:t>
            </a:r>
          </a:p>
          <a:p>
            <a:r>
              <a:rPr lang="en-GB" b="1" dirty="0"/>
              <a:t>Diagnosis:</a:t>
            </a:r>
            <a:r>
              <a:rPr lang="en-GB" dirty="0"/>
              <a:t> Monitor system pressure during operation, check pressure switch continuity, inspect for system leaks.</a:t>
            </a:r>
          </a:p>
          <a:p>
            <a:endParaRPr lang="en-GB" dirty="0"/>
          </a:p>
        </p:txBody>
      </p:sp>
    </p:spTree>
    <p:extLst>
      <p:ext uri="{BB962C8B-B14F-4D97-AF65-F5344CB8AC3E}">
        <p14:creationId xmlns:p14="http://schemas.microsoft.com/office/powerpoint/2010/main" val="1285177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0905408" cy="4140000"/>
          </a:xfrm>
        </p:spPr>
        <p:txBody>
          <a:bodyPr/>
          <a:lstStyle/>
          <a:p>
            <a:pPr>
              <a:spcAft>
                <a:spcPts val="600"/>
              </a:spcAft>
            </a:pPr>
            <a:r>
              <a:rPr lang="en-GB" b="1" dirty="0"/>
              <a:t>Scenario:</a:t>
            </a:r>
          </a:p>
          <a:p>
            <a:pPr>
              <a:spcAft>
                <a:spcPts val="2400"/>
              </a:spcAft>
            </a:pPr>
            <a:r>
              <a:rPr lang="en-GB" dirty="0"/>
              <a:t>Maya reports her combi boiler keeps cutting out when running the shower. The hot water goes scalding hot, then cold.</a:t>
            </a:r>
            <a:endParaRPr lang="en-GB" b="1" dirty="0"/>
          </a:p>
          <a:p>
            <a:pPr>
              <a:spcAft>
                <a:spcPts val="600"/>
              </a:spcAft>
            </a:pPr>
            <a:r>
              <a:rPr lang="en-GB" b="1" dirty="0"/>
              <a:t>Discuss:</a:t>
            </a:r>
            <a:endParaRPr lang="en-GB" dirty="0"/>
          </a:p>
          <a:p>
            <a:pPr marL="342900" lvl="0" indent="-342900">
              <a:buFont typeface="Arial" panose="020B0604020202020204" pitchFamily="34" charset="0"/>
              <a:buChar char="•"/>
            </a:pPr>
            <a:r>
              <a:rPr lang="en-GB" dirty="0"/>
              <a:t>Which components might be faulty or misconfigured?</a:t>
            </a:r>
          </a:p>
          <a:p>
            <a:pPr marL="342900" lvl="0" indent="-342900">
              <a:buFont typeface="Arial" panose="020B0604020202020204" pitchFamily="34" charset="0"/>
              <a:buChar char="•"/>
            </a:pPr>
            <a:r>
              <a:rPr lang="en-GB" dirty="0"/>
              <a:t>Why would this pose a safety risk?</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CC715-3957-BB0B-E23E-DC87490FCE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2198CE-3874-D27A-51F4-0806DA0CD507}"/>
              </a:ext>
            </a:extLst>
          </p:cNvPr>
          <p:cNvSpPr>
            <a:spLocks noGrp="1"/>
          </p:cNvSpPr>
          <p:nvPr>
            <p:ph type="title"/>
          </p:nvPr>
        </p:nvSpPr>
        <p:spPr>
          <a:xfrm>
            <a:off x="252000" y="959222"/>
            <a:ext cx="11628452" cy="646331"/>
          </a:xfrm>
        </p:spPr>
        <p:txBody>
          <a:bodyPr/>
          <a:lstStyle/>
          <a:p>
            <a:r>
              <a:rPr lang="en-GB" dirty="0"/>
              <a:t>Common real-world issues</a:t>
            </a:r>
          </a:p>
        </p:txBody>
      </p:sp>
      <p:sp>
        <p:nvSpPr>
          <p:cNvPr id="6" name="Content Placeholder 5">
            <a:extLst>
              <a:ext uri="{FF2B5EF4-FFF2-40B4-BE49-F238E27FC236}">
                <a16:creationId xmlns:a16="http://schemas.microsoft.com/office/drawing/2014/main" id="{2A9B7430-31A8-DEAE-2513-6433A929B349}"/>
              </a:ext>
            </a:extLst>
          </p:cNvPr>
          <p:cNvSpPr>
            <a:spLocks noGrp="1"/>
          </p:cNvSpPr>
          <p:nvPr>
            <p:ph sz="quarter" idx="10"/>
          </p:nvPr>
        </p:nvSpPr>
        <p:spPr>
          <a:xfrm>
            <a:off x="360000" y="1800000"/>
            <a:ext cx="11628452" cy="4140000"/>
          </a:xfrm>
        </p:spPr>
        <p:txBody>
          <a:bodyPr/>
          <a:lstStyle/>
          <a:p>
            <a:r>
              <a:rPr lang="en-GB" b="1" dirty="0"/>
              <a:t>No central heating function</a:t>
            </a:r>
          </a:p>
          <a:p>
            <a:r>
              <a:rPr lang="en-GB" b="1" dirty="0"/>
              <a:t>Potential causes:</a:t>
            </a:r>
            <a:endParaRPr lang="en-GB" dirty="0"/>
          </a:p>
          <a:p>
            <a:pPr marL="342900" indent="-342900">
              <a:buFont typeface="Arial" panose="020B0604020202020204" pitchFamily="34" charset="0"/>
              <a:buChar char="•"/>
            </a:pPr>
            <a:r>
              <a:rPr lang="en-GB" dirty="0"/>
              <a:t>Overheat stat triggered and requiring manual reset.</a:t>
            </a:r>
          </a:p>
          <a:p>
            <a:pPr marL="342900" indent="-342900">
              <a:buFont typeface="Arial" panose="020B0604020202020204" pitchFamily="34" charset="0"/>
              <a:buChar char="•"/>
            </a:pPr>
            <a:r>
              <a:rPr lang="en-GB" dirty="0"/>
              <a:t>The flow sensor failure is preventing activation.</a:t>
            </a:r>
          </a:p>
          <a:p>
            <a:pPr marL="342900" indent="-342900">
              <a:spcAft>
                <a:spcPts val="2400"/>
              </a:spcAft>
              <a:buFont typeface="Arial" panose="020B0604020202020204" pitchFamily="34" charset="0"/>
              <a:buChar char="•"/>
            </a:pPr>
            <a:r>
              <a:rPr lang="en-GB" dirty="0"/>
              <a:t>Room thermostat or timer issues.</a:t>
            </a:r>
          </a:p>
          <a:p>
            <a:r>
              <a:rPr lang="en-GB" b="1" dirty="0"/>
              <a:t>Diagnosis:</a:t>
            </a:r>
            <a:r>
              <a:rPr lang="en-GB" dirty="0"/>
              <a:t> Check for lockout codes, test flow sensor resistance, verify external controls are calling for heat.</a:t>
            </a:r>
          </a:p>
          <a:p>
            <a:endParaRPr lang="en-GB" dirty="0"/>
          </a:p>
          <a:p>
            <a:endParaRPr lang="en-GB" dirty="0"/>
          </a:p>
        </p:txBody>
      </p:sp>
    </p:spTree>
    <p:extLst>
      <p:ext uri="{BB962C8B-B14F-4D97-AF65-F5344CB8AC3E}">
        <p14:creationId xmlns:p14="http://schemas.microsoft.com/office/powerpoint/2010/main" val="585359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19DE7-0A26-F867-87E0-B12C607E8D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0AD779-BC64-A4BE-75F2-78D8C987EABB}"/>
              </a:ext>
            </a:extLst>
          </p:cNvPr>
          <p:cNvSpPr>
            <a:spLocks noGrp="1"/>
          </p:cNvSpPr>
          <p:nvPr>
            <p:ph type="title"/>
          </p:nvPr>
        </p:nvSpPr>
        <p:spPr>
          <a:xfrm>
            <a:off x="252000" y="959222"/>
            <a:ext cx="11628452" cy="646331"/>
          </a:xfrm>
        </p:spPr>
        <p:txBody>
          <a:bodyPr/>
          <a:lstStyle/>
          <a:p>
            <a:r>
              <a:rPr lang="en-GB" dirty="0"/>
              <a:t>Common real-world issues</a:t>
            </a:r>
          </a:p>
        </p:txBody>
      </p:sp>
      <p:sp>
        <p:nvSpPr>
          <p:cNvPr id="6" name="Content Placeholder 5">
            <a:extLst>
              <a:ext uri="{FF2B5EF4-FFF2-40B4-BE49-F238E27FC236}">
                <a16:creationId xmlns:a16="http://schemas.microsoft.com/office/drawing/2014/main" id="{A34BC7CF-9C96-8A2C-5030-0361184B00D9}"/>
              </a:ext>
            </a:extLst>
          </p:cNvPr>
          <p:cNvSpPr>
            <a:spLocks noGrp="1"/>
          </p:cNvSpPr>
          <p:nvPr>
            <p:ph sz="quarter" idx="10"/>
          </p:nvPr>
        </p:nvSpPr>
        <p:spPr>
          <a:xfrm>
            <a:off x="360000" y="1800000"/>
            <a:ext cx="11280312" cy="4140000"/>
          </a:xfrm>
        </p:spPr>
        <p:txBody>
          <a:bodyPr/>
          <a:lstStyle/>
          <a:p>
            <a:r>
              <a:rPr lang="en-GB" dirty="0"/>
              <a:t>These symptoms often mimic other faults, requiring a methodical step-by-step diagnosis approach rather than immediate component replacement. </a:t>
            </a:r>
          </a:p>
          <a:p>
            <a:r>
              <a:rPr lang="en-GB" dirty="0"/>
              <a:t>Always consult manufacturer's troubleshooting guides for model-specific diagnostic procedures.</a:t>
            </a:r>
          </a:p>
          <a:p>
            <a:endParaRPr lang="en-GB" dirty="0"/>
          </a:p>
        </p:txBody>
      </p:sp>
    </p:spTree>
    <p:extLst>
      <p:ext uri="{BB962C8B-B14F-4D97-AF65-F5344CB8AC3E}">
        <p14:creationId xmlns:p14="http://schemas.microsoft.com/office/powerpoint/2010/main" val="2236663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51823-D8A5-A5F1-1EB7-F71927637C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BBF2DA-F605-C765-244B-E7486DE36898}"/>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30BC53E0-668E-F786-712E-7C56038826B4}"/>
              </a:ext>
            </a:extLst>
          </p:cNvPr>
          <p:cNvSpPr>
            <a:spLocks noGrp="1"/>
          </p:cNvSpPr>
          <p:nvPr>
            <p:ph sz="quarter" idx="10"/>
          </p:nvPr>
        </p:nvSpPr>
        <p:spPr>
          <a:xfrm>
            <a:off x="360000" y="1800000"/>
            <a:ext cx="11628452" cy="4140000"/>
          </a:xfrm>
        </p:spPr>
        <p:txBody>
          <a:bodyPr/>
          <a:lstStyle/>
          <a:p>
            <a:r>
              <a:rPr lang="en-GB" b="1" dirty="0"/>
              <a:t>Question 1</a:t>
            </a:r>
          </a:p>
          <a:p>
            <a:r>
              <a:rPr lang="en-GB" dirty="0"/>
              <a:t>What is the most likely cause of a boiler refusing to light when pressure reads 0.3 bar?</a:t>
            </a:r>
          </a:p>
          <a:p>
            <a:pPr marL="457200" indent="-457200">
              <a:buFont typeface="+mj-lt"/>
              <a:buAutoNum type="arabicPeriod"/>
            </a:pPr>
            <a:r>
              <a:rPr lang="en-GB" dirty="0"/>
              <a:t>Gas valve fault.</a:t>
            </a:r>
          </a:p>
          <a:p>
            <a:pPr marL="457200" indent="-457200">
              <a:buFont typeface="+mj-lt"/>
              <a:buAutoNum type="arabicPeriod"/>
            </a:pPr>
            <a:r>
              <a:rPr lang="en-GB" dirty="0"/>
              <a:t>Flow sensor misreading.</a:t>
            </a:r>
          </a:p>
          <a:p>
            <a:pPr marL="457200" indent="-457200">
              <a:buFont typeface="+mj-lt"/>
              <a:buAutoNum type="arabicPeriod"/>
            </a:pPr>
            <a:r>
              <a:rPr lang="en-GB" dirty="0"/>
              <a:t>Low pressure switch triggered. </a:t>
            </a:r>
          </a:p>
          <a:p>
            <a:pPr marL="457200" indent="-457200">
              <a:buFont typeface="+mj-lt"/>
              <a:buAutoNum type="arabicPeriod"/>
            </a:pPr>
            <a:r>
              <a:rPr lang="en-GB" dirty="0"/>
              <a:t>Overheat thermostat tripped.</a:t>
            </a:r>
          </a:p>
          <a:p>
            <a:endParaRPr lang="en-GB" dirty="0"/>
          </a:p>
        </p:txBody>
      </p:sp>
      <p:pic>
        <p:nvPicPr>
          <p:cNvPr id="3" name="Graphic 2" descr="Checkbox Ticked with solid fill">
            <a:extLst>
              <a:ext uri="{FF2B5EF4-FFF2-40B4-BE49-F238E27FC236}">
                <a16:creationId xmlns:a16="http://schemas.microsoft.com/office/drawing/2014/main" id="{B79F2B46-5ED0-024B-10A3-7D506521512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22383" y="4149613"/>
            <a:ext cx="914400" cy="914400"/>
          </a:xfrm>
          <a:prstGeom prst="rect">
            <a:avLst/>
          </a:prstGeom>
        </p:spPr>
      </p:pic>
    </p:spTree>
    <p:extLst>
      <p:ext uri="{BB962C8B-B14F-4D97-AF65-F5344CB8AC3E}">
        <p14:creationId xmlns:p14="http://schemas.microsoft.com/office/powerpoint/2010/main" val="305974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8BBB6-F952-1BA0-FF71-973852A47A1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9EA55E4-CF6B-2DEF-3835-2DD661E2D273}"/>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984D6D41-946C-A7A2-2C75-77170E0AD289}"/>
              </a:ext>
            </a:extLst>
          </p:cNvPr>
          <p:cNvSpPr>
            <a:spLocks noGrp="1"/>
          </p:cNvSpPr>
          <p:nvPr>
            <p:ph sz="quarter" idx="10"/>
          </p:nvPr>
        </p:nvSpPr>
        <p:spPr>
          <a:xfrm>
            <a:off x="360000" y="1800000"/>
            <a:ext cx="11628452" cy="4140000"/>
          </a:xfrm>
        </p:spPr>
        <p:txBody>
          <a:bodyPr/>
          <a:lstStyle/>
          <a:p>
            <a:r>
              <a:rPr lang="en-GB" b="1" dirty="0"/>
              <a:t>Question 2</a:t>
            </a:r>
          </a:p>
          <a:p>
            <a:r>
              <a:rPr lang="en-GB" dirty="0"/>
              <a:t>Which thermostat acts as a safety backup to cut power if overheating occurs?</a:t>
            </a:r>
          </a:p>
          <a:p>
            <a:pPr marL="457200" indent="-457200">
              <a:buFont typeface="+mj-lt"/>
              <a:buAutoNum type="arabicPeriod"/>
            </a:pPr>
            <a:r>
              <a:rPr lang="en-GB" dirty="0"/>
              <a:t>Return thermostat.</a:t>
            </a:r>
          </a:p>
          <a:p>
            <a:pPr marL="457200" indent="-457200">
              <a:buFont typeface="+mj-lt"/>
              <a:buAutoNum type="arabicPeriod"/>
            </a:pPr>
            <a:r>
              <a:rPr lang="en-GB" dirty="0"/>
              <a:t>Cylinder thermostat.</a:t>
            </a:r>
          </a:p>
          <a:p>
            <a:pPr marL="457200" indent="-457200">
              <a:buFont typeface="+mj-lt"/>
              <a:buAutoNum type="arabicPeriod"/>
            </a:pPr>
            <a:r>
              <a:rPr lang="en-GB" dirty="0"/>
              <a:t>Flow thermistor.</a:t>
            </a:r>
          </a:p>
          <a:p>
            <a:pPr marL="457200" indent="-457200">
              <a:buFont typeface="+mj-lt"/>
              <a:buAutoNum type="arabicPeriod"/>
            </a:pPr>
            <a:r>
              <a:rPr lang="en-GB" dirty="0"/>
              <a:t>Overheat thermostat. </a:t>
            </a:r>
          </a:p>
          <a:p>
            <a:endParaRPr lang="en-GB" dirty="0"/>
          </a:p>
        </p:txBody>
      </p:sp>
      <p:pic>
        <p:nvPicPr>
          <p:cNvPr id="2" name="Graphic 1" descr="Checkbox Ticked with solid fill">
            <a:extLst>
              <a:ext uri="{FF2B5EF4-FFF2-40B4-BE49-F238E27FC236}">
                <a16:creationId xmlns:a16="http://schemas.microsoft.com/office/drawing/2014/main" id="{EE094CAC-4462-300F-9F73-665E7C70C4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26983" y="4312899"/>
            <a:ext cx="914400" cy="914400"/>
          </a:xfrm>
          <a:prstGeom prst="rect">
            <a:avLst/>
          </a:prstGeom>
        </p:spPr>
      </p:pic>
    </p:spTree>
    <p:extLst>
      <p:ext uri="{BB962C8B-B14F-4D97-AF65-F5344CB8AC3E}">
        <p14:creationId xmlns:p14="http://schemas.microsoft.com/office/powerpoint/2010/main" val="403620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7C23A-4266-443D-7DF1-22A068D0A8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756418-EC1A-B14C-EB4A-A0CD965166CB}"/>
              </a:ext>
            </a:extLst>
          </p:cNvPr>
          <p:cNvSpPr>
            <a:spLocks noGrp="1"/>
          </p:cNvSpPr>
          <p:nvPr>
            <p:ph type="title"/>
          </p:nvPr>
        </p:nvSpPr>
        <p:spPr>
          <a:xfrm>
            <a:off x="252000" y="959222"/>
            <a:ext cx="11628452" cy="646331"/>
          </a:xfrm>
        </p:spPr>
        <p:txBody>
          <a:bodyPr/>
          <a:lstStyle/>
          <a:p>
            <a:r>
              <a:rPr lang="en-GB" dirty="0"/>
              <a:t>Knowledge check</a:t>
            </a:r>
          </a:p>
        </p:txBody>
      </p:sp>
      <p:sp>
        <p:nvSpPr>
          <p:cNvPr id="6" name="Content Placeholder 5">
            <a:extLst>
              <a:ext uri="{FF2B5EF4-FFF2-40B4-BE49-F238E27FC236}">
                <a16:creationId xmlns:a16="http://schemas.microsoft.com/office/drawing/2014/main" id="{D6210976-015E-8CB2-A274-9B6D99C122B6}"/>
              </a:ext>
            </a:extLst>
          </p:cNvPr>
          <p:cNvSpPr>
            <a:spLocks noGrp="1"/>
          </p:cNvSpPr>
          <p:nvPr>
            <p:ph sz="quarter" idx="10"/>
          </p:nvPr>
        </p:nvSpPr>
        <p:spPr>
          <a:xfrm>
            <a:off x="360000" y="1800000"/>
            <a:ext cx="11628452" cy="4140000"/>
          </a:xfrm>
        </p:spPr>
        <p:txBody>
          <a:bodyPr/>
          <a:lstStyle/>
          <a:p>
            <a:r>
              <a:rPr lang="en-GB" b="1" dirty="0"/>
              <a:t>Question 3</a:t>
            </a:r>
          </a:p>
          <a:p>
            <a:r>
              <a:rPr lang="en-GB" dirty="0"/>
              <a:t>When replacing a flow thermistor on a combi boiler, which of the following is most important?</a:t>
            </a:r>
          </a:p>
          <a:p>
            <a:pPr marL="457200" indent="-457200">
              <a:buFont typeface="+mj-lt"/>
              <a:buAutoNum type="arabicPeriod"/>
            </a:pPr>
            <a:r>
              <a:rPr lang="en-GB" dirty="0"/>
              <a:t>Using high-temperature thermal paste on the sensor.</a:t>
            </a:r>
          </a:p>
          <a:p>
            <a:pPr marL="457200" indent="-457200">
              <a:buFont typeface="+mj-lt"/>
              <a:buAutoNum type="arabicPeriod"/>
            </a:pPr>
            <a:r>
              <a:rPr lang="en-GB" dirty="0"/>
              <a:t>Ensuring the replacement has identical resistance values to the original. </a:t>
            </a:r>
          </a:p>
          <a:p>
            <a:pPr marL="457200" indent="-457200">
              <a:buFont typeface="+mj-lt"/>
              <a:buAutoNum type="arabicPeriod"/>
            </a:pPr>
            <a:r>
              <a:rPr lang="en-GB" dirty="0"/>
              <a:t>Calibrating the PCB after installation.</a:t>
            </a:r>
          </a:p>
          <a:p>
            <a:pPr marL="457200" indent="-457200">
              <a:buFont typeface="+mj-lt"/>
              <a:buAutoNum type="arabicPeriod"/>
            </a:pPr>
            <a:r>
              <a:rPr lang="en-GB" dirty="0"/>
              <a:t>Insulating the sensor with heat-resistant tape.</a:t>
            </a:r>
          </a:p>
          <a:p>
            <a:endParaRPr lang="en-GB" dirty="0"/>
          </a:p>
        </p:txBody>
      </p:sp>
      <p:pic>
        <p:nvPicPr>
          <p:cNvPr id="2" name="Graphic 1" descr="Checkbox Ticked with solid fill">
            <a:extLst>
              <a:ext uri="{FF2B5EF4-FFF2-40B4-BE49-F238E27FC236}">
                <a16:creationId xmlns:a16="http://schemas.microsoft.com/office/drawing/2014/main" id="{D95FA4A0-BFE4-E667-5A12-67FB790CC2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52326" y="3605327"/>
            <a:ext cx="914400" cy="914400"/>
          </a:xfrm>
          <a:prstGeom prst="rect">
            <a:avLst/>
          </a:prstGeom>
        </p:spPr>
      </p:pic>
    </p:spTree>
    <p:extLst>
      <p:ext uri="{BB962C8B-B14F-4D97-AF65-F5344CB8AC3E}">
        <p14:creationId xmlns:p14="http://schemas.microsoft.com/office/powerpoint/2010/main" val="644561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EF931-27CD-2282-D3E2-A88E8CE0B54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A168DE-2A51-DB60-C9A9-5BBF96E7771D}"/>
              </a:ext>
            </a:extLst>
          </p:cNvPr>
          <p:cNvSpPr>
            <a:spLocks noGrp="1"/>
          </p:cNvSpPr>
          <p:nvPr>
            <p:ph type="title"/>
          </p:nvPr>
        </p:nvSpPr>
        <p:spPr>
          <a:xfrm>
            <a:off x="252000" y="959222"/>
            <a:ext cx="11628452" cy="646331"/>
          </a:xfrm>
        </p:spPr>
        <p:txBody>
          <a:bodyPr/>
          <a:lstStyle/>
          <a:p>
            <a:r>
              <a:rPr lang="en-GB" dirty="0"/>
              <a:t>Thermostat testing procedures</a:t>
            </a:r>
          </a:p>
        </p:txBody>
      </p:sp>
      <p:sp>
        <p:nvSpPr>
          <p:cNvPr id="6" name="Content Placeholder 5">
            <a:extLst>
              <a:ext uri="{FF2B5EF4-FFF2-40B4-BE49-F238E27FC236}">
                <a16:creationId xmlns:a16="http://schemas.microsoft.com/office/drawing/2014/main" id="{4ABCCB14-897A-D6D5-84C6-E8E4694AE689}"/>
              </a:ext>
            </a:extLst>
          </p:cNvPr>
          <p:cNvSpPr>
            <a:spLocks noGrp="1"/>
          </p:cNvSpPr>
          <p:nvPr>
            <p:ph sz="quarter" idx="10"/>
          </p:nvPr>
        </p:nvSpPr>
        <p:spPr>
          <a:xfrm>
            <a:off x="359173" y="1605553"/>
            <a:ext cx="11628452" cy="4140000"/>
          </a:xfrm>
        </p:spPr>
        <p:txBody>
          <a:bodyPr/>
          <a:lstStyle/>
          <a:p>
            <a:r>
              <a:rPr lang="en-GB" sz="2200" b="1" dirty="0"/>
              <a:t>NTC Thermistor testing</a:t>
            </a:r>
          </a:p>
          <a:p>
            <a:pPr marL="342900" indent="-342900">
              <a:buFont typeface="Arial" panose="020B0604020202020204" pitchFamily="34" charset="0"/>
              <a:buChar char="•"/>
            </a:pPr>
            <a:r>
              <a:rPr lang="en-GB" sz="2200" dirty="0"/>
              <a:t>Isolate electrical supply to boiler.</a:t>
            </a:r>
          </a:p>
          <a:p>
            <a:pPr marL="342900" indent="-342900">
              <a:buFont typeface="Arial" panose="020B0604020202020204" pitchFamily="34" charset="0"/>
              <a:buChar char="•"/>
            </a:pPr>
            <a:r>
              <a:rPr lang="en-GB" sz="2200" dirty="0"/>
              <a:t>Disconnect thermistor leads from PCB or connector.</a:t>
            </a:r>
          </a:p>
          <a:p>
            <a:pPr marL="342900" indent="-342900">
              <a:buFont typeface="Arial" panose="020B0604020202020204" pitchFamily="34" charset="0"/>
              <a:buChar char="•"/>
            </a:pPr>
            <a:r>
              <a:rPr lang="en-GB" sz="2200" dirty="0"/>
              <a:t>Set the multimeter to resistance (Ω) mode.</a:t>
            </a:r>
          </a:p>
          <a:p>
            <a:pPr marL="342900" indent="-342900">
              <a:buFont typeface="Arial" panose="020B0604020202020204" pitchFamily="34" charset="0"/>
              <a:buChar char="•"/>
            </a:pPr>
            <a:r>
              <a:rPr lang="en-GB" sz="2200" dirty="0"/>
              <a:t>Connect probes to thermistor leads.</a:t>
            </a:r>
          </a:p>
          <a:p>
            <a:pPr marL="342900" indent="-342900">
              <a:buFont typeface="Arial" panose="020B0604020202020204" pitchFamily="34" charset="0"/>
              <a:buChar char="•"/>
            </a:pPr>
            <a:r>
              <a:rPr lang="en-GB" sz="2200" dirty="0"/>
              <a:t>Compare reading with the manufacturer's chart.</a:t>
            </a:r>
          </a:p>
          <a:p>
            <a:pPr marL="342900" indent="-342900">
              <a:buFont typeface="Arial" panose="020B0604020202020204" pitchFamily="34" charset="0"/>
              <a:buChar char="•"/>
            </a:pPr>
            <a:r>
              <a:rPr lang="en-GB" sz="2200" dirty="0"/>
              <a:t>Typical values: 10kΩ at 25°C, 2kΩ at 60°C.</a:t>
            </a:r>
          </a:p>
          <a:p>
            <a:r>
              <a:rPr lang="en-GB" sz="2200" dirty="0"/>
              <a:t>A significant deviation from expected values or an open/short circuit reading indicates a faulty thermistor requiring replacement</a:t>
            </a:r>
            <a:r>
              <a:rPr lang="en-GB" sz="2200" i="1" dirty="0"/>
              <a:t>.</a:t>
            </a:r>
          </a:p>
          <a:p>
            <a:endParaRPr lang="en-GB" sz="2200" dirty="0"/>
          </a:p>
        </p:txBody>
      </p:sp>
    </p:spTree>
    <p:extLst>
      <p:ext uri="{BB962C8B-B14F-4D97-AF65-F5344CB8AC3E}">
        <p14:creationId xmlns:p14="http://schemas.microsoft.com/office/powerpoint/2010/main" val="3522188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8ED23-29FA-3C56-1AEB-77559C3D3FA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C4A957-964F-E64F-2CBD-59272201108B}"/>
              </a:ext>
            </a:extLst>
          </p:cNvPr>
          <p:cNvSpPr>
            <a:spLocks noGrp="1"/>
          </p:cNvSpPr>
          <p:nvPr>
            <p:ph type="title"/>
          </p:nvPr>
        </p:nvSpPr>
        <p:spPr>
          <a:xfrm>
            <a:off x="252000" y="959222"/>
            <a:ext cx="11628452" cy="646331"/>
          </a:xfrm>
        </p:spPr>
        <p:txBody>
          <a:bodyPr/>
          <a:lstStyle/>
          <a:p>
            <a:r>
              <a:rPr lang="en-GB" dirty="0"/>
              <a:t>Thermostat testing procedures</a:t>
            </a:r>
          </a:p>
        </p:txBody>
      </p:sp>
      <p:sp>
        <p:nvSpPr>
          <p:cNvPr id="6" name="Content Placeholder 5">
            <a:extLst>
              <a:ext uri="{FF2B5EF4-FFF2-40B4-BE49-F238E27FC236}">
                <a16:creationId xmlns:a16="http://schemas.microsoft.com/office/drawing/2014/main" id="{8E7E42AC-4502-BADE-27B2-047C05E49F05}"/>
              </a:ext>
            </a:extLst>
          </p:cNvPr>
          <p:cNvSpPr>
            <a:spLocks noGrp="1"/>
          </p:cNvSpPr>
          <p:nvPr>
            <p:ph sz="quarter" idx="10"/>
          </p:nvPr>
        </p:nvSpPr>
        <p:spPr>
          <a:xfrm>
            <a:off x="360000" y="1800000"/>
            <a:ext cx="11628452" cy="4140000"/>
          </a:xfrm>
        </p:spPr>
        <p:txBody>
          <a:bodyPr/>
          <a:lstStyle/>
          <a:p>
            <a:pPr>
              <a:spcAft>
                <a:spcPts val="1000"/>
              </a:spcAft>
            </a:pPr>
            <a:r>
              <a:rPr lang="en-GB" b="1" dirty="0"/>
              <a:t>Overheat Thermostat testing</a:t>
            </a:r>
          </a:p>
          <a:p>
            <a:pPr marL="342900" indent="-342900">
              <a:spcAft>
                <a:spcPts val="1000"/>
              </a:spcAft>
              <a:buFont typeface="Arial" panose="020B0604020202020204" pitchFamily="34" charset="0"/>
              <a:buChar char="•"/>
            </a:pPr>
            <a:r>
              <a:rPr lang="en-GB" dirty="0"/>
              <a:t>Isolate electrical supply to boiler.</a:t>
            </a:r>
          </a:p>
          <a:p>
            <a:pPr marL="342900" indent="-342900">
              <a:spcAft>
                <a:spcPts val="1000"/>
              </a:spcAft>
              <a:buFont typeface="Arial" panose="020B0604020202020204" pitchFamily="34" charset="0"/>
              <a:buChar char="•"/>
            </a:pPr>
            <a:r>
              <a:rPr lang="en-GB" dirty="0"/>
              <a:t>Disconnect both wires from the thermostat.</a:t>
            </a:r>
          </a:p>
          <a:p>
            <a:pPr marL="342900" indent="-342900">
              <a:spcAft>
                <a:spcPts val="1000"/>
              </a:spcAft>
              <a:buFont typeface="Arial" panose="020B0604020202020204" pitchFamily="34" charset="0"/>
              <a:buChar char="•"/>
            </a:pPr>
            <a:r>
              <a:rPr lang="en-GB" dirty="0"/>
              <a:t>Set the multimeter to continuity or resistance mode.</a:t>
            </a:r>
          </a:p>
          <a:p>
            <a:pPr marL="342900" indent="-342900">
              <a:spcAft>
                <a:spcPts val="1000"/>
              </a:spcAft>
              <a:buFont typeface="Arial" panose="020B0604020202020204" pitchFamily="34" charset="0"/>
              <a:buChar char="•"/>
            </a:pPr>
            <a:r>
              <a:rPr lang="en-GB" dirty="0"/>
              <a:t>Connect probes to thermostat terminals.</a:t>
            </a:r>
          </a:p>
          <a:p>
            <a:pPr marL="342900" indent="-342900">
              <a:spcAft>
                <a:spcPts val="1000"/>
              </a:spcAft>
              <a:buFont typeface="Arial" panose="020B0604020202020204" pitchFamily="34" charset="0"/>
              <a:buChar char="•"/>
            </a:pPr>
            <a:r>
              <a:rPr lang="en-GB" dirty="0"/>
              <a:t>Should read 0Ω (closed circuit) at normal temperature.</a:t>
            </a:r>
          </a:p>
          <a:p>
            <a:pPr marL="342900" indent="-342900">
              <a:spcAft>
                <a:spcPts val="1000"/>
              </a:spcAft>
              <a:buFont typeface="Arial" panose="020B0604020202020204" pitchFamily="34" charset="0"/>
              <a:buChar char="•"/>
            </a:pPr>
            <a:r>
              <a:rPr lang="en-GB" dirty="0"/>
              <a:t>If open circuit, press reset button (if present).</a:t>
            </a:r>
          </a:p>
          <a:p>
            <a:pPr marL="342900" indent="-342900">
              <a:spcAft>
                <a:spcPts val="1000"/>
              </a:spcAft>
              <a:buFont typeface="Arial" panose="020B0604020202020204" pitchFamily="34" charset="0"/>
              <a:buChar char="•"/>
            </a:pPr>
            <a:r>
              <a:rPr lang="en-GB" dirty="0"/>
              <a:t>Still open circuit? Thermostat likely faulty.</a:t>
            </a:r>
          </a:p>
          <a:p>
            <a:pPr>
              <a:spcAft>
                <a:spcPts val="1000"/>
              </a:spcAft>
            </a:pPr>
            <a:endParaRPr lang="en-GB" dirty="0"/>
          </a:p>
        </p:txBody>
      </p:sp>
    </p:spTree>
    <p:extLst>
      <p:ext uri="{BB962C8B-B14F-4D97-AF65-F5344CB8AC3E}">
        <p14:creationId xmlns:p14="http://schemas.microsoft.com/office/powerpoint/2010/main" val="7569652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048C1-E8D1-3599-AB4A-D489C0EDBF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CCA70D2-9F09-9941-5FF4-F4CE2DF83B55}"/>
              </a:ext>
            </a:extLst>
          </p:cNvPr>
          <p:cNvSpPr>
            <a:spLocks noGrp="1"/>
          </p:cNvSpPr>
          <p:nvPr>
            <p:ph type="title"/>
          </p:nvPr>
        </p:nvSpPr>
        <p:spPr>
          <a:xfrm>
            <a:off x="252000" y="959222"/>
            <a:ext cx="11628452" cy="646331"/>
          </a:xfrm>
        </p:spPr>
        <p:txBody>
          <a:bodyPr/>
          <a:lstStyle/>
          <a:p>
            <a:r>
              <a:rPr lang="en-GB" dirty="0"/>
              <a:t>Low water pressure switch operation</a:t>
            </a:r>
          </a:p>
        </p:txBody>
      </p:sp>
      <p:graphicFrame>
        <p:nvGraphicFramePr>
          <p:cNvPr id="2" name="Table 1">
            <a:extLst>
              <a:ext uri="{FF2B5EF4-FFF2-40B4-BE49-F238E27FC236}">
                <a16:creationId xmlns:a16="http://schemas.microsoft.com/office/drawing/2014/main" id="{5E8D3EDC-1A08-76BD-2399-B40083327ACB}"/>
              </a:ext>
            </a:extLst>
          </p:cNvPr>
          <p:cNvGraphicFramePr>
            <a:graphicFrameLocks noGrp="1"/>
          </p:cNvGraphicFramePr>
          <p:nvPr>
            <p:extLst>
              <p:ext uri="{D42A27DB-BD31-4B8C-83A1-F6EECF244321}">
                <p14:modId xmlns:p14="http://schemas.microsoft.com/office/powerpoint/2010/main" val="3836768411"/>
              </p:ext>
            </p:extLst>
          </p:nvPr>
        </p:nvGraphicFramePr>
        <p:xfrm>
          <a:off x="252000" y="2355172"/>
          <a:ext cx="11518899" cy="2804160"/>
        </p:xfrm>
        <a:graphic>
          <a:graphicData uri="http://schemas.openxmlformats.org/drawingml/2006/table">
            <a:tbl>
              <a:tblPr>
                <a:tableStyleId>{8A107856-5554-42FB-B03E-39F5DBC370BA}</a:tableStyleId>
              </a:tblPr>
              <a:tblGrid>
                <a:gridCol w="1893313">
                  <a:extLst>
                    <a:ext uri="{9D8B030D-6E8A-4147-A177-3AD203B41FA5}">
                      <a16:colId xmlns:a16="http://schemas.microsoft.com/office/drawing/2014/main" val="2965037993"/>
                    </a:ext>
                  </a:extLst>
                </a:gridCol>
                <a:gridCol w="4844143">
                  <a:extLst>
                    <a:ext uri="{9D8B030D-6E8A-4147-A177-3AD203B41FA5}">
                      <a16:colId xmlns:a16="http://schemas.microsoft.com/office/drawing/2014/main" val="2828095624"/>
                    </a:ext>
                  </a:extLst>
                </a:gridCol>
                <a:gridCol w="4781443">
                  <a:extLst>
                    <a:ext uri="{9D8B030D-6E8A-4147-A177-3AD203B41FA5}">
                      <a16:colId xmlns:a16="http://schemas.microsoft.com/office/drawing/2014/main" val="3697596531"/>
                    </a:ext>
                  </a:extLst>
                </a:gridCol>
              </a:tblGrid>
              <a:tr h="0">
                <a:tc>
                  <a:txBody>
                    <a:bodyPr/>
                    <a:lstStyle/>
                    <a:p>
                      <a:pPr>
                        <a:buNone/>
                      </a:pPr>
                      <a:r>
                        <a:rPr lang="en-GB" sz="2200" b="1"/>
                        <a:t>Feature</a:t>
                      </a:r>
                      <a:endParaRPr lang="en-GB" sz="2200"/>
                    </a:p>
                  </a:txBody>
                  <a:tcPr anchor="ctr"/>
                </a:tc>
                <a:tc>
                  <a:txBody>
                    <a:bodyPr/>
                    <a:lstStyle/>
                    <a:p>
                      <a:pPr>
                        <a:buNone/>
                      </a:pPr>
                      <a:r>
                        <a:rPr lang="en-GB" sz="2200" b="1"/>
                        <a:t>Mechanical Switch</a:t>
                      </a:r>
                      <a:endParaRPr lang="en-GB" sz="2200"/>
                    </a:p>
                  </a:txBody>
                  <a:tcPr anchor="ctr"/>
                </a:tc>
                <a:tc>
                  <a:txBody>
                    <a:bodyPr/>
                    <a:lstStyle/>
                    <a:p>
                      <a:pPr>
                        <a:buNone/>
                      </a:pPr>
                      <a:r>
                        <a:rPr lang="en-GB" sz="2200" b="1"/>
                        <a:t>Electronic Sensor</a:t>
                      </a:r>
                      <a:endParaRPr lang="en-GB" sz="2200"/>
                    </a:p>
                  </a:txBody>
                  <a:tcPr anchor="ctr"/>
                </a:tc>
                <a:extLst>
                  <a:ext uri="{0D108BD9-81ED-4DB2-BD59-A6C34878D82A}">
                    <a16:rowId xmlns:a16="http://schemas.microsoft.com/office/drawing/2014/main" val="46769029"/>
                  </a:ext>
                </a:extLst>
              </a:tr>
              <a:tr h="0">
                <a:tc>
                  <a:txBody>
                    <a:bodyPr/>
                    <a:lstStyle/>
                    <a:p>
                      <a:pPr>
                        <a:buNone/>
                      </a:pPr>
                      <a:r>
                        <a:rPr lang="en-GB" sz="2200"/>
                        <a:t>Operation</a:t>
                      </a:r>
                    </a:p>
                  </a:txBody>
                  <a:tcPr anchor="ctr"/>
                </a:tc>
                <a:tc>
                  <a:txBody>
                    <a:bodyPr/>
                    <a:lstStyle/>
                    <a:p>
                      <a:pPr>
                        <a:buNone/>
                      </a:pPr>
                      <a:r>
                        <a:rPr lang="en-GB" sz="2200"/>
                        <a:t>Diaphragm deflection opens/closes circuit</a:t>
                      </a:r>
                    </a:p>
                  </a:txBody>
                  <a:tcPr anchor="ctr"/>
                </a:tc>
                <a:tc>
                  <a:txBody>
                    <a:bodyPr/>
                    <a:lstStyle/>
                    <a:p>
                      <a:pPr>
                        <a:buNone/>
                      </a:pPr>
                      <a:r>
                        <a:rPr lang="en-GB" sz="2200"/>
                        <a:t>Pressure transducer provides variable signal</a:t>
                      </a:r>
                    </a:p>
                  </a:txBody>
                  <a:tcPr anchor="ctr"/>
                </a:tc>
                <a:extLst>
                  <a:ext uri="{0D108BD9-81ED-4DB2-BD59-A6C34878D82A}">
                    <a16:rowId xmlns:a16="http://schemas.microsoft.com/office/drawing/2014/main" val="2894206357"/>
                  </a:ext>
                </a:extLst>
              </a:tr>
              <a:tr h="0">
                <a:tc>
                  <a:txBody>
                    <a:bodyPr/>
                    <a:lstStyle/>
                    <a:p>
                      <a:pPr>
                        <a:buNone/>
                      </a:pPr>
                      <a:r>
                        <a:rPr lang="en-GB" sz="2200"/>
                        <a:t>Output</a:t>
                      </a:r>
                    </a:p>
                  </a:txBody>
                  <a:tcPr anchor="ctr"/>
                </a:tc>
                <a:tc>
                  <a:txBody>
                    <a:bodyPr/>
                    <a:lstStyle/>
                    <a:p>
                      <a:pPr>
                        <a:buNone/>
                      </a:pPr>
                      <a:r>
                        <a:rPr lang="en-GB" sz="2200"/>
                        <a:t>Binary (on/off at set threshold)</a:t>
                      </a:r>
                    </a:p>
                  </a:txBody>
                  <a:tcPr anchor="ctr"/>
                </a:tc>
                <a:tc>
                  <a:txBody>
                    <a:bodyPr/>
                    <a:lstStyle/>
                    <a:p>
                      <a:pPr>
                        <a:buNone/>
                      </a:pPr>
                      <a:r>
                        <a:rPr lang="en-GB" sz="2200"/>
                        <a:t>Continuous pressure reading</a:t>
                      </a:r>
                    </a:p>
                  </a:txBody>
                  <a:tcPr anchor="ctr"/>
                </a:tc>
                <a:extLst>
                  <a:ext uri="{0D108BD9-81ED-4DB2-BD59-A6C34878D82A}">
                    <a16:rowId xmlns:a16="http://schemas.microsoft.com/office/drawing/2014/main" val="4068614367"/>
                  </a:ext>
                </a:extLst>
              </a:tr>
              <a:tr h="0">
                <a:tc>
                  <a:txBody>
                    <a:bodyPr/>
                    <a:lstStyle/>
                    <a:p>
                      <a:pPr>
                        <a:buNone/>
                      </a:pPr>
                      <a:r>
                        <a:rPr lang="en-GB" sz="2200"/>
                        <a:t>Integration</a:t>
                      </a:r>
                    </a:p>
                  </a:txBody>
                  <a:tcPr anchor="ctr"/>
                </a:tc>
                <a:tc>
                  <a:txBody>
                    <a:bodyPr/>
                    <a:lstStyle/>
                    <a:p>
                      <a:pPr>
                        <a:buNone/>
                      </a:pPr>
                      <a:r>
                        <a:rPr lang="en-GB" sz="2200" dirty="0"/>
                        <a:t>Simple circuit connection</a:t>
                      </a:r>
                    </a:p>
                  </a:txBody>
                  <a:tcPr anchor="ctr"/>
                </a:tc>
                <a:tc>
                  <a:txBody>
                    <a:bodyPr/>
                    <a:lstStyle/>
                    <a:p>
                      <a:pPr>
                        <a:buNone/>
                      </a:pPr>
                      <a:r>
                        <a:rPr lang="en-GB" sz="2200"/>
                        <a:t>Requires PCB interpretation</a:t>
                      </a:r>
                    </a:p>
                  </a:txBody>
                  <a:tcPr anchor="ctr"/>
                </a:tc>
                <a:extLst>
                  <a:ext uri="{0D108BD9-81ED-4DB2-BD59-A6C34878D82A}">
                    <a16:rowId xmlns:a16="http://schemas.microsoft.com/office/drawing/2014/main" val="2083790113"/>
                  </a:ext>
                </a:extLst>
              </a:tr>
              <a:tr h="0">
                <a:tc>
                  <a:txBody>
                    <a:bodyPr/>
                    <a:lstStyle/>
                    <a:p>
                      <a:pPr>
                        <a:buNone/>
                      </a:pPr>
                      <a:r>
                        <a:rPr lang="en-GB" sz="2200"/>
                        <a:t>Testing</a:t>
                      </a:r>
                    </a:p>
                  </a:txBody>
                  <a:tcPr anchor="ctr"/>
                </a:tc>
                <a:tc>
                  <a:txBody>
                    <a:bodyPr/>
                    <a:lstStyle/>
                    <a:p>
                      <a:pPr>
                        <a:buNone/>
                      </a:pPr>
                      <a:r>
                        <a:rPr lang="en-GB" sz="2200"/>
                        <a:t>Continuity check at different pressures</a:t>
                      </a:r>
                    </a:p>
                  </a:txBody>
                  <a:tcPr anchor="ctr"/>
                </a:tc>
                <a:tc>
                  <a:txBody>
                    <a:bodyPr/>
                    <a:lstStyle/>
                    <a:p>
                      <a:pPr>
                        <a:buNone/>
                      </a:pPr>
                      <a:r>
                        <a:rPr lang="en-GB" sz="2200" dirty="0"/>
                        <a:t>Voltage/resistance measurement</a:t>
                      </a:r>
                    </a:p>
                  </a:txBody>
                  <a:tcPr anchor="ctr"/>
                </a:tc>
                <a:extLst>
                  <a:ext uri="{0D108BD9-81ED-4DB2-BD59-A6C34878D82A}">
                    <a16:rowId xmlns:a16="http://schemas.microsoft.com/office/drawing/2014/main" val="1031154148"/>
                  </a:ext>
                </a:extLst>
              </a:tr>
            </a:tbl>
          </a:graphicData>
        </a:graphic>
      </p:graphicFrame>
      <p:sp>
        <p:nvSpPr>
          <p:cNvPr id="8" name="TextBox 7">
            <a:extLst>
              <a:ext uri="{FF2B5EF4-FFF2-40B4-BE49-F238E27FC236}">
                <a16:creationId xmlns:a16="http://schemas.microsoft.com/office/drawing/2014/main" id="{7EE8E10F-EDE8-A62F-44E3-C5D01A003D35}"/>
              </a:ext>
            </a:extLst>
          </p:cNvPr>
          <p:cNvSpPr txBox="1"/>
          <p:nvPr/>
        </p:nvSpPr>
        <p:spPr>
          <a:xfrm>
            <a:off x="252000" y="1780307"/>
            <a:ext cx="6128656" cy="400110"/>
          </a:xfrm>
          <a:prstGeom prst="rect">
            <a:avLst/>
          </a:prstGeom>
          <a:noFill/>
        </p:spPr>
        <p:txBody>
          <a:bodyPr wrap="square">
            <a:spAutoFit/>
          </a:bodyPr>
          <a:lstStyle/>
          <a:p>
            <a:pPr>
              <a:buNone/>
            </a:pPr>
            <a:r>
              <a:rPr lang="en-GB" b="1" dirty="0"/>
              <a:t>Mechanical vs Electronic pressure switches</a:t>
            </a:r>
          </a:p>
        </p:txBody>
      </p:sp>
    </p:spTree>
    <p:extLst>
      <p:ext uri="{BB962C8B-B14F-4D97-AF65-F5344CB8AC3E}">
        <p14:creationId xmlns:p14="http://schemas.microsoft.com/office/powerpoint/2010/main" val="2604778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62F1E-8145-7362-1AA8-CF9373BA5AA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1669F49-F0B5-EFC3-AEFD-8B19308B6110}"/>
              </a:ext>
            </a:extLst>
          </p:cNvPr>
          <p:cNvSpPr>
            <a:spLocks noGrp="1"/>
          </p:cNvSpPr>
          <p:nvPr>
            <p:ph type="title"/>
          </p:nvPr>
        </p:nvSpPr>
        <p:spPr>
          <a:xfrm>
            <a:off x="252000" y="959222"/>
            <a:ext cx="11628452" cy="646331"/>
          </a:xfrm>
        </p:spPr>
        <p:txBody>
          <a:bodyPr/>
          <a:lstStyle/>
          <a:p>
            <a:r>
              <a:rPr lang="en-GB" dirty="0"/>
              <a:t>Low water pressure switch operation</a:t>
            </a:r>
          </a:p>
        </p:txBody>
      </p:sp>
      <p:sp>
        <p:nvSpPr>
          <p:cNvPr id="6" name="Content Placeholder 5">
            <a:extLst>
              <a:ext uri="{FF2B5EF4-FFF2-40B4-BE49-F238E27FC236}">
                <a16:creationId xmlns:a16="http://schemas.microsoft.com/office/drawing/2014/main" id="{AE85B2E0-2B72-EA46-D9E9-4FD769908C9D}"/>
              </a:ext>
            </a:extLst>
          </p:cNvPr>
          <p:cNvSpPr>
            <a:spLocks noGrp="1"/>
          </p:cNvSpPr>
          <p:nvPr>
            <p:ph sz="quarter" idx="10"/>
          </p:nvPr>
        </p:nvSpPr>
        <p:spPr>
          <a:xfrm>
            <a:off x="360000" y="1800000"/>
            <a:ext cx="11628452" cy="4140000"/>
          </a:xfrm>
        </p:spPr>
        <p:txBody>
          <a:bodyPr/>
          <a:lstStyle/>
          <a:p>
            <a:r>
              <a:rPr lang="en-GB" b="1" dirty="0"/>
              <a:t>Pressure switch function in a system</a:t>
            </a:r>
          </a:p>
          <a:p>
            <a:r>
              <a:rPr lang="en-GB" dirty="0"/>
              <a:t>The pressure switch plays a vital role in protecting boiler components:</a:t>
            </a:r>
          </a:p>
          <a:p>
            <a:pPr marL="342900" indent="-342900">
              <a:buFont typeface="Arial" panose="020B0604020202020204" pitchFamily="34" charset="0"/>
              <a:buChar char="•"/>
            </a:pPr>
            <a:r>
              <a:rPr lang="en-GB" dirty="0"/>
              <a:t>Prevents operation when system pressure is dangerously low.</a:t>
            </a:r>
          </a:p>
          <a:p>
            <a:pPr marL="342900" indent="-342900">
              <a:buFont typeface="Arial" panose="020B0604020202020204" pitchFamily="34" charset="0"/>
              <a:buChar char="•"/>
            </a:pPr>
            <a:r>
              <a:rPr lang="en-GB" dirty="0"/>
              <a:t>Protects the pump from damage due to insufficient water.</a:t>
            </a:r>
          </a:p>
          <a:p>
            <a:pPr marL="342900" indent="-342900">
              <a:buFont typeface="Arial" panose="020B0604020202020204" pitchFamily="34" charset="0"/>
              <a:buChar char="•"/>
            </a:pPr>
            <a:r>
              <a:rPr lang="en-GB" dirty="0"/>
              <a:t>Safeguards the heat exchanger from thermal stress.</a:t>
            </a:r>
          </a:p>
          <a:p>
            <a:pPr marL="342900" indent="-342900">
              <a:buFont typeface="Arial" panose="020B0604020202020204" pitchFamily="34" charset="0"/>
              <a:buChar char="•"/>
            </a:pPr>
            <a:r>
              <a:rPr lang="en-GB" dirty="0"/>
              <a:t>Provides early warning of potential system leaks.</a:t>
            </a:r>
          </a:p>
          <a:p>
            <a:pPr marL="342900" indent="-342900">
              <a:buFont typeface="Arial" panose="020B0604020202020204" pitchFamily="34" charset="0"/>
              <a:buChar char="•"/>
            </a:pPr>
            <a:r>
              <a:rPr lang="en-GB" dirty="0"/>
              <a:t>Prevents dry firing which can crack the heat exchanger.</a:t>
            </a:r>
          </a:p>
          <a:p>
            <a:endParaRPr lang="en-GB" dirty="0"/>
          </a:p>
        </p:txBody>
      </p:sp>
    </p:spTree>
    <p:extLst>
      <p:ext uri="{BB962C8B-B14F-4D97-AF65-F5344CB8AC3E}">
        <p14:creationId xmlns:p14="http://schemas.microsoft.com/office/powerpoint/2010/main" val="1897453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A36D6-35C6-E3F9-BAEB-241011C11B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79265A2-A591-66BE-C2E0-00C9DE159096}"/>
              </a:ext>
            </a:extLst>
          </p:cNvPr>
          <p:cNvSpPr>
            <a:spLocks noGrp="1"/>
          </p:cNvSpPr>
          <p:nvPr>
            <p:ph type="title"/>
          </p:nvPr>
        </p:nvSpPr>
        <p:spPr>
          <a:xfrm>
            <a:off x="252000" y="959222"/>
            <a:ext cx="11628452" cy="646331"/>
          </a:xfrm>
        </p:spPr>
        <p:txBody>
          <a:bodyPr/>
          <a:lstStyle/>
          <a:p>
            <a:r>
              <a:rPr lang="en-GB" dirty="0"/>
              <a:t>Low water pressure switch operation</a:t>
            </a:r>
          </a:p>
        </p:txBody>
      </p:sp>
      <p:sp>
        <p:nvSpPr>
          <p:cNvPr id="6" name="Content Placeholder 5">
            <a:extLst>
              <a:ext uri="{FF2B5EF4-FFF2-40B4-BE49-F238E27FC236}">
                <a16:creationId xmlns:a16="http://schemas.microsoft.com/office/drawing/2014/main" id="{E70FA4E3-A603-3C04-8BEA-E29C8D12A527}"/>
              </a:ext>
            </a:extLst>
          </p:cNvPr>
          <p:cNvSpPr>
            <a:spLocks noGrp="1"/>
          </p:cNvSpPr>
          <p:nvPr>
            <p:ph sz="quarter" idx="10"/>
          </p:nvPr>
        </p:nvSpPr>
        <p:spPr>
          <a:xfrm>
            <a:off x="360000" y="1800000"/>
            <a:ext cx="10035857" cy="4140000"/>
          </a:xfrm>
        </p:spPr>
        <p:txBody>
          <a:bodyPr/>
          <a:lstStyle/>
          <a:p>
            <a:r>
              <a:rPr lang="en-GB" b="1" dirty="0"/>
              <a:t>Pressure switch function in a system</a:t>
            </a:r>
          </a:p>
          <a:p>
            <a:r>
              <a:rPr lang="en-GB" dirty="0"/>
              <a:t>The activation point is typically set between 0.5-0.7 bar, but can vary by manufacturer. </a:t>
            </a:r>
          </a:p>
          <a:p>
            <a:r>
              <a:rPr lang="en-GB" dirty="0"/>
              <a:t>Modern boilers display both the pressure reading and fault codes specifically related to pressure issues, making diagnosis more straightforward for engineers.</a:t>
            </a:r>
          </a:p>
          <a:p>
            <a:endParaRPr lang="en-GB" dirty="0"/>
          </a:p>
        </p:txBody>
      </p:sp>
    </p:spTree>
    <p:extLst>
      <p:ext uri="{BB962C8B-B14F-4D97-AF65-F5344CB8AC3E}">
        <p14:creationId xmlns:p14="http://schemas.microsoft.com/office/powerpoint/2010/main" val="3625443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520453" cy="4140000"/>
          </a:xfrm>
        </p:spPr>
        <p:txBody>
          <a:bodyPr>
            <a:normAutofit/>
          </a:bodyPr>
          <a:lstStyle/>
          <a:p>
            <a:r>
              <a:rPr lang="en-GB" dirty="0"/>
              <a:t>By the end of this session, you should be able to:</a:t>
            </a:r>
          </a:p>
          <a:p>
            <a:pPr marL="342900" lvl="0" indent="-342900">
              <a:buFont typeface="Arial" panose="020B0604020202020204" pitchFamily="34" charset="0"/>
              <a:buChar char="•"/>
            </a:pPr>
            <a:r>
              <a:rPr lang="en-GB" b="1" dirty="0"/>
              <a:t>Identify</a:t>
            </a:r>
            <a:r>
              <a:rPr lang="en-GB" dirty="0"/>
              <a:t> key monitoring devices: thermostats and low water pressure switches.</a:t>
            </a:r>
          </a:p>
          <a:p>
            <a:pPr marL="342900" lvl="0" indent="-342900">
              <a:buFont typeface="Arial" panose="020B0604020202020204" pitchFamily="34" charset="0"/>
              <a:buChar char="•"/>
            </a:pPr>
            <a:r>
              <a:rPr lang="en-GB" b="1" dirty="0"/>
              <a:t>Describe</a:t>
            </a:r>
            <a:r>
              <a:rPr lang="en-GB" dirty="0"/>
              <a:t> how these devices protect appliances from thermal and hydraulic faults.</a:t>
            </a:r>
          </a:p>
          <a:p>
            <a:pPr marL="342900" lvl="0" indent="-342900">
              <a:buFont typeface="Arial" panose="020B0604020202020204" pitchFamily="34" charset="0"/>
              <a:buChar char="•"/>
            </a:pPr>
            <a:r>
              <a:rPr lang="en-GB" b="1" dirty="0"/>
              <a:t>Explain</a:t>
            </a:r>
            <a:r>
              <a:rPr lang="en-GB" dirty="0"/>
              <a:t> their testing and fault diagnosis procedures.</a:t>
            </a:r>
          </a:p>
          <a:p>
            <a:pPr marL="342900" lvl="0" indent="-342900">
              <a:buFont typeface="Arial" panose="020B0604020202020204" pitchFamily="34" charset="0"/>
              <a:buChar char="•"/>
            </a:pPr>
            <a:r>
              <a:rPr lang="en-GB" b="1" dirty="0"/>
              <a:t>Apply</a:t>
            </a:r>
            <a:r>
              <a:rPr lang="en-GB" dirty="0"/>
              <a:t> safe replacement and reset methods following MI.</a:t>
            </a: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D2FE9-B05E-C19B-BE08-A70C37CB0EA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559E33-506B-48FC-782C-9D9276578D74}"/>
              </a:ext>
            </a:extLst>
          </p:cNvPr>
          <p:cNvSpPr>
            <a:spLocks noGrp="1"/>
          </p:cNvSpPr>
          <p:nvPr>
            <p:ph type="title"/>
          </p:nvPr>
        </p:nvSpPr>
        <p:spPr>
          <a:xfrm>
            <a:off x="252000" y="959222"/>
            <a:ext cx="11628452" cy="646331"/>
          </a:xfrm>
        </p:spPr>
        <p:txBody>
          <a:bodyPr/>
          <a:lstStyle/>
          <a:p>
            <a:r>
              <a:rPr lang="en-GB" dirty="0"/>
              <a:t>System integration case study</a:t>
            </a:r>
          </a:p>
        </p:txBody>
      </p:sp>
      <p:sp>
        <p:nvSpPr>
          <p:cNvPr id="6" name="Content Placeholder 5">
            <a:extLst>
              <a:ext uri="{FF2B5EF4-FFF2-40B4-BE49-F238E27FC236}">
                <a16:creationId xmlns:a16="http://schemas.microsoft.com/office/drawing/2014/main" id="{643BFA3F-63DF-82B3-40FB-C5F7EAE82E0D}"/>
              </a:ext>
            </a:extLst>
          </p:cNvPr>
          <p:cNvSpPr>
            <a:spLocks noGrp="1"/>
          </p:cNvSpPr>
          <p:nvPr>
            <p:ph sz="quarter" idx="10"/>
          </p:nvPr>
        </p:nvSpPr>
        <p:spPr>
          <a:xfrm>
            <a:off x="360000" y="1800000"/>
            <a:ext cx="11167971" cy="4140000"/>
          </a:xfrm>
        </p:spPr>
        <p:txBody>
          <a:bodyPr/>
          <a:lstStyle/>
          <a:p>
            <a:pPr>
              <a:spcAft>
                <a:spcPts val="600"/>
              </a:spcAft>
            </a:pPr>
            <a:r>
              <a:rPr lang="en-GB" sz="2200" b="1" dirty="0"/>
              <a:t>Worcester Bosch Greenstar Combi safety systems</a:t>
            </a:r>
          </a:p>
          <a:p>
            <a:r>
              <a:rPr lang="en-GB" sz="2200" dirty="0"/>
              <a:t>The Worcester Bosch Greenstar range demonstrates a comprehensive approach to thermal and pressure safety.</a:t>
            </a:r>
          </a:p>
          <a:p>
            <a:pPr>
              <a:spcAft>
                <a:spcPts val="600"/>
              </a:spcAft>
            </a:pPr>
            <a:r>
              <a:rPr lang="en-GB" sz="2200" b="1" dirty="0"/>
              <a:t>Multiple temperature monitoring points</a:t>
            </a:r>
          </a:p>
          <a:p>
            <a:pPr marL="342900" indent="-342900">
              <a:spcAft>
                <a:spcPts val="600"/>
              </a:spcAft>
              <a:buFont typeface="Arial" panose="020B0604020202020204" pitchFamily="34" charset="0"/>
              <a:buChar char="•"/>
            </a:pPr>
            <a:r>
              <a:rPr lang="en-GB" sz="2200" dirty="0"/>
              <a:t>Flow NTC monitors outgoing water temperature (located on primary heat exchanger).</a:t>
            </a:r>
          </a:p>
          <a:p>
            <a:pPr marL="342900" indent="-342900">
              <a:spcAft>
                <a:spcPts val="600"/>
              </a:spcAft>
              <a:buFont typeface="Arial" panose="020B0604020202020204" pitchFamily="34" charset="0"/>
              <a:buChar char="•"/>
            </a:pPr>
            <a:r>
              <a:rPr lang="en-GB" sz="2200" dirty="0"/>
              <a:t>Return NTC checks water returning from heating system (positioned before pump).</a:t>
            </a:r>
          </a:p>
          <a:p>
            <a:pPr marL="342900" indent="-342900">
              <a:spcAft>
                <a:spcPts val="600"/>
              </a:spcAft>
              <a:buFont typeface="Arial" panose="020B0604020202020204" pitchFamily="34" charset="0"/>
              <a:buChar char="•"/>
            </a:pPr>
            <a:r>
              <a:rPr lang="en-GB" sz="2200" dirty="0"/>
              <a:t>DHW NTC measures hot water temperature to tap (on plate heat exchanger).</a:t>
            </a:r>
          </a:p>
          <a:p>
            <a:pPr marL="342900" indent="-342900">
              <a:spcAft>
                <a:spcPts val="600"/>
              </a:spcAft>
              <a:buFont typeface="Arial" panose="020B0604020202020204" pitchFamily="34" charset="0"/>
              <a:buChar char="•"/>
            </a:pPr>
            <a:r>
              <a:rPr lang="en-GB" sz="2200" dirty="0"/>
              <a:t>Flue gas NTC detects excessive exhaust temperatures (in the flue assembly).</a:t>
            </a:r>
          </a:p>
          <a:p>
            <a:endParaRPr lang="en-GB" sz="2200" dirty="0"/>
          </a:p>
        </p:txBody>
      </p:sp>
    </p:spTree>
    <p:extLst>
      <p:ext uri="{BB962C8B-B14F-4D97-AF65-F5344CB8AC3E}">
        <p14:creationId xmlns:p14="http://schemas.microsoft.com/office/powerpoint/2010/main" val="1362940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17B82-DE05-70E1-706E-5EC5D6350E1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294D2A4-CC25-376D-BAF7-976DD6182BE3}"/>
              </a:ext>
            </a:extLst>
          </p:cNvPr>
          <p:cNvSpPr>
            <a:spLocks noGrp="1"/>
          </p:cNvSpPr>
          <p:nvPr>
            <p:ph type="title"/>
          </p:nvPr>
        </p:nvSpPr>
        <p:spPr>
          <a:xfrm>
            <a:off x="252000" y="959222"/>
            <a:ext cx="11628452" cy="646331"/>
          </a:xfrm>
        </p:spPr>
        <p:txBody>
          <a:bodyPr/>
          <a:lstStyle/>
          <a:p>
            <a:r>
              <a:rPr lang="en-GB" dirty="0"/>
              <a:t>System integration case study</a:t>
            </a:r>
          </a:p>
        </p:txBody>
      </p:sp>
      <p:sp>
        <p:nvSpPr>
          <p:cNvPr id="6" name="Content Placeholder 5">
            <a:extLst>
              <a:ext uri="{FF2B5EF4-FFF2-40B4-BE49-F238E27FC236}">
                <a16:creationId xmlns:a16="http://schemas.microsoft.com/office/drawing/2014/main" id="{B371639D-C4FA-FF59-0D4D-967612BA370A}"/>
              </a:ext>
            </a:extLst>
          </p:cNvPr>
          <p:cNvSpPr>
            <a:spLocks noGrp="1"/>
          </p:cNvSpPr>
          <p:nvPr>
            <p:ph sz="quarter" idx="10"/>
          </p:nvPr>
        </p:nvSpPr>
        <p:spPr>
          <a:xfrm>
            <a:off x="360000" y="1800000"/>
            <a:ext cx="11628452" cy="4140000"/>
          </a:xfrm>
        </p:spPr>
        <p:txBody>
          <a:bodyPr/>
          <a:lstStyle/>
          <a:p>
            <a:r>
              <a:rPr lang="en-GB" b="1" dirty="0"/>
              <a:t>Layered safety approach</a:t>
            </a:r>
          </a:p>
          <a:p>
            <a:pPr marL="342900" indent="-342900">
              <a:buFont typeface="Arial" panose="020B0604020202020204" pitchFamily="34" charset="0"/>
              <a:buChar char="•"/>
            </a:pPr>
            <a:r>
              <a:rPr lang="en-GB" dirty="0"/>
              <a:t>Primary control via modulating gas valve based on NTC readings.</a:t>
            </a:r>
          </a:p>
          <a:p>
            <a:pPr marL="342900" indent="-342900">
              <a:buFont typeface="Arial" panose="020B0604020202020204" pitchFamily="34" charset="0"/>
              <a:buChar char="•"/>
            </a:pPr>
            <a:r>
              <a:rPr lang="en-GB" dirty="0"/>
              <a:t>Secondary protection via independent overheat thermostat (manual reset required).</a:t>
            </a:r>
          </a:p>
          <a:p>
            <a:pPr marL="342900" indent="-342900">
              <a:buFont typeface="Arial" panose="020B0604020202020204" pitchFamily="34" charset="0"/>
              <a:buChar char="•"/>
            </a:pPr>
            <a:r>
              <a:rPr lang="en-GB" dirty="0"/>
              <a:t>Electronic pressure sensor provides continuous pressure monitoring to PCB.</a:t>
            </a:r>
          </a:p>
          <a:p>
            <a:pPr marL="342900" indent="-342900">
              <a:buFont typeface="Arial" panose="020B0604020202020204" pitchFamily="34" charset="0"/>
              <a:buChar char="•"/>
            </a:pPr>
            <a:r>
              <a:rPr lang="en-GB" dirty="0"/>
              <a:t>Automatic air vent helps prevent air locks that could cause local overheating.</a:t>
            </a:r>
          </a:p>
          <a:p>
            <a:r>
              <a:rPr lang="en-GB" dirty="0"/>
              <a:t>This multi-layered approach ensures that if one safety system fails, another will provide backup protection. The integration of these components through the PCB allows for sophisticated fault detection and diagnostic capabilities.</a:t>
            </a:r>
          </a:p>
          <a:p>
            <a:endParaRPr lang="en-GB" dirty="0"/>
          </a:p>
        </p:txBody>
      </p:sp>
    </p:spTree>
    <p:extLst>
      <p:ext uri="{BB962C8B-B14F-4D97-AF65-F5344CB8AC3E}">
        <p14:creationId xmlns:p14="http://schemas.microsoft.com/office/powerpoint/2010/main" val="32347114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F0840-0CDB-CFED-6E17-0E601EA2C3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C53C8-60D1-D357-1488-6B2AF4DA65D1}"/>
              </a:ext>
            </a:extLst>
          </p:cNvPr>
          <p:cNvSpPr>
            <a:spLocks noGrp="1"/>
          </p:cNvSpPr>
          <p:nvPr>
            <p:ph type="title"/>
          </p:nvPr>
        </p:nvSpPr>
        <p:spPr>
          <a:xfrm>
            <a:off x="252000" y="959222"/>
            <a:ext cx="11628452" cy="646331"/>
          </a:xfrm>
        </p:spPr>
        <p:txBody>
          <a:bodyPr/>
          <a:lstStyle/>
          <a:p>
            <a:r>
              <a:rPr lang="en-GB" dirty="0"/>
              <a:t>Safe replacement procedures</a:t>
            </a:r>
          </a:p>
        </p:txBody>
      </p:sp>
      <p:sp>
        <p:nvSpPr>
          <p:cNvPr id="6" name="Content Placeholder 5">
            <a:extLst>
              <a:ext uri="{FF2B5EF4-FFF2-40B4-BE49-F238E27FC236}">
                <a16:creationId xmlns:a16="http://schemas.microsoft.com/office/drawing/2014/main" id="{2B65DF85-4D24-6E7C-481B-0DE599A4D16C}"/>
              </a:ext>
            </a:extLst>
          </p:cNvPr>
          <p:cNvSpPr>
            <a:spLocks noGrp="1"/>
          </p:cNvSpPr>
          <p:nvPr>
            <p:ph sz="quarter" idx="10"/>
          </p:nvPr>
        </p:nvSpPr>
        <p:spPr>
          <a:xfrm>
            <a:off x="360000" y="1800000"/>
            <a:ext cx="11628452" cy="4140000"/>
          </a:xfrm>
        </p:spPr>
        <p:txBody>
          <a:bodyPr/>
          <a:lstStyle/>
          <a:p>
            <a:r>
              <a:rPr lang="en-GB" b="1" dirty="0"/>
              <a:t>Preparation</a:t>
            </a:r>
          </a:p>
          <a:p>
            <a:r>
              <a:rPr lang="en-GB" dirty="0"/>
              <a:t>Before replacing any thermostat or pressure switch:</a:t>
            </a:r>
          </a:p>
          <a:p>
            <a:pPr marL="342900" indent="-342900">
              <a:buFont typeface="Arial" panose="020B0604020202020204" pitchFamily="34" charset="0"/>
              <a:buChar char="•"/>
            </a:pPr>
            <a:r>
              <a:rPr lang="en-GB" dirty="0"/>
              <a:t>Isolate electrical supply at fused spur.</a:t>
            </a:r>
          </a:p>
          <a:p>
            <a:pPr marL="342900" indent="-342900">
              <a:buFont typeface="Arial" panose="020B0604020202020204" pitchFamily="34" charset="0"/>
              <a:buChar char="•"/>
            </a:pPr>
            <a:r>
              <a:rPr lang="en-GB" dirty="0"/>
              <a:t>Turn off gas supply at appliance isolation valve.</a:t>
            </a:r>
          </a:p>
          <a:p>
            <a:pPr marL="342900" indent="-342900">
              <a:buFont typeface="Arial" panose="020B0604020202020204" pitchFamily="34" charset="0"/>
              <a:buChar char="•"/>
            </a:pPr>
            <a:r>
              <a:rPr lang="en-GB" dirty="0"/>
              <a:t>Allow appliance to cool if recently operational.</a:t>
            </a:r>
          </a:p>
          <a:p>
            <a:pPr marL="342900" indent="-342900">
              <a:buFont typeface="Arial" panose="020B0604020202020204" pitchFamily="34" charset="0"/>
              <a:buChar char="•"/>
            </a:pPr>
            <a:r>
              <a:rPr lang="en-GB" dirty="0"/>
              <a:t>Drain system if necessary for hydraulic components.</a:t>
            </a:r>
          </a:p>
          <a:p>
            <a:pPr marL="342900" indent="-342900">
              <a:buFont typeface="Arial" panose="020B0604020202020204" pitchFamily="34" charset="0"/>
              <a:buChar char="•"/>
            </a:pPr>
            <a:r>
              <a:rPr lang="en-GB" dirty="0"/>
              <a:t>Take photo of wiring configuration before disconnection.</a:t>
            </a:r>
          </a:p>
          <a:p>
            <a:endParaRPr lang="en-GB" dirty="0"/>
          </a:p>
        </p:txBody>
      </p:sp>
    </p:spTree>
    <p:extLst>
      <p:ext uri="{BB962C8B-B14F-4D97-AF65-F5344CB8AC3E}">
        <p14:creationId xmlns:p14="http://schemas.microsoft.com/office/powerpoint/2010/main" val="7031621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79625-C745-F0B3-30C8-76E37D0DE9D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AD3720D-B451-63C8-10EE-D886F41D05EF}"/>
              </a:ext>
            </a:extLst>
          </p:cNvPr>
          <p:cNvSpPr>
            <a:spLocks noGrp="1"/>
          </p:cNvSpPr>
          <p:nvPr>
            <p:ph type="title"/>
          </p:nvPr>
        </p:nvSpPr>
        <p:spPr>
          <a:xfrm>
            <a:off x="252000" y="959222"/>
            <a:ext cx="11628452" cy="646331"/>
          </a:xfrm>
        </p:spPr>
        <p:txBody>
          <a:bodyPr/>
          <a:lstStyle/>
          <a:p>
            <a:r>
              <a:rPr lang="en-GB" dirty="0"/>
              <a:t>Safe replacement procedures</a:t>
            </a:r>
          </a:p>
        </p:txBody>
      </p:sp>
      <p:sp>
        <p:nvSpPr>
          <p:cNvPr id="6" name="Content Placeholder 5">
            <a:extLst>
              <a:ext uri="{FF2B5EF4-FFF2-40B4-BE49-F238E27FC236}">
                <a16:creationId xmlns:a16="http://schemas.microsoft.com/office/drawing/2014/main" id="{7B576B65-E7FC-06CA-D985-22F1FF5B4E3B}"/>
              </a:ext>
            </a:extLst>
          </p:cNvPr>
          <p:cNvSpPr>
            <a:spLocks noGrp="1"/>
          </p:cNvSpPr>
          <p:nvPr>
            <p:ph sz="quarter" idx="10"/>
          </p:nvPr>
        </p:nvSpPr>
        <p:spPr>
          <a:xfrm>
            <a:off x="360000" y="1800000"/>
            <a:ext cx="11628452" cy="4140000"/>
          </a:xfrm>
        </p:spPr>
        <p:txBody>
          <a:bodyPr/>
          <a:lstStyle/>
          <a:p>
            <a:r>
              <a:rPr lang="en-GB" b="1" dirty="0"/>
              <a:t>Component removal</a:t>
            </a:r>
          </a:p>
          <a:p>
            <a:r>
              <a:rPr lang="en-GB" dirty="0"/>
              <a:t>When removing the faulty component:</a:t>
            </a:r>
          </a:p>
          <a:p>
            <a:pPr marL="342900" indent="-342900">
              <a:buFont typeface="Arial" panose="020B0604020202020204" pitchFamily="34" charset="0"/>
              <a:buChar char="•"/>
            </a:pPr>
            <a:r>
              <a:rPr lang="en-GB" dirty="0"/>
              <a:t>Label all wires before disconnecting if not colour-coded.</a:t>
            </a:r>
          </a:p>
          <a:p>
            <a:pPr marL="342900" indent="-342900">
              <a:buFont typeface="Arial" panose="020B0604020202020204" pitchFamily="34" charset="0"/>
              <a:buChar char="•"/>
            </a:pPr>
            <a:r>
              <a:rPr lang="en-GB" dirty="0"/>
              <a:t>Use appropriate tools to avoid damage to the surrounding parts.</a:t>
            </a:r>
          </a:p>
          <a:p>
            <a:pPr marL="342900" indent="-342900">
              <a:buFont typeface="Arial" panose="020B0604020202020204" pitchFamily="34" charset="0"/>
              <a:buChar char="•"/>
            </a:pPr>
            <a:r>
              <a:rPr lang="en-GB" dirty="0"/>
              <a:t>Note the exact position and orientation of the sensor/switch.</a:t>
            </a:r>
          </a:p>
          <a:p>
            <a:pPr marL="342900" indent="-342900">
              <a:buFont typeface="Arial" panose="020B0604020202020204" pitchFamily="34" charset="0"/>
              <a:buChar char="•"/>
            </a:pPr>
            <a:r>
              <a:rPr lang="en-GB" dirty="0"/>
              <a:t>Check mounting surfaces for corrosion or scale build-up.</a:t>
            </a:r>
          </a:p>
          <a:p>
            <a:endParaRPr lang="en-GB" dirty="0"/>
          </a:p>
        </p:txBody>
      </p:sp>
    </p:spTree>
    <p:extLst>
      <p:ext uri="{BB962C8B-B14F-4D97-AF65-F5344CB8AC3E}">
        <p14:creationId xmlns:p14="http://schemas.microsoft.com/office/powerpoint/2010/main" val="5397991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3EC75-6648-1918-01A0-7795E58CB3F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81E84E-C059-ACEB-AD37-885395F12D30}"/>
              </a:ext>
            </a:extLst>
          </p:cNvPr>
          <p:cNvSpPr>
            <a:spLocks noGrp="1"/>
          </p:cNvSpPr>
          <p:nvPr>
            <p:ph type="title"/>
          </p:nvPr>
        </p:nvSpPr>
        <p:spPr>
          <a:xfrm>
            <a:off x="252000" y="959222"/>
            <a:ext cx="11628452" cy="646331"/>
          </a:xfrm>
        </p:spPr>
        <p:txBody>
          <a:bodyPr/>
          <a:lstStyle/>
          <a:p>
            <a:r>
              <a:rPr lang="en-GB" dirty="0"/>
              <a:t>Safe replacement procedures</a:t>
            </a:r>
          </a:p>
        </p:txBody>
      </p:sp>
      <p:sp>
        <p:nvSpPr>
          <p:cNvPr id="6" name="Content Placeholder 5">
            <a:extLst>
              <a:ext uri="{FF2B5EF4-FFF2-40B4-BE49-F238E27FC236}">
                <a16:creationId xmlns:a16="http://schemas.microsoft.com/office/drawing/2014/main" id="{324C9451-218E-7307-E6D5-E51BAB6CD9B5}"/>
              </a:ext>
            </a:extLst>
          </p:cNvPr>
          <p:cNvSpPr>
            <a:spLocks noGrp="1"/>
          </p:cNvSpPr>
          <p:nvPr>
            <p:ph sz="quarter" idx="10"/>
          </p:nvPr>
        </p:nvSpPr>
        <p:spPr>
          <a:xfrm>
            <a:off x="360000" y="1800000"/>
            <a:ext cx="11628452" cy="4140000"/>
          </a:xfrm>
        </p:spPr>
        <p:txBody>
          <a:bodyPr/>
          <a:lstStyle/>
          <a:p>
            <a:r>
              <a:rPr lang="en-GB" b="1" dirty="0"/>
              <a:t>Installation</a:t>
            </a:r>
          </a:p>
          <a:p>
            <a:r>
              <a:rPr lang="en-GB" dirty="0"/>
              <a:t>When fitting the replacement:</a:t>
            </a:r>
          </a:p>
          <a:p>
            <a:pPr marL="342900" indent="-342900">
              <a:buFont typeface="Arial" panose="020B0604020202020204" pitchFamily="34" charset="0"/>
              <a:buChar char="•"/>
            </a:pPr>
            <a:r>
              <a:rPr lang="en-GB" dirty="0"/>
              <a:t>Verify replacement is exact manufacturer-approved part.</a:t>
            </a:r>
          </a:p>
          <a:p>
            <a:pPr marL="342900" indent="-342900">
              <a:buFont typeface="Arial" panose="020B0604020202020204" pitchFamily="34" charset="0"/>
              <a:buChar char="•"/>
            </a:pPr>
            <a:r>
              <a:rPr lang="en-GB" dirty="0"/>
              <a:t>Apply heat transfer compound if specified for thermostats.</a:t>
            </a:r>
          </a:p>
          <a:p>
            <a:pPr marL="342900" indent="-342900">
              <a:buFont typeface="Arial" panose="020B0604020202020204" pitchFamily="34" charset="0"/>
              <a:buChar char="•"/>
            </a:pPr>
            <a:r>
              <a:rPr lang="en-GB" dirty="0"/>
              <a:t>Ensure secure mounting with proper thermal contact.</a:t>
            </a:r>
          </a:p>
          <a:p>
            <a:pPr marL="342900" indent="-342900">
              <a:buFont typeface="Arial" panose="020B0604020202020204" pitchFamily="34" charset="0"/>
              <a:buChar char="•"/>
            </a:pPr>
            <a:r>
              <a:rPr lang="en-GB" dirty="0"/>
              <a:t>Reconnect wiring exactly as original configuration.</a:t>
            </a:r>
          </a:p>
          <a:p>
            <a:pPr marL="342900" indent="-342900">
              <a:buFont typeface="Arial" panose="020B0604020202020204" pitchFamily="34" charset="0"/>
              <a:buChar char="•"/>
            </a:pPr>
            <a:r>
              <a:rPr lang="en-GB" dirty="0"/>
              <a:t>Secure all clips, brackets and fasteners.</a:t>
            </a:r>
          </a:p>
          <a:p>
            <a:endParaRPr lang="en-GB" dirty="0"/>
          </a:p>
        </p:txBody>
      </p:sp>
    </p:spTree>
    <p:extLst>
      <p:ext uri="{BB962C8B-B14F-4D97-AF65-F5344CB8AC3E}">
        <p14:creationId xmlns:p14="http://schemas.microsoft.com/office/powerpoint/2010/main" val="29969250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AC0BB-510A-FCF1-E0F8-E699B08F2C4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D9C050B-2D39-1E58-9B41-EFA126C72683}"/>
              </a:ext>
            </a:extLst>
          </p:cNvPr>
          <p:cNvSpPr>
            <a:spLocks noGrp="1"/>
          </p:cNvSpPr>
          <p:nvPr>
            <p:ph type="title"/>
          </p:nvPr>
        </p:nvSpPr>
        <p:spPr>
          <a:xfrm>
            <a:off x="252000" y="959222"/>
            <a:ext cx="11628452" cy="646331"/>
          </a:xfrm>
        </p:spPr>
        <p:txBody>
          <a:bodyPr/>
          <a:lstStyle/>
          <a:p>
            <a:r>
              <a:rPr lang="en-GB" dirty="0"/>
              <a:t>Safe replacement procedures</a:t>
            </a:r>
          </a:p>
        </p:txBody>
      </p:sp>
      <p:sp>
        <p:nvSpPr>
          <p:cNvPr id="6" name="Content Placeholder 5">
            <a:extLst>
              <a:ext uri="{FF2B5EF4-FFF2-40B4-BE49-F238E27FC236}">
                <a16:creationId xmlns:a16="http://schemas.microsoft.com/office/drawing/2014/main" id="{B63F56DD-DE09-05E7-E825-207D74DBD4BB}"/>
              </a:ext>
            </a:extLst>
          </p:cNvPr>
          <p:cNvSpPr>
            <a:spLocks noGrp="1"/>
          </p:cNvSpPr>
          <p:nvPr>
            <p:ph sz="quarter" idx="10"/>
          </p:nvPr>
        </p:nvSpPr>
        <p:spPr>
          <a:xfrm>
            <a:off x="360000" y="1800000"/>
            <a:ext cx="11628452" cy="4140000"/>
          </a:xfrm>
        </p:spPr>
        <p:txBody>
          <a:bodyPr/>
          <a:lstStyle/>
          <a:p>
            <a:r>
              <a:rPr lang="en-GB" b="1" dirty="0"/>
              <a:t>Testing and Commissioning</a:t>
            </a:r>
          </a:p>
          <a:p>
            <a:r>
              <a:rPr lang="en-GB" dirty="0"/>
              <a:t>Before returning to service:</a:t>
            </a:r>
          </a:p>
          <a:p>
            <a:pPr marL="342900" indent="-342900">
              <a:buFont typeface="Arial" panose="020B0604020202020204" pitchFamily="34" charset="0"/>
              <a:buChar char="•"/>
            </a:pPr>
            <a:r>
              <a:rPr lang="en-GB" dirty="0"/>
              <a:t>Re-pressurise system if drained (1.0-1.5 bar cold).</a:t>
            </a:r>
          </a:p>
          <a:p>
            <a:pPr marL="342900" indent="-342900">
              <a:buFont typeface="Arial" panose="020B0604020202020204" pitchFamily="34" charset="0"/>
              <a:buChar char="•"/>
            </a:pPr>
            <a:r>
              <a:rPr lang="en-GB" dirty="0"/>
              <a:t>Restore electrical and gas supplies.</a:t>
            </a:r>
          </a:p>
          <a:p>
            <a:pPr marL="342900" indent="-342900">
              <a:buFont typeface="Arial" panose="020B0604020202020204" pitchFamily="34" charset="0"/>
              <a:buChar char="•"/>
            </a:pPr>
            <a:r>
              <a:rPr lang="en-GB" dirty="0"/>
              <a:t>Reset any lockout conditions on the PCB.</a:t>
            </a:r>
          </a:p>
          <a:p>
            <a:pPr marL="342900" indent="-342900">
              <a:buFont typeface="Arial" panose="020B0604020202020204" pitchFamily="34" charset="0"/>
              <a:buChar char="•"/>
            </a:pPr>
            <a:r>
              <a:rPr lang="en-GB" dirty="0"/>
              <a:t>Operate the appliance and verify correct function.</a:t>
            </a:r>
          </a:p>
          <a:p>
            <a:pPr marL="342900" indent="-342900">
              <a:buFont typeface="Arial" panose="020B0604020202020204" pitchFamily="34" charset="0"/>
              <a:buChar char="•"/>
            </a:pPr>
            <a:r>
              <a:rPr lang="en-GB" dirty="0"/>
              <a:t>Document replacement in the service record.</a:t>
            </a:r>
          </a:p>
        </p:txBody>
      </p:sp>
    </p:spTree>
    <p:extLst>
      <p:ext uri="{BB962C8B-B14F-4D97-AF65-F5344CB8AC3E}">
        <p14:creationId xmlns:p14="http://schemas.microsoft.com/office/powerpoint/2010/main" val="4294482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F7E12-1380-C1B9-69F7-76A5B7817B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3552BE8-9FEF-EF0E-E476-C1A8DB46449A}"/>
              </a:ext>
            </a:extLst>
          </p:cNvPr>
          <p:cNvSpPr>
            <a:spLocks noGrp="1"/>
          </p:cNvSpPr>
          <p:nvPr>
            <p:ph type="title"/>
          </p:nvPr>
        </p:nvSpPr>
        <p:spPr>
          <a:xfrm>
            <a:off x="252000" y="959222"/>
            <a:ext cx="11628452" cy="646331"/>
          </a:xfrm>
        </p:spPr>
        <p:txBody>
          <a:bodyPr/>
          <a:lstStyle/>
          <a:p>
            <a:r>
              <a:rPr lang="en-GB" dirty="0"/>
              <a:t>Key learning points</a:t>
            </a:r>
          </a:p>
        </p:txBody>
      </p:sp>
      <p:sp>
        <p:nvSpPr>
          <p:cNvPr id="6" name="Content Placeholder 5">
            <a:extLst>
              <a:ext uri="{FF2B5EF4-FFF2-40B4-BE49-F238E27FC236}">
                <a16:creationId xmlns:a16="http://schemas.microsoft.com/office/drawing/2014/main" id="{50E33D88-C01A-F07B-1DDB-6AC13AD33FA6}"/>
              </a:ext>
            </a:extLst>
          </p:cNvPr>
          <p:cNvSpPr>
            <a:spLocks noGrp="1"/>
          </p:cNvSpPr>
          <p:nvPr>
            <p:ph sz="quarter" idx="10"/>
          </p:nvPr>
        </p:nvSpPr>
        <p:spPr>
          <a:xfrm>
            <a:off x="360000" y="1800000"/>
            <a:ext cx="11628452" cy="4140000"/>
          </a:xfrm>
        </p:spPr>
        <p:txBody>
          <a:bodyPr/>
          <a:lstStyle/>
          <a:p>
            <a:r>
              <a:rPr lang="en-GB" sz="2200" b="1" dirty="0"/>
              <a:t>Safety device identification: </a:t>
            </a:r>
            <a:r>
              <a:rPr lang="en-GB" sz="2200" dirty="0"/>
              <a:t>You can now identify the various thermostats and pressure switches used in gas systems, understanding their specific locations and functions within the appliance.</a:t>
            </a:r>
          </a:p>
          <a:p>
            <a:r>
              <a:rPr lang="en-GB" sz="2200" b="1" dirty="0"/>
              <a:t>Protection mechanisms: </a:t>
            </a:r>
            <a:r>
              <a:rPr lang="en-GB" sz="2200" dirty="0"/>
              <a:t>You understand how these devices protect appliances from thermal and hydraulic faults, preventing damage to components and ensuring user safety.</a:t>
            </a:r>
          </a:p>
          <a:p>
            <a:r>
              <a:rPr lang="en-GB" sz="2200" b="1" dirty="0"/>
              <a:t>Testing procedures: </a:t>
            </a:r>
            <a:r>
              <a:rPr lang="en-GB" sz="2200" dirty="0"/>
              <a:t>You can apply appropriate testing methodologies and fault diagnosis procedures for thermostats and pressure switches using proper tools and techniques.</a:t>
            </a:r>
          </a:p>
          <a:p>
            <a:r>
              <a:rPr lang="en-GB" sz="2200" b="1" dirty="0"/>
              <a:t>Safe replacement: </a:t>
            </a:r>
            <a:r>
              <a:rPr lang="en-GB" sz="2200" dirty="0"/>
              <a:t>You can implement correct replacement and reset procedures following manufacturer's instructions, ensuring like-for-like component substitution.</a:t>
            </a:r>
          </a:p>
          <a:p>
            <a:endParaRPr lang="en-GB" dirty="0"/>
          </a:p>
        </p:txBody>
      </p:sp>
    </p:spTree>
    <p:extLst>
      <p:ext uri="{BB962C8B-B14F-4D97-AF65-F5344CB8AC3E}">
        <p14:creationId xmlns:p14="http://schemas.microsoft.com/office/powerpoint/2010/main" val="26296774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1418343" cy="4140000"/>
          </a:xfrm>
        </p:spPr>
        <p:txBody>
          <a:bodyPr/>
          <a:lstStyle/>
          <a:p>
            <a:r>
              <a:rPr lang="en-GB" dirty="0"/>
              <a:t>You should now be able to:</a:t>
            </a:r>
          </a:p>
          <a:p>
            <a:pPr marL="342900" lvl="0" indent="-342900">
              <a:buFont typeface="Arial" panose="020B0604020202020204" pitchFamily="34" charset="0"/>
              <a:buChar char="•"/>
            </a:pPr>
            <a:r>
              <a:rPr lang="en-GB" b="1" dirty="0"/>
              <a:t>Identify</a:t>
            </a:r>
            <a:r>
              <a:rPr lang="en-GB" dirty="0"/>
              <a:t> key monitoring devices: thermostats and low water pressure switches.</a:t>
            </a:r>
          </a:p>
          <a:p>
            <a:pPr marL="342900" lvl="0" indent="-342900">
              <a:buFont typeface="Arial" panose="020B0604020202020204" pitchFamily="34" charset="0"/>
              <a:buChar char="•"/>
            </a:pPr>
            <a:r>
              <a:rPr lang="en-GB" b="1" dirty="0"/>
              <a:t>Describe</a:t>
            </a:r>
            <a:r>
              <a:rPr lang="en-GB" dirty="0"/>
              <a:t> how these devices protect appliances from thermal and hydraulic faults.</a:t>
            </a:r>
          </a:p>
          <a:p>
            <a:pPr marL="342900" lvl="0" indent="-342900">
              <a:buFont typeface="Arial" panose="020B0604020202020204" pitchFamily="34" charset="0"/>
              <a:buChar char="•"/>
            </a:pPr>
            <a:r>
              <a:rPr lang="en-GB" b="1" dirty="0"/>
              <a:t>Explain</a:t>
            </a:r>
            <a:r>
              <a:rPr lang="en-GB" dirty="0"/>
              <a:t> their testing and fault diagnosis procedures.</a:t>
            </a:r>
          </a:p>
          <a:p>
            <a:pPr marL="342900" lvl="0" indent="-342900">
              <a:buFont typeface="Arial" panose="020B0604020202020204" pitchFamily="34" charset="0"/>
              <a:buChar char="•"/>
            </a:pPr>
            <a:r>
              <a:rPr lang="en-GB" b="1" dirty="0"/>
              <a:t>Apply</a:t>
            </a:r>
            <a:r>
              <a:rPr lang="en-GB" dirty="0"/>
              <a:t> safe replacement and reset methods following MI.</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52589"/>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5965E64A-D041-49DC-518E-8BB841CDDB33}"/>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108A1-9FE2-2434-F9B4-DCDA5954D2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8ED4F3-FDE7-7703-DC55-9A0D1A87BBAD}"/>
              </a:ext>
            </a:extLst>
          </p:cNvPr>
          <p:cNvSpPr>
            <a:spLocks noGrp="1"/>
          </p:cNvSpPr>
          <p:nvPr>
            <p:ph type="title"/>
          </p:nvPr>
        </p:nvSpPr>
        <p:spPr>
          <a:xfrm>
            <a:off x="252000" y="959222"/>
            <a:ext cx="11628452" cy="646331"/>
          </a:xfrm>
        </p:spPr>
        <p:txBody>
          <a:bodyPr/>
          <a:lstStyle/>
          <a:p>
            <a:r>
              <a:rPr lang="en-GB" dirty="0"/>
              <a:t>Thermostats: Purpose and positioning</a:t>
            </a:r>
          </a:p>
        </p:txBody>
      </p:sp>
      <p:sp>
        <p:nvSpPr>
          <p:cNvPr id="6" name="Content Placeholder 5">
            <a:extLst>
              <a:ext uri="{FF2B5EF4-FFF2-40B4-BE49-F238E27FC236}">
                <a16:creationId xmlns:a16="http://schemas.microsoft.com/office/drawing/2014/main" id="{C33FD6A3-200D-2DC7-3B57-2307DA4F224D}"/>
              </a:ext>
            </a:extLst>
          </p:cNvPr>
          <p:cNvSpPr>
            <a:spLocks noGrp="1"/>
          </p:cNvSpPr>
          <p:nvPr>
            <p:ph sz="quarter" idx="10"/>
          </p:nvPr>
        </p:nvSpPr>
        <p:spPr>
          <a:xfrm>
            <a:off x="360000" y="1800000"/>
            <a:ext cx="11307744" cy="4140000"/>
          </a:xfrm>
        </p:spPr>
        <p:txBody>
          <a:bodyPr/>
          <a:lstStyle/>
          <a:p>
            <a:r>
              <a:rPr lang="en-GB" dirty="0"/>
              <a:t>Thermostats are critical safety and control devices that maintain appropriate operating temperatures within gas appliances. </a:t>
            </a:r>
          </a:p>
          <a:p>
            <a:r>
              <a:rPr lang="en-GB" dirty="0"/>
              <a:t>Their precise positioning is essential for accurate temperature sensing and timely response.</a:t>
            </a:r>
          </a:p>
          <a:p>
            <a:r>
              <a:rPr lang="en-GB" dirty="0"/>
              <a:t>Thermostats must be correctly positioned with appropriate thermal contact to ensure accurate temperature sensing. Poor contact can lead to delayed response and potential overheating scenarios.</a:t>
            </a:r>
          </a:p>
          <a:p>
            <a:r>
              <a:rPr lang="en-GB" dirty="0"/>
              <a:t>Never bypass thermostats as temporary fixes. This removes critical safety devices from the system and places users at risk.</a:t>
            </a:r>
          </a:p>
          <a:p>
            <a:endParaRPr lang="en-GB" dirty="0"/>
          </a:p>
        </p:txBody>
      </p:sp>
    </p:spTree>
    <p:extLst>
      <p:ext uri="{BB962C8B-B14F-4D97-AF65-F5344CB8AC3E}">
        <p14:creationId xmlns:p14="http://schemas.microsoft.com/office/powerpoint/2010/main" val="58547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439C7-ED85-D9F9-7C73-D7EA5823D7A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EE9EF3F-269F-5D56-49DA-76CB6E5C8290}"/>
              </a:ext>
            </a:extLst>
          </p:cNvPr>
          <p:cNvSpPr>
            <a:spLocks noGrp="1"/>
          </p:cNvSpPr>
          <p:nvPr>
            <p:ph type="title"/>
          </p:nvPr>
        </p:nvSpPr>
        <p:spPr>
          <a:xfrm>
            <a:off x="252000" y="959222"/>
            <a:ext cx="11628452" cy="646331"/>
          </a:xfrm>
        </p:spPr>
        <p:txBody>
          <a:bodyPr/>
          <a:lstStyle/>
          <a:p>
            <a:r>
              <a:rPr lang="en-GB" dirty="0"/>
              <a:t>Thermostats: Purpose and positioning</a:t>
            </a:r>
          </a:p>
        </p:txBody>
      </p:sp>
      <p:graphicFrame>
        <p:nvGraphicFramePr>
          <p:cNvPr id="4" name="Table 3">
            <a:extLst>
              <a:ext uri="{FF2B5EF4-FFF2-40B4-BE49-F238E27FC236}">
                <a16:creationId xmlns:a16="http://schemas.microsoft.com/office/drawing/2014/main" id="{8A382497-E8E1-5D62-586F-DD22F19F7AEC}"/>
              </a:ext>
            </a:extLst>
          </p:cNvPr>
          <p:cNvGraphicFramePr>
            <a:graphicFrameLocks noGrp="1"/>
          </p:cNvGraphicFramePr>
          <p:nvPr>
            <p:extLst>
              <p:ext uri="{D42A27DB-BD31-4B8C-83A1-F6EECF244321}">
                <p14:modId xmlns:p14="http://schemas.microsoft.com/office/powerpoint/2010/main" val="2723028735"/>
              </p:ext>
            </p:extLst>
          </p:nvPr>
        </p:nvGraphicFramePr>
        <p:xfrm>
          <a:off x="361553" y="1945227"/>
          <a:ext cx="11518899" cy="3749040"/>
        </p:xfrm>
        <a:graphic>
          <a:graphicData uri="http://schemas.openxmlformats.org/drawingml/2006/table">
            <a:tbl>
              <a:tblPr>
                <a:tableStyleId>{8A107856-5554-42FB-B03E-39F5DBC370BA}</a:tableStyleId>
              </a:tblPr>
              <a:tblGrid>
                <a:gridCol w="2686050">
                  <a:extLst>
                    <a:ext uri="{9D8B030D-6E8A-4147-A177-3AD203B41FA5}">
                      <a16:colId xmlns:a16="http://schemas.microsoft.com/office/drawing/2014/main" val="2101270346"/>
                    </a:ext>
                  </a:extLst>
                </a:gridCol>
                <a:gridCol w="4136571">
                  <a:extLst>
                    <a:ext uri="{9D8B030D-6E8A-4147-A177-3AD203B41FA5}">
                      <a16:colId xmlns:a16="http://schemas.microsoft.com/office/drawing/2014/main" val="605120075"/>
                    </a:ext>
                  </a:extLst>
                </a:gridCol>
                <a:gridCol w="4696278">
                  <a:extLst>
                    <a:ext uri="{9D8B030D-6E8A-4147-A177-3AD203B41FA5}">
                      <a16:colId xmlns:a16="http://schemas.microsoft.com/office/drawing/2014/main" val="172351665"/>
                    </a:ext>
                  </a:extLst>
                </a:gridCol>
              </a:tblGrid>
              <a:tr h="0">
                <a:tc>
                  <a:txBody>
                    <a:bodyPr/>
                    <a:lstStyle/>
                    <a:p>
                      <a:pPr>
                        <a:buNone/>
                      </a:pPr>
                      <a:r>
                        <a:rPr lang="en-GB" sz="2400" b="1" dirty="0"/>
                        <a:t>Type</a:t>
                      </a:r>
                      <a:endParaRPr lang="en-GB" sz="2400" dirty="0"/>
                    </a:p>
                  </a:txBody>
                  <a:tcPr anchor="ctr"/>
                </a:tc>
                <a:tc>
                  <a:txBody>
                    <a:bodyPr/>
                    <a:lstStyle/>
                    <a:p>
                      <a:pPr>
                        <a:buNone/>
                      </a:pPr>
                      <a:r>
                        <a:rPr lang="en-GB" sz="2400" b="1"/>
                        <a:t>Function</a:t>
                      </a:r>
                      <a:endParaRPr lang="en-GB" sz="2400"/>
                    </a:p>
                  </a:txBody>
                  <a:tcPr anchor="ctr"/>
                </a:tc>
                <a:tc>
                  <a:txBody>
                    <a:bodyPr/>
                    <a:lstStyle/>
                    <a:p>
                      <a:pPr>
                        <a:buNone/>
                      </a:pPr>
                      <a:r>
                        <a:rPr lang="en-GB" sz="2400" b="1" dirty="0"/>
                        <a:t>Typical location</a:t>
                      </a:r>
                      <a:endParaRPr lang="en-GB" sz="2400" dirty="0"/>
                    </a:p>
                  </a:txBody>
                  <a:tcPr anchor="ctr"/>
                </a:tc>
                <a:extLst>
                  <a:ext uri="{0D108BD9-81ED-4DB2-BD59-A6C34878D82A}">
                    <a16:rowId xmlns:a16="http://schemas.microsoft.com/office/drawing/2014/main" val="3594131544"/>
                  </a:ext>
                </a:extLst>
              </a:tr>
              <a:tr h="0">
                <a:tc>
                  <a:txBody>
                    <a:bodyPr/>
                    <a:lstStyle/>
                    <a:p>
                      <a:pPr>
                        <a:buNone/>
                      </a:pPr>
                      <a:r>
                        <a:rPr lang="en-GB" sz="2400" dirty="0"/>
                        <a:t>Flow Thermostat</a:t>
                      </a:r>
                    </a:p>
                  </a:txBody>
                  <a:tcPr anchor="ctr"/>
                </a:tc>
                <a:tc>
                  <a:txBody>
                    <a:bodyPr/>
                    <a:lstStyle/>
                    <a:p>
                      <a:pPr>
                        <a:buNone/>
                      </a:pPr>
                      <a:r>
                        <a:rPr lang="en-GB" sz="2400" dirty="0"/>
                        <a:t>Monitors hot water temperature leaving boiler</a:t>
                      </a:r>
                    </a:p>
                  </a:txBody>
                  <a:tcPr anchor="ctr"/>
                </a:tc>
                <a:tc>
                  <a:txBody>
                    <a:bodyPr/>
                    <a:lstStyle/>
                    <a:p>
                      <a:pPr>
                        <a:buNone/>
                      </a:pPr>
                      <a:r>
                        <a:rPr lang="en-GB" sz="2400"/>
                        <a:t>Clipped to flow pipe or integrated in heat exchanger</a:t>
                      </a:r>
                    </a:p>
                  </a:txBody>
                  <a:tcPr anchor="ctr"/>
                </a:tc>
                <a:extLst>
                  <a:ext uri="{0D108BD9-81ED-4DB2-BD59-A6C34878D82A}">
                    <a16:rowId xmlns:a16="http://schemas.microsoft.com/office/drawing/2014/main" val="750493836"/>
                  </a:ext>
                </a:extLst>
              </a:tr>
              <a:tr h="0">
                <a:tc>
                  <a:txBody>
                    <a:bodyPr/>
                    <a:lstStyle/>
                    <a:p>
                      <a:pPr>
                        <a:buNone/>
                      </a:pPr>
                      <a:r>
                        <a:rPr lang="en-GB" sz="2400"/>
                        <a:t>Return Thermostat</a:t>
                      </a:r>
                    </a:p>
                  </a:txBody>
                  <a:tcPr anchor="ctr"/>
                </a:tc>
                <a:tc>
                  <a:txBody>
                    <a:bodyPr/>
                    <a:lstStyle/>
                    <a:p>
                      <a:pPr>
                        <a:buNone/>
                      </a:pPr>
                      <a:r>
                        <a:rPr lang="en-GB" sz="2400" dirty="0"/>
                        <a:t>Measures temperature returning from system</a:t>
                      </a:r>
                    </a:p>
                  </a:txBody>
                  <a:tcPr anchor="ctr"/>
                </a:tc>
                <a:tc>
                  <a:txBody>
                    <a:bodyPr/>
                    <a:lstStyle/>
                    <a:p>
                      <a:pPr>
                        <a:buNone/>
                      </a:pPr>
                      <a:r>
                        <a:rPr lang="en-GB" sz="2400" dirty="0"/>
                        <a:t>Attached to return pipe before pump</a:t>
                      </a:r>
                    </a:p>
                  </a:txBody>
                  <a:tcPr anchor="ctr"/>
                </a:tc>
                <a:extLst>
                  <a:ext uri="{0D108BD9-81ED-4DB2-BD59-A6C34878D82A}">
                    <a16:rowId xmlns:a16="http://schemas.microsoft.com/office/drawing/2014/main" val="149979738"/>
                  </a:ext>
                </a:extLst>
              </a:tr>
              <a:tr h="0">
                <a:tc>
                  <a:txBody>
                    <a:bodyPr/>
                    <a:lstStyle/>
                    <a:p>
                      <a:pPr>
                        <a:buNone/>
                      </a:pPr>
                      <a:r>
                        <a:rPr lang="en-GB" sz="2400"/>
                        <a:t>Cylinder Thermostat</a:t>
                      </a:r>
                    </a:p>
                  </a:txBody>
                  <a:tcPr anchor="ctr"/>
                </a:tc>
                <a:tc>
                  <a:txBody>
                    <a:bodyPr/>
                    <a:lstStyle/>
                    <a:p>
                      <a:pPr>
                        <a:buNone/>
                      </a:pPr>
                      <a:r>
                        <a:rPr lang="en-GB" sz="2400"/>
                        <a:t>Controls stored hot water temperature</a:t>
                      </a:r>
                    </a:p>
                  </a:txBody>
                  <a:tcPr anchor="ctr"/>
                </a:tc>
                <a:tc>
                  <a:txBody>
                    <a:bodyPr/>
                    <a:lstStyle/>
                    <a:p>
                      <a:pPr>
                        <a:buNone/>
                      </a:pPr>
                      <a:r>
                        <a:rPr lang="en-GB" sz="2400" dirty="0"/>
                        <a:t>External to cylinder or immersed in pocket</a:t>
                      </a:r>
                    </a:p>
                  </a:txBody>
                  <a:tcPr anchor="ctr"/>
                </a:tc>
                <a:extLst>
                  <a:ext uri="{0D108BD9-81ED-4DB2-BD59-A6C34878D82A}">
                    <a16:rowId xmlns:a16="http://schemas.microsoft.com/office/drawing/2014/main" val="2906720300"/>
                  </a:ext>
                </a:extLst>
              </a:tr>
              <a:tr h="0">
                <a:tc>
                  <a:txBody>
                    <a:bodyPr/>
                    <a:lstStyle/>
                    <a:p>
                      <a:pPr>
                        <a:buNone/>
                      </a:pPr>
                      <a:r>
                        <a:rPr lang="en-GB" sz="2400"/>
                        <a:t>Overheat Thermostat</a:t>
                      </a:r>
                    </a:p>
                  </a:txBody>
                  <a:tcPr anchor="ctr"/>
                </a:tc>
                <a:tc>
                  <a:txBody>
                    <a:bodyPr/>
                    <a:lstStyle/>
                    <a:p>
                      <a:pPr>
                        <a:buNone/>
                      </a:pPr>
                      <a:r>
                        <a:rPr lang="en-GB" sz="2400"/>
                        <a:t>Backup cut-off if primary thermostat fails</a:t>
                      </a:r>
                    </a:p>
                  </a:txBody>
                  <a:tcPr anchor="ctr"/>
                </a:tc>
                <a:tc>
                  <a:txBody>
                    <a:bodyPr/>
                    <a:lstStyle/>
                    <a:p>
                      <a:pPr>
                        <a:buNone/>
                      </a:pPr>
                      <a:r>
                        <a:rPr lang="en-GB" sz="2400" dirty="0"/>
                        <a:t>Built into appliance at critical heat point</a:t>
                      </a:r>
                    </a:p>
                  </a:txBody>
                  <a:tcPr anchor="ctr"/>
                </a:tc>
                <a:extLst>
                  <a:ext uri="{0D108BD9-81ED-4DB2-BD59-A6C34878D82A}">
                    <a16:rowId xmlns:a16="http://schemas.microsoft.com/office/drawing/2014/main" val="2598991196"/>
                  </a:ext>
                </a:extLst>
              </a:tr>
            </a:tbl>
          </a:graphicData>
        </a:graphic>
      </p:graphicFrame>
    </p:spTree>
    <p:extLst>
      <p:ext uri="{BB962C8B-B14F-4D97-AF65-F5344CB8AC3E}">
        <p14:creationId xmlns:p14="http://schemas.microsoft.com/office/powerpoint/2010/main" val="1865089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959222"/>
            <a:ext cx="11628452" cy="646331"/>
          </a:xfrm>
        </p:spPr>
        <p:txBody>
          <a:bodyPr/>
          <a:lstStyle/>
          <a:p>
            <a:r>
              <a:rPr lang="en-GB" dirty="0"/>
              <a:t>How thermostats work</a:t>
            </a:r>
          </a:p>
        </p:txBody>
      </p:sp>
      <p:sp>
        <p:nvSpPr>
          <p:cNvPr id="6" name="Content Placeholder 5">
            <a:extLst>
              <a:ext uri="{FF2B5EF4-FFF2-40B4-BE49-F238E27FC236}">
                <a16:creationId xmlns:a16="http://schemas.microsoft.com/office/drawing/2014/main" id="{C20D6D41-0AE1-CC51-7A6D-044A63FE1144}"/>
              </a:ext>
            </a:extLst>
          </p:cNvPr>
          <p:cNvSpPr>
            <a:spLocks noGrp="1"/>
          </p:cNvSpPr>
          <p:nvPr>
            <p:ph sz="quarter" idx="10"/>
          </p:nvPr>
        </p:nvSpPr>
        <p:spPr>
          <a:xfrm>
            <a:off x="360000" y="1800000"/>
            <a:ext cx="10982914" cy="4140000"/>
          </a:xfrm>
        </p:spPr>
        <p:txBody>
          <a:bodyPr/>
          <a:lstStyle/>
          <a:p>
            <a:r>
              <a:rPr lang="en-GB" b="1" dirty="0"/>
              <a:t>Temperature sensing</a:t>
            </a:r>
          </a:p>
          <a:p>
            <a:r>
              <a:rPr lang="en-GB" dirty="0"/>
              <a:t>Modern thermostats use thermistors (Negative Temperature Coefficient sensors) whose electrical resistance decreases as temperature rises.</a:t>
            </a:r>
          </a:p>
          <a:p>
            <a:r>
              <a:rPr lang="en-GB" dirty="0"/>
              <a:t>At 25°C, a typical NTC sensor will have a resistance of approximately 10kΩ, falling to around 1kΩ at 100°C.</a:t>
            </a:r>
          </a:p>
          <a:p>
            <a:endParaRPr lang="en-GB" dirty="0"/>
          </a:p>
        </p:txBody>
      </p:sp>
    </p:spTree>
    <p:extLst>
      <p:ext uri="{BB962C8B-B14F-4D97-AF65-F5344CB8AC3E}">
        <p14:creationId xmlns:p14="http://schemas.microsoft.com/office/powerpoint/2010/main" val="2729383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62AAC-0D16-CFC9-2715-F293E5B2B0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69851DB-E4DE-BFA0-82C4-C85D918647FD}"/>
              </a:ext>
            </a:extLst>
          </p:cNvPr>
          <p:cNvSpPr>
            <a:spLocks noGrp="1"/>
          </p:cNvSpPr>
          <p:nvPr>
            <p:ph type="title"/>
          </p:nvPr>
        </p:nvSpPr>
        <p:spPr>
          <a:xfrm>
            <a:off x="252000" y="959222"/>
            <a:ext cx="11628452" cy="646331"/>
          </a:xfrm>
        </p:spPr>
        <p:txBody>
          <a:bodyPr/>
          <a:lstStyle/>
          <a:p>
            <a:r>
              <a:rPr lang="en-GB" dirty="0"/>
              <a:t>How thermostats work</a:t>
            </a:r>
          </a:p>
        </p:txBody>
      </p:sp>
      <p:sp>
        <p:nvSpPr>
          <p:cNvPr id="6" name="Content Placeholder 5">
            <a:extLst>
              <a:ext uri="{FF2B5EF4-FFF2-40B4-BE49-F238E27FC236}">
                <a16:creationId xmlns:a16="http://schemas.microsoft.com/office/drawing/2014/main" id="{372493A5-2DF4-7541-CAB0-95085AF9291C}"/>
              </a:ext>
            </a:extLst>
          </p:cNvPr>
          <p:cNvSpPr>
            <a:spLocks noGrp="1"/>
          </p:cNvSpPr>
          <p:nvPr>
            <p:ph sz="quarter" idx="10"/>
          </p:nvPr>
        </p:nvSpPr>
        <p:spPr>
          <a:xfrm>
            <a:off x="360000" y="1800000"/>
            <a:ext cx="10536600" cy="4140000"/>
          </a:xfrm>
        </p:spPr>
        <p:txBody>
          <a:bodyPr/>
          <a:lstStyle/>
          <a:p>
            <a:r>
              <a:rPr lang="en-GB" b="1" dirty="0"/>
              <a:t>Signal processing</a:t>
            </a:r>
          </a:p>
          <a:p>
            <a:r>
              <a:rPr lang="en-GB" dirty="0"/>
              <a:t>The PCB (Printed Circuit Board) constantly monitors resistance values from thermistors, converting them to temperature readings.</a:t>
            </a:r>
          </a:p>
          <a:p>
            <a:r>
              <a:rPr lang="en-GB" dirty="0"/>
              <a:t>These signals are used to determine when to modulate flame, adjust pump speed, or trigger safety lockouts.</a:t>
            </a:r>
          </a:p>
          <a:p>
            <a:endParaRPr lang="en-GB" dirty="0"/>
          </a:p>
        </p:txBody>
      </p:sp>
    </p:spTree>
    <p:extLst>
      <p:ext uri="{BB962C8B-B14F-4D97-AF65-F5344CB8AC3E}">
        <p14:creationId xmlns:p14="http://schemas.microsoft.com/office/powerpoint/2010/main" val="2082593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ABEFF-F7E8-99DF-087D-AAB280EFFEE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063B73B-4CFE-9FDC-E41F-4E4B9E58E9E1}"/>
              </a:ext>
            </a:extLst>
          </p:cNvPr>
          <p:cNvSpPr>
            <a:spLocks noGrp="1"/>
          </p:cNvSpPr>
          <p:nvPr>
            <p:ph type="title"/>
          </p:nvPr>
        </p:nvSpPr>
        <p:spPr>
          <a:xfrm>
            <a:off x="252000" y="959222"/>
            <a:ext cx="11628452" cy="646331"/>
          </a:xfrm>
        </p:spPr>
        <p:txBody>
          <a:bodyPr/>
          <a:lstStyle/>
          <a:p>
            <a:r>
              <a:rPr lang="en-GB" dirty="0"/>
              <a:t>How thermostats work</a:t>
            </a:r>
          </a:p>
        </p:txBody>
      </p:sp>
      <p:sp>
        <p:nvSpPr>
          <p:cNvPr id="6" name="Content Placeholder 5">
            <a:extLst>
              <a:ext uri="{FF2B5EF4-FFF2-40B4-BE49-F238E27FC236}">
                <a16:creationId xmlns:a16="http://schemas.microsoft.com/office/drawing/2014/main" id="{02483834-0004-18E6-0A60-65DB43953274}"/>
              </a:ext>
            </a:extLst>
          </p:cNvPr>
          <p:cNvSpPr>
            <a:spLocks noGrp="1"/>
          </p:cNvSpPr>
          <p:nvPr>
            <p:ph sz="quarter" idx="10"/>
          </p:nvPr>
        </p:nvSpPr>
        <p:spPr>
          <a:xfrm>
            <a:off x="360000" y="1800000"/>
            <a:ext cx="11628452" cy="4140000"/>
          </a:xfrm>
        </p:spPr>
        <p:txBody>
          <a:bodyPr/>
          <a:lstStyle/>
          <a:p>
            <a:r>
              <a:rPr lang="en-GB" b="1" dirty="0"/>
              <a:t>System response</a:t>
            </a:r>
          </a:p>
          <a:p>
            <a:r>
              <a:rPr lang="en-GB" dirty="0"/>
              <a:t>Based on temperature readings, the PCB controls:</a:t>
            </a:r>
          </a:p>
          <a:p>
            <a:pPr marL="342900" indent="-342900">
              <a:buFont typeface="Arial" panose="020B0604020202020204" pitchFamily="34" charset="0"/>
              <a:buChar char="•"/>
            </a:pPr>
            <a:r>
              <a:rPr lang="en-GB" dirty="0"/>
              <a:t>Burner modulation (flame height).</a:t>
            </a:r>
          </a:p>
          <a:p>
            <a:pPr marL="342900" indent="-342900">
              <a:buFont typeface="Arial" panose="020B0604020202020204" pitchFamily="34" charset="0"/>
              <a:buChar char="•"/>
            </a:pPr>
            <a:r>
              <a:rPr lang="en-GB" dirty="0"/>
              <a:t>Pump operation (speed adjustment).</a:t>
            </a:r>
          </a:p>
          <a:p>
            <a:pPr marL="342900" indent="-342900">
              <a:buFont typeface="Arial" panose="020B0604020202020204" pitchFamily="34" charset="0"/>
              <a:buChar char="•"/>
            </a:pPr>
            <a:r>
              <a:rPr lang="en-GB" dirty="0"/>
              <a:t>Overheat lockout (safety shutdown).</a:t>
            </a:r>
          </a:p>
          <a:p>
            <a:endParaRPr lang="en-GB" dirty="0"/>
          </a:p>
        </p:txBody>
      </p:sp>
    </p:spTree>
    <p:extLst>
      <p:ext uri="{BB962C8B-B14F-4D97-AF65-F5344CB8AC3E}">
        <p14:creationId xmlns:p14="http://schemas.microsoft.com/office/powerpoint/2010/main" val="2463617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39448-CC2C-EDC7-30B2-EEA29E1D74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3A54BB9-7E85-FCFE-1645-7A2CA9F1D115}"/>
              </a:ext>
            </a:extLst>
          </p:cNvPr>
          <p:cNvSpPr>
            <a:spLocks noGrp="1"/>
          </p:cNvSpPr>
          <p:nvPr>
            <p:ph type="title"/>
          </p:nvPr>
        </p:nvSpPr>
        <p:spPr>
          <a:xfrm>
            <a:off x="252000" y="959222"/>
            <a:ext cx="11628452" cy="646331"/>
          </a:xfrm>
        </p:spPr>
        <p:txBody>
          <a:bodyPr/>
          <a:lstStyle/>
          <a:p>
            <a:r>
              <a:rPr lang="en-GB" dirty="0"/>
              <a:t>How thermostats work</a:t>
            </a:r>
          </a:p>
        </p:txBody>
      </p:sp>
      <p:sp>
        <p:nvSpPr>
          <p:cNvPr id="6" name="Content Placeholder 5">
            <a:extLst>
              <a:ext uri="{FF2B5EF4-FFF2-40B4-BE49-F238E27FC236}">
                <a16:creationId xmlns:a16="http://schemas.microsoft.com/office/drawing/2014/main" id="{FB5C277F-9E86-FF70-8BDA-941DA21B6A27}"/>
              </a:ext>
            </a:extLst>
          </p:cNvPr>
          <p:cNvSpPr>
            <a:spLocks noGrp="1"/>
          </p:cNvSpPr>
          <p:nvPr>
            <p:ph sz="quarter" idx="10"/>
          </p:nvPr>
        </p:nvSpPr>
        <p:spPr>
          <a:xfrm>
            <a:off x="360000" y="1800000"/>
            <a:ext cx="11628452" cy="4140000"/>
          </a:xfrm>
        </p:spPr>
        <p:txBody>
          <a:bodyPr/>
          <a:lstStyle/>
          <a:p>
            <a:r>
              <a:rPr lang="en-GB" b="1" dirty="0"/>
              <a:t>Symptoms of thermostat failure:</a:t>
            </a:r>
          </a:p>
          <a:p>
            <a:pPr marL="342900" indent="-342900">
              <a:buFont typeface="Arial" panose="020B0604020202020204" pitchFamily="34" charset="0"/>
              <a:buChar char="•"/>
            </a:pPr>
            <a:r>
              <a:rPr lang="en-GB" dirty="0"/>
              <a:t>Boiler consistently overheating or short cycling.</a:t>
            </a:r>
          </a:p>
          <a:p>
            <a:pPr marL="342900" indent="-342900">
              <a:buFont typeface="Arial" panose="020B0604020202020204" pitchFamily="34" charset="0"/>
              <a:buChar char="•"/>
            </a:pPr>
            <a:r>
              <a:rPr lang="en-GB" dirty="0"/>
              <a:t>Domestic hot water temperature fluctuations.</a:t>
            </a:r>
          </a:p>
          <a:p>
            <a:pPr marL="342900" indent="-342900">
              <a:buFont typeface="Arial" panose="020B0604020202020204" pitchFamily="34" charset="0"/>
              <a:buChar char="•"/>
            </a:pPr>
            <a:r>
              <a:rPr lang="en-GB" dirty="0"/>
              <a:t>Random lockouts triggered by high limit stats.</a:t>
            </a:r>
          </a:p>
          <a:p>
            <a:pPr marL="342900" indent="-342900">
              <a:buFont typeface="Arial" panose="020B0604020202020204" pitchFamily="34" charset="0"/>
              <a:buChar char="•"/>
            </a:pPr>
            <a:r>
              <a:rPr lang="en-GB" dirty="0"/>
              <a:t>Poor modulation of burner flame.</a:t>
            </a:r>
          </a:p>
          <a:p>
            <a:r>
              <a:rPr lang="en-GB" dirty="0"/>
              <a:t>Thermostats must always be replaced like-for-like using manufacturer-approved parts. Incorrect thermostats may have different resistance values or temperature thresholds, leading to unsafe operation.</a:t>
            </a:r>
          </a:p>
          <a:p>
            <a:endParaRPr lang="en-GB" dirty="0"/>
          </a:p>
        </p:txBody>
      </p:sp>
    </p:spTree>
    <p:extLst>
      <p:ext uri="{BB962C8B-B14F-4D97-AF65-F5344CB8AC3E}">
        <p14:creationId xmlns:p14="http://schemas.microsoft.com/office/powerpoint/2010/main" val="27566392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D5041F6D-BBDE-4B15-9860-57A05AB8973C}">
  <ds:schemaRefs>
    <ds:schemaRef ds:uri="7c04300a-231c-4281-9146-a98f6f4a7aff"/>
    <ds:schemaRef ds:uri="http://purl.org/dc/terms/"/>
    <ds:schemaRef ds:uri="http://purl.org/dc/dcmitype/"/>
    <ds:schemaRef ds:uri="http://schemas.openxmlformats.org/package/2006/metadata/core-properties"/>
    <ds:schemaRef ds:uri="http://www.w3.org/XML/1998/namespace"/>
    <ds:schemaRef ds:uri="01e15224-84b2-4570-bdea-a67bb94d0921"/>
    <ds:schemaRef ds:uri="http://schemas.microsoft.com/office/2006/documentManagement/types"/>
    <ds:schemaRef ds:uri="http://schemas.microsoft.com/office/infopath/2007/PartnerControl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7FE4CB27-B025-4024-81D6-A0A85941A7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491</TotalTime>
  <Words>2320</Words>
  <Application>Microsoft Office PowerPoint</Application>
  <PresentationFormat>Custom</PresentationFormat>
  <Paragraphs>290</Paragraphs>
  <Slides>38</Slides>
  <Notes>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1_Default Design</vt:lpstr>
      <vt:lpstr>PowerPoint Presentation</vt:lpstr>
      <vt:lpstr>Starter</vt:lpstr>
      <vt:lpstr>Objectives</vt:lpstr>
      <vt:lpstr>Thermostats: Purpose and positioning</vt:lpstr>
      <vt:lpstr>Thermostats: Purpose and positioning</vt:lpstr>
      <vt:lpstr>How thermostats work</vt:lpstr>
      <vt:lpstr>How thermostats work</vt:lpstr>
      <vt:lpstr>How thermostats work</vt:lpstr>
      <vt:lpstr>How thermostats work</vt:lpstr>
      <vt:lpstr>Low water pressure switches</vt:lpstr>
      <vt:lpstr>Low water pressure switches</vt:lpstr>
      <vt:lpstr>Testing and fault finding</vt:lpstr>
      <vt:lpstr>Testing and fault finding</vt:lpstr>
      <vt:lpstr>Integration with appliance control</vt:lpstr>
      <vt:lpstr>Integration with appliance control</vt:lpstr>
      <vt:lpstr>Integration with appliance control</vt:lpstr>
      <vt:lpstr>Common real-world issues</vt:lpstr>
      <vt:lpstr>Common real-world issues</vt:lpstr>
      <vt:lpstr>Common real-world issues</vt:lpstr>
      <vt:lpstr>Common real-world issues</vt:lpstr>
      <vt:lpstr>Common real-world issues</vt:lpstr>
      <vt:lpstr>Knowledge check</vt:lpstr>
      <vt:lpstr>Knowledge check</vt:lpstr>
      <vt:lpstr>Knowledge check</vt:lpstr>
      <vt:lpstr>Thermostat testing procedures</vt:lpstr>
      <vt:lpstr>Thermostat testing procedures</vt:lpstr>
      <vt:lpstr>Low water pressure switch operation</vt:lpstr>
      <vt:lpstr>Low water pressure switch operation</vt:lpstr>
      <vt:lpstr>Low water pressure switch operation</vt:lpstr>
      <vt:lpstr>System integration case study</vt:lpstr>
      <vt:lpstr>System integration case study</vt:lpstr>
      <vt:lpstr>Safe replacement procedures</vt:lpstr>
      <vt:lpstr>Safe replacement procedures</vt:lpstr>
      <vt:lpstr>Safe replacement procedures</vt:lpstr>
      <vt:lpstr>Safe replacement procedures</vt:lpstr>
      <vt:lpstr>Key learning points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5</cp:revision>
  <cp:lastPrinted>2025-05-28T15:27:28Z</cp:lastPrinted>
  <dcterms:created xsi:type="dcterms:W3CDTF">2025-04-15T10:44:23Z</dcterms:created>
  <dcterms:modified xsi:type="dcterms:W3CDTF">2025-12-04T15:30:22Z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2025-12-02T10:54:29Z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b469067e-bd33-4add-bdeb-16bb443119f0</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