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7"/>
  </p:notesMasterIdLst>
  <p:handoutMasterIdLst>
    <p:handoutMasterId r:id="rId38"/>
  </p:handoutMasterIdLst>
  <p:sldIdLst>
    <p:sldId id="462" r:id="rId5"/>
    <p:sldId id="840" r:id="rId6"/>
    <p:sldId id="837" r:id="rId7"/>
    <p:sldId id="949" r:id="rId8"/>
    <p:sldId id="992" r:id="rId9"/>
    <p:sldId id="993" r:id="rId10"/>
    <p:sldId id="950" r:id="rId11"/>
    <p:sldId id="994" r:id="rId12"/>
    <p:sldId id="995" r:id="rId13"/>
    <p:sldId id="997" r:id="rId14"/>
    <p:sldId id="996" r:id="rId15"/>
    <p:sldId id="966" r:id="rId16"/>
    <p:sldId id="998" r:id="rId17"/>
    <p:sldId id="999" r:id="rId18"/>
    <p:sldId id="1000" r:id="rId19"/>
    <p:sldId id="967" r:id="rId20"/>
    <p:sldId id="1001" r:id="rId21"/>
    <p:sldId id="1002" r:id="rId22"/>
    <p:sldId id="1003" r:id="rId23"/>
    <p:sldId id="1004" r:id="rId24"/>
    <p:sldId id="968" r:id="rId25"/>
    <p:sldId id="969" r:id="rId26"/>
    <p:sldId id="1005" r:id="rId27"/>
    <p:sldId id="951" r:id="rId28"/>
    <p:sldId id="1006" r:id="rId29"/>
    <p:sldId id="1007" r:id="rId30"/>
    <p:sldId id="1008" r:id="rId31"/>
    <p:sldId id="1009" r:id="rId32"/>
    <p:sldId id="971" r:id="rId33"/>
    <p:sldId id="1010" r:id="rId34"/>
    <p:sldId id="838" r:id="rId35"/>
    <p:sldId id="512" r:id="rId36"/>
  </p:sldIdLst>
  <p:sldSz cx="12239625" cy="6840538"/>
  <p:notesSz cx="6797675" cy="9928225"/>
  <p:custDataLst>
    <p:tags r:id="rId39"/>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97F698-8C51-7932-E3B1-4F10544F250B}" v="36" dt="2025-12-04T14:30:08.1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gs" Target="tags/tag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10:52:24.051" v="24" actId="20577"/>
      <pc:docMkLst>
        <pc:docMk/>
      </pc:docMkLst>
      <pc:sldChg chg="addSp modSp mod">
        <pc:chgData name="Hazell, Danielle" userId="16322be0-50ef-46ff-b0c0-d304bc10d5d2" providerId="ADAL" clId="{E6D12E1F-DF63-450C-A9ED-E72C5F6C045B}" dt="2025-12-02T10:50:03.376" v="3"/>
        <pc:sldMkLst>
          <pc:docMk/>
          <pc:sldMk cId="2402489006" sldId="512"/>
        </pc:sldMkLst>
        <pc:spChg chg="add mod">
          <ac:chgData name="Hazell, Danielle" userId="16322be0-50ef-46ff-b0c0-d304bc10d5d2" providerId="ADAL" clId="{E6D12E1F-DF63-450C-A9ED-E72C5F6C045B}" dt="2025-12-02T10:50:03.376" v="3"/>
          <ac:spMkLst>
            <pc:docMk/>
            <pc:sldMk cId="2402489006" sldId="512"/>
            <ac:spMk id="2" creationId="{83CD5299-B087-7F83-6540-7F8B8F910508}"/>
          </ac:spMkLst>
        </pc:spChg>
        <pc:spChg chg="mod">
          <ac:chgData name="Hazell, Danielle" userId="16322be0-50ef-46ff-b0c0-d304bc10d5d2" providerId="ADAL" clId="{E6D12E1F-DF63-450C-A9ED-E72C5F6C045B}" dt="2025-12-02T10:50:02.821" v="2"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0:52:24.051" v="24" actId="20577"/>
        <pc:sldMkLst>
          <pc:docMk/>
          <pc:sldMk cId="3014219946" sldId="838"/>
        </pc:sldMkLst>
        <pc:spChg chg="mod">
          <ac:chgData name="Hazell, Danielle" userId="16322be0-50ef-46ff-b0c0-d304bc10d5d2" providerId="ADAL" clId="{E6D12E1F-DF63-450C-A9ED-E72C5F6C045B}" dt="2025-12-02T10:52:24.051" v="24"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10:50:30.974" v="7" actId="14100"/>
        <pc:sldMkLst>
          <pc:docMk/>
          <pc:sldMk cId="2808480706" sldId="840"/>
        </pc:sldMkLst>
        <pc:spChg chg="mod">
          <ac:chgData name="Hazell, Danielle" userId="16322be0-50ef-46ff-b0c0-d304bc10d5d2" providerId="ADAL" clId="{E6D12E1F-DF63-450C-A9ED-E72C5F6C045B}" dt="2025-12-02T10:50:30.974" v="7" actId="14100"/>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10:50:46.414" v="8" actId="14100"/>
        <pc:sldMkLst>
          <pc:docMk/>
          <pc:sldMk cId="703162163" sldId="950"/>
        </pc:sldMkLst>
        <pc:spChg chg="mod">
          <ac:chgData name="Hazell, Danielle" userId="16322be0-50ef-46ff-b0c0-d304bc10d5d2" providerId="ADAL" clId="{E6D12E1F-DF63-450C-A9ED-E72C5F6C045B}" dt="2025-12-02T10:50:46.414" v="8" actId="14100"/>
          <ac:spMkLst>
            <pc:docMk/>
            <pc:sldMk cId="703162163" sldId="950"/>
            <ac:spMk id="6" creationId="{2B65DF85-4D24-6E7C-481B-0DE599A4D16C}"/>
          </ac:spMkLst>
        </pc:spChg>
      </pc:sldChg>
      <pc:sldChg chg="modSp mod">
        <pc:chgData name="Hazell, Danielle" userId="16322be0-50ef-46ff-b0c0-d304bc10d5d2" providerId="ADAL" clId="{E6D12E1F-DF63-450C-A9ED-E72C5F6C045B}" dt="2025-12-02T10:51:56.882" v="17" actId="14100"/>
        <pc:sldMkLst>
          <pc:docMk/>
          <pc:sldMk cId="3116588830" sldId="951"/>
        </pc:sldMkLst>
        <pc:spChg chg="mod">
          <ac:chgData name="Hazell, Danielle" userId="16322be0-50ef-46ff-b0c0-d304bc10d5d2" providerId="ADAL" clId="{E6D12E1F-DF63-450C-A9ED-E72C5F6C045B}" dt="2025-12-02T10:51:56.882" v="17" actId="14100"/>
          <ac:spMkLst>
            <pc:docMk/>
            <pc:sldMk cId="3116588830" sldId="951"/>
            <ac:spMk id="6" creationId="{1E3A0416-29C5-F2F7-7DDA-F2081B5DB25F}"/>
          </ac:spMkLst>
        </pc:spChg>
      </pc:sldChg>
      <pc:sldChg chg="modSp mod">
        <pc:chgData name="Hazell, Danielle" userId="16322be0-50ef-46ff-b0c0-d304bc10d5d2" providerId="ADAL" clId="{E6D12E1F-DF63-450C-A9ED-E72C5F6C045B}" dt="2025-12-02T10:51:14.350" v="10" actId="14100"/>
        <pc:sldMkLst>
          <pc:docMk/>
          <pc:sldMk cId="612998303" sldId="967"/>
        </pc:sldMkLst>
        <pc:spChg chg="mod">
          <ac:chgData name="Hazell, Danielle" userId="16322be0-50ef-46ff-b0c0-d304bc10d5d2" providerId="ADAL" clId="{E6D12E1F-DF63-450C-A9ED-E72C5F6C045B}" dt="2025-12-02T10:51:14.350" v="10" actId="14100"/>
          <ac:spMkLst>
            <pc:docMk/>
            <pc:sldMk cId="612998303" sldId="967"/>
            <ac:spMk id="6" creationId="{D9DFD6B3-9009-979D-E47F-FB29F2D7004A}"/>
          </ac:spMkLst>
        </pc:spChg>
      </pc:sldChg>
      <pc:sldChg chg="modSp mod">
        <pc:chgData name="Hazell, Danielle" userId="16322be0-50ef-46ff-b0c0-d304bc10d5d2" providerId="ADAL" clId="{E6D12E1F-DF63-450C-A9ED-E72C5F6C045B}" dt="2025-12-02T10:51:39.183" v="14" actId="12385"/>
        <pc:sldMkLst>
          <pc:docMk/>
          <pc:sldMk cId="1002711414" sldId="968"/>
        </pc:sldMkLst>
        <pc:spChg chg="mod">
          <ac:chgData name="Hazell, Danielle" userId="16322be0-50ef-46ff-b0c0-d304bc10d5d2" providerId="ADAL" clId="{E6D12E1F-DF63-450C-A9ED-E72C5F6C045B}" dt="2025-12-02T10:51:35.037" v="12" actId="1076"/>
          <ac:spMkLst>
            <pc:docMk/>
            <pc:sldMk cId="1002711414" sldId="968"/>
            <ac:spMk id="5" creationId="{FA75FCD8-546E-521C-CAC2-599451E4C0A8}"/>
          </ac:spMkLst>
        </pc:spChg>
        <pc:graphicFrameChg chg="mod modGraphic">
          <ac:chgData name="Hazell, Danielle" userId="16322be0-50ef-46ff-b0c0-d304bc10d5d2" providerId="ADAL" clId="{E6D12E1F-DF63-450C-A9ED-E72C5F6C045B}" dt="2025-12-02T10:51:39.183" v="14" actId="12385"/>
          <ac:graphicFrameMkLst>
            <pc:docMk/>
            <pc:sldMk cId="1002711414" sldId="968"/>
            <ac:graphicFrameMk id="4" creationId="{9051B150-526A-B022-5373-A64C615020B4}"/>
          </ac:graphicFrameMkLst>
        </pc:graphicFrameChg>
      </pc:sldChg>
      <pc:sldChg chg="modSp mod">
        <pc:chgData name="Hazell, Danielle" userId="16322be0-50ef-46ff-b0c0-d304bc10d5d2" providerId="ADAL" clId="{E6D12E1F-DF63-450C-A9ED-E72C5F6C045B}" dt="2025-12-02T10:51:44.789" v="15" actId="14100"/>
        <pc:sldMkLst>
          <pc:docMk/>
          <pc:sldMk cId="102755790" sldId="969"/>
        </pc:sldMkLst>
        <pc:spChg chg="mod">
          <ac:chgData name="Hazell, Danielle" userId="16322be0-50ef-46ff-b0c0-d304bc10d5d2" providerId="ADAL" clId="{E6D12E1F-DF63-450C-A9ED-E72C5F6C045B}" dt="2025-12-02T10:51:44.789" v="15" actId="14100"/>
          <ac:spMkLst>
            <pc:docMk/>
            <pc:sldMk cId="102755790" sldId="969"/>
            <ac:spMk id="6" creationId="{5A304A30-122A-31FA-5482-CB682F6E1FF0}"/>
          </ac:spMkLst>
        </pc:spChg>
      </pc:sldChg>
      <pc:sldChg chg="modSp mod">
        <pc:chgData name="Hazell, Danielle" userId="16322be0-50ef-46ff-b0c0-d304bc10d5d2" providerId="ADAL" clId="{E6D12E1F-DF63-450C-A9ED-E72C5F6C045B}" dt="2025-12-02T10:52:11.458" v="19" actId="14100"/>
        <pc:sldMkLst>
          <pc:docMk/>
          <pc:sldMk cId="735197889" sldId="971"/>
        </pc:sldMkLst>
        <pc:spChg chg="mod">
          <ac:chgData name="Hazell, Danielle" userId="16322be0-50ef-46ff-b0c0-d304bc10d5d2" providerId="ADAL" clId="{E6D12E1F-DF63-450C-A9ED-E72C5F6C045B}" dt="2025-12-02T10:52:11.458" v="19" actId="14100"/>
          <ac:spMkLst>
            <pc:docMk/>
            <pc:sldMk cId="735197889" sldId="971"/>
            <ac:spMk id="6" creationId="{52C1A281-2413-E298-D621-C2711AAA4673}"/>
          </ac:spMkLst>
        </pc:spChg>
      </pc:sldChg>
      <pc:sldChg chg="modSp mod">
        <pc:chgData name="Hazell, Danielle" userId="16322be0-50ef-46ff-b0c0-d304bc10d5d2" providerId="ADAL" clId="{E6D12E1F-DF63-450C-A9ED-E72C5F6C045B}" dt="2025-12-02T10:51:07.453" v="9" actId="1076"/>
        <pc:sldMkLst>
          <pc:docMk/>
          <pc:sldMk cId="3348838963" sldId="1000"/>
        </pc:sldMkLst>
        <pc:spChg chg="mod">
          <ac:chgData name="Hazell, Danielle" userId="16322be0-50ef-46ff-b0c0-d304bc10d5d2" providerId="ADAL" clId="{E6D12E1F-DF63-450C-A9ED-E72C5F6C045B}" dt="2025-12-02T10:51:07.453" v="9" actId="1076"/>
          <ac:spMkLst>
            <pc:docMk/>
            <pc:sldMk cId="3348838963" sldId="1000"/>
            <ac:spMk id="6" creationId="{BE22C714-028A-BFEA-7CE1-8D9DBEFE81E8}"/>
          </ac:spMkLst>
        </pc:spChg>
      </pc:sldChg>
      <pc:sldChg chg="modSp mod">
        <pc:chgData name="Hazell, Danielle" userId="16322be0-50ef-46ff-b0c0-d304bc10d5d2" providerId="ADAL" clId="{E6D12E1F-DF63-450C-A9ED-E72C5F6C045B}" dt="2025-12-02T10:51:26.104" v="11" actId="1076"/>
        <pc:sldMkLst>
          <pc:docMk/>
          <pc:sldMk cId="1681793377" sldId="1003"/>
        </pc:sldMkLst>
        <pc:spChg chg="mod">
          <ac:chgData name="Hazell, Danielle" userId="16322be0-50ef-46ff-b0c0-d304bc10d5d2" providerId="ADAL" clId="{E6D12E1F-DF63-450C-A9ED-E72C5F6C045B}" dt="2025-12-02T10:51:26.104" v="11" actId="1076"/>
          <ac:spMkLst>
            <pc:docMk/>
            <pc:sldMk cId="1681793377" sldId="1003"/>
            <ac:spMk id="6" creationId="{0F3AA87B-2875-207D-9286-DAD1BB3C0E84}"/>
          </ac:spMkLst>
        </pc:spChg>
      </pc:sldChg>
      <pc:sldChg chg="modSp mod">
        <pc:chgData name="Hazell, Danielle" userId="16322be0-50ef-46ff-b0c0-d304bc10d5d2" providerId="ADAL" clId="{E6D12E1F-DF63-450C-A9ED-E72C5F6C045B}" dt="2025-12-02T10:51:49.609" v="16" actId="14100"/>
        <pc:sldMkLst>
          <pc:docMk/>
          <pc:sldMk cId="1244958527" sldId="1005"/>
        </pc:sldMkLst>
        <pc:spChg chg="mod">
          <ac:chgData name="Hazell, Danielle" userId="16322be0-50ef-46ff-b0c0-d304bc10d5d2" providerId="ADAL" clId="{E6D12E1F-DF63-450C-A9ED-E72C5F6C045B}" dt="2025-12-02T10:51:49.609" v="16" actId="14100"/>
          <ac:spMkLst>
            <pc:docMk/>
            <pc:sldMk cId="1244958527" sldId="1005"/>
            <ac:spMk id="6" creationId="{14C24EA8-51EE-7E5F-9E37-4F03085B8CB8}"/>
          </ac:spMkLst>
        </pc:spChg>
      </pc:sldChg>
      <pc:sldChg chg="modSp mod">
        <pc:chgData name="Hazell, Danielle" userId="16322be0-50ef-46ff-b0c0-d304bc10d5d2" providerId="ADAL" clId="{E6D12E1F-DF63-450C-A9ED-E72C5F6C045B}" dt="2025-12-02T10:52:08.067" v="18" actId="14100"/>
        <pc:sldMkLst>
          <pc:docMk/>
          <pc:sldMk cId="3323038661" sldId="1009"/>
        </pc:sldMkLst>
        <pc:spChg chg="mod">
          <ac:chgData name="Hazell, Danielle" userId="16322be0-50ef-46ff-b0c0-d304bc10d5d2" providerId="ADAL" clId="{E6D12E1F-DF63-450C-A9ED-E72C5F6C045B}" dt="2025-12-02T10:52:08.067" v="18" actId="14100"/>
          <ac:spMkLst>
            <pc:docMk/>
            <pc:sldMk cId="3323038661" sldId="1009"/>
            <ac:spMk id="6" creationId="{E3DA85A1-9B4B-A695-154B-AEBB89012169}"/>
          </ac:spMkLst>
        </pc:spChg>
      </pc:sldChg>
      <pc:sldMasterChg chg="addSp delSp modSp mod">
        <pc:chgData name="Hazell, Danielle" userId="16322be0-50ef-46ff-b0c0-d304bc10d5d2" providerId="ADAL" clId="{E6D12E1F-DF63-450C-A9ED-E72C5F6C045B}" dt="2025-12-02T10:50:20.198" v="5"/>
        <pc:sldMasterMkLst>
          <pc:docMk/>
          <pc:sldMasterMk cId="2966563060" sldId="2147483653"/>
        </pc:sldMasterMkLst>
        <pc:spChg chg="add mod">
          <ac:chgData name="Hazell, Danielle" userId="16322be0-50ef-46ff-b0c0-d304bc10d5d2" providerId="ADAL" clId="{E6D12E1F-DF63-450C-A9ED-E72C5F6C045B}" dt="2025-12-02T10:50:20.198" v="5"/>
          <ac:spMkLst>
            <pc:docMk/>
            <pc:sldMasterMk cId="2966563060" sldId="2147483653"/>
            <ac:spMk id="4" creationId="{85464B57-5A35-0D44-5141-C581B903E897}"/>
          </ac:spMkLst>
        </pc:spChg>
        <pc:picChg chg="add mod">
          <ac:chgData name="Hazell, Danielle" userId="16322be0-50ef-46ff-b0c0-d304bc10d5d2" providerId="ADAL" clId="{E6D12E1F-DF63-450C-A9ED-E72C5F6C045B}" dt="2025-12-02T10:50:20.198" v="5"/>
          <ac:picMkLst>
            <pc:docMk/>
            <pc:sldMasterMk cId="2966563060" sldId="2147483653"/>
            <ac:picMk id="2" creationId="{8F72E9B0-CBDE-D693-A05C-E376F92F0804}"/>
          </ac:picMkLst>
        </pc:picChg>
        <pc:picChg chg="add mod">
          <ac:chgData name="Hazell, Danielle" userId="16322be0-50ef-46ff-b0c0-d304bc10d5d2" providerId="ADAL" clId="{E6D12E1F-DF63-450C-A9ED-E72C5F6C045B}" dt="2025-12-02T10:50:20.198" v="5"/>
          <ac:picMkLst>
            <pc:docMk/>
            <pc:sldMasterMk cId="2966563060" sldId="2147483653"/>
            <ac:picMk id="5" creationId="{7AED858F-35D6-A3FC-CB69-980EF9816FFD}"/>
          </ac:picMkLst>
        </pc:picChg>
        <pc:picChg chg="add mod">
          <ac:chgData name="Hazell, Danielle" userId="16322be0-50ef-46ff-b0c0-d304bc10d5d2" providerId="ADAL" clId="{E6D12E1F-DF63-450C-A9ED-E72C5F6C045B}" dt="2025-12-02T10:50:20.198" v="5"/>
          <ac:picMkLst>
            <pc:docMk/>
            <pc:sldMasterMk cId="2966563060" sldId="2147483653"/>
            <ac:picMk id="7" creationId="{8DFD1167-CAB1-C19D-485F-242EEE872A44}"/>
          </ac:picMkLst>
        </pc:picChg>
      </pc:sldMasterChg>
    </pc:docChg>
  </pc:docChgLst>
  <pc:docChgLst>
    <pc:chgData name="Mark Thirlwell" userId="0eea46bc-1a08-4dae-8290-d9217da89020" providerId="ADAL" clId="{A74DFD5C-A00E-4D75-B54F-AE1372332AAE}"/>
    <pc:docChg chg="undo custSel modSld">
      <pc:chgData name="Mark Thirlwell" userId="0eea46bc-1a08-4dae-8290-d9217da89020" providerId="ADAL" clId="{A74DFD5C-A00E-4D75-B54F-AE1372332AAE}" dt="2025-11-27T11:41:31.512" v="164" actId="20577"/>
      <pc:docMkLst>
        <pc:docMk/>
      </pc:docMkLst>
      <pc:sldChg chg="modSp mod">
        <pc:chgData name="Mark Thirlwell" userId="0eea46bc-1a08-4dae-8290-d9217da89020" providerId="ADAL" clId="{A74DFD5C-A00E-4D75-B54F-AE1372332AAE}" dt="2025-11-27T09:08:44.258" v="159" actId="20577"/>
        <pc:sldMkLst>
          <pc:docMk/>
          <pc:sldMk cId="4139293381" sldId="462"/>
        </pc:sldMkLst>
        <pc:spChg chg="mod">
          <ac:chgData name="Mark Thirlwell" userId="0eea46bc-1a08-4dae-8290-d9217da89020" providerId="ADAL" clId="{A74DFD5C-A00E-4D75-B54F-AE1372332AAE}" dt="2025-11-27T09:08:44.258" v="159" actId="20577"/>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7T08:56:39.209" v="13" actId="948"/>
        <pc:sldMkLst>
          <pc:docMk/>
          <pc:sldMk cId="2808480706" sldId="840"/>
        </pc:sldMkLst>
        <pc:spChg chg="mod">
          <ac:chgData name="Mark Thirlwell" userId="0eea46bc-1a08-4dae-8290-d9217da89020" providerId="ADAL" clId="{A74DFD5C-A00E-4D75-B54F-AE1372332AAE}" dt="2025-11-27T08:56:39.209" v="13" actId="948"/>
          <ac:spMkLst>
            <pc:docMk/>
            <pc:sldMk cId="2808480706" sldId="840"/>
            <ac:spMk id="4" creationId="{183CA12B-98D8-441B-A2DE-6FF2B2597824}"/>
          </ac:spMkLst>
        </pc:spChg>
      </pc:sldChg>
      <pc:sldChg chg="modSp mod">
        <pc:chgData name="Mark Thirlwell" userId="0eea46bc-1a08-4dae-8290-d9217da89020" providerId="ADAL" clId="{A74DFD5C-A00E-4D75-B54F-AE1372332AAE}" dt="2025-11-27T08:57:36.698" v="21" actId="14100"/>
        <pc:sldMkLst>
          <pc:docMk/>
          <pc:sldMk cId="703162163" sldId="950"/>
        </pc:sldMkLst>
        <pc:spChg chg="mod">
          <ac:chgData name="Mark Thirlwell" userId="0eea46bc-1a08-4dae-8290-d9217da89020" providerId="ADAL" clId="{A74DFD5C-A00E-4D75-B54F-AE1372332AAE}" dt="2025-11-27T08:57:36.698" v="21" actId="14100"/>
          <ac:spMkLst>
            <pc:docMk/>
            <pc:sldMk cId="703162163" sldId="950"/>
            <ac:spMk id="6" creationId="{2B65DF85-4D24-6E7C-481B-0DE599A4D16C}"/>
          </ac:spMkLst>
        </pc:spChg>
      </pc:sldChg>
      <pc:sldChg chg="modSp mod">
        <pc:chgData name="Mark Thirlwell" userId="0eea46bc-1a08-4dae-8290-d9217da89020" providerId="ADAL" clId="{A74DFD5C-A00E-4D75-B54F-AE1372332AAE}" dt="2025-11-27T09:02:51.468" v="97" actId="20577"/>
        <pc:sldMkLst>
          <pc:docMk/>
          <pc:sldMk cId="3116588830" sldId="951"/>
        </pc:sldMkLst>
        <pc:spChg chg="mod">
          <ac:chgData name="Mark Thirlwell" userId="0eea46bc-1a08-4dae-8290-d9217da89020" providerId="ADAL" clId="{A74DFD5C-A00E-4D75-B54F-AE1372332AAE}" dt="2025-11-27T09:02:51.468" v="97" actId="20577"/>
          <ac:spMkLst>
            <pc:docMk/>
            <pc:sldMk cId="3116588830" sldId="951"/>
            <ac:spMk id="6" creationId="{1E3A0416-29C5-F2F7-7DDA-F2081B5DB25F}"/>
          </ac:spMkLst>
        </pc:spChg>
      </pc:sldChg>
      <pc:sldChg chg="modSp mod">
        <pc:chgData name="Mark Thirlwell" userId="0eea46bc-1a08-4dae-8290-d9217da89020" providerId="ADAL" clId="{A74DFD5C-A00E-4D75-B54F-AE1372332AAE}" dt="2025-11-27T08:59:01.727" v="41" actId="14100"/>
        <pc:sldMkLst>
          <pc:docMk/>
          <pc:sldMk cId="4135847938" sldId="966"/>
        </pc:sldMkLst>
        <pc:spChg chg="mod">
          <ac:chgData name="Mark Thirlwell" userId="0eea46bc-1a08-4dae-8290-d9217da89020" providerId="ADAL" clId="{A74DFD5C-A00E-4D75-B54F-AE1372332AAE}" dt="2025-11-27T08:59:01.727" v="41" actId="14100"/>
          <ac:spMkLst>
            <pc:docMk/>
            <pc:sldMk cId="4135847938" sldId="966"/>
            <ac:spMk id="6" creationId="{4BB0EE80-1B2E-EA5B-2163-CEDCF7AFFCBE}"/>
          </ac:spMkLst>
        </pc:spChg>
      </pc:sldChg>
      <pc:sldChg chg="modSp mod">
        <pc:chgData name="Mark Thirlwell" userId="0eea46bc-1a08-4dae-8290-d9217da89020" providerId="ADAL" clId="{A74DFD5C-A00E-4D75-B54F-AE1372332AAE}" dt="2025-11-27T09:01:09.257" v="62" actId="14100"/>
        <pc:sldMkLst>
          <pc:docMk/>
          <pc:sldMk cId="612998303" sldId="967"/>
        </pc:sldMkLst>
        <pc:spChg chg="mod">
          <ac:chgData name="Mark Thirlwell" userId="0eea46bc-1a08-4dae-8290-d9217da89020" providerId="ADAL" clId="{A74DFD5C-A00E-4D75-B54F-AE1372332AAE}" dt="2025-11-27T09:01:09.257" v="62" actId="14100"/>
          <ac:spMkLst>
            <pc:docMk/>
            <pc:sldMk cId="612998303" sldId="967"/>
            <ac:spMk id="6" creationId="{D9DFD6B3-9009-979D-E47F-FB29F2D7004A}"/>
          </ac:spMkLst>
        </pc:spChg>
      </pc:sldChg>
      <pc:sldChg chg="modSp mod">
        <pc:chgData name="Mark Thirlwell" userId="0eea46bc-1a08-4dae-8290-d9217da89020" providerId="ADAL" clId="{A74DFD5C-A00E-4D75-B54F-AE1372332AAE}" dt="2025-11-27T09:02:20.757" v="83" actId="948"/>
        <pc:sldMkLst>
          <pc:docMk/>
          <pc:sldMk cId="102755790" sldId="969"/>
        </pc:sldMkLst>
        <pc:spChg chg="mod">
          <ac:chgData name="Mark Thirlwell" userId="0eea46bc-1a08-4dae-8290-d9217da89020" providerId="ADAL" clId="{A74DFD5C-A00E-4D75-B54F-AE1372332AAE}" dt="2025-11-27T09:02:20.757" v="83" actId="948"/>
          <ac:spMkLst>
            <pc:docMk/>
            <pc:sldMk cId="102755790" sldId="969"/>
            <ac:spMk id="6" creationId="{5A304A30-122A-31FA-5482-CB682F6E1FF0}"/>
          </ac:spMkLst>
        </pc:spChg>
      </pc:sldChg>
      <pc:sldChg chg="modSp mod">
        <pc:chgData name="Mark Thirlwell" userId="0eea46bc-1a08-4dae-8290-d9217da89020" providerId="ADAL" clId="{A74DFD5C-A00E-4D75-B54F-AE1372332AAE}" dt="2025-11-27T09:04:11.986" v="116" actId="113"/>
        <pc:sldMkLst>
          <pc:docMk/>
          <pc:sldMk cId="735197889" sldId="971"/>
        </pc:sldMkLst>
        <pc:spChg chg="mod">
          <ac:chgData name="Mark Thirlwell" userId="0eea46bc-1a08-4dae-8290-d9217da89020" providerId="ADAL" clId="{A74DFD5C-A00E-4D75-B54F-AE1372332AAE}" dt="2025-11-27T09:04:11.986" v="116" actId="113"/>
          <ac:spMkLst>
            <pc:docMk/>
            <pc:sldMk cId="735197889" sldId="971"/>
            <ac:spMk id="6" creationId="{52C1A281-2413-E298-D621-C2711AAA4673}"/>
          </ac:spMkLst>
        </pc:spChg>
      </pc:sldChg>
      <pc:sldChg chg="modSp mod">
        <pc:chgData name="Mark Thirlwell" userId="0eea46bc-1a08-4dae-8290-d9217da89020" providerId="ADAL" clId="{A74DFD5C-A00E-4D75-B54F-AE1372332AAE}" dt="2025-11-27T08:57:12.961" v="19" actId="12"/>
        <pc:sldMkLst>
          <pc:docMk/>
          <pc:sldMk cId="1791177852" sldId="992"/>
        </pc:sldMkLst>
        <pc:spChg chg="mod">
          <ac:chgData name="Mark Thirlwell" userId="0eea46bc-1a08-4dae-8290-d9217da89020" providerId="ADAL" clId="{A74DFD5C-A00E-4D75-B54F-AE1372332AAE}" dt="2025-11-27T08:57:12.961" v="19" actId="12"/>
          <ac:spMkLst>
            <pc:docMk/>
            <pc:sldMk cId="1791177852" sldId="992"/>
            <ac:spMk id="6" creationId="{361CC6FD-E679-5C50-505E-E86974017788}"/>
          </ac:spMkLst>
        </pc:spChg>
      </pc:sldChg>
      <pc:sldChg chg="modSp mod">
        <pc:chgData name="Mark Thirlwell" userId="0eea46bc-1a08-4dae-8290-d9217da89020" providerId="ADAL" clId="{A74DFD5C-A00E-4D75-B54F-AE1372332AAE}" dt="2025-11-27T08:57:23.871" v="20" actId="14100"/>
        <pc:sldMkLst>
          <pc:docMk/>
          <pc:sldMk cId="3059745203" sldId="993"/>
        </pc:sldMkLst>
        <pc:spChg chg="mod">
          <ac:chgData name="Mark Thirlwell" userId="0eea46bc-1a08-4dae-8290-d9217da89020" providerId="ADAL" clId="{A74DFD5C-A00E-4D75-B54F-AE1372332AAE}" dt="2025-11-27T08:57:23.871" v="20" actId="14100"/>
          <ac:spMkLst>
            <pc:docMk/>
            <pc:sldMk cId="3059745203" sldId="993"/>
            <ac:spMk id="6" creationId="{30BC53E0-668E-F786-712E-7C56038826B4}"/>
          </ac:spMkLst>
        </pc:spChg>
      </pc:sldChg>
      <pc:sldChg chg="modSp mod">
        <pc:chgData name="Mark Thirlwell" userId="0eea46bc-1a08-4dae-8290-d9217da89020" providerId="ADAL" clId="{A74DFD5C-A00E-4D75-B54F-AE1372332AAE}" dt="2025-11-27T08:57:46.854" v="25" actId="20577"/>
        <pc:sldMkLst>
          <pc:docMk/>
          <pc:sldMk cId="1083553163" sldId="994"/>
        </pc:sldMkLst>
        <pc:spChg chg="mod">
          <ac:chgData name="Mark Thirlwell" userId="0eea46bc-1a08-4dae-8290-d9217da89020" providerId="ADAL" clId="{A74DFD5C-A00E-4D75-B54F-AE1372332AAE}" dt="2025-11-27T08:57:46.854" v="25" actId="20577"/>
          <ac:spMkLst>
            <pc:docMk/>
            <pc:sldMk cId="1083553163" sldId="994"/>
            <ac:spMk id="6" creationId="{9F3B8347-028A-63E9-2157-7632FDE6836E}"/>
          </ac:spMkLst>
        </pc:spChg>
      </pc:sldChg>
      <pc:sldChg chg="modSp mod">
        <pc:chgData name="Mark Thirlwell" userId="0eea46bc-1a08-4dae-8290-d9217da89020" providerId="ADAL" clId="{A74DFD5C-A00E-4D75-B54F-AE1372332AAE}" dt="2025-11-27T08:58:00.823" v="29" actId="20577"/>
        <pc:sldMkLst>
          <pc:docMk/>
          <pc:sldMk cId="4077073612" sldId="995"/>
        </pc:sldMkLst>
        <pc:spChg chg="mod">
          <ac:chgData name="Mark Thirlwell" userId="0eea46bc-1a08-4dae-8290-d9217da89020" providerId="ADAL" clId="{A74DFD5C-A00E-4D75-B54F-AE1372332AAE}" dt="2025-11-27T08:58:00.823" v="29" actId="20577"/>
          <ac:spMkLst>
            <pc:docMk/>
            <pc:sldMk cId="4077073612" sldId="995"/>
            <ac:spMk id="6" creationId="{5CE877C5-2607-2552-9529-1BC634BF93B0}"/>
          </ac:spMkLst>
        </pc:spChg>
      </pc:sldChg>
      <pc:sldChg chg="modSp mod">
        <pc:chgData name="Mark Thirlwell" userId="0eea46bc-1a08-4dae-8290-d9217da89020" providerId="ADAL" clId="{A74DFD5C-A00E-4D75-B54F-AE1372332AAE}" dt="2025-11-27T08:58:54.416" v="40" actId="14100"/>
        <pc:sldMkLst>
          <pc:docMk/>
          <pc:sldMk cId="3409524310" sldId="996"/>
        </pc:sldMkLst>
        <pc:spChg chg="mod">
          <ac:chgData name="Mark Thirlwell" userId="0eea46bc-1a08-4dae-8290-d9217da89020" providerId="ADAL" clId="{A74DFD5C-A00E-4D75-B54F-AE1372332AAE}" dt="2025-11-27T08:58:54.416" v="40" actId="14100"/>
          <ac:spMkLst>
            <pc:docMk/>
            <pc:sldMk cId="3409524310" sldId="996"/>
            <ac:spMk id="6" creationId="{3F0A07E4-0035-898F-D126-3AB9C4BF3B82}"/>
          </ac:spMkLst>
        </pc:spChg>
      </pc:sldChg>
      <pc:sldChg chg="modSp mod">
        <pc:chgData name="Mark Thirlwell" userId="0eea46bc-1a08-4dae-8290-d9217da89020" providerId="ADAL" clId="{A74DFD5C-A00E-4D75-B54F-AE1372332AAE}" dt="2025-11-27T08:58:33.367" v="38" actId="20577"/>
        <pc:sldMkLst>
          <pc:docMk/>
          <pc:sldMk cId="2218171337" sldId="997"/>
        </pc:sldMkLst>
        <pc:spChg chg="mod">
          <ac:chgData name="Mark Thirlwell" userId="0eea46bc-1a08-4dae-8290-d9217da89020" providerId="ADAL" clId="{A74DFD5C-A00E-4D75-B54F-AE1372332AAE}" dt="2025-11-27T08:58:33.367" v="38" actId="20577"/>
          <ac:spMkLst>
            <pc:docMk/>
            <pc:sldMk cId="2218171337" sldId="997"/>
            <ac:spMk id="6" creationId="{84DFCBD4-63EF-9317-4766-7A23AFCD04B9}"/>
          </ac:spMkLst>
        </pc:spChg>
      </pc:sldChg>
      <pc:sldChg chg="modSp mod">
        <pc:chgData name="Mark Thirlwell" userId="0eea46bc-1a08-4dae-8290-d9217da89020" providerId="ADAL" clId="{A74DFD5C-A00E-4D75-B54F-AE1372332AAE}" dt="2025-11-27T11:40:57.863" v="160" actId="12"/>
        <pc:sldMkLst>
          <pc:docMk/>
          <pc:sldMk cId="2882595751" sldId="998"/>
        </pc:sldMkLst>
        <pc:spChg chg="mod">
          <ac:chgData name="Mark Thirlwell" userId="0eea46bc-1a08-4dae-8290-d9217da89020" providerId="ADAL" clId="{A74DFD5C-A00E-4D75-B54F-AE1372332AAE}" dt="2025-11-27T11:40:57.863" v="160" actId="12"/>
          <ac:spMkLst>
            <pc:docMk/>
            <pc:sldMk cId="2882595751" sldId="998"/>
            <ac:spMk id="6" creationId="{5E00310F-BC33-1C4D-A7FD-B965F7FFDB02}"/>
          </ac:spMkLst>
        </pc:spChg>
      </pc:sldChg>
      <pc:sldChg chg="modSp mod">
        <pc:chgData name="Mark Thirlwell" userId="0eea46bc-1a08-4dae-8290-d9217da89020" providerId="ADAL" clId="{A74DFD5C-A00E-4D75-B54F-AE1372332AAE}" dt="2025-11-27T08:59:15.888" v="50" actId="20577"/>
        <pc:sldMkLst>
          <pc:docMk/>
          <pc:sldMk cId="2370773907" sldId="999"/>
        </pc:sldMkLst>
        <pc:spChg chg="mod">
          <ac:chgData name="Mark Thirlwell" userId="0eea46bc-1a08-4dae-8290-d9217da89020" providerId="ADAL" clId="{A74DFD5C-A00E-4D75-B54F-AE1372332AAE}" dt="2025-11-27T08:59:15.888" v="50" actId="20577"/>
          <ac:spMkLst>
            <pc:docMk/>
            <pc:sldMk cId="2370773907" sldId="999"/>
            <ac:spMk id="6" creationId="{9D5B6714-4172-BE35-CF9F-31931FA8D576}"/>
          </ac:spMkLst>
        </pc:spChg>
      </pc:sldChg>
      <pc:sldChg chg="modSp mod">
        <pc:chgData name="Mark Thirlwell" userId="0eea46bc-1a08-4dae-8290-d9217da89020" providerId="ADAL" clId="{A74DFD5C-A00E-4D75-B54F-AE1372332AAE}" dt="2025-11-27T09:00:43.103" v="60" actId="948"/>
        <pc:sldMkLst>
          <pc:docMk/>
          <pc:sldMk cId="3348838963" sldId="1000"/>
        </pc:sldMkLst>
        <pc:spChg chg="mod">
          <ac:chgData name="Mark Thirlwell" userId="0eea46bc-1a08-4dae-8290-d9217da89020" providerId="ADAL" clId="{A74DFD5C-A00E-4D75-B54F-AE1372332AAE}" dt="2025-11-27T08:56:19.605" v="10" actId="1076"/>
          <ac:spMkLst>
            <pc:docMk/>
            <pc:sldMk cId="3348838963" sldId="1000"/>
            <ac:spMk id="5" creationId="{46C1C9E5-00E0-A80D-2E3C-6C47011A2CFE}"/>
          </ac:spMkLst>
        </pc:spChg>
        <pc:spChg chg="mod">
          <ac:chgData name="Mark Thirlwell" userId="0eea46bc-1a08-4dae-8290-d9217da89020" providerId="ADAL" clId="{A74DFD5C-A00E-4D75-B54F-AE1372332AAE}" dt="2025-11-27T09:00:43.103" v="60" actId="948"/>
          <ac:spMkLst>
            <pc:docMk/>
            <pc:sldMk cId="3348838963" sldId="1000"/>
            <ac:spMk id="6" creationId="{BE22C714-028A-BFEA-7CE1-8D9DBEFE81E8}"/>
          </ac:spMkLst>
        </pc:spChg>
      </pc:sldChg>
      <pc:sldChg chg="modSp mod">
        <pc:chgData name="Mark Thirlwell" userId="0eea46bc-1a08-4dae-8290-d9217da89020" providerId="ADAL" clId="{A74DFD5C-A00E-4D75-B54F-AE1372332AAE}" dt="2025-11-27T09:01:19.417" v="68" actId="20577"/>
        <pc:sldMkLst>
          <pc:docMk/>
          <pc:sldMk cId="3045516910" sldId="1001"/>
        </pc:sldMkLst>
        <pc:spChg chg="mod">
          <ac:chgData name="Mark Thirlwell" userId="0eea46bc-1a08-4dae-8290-d9217da89020" providerId="ADAL" clId="{A74DFD5C-A00E-4D75-B54F-AE1372332AAE}" dt="2025-11-27T09:01:19.417" v="68" actId="20577"/>
          <ac:spMkLst>
            <pc:docMk/>
            <pc:sldMk cId="3045516910" sldId="1001"/>
            <ac:spMk id="6" creationId="{7DBA9DB2-76FC-47A0-895D-397C0BA8DB53}"/>
          </ac:spMkLst>
        </pc:spChg>
      </pc:sldChg>
      <pc:sldChg chg="modSp mod">
        <pc:chgData name="Mark Thirlwell" userId="0eea46bc-1a08-4dae-8290-d9217da89020" providerId="ADAL" clId="{A74DFD5C-A00E-4D75-B54F-AE1372332AAE}" dt="2025-11-27T09:01:27.938" v="72" actId="20577"/>
        <pc:sldMkLst>
          <pc:docMk/>
          <pc:sldMk cId="2085047331" sldId="1002"/>
        </pc:sldMkLst>
        <pc:spChg chg="mod">
          <ac:chgData name="Mark Thirlwell" userId="0eea46bc-1a08-4dae-8290-d9217da89020" providerId="ADAL" clId="{A74DFD5C-A00E-4D75-B54F-AE1372332AAE}" dt="2025-11-27T09:01:27.938" v="72" actId="20577"/>
          <ac:spMkLst>
            <pc:docMk/>
            <pc:sldMk cId="2085047331" sldId="1002"/>
            <ac:spMk id="6" creationId="{7E48B29F-1EEF-9A14-A321-79DC49CB2810}"/>
          </ac:spMkLst>
        </pc:spChg>
      </pc:sldChg>
      <pc:sldChg chg="modSp mod">
        <pc:chgData name="Mark Thirlwell" userId="0eea46bc-1a08-4dae-8290-d9217da89020" providerId="ADAL" clId="{A74DFD5C-A00E-4D75-B54F-AE1372332AAE}" dt="2025-11-27T09:01:32.266" v="76" actId="20577"/>
        <pc:sldMkLst>
          <pc:docMk/>
          <pc:sldMk cId="1681793377" sldId="1003"/>
        </pc:sldMkLst>
        <pc:spChg chg="mod">
          <ac:chgData name="Mark Thirlwell" userId="0eea46bc-1a08-4dae-8290-d9217da89020" providerId="ADAL" clId="{A74DFD5C-A00E-4D75-B54F-AE1372332AAE}" dt="2025-11-27T09:01:32.266" v="76" actId="20577"/>
          <ac:spMkLst>
            <pc:docMk/>
            <pc:sldMk cId="1681793377" sldId="1003"/>
            <ac:spMk id="6" creationId="{0F3AA87B-2875-207D-9286-DAD1BB3C0E84}"/>
          </ac:spMkLst>
        </pc:spChg>
      </pc:sldChg>
      <pc:sldChg chg="modSp mod">
        <pc:chgData name="Mark Thirlwell" userId="0eea46bc-1a08-4dae-8290-d9217da89020" providerId="ADAL" clId="{A74DFD5C-A00E-4D75-B54F-AE1372332AAE}" dt="2025-11-27T11:41:31.512" v="164" actId="20577"/>
        <pc:sldMkLst>
          <pc:docMk/>
          <pc:sldMk cId="3380781804" sldId="1004"/>
        </pc:sldMkLst>
        <pc:spChg chg="mod">
          <ac:chgData name="Mark Thirlwell" userId="0eea46bc-1a08-4dae-8290-d9217da89020" providerId="ADAL" clId="{A74DFD5C-A00E-4D75-B54F-AE1372332AAE}" dt="2025-11-27T11:41:31.512" v="164" actId="20577"/>
          <ac:spMkLst>
            <pc:docMk/>
            <pc:sldMk cId="3380781804" sldId="1004"/>
            <ac:spMk id="6" creationId="{99FD9CA4-C432-6269-341A-91D6A8C7884B}"/>
          </ac:spMkLst>
        </pc:spChg>
      </pc:sldChg>
      <pc:sldChg chg="modSp mod">
        <pc:chgData name="Mark Thirlwell" userId="0eea46bc-1a08-4dae-8290-d9217da89020" providerId="ADAL" clId="{A74DFD5C-A00E-4D75-B54F-AE1372332AAE}" dt="2025-11-27T09:02:39.763" v="92" actId="20577"/>
        <pc:sldMkLst>
          <pc:docMk/>
          <pc:sldMk cId="1244958527" sldId="1005"/>
        </pc:sldMkLst>
        <pc:spChg chg="mod">
          <ac:chgData name="Mark Thirlwell" userId="0eea46bc-1a08-4dae-8290-d9217da89020" providerId="ADAL" clId="{A74DFD5C-A00E-4D75-B54F-AE1372332AAE}" dt="2025-11-27T09:02:39.763" v="92" actId="20577"/>
          <ac:spMkLst>
            <pc:docMk/>
            <pc:sldMk cId="1244958527" sldId="1005"/>
            <ac:spMk id="6" creationId="{14C24EA8-51EE-7E5F-9E37-4F03085B8CB8}"/>
          </ac:spMkLst>
        </pc:spChg>
      </pc:sldChg>
      <pc:sldChg chg="modSp mod">
        <pc:chgData name="Mark Thirlwell" userId="0eea46bc-1a08-4dae-8290-d9217da89020" providerId="ADAL" clId="{A74DFD5C-A00E-4D75-B54F-AE1372332AAE}" dt="2025-11-27T09:03:22.916" v="102" actId="20577"/>
        <pc:sldMkLst>
          <pc:docMk/>
          <pc:sldMk cId="3420862921" sldId="1006"/>
        </pc:sldMkLst>
        <pc:spChg chg="mod">
          <ac:chgData name="Mark Thirlwell" userId="0eea46bc-1a08-4dae-8290-d9217da89020" providerId="ADAL" clId="{A74DFD5C-A00E-4D75-B54F-AE1372332AAE}" dt="2025-11-27T09:03:22.916" v="102" actId="20577"/>
          <ac:spMkLst>
            <pc:docMk/>
            <pc:sldMk cId="3420862921" sldId="1006"/>
            <ac:spMk id="6" creationId="{128CB427-B247-7182-0F38-3F49926FD6F9}"/>
          </ac:spMkLst>
        </pc:spChg>
      </pc:sldChg>
      <pc:sldChg chg="modSp mod">
        <pc:chgData name="Mark Thirlwell" userId="0eea46bc-1a08-4dae-8290-d9217da89020" providerId="ADAL" clId="{A74DFD5C-A00E-4D75-B54F-AE1372332AAE}" dt="2025-11-27T09:03:34.916" v="107" actId="20577"/>
        <pc:sldMkLst>
          <pc:docMk/>
          <pc:sldMk cId="1240381271" sldId="1007"/>
        </pc:sldMkLst>
        <pc:spChg chg="mod">
          <ac:chgData name="Mark Thirlwell" userId="0eea46bc-1a08-4dae-8290-d9217da89020" providerId="ADAL" clId="{A74DFD5C-A00E-4D75-B54F-AE1372332AAE}" dt="2025-11-27T09:03:34.916" v="107" actId="20577"/>
          <ac:spMkLst>
            <pc:docMk/>
            <pc:sldMk cId="1240381271" sldId="1007"/>
            <ac:spMk id="6" creationId="{433077F9-A5DD-1659-ACF0-3F9EE2AE3159}"/>
          </ac:spMkLst>
        </pc:spChg>
      </pc:sldChg>
      <pc:sldChg chg="modSp mod">
        <pc:chgData name="Mark Thirlwell" userId="0eea46bc-1a08-4dae-8290-d9217da89020" providerId="ADAL" clId="{A74DFD5C-A00E-4D75-B54F-AE1372332AAE}" dt="2025-11-27T09:03:45.772" v="112" actId="20577"/>
        <pc:sldMkLst>
          <pc:docMk/>
          <pc:sldMk cId="799248849" sldId="1008"/>
        </pc:sldMkLst>
        <pc:spChg chg="mod">
          <ac:chgData name="Mark Thirlwell" userId="0eea46bc-1a08-4dae-8290-d9217da89020" providerId="ADAL" clId="{A74DFD5C-A00E-4D75-B54F-AE1372332AAE}" dt="2025-11-27T09:03:45.772" v="112" actId="20577"/>
          <ac:spMkLst>
            <pc:docMk/>
            <pc:sldMk cId="799248849" sldId="1008"/>
            <ac:spMk id="6" creationId="{4CE90F0E-1C38-2F2A-47DE-35CBA96FD8B7}"/>
          </ac:spMkLst>
        </pc:spChg>
      </pc:sldChg>
      <pc:sldChg chg="modSp mod">
        <pc:chgData name="Mark Thirlwell" userId="0eea46bc-1a08-4dae-8290-d9217da89020" providerId="ADAL" clId="{A74DFD5C-A00E-4D75-B54F-AE1372332AAE}" dt="2025-11-27T09:04:04.537" v="114" actId="113"/>
        <pc:sldMkLst>
          <pc:docMk/>
          <pc:sldMk cId="3323038661" sldId="1009"/>
        </pc:sldMkLst>
        <pc:spChg chg="mod">
          <ac:chgData name="Mark Thirlwell" userId="0eea46bc-1a08-4dae-8290-d9217da89020" providerId="ADAL" clId="{A74DFD5C-A00E-4D75-B54F-AE1372332AAE}" dt="2025-11-27T09:04:04.537" v="114" actId="113"/>
          <ac:spMkLst>
            <pc:docMk/>
            <pc:sldMk cId="3323038661" sldId="1009"/>
            <ac:spMk id="6" creationId="{E3DA85A1-9B4B-A695-154B-AEBB89012169}"/>
          </ac:spMkLst>
        </pc:spChg>
      </pc:sldChg>
      <pc:sldChg chg="modSp mod">
        <pc:chgData name="Mark Thirlwell" userId="0eea46bc-1a08-4dae-8290-d9217da89020" providerId="ADAL" clId="{A74DFD5C-A00E-4D75-B54F-AE1372332AAE}" dt="2025-11-27T09:05:39.088" v="133" actId="14100"/>
        <pc:sldMkLst>
          <pc:docMk/>
          <pc:sldMk cId="822149072" sldId="1010"/>
        </pc:sldMkLst>
        <pc:spChg chg="mod">
          <ac:chgData name="Mark Thirlwell" userId="0eea46bc-1a08-4dae-8290-d9217da89020" providerId="ADAL" clId="{A74DFD5C-A00E-4D75-B54F-AE1372332AAE}" dt="2025-11-27T09:05:39.088" v="133" actId="14100"/>
          <ac:spMkLst>
            <pc:docMk/>
            <pc:sldMk cId="822149072" sldId="1010"/>
            <ac:spMk id="6" creationId="{F58F9DEE-2F42-3815-983E-F98338DE0364}"/>
          </ac:spMkLst>
        </pc:spChg>
      </pc:sldChg>
    </pc:docChg>
  </pc:docChgLst>
  <pc:docChgLst>
    <pc:chgData name="Andrasko, Rhiannon" userId="S::rhiannon.andrasko@wjec.co.uk::15be4c62-2de6-4343-a7f4-3c209826edd1" providerId="AD" clId="Web-{9C97F698-8C51-7932-E3B1-4F10544F250B}"/>
    <pc:docChg chg="modSld">
      <pc:chgData name="Andrasko, Rhiannon" userId="S::rhiannon.andrasko@wjec.co.uk::15be4c62-2de6-4343-a7f4-3c209826edd1" providerId="AD" clId="Web-{9C97F698-8C51-7932-E3B1-4F10544F250B}" dt="2025-12-04T14:30:06.430" v="14"/>
      <pc:docMkLst>
        <pc:docMk/>
      </pc:docMkLst>
      <pc:sldChg chg="modSp">
        <pc:chgData name="Andrasko, Rhiannon" userId="S::rhiannon.andrasko@wjec.co.uk::15be4c62-2de6-4343-a7f4-3c209826edd1" providerId="AD" clId="Web-{9C97F698-8C51-7932-E3B1-4F10544F250B}" dt="2025-12-04T14:06:28.403" v="4" actId="20577"/>
        <pc:sldMkLst>
          <pc:docMk/>
          <pc:sldMk cId="3661908118" sldId="837"/>
        </pc:sldMkLst>
        <pc:spChg chg="mod">
          <ac:chgData name="Andrasko, Rhiannon" userId="S::rhiannon.andrasko@wjec.co.uk::15be4c62-2de6-4343-a7f4-3c209826edd1" providerId="AD" clId="Web-{9C97F698-8C51-7932-E3B1-4F10544F250B}" dt="2025-12-04T14:06:28.403" v="4" actId="20577"/>
          <ac:spMkLst>
            <pc:docMk/>
            <pc:sldMk cId="3661908118" sldId="837"/>
            <ac:spMk id="4" creationId="{BBFFC9DD-99F6-E5CA-5CF5-B1C6B4D6BBC1}"/>
          </ac:spMkLst>
        </pc:spChg>
      </pc:sldChg>
      <pc:sldChg chg="modSp">
        <pc:chgData name="Andrasko, Rhiannon" userId="S::rhiannon.andrasko@wjec.co.uk::15be4c62-2de6-4343-a7f4-3c209826edd1" providerId="AD" clId="Web-{9C97F698-8C51-7932-E3B1-4F10544F250B}" dt="2025-12-04T14:30:06.430" v="14"/>
        <pc:sldMkLst>
          <pc:docMk/>
          <pc:sldMk cId="1002711414" sldId="968"/>
        </pc:sldMkLst>
        <pc:graphicFrameChg chg="mod modGraphic">
          <ac:chgData name="Andrasko, Rhiannon" userId="S::rhiannon.andrasko@wjec.co.uk::15be4c62-2de6-4343-a7f4-3c209826edd1" providerId="AD" clId="Web-{9C97F698-8C51-7932-E3B1-4F10544F250B}" dt="2025-12-04T14:30:06.430" v="14"/>
          <ac:graphicFrameMkLst>
            <pc:docMk/>
            <pc:sldMk cId="1002711414" sldId="968"/>
            <ac:graphicFrameMk id="4" creationId="{9051B150-526A-B022-5373-A64C615020B4}"/>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12/4/2025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32</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8F72E9B0-CBDE-D693-A05C-E376F92F080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85464B57-5A35-0D44-5141-C581B903E897}"/>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7AED858F-35D6-A3FC-CB69-980EF9816FFD}"/>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8DFD1167-CAB1-C19D-485F-242EEE872A44}"/>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928486"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lnSpc>
                <a:spcPct val="110000"/>
              </a:lnSpc>
              <a:spcBef>
                <a:spcPts val="0"/>
              </a:spcBef>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K1.10 Safety devices applicable to gas systems, their characteristics and operation</a:t>
            </a: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110000"/>
              </a:lnSpc>
              <a:spcBef>
                <a:spcPts val="0"/>
              </a:spcBef>
              <a:spcAft>
                <a:spcPts val="1200"/>
              </a:spcAft>
              <a:buNone/>
            </a:pPr>
            <a:r>
              <a:rPr lang="en-US" sz="2800" b="1" dirty="0">
                <a:solidFill>
                  <a:srgbClr val="FC4421"/>
                </a:solidFill>
                <a:latin typeface="Arial"/>
                <a:ea typeface="ＭＳ Ｐゴシック"/>
                <a:cs typeface="Arial"/>
              </a:rPr>
              <a:t>PowerPoint 1.10a: </a:t>
            </a:r>
            <a:r>
              <a:rPr lang="en-GB" sz="2800" b="1" dirty="0">
                <a:solidFill>
                  <a:srgbClr val="FC4421"/>
                </a:solidFill>
                <a:latin typeface="Arial"/>
                <a:ea typeface="ＭＳ Ｐゴシック"/>
                <a:cs typeface="Arial"/>
              </a:rPr>
              <a:t>ECV, UPSO, OPSO, SSOV and </a:t>
            </a:r>
            <a:r>
              <a:rPr lang="en-GB" sz="2800" b="1">
                <a:solidFill>
                  <a:srgbClr val="FC4421"/>
                </a:solidFill>
                <a:latin typeface="Arial"/>
                <a:ea typeface="ＭＳ Ｐゴシック"/>
                <a:cs typeface="Arial"/>
              </a:rPr>
              <a:t>resetting procedures</a:t>
            </a:r>
            <a:endParaRPr lang="en-US" sz="2800" b="1" dirty="0">
              <a:solidFill>
                <a:srgbClr val="FC4421"/>
              </a:solidFill>
              <a:latin typeface="Arial"/>
              <a:ea typeface="ＭＳ Ｐゴシック"/>
              <a:cs typeface="Arial"/>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4A1D1-A9CD-BDE5-A2A9-2919B6DC5F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8E963B8-761F-AC06-EB9D-92018F37799C}"/>
              </a:ext>
            </a:extLst>
          </p:cNvPr>
          <p:cNvSpPr>
            <a:spLocks noGrp="1"/>
          </p:cNvSpPr>
          <p:nvPr>
            <p:ph type="title"/>
          </p:nvPr>
        </p:nvSpPr>
        <p:spPr>
          <a:xfrm>
            <a:off x="252000" y="959222"/>
            <a:ext cx="11628452" cy="646331"/>
          </a:xfrm>
        </p:spPr>
        <p:txBody>
          <a:bodyPr/>
          <a:lstStyle/>
          <a:p>
            <a:r>
              <a:rPr lang="en-GB"/>
              <a:t>Under Pressure Shut-Off Valve (UPSO)</a:t>
            </a:r>
          </a:p>
        </p:txBody>
      </p:sp>
      <p:sp>
        <p:nvSpPr>
          <p:cNvPr id="6" name="Content Placeholder 5">
            <a:extLst>
              <a:ext uri="{FF2B5EF4-FFF2-40B4-BE49-F238E27FC236}">
                <a16:creationId xmlns:a16="http://schemas.microsoft.com/office/drawing/2014/main" id="{84DFCBD4-63EF-9317-4766-7A23AFCD04B9}"/>
              </a:ext>
            </a:extLst>
          </p:cNvPr>
          <p:cNvSpPr>
            <a:spLocks noGrp="1"/>
          </p:cNvSpPr>
          <p:nvPr>
            <p:ph sz="quarter" idx="10"/>
          </p:nvPr>
        </p:nvSpPr>
        <p:spPr>
          <a:xfrm>
            <a:off x="360000" y="1800000"/>
            <a:ext cx="11628452" cy="4140000"/>
          </a:xfrm>
        </p:spPr>
        <p:txBody>
          <a:bodyPr/>
          <a:lstStyle/>
          <a:p>
            <a:pPr>
              <a:spcAft>
                <a:spcPts val="1000"/>
              </a:spcAft>
            </a:pPr>
            <a:r>
              <a:rPr lang="en-GB" b="1" dirty="0"/>
              <a:t>Resetting procedure</a:t>
            </a:r>
          </a:p>
          <a:p>
            <a:pPr>
              <a:spcAft>
                <a:spcPts val="1000"/>
              </a:spcAft>
            </a:pPr>
            <a:r>
              <a:rPr lang="en-GB" dirty="0"/>
              <a:t>After a UPSO has activated, it requires a specific reset procedure:</a:t>
            </a:r>
          </a:p>
          <a:p>
            <a:pPr marL="342900" indent="-342900">
              <a:spcAft>
                <a:spcPts val="1000"/>
              </a:spcAft>
              <a:buFont typeface="Arial" panose="020B0604020202020204" pitchFamily="34" charset="0"/>
              <a:buChar char="•"/>
            </a:pPr>
            <a:r>
              <a:rPr lang="en-GB" dirty="0"/>
              <a:t>Identify and rectify the cause of low pressure.</a:t>
            </a:r>
          </a:p>
          <a:p>
            <a:pPr marL="342900" indent="-342900">
              <a:spcAft>
                <a:spcPts val="1000"/>
              </a:spcAft>
              <a:buFont typeface="Arial" panose="020B0604020202020204" pitchFamily="34" charset="0"/>
              <a:buChar char="•"/>
            </a:pPr>
            <a:r>
              <a:rPr lang="en-GB" dirty="0"/>
              <a:t>Verify that upstream pressure has been restored to normal.</a:t>
            </a:r>
          </a:p>
          <a:p>
            <a:pPr marL="342900" indent="-342900">
              <a:spcAft>
                <a:spcPts val="1000"/>
              </a:spcAft>
              <a:buFont typeface="Arial" panose="020B0604020202020204" pitchFamily="34" charset="0"/>
              <a:buChar char="•"/>
            </a:pPr>
            <a:r>
              <a:rPr lang="en-GB" dirty="0"/>
              <a:t>Locate the manual reset button (typically red or yellow).</a:t>
            </a:r>
          </a:p>
          <a:p>
            <a:pPr marL="342900" indent="-342900">
              <a:spcAft>
                <a:spcPts val="1000"/>
              </a:spcAft>
              <a:buFont typeface="Arial" panose="020B0604020202020204" pitchFamily="34" charset="0"/>
              <a:buChar char="•"/>
            </a:pPr>
            <a:r>
              <a:rPr lang="en-GB" dirty="0"/>
              <a:t>Press and hold the reset button for the specified time (usually 5-10 seconds).</a:t>
            </a:r>
          </a:p>
          <a:p>
            <a:pPr marL="342900" indent="-342900">
              <a:spcAft>
                <a:spcPts val="1000"/>
              </a:spcAft>
              <a:buFont typeface="Arial" panose="020B0604020202020204" pitchFamily="34" charset="0"/>
              <a:buChar char="•"/>
            </a:pPr>
            <a:r>
              <a:rPr lang="en-GB" dirty="0"/>
              <a:t>Release button and check for gas flow restoration.</a:t>
            </a:r>
          </a:p>
          <a:p>
            <a:pPr marL="342900" indent="-342900">
              <a:spcAft>
                <a:spcPts val="1000"/>
              </a:spcAft>
              <a:buFont typeface="Arial" panose="020B0604020202020204" pitchFamily="34" charset="0"/>
              <a:buChar char="•"/>
            </a:pPr>
            <a:r>
              <a:rPr lang="en-GB" dirty="0"/>
              <a:t>Perform a tightness test on the downstream installation.</a:t>
            </a:r>
          </a:p>
        </p:txBody>
      </p:sp>
    </p:spTree>
    <p:extLst>
      <p:ext uri="{BB962C8B-B14F-4D97-AF65-F5344CB8AC3E}">
        <p14:creationId xmlns:p14="http://schemas.microsoft.com/office/powerpoint/2010/main" val="2218171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86814-170B-65FA-A668-40E105B8AE0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311176B-9419-55D1-865B-2BA7A40B6462}"/>
              </a:ext>
            </a:extLst>
          </p:cNvPr>
          <p:cNvSpPr>
            <a:spLocks noGrp="1"/>
          </p:cNvSpPr>
          <p:nvPr>
            <p:ph type="title"/>
          </p:nvPr>
        </p:nvSpPr>
        <p:spPr>
          <a:xfrm>
            <a:off x="252000" y="959222"/>
            <a:ext cx="11628452" cy="646331"/>
          </a:xfrm>
        </p:spPr>
        <p:txBody>
          <a:bodyPr/>
          <a:lstStyle/>
          <a:p>
            <a:r>
              <a:rPr lang="en-GB"/>
              <a:t>Under Pressure Shut-Off Valve (UPSO)</a:t>
            </a:r>
          </a:p>
        </p:txBody>
      </p:sp>
      <p:sp>
        <p:nvSpPr>
          <p:cNvPr id="6" name="Content Placeholder 5">
            <a:extLst>
              <a:ext uri="{FF2B5EF4-FFF2-40B4-BE49-F238E27FC236}">
                <a16:creationId xmlns:a16="http://schemas.microsoft.com/office/drawing/2014/main" id="{3F0A07E4-0035-898F-D126-3AB9C4BF3B82}"/>
              </a:ext>
            </a:extLst>
          </p:cNvPr>
          <p:cNvSpPr>
            <a:spLocks noGrp="1"/>
          </p:cNvSpPr>
          <p:nvPr>
            <p:ph sz="quarter" idx="10"/>
          </p:nvPr>
        </p:nvSpPr>
        <p:spPr>
          <a:xfrm>
            <a:off x="360000" y="1800000"/>
            <a:ext cx="9741943" cy="4140000"/>
          </a:xfrm>
        </p:spPr>
        <p:txBody>
          <a:bodyPr/>
          <a:lstStyle/>
          <a:p>
            <a:r>
              <a:rPr lang="en-GB" dirty="0"/>
              <a:t>Never attempt to reset a UPSO without first determining and resolving the cause of activation. </a:t>
            </a:r>
          </a:p>
          <a:p>
            <a:r>
              <a:rPr lang="en-GB" dirty="0"/>
              <a:t>Forcing a reset could create a dangerous situation if the underlying issue remains.</a:t>
            </a:r>
          </a:p>
        </p:txBody>
      </p:sp>
    </p:spTree>
    <p:extLst>
      <p:ext uri="{BB962C8B-B14F-4D97-AF65-F5344CB8AC3E}">
        <p14:creationId xmlns:p14="http://schemas.microsoft.com/office/powerpoint/2010/main" val="3409524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D6066-D9B1-AB44-091B-E8B95C216D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D16A78-CCF0-702F-B066-BD8782983C1C}"/>
              </a:ext>
            </a:extLst>
          </p:cNvPr>
          <p:cNvSpPr>
            <a:spLocks noGrp="1"/>
          </p:cNvSpPr>
          <p:nvPr>
            <p:ph type="title"/>
          </p:nvPr>
        </p:nvSpPr>
        <p:spPr>
          <a:xfrm>
            <a:off x="252000" y="959222"/>
            <a:ext cx="11628452" cy="646331"/>
          </a:xfrm>
        </p:spPr>
        <p:txBody>
          <a:bodyPr/>
          <a:lstStyle/>
          <a:p>
            <a:r>
              <a:rPr lang="en-GB"/>
              <a:t>Over Pressure Shut-Off Valve (OPSO)</a:t>
            </a:r>
          </a:p>
        </p:txBody>
      </p:sp>
      <p:sp>
        <p:nvSpPr>
          <p:cNvPr id="6" name="Content Placeholder 5">
            <a:extLst>
              <a:ext uri="{FF2B5EF4-FFF2-40B4-BE49-F238E27FC236}">
                <a16:creationId xmlns:a16="http://schemas.microsoft.com/office/drawing/2014/main" id="{4BB0EE80-1B2E-EA5B-2163-CEDCF7AFFCBE}"/>
              </a:ext>
            </a:extLst>
          </p:cNvPr>
          <p:cNvSpPr>
            <a:spLocks noGrp="1"/>
          </p:cNvSpPr>
          <p:nvPr>
            <p:ph sz="quarter" idx="10"/>
          </p:nvPr>
        </p:nvSpPr>
        <p:spPr>
          <a:xfrm>
            <a:off x="360000" y="1800000"/>
            <a:ext cx="10514829" cy="4140000"/>
          </a:xfrm>
        </p:spPr>
        <p:txBody>
          <a:bodyPr/>
          <a:lstStyle/>
          <a:p>
            <a:r>
              <a:rPr lang="en-GB" b="1" dirty="0"/>
              <a:t>Function</a:t>
            </a:r>
          </a:p>
          <a:p>
            <a:r>
              <a:rPr lang="en-GB" dirty="0"/>
              <a:t>The Over Pressure Shut-Off Valve (OPSO) automatically shuts off gas flow when pressure exceeds the maximum safe operating limit. </a:t>
            </a:r>
          </a:p>
          <a:p>
            <a:r>
              <a:rPr lang="en-GB" dirty="0"/>
              <a:t>This protects downstream pipework, appliances, and components from potential damage or failure due to excessive pressure.</a:t>
            </a:r>
          </a:p>
          <a:p>
            <a:endParaRPr lang="en-GB" dirty="0"/>
          </a:p>
        </p:txBody>
      </p:sp>
    </p:spTree>
    <p:extLst>
      <p:ext uri="{BB962C8B-B14F-4D97-AF65-F5344CB8AC3E}">
        <p14:creationId xmlns:p14="http://schemas.microsoft.com/office/powerpoint/2010/main" val="4135847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9E2FF-6789-31AB-3217-60307B79AB7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05CF34F-23BD-E2C9-BBDD-A8B1AB925271}"/>
              </a:ext>
            </a:extLst>
          </p:cNvPr>
          <p:cNvSpPr>
            <a:spLocks noGrp="1"/>
          </p:cNvSpPr>
          <p:nvPr>
            <p:ph type="title"/>
          </p:nvPr>
        </p:nvSpPr>
        <p:spPr>
          <a:xfrm>
            <a:off x="252000" y="959222"/>
            <a:ext cx="11628452" cy="646331"/>
          </a:xfrm>
        </p:spPr>
        <p:txBody>
          <a:bodyPr/>
          <a:lstStyle/>
          <a:p>
            <a:r>
              <a:rPr lang="en-GB"/>
              <a:t>Over Pressure Shut-Off Valve (OPSO)</a:t>
            </a:r>
          </a:p>
        </p:txBody>
      </p:sp>
      <p:sp>
        <p:nvSpPr>
          <p:cNvPr id="6" name="Content Placeholder 5">
            <a:extLst>
              <a:ext uri="{FF2B5EF4-FFF2-40B4-BE49-F238E27FC236}">
                <a16:creationId xmlns:a16="http://schemas.microsoft.com/office/drawing/2014/main" id="{5E00310F-BC33-1C4D-A7FD-B965F7FFDB02}"/>
              </a:ext>
            </a:extLst>
          </p:cNvPr>
          <p:cNvSpPr>
            <a:spLocks noGrp="1"/>
          </p:cNvSpPr>
          <p:nvPr>
            <p:ph sz="quarter" idx="10"/>
          </p:nvPr>
        </p:nvSpPr>
        <p:spPr>
          <a:xfrm>
            <a:off x="360000" y="1800000"/>
            <a:ext cx="10427743" cy="4140000"/>
          </a:xfrm>
        </p:spPr>
        <p:txBody>
          <a:bodyPr/>
          <a:lstStyle/>
          <a:p>
            <a:r>
              <a:rPr lang="en-GB" dirty="0"/>
              <a:t>High pressure conditions can lead to:</a:t>
            </a:r>
          </a:p>
          <a:p>
            <a:pPr marL="342900" indent="-342900">
              <a:buFont typeface="Arial" panose="020B0604020202020204" pitchFamily="34" charset="0"/>
              <a:buChar char="•"/>
            </a:pPr>
            <a:r>
              <a:rPr lang="en-GB" dirty="0"/>
              <a:t>Gas leakage at joints and connections.</a:t>
            </a:r>
          </a:p>
          <a:p>
            <a:pPr marL="342900" indent="-342900">
              <a:buFont typeface="Arial" panose="020B0604020202020204" pitchFamily="34" charset="0"/>
              <a:buChar char="•"/>
            </a:pPr>
            <a:r>
              <a:rPr lang="en-GB" dirty="0"/>
              <a:t>Regulator diaphragm damage.</a:t>
            </a:r>
          </a:p>
          <a:p>
            <a:pPr marL="342900" indent="-342900">
              <a:buFont typeface="Arial" panose="020B0604020202020204" pitchFamily="34" charset="0"/>
              <a:buChar char="•"/>
            </a:pPr>
            <a:r>
              <a:rPr lang="en-GB" dirty="0"/>
              <a:t>Appliance control valve failure.</a:t>
            </a:r>
          </a:p>
          <a:p>
            <a:pPr marL="342900" indent="-342900">
              <a:buFont typeface="Arial" panose="020B0604020202020204" pitchFamily="34" charset="0"/>
              <a:buChar char="•"/>
            </a:pPr>
            <a:r>
              <a:rPr lang="en-GB" dirty="0"/>
              <a:t>Excessive flame size and incomplete combustion.</a:t>
            </a:r>
          </a:p>
        </p:txBody>
      </p:sp>
    </p:spTree>
    <p:extLst>
      <p:ext uri="{BB962C8B-B14F-4D97-AF65-F5344CB8AC3E}">
        <p14:creationId xmlns:p14="http://schemas.microsoft.com/office/powerpoint/2010/main" val="2882595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2DF49-E60F-6D33-5E2E-3E742D684DF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EF7A7A4-E702-E35C-6940-8680C18A2515}"/>
              </a:ext>
            </a:extLst>
          </p:cNvPr>
          <p:cNvSpPr>
            <a:spLocks noGrp="1"/>
          </p:cNvSpPr>
          <p:nvPr>
            <p:ph type="title"/>
          </p:nvPr>
        </p:nvSpPr>
        <p:spPr>
          <a:xfrm>
            <a:off x="252000" y="959222"/>
            <a:ext cx="11628452" cy="646331"/>
          </a:xfrm>
        </p:spPr>
        <p:txBody>
          <a:bodyPr/>
          <a:lstStyle/>
          <a:p>
            <a:r>
              <a:rPr lang="en-GB" dirty="0"/>
              <a:t>Common applications</a:t>
            </a:r>
          </a:p>
        </p:txBody>
      </p:sp>
      <p:sp>
        <p:nvSpPr>
          <p:cNvPr id="6" name="Content Placeholder 5">
            <a:extLst>
              <a:ext uri="{FF2B5EF4-FFF2-40B4-BE49-F238E27FC236}">
                <a16:creationId xmlns:a16="http://schemas.microsoft.com/office/drawing/2014/main" id="{9D5B6714-4172-BE35-CF9F-31931FA8D576}"/>
              </a:ext>
            </a:extLst>
          </p:cNvPr>
          <p:cNvSpPr>
            <a:spLocks noGrp="1"/>
          </p:cNvSpPr>
          <p:nvPr>
            <p:ph sz="quarter" idx="10"/>
          </p:nvPr>
        </p:nvSpPr>
        <p:spPr>
          <a:xfrm>
            <a:off x="360000" y="1800000"/>
            <a:ext cx="11628452" cy="4140000"/>
          </a:xfrm>
        </p:spPr>
        <p:txBody>
          <a:bodyPr/>
          <a:lstStyle/>
          <a:p>
            <a:r>
              <a:rPr lang="en-GB" dirty="0"/>
              <a:t>OPSOs are typically found in:</a:t>
            </a:r>
          </a:p>
          <a:p>
            <a:pPr marL="342900" indent="-342900">
              <a:buFont typeface="Arial" panose="020B0604020202020204" pitchFamily="34" charset="0"/>
              <a:buChar char="•"/>
            </a:pPr>
            <a:r>
              <a:rPr lang="en-GB" dirty="0"/>
              <a:t>LPG systems where pressure regulation is critical.</a:t>
            </a:r>
          </a:p>
          <a:p>
            <a:pPr marL="342900" indent="-342900">
              <a:buFont typeface="Arial" panose="020B0604020202020204" pitchFamily="34" charset="0"/>
              <a:buChar char="•"/>
            </a:pPr>
            <a:r>
              <a:rPr lang="en-GB" dirty="0"/>
              <a:t>Bulk tank installations.</a:t>
            </a:r>
          </a:p>
          <a:p>
            <a:pPr marL="342900" indent="-342900">
              <a:buFont typeface="Arial" panose="020B0604020202020204" pitchFamily="34" charset="0"/>
              <a:buChar char="•"/>
            </a:pPr>
            <a:r>
              <a:rPr lang="en-GB" dirty="0"/>
              <a:t>Metered estates with shared supply systems.</a:t>
            </a:r>
          </a:p>
          <a:p>
            <a:pPr marL="342900" indent="-342900">
              <a:buFont typeface="Arial" panose="020B0604020202020204" pitchFamily="34" charset="0"/>
              <a:buChar char="•"/>
            </a:pPr>
            <a:r>
              <a:rPr lang="en-GB" dirty="0"/>
              <a:t>Commercial and industrial gas installations.</a:t>
            </a:r>
          </a:p>
          <a:p>
            <a:pPr marL="342900" indent="-342900">
              <a:buFont typeface="Arial" panose="020B0604020202020204" pitchFamily="34" charset="0"/>
              <a:buChar char="•"/>
            </a:pPr>
            <a:r>
              <a:rPr lang="en-GB" dirty="0"/>
              <a:t>They are usually fitted upstream of the meter or main pressure regulator.</a:t>
            </a:r>
          </a:p>
        </p:txBody>
      </p:sp>
    </p:spTree>
    <p:extLst>
      <p:ext uri="{BB962C8B-B14F-4D97-AF65-F5344CB8AC3E}">
        <p14:creationId xmlns:p14="http://schemas.microsoft.com/office/powerpoint/2010/main" val="2370773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4738A-E501-0302-1E78-349B4F4105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6C1C9E5-00E0-A80D-2E3C-6C47011A2CFE}"/>
              </a:ext>
            </a:extLst>
          </p:cNvPr>
          <p:cNvSpPr>
            <a:spLocks noGrp="1"/>
          </p:cNvSpPr>
          <p:nvPr>
            <p:ph type="title"/>
          </p:nvPr>
        </p:nvSpPr>
        <p:spPr>
          <a:xfrm>
            <a:off x="252000" y="972000"/>
            <a:ext cx="11628452" cy="646331"/>
          </a:xfrm>
        </p:spPr>
        <p:txBody>
          <a:bodyPr/>
          <a:lstStyle/>
          <a:p>
            <a:r>
              <a:rPr lang="en-GB"/>
              <a:t>Resetting procedure</a:t>
            </a:r>
          </a:p>
        </p:txBody>
      </p:sp>
      <p:sp>
        <p:nvSpPr>
          <p:cNvPr id="6" name="Content Placeholder 5">
            <a:extLst>
              <a:ext uri="{FF2B5EF4-FFF2-40B4-BE49-F238E27FC236}">
                <a16:creationId xmlns:a16="http://schemas.microsoft.com/office/drawing/2014/main" id="{BE22C714-028A-BFEA-7CE1-8D9DBEFE81E8}"/>
              </a:ext>
            </a:extLst>
          </p:cNvPr>
          <p:cNvSpPr>
            <a:spLocks noGrp="1"/>
          </p:cNvSpPr>
          <p:nvPr>
            <p:ph sz="quarter" idx="10"/>
          </p:nvPr>
        </p:nvSpPr>
        <p:spPr>
          <a:xfrm>
            <a:off x="359173" y="1618331"/>
            <a:ext cx="11628452" cy="4140000"/>
          </a:xfrm>
        </p:spPr>
        <p:txBody>
          <a:bodyPr/>
          <a:lstStyle/>
          <a:p>
            <a:pPr>
              <a:spcAft>
                <a:spcPts val="600"/>
              </a:spcAft>
            </a:pPr>
            <a:r>
              <a:rPr lang="en-GB" sz="2300" dirty="0"/>
              <a:t>After an OPSO activation:</a:t>
            </a:r>
          </a:p>
          <a:p>
            <a:pPr marL="342900" indent="-342900">
              <a:buFont typeface="Arial" panose="020B0604020202020204" pitchFamily="34" charset="0"/>
              <a:buChar char="•"/>
            </a:pPr>
            <a:r>
              <a:rPr lang="en-GB" sz="2300" dirty="0"/>
              <a:t>Investigate and resolve the cause of overpressure</a:t>
            </a:r>
          </a:p>
          <a:p>
            <a:pPr marL="342900" indent="-342900">
              <a:buFont typeface="Arial" panose="020B0604020202020204" pitchFamily="34" charset="0"/>
              <a:buChar char="•"/>
            </a:pPr>
            <a:r>
              <a:rPr lang="en-GB" sz="2300" dirty="0"/>
              <a:t>Check for damage to downstream components.</a:t>
            </a:r>
          </a:p>
          <a:p>
            <a:pPr marL="342900" indent="-342900">
              <a:spcAft>
                <a:spcPts val="1800"/>
              </a:spcAft>
              <a:buFont typeface="Arial" panose="020B0604020202020204" pitchFamily="34" charset="0"/>
              <a:buChar char="•"/>
            </a:pPr>
            <a:r>
              <a:rPr lang="en-GB" sz="2300" dirty="0"/>
              <a:t>Verify pressure has stabilised to normal range.</a:t>
            </a:r>
          </a:p>
          <a:p>
            <a:pPr>
              <a:spcAft>
                <a:spcPts val="600"/>
              </a:spcAft>
            </a:pPr>
            <a:r>
              <a:rPr lang="en-GB" sz="2300" b="1" dirty="0"/>
              <a:t>Follow reset procedure specific to the device</a:t>
            </a:r>
          </a:p>
          <a:p>
            <a:pPr>
              <a:spcAft>
                <a:spcPts val="600"/>
              </a:spcAft>
            </a:pPr>
            <a:r>
              <a:rPr lang="en-GB" sz="2300" dirty="0"/>
              <a:t>Some OPSOs automatically reset once pressure normalises, while others require manual intervention by a qualified engineer. Always check manufacturer instructions.</a:t>
            </a:r>
          </a:p>
          <a:p>
            <a:r>
              <a:rPr lang="en-GB" sz="2300" dirty="0"/>
              <a:t>All OPSOs must be tested after activation and the cause thoroughly investigated. Repeated activations indicate a systemic issue requiring immediate attention.</a:t>
            </a:r>
          </a:p>
        </p:txBody>
      </p:sp>
    </p:spTree>
    <p:extLst>
      <p:ext uri="{BB962C8B-B14F-4D97-AF65-F5344CB8AC3E}">
        <p14:creationId xmlns:p14="http://schemas.microsoft.com/office/powerpoint/2010/main" val="3348838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87612-8053-CD82-74BF-103FD4F401B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FC4D493-D983-1954-FDA3-BB66618F63F9}"/>
              </a:ext>
            </a:extLst>
          </p:cNvPr>
          <p:cNvSpPr>
            <a:spLocks noGrp="1"/>
          </p:cNvSpPr>
          <p:nvPr>
            <p:ph type="title"/>
          </p:nvPr>
        </p:nvSpPr>
        <p:spPr>
          <a:xfrm>
            <a:off x="252000" y="959222"/>
            <a:ext cx="11628452" cy="646331"/>
          </a:xfrm>
        </p:spPr>
        <p:txBody>
          <a:bodyPr/>
          <a:lstStyle/>
          <a:p>
            <a:r>
              <a:rPr lang="en-GB"/>
              <a:t>Safety Shut-Off Valve (SSOV)</a:t>
            </a:r>
          </a:p>
        </p:txBody>
      </p:sp>
      <p:sp>
        <p:nvSpPr>
          <p:cNvPr id="6" name="Content Placeholder 5">
            <a:extLst>
              <a:ext uri="{FF2B5EF4-FFF2-40B4-BE49-F238E27FC236}">
                <a16:creationId xmlns:a16="http://schemas.microsoft.com/office/drawing/2014/main" id="{D9DFD6B3-9009-979D-E47F-FB29F2D7004A}"/>
              </a:ext>
            </a:extLst>
          </p:cNvPr>
          <p:cNvSpPr>
            <a:spLocks noGrp="1"/>
          </p:cNvSpPr>
          <p:nvPr>
            <p:ph sz="quarter" idx="10"/>
          </p:nvPr>
        </p:nvSpPr>
        <p:spPr>
          <a:xfrm>
            <a:off x="360000" y="1800000"/>
            <a:ext cx="11198016" cy="4140000"/>
          </a:xfrm>
        </p:spPr>
        <p:txBody>
          <a:bodyPr/>
          <a:lstStyle/>
          <a:p>
            <a:r>
              <a:rPr lang="en-GB" b="1" dirty="0"/>
              <a:t>Function and purpose</a:t>
            </a:r>
          </a:p>
          <a:p>
            <a:r>
              <a:rPr lang="en-GB" dirty="0"/>
              <a:t>The Safety Shut-Off Valve (SSOV) is the final protective device within a gas appliance that prevents gas flow to the burner unless safe combustion conditions are confirmed. It works as the "last line of defence" before gas reaches the burner.</a:t>
            </a:r>
          </a:p>
          <a:p>
            <a:endParaRPr lang="en-GB" dirty="0"/>
          </a:p>
        </p:txBody>
      </p:sp>
    </p:spTree>
    <p:extLst>
      <p:ext uri="{BB962C8B-B14F-4D97-AF65-F5344CB8AC3E}">
        <p14:creationId xmlns:p14="http://schemas.microsoft.com/office/powerpoint/2010/main" val="612998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D6742-CE27-F27B-FEDE-27204DD1C3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2CBF2A4-7BA3-8A84-8826-8711D81D678D}"/>
              </a:ext>
            </a:extLst>
          </p:cNvPr>
          <p:cNvSpPr>
            <a:spLocks noGrp="1"/>
          </p:cNvSpPr>
          <p:nvPr>
            <p:ph type="title"/>
          </p:nvPr>
        </p:nvSpPr>
        <p:spPr>
          <a:xfrm>
            <a:off x="252000" y="959222"/>
            <a:ext cx="11628452" cy="646331"/>
          </a:xfrm>
        </p:spPr>
        <p:txBody>
          <a:bodyPr/>
          <a:lstStyle/>
          <a:p>
            <a:r>
              <a:rPr lang="en-GB"/>
              <a:t>Safety Shut-Off Valve (SSOV)</a:t>
            </a:r>
          </a:p>
        </p:txBody>
      </p:sp>
      <p:sp>
        <p:nvSpPr>
          <p:cNvPr id="6" name="Content Placeholder 5">
            <a:extLst>
              <a:ext uri="{FF2B5EF4-FFF2-40B4-BE49-F238E27FC236}">
                <a16:creationId xmlns:a16="http://schemas.microsoft.com/office/drawing/2014/main" id="{7DBA9DB2-76FC-47A0-895D-397C0BA8DB53}"/>
              </a:ext>
            </a:extLst>
          </p:cNvPr>
          <p:cNvSpPr>
            <a:spLocks noGrp="1"/>
          </p:cNvSpPr>
          <p:nvPr>
            <p:ph sz="quarter" idx="10"/>
          </p:nvPr>
        </p:nvSpPr>
        <p:spPr>
          <a:xfrm>
            <a:off x="360000" y="1800000"/>
            <a:ext cx="11628452" cy="4140000"/>
          </a:xfrm>
        </p:spPr>
        <p:txBody>
          <a:bodyPr/>
          <a:lstStyle/>
          <a:p>
            <a:r>
              <a:rPr lang="en-GB" dirty="0"/>
              <a:t>SSOVs will automatically shut off gas when:</a:t>
            </a:r>
          </a:p>
          <a:p>
            <a:pPr marL="342900" indent="-342900">
              <a:buFont typeface="Arial" panose="020B0604020202020204" pitchFamily="34" charset="0"/>
              <a:buChar char="•"/>
            </a:pPr>
            <a:r>
              <a:rPr lang="en-GB" dirty="0"/>
              <a:t>No flame is detected during or after ignition sequence.</a:t>
            </a:r>
          </a:p>
          <a:p>
            <a:pPr marL="342900" indent="-342900">
              <a:buFont typeface="Arial" panose="020B0604020202020204" pitchFamily="34" charset="0"/>
              <a:buChar char="•"/>
            </a:pPr>
            <a:r>
              <a:rPr lang="en-GB" dirty="0"/>
              <a:t>Flame is lost during normal operation.</a:t>
            </a:r>
          </a:p>
          <a:p>
            <a:pPr marL="342900" indent="-342900">
              <a:buFont typeface="Arial" panose="020B0604020202020204" pitchFamily="34" charset="0"/>
              <a:buChar char="•"/>
            </a:pPr>
            <a:r>
              <a:rPr lang="en-GB" dirty="0"/>
              <a:t>Combustion parameters fall outside safe limits.</a:t>
            </a:r>
          </a:p>
          <a:p>
            <a:pPr marL="342900" indent="-342900">
              <a:buFont typeface="Arial" panose="020B0604020202020204" pitchFamily="34" charset="0"/>
              <a:buChar char="•"/>
            </a:pPr>
            <a:r>
              <a:rPr lang="en-GB" dirty="0"/>
              <a:t>Pressure drops below minimum or exceeds maximum.</a:t>
            </a:r>
          </a:p>
          <a:p>
            <a:pPr marL="342900" indent="-342900">
              <a:buFont typeface="Arial" panose="020B0604020202020204" pitchFamily="34" charset="0"/>
              <a:buChar char="•"/>
            </a:pPr>
            <a:r>
              <a:rPr lang="en-GB" dirty="0"/>
              <a:t>Appliance control failure occurs.</a:t>
            </a:r>
          </a:p>
          <a:p>
            <a:pPr marL="342900" indent="-342900">
              <a:buFont typeface="Arial" panose="020B0604020202020204" pitchFamily="34" charset="0"/>
              <a:buChar char="•"/>
            </a:pPr>
            <a:r>
              <a:rPr lang="en-GB" dirty="0"/>
              <a:t>Overheating is detected.</a:t>
            </a:r>
          </a:p>
          <a:p>
            <a:endParaRPr lang="en-GB" dirty="0"/>
          </a:p>
        </p:txBody>
      </p:sp>
    </p:spTree>
    <p:extLst>
      <p:ext uri="{BB962C8B-B14F-4D97-AF65-F5344CB8AC3E}">
        <p14:creationId xmlns:p14="http://schemas.microsoft.com/office/powerpoint/2010/main" val="3045516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EAFE5-63B7-18EA-9ABD-9F5F8595132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734B234-3E6D-91CA-8410-D29DAC28AFB6}"/>
              </a:ext>
            </a:extLst>
          </p:cNvPr>
          <p:cNvSpPr>
            <a:spLocks noGrp="1"/>
          </p:cNvSpPr>
          <p:nvPr>
            <p:ph type="title"/>
          </p:nvPr>
        </p:nvSpPr>
        <p:spPr>
          <a:xfrm>
            <a:off x="252000" y="959222"/>
            <a:ext cx="11628452" cy="646331"/>
          </a:xfrm>
        </p:spPr>
        <p:txBody>
          <a:bodyPr/>
          <a:lstStyle/>
          <a:p>
            <a:r>
              <a:rPr lang="en-GB"/>
              <a:t>Safety Shut-Off Valve (SSOV)</a:t>
            </a:r>
          </a:p>
        </p:txBody>
      </p:sp>
      <p:sp>
        <p:nvSpPr>
          <p:cNvPr id="6" name="Content Placeholder 5">
            <a:extLst>
              <a:ext uri="{FF2B5EF4-FFF2-40B4-BE49-F238E27FC236}">
                <a16:creationId xmlns:a16="http://schemas.microsoft.com/office/drawing/2014/main" id="{7E48B29F-1EEF-9A14-A321-79DC49CB2810}"/>
              </a:ext>
            </a:extLst>
          </p:cNvPr>
          <p:cNvSpPr>
            <a:spLocks noGrp="1"/>
          </p:cNvSpPr>
          <p:nvPr>
            <p:ph sz="quarter" idx="10"/>
          </p:nvPr>
        </p:nvSpPr>
        <p:spPr>
          <a:xfrm>
            <a:off x="360000" y="1800000"/>
            <a:ext cx="11628452" cy="4140000"/>
          </a:xfrm>
        </p:spPr>
        <p:txBody>
          <a:bodyPr/>
          <a:lstStyle/>
          <a:p>
            <a:r>
              <a:rPr lang="en-GB" b="1" dirty="0"/>
              <a:t>Control systems</a:t>
            </a:r>
          </a:p>
          <a:p>
            <a:r>
              <a:rPr lang="en-GB" dirty="0"/>
              <a:t>SSOVs are controlled by:</a:t>
            </a:r>
          </a:p>
          <a:p>
            <a:pPr marL="342900" indent="-342900">
              <a:buFont typeface="Arial" panose="020B0604020202020204" pitchFamily="34" charset="0"/>
              <a:buChar char="•"/>
            </a:pPr>
            <a:r>
              <a:rPr lang="en-GB" dirty="0"/>
              <a:t>Flame supervision devices (thermocouples, flame rectification).</a:t>
            </a:r>
          </a:p>
          <a:p>
            <a:pPr marL="342900" indent="-342900">
              <a:buFont typeface="Arial" panose="020B0604020202020204" pitchFamily="34" charset="0"/>
              <a:buChar char="•"/>
            </a:pPr>
            <a:r>
              <a:rPr lang="en-GB" dirty="0"/>
              <a:t>Printed circuit boards (PCBs) in modern appliances.</a:t>
            </a:r>
          </a:p>
          <a:p>
            <a:pPr marL="342900" indent="-342900">
              <a:buFont typeface="Arial" panose="020B0604020202020204" pitchFamily="34" charset="0"/>
              <a:buChar char="•"/>
            </a:pPr>
            <a:r>
              <a:rPr lang="en-GB" dirty="0"/>
              <a:t>Pressure switches monitoring fan operation.</a:t>
            </a:r>
          </a:p>
          <a:p>
            <a:pPr marL="342900" indent="-342900">
              <a:buFont typeface="Arial" panose="020B0604020202020204" pitchFamily="34" charset="0"/>
              <a:buChar char="•"/>
            </a:pPr>
            <a:r>
              <a:rPr lang="en-GB" dirty="0"/>
              <a:t>Temperature limiters and thermal cut-outs.</a:t>
            </a:r>
          </a:p>
        </p:txBody>
      </p:sp>
    </p:spTree>
    <p:extLst>
      <p:ext uri="{BB962C8B-B14F-4D97-AF65-F5344CB8AC3E}">
        <p14:creationId xmlns:p14="http://schemas.microsoft.com/office/powerpoint/2010/main" val="2085047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0105-F688-2912-2BEF-1E084FEDFD3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5E06C0A-B97D-9338-48C4-8441135CFDD4}"/>
              </a:ext>
            </a:extLst>
          </p:cNvPr>
          <p:cNvSpPr>
            <a:spLocks noGrp="1"/>
          </p:cNvSpPr>
          <p:nvPr>
            <p:ph type="title"/>
          </p:nvPr>
        </p:nvSpPr>
        <p:spPr>
          <a:xfrm>
            <a:off x="252000" y="959222"/>
            <a:ext cx="11628452" cy="646331"/>
          </a:xfrm>
        </p:spPr>
        <p:txBody>
          <a:bodyPr/>
          <a:lstStyle/>
          <a:p>
            <a:r>
              <a:rPr lang="en-GB"/>
              <a:t>Safety Shut-Off Valve (SSOV)</a:t>
            </a:r>
          </a:p>
        </p:txBody>
      </p:sp>
      <p:sp>
        <p:nvSpPr>
          <p:cNvPr id="6" name="Content Placeholder 5">
            <a:extLst>
              <a:ext uri="{FF2B5EF4-FFF2-40B4-BE49-F238E27FC236}">
                <a16:creationId xmlns:a16="http://schemas.microsoft.com/office/drawing/2014/main" id="{0F3AA87B-2875-207D-9286-DAD1BB3C0E84}"/>
              </a:ext>
            </a:extLst>
          </p:cNvPr>
          <p:cNvSpPr>
            <a:spLocks noGrp="1"/>
          </p:cNvSpPr>
          <p:nvPr>
            <p:ph sz="quarter" idx="10"/>
          </p:nvPr>
        </p:nvSpPr>
        <p:spPr>
          <a:xfrm>
            <a:off x="359173" y="1605553"/>
            <a:ext cx="11628452" cy="4140000"/>
          </a:xfrm>
        </p:spPr>
        <p:txBody>
          <a:bodyPr/>
          <a:lstStyle/>
          <a:p>
            <a:r>
              <a:rPr lang="en-GB" b="1" dirty="0"/>
              <a:t>Common locations</a:t>
            </a:r>
          </a:p>
          <a:p>
            <a:r>
              <a:rPr lang="en-GB" dirty="0"/>
              <a:t>SSOVs are integrated components within:</a:t>
            </a:r>
          </a:p>
          <a:p>
            <a:pPr marL="342900" indent="-342900">
              <a:buFont typeface="Arial" panose="020B0604020202020204" pitchFamily="34" charset="0"/>
              <a:buChar char="•"/>
            </a:pPr>
            <a:r>
              <a:rPr lang="en-GB" dirty="0"/>
              <a:t>Boilers (combination, system, and conventional).</a:t>
            </a:r>
          </a:p>
          <a:p>
            <a:pPr marL="342900" indent="-342900">
              <a:buFont typeface="Arial" panose="020B0604020202020204" pitchFamily="34" charset="0"/>
              <a:buChar char="•"/>
            </a:pPr>
            <a:r>
              <a:rPr lang="en-GB" dirty="0"/>
              <a:t>Water heaters (instantaneous and storage).</a:t>
            </a:r>
          </a:p>
          <a:p>
            <a:pPr marL="342900" indent="-342900">
              <a:buFont typeface="Arial" panose="020B0604020202020204" pitchFamily="34" charset="0"/>
              <a:buChar char="•"/>
            </a:pPr>
            <a:r>
              <a:rPr lang="en-GB" dirty="0"/>
              <a:t>Gas fires and heaters.</a:t>
            </a:r>
          </a:p>
          <a:p>
            <a:pPr marL="342900" indent="-342900">
              <a:buFont typeface="Arial" panose="020B0604020202020204" pitchFamily="34" charset="0"/>
              <a:buChar char="•"/>
            </a:pPr>
            <a:r>
              <a:rPr lang="en-GB" dirty="0"/>
              <a:t>Cookers and commercial catering equipment.</a:t>
            </a:r>
          </a:p>
          <a:p>
            <a:r>
              <a:rPr lang="en-GB" dirty="0"/>
              <a:t>They are typically incorporated into the multifunctional gas valve assembly but can also be separate components in complex systems.</a:t>
            </a:r>
          </a:p>
          <a:p>
            <a:endParaRPr lang="en-GB" dirty="0"/>
          </a:p>
        </p:txBody>
      </p:sp>
    </p:spTree>
    <p:extLst>
      <p:ext uri="{BB962C8B-B14F-4D97-AF65-F5344CB8AC3E}">
        <p14:creationId xmlns:p14="http://schemas.microsoft.com/office/powerpoint/2010/main" val="1681793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741316"/>
            <a:ext cx="11106576" cy="4140000"/>
          </a:xfrm>
        </p:spPr>
        <p:txBody>
          <a:bodyPr/>
          <a:lstStyle/>
          <a:p>
            <a:pPr>
              <a:spcAft>
                <a:spcPts val="600"/>
              </a:spcAft>
            </a:pPr>
            <a:r>
              <a:rPr lang="en-GB" b="1" dirty="0"/>
              <a:t>Scenario challenge</a:t>
            </a:r>
          </a:p>
          <a:p>
            <a:r>
              <a:rPr lang="en-GB" dirty="0"/>
              <a:t>Simon is called to a site where no gas is reaching the appliances. The emergency control valve is open, and the meter regulator appears normal.</a:t>
            </a:r>
          </a:p>
          <a:p>
            <a:pPr>
              <a:spcAft>
                <a:spcPts val="600"/>
              </a:spcAft>
            </a:pPr>
            <a:r>
              <a:rPr lang="en-GB" b="1" dirty="0"/>
              <a:t>Discussion points</a:t>
            </a:r>
          </a:p>
          <a:p>
            <a:pPr marL="342900" indent="-342900">
              <a:buFont typeface="Arial" panose="020B0604020202020204" pitchFamily="34" charset="0"/>
              <a:buChar char="•"/>
            </a:pPr>
            <a:r>
              <a:rPr lang="en-GB" dirty="0"/>
              <a:t>What other devices might stop gas flow?</a:t>
            </a:r>
          </a:p>
          <a:p>
            <a:pPr marL="342900" indent="-342900">
              <a:buFont typeface="Arial" panose="020B0604020202020204" pitchFamily="34" charset="0"/>
              <a:buChar char="•"/>
            </a:pPr>
            <a:r>
              <a:rPr lang="en-GB" dirty="0"/>
              <a:t>Why might they operate without a visible leak?</a:t>
            </a:r>
          </a:p>
          <a:p>
            <a:pPr marL="342900" indent="-342900">
              <a:buFont typeface="Arial" panose="020B0604020202020204" pitchFamily="34" charset="0"/>
              <a:buChar char="•"/>
            </a:pPr>
            <a:r>
              <a:rPr lang="en-GB" dirty="0"/>
              <a:t>How would you test them?</a:t>
            </a:r>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D0350-3072-A3AF-FE61-B448A777E48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2B30F47-ECBC-761E-DF4D-796CC2E9E536}"/>
              </a:ext>
            </a:extLst>
          </p:cNvPr>
          <p:cNvSpPr>
            <a:spLocks noGrp="1"/>
          </p:cNvSpPr>
          <p:nvPr>
            <p:ph type="title"/>
          </p:nvPr>
        </p:nvSpPr>
        <p:spPr>
          <a:xfrm>
            <a:off x="252000" y="959222"/>
            <a:ext cx="11628452" cy="646331"/>
          </a:xfrm>
        </p:spPr>
        <p:txBody>
          <a:bodyPr/>
          <a:lstStyle/>
          <a:p>
            <a:r>
              <a:rPr lang="en-GB"/>
              <a:t>Safety Shut-Off Valve (SSOV)</a:t>
            </a:r>
          </a:p>
        </p:txBody>
      </p:sp>
      <p:sp>
        <p:nvSpPr>
          <p:cNvPr id="6" name="Content Placeholder 5">
            <a:extLst>
              <a:ext uri="{FF2B5EF4-FFF2-40B4-BE49-F238E27FC236}">
                <a16:creationId xmlns:a16="http://schemas.microsoft.com/office/drawing/2014/main" id="{99FD9CA4-C432-6269-341A-91D6A8C7884B}"/>
              </a:ext>
            </a:extLst>
          </p:cNvPr>
          <p:cNvSpPr>
            <a:spLocks noGrp="1"/>
          </p:cNvSpPr>
          <p:nvPr>
            <p:ph sz="quarter" idx="10"/>
          </p:nvPr>
        </p:nvSpPr>
        <p:spPr>
          <a:xfrm>
            <a:off x="360000" y="1800000"/>
            <a:ext cx="11628452" cy="4140000"/>
          </a:xfrm>
        </p:spPr>
        <p:txBody>
          <a:bodyPr/>
          <a:lstStyle/>
          <a:p>
            <a:r>
              <a:rPr lang="en-GB" b="1" dirty="0"/>
              <a:t>Modern developments</a:t>
            </a:r>
          </a:p>
          <a:p>
            <a:r>
              <a:rPr lang="en-GB" dirty="0"/>
              <a:t>Contemporary appliances often incorporate multiple safety systems working together, including:</a:t>
            </a:r>
          </a:p>
          <a:p>
            <a:pPr marL="342900" indent="-342900">
              <a:buFont typeface="Arial" panose="020B0604020202020204" pitchFamily="34" charset="0"/>
              <a:buChar char="•"/>
            </a:pPr>
            <a:r>
              <a:rPr lang="en-GB" dirty="0"/>
              <a:t>Dual SSOVs for redundant protection.</a:t>
            </a:r>
          </a:p>
          <a:p>
            <a:pPr marL="342900" indent="-342900">
              <a:buFont typeface="Arial" panose="020B0604020202020204" pitchFamily="34" charset="0"/>
              <a:buChar char="•"/>
            </a:pPr>
            <a:r>
              <a:rPr lang="en-GB" dirty="0"/>
              <a:t>Microprocessor-controlled ignition sequencing.</a:t>
            </a:r>
          </a:p>
          <a:p>
            <a:pPr marL="342900" indent="-342900">
              <a:buFont typeface="Arial" panose="020B0604020202020204" pitchFamily="34" charset="0"/>
              <a:buChar char="•"/>
            </a:pPr>
            <a:r>
              <a:rPr lang="en-GB" dirty="0"/>
              <a:t>Self-diagnostic capabilities with fault code display.</a:t>
            </a:r>
          </a:p>
          <a:p>
            <a:pPr marL="342900" indent="-342900">
              <a:buFont typeface="Arial" panose="020B0604020202020204" pitchFamily="34" charset="0"/>
              <a:buChar char="•"/>
            </a:pPr>
            <a:r>
              <a:rPr lang="en-GB" dirty="0"/>
              <a:t>Remote monitoring via internet connection.</a:t>
            </a:r>
          </a:p>
        </p:txBody>
      </p:sp>
    </p:spTree>
    <p:extLst>
      <p:ext uri="{BB962C8B-B14F-4D97-AF65-F5344CB8AC3E}">
        <p14:creationId xmlns:p14="http://schemas.microsoft.com/office/powerpoint/2010/main" val="3380781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EE8DC-216C-C62F-710A-139E88B101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75FCD8-546E-521C-CAC2-599451E4C0A8}"/>
              </a:ext>
            </a:extLst>
          </p:cNvPr>
          <p:cNvSpPr>
            <a:spLocks noGrp="1"/>
          </p:cNvSpPr>
          <p:nvPr>
            <p:ph type="title"/>
          </p:nvPr>
        </p:nvSpPr>
        <p:spPr>
          <a:xfrm>
            <a:off x="187992" y="831206"/>
            <a:ext cx="11628452" cy="646331"/>
          </a:xfrm>
        </p:spPr>
        <p:txBody>
          <a:bodyPr/>
          <a:lstStyle/>
          <a:p>
            <a:r>
              <a:rPr lang="en-GB" dirty="0"/>
              <a:t>Testing and resetting procedures</a:t>
            </a:r>
          </a:p>
        </p:txBody>
      </p:sp>
      <p:graphicFrame>
        <p:nvGraphicFramePr>
          <p:cNvPr id="4" name="Table 3">
            <a:extLst>
              <a:ext uri="{FF2B5EF4-FFF2-40B4-BE49-F238E27FC236}">
                <a16:creationId xmlns:a16="http://schemas.microsoft.com/office/drawing/2014/main" id="{9051B150-526A-B022-5373-A64C615020B4}"/>
              </a:ext>
            </a:extLst>
          </p:cNvPr>
          <p:cNvGraphicFramePr>
            <a:graphicFrameLocks noGrp="1"/>
          </p:cNvGraphicFramePr>
          <p:nvPr>
            <p:extLst>
              <p:ext uri="{D42A27DB-BD31-4B8C-83A1-F6EECF244321}">
                <p14:modId xmlns:p14="http://schemas.microsoft.com/office/powerpoint/2010/main" val="2660701519"/>
              </p:ext>
            </p:extLst>
          </p:nvPr>
        </p:nvGraphicFramePr>
        <p:xfrm>
          <a:off x="305586" y="1477537"/>
          <a:ext cx="11628452" cy="4510338"/>
        </p:xfrm>
        <a:graphic>
          <a:graphicData uri="http://schemas.openxmlformats.org/drawingml/2006/table">
            <a:tbl>
              <a:tblPr>
                <a:tableStyleId>{8A107856-5554-42FB-B03E-39F5DBC370BA}</a:tableStyleId>
              </a:tblPr>
              <a:tblGrid>
                <a:gridCol w="2654486">
                  <a:extLst>
                    <a:ext uri="{9D8B030D-6E8A-4147-A177-3AD203B41FA5}">
                      <a16:colId xmlns:a16="http://schemas.microsoft.com/office/drawing/2014/main" val="1401778734"/>
                    </a:ext>
                  </a:extLst>
                </a:gridCol>
                <a:gridCol w="2971800">
                  <a:extLst>
                    <a:ext uri="{9D8B030D-6E8A-4147-A177-3AD203B41FA5}">
                      <a16:colId xmlns:a16="http://schemas.microsoft.com/office/drawing/2014/main" val="1263595994"/>
                    </a:ext>
                  </a:extLst>
                </a:gridCol>
                <a:gridCol w="2993571">
                  <a:extLst>
                    <a:ext uri="{9D8B030D-6E8A-4147-A177-3AD203B41FA5}">
                      <a16:colId xmlns:a16="http://schemas.microsoft.com/office/drawing/2014/main" val="400969079"/>
                    </a:ext>
                  </a:extLst>
                </a:gridCol>
                <a:gridCol w="3008595">
                  <a:extLst>
                    <a:ext uri="{9D8B030D-6E8A-4147-A177-3AD203B41FA5}">
                      <a16:colId xmlns:a16="http://schemas.microsoft.com/office/drawing/2014/main" val="4025410511"/>
                    </a:ext>
                  </a:extLst>
                </a:gridCol>
              </a:tblGrid>
              <a:tr h="233087">
                <a:tc>
                  <a:txBody>
                    <a:bodyPr/>
                    <a:lstStyle/>
                    <a:p>
                      <a:pPr>
                        <a:buNone/>
                      </a:pPr>
                      <a:r>
                        <a:rPr lang="en-GB" sz="1600" b="1" dirty="0"/>
                        <a:t>Device</a:t>
                      </a:r>
                      <a:endParaRPr lang="en-GB" sz="1600" dirty="0"/>
                    </a:p>
                  </a:txBody>
                  <a:tcPr marL="58100" marR="58100" marT="29050" marB="29050" anchor="ctr"/>
                </a:tc>
                <a:tc>
                  <a:txBody>
                    <a:bodyPr/>
                    <a:lstStyle/>
                    <a:p>
                      <a:pPr>
                        <a:buNone/>
                      </a:pPr>
                      <a:r>
                        <a:rPr lang="en-GB" sz="1600" b="1" dirty="0"/>
                        <a:t>Test method</a:t>
                      </a:r>
                      <a:endParaRPr lang="en-GB" sz="1600" dirty="0"/>
                    </a:p>
                  </a:txBody>
                  <a:tcPr marL="58100" marR="58100" marT="29050" marB="29050" anchor="ctr"/>
                </a:tc>
                <a:tc>
                  <a:txBody>
                    <a:bodyPr/>
                    <a:lstStyle/>
                    <a:p>
                      <a:pPr>
                        <a:buNone/>
                      </a:pPr>
                      <a:r>
                        <a:rPr lang="en-GB" sz="1600" b="1" dirty="0"/>
                        <a:t>Reset method</a:t>
                      </a:r>
                      <a:endParaRPr lang="en-GB" sz="1600" dirty="0"/>
                    </a:p>
                  </a:txBody>
                  <a:tcPr marL="58100" marR="58100" marT="29050" marB="29050" anchor="ctr"/>
                </a:tc>
                <a:tc>
                  <a:txBody>
                    <a:bodyPr/>
                    <a:lstStyle/>
                    <a:p>
                      <a:pPr>
                        <a:buNone/>
                      </a:pPr>
                      <a:r>
                        <a:rPr lang="en-GB" sz="1600" b="1" dirty="0"/>
                        <a:t>Key considerations</a:t>
                      </a:r>
                      <a:endParaRPr lang="en-GB" sz="1600" dirty="0"/>
                    </a:p>
                  </a:txBody>
                  <a:tcPr marL="58100" marR="58100" marT="29050" marB="29050" anchor="ctr"/>
                </a:tc>
                <a:extLst>
                  <a:ext uri="{0D108BD9-81ED-4DB2-BD59-A6C34878D82A}">
                    <a16:rowId xmlns:a16="http://schemas.microsoft.com/office/drawing/2014/main" val="3425880455"/>
                  </a:ext>
                </a:extLst>
              </a:tr>
              <a:tr h="933032">
                <a:tc>
                  <a:txBody>
                    <a:bodyPr/>
                    <a:lstStyle/>
                    <a:p>
                      <a:pPr>
                        <a:buNone/>
                      </a:pPr>
                      <a:r>
                        <a:rPr lang="en-GB" sz="1600" dirty="0"/>
                        <a:t>Emergency Control Valve (ECV)</a:t>
                      </a:r>
                    </a:p>
                  </a:txBody>
                  <a:tcPr marL="58100" marR="58100" marT="29050" marB="29050" anchor="ctr"/>
                </a:tc>
                <a:tc>
                  <a:txBody>
                    <a:bodyPr/>
                    <a:lstStyle/>
                    <a:p>
                      <a:pPr>
                        <a:buNone/>
                      </a:pPr>
                      <a:r>
                        <a:rPr lang="en-GB" sz="1600" dirty="0"/>
                        <a:t>Visual inspection, check for free movement, verify clear on/off markings.</a:t>
                      </a:r>
                    </a:p>
                  </a:txBody>
                  <a:tcPr marL="58100" marR="58100" marT="29050" marB="29050" anchor="ctr"/>
                </a:tc>
                <a:tc>
                  <a:txBody>
                    <a:bodyPr/>
                    <a:lstStyle/>
                    <a:p>
                      <a:pPr>
                        <a:buNone/>
                      </a:pPr>
                      <a:r>
                        <a:rPr lang="en-GB" sz="1600" dirty="0"/>
                        <a:t>N/A – manually operated handle.</a:t>
                      </a:r>
                    </a:p>
                  </a:txBody>
                  <a:tcPr marL="58100" marR="58100" marT="29050" marB="29050" anchor="ctr"/>
                </a:tc>
                <a:tc>
                  <a:txBody>
                    <a:bodyPr/>
                    <a:lstStyle/>
                    <a:p>
                      <a:pPr>
                        <a:buNone/>
                      </a:pPr>
                      <a:r>
                        <a:rPr lang="en-GB" sz="1600" dirty="0"/>
                        <a:t>Must be accessible and operable by all occupants. Check for corrosion or stiffness. Lubrication is not permitted.</a:t>
                      </a:r>
                    </a:p>
                  </a:txBody>
                  <a:tcPr marL="58100" marR="58100" marT="29050" marB="29050" anchor="ctr"/>
                </a:tc>
                <a:extLst>
                  <a:ext uri="{0D108BD9-81ED-4DB2-BD59-A6C34878D82A}">
                    <a16:rowId xmlns:a16="http://schemas.microsoft.com/office/drawing/2014/main" val="1951507137"/>
                  </a:ext>
                </a:extLst>
              </a:tr>
              <a:tr h="933032">
                <a:tc>
                  <a:txBody>
                    <a:bodyPr/>
                    <a:lstStyle/>
                    <a:p>
                      <a:pPr>
                        <a:buNone/>
                      </a:pPr>
                      <a:r>
                        <a:rPr lang="en-GB" sz="1600" dirty="0"/>
                        <a:t>Under Pressure Shut-Off Valve (UPSO)</a:t>
                      </a:r>
                    </a:p>
                  </a:txBody>
                  <a:tcPr marL="58100" marR="58100" marT="29050" marB="29050" anchor="ctr"/>
                </a:tc>
                <a:tc>
                  <a:txBody>
                    <a:bodyPr/>
                    <a:lstStyle/>
                    <a:p>
                      <a:pPr>
                        <a:buNone/>
                      </a:pPr>
                      <a:r>
                        <a:rPr lang="en-GB" sz="1600" dirty="0"/>
                        <a:t>Simulate low pressure condition, observe shut-off action (using approved test equipment).</a:t>
                      </a:r>
                    </a:p>
                  </a:txBody>
                  <a:tcPr marL="58100" marR="58100" marT="29050" marB="29050" anchor="ctr"/>
                </a:tc>
                <a:tc>
                  <a:txBody>
                    <a:bodyPr/>
                    <a:lstStyle/>
                    <a:p>
                      <a:pPr>
                        <a:buNone/>
                      </a:pPr>
                      <a:r>
                        <a:rPr lang="en-GB" sz="1600" dirty="0"/>
                        <a:t>Manual reset button (only after confirming inlet pressure has been restored).</a:t>
                      </a:r>
                    </a:p>
                  </a:txBody>
                  <a:tcPr marL="58100" marR="58100" marT="29050" marB="29050" anchor="ctr"/>
                </a:tc>
                <a:tc>
                  <a:txBody>
                    <a:bodyPr/>
                    <a:lstStyle/>
                    <a:p>
                      <a:pPr>
                        <a:buNone/>
                      </a:pPr>
                      <a:r>
                        <a:rPr lang="en-GB" sz="1600" dirty="0"/>
                        <a:t>Never reset without identifying and resolving the cause. Multiple activations indicate a systemic issue.</a:t>
                      </a:r>
                    </a:p>
                  </a:txBody>
                  <a:tcPr marL="58100" marR="58100" marT="29050" marB="29050" anchor="ctr"/>
                </a:tc>
                <a:extLst>
                  <a:ext uri="{0D108BD9-81ED-4DB2-BD59-A6C34878D82A}">
                    <a16:rowId xmlns:a16="http://schemas.microsoft.com/office/drawing/2014/main" val="866121862"/>
                  </a:ext>
                </a:extLst>
              </a:tr>
              <a:tr h="933032">
                <a:tc>
                  <a:txBody>
                    <a:bodyPr/>
                    <a:lstStyle/>
                    <a:p>
                      <a:pPr>
                        <a:buNone/>
                      </a:pPr>
                      <a:r>
                        <a:rPr lang="en-GB" sz="1600" dirty="0"/>
                        <a:t>Over Pressure Shut-Off Valve (OPSO)</a:t>
                      </a:r>
                    </a:p>
                  </a:txBody>
                  <a:tcPr marL="58100" marR="58100" marT="29050" marB="29050" anchor="ctr"/>
                </a:tc>
                <a:tc>
                  <a:txBody>
                    <a:bodyPr/>
                    <a:lstStyle/>
                    <a:p>
                      <a:pPr>
                        <a:buNone/>
                      </a:pPr>
                      <a:r>
                        <a:rPr lang="en-GB" sz="1600" dirty="0"/>
                        <a:t>Simulate high pressure condition using proper test rig only. Never exceed manufacturer's test limits.</a:t>
                      </a:r>
                    </a:p>
                  </a:txBody>
                  <a:tcPr marL="58100" marR="58100" marT="29050" marB="29050" anchor="ctr"/>
                </a:tc>
                <a:tc>
                  <a:txBody>
                    <a:bodyPr/>
                    <a:lstStyle/>
                    <a:p>
                      <a:pPr>
                        <a:buNone/>
                      </a:pPr>
                      <a:r>
                        <a:rPr lang="en-GB" sz="1600" dirty="0"/>
                        <a:t>Manual reset after pressure check and verification of downstream safety.</a:t>
                      </a:r>
                    </a:p>
                  </a:txBody>
                  <a:tcPr marL="58100" marR="58100" marT="29050" marB="29050" anchor="ctr"/>
                </a:tc>
                <a:tc>
                  <a:txBody>
                    <a:bodyPr/>
                    <a:lstStyle/>
                    <a:p>
                      <a:pPr>
                        <a:buNone/>
                      </a:pPr>
                      <a:r>
                        <a:rPr lang="en-GB" sz="1600" dirty="0"/>
                        <a:t>Must be tested during commissioning and when activation occurs. Some models require specialised tools.</a:t>
                      </a:r>
                    </a:p>
                  </a:txBody>
                  <a:tcPr marL="58100" marR="58100" marT="29050" marB="29050" anchor="ctr"/>
                </a:tc>
                <a:extLst>
                  <a:ext uri="{0D108BD9-81ED-4DB2-BD59-A6C34878D82A}">
                    <a16:rowId xmlns:a16="http://schemas.microsoft.com/office/drawing/2014/main" val="3435646380"/>
                  </a:ext>
                </a:extLst>
              </a:tr>
              <a:tr h="1108018">
                <a:tc>
                  <a:txBody>
                    <a:bodyPr/>
                    <a:lstStyle/>
                    <a:p>
                      <a:pPr>
                        <a:buNone/>
                      </a:pPr>
                      <a:r>
                        <a:rPr lang="en-GB" sz="1600" dirty="0"/>
                        <a:t>Safety Shut-Off Valve (SSOV)</a:t>
                      </a:r>
                    </a:p>
                  </a:txBody>
                  <a:tcPr marL="58100" marR="58100" marT="29050" marB="29050" anchor="ctr"/>
                </a:tc>
                <a:tc>
                  <a:txBody>
                    <a:bodyPr/>
                    <a:lstStyle/>
                    <a:p>
                      <a:pPr>
                        <a:buNone/>
                      </a:pPr>
                      <a:r>
                        <a:rPr lang="en-GB" sz="1600" dirty="0"/>
                        <a:t>Operate appliance, interrupt flame signal or create fault condition according to manufacturer's instructions</a:t>
                      </a:r>
                    </a:p>
                  </a:txBody>
                  <a:tcPr marL="58100" marR="58100" marT="29050" marB="29050" anchor="ctr"/>
                </a:tc>
                <a:tc>
                  <a:txBody>
                    <a:bodyPr/>
                    <a:lstStyle/>
                    <a:p>
                      <a:pPr>
                        <a:buNone/>
                      </a:pPr>
                      <a:r>
                        <a:rPr lang="en-GB" sz="1600" dirty="0"/>
                        <a:t>Automatic or PCB-controlled reset. Some require manual intervention.</a:t>
                      </a:r>
                    </a:p>
                  </a:txBody>
                  <a:tcPr marL="58100" marR="58100" marT="29050" marB="29050" anchor="ctr"/>
                </a:tc>
                <a:tc>
                  <a:txBody>
                    <a:bodyPr/>
                    <a:lstStyle/>
                    <a:p>
                      <a:pPr>
                        <a:buNone/>
                      </a:pPr>
                      <a:r>
                        <a:rPr lang="en-GB" sz="1600" dirty="0"/>
                        <a:t>Test procedure varies by appliance type. Always consult specific manufacturer's instructions and record results.</a:t>
                      </a:r>
                    </a:p>
                  </a:txBody>
                  <a:tcPr marL="58100" marR="58100" marT="29050" marB="29050" anchor="ctr"/>
                </a:tc>
                <a:extLst>
                  <a:ext uri="{0D108BD9-81ED-4DB2-BD59-A6C34878D82A}">
                    <a16:rowId xmlns:a16="http://schemas.microsoft.com/office/drawing/2014/main" val="1148853203"/>
                  </a:ext>
                </a:extLst>
              </a:tr>
            </a:tbl>
          </a:graphicData>
        </a:graphic>
      </p:graphicFrame>
    </p:spTree>
    <p:extLst>
      <p:ext uri="{BB962C8B-B14F-4D97-AF65-F5344CB8AC3E}">
        <p14:creationId xmlns:p14="http://schemas.microsoft.com/office/powerpoint/2010/main" val="1002711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F069F-DFC6-C3FB-20F8-98B9971AE1C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164422-B74C-4500-C800-EB97F49D6F86}"/>
              </a:ext>
            </a:extLst>
          </p:cNvPr>
          <p:cNvSpPr>
            <a:spLocks noGrp="1"/>
          </p:cNvSpPr>
          <p:nvPr>
            <p:ph type="title"/>
          </p:nvPr>
        </p:nvSpPr>
        <p:spPr>
          <a:xfrm>
            <a:off x="252000" y="959222"/>
            <a:ext cx="11628452" cy="646331"/>
          </a:xfrm>
        </p:spPr>
        <p:txBody>
          <a:bodyPr/>
          <a:lstStyle/>
          <a:p>
            <a:r>
              <a:rPr lang="en-GB"/>
              <a:t>Knowledge check</a:t>
            </a:r>
          </a:p>
        </p:txBody>
      </p:sp>
      <p:sp>
        <p:nvSpPr>
          <p:cNvPr id="6" name="Content Placeholder 5">
            <a:extLst>
              <a:ext uri="{FF2B5EF4-FFF2-40B4-BE49-F238E27FC236}">
                <a16:creationId xmlns:a16="http://schemas.microsoft.com/office/drawing/2014/main" id="{5A304A30-122A-31FA-5482-CB682F6E1FF0}"/>
              </a:ext>
            </a:extLst>
          </p:cNvPr>
          <p:cNvSpPr>
            <a:spLocks noGrp="1"/>
          </p:cNvSpPr>
          <p:nvPr>
            <p:ph sz="quarter" idx="10"/>
          </p:nvPr>
        </p:nvSpPr>
        <p:spPr>
          <a:xfrm>
            <a:off x="360000" y="1800000"/>
            <a:ext cx="11106576" cy="4140000"/>
          </a:xfrm>
        </p:spPr>
        <p:txBody>
          <a:bodyPr/>
          <a:lstStyle/>
          <a:p>
            <a:r>
              <a:rPr lang="en-GB" b="1" dirty="0"/>
              <a:t>Emergency Control Valve (ECV): </a:t>
            </a:r>
            <a:r>
              <a:rPr lang="en-GB" dirty="0"/>
              <a:t>What is the primary purpose of an Emergency Control Valve, and who should be able to operate it? Explain the regulatory requirement regarding ECVs.</a:t>
            </a:r>
          </a:p>
          <a:p>
            <a:pPr>
              <a:spcAft>
                <a:spcPts val="2400"/>
              </a:spcAft>
            </a:pPr>
            <a:r>
              <a:rPr lang="en-GB" b="1" dirty="0"/>
              <a:t>Under Pressure Shut-Off (UPSO): </a:t>
            </a:r>
            <a:r>
              <a:rPr lang="en-GB" dirty="0"/>
              <a:t>Under what conditions would an UPSO activate? Provide at least three potential causes and explain how you would safely reset the device after resolving the issue.</a:t>
            </a:r>
          </a:p>
          <a:p>
            <a:r>
              <a:rPr lang="en-GB" dirty="0"/>
              <a:t>Complete these questions individually before comparing your answers with colleagues. Be prepared to explain your reasoning.</a:t>
            </a:r>
          </a:p>
        </p:txBody>
      </p:sp>
    </p:spTree>
    <p:extLst>
      <p:ext uri="{BB962C8B-B14F-4D97-AF65-F5344CB8AC3E}">
        <p14:creationId xmlns:p14="http://schemas.microsoft.com/office/powerpoint/2010/main" val="102755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8DB9E-6A5C-1387-6F3F-16AC37F9C49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7C6742-C394-6A9C-BA1A-1C046FB7AC73}"/>
              </a:ext>
            </a:extLst>
          </p:cNvPr>
          <p:cNvSpPr>
            <a:spLocks noGrp="1"/>
          </p:cNvSpPr>
          <p:nvPr>
            <p:ph type="title"/>
          </p:nvPr>
        </p:nvSpPr>
        <p:spPr>
          <a:xfrm>
            <a:off x="252000" y="959222"/>
            <a:ext cx="11628452" cy="646331"/>
          </a:xfrm>
        </p:spPr>
        <p:txBody>
          <a:bodyPr/>
          <a:lstStyle/>
          <a:p>
            <a:r>
              <a:rPr lang="en-GB"/>
              <a:t>Knowledge check</a:t>
            </a:r>
          </a:p>
        </p:txBody>
      </p:sp>
      <p:sp>
        <p:nvSpPr>
          <p:cNvPr id="6" name="Content Placeholder 5">
            <a:extLst>
              <a:ext uri="{FF2B5EF4-FFF2-40B4-BE49-F238E27FC236}">
                <a16:creationId xmlns:a16="http://schemas.microsoft.com/office/drawing/2014/main" id="{14C24EA8-51EE-7E5F-9E37-4F03085B8CB8}"/>
              </a:ext>
            </a:extLst>
          </p:cNvPr>
          <p:cNvSpPr>
            <a:spLocks noGrp="1"/>
          </p:cNvSpPr>
          <p:nvPr>
            <p:ph sz="quarter" idx="10"/>
          </p:nvPr>
        </p:nvSpPr>
        <p:spPr>
          <a:xfrm>
            <a:off x="360000" y="1800000"/>
            <a:ext cx="11252880" cy="4140000"/>
          </a:xfrm>
        </p:spPr>
        <p:txBody>
          <a:bodyPr/>
          <a:lstStyle/>
          <a:p>
            <a:r>
              <a:rPr lang="en-GB" b="1" dirty="0"/>
              <a:t>Over Pressure Shut-Off (OPSO): </a:t>
            </a:r>
            <a:r>
              <a:rPr lang="en-GB" dirty="0"/>
              <a:t>What checks must be performed before resetting an OPSO that has activated? Why is it essential to investigate the cause rather than simply resetting the device?</a:t>
            </a:r>
          </a:p>
          <a:p>
            <a:pPr>
              <a:spcAft>
                <a:spcPts val="2400"/>
              </a:spcAft>
            </a:pPr>
            <a:r>
              <a:rPr lang="en-GB" b="1" dirty="0"/>
              <a:t>Safety Shut-Off Valve (SSOV): </a:t>
            </a:r>
            <a:r>
              <a:rPr lang="en-GB" dirty="0"/>
              <a:t>Explain how an SSOV determines when to shut off gas flow. Describe the different types of flame detection systems commonly used and how they interface with the SSOV.</a:t>
            </a:r>
          </a:p>
          <a:p>
            <a:r>
              <a:rPr lang="en-GB" dirty="0"/>
              <a:t>Complete these questions individually before comparing your answers with colleagues. Be prepared to explain your reasoning.</a:t>
            </a:r>
          </a:p>
        </p:txBody>
      </p:sp>
    </p:spTree>
    <p:extLst>
      <p:ext uri="{BB962C8B-B14F-4D97-AF65-F5344CB8AC3E}">
        <p14:creationId xmlns:p14="http://schemas.microsoft.com/office/powerpoint/2010/main" val="12449585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6199D-BF94-B562-0B47-7290C1B524C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FC5F43-0D2A-A179-C57B-85CA0084C4C9}"/>
              </a:ext>
            </a:extLst>
          </p:cNvPr>
          <p:cNvSpPr>
            <a:spLocks noGrp="1"/>
          </p:cNvSpPr>
          <p:nvPr>
            <p:ph type="title"/>
          </p:nvPr>
        </p:nvSpPr>
        <p:spPr>
          <a:xfrm>
            <a:off x="252000" y="959222"/>
            <a:ext cx="11628452" cy="646331"/>
          </a:xfrm>
        </p:spPr>
        <p:txBody>
          <a:bodyPr/>
          <a:lstStyle/>
          <a:p>
            <a:r>
              <a:rPr lang="sv-SE"/>
              <a:t>Inside a modern boiler: SSOV integration</a:t>
            </a:r>
          </a:p>
        </p:txBody>
      </p:sp>
      <p:sp>
        <p:nvSpPr>
          <p:cNvPr id="6" name="Content Placeholder 5">
            <a:extLst>
              <a:ext uri="{FF2B5EF4-FFF2-40B4-BE49-F238E27FC236}">
                <a16:creationId xmlns:a16="http://schemas.microsoft.com/office/drawing/2014/main" id="{1E3A0416-29C5-F2F7-7DDA-F2081B5DB25F}"/>
              </a:ext>
            </a:extLst>
          </p:cNvPr>
          <p:cNvSpPr>
            <a:spLocks noGrp="1"/>
          </p:cNvSpPr>
          <p:nvPr>
            <p:ph sz="quarter" idx="10"/>
          </p:nvPr>
        </p:nvSpPr>
        <p:spPr>
          <a:xfrm>
            <a:off x="360000" y="1800000"/>
            <a:ext cx="11335176" cy="4140000"/>
          </a:xfrm>
        </p:spPr>
        <p:txBody>
          <a:bodyPr/>
          <a:lstStyle/>
          <a:p>
            <a:r>
              <a:rPr lang="en-GB" b="1" dirty="0"/>
              <a:t>Multifunctional gas valve assembly</a:t>
            </a:r>
          </a:p>
          <a:p>
            <a:r>
              <a:rPr lang="en-GB" dirty="0"/>
              <a:t>Modern boilers incorporate sophisticated safety systems centred around the SSOV. The multifunctional gas valve assembly typically includes:</a:t>
            </a:r>
          </a:p>
          <a:p>
            <a:pPr marL="342900" indent="-342900">
              <a:buFont typeface="Arial" panose="020B0604020202020204" pitchFamily="34" charset="0"/>
              <a:buChar char="•"/>
            </a:pPr>
            <a:r>
              <a:rPr lang="en-GB" dirty="0"/>
              <a:t>Dual solenoid-operated safety shut-off valves in series.</a:t>
            </a:r>
          </a:p>
          <a:p>
            <a:pPr marL="342900" indent="-342900">
              <a:buFont typeface="Arial" panose="020B0604020202020204" pitchFamily="34" charset="0"/>
              <a:buChar char="•"/>
            </a:pPr>
            <a:r>
              <a:rPr lang="en-GB" dirty="0"/>
              <a:t>Modulating valve for precise gas flow control.</a:t>
            </a:r>
          </a:p>
          <a:p>
            <a:pPr marL="342900" indent="-342900">
              <a:buFont typeface="Arial" panose="020B0604020202020204" pitchFamily="34" charset="0"/>
              <a:buChar char="•"/>
            </a:pPr>
            <a:r>
              <a:rPr lang="en-GB" dirty="0"/>
              <a:t>Pressure regulator to maintain stable gas pressure.</a:t>
            </a:r>
          </a:p>
          <a:p>
            <a:pPr marL="342900" indent="-342900">
              <a:buFont typeface="Arial" panose="020B0604020202020204" pitchFamily="34" charset="0"/>
              <a:buChar char="•"/>
            </a:pPr>
            <a:r>
              <a:rPr lang="en-GB" dirty="0"/>
              <a:t>Filter to prevent debris from reaching sensitive components.</a:t>
            </a:r>
          </a:p>
          <a:p>
            <a:pPr marL="342900" indent="-342900">
              <a:buFont typeface="Arial" panose="020B0604020202020204" pitchFamily="34" charset="0"/>
              <a:buChar char="•"/>
            </a:pPr>
            <a:r>
              <a:rPr lang="en-GB" dirty="0"/>
              <a:t>Pressure test points for diagnostic measurements.</a:t>
            </a:r>
          </a:p>
        </p:txBody>
      </p:sp>
    </p:spTree>
    <p:extLst>
      <p:ext uri="{BB962C8B-B14F-4D97-AF65-F5344CB8AC3E}">
        <p14:creationId xmlns:p14="http://schemas.microsoft.com/office/powerpoint/2010/main" val="3116588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7A04A-727B-54C2-7451-C9DD5254496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E11EC67-E79A-CA8B-0FDE-7EFDA5DC41D5}"/>
              </a:ext>
            </a:extLst>
          </p:cNvPr>
          <p:cNvSpPr>
            <a:spLocks noGrp="1"/>
          </p:cNvSpPr>
          <p:nvPr>
            <p:ph type="title"/>
          </p:nvPr>
        </p:nvSpPr>
        <p:spPr>
          <a:xfrm>
            <a:off x="252000" y="959222"/>
            <a:ext cx="11628452" cy="646331"/>
          </a:xfrm>
        </p:spPr>
        <p:txBody>
          <a:bodyPr/>
          <a:lstStyle/>
          <a:p>
            <a:r>
              <a:rPr lang="sv-SE"/>
              <a:t>Inside a modern boiler: SSOV integration</a:t>
            </a:r>
          </a:p>
        </p:txBody>
      </p:sp>
      <p:sp>
        <p:nvSpPr>
          <p:cNvPr id="6" name="Content Placeholder 5">
            <a:extLst>
              <a:ext uri="{FF2B5EF4-FFF2-40B4-BE49-F238E27FC236}">
                <a16:creationId xmlns:a16="http://schemas.microsoft.com/office/drawing/2014/main" id="{128CB427-B247-7182-0F38-3F49926FD6F9}"/>
              </a:ext>
            </a:extLst>
          </p:cNvPr>
          <p:cNvSpPr>
            <a:spLocks noGrp="1"/>
          </p:cNvSpPr>
          <p:nvPr>
            <p:ph sz="quarter" idx="10"/>
          </p:nvPr>
        </p:nvSpPr>
        <p:spPr>
          <a:xfrm>
            <a:off x="360000" y="1800000"/>
            <a:ext cx="11628452" cy="4140000"/>
          </a:xfrm>
        </p:spPr>
        <p:txBody>
          <a:bodyPr/>
          <a:lstStyle/>
          <a:p>
            <a:r>
              <a:rPr lang="en-GB" b="1" dirty="0"/>
              <a:t>Safety interlock system</a:t>
            </a:r>
          </a:p>
          <a:p>
            <a:r>
              <a:rPr lang="en-GB" dirty="0"/>
              <a:t>The SSOV operation is controlled by multiple safety circuits:</a:t>
            </a:r>
          </a:p>
          <a:p>
            <a:pPr marL="342900" indent="-342900">
              <a:buFont typeface="Arial" panose="020B0604020202020204" pitchFamily="34" charset="0"/>
              <a:buChar char="•"/>
            </a:pPr>
            <a:r>
              <a:rPr lang="en-GB" dirty="0"/>
              <a:t>Flame rectification electrode monitoring presence of flame.</a:t>
            </a:r>
          </a:p>
          <a:p>
            <a:pPr marL="342900" indent="-342900">
              <a:buFont typeface="Arial" panose="020B0604020202020204" pitchFamily="34" charset="0"/>
              <a:buChar char="•"/>
            </a:pPr>
            <a:r>
              <a:rPr lang="en-GB" dirty="0"/>
              <a:t>Air pressure switch confirming fan operation.</a:t>
            </a:r>
          </a:p>
          <a:p>
            <a:pPr marL="342900" indent="-342900">
              <a:buFont typeface="Arial" panose="020B0604020202020204" pitchFamily="34" charset="0"/>
              <a:buChar char="•"/>
            </a:pPr>
            <a:r>
              <a:rPr lang="en-GB" dirty="0"/>
              <a:t>Temperature sensors detecting overheating.</a:t>
            </a:r>
          </a:p>
          <a:p>
            <a:pPr marL="342900" indent="-342900">
              <a:buFont typeface="Arial" panose="020B0604020202020204" pitchFamily="34" charset="0"/>
              <a:buChar char="•"/>
            </a:pPr>
            <a:r>
              <a:rPr lang="en-GB" dirty="0"/>
              <a:t>Flow switches verifying adequate water circulation.</a:t>
            </a:r>
          </a:p>
          <a:p>
            <a:pPr marL="342900" indent="-342900">
              <a:buFont typeface="Arial" panose="020B0604020202020204" pitchFamily="34" charset="0"/>
              <a:buChar char="•"/>
            </a:pPr>
            <a:r>
              <a:rPr lang="en-GB" dirty="0"/>
              <a:t>PCB microprocessor coordinating safety sequence.</a:t>
            </a:r>
          </a:p>
        </p:txBody>
      </p:sp>
    </p:spTree>
    <p:extLst>
      <p:ext uri="{BB962C8B-B14F-4D97-AF65-F5344CB8AC3E}">
        <p14:creationId xmlns:p14="http://schemas.microsoft.com/office/powerpoint/2010/main" val="34208629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5E4DB-9F5F-515D-62C8-BB9B71B5AFA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4AC967E-869B-2136-4E9D-3FEBBAD2D01A}"/>
              </a:ext>
            </a:extLst>
          </p:cNvPr>
          <p:cNvSpPr>
            <a:spLocks noGrp="1"/>
          </p:cNvSpPr>
          <p:nvPr>
            <p:ph type="title"/>
          </p:nvPr>
        </p:nvSpPr>
        <p:spPr>
          <a:xfrm>
            <a:off x="252000" y="959222"/>
            <a:ext cx="11628452" cy="646331"/>
          </a:xfrm>
        </p:spPr>
        <p:txBody>
          <a:bodyPr/>
          <a:lstStyle/>
          <a:p>
            <a:r>
              <a:rPr lang="sv-SE"/>
              <a:t>Inside a modern boiler: SSOV integration</a:t>
            </a:r>
          </a:p>
        </p:txBody>
      </p:sp>
      <p:sp>
        <p:nvSpPr>
          <p:cNvPr id="6" name="Content Placeholder 5">
            <a:extLst>
              <a:ext uri="{FF2B5EF4-FFF2-40B4-BE49-F238E27FC236}">
                <a16:creationId xmlns:a16="http://schemas.microsoft.com/office/drawing/2014/main" id="{433077F9-A5DD-1659-ACF0-3F9EE2AE3159}"/>
              </a:ext>
            </a:extLst>
          </p:cNvPr>
          <p:cNvSpPr>
            <a:spLocks noGrp="1"/>
          </p:cNvSpPr>
          <p:nvPr>
            <p:ph sz="quarter" idx="10"/>
          </p:nvPr>
        </p:nvSpPr>
        <p:spPr>
          <a:xfrm>
            <a:off x="360000" y="1800000"/>
            <a:ext cx="11628452" cy="4140000"/>
          </a:xfrm>
        </p:spPr>
        <p:txBody>
          <a:bodyPr/>
          <a:lstStyle/>
          <a:p>
            <a:r>
              <a:rPr lang="en-GB" b="1" dirty="0"/>
              <a:t>Failure modes and diagnostics</a:t>
            </a:r>
          </a:p>
          <a:p>
            <a:r>
              <a:rPr lang="en-GB" dirty="0"/>
              <a:t>Common SSOV-related faults include:</a:t>
            </a:r>
          </a:p>
          <a:p>
            <a:pPr marL="342900" indent="-342900">
              <a:buFont typeface="Arial" panose="020B0604020202020204" pitchFamily="34" charset="0"/>
              <a:buChar char="•"/>
            </a:pPr>
            <a:r>
              <a:rPr lang="en-GB" dirty="0"/>
              <a:t>Failure to open due to electrical supply issues.</a:t>
            </a:r>
          </a:p>
          <a:p>
            <a:pPr marL="342900" indent="-342900">
              <a:buFont typeface="Arial" panose="020B0604020202020204" pitchFamily="34" charset="0"/>
              <a:buChar char="•"/>
            </a:pPr>
            <a:r>
              <a:rPr lang="en-GB" dirty="0"/>
              <a:t>Mechanical sticking from debris or corrosion.</a:t>
            </a:r>
          </a:p>
          <a:p>
            <a:pPr marL="342900" indent="-342900">
              <a:buFont typeface="Arial" panose="020B0604020202020204" pitchFamily="34" charset="0"/>
              <a:buChar char="•"/>
            </a:pPr>
            <a:r>
              <a:rPr lang="en-GB" dirty="0"/>
              <a:t>Coil failure preventing electromagnetic operation.</a:t>
            </a:r>
          </a:p>
          <a:p>
            <a:pPr marL="342900" indent="-342900">
              <a:buFont typeface="Arial" panose="020B0604020202020204" pitchFamily="34" charset="0"/>
              <a:buChar char="•"/>
            </a:pPr>
            <a:r>
              <a:rPr lang="en-GB" dirty="0"/>
              <a:t>Valve seat damage causing leakage.</a:t>
            </a:r>
          </a:p>
          <a:p>
            <a:pPr marL="342900" indent="-342900">
              <a:buFont typeface="Arial" panose="020B0604020202020204" pitchFamily="34" charset="0"/>
              <a:buChar char="•"/>
            </a:pPr>
            <a:r>
              <a:rPr lang="en-GB" dirty="0"/>
              <a:t>Electronic control board communication errors.</a:t>
            </a:r>
          </a:p>
          <a:p>
            <a:endParaRPr lang="en-GB" dirty="0"/>
          </a:p>
        </p:txBody>
      </p:sp>
    </p:spTree>
    <p:extLst>
      <p:ext uri="{BB962C8B-B14F-4D97-AF65-F5344CB8AC3E}">
        <p14:creationId xmlns:p14="http://schemas.microsoft.com/office/powerpoint/2010/main" val="1240381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3FF33-9E81-96DF-5920-D00A0D99294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460BF01-146D-B07B-3C70-1806920EC7B8}"/>
              </a:ext>
            </a:extLst>
          </p:cNvPr>
          <p:cNvSpPr>
            <a:spLocks noGrp="1"/>
          </p:cNvSpPr>
          <p:nvPr>
            <p:ph type="title"/>
          </p:nvPr>
        </p:nvSpPr>
        <p:spPr>
          <a:xfrm>
            <a:off x="252000" y="959222"/>
            <a:ext cx="11628452" cy="646331"/>
          </a:xfrm>
        </p:spPr>
        <p:txBody>
          <a:bodyPr/>
          <a:lstStyle/>
          <a:p>
            <a:r>
              <a:rPr lang="sv-SE"/>
              <a:t>Inside a modern boiler: SSOV integration</a:t>
            </a:r>
          </a:p>
        </p:txBody>
      </p:sp>
      <p:sp>
        <p:nvSpPr>
          <p:cNvPr id="6" name="Content Placeholder 5">
            <a:extLst>
              <a:ext uri="{FF2B5EF4-FFF2-40B4-BE49-F238E27FC236}">
                <a16:creationId xmlns:a16="http://schemas.microsoft.com/office/drawing/2014/main" id="{4CE90F0E-1C38-2F2A-47DE-35CBA96FD8B7}"/>
              </a:ext>
            </a:extLst>
          </p:cNvPr>
          <p:cNvSpPr>
            <a:spLocks noGrp="1"/>
          </p:cNvSpPr>
          <p:nvPr>
            <p:ph sz="quarter" idx="10"/>
          </p:nvPr>
        </p:nvSpPr>
        <p:spPr>
          <a:xfrm>
            <a:off x="360000" y="1800000"/>
            <a:ext cx="11628452" cy="4140000"/>
          </a:xfrm>
        </p:spPr>
        <p:txBody>
          <a:bodyPr/>
          <a:lstStyle/>
          <a:p>
            <a:r>
              <a:rPr lang="en-GB" b="1" dirty="0"/>
              <a:t>Failure modes and diagnostics</a:t>
            </a:r>
          </a:p>
          <a:p>
            <a:r>
              <a:rPr lang="en-GB" dirty="0"/>
              <a:t>When diagnosing SSOV faults:</a:t>
            </a:r>
          </a:p>
          <a:p>
            <a:pPr marL="342900" indent="-342900">
              <a:buFont typeface="Arial" panose="020B0604020202020204" pitchFamily="34" charset="0"/>
              <a:buChar char="•"/>
            </a:pPr>
            <a:r>
              <a:rPr lang="en-GB" dirty="0"/>
              <a:t>Check fault codes on appliance display.</a:t>
            </a:r>
          </a:p>
          <a:p>
            <a:pPr marL="342900" indent="-342900">
              <a:buFont typeface="Arial" panose="020B0604020202020204" pitchFamily="34" charset="0"/>
              <a:buChar char="•"/>
            </a:pPr>
            <a:r>
              <a:rPr lang="en-GB" dirty="0"/>
              <a:t>Measure voltage to valve coils during ignition sequence.</a:t>
            </a:r>
          </a:p>
          <a:p>
            <a:pPr marL="342900" indent="-342900">
              <a:buFont typeface="Arial" panose="020B0604020202020204" pitchFamily="34" charset="0"/>
              <a:buChar char="•"/>
            </a:pPr>
            <a:r>
              <a:rPr lang="en-GB" dirty="0"/>
              <a:t>Test resistance of valve coils (refer to manufacturer specs).</a:t>
            </a:r>
          </a:p>
          <a:p>
            <a:pPr marL="342900" indent="-342900">
              <a:buFont typeface="Arial" panose="020B0604020202020204" pitchFamily="34" charset="0"/>
              <a:buChar char="•"/>
            </a:pPr>
            <a:r>
              <a:rPr lang="en-GB" dirty="0"/>
              <a:t>Verify proper flame detection signal.</a:t>
            </a:r>
          </a:p>
          <a:p>
            <a:pPr marL="342900" indent="-342900">
              <a:buFont typeface="Arial" panose="020B0604020202020204" pitchFamily="34" charset="0"/>
              <a:buChar char="•"/>
            </a:pPr>
            <a:r>
              <a:rPr lang="en-GB" dirty="0"/>
              <a:t>Check for blockages in gas path.</a:t>
            </a:r>
          </a:p>
        </p:txBody>
      </p:sp>
    </p:spTree>
    <p:extLst>
      <p:ext uri="{BB962C8B-B14F-4D97-AF65-F5344CB8AC3E}">
        <p14:creationId xmlns:p14="http://schemas.microsoft.com/office/powerpoint/2010/main" val="7992488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75C56-22D3-9EE8-4D57-94D91E6E6F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246AB16-72FB-3F34-FBCD-9321592A89F6}"/>
              </a:ext>
            </a:extLst>
          </p:cNvPr>
          <p:cNvSpPr>
            <a:spLocks noGrp="1"/>
          </p:cNvSpPr>
          <p:nvPr>
            <p:ph type="title"/>
          </p:nvPr>
        </p:nvSpPr>
        <p:spPr>
          <a:xfrm>
            <a:off x="252000" y="959222"/>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E3DA85A1-9B4B-A695-154B-AEBB89012169}"/>
              </a:ext>
            </a:extLst>
          </p:cNvPr>
          <p:cNvSpPr>
            <a:spLocks noGrp="1"/>
          </p:cNvSpPr>
          <p:nvPr>
            <p:ph sz="quarter" idx="10"/>
          </p:nvPr>
        </p:nvSpPr>
        <p:spPr>
          <a:xfrm>
            <a:off x="360000" y="1800000"/>
            <a:ext cx="11198016" cy="4140000"/>
          </a:xfrm>
        </p:spPr>
        <p:txBody>
          <a:bodyPr/>
          <a:lstStyle/>
          <a:p>
            <a:r>
              <a:rPr lang="en-GB" b="1" dirty="0"/>
              <a:t>Essential safety device functions</a:t>
            </a:r>
          </a:p>
          <a:p>
            <a:r>
              <a:rPr lang="en-GB" b="1" dirty="0"/>
              <a:t>Emergency Control Valve (ECV):</a:t>
            </a:r>
            <a:r>
              <a:rPr lang="en-GB" dirty="0"/>
              <a:t> Manual isolation point for gas supply, required by GSIUR Reg. 9, must be accessible to all occupants and clearly marked.</a:t>
            </a:r>
          </a:p>
          <a:p>
            <a:r>
              <a:rPr lang="en-GB" b="1" dirty="0"/>
              <a:t>Under Pressure Shut-Off (UPSO):</a:t>
            </a:r>
            <a:r>
              <a:rPr lang="en-GB" dirty="0"/>
              <a:t> Automatic protection against low-pressure conditions that could cause incomplete combustion. Requires manual reset after resolving the cause.</a:t>
            </a:r>
          </a:p>
          <a:p>
            <a:endParaRPr lang="en-GB" dirty="0"/>
          </a:p>
        </p:txBody>
      </p:sp>
    </p:spTree>
    <p:extLst>
      <p:ext uri="{BB962C8B-B14F-4D97-AF65-F5344CB8AC3E}">
        <p14:creationId xmlns:p14="http://schemas.microsoft.com/office/powerpoint/2010/main" val="33230386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B0E61-809B-6B7D-6685-B659602B35A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516C1CD-E3F8-7A97-A416-D01B34251F90}"/>
              </a:ext>
            </a:extLst>
          </p:cNvPr>
          <p:cNvSpPr>
            <a:spLocks noGrp="1"/>
          </p:cNvSpPr>
          <p:nvPr>
            <p:ph type="title"/>
          </p:nvPr>
        </p:nvSpPr>
        <p:spPr>
          <a:xfrm>
            <a:off x="252000" y="959222"/>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52C1A281-2413-E298-D621-C2711AAA4673}"/>
              </a:ext>
            </a:extLst>
          </p:cNvPr>
          <p:cNvSpPr>
            <a:spLocks noGrp="1"/>
          </p:cNvSpPr>
          <p:nvPr>
            <p:ph sz="quarter" idx="10"/>
          </p:nvPr>
        </p:nvSpPr>
        <p:spPr>
          <a:xfrm>
            <a:off x="360000" y="1800000"/>
            <a:ext cx="11170584" cy="4140000"/>
          </a:xfrm>
        </p:spPr>
        <p:txBody>
          <a:bodyPr/>
          <a:lstStyle/>
          <a:p>
            <a:r>
              <a:rPr lang="en-GB" b="1" dirty="0"/>
              <a:t>Over Pressure Shut-Off (OPSO):</a:t>
            </a:r>
            <a:r>
              <a:rPr lang="en-GB" dirty="0"/>
              <a:t> Prevents excessive pressure reaching downstream components. Common in LPG systems and commercial installations.</a:t>
            </a:r>
            <a:endParaRPr lang="en-GB" b="1" dirty="0"/>
          </a:p>
          <a:p>
            <a:r>
              <a:rPr lang="en-GB" b="1" dirty="0"/>
              <a:t>Safety Shut-Off Valve (SSOV):</a:t>
            </a:r>
            <a:r>
              <a:rPr lang="en-GB" dirty="0"/>
              <a:t> This is the final protection within appliances. It prevents gas flow unless safe combustion is confirmed via flame detection systems.</a:t>
            </a:r>
          </a:p>
          <a:p>
            <a:endParaRPr lang="en-GB" dirty="0"/>
          </a:p>
        </p:txBody>
      </p:sp>
    </p:spTree>
    <p:extLst>
      <p:ext uri="{BB962C8B-B14F-4D97-AF65-F5344CB8AC3E}">
        <p14:creationId xmlns:p14="http://schemas.microsoft.com/office/powerpoint/2010/main" val="735197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a:bodyPr>
          <a:lstStyle/>
          <a:p>
            <a:r>
              <a:rPr lang="en-GB" dirty="0"/>
              <a:t>By the end of this session, you should be able to:</a:t>
            </a:r>
          </a:p>
          <a:p>
            <a:pPr marL="342900" lvl="0" indent="-342900">
              <a:buFont typeface="Arial" panose="020B0604020202020204" pitchFamily="34" charset="0"/>
              <a:buChar char="•"/>
            </a:pPr>
            <a:r>
              <a:rPr lang="en-GB" b="1" dirty="0">
                <a:ea typeface="ＭＳ Ｐゴシック"/>
              </a:rPr>
              <a:t>Identify</a:t>
            </a:r>
            <a:r>
              <a:rPr lang="en-GB" dirty="0">
                <a:ea typeface="ＭＳ Ｐゴシック"/>
              </a:rPr>
              <a:t> the core gas safety shut-off devices in a gas system.</a:t>
            </a:r>
            <a:endParaRPr lang="en-GB" dirty="0"/>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the function and activation conditions of ECV, UPSO, OPSO, SSOV.</a:t>
            </a:r>
            <a:endParaRPr lang="en-GB" dirty="0"/>
          </a:p>
          <a:p>
            <a:pPr marL="342900" lvl="0" indent="-342900">
              <a:buFont typeface="Arial" panose="020B0604020202020204" pitchFamily="34" charset="0"/>
              <a:buChar char="•"/>
            </a:pPr>
            <a:r>
              <a:rPr lang="en-GB" b="1" dirty="0">
                <a:ea typeface="ＭＳ Ｐゴシック"/>
              </a:rPr>
              <a:t>Describe</a:t>
            </a:r>
            <a:r>
              <a:rPr lang="en-GB" dirty="0">
                <a:ea typeface="ＭＳ Ｐゴシック"/>
              </a:rPr>
              <a:t> the correct testing and resetting procedures for each.</a:t>
            </a:r>
            <a:endParaRPr lang="en-GB" dirty="0"/>
          </a:p>
          <a:p>
            <a:pPr marL="342900" lvl="0" indent="-342900">
              <a:buFont typeface="Arial" panose="020B0604020202020204" pitchFamily="34" charset="0"/>
              <a:buChar char="•"/>
            </a:pPr>
            <a:r>
              <a:rPr lang="en-GB" b="1" dirty="0">
                <a:ea typeface="ＭＳ Ｐゴシック"/>
              </a:rPr>
              <a:t>Understand</a:t>
            </a:r>
            <a:r>
              <a:rPr lang="en-GB" dirty="0">
                <a:ea typeface="ＭＳ Ｐゴシック"/>
              </a:rPr>
              <a:t> when replacement or further action is required.</a:t>
            </a:r>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A6338-6503-3151-3F0C-16B6890DFCF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9D1D16-8C0D-4754-9670-8864BE241798}"/>
              </a:ext>
            </a:extLst>
          </p:cNvPr>
          <p:cNvSpPr>
            <a:spLocks noGrp="1"/>
          </p:cNvSpPr>
          <p:nvPr>
            <p:ph type="title"/>
          </p:nvPr>
        </p:nvSpPr>
        <p:spPr>
          <a:xfrm>
            <a:off x="252000" y="959222"/>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F58F9DEE-2F42-3815-983E-F98338DE0364}"/>
              </a:ext>
            </a:extLst>
          </p:cNvPr>
          <p:cNvSpPr>
            <a:spLocks noGrp="1"/>
          </p:cNvSpPr>
          <p:nvPr>
            <p:ph sz="quarter" idx="10"/>
          </p:nvPr>
        </p:nvSpPr>
        <p:spPr>
          <a:xfrm>
            <a:off x="360000" y="1800000"/>
            <a:ext cx="11520452" cy="4140000"/>
          </a:xfrm>
        </p:spPr>
        <p:txBody>
          <a:bodyPr/>
          <a:lstStyle/>
          <a:p>
            <a:r>
              <a:rPr lang="en-GB" sz="2200" b="1" dirty="0"/>
              <a:t>Critical engineering principles</a:t>
            </a:r>
          </a:p>
          <a:p>
            <a:r>
              <a:rPr lang="en-GB" sz="2200" b="1" dirty="0"/>
              <a:t>Always investigate</a:t>
            </a:r>
            <a:r>
              <a:rPr lang="en-GB" sz="2200" dirty="0"/>
              <a:t> the cause of safety device activation before attempting to reset.</a:t>
            </a:r>
          </a:p>
          <a:p>
            <a:r>
              <a:rPr lang="en-GB" sz="2200" b="1" dirty="0"/>
              <a:t>Document all tests</a:t>
            </a:r>
            <a:r>
              <a:rPr lang="en-GB" sz="2200" dirty="0"/>
              <a:t> and interventions in accordance with Gas Safe requirements.</a:t>
            </a:r>
          </a:p>
          <a:p>
            <a:r>
              <a:rPr lang="en-GB" sz="2200" b="1" dirty="0"/>
              <a:t>Never bypass</a:t>
            </a:r>
            <a:r>
              <a:rPr lang="en-GB" sz="2200" dirty="0"/>
              <a:t> or defeat safety devices, even temporarily.</a:t>
            </a:r>
          </a:p>
          <a:p>
            <a:r>
              <a:rPr lang="en-GB" sz="2200" b="1" dirty="0"/>
              <a:t>Follow the manufacturer's instructions</a:t>
            </a:r>
            <a:r>
              <a:rPr lang="en-GB" sz="2200" dirty="0"/>
              <a:t> for testing and reset procedures.</a:t>
            </a:r>
          </a:p>
          <a:p>
            <a:r>
              <a:rPr lang="en-GB" sz="2200" b="1" dirty="0"/>
              <a:t>Consider the system holistically</a:t>
            </a:r>
            <a:r>
              <a:rPr lang="en-GB" sz="2200" dirty="0"/>
              <a:t> - one activated device may indicate problems elsewhere.</a:t>
            </a:r>
          </a:p>
          <a:p>
            <a:r>
              <a:rPr lang="en-GB" sz="2200" b="1" dirty="0"/>
              <a:t>Communicate clearly</a:t>
            </a:r>
            <a:r>
              <a:rPr lang="en-GB" sz="2200" dirty="0"/>
              <a:t> with customers about the purpose and importance of safety devices.</a:t>
            </a:r>
          </a:p>
          <a:p>
            <a:endParaRPr lang="en-GB" sz="2200" dirty="0"/>
          </a:p>
        </p:txBody>
      </p:sp>
    </p:spTree>
    <p:extLst>
      <p:ext uri="{BB962C8B-B14F-4D97-AF65-F5344CB8AC3E}">
        <p14:creationId xmlns:p14="http://schemas.microsoft.com/office/powerpoint/2010/main" val="8221490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1271168" cy="4140000"/>
          </a:xfrm>
        </p:spPr>
        <p:txBody>
          <a:bodyPr/>
          <a:lstStyle/>
          <a:p>
            <a:r>
              <a:rPr lang="en-GB" dirty="0"/>
              <a:t>You should now be able to:</a:t>
            </a:r>
          </a:p>
          <a:p>
            <a:pPr marL="342900" lvl="0" indent="-342900">
              <a:buFont typeface="Arial" panose="020B0604020202020204" pitchFamily="34" charset="0"/>
              <a:buChar char="•"/>
            </a:pPr>
            <a:r>
              <a:rPr lang="en-GB" b="1" dirty="0"/>
              <a:t>Identify</a:t>
            </a:r>
            <a:r>
              <a:rPr lang="en-GB" dirty="0"/>
              <a:t> the core gas safety shut-off devices in a gas system.</a:t>
            </a:r>
          </a:p>
          <a:p>
            <a:pPr marL="342900" lvl="0" indent="-342900">
              <a:buFont typeface="Arial" panose="020B0604020202020204" pitchFamily="34" charset="0"/>
              <a:buChar char="•"/>
            </a:pPr>
            <a:r>
              <a:rPr lang="en-GB" b="1" dirty="0"/>
              <a:t>Explain</a:t>
            </a:r>
            <a:r>
              <a:rPr lang="en-GB" dirty="0"/>
              <a:t> the function and activation conditions of ECV, UPSO, OPSO, SSOV.</a:t>
            </a:r>
          </a:p>
          <a:p>
            <a:pPr marL="342900" lvl="0" indent="-342900">
              <a:buFont typeface="Arial" panose="020B0604020202020204" pitchFamily="34" charset="0"/>
              <a:buChar char="•"/>
            </a:pPr>
            <a:r>
              <a:rPr lang="en-GB" b="1" dirty="0"/>
              <a:t>Describe</a:t>
            </a:r>
            <a:r>
              <a:rPr lang="en-GB" dirty="0"/>
              <a:t> the correct testing and resetting procedures for each.</a:t>
            </a:r>
          </a:p>
          <a:p>
            <a:pPr marL="342900" lvl="0" indent="-342900">
              <a:buFont typeface="Arial" panose="020B0604020202020204" pitchFamily="34" charset="0"/>
              <a:buChar char="•"/>
            </a:pPr>
            <a:r>
              <a:rPr lang="en-GB" b="1" dirty="0"/>
              <a:t>Understand</a:t>
            </a:r>
            <a:r>
              <a:rPr lang="en-GB" dirty="0"/>
              <a:t> when replacement or further action is required.</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41659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83CD5299-B087-7F83-6540-7F8B8F910508}"/>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CC86A-C7D3-524B-13BD-65BA888D64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51471B-11E7-452D-1623-FFC63C0C6359}"/>
              </a:ext>
            </a:extLst>
          </p:cNvPr>
          <p:cNvSpPr>
            <a:spLocks noGrp="1"/>
          </p:cNvSpPr>
          <p:nvPr>
            <p:ph type="title"/>
          </p:nvPr>
        </p:nvSpPr>
        <p:spPr>
          <a:xfrm>
            <a:off x="252000" y="959222"/>
            <a:ext cx="11628452" cy="646331"/>
          </a:xfrm>
        </p:spPr>
        <p:txBody>
          <a:bodyPr/>
          <a:lstStyle/>
          <a:p>
            <a:r>
              <a:rPr lang="en-GB"/>
              <a:t>Emergency Control Valve (ECV)</a:t>
            </a:r>
          </a:p>
        </p:txBody>
      </p:sp>
      <p:sp>
        <p:nvSpPr>
          <p:cNvPr id="6" name="Content Placeholder 5">
            <a:extLst>
              <a:ext uri="{FF2B5EF4-FFF2-40B4-BE49-F238E27FC236}">
                <a16:creationId xmlns:a16="http://schemas.microsoft.com/office/drawing/2014/main" id="{C20D6D41-0AE1-CC51-7A6D-044A63FE1144}"/>
              </a:ext>
            </a:extLst>
          </p:cNvPr>
          <p:cNvSpPr>
            <a:spLocks noGrp="1"/>
          </p:cNvSpPr>
          <p:nvPr>
            <p:ph sz="quarter" idx="10"/>
          </p:nvPr>
        </p:nvSpPr>
        <p:spPr>
          <a:xfrm>
            <a:off x="360000" y="1800000"/>
            <a:ext cx="11628452" cy="4140000"/>
          </a:xfrm>
        </p:spPr>
        <p:txBody>
          <a:bodyPr/>
          <a:lstStyle/>
          <a:p>
            <a:r>
              <a:rPr lang="en-GB" b="1"/>
              <a:t>Function and purpose</a:t>
            </a:r>
          </a:p>
          <a:p>
            <a:r>
              <a:rPr lang="en-GB"/>
              <a:t>The Emergency Control Valve serves as the primary manually operated isolation point for the gas supply. It provides a quick and accessible means to shut off gas flow in emergency situations or during maintenance work.</a:t>
            </a:r>
          </a:p>
          <a:p>
            <a:r>
              <a:rPr lang="en-GB"/>
              <a:t>ECVs are required by the Gas Safety (Installation and Use) Regulations (GSIUR) Regulation 9, which mandates an operable ECV on every gas installation. This regulation ensures that occupants and engineers have a means to isolate the gas supply when necessary.</a:t>
            </a:r>
          </a:p>
          <a:p>
            <a:endParaRPr lang="en-GB"/>
          </a:p>
        </p:txBody>
      </p:sp>
    </p:spTree>
    <p:extLst>
      <p:ext uri="{BB962C8B-B14F-4D97-AF65-F5344CB8AC3E}">
        <p14:creationId xmlns:p14="http://schemas.microsoft.com/office/powerpoint/2010/main" val="2729383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C8F11-FE2A-3AC5-EFA4-43485103BAD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5EC50EE-958D-E11F-641A-376CE2AF4DBA}"/>
              </a:ext>
            </a:extLst>
          </p:cNvPr>
          <p:cNvSpPr>
            <a:spLocks noGrp="1"/>
          </p:cNvSpPr>
          <p:nvPr>
            <p:ph type="title"/>
          </p:nvPr>
        </p:nvSpPr>
        <p:spPr>
          <a:xfrm>
            <a:off x="252000" y="959222"/>
            <a:ext cx="11628452" cy="646331"/>
          </a:xfrm>
        </p:spPr>
        <p:txBody>
          <a:bodyPr/>
          <a:lstStyle/>
          <a:p>
            <a:r>
              <a:rPr lang="en-GB"/>
              <a:t>Emergency Control Valve (ECV)</a:t>
            </a:r>
          </a:p>
        </p:txBody>
      </p:sp>
      <p:sp>
        <p:nvSpPr>
          <p:cNvPr id="6" name="Content Placeholder 5">
            <a:extLst>
              <a:ext uri="{FF2B5EF4-FFF2-40B4-BE49-F238E27FC236}">
                <a16:creationId xmlns:a16="http://schemas.microsoft.com/office/drawing/2014/main" id="{361CC6FD-E679-5C50-505E-E86974017788}"/>
              </a:ext>
            </a:extLst>
          </p:cNvPr>
          <p:cNvSpPr>
            <a:spLocks noGrp="1"/>
          </p:cNvSpPr>
          <p:nvPr>
            <p:ph sz="quarter" idx="10"/>
          </p:nvPr>
        </p:nvSpPr>
        <p:spPr>
          <a:xfrm>
            <a:off x="360000" y="1800000"/>
            <a:ext cx="11628452" cy="4140000"/>
          </a:xfrm>
        </p:spPr>
        <p:txBody>
          <a:bodyPr/>
          <a:lstStyle/>
          <a:p>
            <a:r>
              <a:rPr lang="en-GB" b="1" dirty="0"/>
              <a:t>Key features</a:t>
            </a:r>
          </a:p>
          <a:p>
            <a:pPr marL="342900" indent="-342900">
              <a:buFont typeface="Arial" panose="020B0604020202020204" pitchFamily="34" charset="0"/>
              <a:buChar char="•"/>
            </a:pPr>
            <a:r>
              <a:rPr lang="en-GB" dirty="0"/>
              <a:t>Quarter-turn handle design for quick operation.</a:t>
            </a:r>
          </a:p>
          <a:p>
            <a:pPr marL="342900" indent="-342900">
              <a:buFont typeface="Arial" panose="020B0604020202020204" pitchFamily="34" charset="0"/>
              <a:buChar char="•"/>
            </a:pPr>
            <a:r>
              <a:rPr lang="en-GB" dirty="0"/>
              <a:t>Must be clearly marked with "on" and "off" positions.</a:t>
            </a:r>
          </a:p>
          <a:p>
            <a:pPr marL="342900" indent="-342900">
              <a:buFont typeface="Arial" panose="020B0604020202020204" pitchFamily="34" charset="0"/>
              <a:buChar char="•"/>
            </a:pPr>
            <a:r>
              <a:rPr lang="en-GB" dirty="0"/>
              <a:t>Must remain accessible at all times.</a:t>
            </a:r>
          </a:p>
          <a:p>
            <a:pPr marL="342900" indent="-342900">
              <a:buFont typeface="Arial" panose="020B0604020202020204" pitchFamily="34" charset="0"/>
              <a:buChar char="•"/>
            </a:pPr>
            <a:r>
              <a:rPr lang="en-GB" dirty="0"/>
              <a:t>Located at the inlet to the gas meter (internal or external).</a:t>
            </a:r>
          </a:p>
          <a:p>
            <a:pPr marL="342900" indent="-342900">
              <a:buFont typeface="Arial" panose="020B0604020202020204" pitchFamily="34" charset="0"/>
              <a:buChar char="•"/>
            </a:pPr>
            <a:r>
              <a:rPr lang="en-GB" dirty="0"/>
              <a:t>Operated by turning 90° clockwise to close.</a:t>
            </a:r>
          </a:p>
        </p:txBody>
      </p:sp>
    </p:spTree>
    <p:extLst>
      <p:ext uri="{BB962C8B-B14F-4D97-AF65-F5344CB8AC3E}">
        <p14:creationId xmlns:p14="http://schemas.microsoft.com/office/powerpoint/2010/main" val="1791177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51823-D8A5-A5F1-1EB7-F71927637C2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BBF2DA-F605-C765-244B-E7486DE36898}"/>
              </a:ext>
            </a:extLst>
          </p:cNvPr>
          <p:cNvSpPr>
            <a:spLocks noGrp="1"/>
          </p:cNvSpPr>
          <p:nvPr>
            <p:ph type="title"/>
          </p:nvPr>
        </p:nvSpPr>
        <p:spPr>
          <a:xfrm>
            <a:off x="252000" y="959222"/>
            <a:ext cx="11628452" cy="646331"/>
          </a:xfrm>
        </p:spPr>
        <p:txBody>
          <a:bodyPr/>
          <a:lstStyle/>
          <a:p>
            <a:r>
              <a:rPr lang="en-GB"/>
              <a:t>Emergency Control Valve (ECV)</a:t>
            </a:r>
          </a:p>
        </p:txBody>
      </p:sp>
      <p:sp>
        <p:nvSpPr>
          <p:cNvPr id="6" name="Content Placeholder 5">
            <a:extLst>
              <a:ext uri="{FF2B5EF4-FFF2-40B4-BE49-F238E27FC236}">
                <a16:creationId xmlns:a16="http://schemas.microsoft.com/office/drawing/2014/main" id="{30BC53E0-668E-F786-712E-7C56038826B4}"/>
              </a:ext>
            </a:extLst>
          </p:cNvPr>
          <p:cNvSpPr>
            <a:spLocks noGrp="1"/>
          </p:cNvSpPr>
          <p:nvPr>
            <p:ph sz="quarter" idx="10"/>
          </p:nvPr>
        </p:nvSpPr>
        <p:spPr>
          <a:xfrm>
            <a:off x="360000" y="1800000"/>
            <a:ext cx="10384200" cy="4140000"/>
          </a:xfrm>
        </p:spPr>
        <p:txBody>
          <a:bodyPr/>
          <a:lstStyle/>
          <a:p>
            <a:r>
              <a:rPr lang="en-GB" b="1" dirty="0"/>
              <a:t>Engineering note</a:t>
            </a:r>
          </a:p>
          <a:p>
            <a:r>
              <a:rPr lang="en-GB" dirty="0"/>
              <a:t>When working on a gas system, always confirm the ECV operates freely. Stiff or damaged ECVs must be reported and replaced. Test by turning off and on smoothly before commencing work.</a:t>
            </a:r>
          </a:p>
          <a:p>
            <a:endParaRPr lang="en-GB" dirty="0"/>
          </a:p>
        </p:txBody>
      </p:sp>
    </p:spTree>
    <p:extLst>
      <p:ext uri="{BB962C8B-B14F-4D97-AF65-F5344CB8AC3E}">
        <p14:creationId xmlns:p14="http://schemas.microsoft.com/office/powerpoint/2010/main" val="3059745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F0840-0CDB-CFED-6E17-0E601EA2C3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FC53C8-60D1-D357-1488-6B2AF4DA65D1}"/>
              </a:ext>
            </a:extLst>
          </p:cNvPr>
          <p:cNvSpPr>
            <a:spLocks noGrp="1"/>
          </p:cNvSpPr>
          <p:nvPr>
            <p:ph type="title"/>
          </p:nvPr>
        </p:nvSpPr>
        <p:spPr>
          <a:xfrm>
            <a:off x="252000" y="959222"/>
            <a:ext cx="11628452" cy="646331"/>
          </a:xfrm>
        </p:spPr>
        <p:txBody>
          <a:bodyPr/>
          <a:lstStyle/>
          <a:p>
            <a:r>
              <a:rPr lang="en-GB"/>
              <a:t>Under Pressure Shut-Off Valve (UPSO)</a:t>
            </a:r>
          </a:p>
        </p:txBody>
      </p:sp>
      <p:sp>
        <p:nvSpPr>
          <p:cNvPr id="6" name="Content Placeholder 5">
            <a:extLst>
              <a:ext uri="{FF2B5EF4-FFF2-40B4-BE49-F238E27FC236}">
                <a16:creationId xmlns:a16="http://schemas.microsoft.com/office/drawing/2014/main" id="{2B65DF85-4D24-6E7C-481B-0DE599A4D16C}"/>
              </a:ext>
            </a:extLst>
          </p:cNvPr>
          <p:cNvSpPr>
            <a:spLocks noGrp="1"/>
          </p:cNvSpPr>
          <p:nvPr>
            <p:ph sz="quarter" idx="10"/>
          </p:nvPr>
        </p:nvSpPr>
        <p:spPr>
          <a:xfrm>
            <a:off x="360000" y="1800000"/>
            <a:ext cx="11188872" cy="4140000"/>
          </a:xfrm>
        </p:spPr>
        <p:txBody>
          <a:bodyPr/>
          <a:lstStyle/>
          <a:p>
            <a:r>
              <a:rPr lang="en-GB" b="1" dirty="0"/>
              <a:t>Function and operation</a:t>
            </a:r>
          </a:p>
          <a:p>
            <a:r>
              <a:rPr lang="en-GB" dirty="0"/>
              <a:t>The Under Pressure Shut-Off Valve (UPSO) is a crucial safety device that automatically shuts off gas flow when the inlet pressure drops below a predetermined safe limit. </a:t>
            </a:r>
          </a:p>
          <a:p>
            <a:r>
              <a:rPr lang="en-GB" dirty="0"/>
              <a:t>This prevents potential partial combustion issues that could lead to dangerous carbon monoxide production.</a:t>
            </a:r>
          </a:p>
          <a:p>
            <a:endParaRPr lang="en-GB" dirty="0"/>
          </a:p>
        </p:txBody>
      </p:sp>
    </p:spTree>
    <p:extLst>
      <p:ext uri="{BB962C8B-B14F-4D97-AF65-F5344CB8AC3E}">
        <p14:creationId xmlns:p14="http://schemas.microsoft.com/office/powerpoint/2010/main" val="703162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88E31-BFF9-BBB6-EBF5-88ECBD6D673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2F727D3-BA07-3BD4-3D4B-A899EF99D65F}"/>
              </a:ext>
            </a:extLst>
          </p:cNvPr>
          <p:cNvSpPr>
            <a:spLocks noGrp="1"/>
          </p:cNvSpPr>
          <p:nvPr>
            <p:ph type="title"/>
          </p:nvPr>
        </p:nvSpPr>
        <p:spPr>
          <a:xfrm>
            <a:off x="252000" y="959222"/>
            <a:ext cx="11628452" cy="646331"/>
          </a:xfrm>
        </p:spPr>
        <p:txBody>
          <a:bodyPr/>
          <a:lstStyle/>
          <a:p>
            <a:r>
              <a:rPr lang="en-GB"/>
              <a:t>Under Pressure Shut-Off Valve (UPSO)</a:t>
            </a:r>
          </a:p>
        </p:txBody>
      </p:sp>
      <p:sp>
        <p:nvSpPr>
          <p:cNvPr id="6" name="Content Placeholder 5">
            <a:extLst>
              <a:ext uri="{FF2B5EF4-FFF2-40B4-BE49-F238E27FC236}">
                <a16:creationId xmlns:a16="http://schemas.microsoft.com/office/drawing/2014/main" id="{9F3B8347-028A-63E9-2157-7632FDE6836E}"/>
              </a:ext>
            </a:extLst>
          </p:cNvPr>
          <p:cNvSpPr>
            <a:spLocks noGrp="1"/>
          </p:cNvSpPr>
          <p:nvPr>
            <p:ph sz="quarter" idx="10"/>
          </p:nvPr>
        </p:nvSpPr>
        <p:spPr>
          <a:xfrm>
            <a:off x="360000" y="1800000"/>
            <a:ext cx="11628452" cy="4140000"/>
          </a:xfrm>
        </p:spPr>
        <p:txBody>
          <a:bodyPr/>
          <a:lstStyle/>
          <a:p>
            <a:r>
              <a:rPr lang="en-GB" dirty="0"/>
              <a:t>UPSOs are designed to detect pressure drops that might be caused by:</a:t>
            </a:r>
          </a:p>
          <a:p>
            <a:pPr marL="342900" indent="-342900">
              <a:buFont typeface="Arial" panose="020B0604020202020204" pitchFamily="34" charset="0"/>
              <a:buChar char="•"/>
            </a:pPr>
            <a:r>
              <a:rPr lang="en-GB" dirty="0"/>
              <a:t>Upstream pipe leakage or damage.</a:t>
            </a:r>
          </a:p>
          <a:p>
            <a:pPr marL="342900" indent="-342900">
              <a:buFont typeface="Arial" panose="020B0604020202020204" pitchFamily="34" charset="0"/>
              <a:buChar char="•"/>
            </a:pPr>
            <a:r>
              <a:rPr lang="en-GB" dirty="0"/>
              <a:t>Regulator failure or freezing.</a:t>
            </a:r>
          </a:p>
          <a:p>
            <a:pPr marL="342900" indent="-342900">
              <a:buFont typeface="Arial" panose="020B0604020202020204" pitchFamily="34" charset="0"/>
              <a:buChar char="•"/>
            </a:pPr>
            <a:r>
              <a:rPr lang="en-GB" dirty="0"/>
              <a:t>Supply interruption from the mains.</a:t>
            </a:r>
          </a:p>
          <a:p>
            <a:pPr marL="342900" indent="-342900">
              <a:buFont typeface="Arial" panose="020B0604020202020204" pitchFamily="34" charset="0"/>
              <a:buChar char="•"/>
            </a:pPr>
            <a:r>
              <a:rPr lang="en-GB" dirty="0"/>
              <a:t>Blockages in the filter or pipework.</a:t>
            </a:r>
          </a:p>
          <a:p>
            <a:endParaRPr lang="en-GB" dirty="0"/>
          </a:p>
        </p:txBody>
      </p:sp>
    </p:spTree>
    <p:extLst>
      <p:ext uri="{BB962C8B-B14F-4D97-AF65-F5344CB8AC3E}">
        <p14:creationId xmlns:p14="http://schemas.microsoft.com/office/powerpoint/2010/main" val="1083553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53709-9B48-F16E-C184-7682D6DB18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2AA49E-22DE-DA63-7FB4-39AAEDF2AC9F}"/>
              </a:ext>
            </a:extLst>
          </p:cNvPr>
          <p:cNvSpPr>
            <a:spLocks noGrp="1"/>
          </p:cNvSpPr>
          <p:nvPr>
            <p:ph type="title"/>
          </p:nvPr>
        </p:nvSpPr>
        <p:spPr>
          <a:xfrm>
            <a:off x="252000" y="959222"/>
            <a:ext cx="11628452" cy="646331"/>
          </a:xfrm>
        </p:spPr>
        <p:txBody>
          <a:bodyPr/>
          <a:lstStyle/>
          <a:p>
            <a:r>
              <a:rPr lang="en-GB"/>
              <a:t>Under Pressure Shut-Off Valve (UPSO)</a:t>
            </a:r>
          </a:p>
        </p:txBody>
      </p:sp>
      <p:sp>
        <p:nvSpPr>
          <p:cNvPr id="6" name="Content Placeholder 5">
            <a:extLst>
              <a:ext uri="{FF2B5EF4-FFF2-40B4-BE49-F238E27FC236}">
                <a16:creationId xmlns:a16="http://schemas.microsoft.com/office/drawing/2014/main" id="{5CE877C5-2607-2552-9529-1BC634BF93B0}"/>
              </a:ext>
            </a:extLst>
          </p:cNvPr>
          <p:cNvSpPr>
            <a:spLocks noGrp="1"/>
          </p:cNvSpPr>
          <p:nvPr>
            <p:ph sz="quarter" idx="10"/>
          </p:nvPr>
        </p:nvSpPr>
        <p:spPr>
          <a:xfrm>
            <a:off x="360000" y="1800000"/>
            <a:ext cx="11628452" cy="4140000"/>
          </a:xfrm>
        </p:spPr>
        <p:txBody>
          <a:bodyPr/>
          <a:lstStyle/>
          <a:p>
            <a:r>
              <a:rPr lang="en-GB" b="1" dirty="0"/>
              <a:t>Common applications</a:t>
            </a:r>
          </a:p>
          <a:p>
            <a:r>
              <a:rPr lang="en-GB" dirty="0"/>
              <a:t>UPSOs are frequently found in:</a:t>
            </a:r>
          </a:p>
          <a:p>
            <a:pPr marL="342900" indent="-342900">
              <a:buFont typeface="Arial" panose="020B0604020202020204" pitchFamily="34" charset="0"/>
              <a:buChar char="•"/>
            </a:pPr>
            <a:r>
              <a:rPr lang="en-GB" dirty="0"/>
              <a:t>LPG tank and cylinder installations.</a:t>
            </a:r>
          </a:p>
          <a:p>
            <a:pPr marL="342900" indent="-342900">
              <a:buFont typeface="Arial" panose="020B0604020202020204" pitchFamily="34" charset="0"/>
              <a:buChar char="•"/>
            </a:pPr>
            <a:r>
              <a:rPr lang="en-GB" dirty="0"/>
              <a:t>Natural gas installations where regulators are prone to blockage.</a:t>
            </a:r>
          </a:p>
          <a:p>
            <a:pPr marL="342900" indent="-342900">
              <a:buFont typeface="Arial" panose="020B0604020202020204" pitchFamily="34" charset="0"/>
              <a:buChar char="•"/>
            </a:pPr>
            <a:r>
              <a:rPr lang="en-GB" dirty="0"/>
              <a:t>Commercial kitchens with high gas demand.</a:t>
            </a:r>
          </a:p>
          <a:p>
            <a:pPr marL="342900" indent="-342900">
              <a:buFont typeface="Arial" panose="020B0604020202020204" pitchFamily="34" charset="0"/>
              <a:buChar char="•"/>
            </a:pPr>
            <a:r>
              <a:rPr lang="en-GB" dirty="0"/>
              <a:t>Multiple meter installations.</a:t>
            </a:r>
          </a:p>
        </p:txBody>
      </p:sp>
    </p:spTree>
    <p:extLst>
      <p:ext uri="{BB962C8B-B14F-4D97-AF65-F5344CB8AC3E}">
        <p14:creationId xmlns:p14="http://schemas.microsoft.com/office/powerpoint/2010/main" val="40770736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D5041F6D-BBDE-4B15-9860-57A05AB8973C}">
  <ds:schemaRef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terms/"/>
    <ds:schemaRef ds:uri="http://purl.org/dc/dcmitype/"/>
    <ds:schemaRef ds:uri="01e15224-84b2-4570-bdea-a67bb94d0921"/>
    <ds:schemaRef ds:uri="7c04300a-231c-4281-9146-a98f6f4a7aff"/>
    <ds:schemaRef ds:uri="http://www.w3.org/XML/1998/namespace"/>
    <ds:schemaRef ds:uri="http://purl.org/dc/elements/1.1/"/>
  </ds:schemaRefs>
</ds:datastoreItem>
</file>

<file path=customXml/itemProps3.xml><?xml version="1.0" encoding="utf-8"?>
<ds:datastoreItem xmlns:ds="http://schemas.openxmlformats.org/officeDocument/2006/customXml" ds:itemID="{2D1B9E39-5420-438D-91B0-2E8C6B9FA0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3</TotalTime>
  <Words>1998</Words>
  <Application>Microsoft Office PowerPoint</Application>
  <PresentationFormat>Custom</PresentationFormat>
  <Paragraphs>209</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1_Default Design</vt:lpstr>
      <vt:lpstr>PowerPoint Presentation</vt:lpstr>
      <vt:lpstr>Starter</vt:lpstr>
      <vt:lpstr>Objectives</vt:lpstr>
      <vt:lpstr>Emergency Control Valve (ECV)</vt:lpstr>
      <vt:lpstr>Emergency Control Valve (ECV)</vt:lpstr>
      <vt:lpstr>Emergency Control Valve (ECV)</vt:lpstr>
      <vt:lpstr>Under Pressure Shut-Off Valve (UPSO)</vt:lpstr>
      <vt:lpstr>Under Pressure Shut-Off Valve (UPSO)</vt:lpstr>
      <vt:lpstr>Under Pressure Shut-Off Valve (UPSO)</vt:lpstr>
      <vt:lpstr>Under Pressure Shut-Off Valve (UPSO)</vt:lpstr>
      <vt:lpstr>Under Pressure Shut-Off Valve (UPSO)</vt:lpstr>
      <vt:lpstr>Over Pressure Shut-Off Valve (OPSO)</vt:lpstr>
      <vt:lpstr>Over Pressure Shut-Off Valve (OPSO)</vt:lpstr>
      <vt:lpstr>Common applications</vt:lpstr>
      <vt:lpstr>Resetting procedure</vt:lpstr>
      <vt:lpstr>Safety Shut-Off Valve (SSOV)</vt:lpstr>
      <vt:lpstr>Safety Shut-Off Valve (SSOV)</vt:lpstr>
      <vt:lpstr>Safety Shut-Off Valve (SSOV)</vt:lpstr>
      <vt:lpstr>Safety Shut-Off Valve (SSOV)</vt:lpstr>
      <vt:lpstr>Safety Shut-Off Valve (SSOV)</vt:lpstr>
      <vt:lpstr>Testing and resetting procedures</vt:lpstr>
      <vt:lpstr>Knowledge check</vt:lpstr>
      <vt:lpstr>Knowledge check</vt:lpstr>
      <vt:lpstr>Inside a modern boiler: SSOV integration</vt:lpstr>
      <vt:lpstr>Inside a modern boiler: SSOV integration</vt:lpstr>
      <vt:lpstr>Inside a modern boiler: SSOV integration</vt:lpstr>
      <vt:lpstr>Inside a modern boiler: SSOV integration</vt:lpstr>
      <vt:lpstr>Key takeaways</vt:lpstr>
      <vt:lpstr>Key takeaways</vt:lpstr>
      <vt:lpstr>Key takeaways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12</cp:revision>
  <cp:lastPrinted>2025-05-28T15:27:28Z</cp:lastPrinted>
  <dcterms:created xsi:type="dcterms:W3CDTF">2025-04-15T10:44:23Z</dcterms:created>
  <dcterms:modified xsi:type="dcterms:W3CDTF">2025-12-04T14:30:16Z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2025-12-02T10:49:53Z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0fd939ec-7caa-4ae9-8268-44b77dc65fd5</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