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48"/>
  </p:notesMasterIdLst>
  <p:handoutMasterIdLst>
    <p:handoutMasterId r:id="rId49"/>
  </p:handoutMasterIdLst>
  <p:sldIdLst>
    <p:sldId id="462" r:id="rId5"/>
    <p:sldId id="840" r:id="rId6"/>
    <p:sldId id="837" r:id="rId7"/>
    <p:sldId id="844" r:id="rId8"/>
    <p:sldId id="853" r:id="rId9"/>
    <p:sldId id="880" r:id="rId10"/>
    <p:sldId id="881" r:id="rId11"/>
    <p:sldId id="852" r:id="rId12"/>
    <p:sldId id="882" r:id="rId13"/>
    <p:sldId id="883" r:id="rId14"/>
    <p:sldId id="878" r:id="rId15"/>
    <p:sldId id="884" r:id="rId16"/>
    <p:sldId id="885" r:id="rId17"/>
    <p:sldId id="854" r:id="rId18"/>
    <p:sldId id="886" r:id="rId19"/>
    <p:sldId id="903" r:id="rId20"/>
    <p:sldId id="906" r:id="rId21"/>
    <p:sldId id="905" r:id="rId22"/>
    <p:sldId id="907" r:id="rId23"/>
    <p:sldId id="908" r:id="rId24"/>
    <p:sldId id="887" r:id="rId25"/>
    <p:sldId id="888" r:id="rId26"/>
    <p:sldId id="889" r:id="rId27"/>
    <p:sldId id="890" r:id="rId28"/>
    <p:sldId id="891" r:id="rId29"/>
    <p:sldId id="855" r:id="rId30"/>
    <p:sldId id="892" r:id="rId31"/>
    <p:sldId id="893" r:id="rId32"/>
    <p:sldId id="894" r:id="rId33"/>
    <p:sldId id="856" r:id="rId34"/>
    <p:sldId id="895" r:id="rId35"/>
    <p:sldId id="896" r:id="rId36"/>
    <p:sldId id="897" r:id="rId37"/>
    <p:sldId id="898" r:id="rId38"/>
    <p:sldId id="879" r:id="rId39"/>
    <p:sldId id="899" r:id="rId40"/>
    <p:sldId id="900" r:id="rId41"/>
    <p:sldId id="901" r:id="rId42"/>
    <p:sldId id="902" r:id="rId43"/>
    <p:sldId id="857" r:id="rId44"/>
    <p:sldId id="863" r:id="rId45"/>
    <p:sldId id="838" r:id="rId46"/>
    <p:sldId id="512" r:id="rId47"/>
  </p:sldIdLst>
  <p:sldSz cx="12239625" cy="6840538"/>
  <p:notesSz cx="6797675" cy="9928225"/>
  <p:custDataLst>
    <p:tags r:id="rId50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C9B9F7-5CC5-DF43-0897-E59674A82BDF}" v="108" dt="2025-12-04T13:09:26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–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55" y="7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tags" Target="tags/tag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56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Relationship Id="rId57" Type="http://schemas.microsoft.com/office/2015/10/relationships/revisionInfo" Target="revisionInfo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17:42:57.876" v="70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17:30:41.742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17:30:41.742" v="1"/>
          <ac:spMkLst>
            <pc:docMk/>
            <pc:sldMk cId="2402489006" sldId="512"/>
            <ac:spMk id="2" creationId="{F0A47B59-61EF-579C-E26D-78618830D685}"/>
          </ac:spMkLst>
        </pc:spChg>
        <pc:spChg chg="mod">
          <ac:chgData name="Hazell, Danielle" userId="16322be0-50ef-46ff-b0c0-d304bc10d5d2" providerId="ADAL" clId="{E6D12E1F-DF63-450C-A9ED-E72C5F6C045B}" dt="2025-12-01T17:30:40.125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17:35:53.174" v="28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17:35:53.174" v="28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17:42:57.876" v="70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17:42:57.876" v="70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17:35:43.185" v="23" actId="6549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17:35:43.185" v="23" actId="6549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17:35:58.900" v="29" actId="1076"/>
        <pc:sldMkLst>
          <pc:docMk/>
          <pc:sldMk cId="859905571" sldId="844"/>
        </pc:sldMkLst>
        <pc:spChg chg="mod">
          <ac:chgData name="Hazell, Danielle" userId="16322be0-50ef-46ff-b0c0-d304bc10d5d2" providerId="ADAL" clId="{E6D12E1F-DF63-450C-A9ED-E72C5F6C045B}" dt="2025-12-01T17:35:58.900" v="29" actId="1076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Hazell, Danielle" userId="16322be0-50ef-46ff-b0c0-d304bc10d5d2" providerId="ADAL" clId="{E6D12E1F-DF63-450C-A9ED-E72C5F6C045B}" dt="2025-12-01T17:39:36.553" v="47" actId="14100"/>
        <pc:sldMkLst>
          <pc:docMk/>
          <pc:sldMk cId="2431314172" sldId="855"/>
        </pc:sldMkLst>
        <pc:spChg chg="mod">
          <ac:chgData name="Hazell, Danielle" userId="16322be0-50ef-46ff-b0c0-d304bc10d5d2" providerId="ADAL" clId="{E6D12E1F-DF63-450C-A9ED-E72C5F6C045B}" dt="2025-12-01T17:39:36.553" v="47" actId="14100"/>
          <ac:spMkLst>
            <pc:docMk/>
            <pc:sldMk cId="2431314172" sldId="855"/>
            <ac:spMk id="6" creationId="{03DAFA03-B90F-4A23-8E64-2AFBFF7D948D}"/>
          </ac:spMkLst>
        </pc:spChg>
      </pc:sldChg>
      <pc:sldChg chg="modSp mod">
        <pc:chgData name="Hazell, Danielle" userId="16322be0-50ef-46ff-b0c0-d304bc10d5d2" providerId="ADAL" clId="{E6D12E1F-DF63-450C-A9ED-E72C5F6C045B}" dt="2025-12-01T17:42:46.918" v="65" actId="12"/>
        <pc:sldMkLst>
          <pc:docMk/>
          <pc:sldMk cId="3487152780" sldId="863"/>
        </pc:sldMkLst>
        <pc:spChg chg="mod">
          <ac:chgData name="Hazell, Danielle" userId="16322be0-50ef-46ff-b0c0-d304bc10d5d2" providerId="ADAL" clId="{E6D12E1F-DF63-450C-A9ED-E72C5F6C045B}" dt="2025-12-01T17:42:46.918" v="65" actId="12"/>
          <ac:spMkLst>
            <pc:docMk/>
            <pc:sldMk cId="3487152780" sldId="863"/>
            <ac:spMk id="6" creationId="{E818BD2A-97C6-199D-F779-C7FF636789CD}"/>
          </ac:spMkLst>
        </pc:spChg>
      </pc:sldChg>
      <pc:sldChg chg="modSp mod">
        <pc:chgData name="Hazell, Danielle" userId="16322be0-50ef-46ff-b0c0-d304bc10d5d2" providerId="ADAL" clId="{E6D12E1F-DF63-450C-A9ED-E72C5F6C045B}" dt="2025-12-01T17:41:29.145" v="57" actId="14100"/>
        <pc:sldMkLst>
          <pc:docMk/>
          <pc:sldMk cId="25597288" sldId="879"/>
        </pc:sldMkLst>
        <pc:spChg chg="mod">
          <ac:chgData name="Hazell, Danielle" userId="16322be0-50ef-46ff-b0c0-d304bc10d5d2" providerId="ADAL" clId="{E6D12E1F-DF63-450C-A9ED-E72C5F6C045B}" dt="2025-12-01T17:41:29.145" v="57" actId="14100"/>
          <ac:spMkLst>
            <pc:docMk/>
            <pc:sldMk cId="25597288" sldId="879"/>
            <ac:spMk id="6" creationId="{2B96391E-8C85-1CAD-4052-A146F1D98633}"/>
          </ac:spMkLst>
        </pc:spChg>
      </pc:sldChg>
      <pc:sldChg chg="modSp mod">
        <pc:chgData name="Hazell, Danielle" userId="16322be0-50ef-46ff-b0c0-d304bc10d5d2" providerId="ADAL" clId="{E6D12E1F-DF63-450C-A9ED-E72C5F6C045B}" dt="2025-12-01T17:36:22.603" v="31" actId="12385"/>
        <pc:sldMkLst>
          <pc:docMk/>
          <pc:sldMk cId="654852878" sldId="881"/>
        </pc:sldMkLst>
        <pc:graphicFrameChg chg="mod modGraphic">
          <ac:chgData name="Hazell, Danielle" userId="16322be0-50ef-46ff-b0c0-d304bc10d5d2" providerId="ADAL" clId="{E6D12E1F-DF63-450C-A9ED-E72C5F6C045B}" dt="2025-12-01T17:36:22.603" v="31" actId="12385"/>
          <ac:graphicFrameMkLst>
            <pc:docMk/>
            <pc:sldMk cId="654852878" sldId="881"/>
            <ac:graphicFrameMk id="4" creationId="{9704A7DD-3363-1CC5-EF66-FCECC941AE77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36:57.671" v="34" actId="20577"/>
        <pc:sldMkLst>
          <pc:docMk/>
          <pc:sldMk cId="3332654309" sldId="883"/>
        </pc:sldMkLst>
        <pc:graphicFrameChg chg="mod modGraphic">
          <ac:chgData name="Hazell, Danielle" userId="16322be0-50ef-46ff-b0c0-d304bc10d5d2" providerId="ADAL" clId="{E6D12E1F-DF63-450C-A9ED-E72C5F6C045B}" dt="2025-12-01T17:36:57.671" v="34" actId="20577"/>
          <ac:graphicFrameMkLst>
            <pc:docMk/>
            <pc:sldMk cId="3332654309" sldId="883"/>
            <ac:graphicFrameMk id="7" creationId="{7B453DAF-7775-EF44-8C89-90BAEE0EEACA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37:32.278" v="36" actId="12385"/>
        <pc:sldMkLst>
          <pc:docMk/>
          <pc:sldMk cId="2603526183" sldId="885"/>
        </pc:sldMkLst>
        <pc:graphicFrameChg chg="mod modGraphic">
          <ac:chgData name="Hazell, Danielle" userId="16322be0-50ef-46ff-b0c0-d304bc10d5d2" providerId="ADAL" clId="{E6D12E1F-DF63-450C-A9ED-E72C5F6C045B}" dt="2025-12-01T17:37:32.278" v="36" actId="12385"/>
          <ac:graphicFrameMkLst>
            <pc:docMk/>
            <pc:sldMk cId="2603526183" sldId="885"/>
            <ac:graphicFrameMk id="2" creationId="{76427400-411A-6E54-0BBE-CCC8BE090F13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38:41.019" v="42" actId="14100"/>
        <pc:sldMkLst>
          <pc:docMk/>
          <pc:sldMk cId="656013959" sldId="887"/>
        </pc:sldMkLst>
        <pc:graphicFrameChg chg="modGraphic">
          <ac:chgData name="Hazell, Danielle" userId="16322be0-50ef-46ff-b0c0-d304bc10d5d2" providerId="ADAL" clId="{E6D12E1F-DF63-450C-A9ED-E72C5F6C045B}" dt="2025-12-01T17:38:41.019" v="42" actId="14100"/>
          <ac:graphicFrameMkLst>
            <pc:docMk/>
            <pc:sldMk cId="656013959" sldId="887"/>
            <ac:graphicFrameMk id="4" creationId="{4A51951F-C2C3-3A40-9FB8-514D1B865BEA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39:05.607" v="43" actId="12385"/>
        <pc:sldMkLst>
          <pc:docMk/>
          <pc:sldMk cId="1931662559" sldId="890"/>
        </pc:sldMkLst>
        <pc:graphicFrameChg chg="modGraphic">
          <ac:chgData name="Hazell, Danielle" userId="16322be0-50ef-46ff-b0c0-d304bc10d5d2" providerId="ADAL" clId="{E6D12E1F-DF63-450C-A9ED-E72C5F6C045B}" dt="2025-12-01T17:39:05.607" v="43" actId="12385"/>
          <ac:graphicFrameMkLst>
            <pc:docMk/>
            <pc:sldMk cId="1931662559" sldId="890"/>
            <ac:graphicFrameMk id="2" creationId="{056C14DC-CDAF-11DF-1D3A-2782638EF6E9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39:25.894" v="46" actId="404"/>
        <pc:sldMkLst>
          <pc:docMk/>
          <pc:sldMk cId="939315186" sldId="891"/>
        </pc:sldMkLst>
        <pc:graphicFrameChg chg="modGraphic">
          <ac:chgData name="Hazell, Danielle" userId="16322be0-50ef-46ff-b0c0-d304bc10d5d2" providerId="ADAL" clId="{E6D12E1F-DF63-450C-A9ED-E72C5F6C045B}" dt="2025-12-01T17:39:25.894" v="46" actId="404"/>
          <ac:graphicFrameMkLst>
            <pc:docMk/>
            <pc:sldMk cId="939315186" sldId="891"/>
            <ac:graphicFrameMk id="2" creationId="{B4101AAD-2E09-05A6-9AAF-106AAF6F9E4A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39:50.412" v="48" actId="6549"/>
        <pc:sldMkLst>
          <pc:docMk/>
          <pc:sldMk cId="600103428" sldId="893"/>
        </pc:sldMkLst>
        <pc:spChg chg="mod">
          <ac:chgData name="Hazell, Danielle" userId="16322be0-50ef-46ff-b0c0-d304bc10d5d2" providerId="ADAL" clId="{E6D12E1F-DF63-450C-A9ED-E72C5F6C045B}" dt="2025-12-01T17:39:50.412" v="48" actId="6549"/>
          <ac:spMkLst>
            <pc:docMk/>
            <pc:sldMk cId="600103428" sldId="893"/>
            <ac:spMk id="6" creationId="{743BE620-78E4-FEAC-33B3-8D2284A79EAB}"/>
          </ac:spMkLst>
        </pc:spChg>
      </pc:sldChg>
      <pc:sldChg chg="modSp mod">
        <pc:chgData name="Hazell, Danielle" userId="16322be0-50ef-46ff-b0c0-d304bc10d5d2" providerId="ADAL" clId="{E6D12E1F-DF63-450C-A9ED-E72C5F6C045B}" dt="2025-12-01T17:40:15.814" v="50" actId="1076"/>
        <pc:sldMkLst>
          <pc:docMk/>
          <pc:sldMk cId="2187912337" sldId="894"/>
        </pc:sldMkLst>
        <pc:spChg chg="mod">
          <ac:chgData name="Hazell, Danielle" userId="16322be0-50ef-46ff-b0c0-d304bc10d5d2" providerId="ADAL" clId="{E6D12E1F-DF63-450C-A9ED-E72C5F6C045B}" dt="2025-12-01T17:40:12.903" v="49" actId="1076"/>
          <ac:spMkLst>
            <pc:docMk/>
            <pc:sldMk cId="2187912337" sldId="894"/>
            <ac:spMk id="5" creationId="{439D6997-7A55-CD9E-15D9-D71B13372AF7}"/>
          </ac:spMkLst>
        </pc:spChg>
        <pc:spChg chg="mod">
          <ac:chgData name="Hazell, Danielle" userId="16322be0-50ef-46ff-b0c0-d304bc10d5d2" providerId="ADAL" clId="{E6D12E1F-DF63-450C-A9ED-E72C5F6C045B}" dt="2025-12-01T17:40:15.814" v="50" actId="1076"/>
          <ac:spMkLst>
            <pc:docMk/>
            <pc:sldMk cId="2187912337" sldId="894"/>
            <ac:spMk id="6" creationId="{34011DF4-7644-8B44-6770-101EB5972E70}"/>
          </ac:spMkLst>
        </pc:spChg>
      </pc:sldChg>
      <pc:sldChg chg="modSp mod">
        <pc:chgData name="Hazell, Danielle" userId="16322be0-50ef-46ff-b0c0-d304bc10d5d2" providerId="ADAL" clId="{E6D12E1F-DF63-450C-A9ED-E72C5F6C045B}" dt="2025-12-01T17:41:02.439" v="55" actId="1076"/>
        <pc:sldMkLst>
          <pc:docMk/>
          <pc:sldMk cId="2977189046" sldId="896"/>
        </pc:sldMkLst>
        <pc:spChg chg="mod">
          <ac:chgData name="Hazell, Danielle" userId="16322be0-50ef-46ff-b0c0-d304bc10d5d2" providerId="ADAL" clId="{E6D12E1F-DF63-450C-A9ED-E72C5F6C045B}" dt="2025-12-01T17:40:57.519" v="54" actId="1076"/>
          <ac:spMkLst>
            <pc:docMk/>
            <pc:sldMk cId="2977189046" sldId="896"/>
            <ac:spMk id="6" creationId="{B9E90555-8033-3398-FED8-CCB623B4D14D}"/>
          </ac:spMkLst>
        </pc:spChg>
        <pc:graphicFrameChg chg="mod modGraphic">
          <ac:chgData name="Hazell, Danielle" userId="16322be0-50ef-46ff-b0c0-d304bc10d5d2" providerId="ADAL" clId="{E6D12E1F-DF63-450C-A9ED-E72C5F6C045B}" dt="2025-12-01T17:41:02.439" v="55" actId="1076"/>
          <ac:graphicFrameMkLst>
            <pc:docMk/>
            <pc:sldMk cId="2977189046" sldId="896"/>
            <ac:graphicFrameMk id="2" creationId="{D6FFFFCC-520F-387F-8EA7-E8C345DAF531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41:22.091" v="56" actId="12385"/>
        <pc:sldMkLst>
          <pc:docMk/>
          <pc:sldMk cId="2220542909" sldId="898"/>
        </pc:sldMkLst>
        <pc:graphicFrameChg chg="modGraphic">
          <ac:chgData name="Hazell, Danielle" userId="16322be0-50ef-46ff-b0c0-d304bc10d5d2" providerId="ADAL" clId="{E6D12E1F-DF63-450C-A9ED-E72C5F6C045B}" dt="2025-12-01T17:41:22.091" v="56" actId="12385"/>
          <ac:graphicFrameMkLst>
            <pc:docMk/>
            <pc:sldMk cId="2220542909" sldId="898"/>
            <ac:graphicFrameMk id="2" creationId="{DCB8AE12-2733-122A-33E8-B96B90EAB92A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41:42.591" v="59" actId="12"/>
        <pc:sldMkLst>
          <pc:docMk/>
          <pc:sldMk cId="2375097843" sldId="899"/>
        </pc:sldMkLst>
        <pc:spChg chg="mod">
          <ac:chgData name="Hazell, Danielle" userId="16322be0-50ef-46ff-b0c0-d304bc10d5d2" providerId="ADAL" clId="{E6D12E1F-DF63-450C-A9ED-E72C5F6C045B}" dt="2025-12-01T17:41:42.591" v="59" actId="12"/>
          <ac:spMkLst>
            <pc:docMk/>
            <pc:sldMk cId="2375097843" sldId="899"/>
            <ac:spMk id="6" creationId="{4641DCB7-C151-1220-60B4-F11743EB293E}"/>
          </ac:spMkLst>
        </pc:spChg>
      </pc:sldChg>
      <pc:sldChg chg="modSp mod">
        <pc:chgData name="Hazell, Danielle" userId="16322be0-50ef-46ff-b0c0-d304bc10d5d2" providerId="ADAL" clId="{E6D12E1F-DF63-450C-A9ED-E72C5F6C045B}" dt="2025-12-01T17:41:57.322" v="62" actId="12385"/>
        <pc:sldMkLst>
          <pc:docMk/>
          <pc:sldMk cId="3147839331" sldId="900"/>
        </pc:sldMkLst>
        <pc:spChg chg="mod">
          <ac:chgData name="Hazell, Danielle" userId="16322be0-50ef-46ff-b0c0-d304bc10d5d2" providerId="ADAL" clId="{E6D12E1F-DF63-450C-A9ED-E72C5F6C045B}" dt="2025-12-01T17:41:49.543" v="60" actId="1076"/>
          <ac:spMkLst>
            <pc:docMk/>
            <pc:sldMk cId="3147839331" sldId="900"/>
            <ac:spMk id="6" creationId="{A262465C-6D76-F571-09B5-4BDC9341128C}"/>
          </ac:spMkLst>
        </pc:spChg>
        <pc:graphicFrameChg chg="mod modGraphic">
          <ac:chgData name="Hazell, Danielle" userId="16322be0-50ef-46ff-b0c0-d304bc10d5d2" providerId="ADAL" clId="{E6D12E1F-DF63-450C-A9ED-E72C5F6C045B}" dt="2025-12-01T17:41:57.322" v="62" actId="12385"/>
          <ac:graphicFrameMkLst>
            <pc:docMk/>
            <pc:sldMk cId="3147839331" sldId="900"/>
            <ac:graphicFrameMk id="2" creationId="{EAAA25E6-FFC0-A767-B77B-A0C04DE8E34D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17:42:16.426" v="63" actId="20577"/>
        <pc:sldMkLst>
          <pc:docMk/>
          <pc:sldMk cId="2723671048" sldId="901"/>
        </pc:sldMkLst>
        <pc:spChg chg="mod">
          <ac:chgData name="Hazell, Danielle" userId="16322be0-50ef-46ff-b0c0-d304bc10d5d2" providerId="ADAL" clId="{E6D12E1F-DF63-450C-A9ED-E72C5F6C045B}" dt="2025-12-01T17:42:16.426" v="63" actId="20577"/>
          <ac:spMkLst>
            <pc:docMk/>
            <pc:sldMk cId="2723671048" sldId="901"/>
            <ac:spMk id="6" creationId="{49792B06-AE74-802B-02BC-5220613A2D61}"/>
          </ac:spMkLst>
        </pc:spChg>
      </pc:sldChg>
      <pc:sldChg chg="modSp mod">
        <pc:chgData name="Hazell, Danielle" userId="16322be0-50ef-46ff-b0c0-d304bc10d5d2" providerId="ADAL" clId="{E6D12E1F-DF63-450C-A9ED-E72C5F6C045B}" dt="2025-12-01T17:42:27.337" v="64" actId="12"/>
        <pc:sldMkLst>
          <pc:docMk/>
          <pc:sldMk cId="3947144333" sldId="902"/>
        </pc:sldMkLst>
        <pc:spChg chg="mod">
          <ac:chgData name="Hazell, Danielle" userId="16322be0-50ef-46ff-b0c0-d304bc10d5d2" providerId="ADAL" clId="{E6D12E1F-DF63-450C-A9ED-E72C5F6C045B}" dt="2025-12-01T17:42:27.337" v="64" actId="12"/>
          <ac:spMkLst>
            <pc:docMk/>
            <pc:sldMk cId="3947144333" sldId="902"/>
            <ac:spMk id="6" creationId="{B8333D12-370E-E402-4BE4-99597DD15502}"/>
          </ac:spMkLst>
        </pc:spChg>
      </pc:sldChg>
      <pc:sldChg chg="modSp mod">
        <pc:chgData name="Hazell, Danielle" userId="16322be0-50ef-46ff-b0c0-d304bc10d5d2" providerId="ADAL" clId="{E6D12E1F-DF63-450C-A9ED-E72C5F6C045B}" dt="2025-12-01T17:37:53.010" v="37" actId="1076"/>
        <pc:sldMkLst>
          <pc:docMk/>
          <pc:sldMk cId="2078482506" sldId="903"/>
        </pc:sldMkLst>
        <pc:spChg chg="mod">
          <ac:chgData name="Hazell, Danielle" userId="16322be0-50ef-46ff-b0c0-d304bc10d5d2" providerId="ADAL" clId="{E6D12E1F-DF63-450C-A9ED-E72C5F6C045B}" dt="2025-12-01T17:37:53.010" v="37" actId="1076"/>
          <ac:spMkLst>
            <pc:docMk/>
            <pc:sldMk cId="2078482506" sldId="903"/>
            <ac:spMk id="6" creationId="{7073623D-855F-D9A5-91F6-6656F91C45CF}"/>
          </ac:spMkLst>
        </pc:spChg>
      </pc:sldChg>
      <pc:sldChg chg="modSp mod">
        <pc:chgData name="Hazell, Danielle" userId="16322be0-50ef-46ff-b0c0-d304bc10d5d2" providerId="ADAL" clId="{E6D12E1F-DF63-450C-A9ED-E72C5F6C045B}" dt="2025-12-01T17:38:07.138" v="40" actId="1076"/>
        <pc:sldMkLst>
          <pc:docMk/>
          <pc:sldMk cId="3372747698" sldId="906"/>
        </pc:sldMkLst>
        <pc:picChg chg="mod">
          <ac:chgData name="Hazell, Danielle" userId="16322be0-50ef-46ff-b0c0-d304bc10d5d2" providerId="ADAL" clId="{E6D12E1F-DF63-450C-A9ED-E72C5F6C045B}" dt="2025-12-01T17:38:07.138" v="40" actId="1076"/>
          <ac:picMkLst>
            <pc:docMk/>
            <pc:sldMk cId="3372747698" sldId="906"/>
            <ac:picMk id="2" creationId="{BFFA084F-7C53-6F0A-F9D4-29EBA27636B5}"/>
          </ac:picMkLst>
        </pc:picChg>
      </pc:sldChg>
      <pc:sldMasterChg chg="addSp delSp modSp mod">
        <pc:chgData name="Hazell, Danielle" userId="16322be0-50ef-46ff-b0c0-d304bc10d5d2" providerId="ADAL" clId="{E6D12E1F-DF63-450C-A9ED-E72C5F6C045B}" dt="2025-12-01T17:35:17.238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17:35:17.238" v="3"/>
          <ac:spMkLst>
            <pc:docMk/>
            <pc:sldMasterMk cId="2966563060" sldId="2147483653"/>
            <ac:spMk id="4" creationId="{0DA9C0A3-1FCF-DA0A-1323-FD8A22044D94}"/>
          </ac:spMkLst>
        </pc:spChg>
        <pc:picChg chg="add mod">
          <ac:chgData name="Hazell, Danielle" userId="16322be0-50ef-46ff-b0c0-d304bc10d5d2" providerId="ADAL" clId="{E6D12E1F-DF63-450C-A9ED-E72C5F6C045B}" dt="2025-12-01T17:35:17.238" v="3"/>
          <ac:picMkLst>
            <pc:docMk/>
            <pc:sldMasterMk cId="2966563060" sldId="2147483653"/>
            <ac:picMk id="2" creationId="{4EFAB7E4-41BB-CABB-22B3-4C00BA06AAEF}"/>
          </ac:picMkLst>
        </pc:picChg>
        <pc:picChg chg="add mod">
          <ac:chgData name="Hazell, Danielle" userId="16322be0-50ef-46ff-b0c0-d304bc10d5d2" providerId="ADAL" clId="{E6D12E1F-DF63-450C-A9ED-E72C5F6C045B}" dt="2025-12-01T17:35:17.238" v="3"/>
          <ac:picMkLst>
            <pc:docMk/>
            <pc:sldMasterMk cId="2966563060" sldId="2147483653"/>
            <ac:picMk id="5" creationId="{0F5F1783-7186-163C-1500-CDAAC819D58D}"/>
          </ac:picMkLst>
        </pc:picChg>
        <pc:picChg chg="add mod">
          <ac:chgData name="Hazell, Danielle" userId="16322be0-50ef-46ff-b0c0-d304bc10d5d2" providerId="ADAL" clId="{E6D12E1F-DF63-450C-A9ED-E72C5F6C045B}" dt="2025-12-01T17:35:17.238" v="3"/>
          <ac:picMkLst>
            <pc:docMk/>
            <pc:sldMasterMk cId="2966563060" sldId="2147483653"/>
            <ac:picMk id="7" creationId="{CDD9D2A5-F961-D0A8-8489-B067036B7271}"/>
          </ac:picMkLst>
        </pc:picChg>
      </pc:sldMasterChg>
    </pc:docChg>
  </pc:docChgLst>
  <pc:docChgLst>
    <pc:chgData name="Andrasko, Rhiannon" userId="S::rhiannon.andrasko@wjec.co.uk::15be4c62-2de6-4343-a7f4-3c209826edd1" providerId="AD" clId="Web-{EAC9B9F7-5CC5-DF43-0897-E59674A82BDF}"/>
    <pc:docChg chg="mod modSld">
      <pc:chgData name="Andrasko, Rhiannon" userId="S::rhiannon.andrasko@wjec.co.uk::15be4c62-2de6-4343-a7f4-3c209826edd1" providerId="AD" clId="Web-{EAC9B9F7-5CC5-DF43-0897-E59674A82BDF}" dt="2025-12-04T13:16:54.533" v="98" actId="33475"/>
      <pc:docMkLst>
        <pc:docMk/>
      </pc:docMkLst>
      <pc:sldChg chg="modSp">
        <pc:chgData name="Andrasko, Rhiannon" userId="S::rhiannon.andrasko@wjec.co.uk::15be4c62-2de6-4343-a7f4-3c209826edd1" providerId="AD" clId="Web-{EAC9B9F7-5CC5-DF43-0897-E59674A82BDF}" dt="2025-12-04T13:00:56.095" v="5" actId="20577"/>
        <pc:sldMkLst>
          <pc:docMk/>
          <pc:sldMk cId="391676609" sldId="852"/>
        </pc:sldMkLst>
        <pc:spChg chg="mod">
          <ac:chgData name="Andrasko, Rhiannon" userId="S::rhiannon.andrasko@wjec.co.uk::15be4c62-2de6-4343-a7f4-3c209826edd1" providerId="AD" clId="Web-{EAC9B9F7-5CC5-DF43-0897-E59674A82BDF}" dt="2025-12-04T13:00:56.095" v="5" actId="20577"/>
          <ac:spMkLst>
            <pc:docMk/>
            <pc:sldMk cId="391676609" sldId="852"/>
            <ac:spMk id="6" creationId="{03A7179F-EB83-9653-C0F9-B73822C92522}"/>
          </ac:spMkLst>
        </pc:spChg>
        <pc:picChg chg="ord">
          <ac:chgData name="Andrasko, Rhiannon" userId="S::rhiannon.andrasko@wjec.co.uk::15be4c62-2de6-4343-a7f4-3c209826edd1" providerId="AD" clId="Web-{EAC9B9F7-5CC5-DF43-0897-E59674A82BDF}" dt="2025-12-04T13:00:23.204" v="0"/>
          <ac:picMkLst>
            <pc:docMk/>
            <pc:sldMk cId="391676609" sldId="852"/>
            <ac:picMk id="3" creationId="{B962A90E-2843-E4D2-4AA3-AB8E6727E8D1}"/>
          </ac:picMkLst>
        </pc:picChg>
      </pc:sldChg>
      <pc:sldChg chg="modSp">
        <pc:chgData name="Andrasko, Rhiannon" userId="S::rhiannon.andrasko@wjec.co.uk::15be4c62-2de6-4343-a7f4-3c209826edd1" providerId="AD" clId="Web-{EAC9B9F7-5CC5-DF43-0897-E59674A82BDF}" dt="2025-12-04T13:05:57.211" v="87" actId="20577"/>
        <pc:sldMkLst>
          <pc:docMk/>
          <pc:sldMk cId="4095941420" sldId="878"/>
        </pc:sldMkLst>
        <pc:spChg chg="mod">
          <ac:chgData name="Andrasko, Rhiannon" userId="S::rhiannon.andrasko@wjec.co.uk::15be4c62-2de6-4343-a7f4-3c209826edd1" providerId="AD" clId="Web-{EAC9B9F7-5CC5-DF43-0897-E59674A82BDF}" dt="2025-12-04T13:05:57.211" v="87" actId="20577"/>
          <ac:spMkLst>
            <pc:docMk/>
            <pc:sldMk cId="4095941420" sldId="878"/>
            <ac:spMk id="6" creationId="{9623EA00-7EEB-19E5-91C2-73036E308FE5}"/>
          </ac:spMkLst>
        </pc:spChg>
      </pc:sldChg>
      <pc:sldChg chg="modSp">
        <pc:chgData name="Andrasko, Rhiannon" userId="S::rhiannon.andrasko@wjec.co.uk::15be4c62-2de6-4343-a7f4-3c209826edd1" providerId="AD" clId="Web-{EAC9B9F7-5CC5-DF43-0897-E59674A82BDF}" dt="2025-12-04T13:09:26.308" v="96"/>
        <pc:sldMkLst>
          <pc:docMk/>
          <pc:sldMk cId="939315186" sldId="891"/>
        </pc:sldMkLst>
        <pc:graphicFrameChg chg="mod modGraphic">
          <ac:chgData name="Andrasko, Rhiannon" userId="S::rhiannon.andrasko@wjec.co.uk::15be4c62-2de6-4343-a7f4-3c209826edd1" providerId="AD" clId="Web-{EAC9B9F7-5CC5-DF43-0897-E59674A82BDF}" dt="2025-12-04T13:09:26.308" v="96"/>
          <ac:graphicFrameMkLst>
            <pc:docMk/>
            <pc:sldMk cId="939315186" sldId="891"/>
            <ac:graphicFrameMk id="2" creationId="{B4101AAD-2E09-05A6-9AAF-106AAF6F9E4A}"/>
          </ac:graphicFrameMkLst>
        </pc:graphicFrameChg>
      </pc:sldChg>
      <pc:sldChg chg="modSp">
        <pc:chgData name="Andrasko, Rhiannon" userId="S::rhiannon.andrasko@wjec.co.uk::15be4c62-2de6-4343-a7f4-3c209826edd1" providerId="AD" clId="Web-{EAC9B9F7-5CC5-DF43-0897-E59674A82BDF}" dt="2025-12-04T13:06:19.117" v="93" actId="20577"/>
        <pc:sldMkLst>
          <pc:docMk/>
          <pc:sldMk cId="2259098007" sldId="905"/>
        </pc:sldMkLst>
        <pc:spChg chg="mod">
          <ac:chgData name="Andrasko, Rhiannon" userId="S::rhiannon.andrasko@wjec.co.uk::15be4c62-2de6-4343-a7f4-3c209826edd1" providerId="AD" clId="Web-{EAC9B9F7-5CC5-DF43-0897-E59674A82BDF}" dt="2025-12-04T13:06:19.117" v="93" actId="20577"/>
          <ac:spMkLst>
            <pc:docMk/>
            <pc:sldMk cId="2259098007" sldId="905"/>
            <ac:spMk id="6" creationId="{1330E5C2-0CBD-CF8C-454D-F1E48D66FF7A}"/>
          </ac:spMkLst>
        </pc:spChg>
      </pc:sldChg>
      <pc:sldChg chg="modSp">
        <pc:chgData name="Andrasko, Rhiannon" userId="S::rhiannon.andrasko@wjec.co.uk::15be4c62-2de6-4343-a7f4-3c209826edd1" providerId="AD" clId="Web-{EAC9B9F7-5CC5-DF43-0897-E59674A82BDF}" dt="2025-12-04T13:06:46.259" v="94" actId="20577"/>
        <pc:sldMkLst>
          <pc:docMk/>
          <pc:sldMk cId="3285921949" sldId="907"/>
        </pc:sldMkLst>
        <pc:spChg chg="mod">
          <ac:chgData name="Andrasko, Rhiannon" userId="S::rhiannon.andrasko@wjec.co.uk::15be4c62-2de6-4343-a7f4-3c209826edd1" providerId="AD" clId="Web-{EAC9B9F7-5CC5-DF43-0897-E59674A82BDF}" dt="2025-12-04T13:06:46.259" v="94" actId="20577"/>
          <ac:spMkLst>
            <pc:docMk/>
            <pc:sldMk cId="3285921949" sldId="907"/>
            <ac:spMk id="6" creationId="{DDE7C241-80A8-E828-6603-FFCC7C99E6F2}"/>
          </ac:spMkLst>
        </pc:spChg>
      </pc:sldChg>
    </pc:docChg>
  </pc:docChgLst>
  <pc:docChgLst>
    <pc:chgData name="Lee Guthrie" userId="1cb701bb-47c8-4e70-a967-200e600f3e71" providerId="ADAL" clId="{2E3988C0-49EB-4F2D-94F8-5ACA8DBCC780}"/>
    <pc:docChg chg="custSel modSld">
      <pc:chgData name="Lee Guthrie" userId="1cb701bb-47c8-4e70-a967-200e600f3e71" providerId="ADAL" clId="{2E3988C0-49EB-4F2D-94F8-5ACA8DBCC780}" dt="2025-11-25T11:56:25.527" v="102" actId="20577"/>
      <pc:docMkLst>
        <pc:docMk/>
      </pc:docMkLst>
      <pc:sldChg chg="modSp mod">
        <pc:chgData name="Lee Guthrie" userId="1cb701bb-47c8-4e70-a967-200e600f3e71" providerId="ADAL" clId="{2E3988C0-49EB-4F2D-94F8-5ACA8DBCC780}" dt="2025-11-25T11:49:10.292" v="11" actId="20577"/>
        <pc:sldMkLst>
          <pc:docMk/>
          <pc:sldMk cId="2808480706" sldId="840"/>
        </pc:sldMkLst>
        <pc:spChg chg="mod">
          <ac:chgData name="Lee Guthrie" userId="1cb701bb-47c8-4e70-a967-200e600f3e71" providerId="ADAL" clId="{2E3988C0-49EB-4F2D-94F8-5ACA8DBCC780}" dt="2025-11-25T11:49:10.292" v="11" actId="20577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Lee Guthrie" userId="1cb701bb-47c8-4e70-a967-200e600f3e71" providerId="ADAL" clId="{2E3988C0-49EB-4F2D-94F8-5ACA8DBCC780}" dt="2025-11-25T11:49:40.805" v="13" actId="20577"/>
        <pc:sldMkLst>
          <pc:docMk/>
          <pc:sldMk cId="859905571" sldId="844"/>
        </pc:sldMkLst>
        <pc:spChg chg="mod">
          <ac:chgData name="Lee Guthrie" userId="1cb701bb-47c8-4e70-a967-200e600f3e71" providerId="ADAL" clId="{2E3988C0-49EB-4F2D-94F8-5ACA8DBCC780}" dt="2025-11-25T11:49:40.805" v="13" actId="20577"/>
          <ac:spMkLst>
            <pc:docMk/>
            <pc:sldMk cId="859905571" sldId="844"/>
            <ac:spMk id="6" creationId="{63DEF0A9-7F3F-3D10-1348-19477BA25909}"/>
          </ac:spMkLst>
        </pc:spChg>
      </pc:sldChg>
      <pc:sldChg chg="modSp mod">
        <pc:chgData name="Lee Guthrie" userId="1cb701bb-47c8-4e70-a967-200e600f3e71" providerId="ADAL" clId="{2E3988C0-49EB-4F2D-94F8-5ACA8DBCC780}" dt="2025-11-25T11:50:08.140" v="21" actId="20577"/>
        <pc:sldMkLst>
          <pc:docMk/>
          <pc:sldMk cId="391676609" sldId="852"/>
        </pc:sldMkLst>
        <pc:spChg chg="mod">
          <ac:chgData name="Lee Guthrie" userId="1cb701bb-47c8-4e70-a967-200e600f3e71" providerId="ADAL" clId="{2E3988C0-49EB-4F2D-94F8-5ACA8DBCC780}" dt="2025-11-25T11:50:08.140" v="21" actId="20577"/>
          <ac:spMkLst>
            <pc:docMk/>
            <pc:sldMk cId="391676609" sldId="852"/>
            <ac:spMk id="6" creationId="{03A7179F-EB83-9653-C0F9-B73822C92522}"/>
          </ac:spMkLst>
        </pc:spChg>
      </pc:sldChg>
      <pc:sldChg chg="modSp mod">
        <pc:chgData name="Lee Guthrie" userId="1cb701bb-47c8-4e70-a967-200e600f3e71" providerId="ADAL" clId="{2E3988C0-49EB-4F2D-94F8-5ACA8DBCC780}" dt="2025-11-25T11:54:02.167" v="46" actId="1076"/>
        <pc:sldMkLst>
          <pc:docMk/>
          <pc:sldMk cId="2591188682" sldId="854"/>
        </pc:sldMkLst>
        <pc:picChg chg="mod">
          <ac:chgData name="Lee Guthrie" userId="1cb701bb-47c8-4e70-a967-200e600f3e71" providerId="ADAL" clId="{2E3988C0-49EB-4F2D-94F8-5ACA8DBCC780}" dt="2025-11-25T11:54:02.167" v="46" actId="1076"/>
          <ac:picMkLst>
            <pc:docMk/>
            <pc:sldMk cId="2591188682" sldId="854"/>
            <ac:picMk id="3" creationId="{AD0A314F-6584-09E3-A607-9F479BD56056}"/>
          </ac:picMkLst>
        </pc:picChg>
      </pc:sldChg>
      <pc:sldChg chg="modSp mod">
        <pc:chgData name="Lee Guthrie" userId="1cb701bb-47c8-4e70-a967-200e600f3e71" providerId="ADAL" clId="{2E3988C0-49EB-4F2D-94F8-5ACA8DBCC780}" dt="2025-11-25T11:55:31.463" v="79" actId="27636"/>
        <pc:sldMkLst>
          <pc:docMk/>
          <pc:sldMk cId="1135689860" sldId="856"/>
        </pc:sldMkLst>
        <pc:spChg chg="mod">
          <ac:chgData name="Lee Guthrie" userId="1cb701bb-47c8-4e70-a967-200e600f3e71" providerId="ADAL" clId="{2E3988C0-49EB-4F2D-94F8-5ACA8DBCC780}" dt="2025-11-25T11:55:31.463" v="79" actId="27636"/>
          <ac:spMkLst>
            <pc:docMk/>
            <pc:sldMk cId="1135689860" sldId="856"/>
            <ac:spMk id="6" creationId="{A996F9F2-D93A-AD96-5E47-769F882CE5DA}"/>
          </ac:spMkLst>
        </pc:spChg>
      </pc:sldChg>
      <pc:sldChg chg="modSp mod">
        <pc:chgData name="Lee Guthrie" userId="1cb701bb-47c8-4e70-a967-200e600f3e71" providerId="ADAL" clId="{2E3988C0-49EB-4F2D-94F8-5ACA8DBCC780}" dt="2025-11-25T11:56:25.527" v="102" actId="20577"/>
        <pc:sldMkLst>
          <pc:docMk/>
          <pc:sldMk cId="616617940" sldId="857"/>
        </pc:sldMkLst>
        <pc:spChg chg="mod">
          <ac:chgData name="Lee Guthrie" userId="1cb701bb-47c8-4e70-a967-200e600f3e71" providerId="ADAL" clId="{2E3988C0-49EB-4F2D-94F8-5ACA8DBCC780}" dt="2025-11-25T11:56:25.527" v="102" actId="20577"/>
          <ac:spMkLst>
            <pc:docMk/>
            <pc:sldMk cId="616617940" sldId="857"/>
            <ac:spMk id="6" creationId="{9D24A1A8-E8B0-899A-BCC7-6D8A36A4A5CF}"/>
          </ac:spMkLst>
        </pc:spChg>
      </pc:sldChg>
      <pc:sldChg chg="modSp mod">
        <pc:chgData name="Lee Guthrie" userId="1cb701bb-47c8-4e70-a967-200e600f3e71" providerId="ADAL" clId="{2E3988C0-49EB-4F2D-94F8-5ACA8DBCC780}" dt="2025-11-25T11:49:58.206" v="18" actId="20577"/>
        <pc:sldMkLst>
          <pc:docMk/>
          <pc:sldMk cId="654852878" sldId="881"/>
        </pc:sldMkLst>
        <pc:graphicFrameChg chg="modGraphic">
          <ac:chgData name="Lee Guthrie" userId="1cb701bb-47c8-4e70-a967-200e600f3e71" providerId="ADAL" clId="{2E3988C0-49EB-4F2D-94F8-5ACA8DBCC780}" dt="2025-11-25T11:49:58.206" v="18" actId="20577"/>
          <ac:graphicFrameMkLst>
            <pc:docMk/>
            <pc:sldMk cId="654852878" sldId="881"/>
            <ac:graphicFrameMk id="4" creationId="{9704A7DD-3363-1CC5-EF66-FCECC941AE77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5T11:50:20.522" v="27" actId="20577"/>
        <pc:sldMkLst>
          <pc:docMk/>
          <pc:sldMk cId="3332654309" sldId="883"/>
        </pc:sldMkLst>
        <pc:graphicFrameChg chg="modGraphic">
          <ac:chgData name="Lee Guthrie" userId="1cb701bb-47c8-4e70-a967-200e600f3e71" providerId="ADAL" clId="{2E3988C0-49EB-4F2D-94F8-5ACA8DBCC780}" dt="2025-11-25T11:50:20.522" v="27" actId="20577"/>
          <ac:graphicFrameMkLst>
            <pc:docMk/>
            <pc:sldMk cId="3332654309" sldId="883"/>
            <ac:graphicFrameMk id="7" creationId="{7B453DAF-7775-EF44-8C89-90BAEE0EEACA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5T11:51:24.856" v="38" actId="20577"/>
        <pc:sldMkLst>
          <pc:docMk/>
          <pc:sldMk cId="3132660087" sldId="884"/>
        </pc:sldMkLst>
        <pc:spChg chg="mod">
          <ac:chgData name="Lee Guthrie" userId="1cb701bb-47c8-4e70-a967-200e600f3e71" providerId="ADAL" clId="{2E3988C0-49EB-4F2D-94F8-5ACA8DBCC780}" dt="2025-11-25T11:51:24.856" v="38" actId="20577"/>
          <ac:spMkLst>
            <pc:docMk/>
            <pc:sldMk cId="3132660087" sldId="884"/>
            <ac:spMk id="6" creationId="{7DF6F404-CD63-AE05-8197-A330B788D35F}"/>
          </ac:spMkLst>
        </pc:spChg>
      </pc:sldChg>
      <pc:sldChg chg="modSp mod">
        <pc:chgData name="Lee Guthrie" userId="1cb701bb-47c8-4e70-a967-200e600f3e71" providerId="ADAL" clId="{2E3988C0-49EB-4F2D-94F8-5ACA8DBCC780}" dt="2025-11-25T11:53:52.429" v="43" actId="20577"/>
        <pc:sldMkLst>
          <pc:docMk/>
          <pc:sldMk cId="2603526183" sldId="885"/>
        </pc:sldMkLst>
        <pc:graphicFrameChg chg="modGraphic">
          <ac:chgData name="Lee Guthrie" userId="1cb701bb-47c8-4e70-a967-200e600f3e71" providerId="ADAL" clId="{2E3988C0-49EB-4F2D-94F8-5ACA8DBCC780}" dt="2025-11-25T11:53:52.429" v="43" actId="20577"/>
          <ac:graphicFrameMkLst>
            <pc:docMk/>
            <pc:sldMk cId="2603526183" sldId="885"/>
            <ac:graphicFrameMk id="2" creationId="{76427400-411A-6E54-0BBE-CCC8BE090F13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5T11:54:07.207" v="47" actId="20577"/>
        <pc:sldMkLst>
          <pc:docMk/>
          <pc:sldMk cId="156818901" sldId="886"/>
        </pc:sldMkLst>
        <pc:spChg chg="mod">
          <ac:chgData name="Lee Guthrie" userId="1cb701bb-47c8-4e70-a967-200e600f3e71" providerId="ADAL" clId="{2E3988C0-49EB-4F2D-94F8-5ACA8DBCC780}" dt="2025-11-25T11:54:07.207" v="47" actId="20577"/>
          <ac:spMkLst>
            <pc:docMk/>
            <pc:sldMk cId="156818901" sldId="886"/>
            <ac:spMk id="6" creationId="{D7989865-A22C-3695-85B6-F9F5A66D5637}"/>
          </ac:spMkLst>
        </pc:spChg>
      </pc:sldChg>
      <pc:sldChg chg="modSp mod">
        <pc:chgData name="Lee Guthrie" userId="1cb701bb-47c8-4e70-a967-200e600f3e71" providerId="ADAL" clId="{2E3988C0-49EB-4F2D-94F8-5ACA8DBCC780}" dt="2025-11-25T11:54:28.511" v="52" actId="20577"/>
        <pc:sldMkLst>
          <pc:docMk/>
          <pc:sldMk cId="656013959" sldId="887"/>
        </pc:sldMkLst>
        <pc:graphicFrameChg chg="modGraphic">
          <ac:chgData name="Lee Guthrie" userId="1cb701bb-47c8-4e70-a967-200e600f3e71" providerId="ADAL" clId="{2E3988C0-49EB-4F2D-94F8-5ACA8DBCC780}" dt="2025-11-25T11:54:28.511" v="52" actId="20577"/>
          <ac:graphicFrameMkLst>
            <pc:docMk/>
            <pc:sldMk cId="656013959" sldId="887"/>
            <ac:graphicFrameMk id="4" creationId="{4A51951F-C2C3-3A40-9FB8-514D1B865BEA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5T11:54:34.957" v="54" actId="20577"/>
        <pc:sldMkLst>
          <pc:docMk/>
          <pc:sldMk cId="3963629786" sldId="888"/>
        </pc:sldMkLst>
        <pc:spChg chg="mod">
          <ac:chgData name="Lee Guthrie" userId="1cb701bb-47c8-4e70-a967-200e600f3e71" providerId="ADAL" clId="{2E3988C0-49EB-4F2D-94F8-5ACA8DBCC780}" dt="2025-11-25T11:54:34.957" v="54" actId="20577"/>
          <ac:spMkLst>
            <pc:docMk/>
            <pc:sldMk cId="3963629786" sldId="888"/>
            <ac:spMk id="6" creationId="{D8EC3A02-35C3-50A6-8DFB-59626BA27F79}"/>
          </ac:spMkLst>
        </pc:spChg>
      </pc:sldChg>
      <pc:sldChg chg="modSp mod">
        <pc:chgData name="Lee Guthrie" userId="1cb701bb-47c8-4e70-a967-200e600f3e71" providerId="ADAL" clId="{2E3988C0-49EB-4F2D-94F8-5ACA8DBCC780}" dt="2025-11-25T11:54:49.531" v="59" actId="20577"/>
        <pc:sldMkLst>
          <pc:docMk/>
          <pc:sldMk cId="1222761453" sldId="889"/>
        </pc:sldMkLst>
        <pc:spChg chg="mod">
          <ac:chgData name="Lee Guthrie" userId="1cb701bb-47c8-4e70-a967-200e600f3e71" providerId="ADAL" clId="{2E3988C0-49EB-4F2D-94F8-5ACA8DBCC780}" dt="2025-11-25T11:54:49.531" v="59" actId="20577"/>
          <ac:spMkLst>
            <pc:docMk/>
            <pc:sldMk cId="1222761453" sldId="889"/>
            <ac:spMk id="6" creationId="{E6B02C86-15F7-5920-5F58-FBD46A1725B8}"/>
          </ac:spMkLst>
        </pc:spChg>
        <pc:picChg chg="mod">
          <ac:chgData name="Lee Guthrie" userId="1cb701bb-47c8-4e70-a967-200e600f3e71" providerId="ADAL" clId="{2E3988C0-49EB-4F2D-94F8-5ACA8DBCC780}" dt="2025-11-25T11:54:43.314" v="57" actId="14100"/>
          <ac:picMkLst>
            <pc:docMk/>
            <pc:sldMk cId="1222761453" sldId="889"/>
            <ac:picMk id="3" creationId="{B58F06B3-8AEA-C121-1A75-1A494E8798DB}"/>
          </ac:picMkLst>
        </pc:picChg>
      </pc:sldChg>
      <pc:sldChg chg="modSp mod">
        <pc:chgData name="Lee Guthrie" userId="1cb701bb-47c8-4e70-a967-200e600f3e71" providerId="ADAL" clId="{2E3988C0-49EB-4F2D-94F8-5ACA8DBCC780}" dt="2025-11-25T11:54:53.034" v="60" actId="20577"/>
        <pc:sldMkLst>
          <pc:docMk/>
          <pc:sldMk cId="1931662559" sldId="890"/>
        </pc:sldMkLst>
        <pc:spChg chg="mod">
          <ac:chgData name="Lee Guthrie" userId="1cb701bb-47c8-4e70-a967-200e600f3e71" providerId="ADAL" clId="{2E3988C0-49EB-4F2D-94F8-5ACA8DBCC780}" dt="2025-11-25T11:54:53.034" v="60" actId="20577"/>
          <ac:spMkLst>
            <pc:docMk/>
            <pc:sldMk cId="1931662559" sldId="890"/>
            <ac:spMk id="6" creationId="{FE12A148-62B5-D2B5-9319-340B186FFF9B}"/>
          </ac:spMkLst>
        </pc:spChg>
      </pc:sldChg>
      <pc:sldChg chg="modSp mod">
        <pc:chgData name="Lee Guthrie" userId="1cb701bb-47c8-4e70-a967-200e600f3e71" providerId="ADAL" clId="{2E3988C0-49EB-4F2D-94F8-5ACA8DBCC780}" dt="2025-11-25T11:54:58.721" v="64" actId="20577"/>
        <pc:sldMkLst>
          <pc:docMk/>
          <pc:sldMk cId="939315186" sldId="891"/>
        </pc:sldMkLst>
        <pc:graphicFrameChg chg="modGraphic">
          <ac:chgData name="Lee Guthrie" userId="1cb701bb-47c8-4e70-a967-200e600f3e71" providerId="ADAL" clId="{2E3988C0-49EB-4F2D-94F8-5ACA8DBCC780}" dt="2025-11-25T11:54:58.721" v="64" actId="20577"/>
          <ac:graphicFrameMkLst>
            <pc:docMk/>
            <pc:sldMk cId="939315186" sldId="891"/>
            <ac:graphicFrameMk id="2" creationId="{B4101AAD-2E09-05A6-9AAF-106AAF6F9E4A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5T11:55:04.365" v="65" actId="20577"/>
        <pc:sldMkLst>
          <pc:docMk/>
          <pc:sldMk cId="344768989" sldId="892"/>
        </pc:sldMkLst>
        <pc:spChg chg="mod">
          <ac:chgData name="Lee Guthrie" userId="1cb701bb-47c8-4e70-a967-200e600f3e71" providerId="ADAL" clId="{2E3988C0-49EB-4F2D-94F8-5ACA8DBCC780}" dt="2025-11-25T11:55:04.365" v="65" actId="20577"/>
          <ac:spMkLst>
            <pc:docMk/>
            <pc:sldMk cId="344768989" sldId="892"/>
            <ac:spMk id="6" creationId="{46D90E97-B21A-A623-3575-350B937FB8FD}"/>
          </ac:spMkLst>
        </pc:spChg>
      </pc:sldChg>
      <pc:sldChg chg="modSp mod">
        <pc:chgData name="Lee Guthrie" userId="1cb701bb-47c8-4e70-a967-200e600f3e71" providerId="ADAL" clId="{2E3988C0-49EB-4F2D-94F8-5ACA8DBCC780}" dt="2025-11-25T11:55:15.046" v="72" actId="20577"/>
        <pc:sldMkLst>
          <pc:docMk/>
          <pc:sldMk cId="600103428" sldId="893"/>
        </pc:sldMkLst>
        <pc:spChg chg="mod">
          <ac:chgData name="Lee Guthrie" userId="1cb701bb-47c8-4e70-a967-200e600f3e71" providerId="ADAL" clId="{2E3988C0-49EB-4F2D-94F8-5ACA8DBCC780}" dt="2025-11-25T11:55:15.046" v="72" actId="20577"/>
          <ac:spMkLst>
            <pc:docMk/>
            <pc:sldMk cId="600103428" sldId="893"/>
            <ac:spMk id="6" creationId="{743BE620-78E4-FEAC-33B3-8D2284A79EAB}"/>
          </ac:spMkLst>
        </pc:spChg>
      </pc:sldChg>
      <pc:sldChg chg="modSp mod">
        <pc:chgData name="Lee Guthrie" userId="1cb701bb-47c8-4e70-a967-200e600f3e71" providerId="ADAL" clId="{2E3988C0-49EB-4F2D-94F8-5ACA8DBCC780}" dt="2025-11-25T11:55:20.022" v="74" actId="20577"/>
        <pc:sldMkLst>
          <pc:docMk/>
          <pc:sldMk cId="2187912337" sldId="894"/>
        </pc:sldMkLst>
        <pc:spChg chg="mod">
          <ac:chgData name="Lee Guthrie" userId="1cb701bb-47c8-4e70-a967-200e600f3e71" providerId="ADAL" clId="{2E3988C0-49EB-4F2D-94F8-5ACA8DBCC780}" dt="2025-11-25T11:55:20.022" v="74" actId="20577"/>
          <ac:spMkLst>
            <pc:docMk/>
            <pc:sldMk cId="2187912337" sldId="894"/>
            <ac:spMk id="6" creationId="{34011DF4-7644-8B44-6770-101EB5972E70}"/>
          </ac:spMkLst>
        </pc:spChg>
      </pc:sldChg>
      <pc:sldChg chg="modSp mod">
        <pc:chgData name="Lee Guthrie" userId="1cb701bb-47c8-4e70-a967-200e600f3e71" providerId="ADAL" clId="{2E3988C0-49EB-4F2D-94F8-5ACA8DBCC780}" dt="2025-11-25T11:55:40.781" v="82" actId="20577"/>
        <pc:sldMkLst>
          <pc:docMk/>
          <pc:sldMk cId="2455471258" sldId="895"/>
        </pc:sldMkLst>
        <pc:spChg chg="mod">
          <ac:chgData name="Lee Guthrie" userId="1cb701bb-47c8-4e70-a967-200e600f3e71" providerId="ADAL" clId="{2E3988C0-49EB-4F2D-94F8-5ACA8DBCC780}" dt="2025-11-25T11:55:40.781" v="82" actId="20577"/>
          <ac:spMkLst>
            <pc:docMk/>
            <pc:sldMk cId="2455471258" sldId="895"/>
            <ac:spMk id="6" creationId="{507EF265-5221-55F9-8373-31E365640203}"/>
          </ac:spMkLst>
        </pc:spChg>
      </pc:sldChg>
      <pc:sldChg chg="modSp mod">
        <pc:chgData name="Lee Guthrie" userId="1cb701bb-47c8-4e70-a967-200e600f3e71" providerId="ADAL" clId="{2E3988C0-49EB-4F2D-94F8-5ACA8DBCC780}" dt="2025-11-25T11:55:48.363" v="90" actId="20577"/>
        <pc:sldMkLst>
          <pc:docMk/>
          <pc:sldMk cId="2977189046" sldId="896"/>
        </pc:sldMkLst>
        <pc:spChg chg="mod">
          <ac:chgData name="Lee Guthrie" userId="1cb701bb-47c8-4e70-a967-200e600f3e71" providerId="ADAL" clId="{2E3988C0-49EB-4F2D-94F8-5ACA8DBCC780}" dt="2025-11-25T11:55:43.825" v="84" actId="20577"/>
          <ac:spMkLst>
            <pc:docMk/>
            <pc:sldMk cId="2977189046" sldId="896"/>
            <ac:spMk id="6" creationId="{B9E90555-8033-3398-FED8-CCB623B4D14D}"/>
          </ac:spMkLst>
        </pc:spChg>
        <pc:graphicFrameChg chg="modGraphic">
          <ac:chgData name="Lee Guthrie" userId="1cb701bb-47c8-4e70-a967-200e600f3e71" providerId="ADAL" clId="{2E3988C0-49EB-4F2D-94F8-5ACA8DBCC780}" dt="2025-11-25T11:55:48.363" v="90" actId="20577"/>
          <ac:graphicFrameMkLst>
            <pc:docMk/>
            <pc:sldMk cId="2977189046" sldId="896"/>
            <ac:graphicFrameMk id="2" creationId="{D6FFFFCC-520F-387F-8EA7-E8C345DAF531}"/>
          </ac:graphicFrameMkLst>
        </pc:graphicFrameChg>
      </pc:sldChg>
      <pc:sldChg chg="modSp mod">
        <pc:chgData name="Lee Guthrie" userId="1cb701bb-47c8-4e70-a967-200e600f3e71" providerId="ADAL" clId="{2E3988C0-49EB-4F2D-94F8-5ACA8DBCC780}" dt="2025-11-25T11:55:53.688" v="95" actId="20577"/>
        <pc:sldMkLst>
          <pc:docMk/>
          <pc:sldMk cId="478806544" sldId="897"/>
        </pc:sldMkLst>
        <pc:spChg chg="mod">
          <ac:chgData name="Lee Guthrie" userId="1cb701bb-47c8-4e70-a967-200e600f3e71" providerId="ADAL" clId="{2E3988C0-49EB-4F2D-94F8-5ACA8DBCC780}" dt="2025-11-25T11:55:53.688" v="95" actId="20577"/>
          <ac:spMkLst>
            <pc:docMk/>
            <pc:sldMk cId="478806544" sldId="897"/>
            <ac:spMk id="6" creationId="{12984642-7828-9D89-1006-57B2810930A3}"/>
          </ac:spMkLst>
        </pc:spChg>
      </pc:sldChg>
      <pc:sldChg chg="modSp mod">
        <pc:chgData name="Lee Guthrie" userId="1cb701bb-47c8-4e70-a967-200e600f3e71" providerId="ADAL" clId="{2E3988C0-49EB-4F2D-94F8-5ACA8DBCC780}" dt="2025-11-25T11:56:01.265" v="101" actId="20577"/>
        <pc:sldMkLst>
          <pc:docMk/>
          <pc:sldMk cId="2220542909" sldId="898"/>
        </pc:sldMkLst>
        <pc:graphicFrameChg chg="modGraphic">
          <ac:chgData name="Lee Guthrie" userId="1cb701bb-47c8-4e70-a967-200e600f3e71" providerId="ADAL" clId="{2E3988C0-49EB-4F2D-94F8-5ACA8DBCC780}" dt="2025-11-25T11:56:01.265" v="101" actId="20577"/>
          <ac:graphicFrameMkLst>
            <pc:docMk/>
            <pc:sldMk cId="2220542909" sldId="898"/>
            <ac:graphicFrameMk id="2" creationId="{DCB8AE12-2733-122A-33E8-B96B90EAB92A}"/>
          </ac:graphicFrameMkLst>
        </pc:graphicFrameChg>
      </pc:sldChg>
    </pc:docChg>
  </pc:docChgLst>
  <pc:docChgLst>
    <pc:chgData name="toml2020" userId="S::toml2020_live.co.uk#ext#@semta.onmicrosoft.com::8bd8c1d7-a4e2-43ef-aea0-9e7095d42c47" providerId="AD" clId="Web-{A5BA9072-3C6C-3A40-5B0B-97A94E6D79DE}"/>
    <pc:docChg chg="addSld delSld modSld sldOrd">
      <pc:chgData name="toml2020" userId="S::toml2020_live.co.uk#ext#@semta.onmicrosoft.com::8bd8c1d7-a4e2-43ef-aea0-9e7095d42c47" providerId="AD" clId="Web-{A5BA9072-3C6C-3A40-5B0B-97A94E6D79DE}" dt="2025-11-11T07:55:51.186" v="31" actId="20577"/>
      <pc:docMkLst>
        <pc:docMk/>
      </pc:docMkLst>
      <pc:sldChg chg="modSp add replId">
        <pc:chgData name="toml2020" userId="S::toml2020_live.co.uk#ext#@semta.onmicrosoft.com::8bd8c1d7-a4e2-43ef-aea0-9e7095d42c47" providerId="AD" clId="Web-{A5BA9072-3C6C-3A40-5B0B-97A94E6D79DE}" dt="2025-11-11T07:52:58.214" v="13" actId="20577"/>
        <pc:sldMkLst>
          <pc:docMk/>
          <pc:sldMk cId="2078482506" sldId="903"/>
        </pc:sldMkLst>
        <pc:spChg chg="mod">
          <ac:chgData name="toml2020" userId="S::toml2020_live.co.uk#ext#@semta.onmicrosoft.com::8bd8c1d7-a4e2-43ef-aea0-9e7095d42c47" providerId="AD" clId="Web-{A5BA9072-3C6C-3A40-5B0B-97A94E6D79DE}" dt="2025-11-11T07:50:34.972" v="9" actId="20577"/>
          <ac:spMkLst>
            <pc:docMk/>
            <pc:sldMk cId="2078482506" sldId="903"/>
            <ac:spMk id="5" creationId="{AC16173E-52F4-F34B-106C-080C867C3EA5}"/>
          </ac:spMkLst>
        </pc:spChg>
        <pc:spChg chg="mod">
          <ac:chgData name="toml2020" userId="S::toml2020_live.co.uk#ext#@semta.onmicrosoft.com::8bd8c1d7-a4e2-43ef-aea0-9e7095d42c47" providerId="AD" clId="Web-{A5BA9072-3C6C-3A40-5B0B-97A94E6D79DE}" dt="2025-11-11T07:52:58.214" v="13" actId="20577"/>
          <ac:spMkLst>
            <pc:docMk/>
            <pc:sldMk cId="2078482506" sldId="903"/>
            <ac:spMk id="6" creationId="{7073623D-855F-D9A5-91F6-6656F91C45CF}"/>
          </ac:spMkLst>
        </pc:spChg>
      </pc:sldChg>
      <pc:sldChg chg="modSp add replId">
        <pc:chgData name="toml2020" userId="S::toml2020_live.co.uk#ext#@semta.onmicrosoft.com::8bd8c1d7-a4e2-43ef-aea0-9e7095d42c47" providerId="AD" clId="Web-{A5BA9072-3C6C-3A40-5B0B-97A94E6D79DE}" dt="2025-11-11T07:55:41.029" v="29" actId="20577"/>
        <pc:sldMkLst>
          <pc:docMk/>
          <pc:sldMk cId="2259098007" sldId="905"/>
        </pc:sldMkLst>
        <pc:spChg chg="mod">
          <ac:chgData name="toml2020" userId="S::toml2020_live.co.uk#ext#@semta.onmicrosoft.com::8bd8c1d7-a4e2-43ef-aea0-9e7095d42c47" providerId="AD" clId="Web-{A5BA9072-3C6C-3A40-5B0B-97A94E6D79DE}" dt="2025-11-11T07:55:41.029" v="29" actId="20577"/>
          <ac:spMkLst>
            <pc:docMk/>
            <pc:sldMk cId="2259098007" sldId="905"/>
            <ac:spMk id="6" creationId="{1330E5C2-0CBD-CF8C-454D-F1E48D66FF7A}"/>
          </ac:spMkLst>
        </pc:spChg>
      </pc:sldChg>
      <pc:sldChg chg="addSp modSp add ord replId">
        <pc:chgData name="toml2020" userId="S::toml2020_live.co.uk#ext#@semta.onmicrosoft.com::8bd8c1d7-a4e2-43ef-aea0-9e7095d42c47" providerId="AD" clId="Web-{A5BA9072-3C6C-3A40-5B0B-97A94E6D79DE}" dt="2025-11-11T07:55:35.732" v="28" actId="20577"/>
        <pc:sldMkLst>
          <pc:docMk/>
          <pc:sldMk cId="3372747698" sldId="906"/>
        </pc:sldMkLst>
        <pc:spChg chg="mod">
          <ac:chgData name="toml2020" userId="S::toml2020_live.co.uk#ext#@semta.onmicrosoft.com::8bd8c1d7-a4e2-43ef-aea0-9e7095d42c47" providerId="AD" clId="Web-{A5BA9072-3C6C-3A40-5B0B-97A94E6D79DE}" dt="2025-11-11T07:55:35.732" v="28" actId="20577"/>
          <ac:spMkLst>
            <pc:docMk/>
            <pc:sldMk cId="3372747698" sldId="906"/>
            <ac:spMk id="6" creationId="{80F6BC1B-BC51-9C56-3EB0-ADA95AA20B57}"/>
          </ac:spMkLst>
        </pc:spChg>
        <pc:picChg chg="add mod">
          <ac:chgData name="toml2020" userId="S::toml2020_live.co.uk#ext#@semta.onmicrosoft.com::8bd8c1d7-a4e2-43ef-aea0-9e7095d42c47" providerId="AD" clId="Web-{A5BA9072-3C6C-3A40-5B0B-97A94E6D79DE}" dt="2025-11-11T07:53:52.794" v="18" actId="1076"/>
          <ac:picMkLst>
            <pc:docMk/>
            <pc:sldMk cId="3372747698" sldId="906"/>
            <ac:picMk id="2" creationId="{BFFA084F-7C53-6F0A-F9D4-29EBA27636B5}"/>
          </ac:picMkLst>
        </pc:picChg>
      </pc:sldChg>
      <pc:sldChg chg="modSp add replId">
        <pc:chgData name="toml2020" userId="S::toml2020_live.co.uk#ext#@semta.onmicrosoft.com::8bd8c1d7-a4e2-43ef-aea0-9e7095d42c47" providerId="AD" clId="Web-{A5BA9072-3C6C-3A40-5B0B-97A94E6D79DE}" dt="2025-11-11T07:55:45.451" v="30" actId="20577"/>
        <pc:sldMkLst>
          <pc:docMk/>
          <pc:sldMk cId="3285921949" sldId="907"/>
        </pc:sldMkLst>
        <pc:spChg chg="mod">
          <ac:chgData name="toml2020" userId="S::toml2020_live.co.uk#ext#@semta.onmicrosoft.com::8bd8c1d7-a4e2-43ef-aea0-9e7095d42c47" providerId="AD" clId="Web-{A5BA9072-3C6C-3A40-5B0B-97A94E6D79DE}" dt="2025-11-11T07:55:45.451" v="30" actId="20577"/>
          <ac:spMkLst>
            <pc:docMk/>
            <pc:sldMk cId="3285921949" sldId="907"/>
            <ac:spMk id="6" creationId="{DDE7C241-80A8-E828-6603-FFCC7C99E6F2}"/>
          </ac:spMkLst>
        </pc:spChg>
      </pc:sldChg>
      <pc:sldChg chg="modSp add replId">
        <pc:chgData name="toml2020" userId="S::toml2020_live.co.uk#ext#@semta.onmicrosoft.com::8bd8c1d7-a4e2-43ef-aea0-9e7095d42c47" providerId="AD" clId="Web-{A5BA9072-3C6C-3A40-5B0B-97A94E6D79DE}" dt="2025-11-11T07:55:51.186" v="31" actId="20577"/>
        <pc:sldMkLst>
          <pc:docMk/>
          <pc:sldMk cId="2054953956" sldId="908"/>
        </pc:sldMkLst>
        <pc:spChg chg="mod">
          <ac:chgData name="toml2020" userId="S::toml2020_live.co.uk#ext#@semta.onmicrosoft.com::8bd8c1d7-a4e2-43ef-aea0-9e7095d42c47" providerId="AD" clId="Web-{A5BA9072-3C6C-3A40-5B0B-97A94E6D79DE}" dt="2025-11-11T07:55:51.186" v="31" actId="20577"/>
          <ac:spMkLst>
            <pc:docMk/>
            <pc:sldMk cId="2054953956" sldId="908"/>
            <ac:spMk id="6" creationId="{B5F8F379-3459-457A-5122-ACDE96406C8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4EFAB7E4-41BB-CABB-22B3-4C00BA06AAEF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0DA9C0A3-1FCF-DA0A-1323-FD8A22044D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0F5F1783-7186-163C-1500-CDAAC819D58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DD9D2A5-F961-D0A8-8489-B067036B727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K1.16 Scientific principles and concepts as applied to gas engineering</a:t>
            </a:r>
          </a:p>
          <a:p>
            <a:pPr marL="0" indent="0">
              <a:buNone/>
            </a:pPr>
            <a:endParaRPr lang="en-GB" sz="280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1.16f: Applied science in gas systems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7188C-3E43-364B-EEF7-F0B65F7E2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6CEADB-7DFE-E32C-48A3-BD6C2BDEB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Charles’s Law (temperature &amp; volume)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B453DAF-7775-EF44-8C89-90BAEE0EE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967599"/>
              </p:ext>
            </p:extLst>
          </p:nvPr>
        </p:nvGraphicFramePr>
        <p:xfrm>
          <a:off x="360362" y="1675076"/>
          <a:ext cx="11518900" cy="42062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068536">
                  <a:extLst>
                    <a:ext uri="{9D8B030D-6E8A-4147-A177-3AD203B41FA5}">
                      <a16:colId xmlns:a16="http://schemas.microsoft.com/office/drawing/2014/main" val="2535006426"/>
                    </a:ext>
                  </a:extLst>
                </a:gridCol>
                <a:gridCol w="7450364">
                  <a:extLst>
                    <a:ext uri="{9D8B030D-6E8A-4147-A177-3AD203B41FA5}">
                      <a16:colId xmlns:a16="http://schemas.microsoft.com/office/drawing/2014/main" val="30284161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Charles’s Law in action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1731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LPG cylinders in hot weather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Liquid expands, increasing internal gas pressure.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01743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Gas meters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Internal volume of air/gas varies slightly with temperature.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1368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Expansion tanks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Air/gas inside expands when heated, maintaining system pressure.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88743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Boiler casings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Air inside expands, increasing internal pressure.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7734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Plastic pipework &amp; seals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Hot gases expand pipe walls, possibly loosening connections.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5395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654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4AC25-0C00-9E29-D648-39B53B70E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2FB474-10B6-7743-E5E3-95CEDDE50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Pressure-Temperature Law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23EA00-7EEB-19E5-91C2-73036E308FE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76829" cy="4140000"/>
          </a:xfrm>
        </p:spPr>
        <p:txBody>
          <a:bodyPr/>
          <a:lstStyle/>
          <a:p>
            <a:r>
              <a:rPr lang="en-GB" dirty="0">
                <a:ea typeface="ＭＳ Ｐゴシック"/>
              </a:rPr>
              <a:t>“As the temperature of a gas increases, its pressure increases — if the volume stays constant.”</a:t>
            </a:r>
          </a:p>
          <a:p>
            <a:r>
              <a:rPr lang="en-GB" dirty="0">
                <a:ea typeface="ＭＳ Ｐゴシック"/>
              </a:rPr>
              <a:t>In a sealed system (e.g. gas cylinder, boiler casing), </a:t>
            </a:r>
            <a:r>
              <a:rPr lang="en-GB" b="1" dirty="0">
                <a:ea typeface="ＭＳ Ｐゴシック"/>
              </a:rPr>
              <a:t>heating the gas causes pressure to rise</a:t>
            </a:r>
            <a:r>
              <a:rPr lang="en-GB" dirty="0">
                <a:ea typeface="ＭＳ Ｐゴシック"/>
              </a:rPr>
              <a:t>. Cooling it down causes pressure to fall.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 1 ​ = Initial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 1​  = Initial temperature (in Kelvin)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 2​  = Final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T 2​  = Final temperature (in Kelvin)</a:t>
            </a:r>
          </a:p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53E4E2-D10F-A147-A6FB-5A0EF095D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073" y="4185686"/>
            <a:ext cx="1626503" cy="100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41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241D4-295E-BB15-024A-2FBAEE1468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6127DF-B10A-64D9-E9DE-9FED4652E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Pressure-Temperature Law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F6F404-CD63-AE05-8197-A330B788D3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76829" cy="4140000"/>
          </a:xfrm>
        </p:spPr>
        <p:txBody>
          <a:bodyPr/>
          <a:lstStyle/>
          <a:p>
            <a:r>
              <a:rPr lang="en-GB" dirty="0"/>
              <a:t>A sealed gas vessel is at </a:t>
            </a:r>
            <a:r>
              <a:rPr lang="en-GB" b="1" dirty="0"/>
              <a:t>200 kPa</a:t>
            </a:r>
            <a:r>
              <a:rPr lang="en-GB" dirty="0"/>
              <a:t> and </a:t>
            </a:r>
            <a:r>
              <a:rPr lang="en-GB" b="1" dirty="0"/>
              <a:t>20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˚</a:t>
            </a:r>
            <a:r>
              <a:rPr lang="en-GB" b="1" dirty="0">
                <a:cs typeface="Times New Roman" panose="02020603050405020304" pitchFamily="18" charset="0"/>
              </a:rPr>
              <a:t>C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What is the pressure if the temperature rises to </a:t>
            </a:r>
            <a:r>
              <a:rPr lang="en-GB" b="1" dirty="0"/>
              <a:t>80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˚</a:t>
            </a:r>
            <a:r>
              <a:rPr lang="en-GB" b="1" dirty="0">
                <a:cs typeface="Times New Roman" panose="02020603050405020304" pitchFamily="18" charset="0"/>
              </a:rPr>
              <a:t>C</a:t>
            </a:r>
            <a:r>
              <a:rPr lang="en-GB" dirty="0"/>
              <a:t>?</a:t>
            </a:r>
          </a:p>
          <a:p>
            <a:r>
              <a:rPr lang="en-GB" dirty="0"/>
              <a:t>Convert to Kelvin:</a:t>
            </a:r>
          </a:p>
          <a:p>
            <a:r>
              <a:rPr lang="en-GB" dirty="0"/>
              <a:t>T1=20+273=293K</a:t>
            </a:r>
          </a:p>
          <a:p>
            <a:r>
              <a:rPr lang="en-GB" dirty="0"/>
              <a:t>T2=80+273=353K</a:t>
            </a:r>
          </a:p>
          <a:p>
            <a:endParaRPr lang="en-GB" dirty="0"/>
          </a:p>
          <a:p>
            <a:r>
              <a:rPr lang="en-GB" dirty="0"/>
              <a:t>Pressure rises as temperature increases.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842924-15A0-7E07-5853-CEB216F41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8131" y="3357109"/>
            <a:ext cx="1475098" cy="7906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B7895F-713E-8ED6-CDC1-7F0711995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0826" y="3313416"/>
            <a:ext cx="3454901" cy="834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60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E2F4A-D4DD-F5D4-E7A0-4C4D87FF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4B07CB-5938-EB9F-221D-2CF4C7E4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Pressure-Temperature Law - application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76427400-411A-6E54-0BBE-CCC8BE090F13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21091526"/>
              </p:ext>
            </p:extLst>
          </p:nvPr>
        </p:nvGraphicFramePr>
        <p:xfrm>
          <a:off x="481806" y="1686644"/>
          <a:ext cx="11276012" cy="4194672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537714">
                  <a:extLst>
                    <a:ext uri="{9D8B030D-6E8A-4147-A177-3AD203B41FA5}">
                      <a16:colId xmlns:a16="http://schemas.microsoft.com/office/drawing/2014/main" val="3171975018"/>
                    </a:ext>
                  </a:extLst>
                </a:gridCol>
                <a:gridCol w="6738298">
                  <a:extLst>
                    <a:ext uri="{9D8B030D-6E8A-4147-A177-3AD203B41FA5}">
                      <a16:colId xmlns:a16="http://schemas.microsoft.com/office/drawing/2014/main" val="411640653"/>
                    </a:ext>
                  </a:extLst>
                </a:gridCol>
              </a:tblGrid>
              <a:tr h="359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Application</a:t>
                      </a:r>
                    </a:p>
                  </a:txBody>
                  <a:tcPr marL="89512" marR="89512" marT="44756" marB="4475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Effect of Temperature on Pressure</a:t>
                      </a:r>
                    </a:p>
                  </a:txBody>
                  <a:tcPr marL="89512" marR="89512" marT="44756" marB="44756" anchor="ctr"/>
                </a:tc>
                <a:extLst>
                  <a:ext uri="{0D108BD9-81ED-4DB2-BD59-A6C34878D82A}">
                    <a16:rowId xmlns:a16="http://schemas.microsoft.com/office/drawing/2014/main" val="3525187766"/>
                  </a:ext>
                </a:extLst>
              </a:tr>
              <a:tr h="359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LPG cylinders in direct sun</a:t>
                      </a:r>
                    </a:p>
                  </a:txBody>
                  <a:tcPr marL="89512" marR="89512" marT="44756" marB="4475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Internal pressure increases – can activate relief valve.</a:t>
                      </a:r>
                    </a:p>
                  </a:txBody>
                  <a:tcPr marL="89512" marR="89512" marT="44756" marB="44756" anchor="ctr"/>
                </a:tc>
                <a:extLst>
                  <a:ext uri="{0D108BD9-81ED-4DB2-BD59-A6C34878D82A}">
                    <a16:rowId xmlns:a16="http://schemas.microsoft.com/office/drawing/2014/main" val="3555574066"/>
                  </a:ext>
                </a:extLst>
              </a:tr>
              <a:tr h="359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Sealed central heating systems</a:t>
                      </a:r>
                    </a:p>
                  </a:txBody>
                  <a:tcPr marL="89512" marR="89512" marT="44756" marB="4475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Heated water expands gas inside expansion vessel.</a:t>
                      </a:r>
                    </a:p>
                  </a:txBody>
                  <a:tcPr marL="89512" marR="89512" marT="44756" marB="44756" anchor="ctr"/>
                </a:tc>
                <a:extLst>
                  <a:ext uri="{0D108BD9-81ED-4DB2-BD59-A6C34878D82A}">
                    <a16:rowId xmlns:a16="http://schemas.microsoft.com/office/drawing/2014/main" val="1866474964"/>
                  </a:ext>
                </a:extLst>
              </a:tr>
              <a:tr h="359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Gas meters in warm spaces</a:t>
                      </a:r>
                    </a:p>
                  </a:txBody>
                  <a:tcPr marL="89512" marR="89512" marT="44756" marB="4475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Can give slight pressure variance (temp effect).</a:t>
                      </a:r>
                    </a:p>
                  </a:txBody>
                  <a:tcPr marL="89512" marR="89512" marT="44756" marB="44756" anchor="ctr"/>
                </a:tc>
                <a:extLst>
                  <a:ext uri="{0D108BD9-81ED-4DB2-BD59-A6C34878D82A}">
                    <a16:rowId xmlns:a16="http://schemas.microsoft.com/office/drawing/2014/main" val="1580356051"/>
                  </a:ext>
                </a:extLst>
              </a:tr>
              <a:tr h="359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Gas pipe testing (pressure drop)</a:t>
                      </a:r>
                    </a:p>
                  </a:txBody>
                  <a:tcPr marL="89512" marR="89512" marT="44756" marB="4475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External temperature can cause misleading readings.</a:t>
                      </a:r>
                    </a:p>
                  </a:txBody>
                  <a:tcPr marL="89512" marR="89512" marT="44756" marB="44756" anchor="ctr"/>
                </a:tc>
                <a:extLst>
                  <a:ext uri="{0D108BD9-81ED-4DB2-BD59-A6C34878D82A}">
                    <a16:rowId xmlns:a16="http://schemas.microsoft.com/office/drawing/2014/main" val="1241705106"/>
                  </a:ext>
                </a:extLst>
              </a:tr>
              <a:tr h="3591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Gas storage &amp; safety</a:t>
                      </a:r>
                    </a:p>
                  </a:txBody>
                  <a:tcPr marL="89512" marR="89512" marT="44756" marB="4475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Overpressure = risk of explosion if not regulated.</a:t>
                      </a:r>
                    </a:p>
                  </a:txBody>
                  <a:tcPr marL="89512" marR="89512" marT="44756" marB="44756" anchor="ctr"/>
                </a:tc>
                <a:extLst>
                  <a:ext uri="{0D108BD9-81ED-4DB2-BD59-A6C34878D82A}">
                    <a16:rowId xmlns:a16="http://schemas.microsoft.com/office/drawing/2014/main" val="187366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526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F8890-54B0-D724-3AE6-C03C3C954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0309F4-49CB-2535-E4F8-77CBCA5F0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Flow rate and pipe sizing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328AE-B492-F3CF-5FA6-2C776F044D0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r>
              <a:rPr lang="en-GB" b="1"/>
              <a:t>Gas must flow at a sufficient rate and pressure to supply appliances safely and efficiently.</a:t>
            </a:r>
            <a:br>
              <a:rPr lang="en-GB"/>
            </a:br>
            <a:r>
              <a:rPr lang="en-GB"/>
              <a:t>Pipe size and material directly affect how gas flows through a system.</a:t>
            </a: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</a:p>
          <a:p>
            <a:r>
              <a:rPr lang="en-GB" b="1"/>
              <a:t>Flow Rate</a:t>
            </a:r>
            <a:r>
              <a:rPr lang="en-GB"/>
              <a:t> = the </a:t>
            </a:r>
            <a:r>
              <a:rPr lang="en-GB" b="1"/>
              <a:t>volume of gas</a:t>
            </a:r>
            <a:r>
              <a:rPr lang="en-GB"/>
              <a:t> delivered per unit of time.</a:t>
            </a:r>
          </a:p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0A314F-6584-09E3-A607-9F479BD560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746" y="4214202"/>
            <a:ext cx="3653394" cy="71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188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EE58D-D3C5-4C3B-F97C-0C829ECF9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A6AAC71-FB72-FBE9-B090-4E0BA3336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Flow rate and pipe sizing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989865-A22C-3695-85B6-F9F5A66D563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Flow rate is quantified in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m³/h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or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l/min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Factors influencing it include: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Pressure differential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Diameter and length of the pipe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Quantity of bends and fittings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Type of gas (Natural Gas or Liquefied Petroleum Gas).</a:t>
            </a:r>
          </a:p>
          <a:p>
            <a:pPr marL="347472" indent="-347472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18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0A7BE-23F9-651B-6782-88A7E072A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16173E-52F4-F34B-106C-080C867C3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Pipe sizing: Worked Example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3623D-855F-D9A5-91F6-6656F91C45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4600" y="1741316"/>
            <a:ext cx="11080886" cy="4140000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Appliance: Condensing gas boiler</a:t>
            </a:r>
            <a:endParaRPr lang="en-US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Heat Input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:</a:t>
            </a: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 30 kW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Location: Kitchen (ground floor)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Meter Position: External, 12 m away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Pipe Route: 4 elbows, 1 tee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Gas 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Type</a:t>
            </a: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: Natural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 gas (</a:t>
            </a: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G20 methane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)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System Pressure: Low pressure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Material: Copper pipe</a:t>
            </a:r>
            <a:endParaRPr lang="en-GB" dirty="0"/>
          </a:p>
          <a:p>
            <a:pPr marL="347345" indent="-347345" algn="l">
              <a:lnSpc>
                <a:spcPct val="110000"/>
              </a:lnSpc>
              <a:spcAft>
                <a:spcPts val="1200"/>
              </a:spcAft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7345" indent="-347345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​</a:t>
            </a:r>
            <a:endParaRPr lang="en-GB" dirty="0"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78482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8679-1F6B-B262-D917-096AE0397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AB6ABC-387A-D8C1-B40E-672EF14A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Pipe sizing: Worked Example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6BC1B-BC51-9C56-3EB0-ADA95AA20B5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a typeface="+mn-lt"/>
                <a:cs typeface="+mn-lt"/>
              </a:rPr>
              <a:t>Calculate Gas Rate (</a:t>
            </a:r>
            <a:r>
              <a:rPr lang="en-GB" sz="2400" b="1" dirty="0">
                <a:solidFill>
                  <a:srgbClr val="000000"/>
                </a:solidFill>
                <a:effectLst/>
                <a:ea typeface="+mn-lt"/>
                <a:cs typeface="+mn-lt"/>
              </a:rPr>
              <a:t>m³/h</a:t>
            </a:r>
            <a:r>
              <a:rPr lang="en-GB" b="1" dirty="0">
                <a:solidFill>
                  <a:srgbClr val="000000"/>
                </a:solidFill>
                <a:ea typeface="+mn-lt"/>
                <a:cs typeface="+mn-lt"/>
              </a:rPr>
              <a:t>)</a:t>
            </a:r>
            <a:endParaRPr lang="en-US" b="1" dirty="0"/>
          </a:p>
          <a:p>
            <a:pPr algn="l">
              <a:lnSpc>
                <a:spcPct val="110000"/>
              </a:lnSpc>
              <a:spcAft>
                <a:spcPts val="1200"/>
              </a:spcAft>
            </a:pPr>
            <a:endParaRPr lang="en-US" dirty="0"/>
          </a:p>
          <a:p>
            <a:pPr algn="l">
              <a:lnSpc>
                <a:spcPct val="110000"/>
              </a:lnSpc>
              <a:spcAft>
                <a:spcPts val="1200"/>
              </a:spcAft>
            </a:pPr>
            <a:endParaRPr lang="en-US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Assumes calorific value 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(</a:t>
            </a: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CV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)</a:t>
            </a: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 of 38.7 MJ/m</a:t>
            </a:r>
            <a:endParaRPr lang="en-GB" dirty="0"/>
          </a:p>
          <a:p>
            <a:pPr marL="347345" indent="-347345" algn="l">
              <a:lnSpc>
                <a:spcPct val="110000"/>
              </a:lnSpc>
              <a:spcAft>
                <a:spcPts val="1200"/>
              </a:spcAft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7345" indent="-347345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​</a:t>
            </a:r>
            <a:endParaRPr lang="en-GB" dirty="0">
              <a:latin typeface="Arial"/>
              <a:ea typeface="ＭＳ Ｐゴシック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FA084F-7C53-6F0A-F9D4-29EBA27636B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14902" y="2403151"/>
            <a:ext cx="3707897" cy="789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747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91BDE-FED2-B569-B5DF-9A7B00117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720B5F-27EE-1E4E-19D6-311B4B1E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Pipe sizing: Worked Example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0E5C2-0CBD-CF8C-454D-F1E48D66FF7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a typeface="+mn-lt"/>
                <a:cs typeface="+mn-lt"/>
              </a:rPr>
              <a:t>Determine Equivalent Length</a:t>
            </a:r>
            <a:endParaRPr lang="en-US" b="1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Straight pipe: 12 m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Fittings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:</a:t>
            </a:r>
            <a:endParaRPr lang="en-GB" dirty="0">
              <a:ea typeface="+mn-lt"/>
              <a:cs typeface="+mn-lt"/>
            </a:endParaRPr>
          </a:p>
          <a:p>
            <a:pPr>
              <a:buClr>
                <a:srgbClr val="FC4421"/>
              </a:buClr>
            </a:pP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4 elbows × 0.5 m = 2 m</a:t>
            </a:r>
            <a:endParaRPr lang="en-GB" dirty="0">
              <a:cs typeface="Arial"/>
            </a:endParaRPr>
          </a:p>
          <a:p>
            <a:pPr>
              <a:buClr>
                <a:srgbClr val="FC4421"/>
              </a:buClr>
            </a:pPr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1 tee × 0.5 m = 0.5 m</a:t>
            </a:r>
            <a:endParaRPr lang="en-GB">
              <a:cs typeface="Arial"/>
            </a:endParaRPr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Total Equivalent Length = 12 + 2 + 0.5 = 14.5 m</a:t>
            </a:r>
            <a:endParaRPr lang="en-GB" dirty="0"/>
          </a:p>
          <a:p>
            <a:pPr marL="347345" indent="-347345" algn="l">
              <a:lnSpc>
                <a:spcPct val="110000"/>
              </a:lnSpc>
              <a:spcAft>
                <a:spcPts val="1200"/>
              </a:spcAft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7345" indent="-347345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​</a:t>
            </a:r>
            <a:endParaRPr lang="en-GB" dirty="0"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59098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73C2E-2DC6-0296-3F31-93D800663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9CFD2F-A85B-31FF-20EA-7B29367D5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Pipe sizing: Worked Example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E7C241-80A8-E828-6603-FFCC7C99E6F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a typeface="+mn-lt"/>
                <a:cs typeface="+mn-lt"/>
              </a:rPr>
              <a:t>Select Pipe Size from Sizing Tables</a:t>
            </a:r>
            <a:endParaRPr lang="en-US" b="1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Required flow: 2.79 m³/h</a:t>
            </a:r>
            <a:endParaRPr lang="en-US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Equivalent length: 14.5 m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From BS 6891 or manufacturer tables</a:t>
            </a:r>
            <a:r>
              <a:rPr lang="en-GB" sz="2400" dirty="0">
                <a:solidFill>
                  <a:srgbClr val="000000"/>
                </a:solidFill>
                <a:effectLst/>
                <a:ea typeface="+mn-lt"/>
                <a:cs typeface="+mn-lt"/>
              </a:rPr>
              <a:t>:</a:t>
            </a:r>
            <a:endParaRPr lang="en-GB" dirty="0">
              <a:ea typeface="+mn-lt"/>
              <a:cs typeface="+mn-lt"/>
            </a:endParaRPr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22 mm copper pipe supports ~18 m at 2.79 m³/h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22 mm copper pipe is suitable.</a:t>
            </a:r>
            <a:endParaRPr lang="en-GB" dirty="0"/>
          </a:p>
          <a:p>
            <a:endParaRPr lang="en-GB" dirty="0">
              <a:cs typeface="Arial"/>
            </a:endParaRPr>
          </a:p>
          <a:p>
            <a:pPr marL="347345" indent="-347345" algn="l">
              <a:lnSpc>
                <a:spcPct val="110000"/>
              </a:lnSpc>
              <a:spcAft>
                <a:spcPts val="1200"/>
              </a:spcAft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7345" indent="-347345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​</a:t>
            </a:r>
            <a:endParaRPr lang="en-GB" dirty="0"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8592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961143" cy="4140000"/>
          </a:xfrm>
        </p:spPr>
        <p:txBody>
          <a:bodyPr/>
          <a:lstStyle/>
          <a:p>
            <a:r>
              <a:rPr lang="en-GB" dirty="0"/>
              <a:t>A boiler expands when hot.</a:t>
            </a:r>
            <a:br>
              <a:rPr lang="en-GB" dirty="0"/>
            </a:br>
            <a:r>
              <a:rPr lang="en-GB" dirty="0"/>
              <a:t>A gas cylinder’s pressure rises as it heats up.</a:t>
            </a:r>
          </a:p>
          <a:p>
            <a:r>
              <a:rPr lang="en-GB" dirty="0"/>
              <a:t>Why do these happen?</a:t>
            </a:r>
          </a:p>
          <a:p>
            <a:r>
              <a:rPr lang="en-GB" dirty="0"/>
              <a:t>Think about: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happens to gas molecules when heated?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does this affect pressure, volume, and flow in a sealed vs open system?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Can they link this to anything they’ve seen in real gas installations?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EF074-FAC5-BCFC-7538-0F0F50B32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5DB274-1523-FCD0-2BB8-385230DCA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 wrap="square" lIns="91440" tIns="45720" rIns="91440" bIns="45720" anchor="ctr" anchorCtr="0">
            <a:spAutoFit/>
          </a:bodyPr>
          <a:lstStyle/>
          <a:p>
            <a:r>
              <a:rPr lang="en-GB">
                <a:ea typeface="ＭＳ Ｐゴシック"/>
                <a:cs typeface="Arial"/>
              </a:rPr>
              <a:t>Pipe sizing: Worked Example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8F379-3459-457A-5122-ACDE96406C8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ea typeface="+mn-lt"/>
                <a:cs typeface="+mn-lt"/>
              </a:rPr>
              <a:t>Verify Pressure Drop</a:t>
            </a:r>
            <a:endParaRPr lang="en-US" b="1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Max allowable drop: 1 mbar</a:t>
            </a:r>
            <a:endParaRPr lang="en-GB" dirty="0"/>
          </a:p>
          <a:p>
            <a:r>
              <a:rPr lang="en-GB" dirty="0">
                <a:solidFill>
                  <a:srgbClr val="000000"/>
                </a:solidFill>
                <a:ea typeface="+mn-lt"/>
                <a:cs typeface="+mn-lt"/>
              </a:rPr>
              <a:t>• Estimated drop for 22 mm over 14.5 m at 2.79 m³/h ≈ 0.8 mbar</a:t>
            </a:r>
            <a:endParaRPr lang="en-GB" dirty="0"/>
          </a:p>
          <a:p>
            <a:endParaRPr lang="en-GB" dirty="0">
              <a:cs typeface="Arial"/>
            </a:endParaRPr>
          </a:p>
          <a:p>
            <a:endParaRPr lang="en-GB" dirty="0">
              <a:cs typeface="Arial"/>
            </a:endParaRPr>
          </a:p>
          <a:p>
            <a:pPr marL="347345" indent="-347345" algn="l">
              <a:lnSpc>
                <a:spcPct val="110000"/>
              </a:lnSpc>
              <a:spcAft>
                <a:spcPts val="1200"/>
              </a:spcAft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7345" indent="-347345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/>
                <a:ea typeface="ＭＳ Ｐゴシック"/>
              </a:rPr>
              <a:t>​</a:t>
            </a:r>
            <a:endParaRPr lang="en-GB" dirty="0"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54953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9F696-C776-9400-196D-B0AE3F9FA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FAC7A1-3CEC-A1FC-C2D9-BF9779047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90000"/>
            <a:ext cx="11628452" cy="584775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300"/>
              <a:t>Why is pipe sizing so important?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51951F-C2C3-3A40-9FB8-514D1B865B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472750"/>
              </p:ext>
            </p:extLst>
          </p:nvPr>
        </p:nvGraphicFramePr>
        <p:xfrm>
          <a:off x="678192" y="1800000"/>
          <a:ext cx="10184541" cy="4090081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772441">
                  <a:extLst>
                    <a:ext uri="{9D8B030D-6E8A-4147-A177-3AD203B41FA5}">
                      <a16:colId xmlns:a16="http://schemas.microsoft.com/office/drawing/2014/main" val="3723191641"/>
                    </a:ext>
                  </a:extLst>
                </a:gridCol>
                <a:gridCol w="6412100">
                  <a:extLst>
                    <a:ext uri="{9D8B030D-6E8A-4147-A177-3AD203B41FA5}">
                      <a16:colId xmlns:a16="http://schemas.microsoft.com/office/drawing/2014/main" val="1516494813"/>
                    </a:ext>
                  </a:extLst>
                </a:gridCol>
              </a:tblGrid>
              <a:tr h="4743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b="1"/>
                        <a:t>Factor</a:t>
                      </a:r>
                    </a:p>
                  </a:txBody>
                  <a:tcPr marL="107812" marR="107812" marT="53906" marB="5390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b="1"/>
                        <a:t>Impact</a:t>
                      </a:r>
                    </a:p>
                  </a:txBody>
                  <a:tcPr marL="107812" marR="107812" marT="53906" marB="53906" anchor="ctr"/>
                </a:tc>
                <a:extLst>
                  <a:ext uri="{0D108BD9-81ED-4DB2-BD59-A6C34878D82A}">
                    <a16:rowId xmlns:a16="http://schemas.microsoft.com/office/drawing/2014/main" val="2439081982"/>
                  </a:ext>
                </a:extLst>
              </a:tr>
              <a:tr h="7978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/>
                        <a:t>Undersized pipe</a:t>
                      </a:r>
                    </a:p>
                  </a:txBody>
                  <a:tcPr marL="107812" marR="107812" marT="53906" marB="5390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dirty="0"/>
                        <a:t>Starves appliance of gas → flame instability, poor combustion.</a:t>
                      </a:r>
                    </a:p>
                  </a:txBody>
                  <a:tcPr marL="107812" marR="107812" marT="53906" marB="53906" anchor="ctr"/>
                </a:tc>
                <a:extLst>
                  <a:ext uri="{0D108BD9-81ED-4DB2-BD59-A6C34878D82A}">
                    <a16:rowId xmlns:a16="http://schemas.microsoft.com/office/drawing/2014/main" val="3932502460"/>
                  </a:ext>
                </a:extLst>
              </a:tr>
              <a:tr h="4743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/>
                        <a:t>Oversized pipe</a:t>
                      </a:r>
                    </a:p>
                  </a:txBody>
                  <a:tcPr marL="107812" marR="107812" marT="53906" marB="5390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dirty="0"/>
                        <a:t>More costly and difficult to install.</a:t>
                      </a:r>
                    </a:p>
                  </a:txBody>
                  <a:tcPr marL="107812" marR="107812" marT="53906" marB="53906" anchor="ctr"/>
                </a:tc>
                <a:extLst>
                  <a:ext uri="{0D108BD9-81ED-4DB2-BD59-A6C34878D82A}">
                    <a16:rowId xmlns:a16="http://schemas.microsoft.com/office/drawing/2014/main" val="2255664905"/>
                  </a:ext>
                </a:extLst>
              </a:tr>
              <a:tr h="7978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/>
                        <a:t>Too many fittings/bends</a:t>
                      </a:r>
                    </a:p>
                  </a:txBody>
                  <a:tcPr marL="107812" marR="107812" marT="53906" marB="5390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dirty="0"/>
                        <a:t>Causes resistance → reduces pressure and flow rate.</a:t>
                      </a:r>
                    </a:p>
                  </a:txBody>
                  <a:tcPr marL="107812" marR="107812" marT="53906" marB="53906" anchor="ctr"/>
                </a:tc>
                <a:extLst>
                  <a:ext uri="{0D108BD9-81ED-4DB2-BD59-A6C34878D82A}">
                    <a16:rowId xmlns:a16="http://schemas.microsoft.com/office/drawing/2014/main" val="3870826022"/>
                  </a:ext>
                </a:extLst>
              </a:tr>
              <a:tr h="7978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/>
                        <a:t>Incorrect material</a:t>
                      </a:r>
                    </a:p>
                  </a:txBody>
                  <a:tcPr marL="107812" marR="107812" marT="53906" marB="5390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dirty="0"/>
                        <a:t>Can affect friction and safety (e.g. copper vs MDPE).</a:t>
                      </a:r>
                    </a:p>
                  </a:txBody>
                  <a:tcPr marL="107812" marR="107812" marT="53906" marB="53906" anchor="ctr"/>
                </a:tc>
                <a:extLst>
                  <a:ext uri="{0D108BD9-81ED-4DB2-BD59-A6C34878D82A}">
                    <a16:rowId xmlns:a16="http://schemas.microsoft.com/office/drawing/2014/main" val="3527142470"/>
                  </a:ext>
                </a:extLst>
              </a:tr>
              <a:tr h="4530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/>
                        <a:t>Long pipe runs</a:t>
                      </a:r>
                    </a:p>
                  </a:txBody>
                  <a:tcPr marL="107812" marR="107812" marT="53906" marB="5390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100" dirty="0"/>
                        <a:t>Require careful sizing to prevent excessive pressure drop.</a:t>
                      </a:r>
                    </a:p>
                  </a:txBody>
                  <a:tcPr marL="107812" marR="107812" marT="53906" marB="53906" anchor="ctr"/>
                </a:tc>
                <a:extLst>
                  <a:ext uri="{0D108BD9-81ED-4DB2-BD59-A6C34878D82A}">
                    <a16:rowId xmlns:a16="http://schemas.microsoft.com/office/drawing/2014/main" val="802300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013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32D59-5696-3B00-F087-14CEB9039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93DE1FB-D9ED-38C6-B1E6-FCDDD7EDB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Flow rate and pipe sizing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C3A02-35C3-50A6-8DFB-59626BA27F7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pPr marL="347472" indent="-347472"/>
            <a:r>
              <a:rPr lang="en-GB" dirty="0"/>
              <a:t>Key Design Rule (for Natural Gas).</a:t>
            </a:r>
          </a:p>
          <a:p>
            <a:r>
              <a:rPr lang="en-GB" b="1" dirty="0"/>
              <a:t>Allowable pressure drop: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Max 1 mbar from meter to appliance (as per IGE/UP/2).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pipe sizing tables or software to ensure this is not exceeded.</a:t>
            </a:r>
          </a:p>
          <a:p>
            <a:pPr marL="347472" indent="-34747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629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A1649-3FAD-C427-E251-AF19FE686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72F3E9-E30E-E150-832E-57D83AFBF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Flow rate and pipe sizing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B02C86-15F7-5920-5F58-FBD46A1725B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pPr marL="347345" indent="-347345"/>
            <a:r>
              <a:rPr lang="en-GB" i="1" dirty="0">
                <a:ea typeface="ＭＳ Ｐゴシック"/>
              </a:rPr>
              <a:t>Pipe Sizing Formul</a:t>
            </a:r>
            <a:r>
              <a:rPr lang="en-GB" dirty="0">
                <a:ea typeface="ＭＳ Ｐゴシック"/>
              </a:rPr>
              <a:t>a (Simplified Conceptual):</a:t>
            </a:r>
            <a:endParaRPr lang="en-US" dirty="0">
              <a:ea typeface="ＭＳ Ｐゴシック"/>
            </a:endParaRPr>
          </a:p>
          <a:p>
            <a:pPr marL="347345" indent="-347345"/>
            <a:endParaRPr lang="en-GB" dirty="0"/>
          </a:p>
          <a:p>
            <a:pPr marL="347345" indent="-347345"/>
            <a:endParaRPr lang="en-GB" dirty="0"/>
          </a:p>
          <a:p>
            <a:pPr marL="347345" indent="-347345"/>
            <a:r>
              <a:rPr lang="en-GB" dirty="0">
                <a:ea typeface="ＭＳ Ｐゴシック"/>
              </a:rPr>
              <a:t>𝑄 = Flow rate</a:t>
            </a:r>
          </a:p>
          <a:p>
            <a:pPr marL="347345" indent="-347345"/>
            <a:r>
              <a:rPr lang="en-GB" dirty="0">
                <a:ea typeface="ＭＳ Ｐゴシック"/>
              </a:rPr>
              <a:t>𝐷 = Internal diameter</a:t>
            </a:r>
          </a:p>
          <a:p>
            <a:pPr marL="347345" indent="-347345"/>
            <a:r>
              <a:rPr lang="en-GB" dirty="0">
                <a:ea typeface="ＭＳ Ｐゴシック"/>
              </a:rPr>
              <a:t>Δ𝑃 = Pressure difference</a:t>
            </a:r>
          </a:p>
          <a:p>
            <a:pPr marL="347345" indent="-347345"/>
            <a:r>
              <a:rPr lang="en-GB" dirty="0">
                <a:ea typeface="ＭＳ Ｐゴシック"/>
              </a:rPr>
              <a:t>𝐿 = Length of pipe</a:t>
            </a:r>
          </a:p>
          <a:p>
            <a:pPr marL="347345" indent="-347345" algn="ctr"/>
            <a:r>
              <a:rPr lang="en-GB" dirty="0">
                <a:ea typeface="ＭＳ Ｐゴシック"/>
              </a:rPr>
              <a:t>Small increases in diameter significantly boost flow.</a:t>
            </a:r>
          </a:p>
          <a:p>
            <a:pPr marL="347345" indent="-347345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8F06B3-8AEA-C121-1A75-1A494E879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3487" y="2464460"/>
            <a:ext cx="2220853" cy="88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761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A6817-F042-8982-A3F6-2E39D080B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0B7EE0D-068F-262B-4F13-74EBF8A82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Flow rate and pipe sizing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2A148-62B5-D2B5-9319-340B186FFF9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518899" cy="4140000"/>
          </a:xfrm>
        </p:spPr>
        <p:txBody>
          <a:bodyPr/>
          <a:lstStyle/>
          <a:p>
            <a:pPr marL="347472" indent="-347472"/>
            <a:r>
              <a:rPr lang="en-GB" dirty="0"/>
              <a:t>Materials and internal roughness.</a:t>
            </a:r>
          </a:p>
          <a:p>
            <a:pPr marL="347472" indent="-347472"/>
            <a:endParaRPr lang="en-GB" dirty="0"/>
          </a:p>
          <a:p>
            <a:pPr marL="347472" indent="-347472"/>
            <a:endParaRPr lang="en-GB" dirty="0"/>
          </a:p>
          <a:p>
            <a:pPr marL="347472" indent="-347472"/>
            <a:endParaRPr lang="en-GB" dirty="0"/>
          </a:p>
          <a:p>
            <a:pPr marL="347472" indent="-347472"/>
            <a:endParaRPr lang="en-GB" dirty="0"/>
          </a:p>
          <a:p>
            <a:pPr marL="347472" indent="-347472" algn="ctr"/>
            <a:r>
              <a:rPr lang="en-GB" dirty="0"/>
              <a:t>Use conversion fittings and ensure joints are accessible unless buried and protected.</a:t>
            </a:r>
          </a:p>
          <a:p>
            <a:pPr marL="347472" indent="-347472"/>
            <a:endParaRPr lang="en-GB" dirty="0"/>
          </a:p>
          <a:p>
            <a:pPr marL="347472" indent="-347472"/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56C14DC-CDAF-11DF-1D3A-2782638EF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925611"/>
              </p:ext>
            </p:extLst>
          </p:nvPr>
        </p:nvGraphicFramePr>
        <p:xfrm>
          <a:off x="360726" y="2581473"/>
          <a:ext cx="11518899" cy="18288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057388">
                  <a:extLst>
                    <a:ext uri="{9D8B030D-6E8A-4147-A177-3AD203B41FA5}">
                      <a16:colId xmlns:a16="http://schemas.microsoft.com/office/drawing/2014/main" val="313631856"/>
                    </a:ext>
                  </a:extLst>
                </a:gridCol>
                <a:gridCol w="4621878">
                  <a:extLst>
                    <a:ext uri="{9D8B030D-6E8A-4147-A177-3AD203B41FA5}">
                      <a16:colId xmlns:a16="http://schemas.microsoft.com/office/drawing/2014/main" val="2423458505"/>
                    </a:ext>
                  </a:extLst>
                </a:gridCol>
                <a:gridCol w="3839633">
                  <a:extLst>
                    <a:ext uri="{9D8B030D-6E8A-4147-A177-3AD203B41FA5}">
                      <a16:colId xmlns:a16="http://schemas.microsoft.com/office/drawing/2014/main" val="3465557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Pipe 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Typical use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Friction level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6209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Copper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Domestic pipework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Low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237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Steel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Commercial/industrial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Medium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493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MDPE (yellow)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Underground external supplies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Very low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5798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16625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F4FA1-6D35-58B9-9C60-029007B03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0AE1BBE-0C34-1198-65C4-24D3C83F7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Flow rate and pipe sizing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452EC0-CA80-6A94-5D2A-49F70CA9528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80886" cy="4140000"/>
          </a:xfrm>
        </p:spPr>
        <p:txBody>
          <a:bodyPr/>
          <a:lstStyle/>
          <a:p>
            <a:pPr marL="347472" indent="-347472"/>
            <a:r>
              <a:rPr lang="en-GB"/>
              <a:t>Real-world engineering application</a:t>
            </a:r>
          </a:p>
          <a:p>
            <a:pPr marL="347472" indent="-347472"/>
            <a:endParaRPr lang="en-GB"/>
          </a:p>
          <a:p>
            <a:pPr marL="347472" indent="-347472"/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4101AAD-2E09-05A6-9AAF-106AAF6F9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932032"/>
              </p:ext>
            </p:extLst>
          </p:nvPr>
        </p:nvGraphicFramePr>
        <p:xfrm>
          <a:off x="306776" y="2311526"/>
          <a:ext cx="11518900" cy="33832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02681">
                  <a:extLst>
                    <a:ext uri="{9D8B030D-6E8A-4147-A177-3AD203B41FA5}">
                      <a16:colId xmlns:a16="http://schemas.microsoft.com/office/drawing/2014/main" val="171634631"/>
                    </a:ext>
                  </a:extLst>
                </a:gridCol>
                <a:gridCol w="6916219">
                  <a:extLst>
                    <a:ext uri="{9D8B030D-6E8A-4147-A177-3AD203B41FA5}">
                      <a16:colId xmlns:a16="http://schemas.microsoft.com/office/drawing/2014/main" val="16926662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Scenario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Pipe sizing implication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91444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24 kW combi boiler in upstairs flat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Long vertical run = larger pipe needed to maintain pressure.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2237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Multiple appliances on one 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Total load must be calculated and distributed across branches.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2058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LPG supply from external tank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Higher pressure but lower calorific volume = different sizing rules.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Cooker + boiler on same branch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Sizing must allow for </a:t>
                      </a:r>
                      <a:r>
                        <a:rPr lang="en-GB" sz="2400" b="1" dirty="0"/>
                        <a:t>simultaneous use</a:t>
                      </a:r>
                      <a:r>
                        <a:rPr lang="en-GB" sz="2400" b="0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999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315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7F9CB-EF77-24E7-869E-FC1604BD2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F9CF74-26FB-A57E-3738-A45DD5ABB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Pressure drop in gas systems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DAFA03-B90F-4A23-8E64-2AFBFF7D948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91733" cy="4140000"/>
          </a:xfrm>
        </p:spPr>
        <p:txBody>
          <a:bodyPr/>
          <a:lstStyle/>
          <a:p>
            <a:pPr lvl="0"/>
            <a:r>
              <a:rPr lang="en-GB" dirty="0"/>
              <a:t>As gas flows through a pipe, it loses pressure due to resistance from the pipe walls, fittings, and changes in direction.</a:t>
            </a:r>
          </a:p>
          <a:p>
            <a:pPr lvl="0"/>
            <a:r>
              <a:rPr lang="en-GB" dirty="0"/>
              <a:t>Too much pressure loss can lead to poor appliance performance, flame instability, or even unsafe operation.</a:t>
            </a:r>
          </a:p>
        </p:txBody>
      </p:sp>
    </p:spTree>
    <p:extLst>
      <p:ext uri="{BB962C8B-B14F-4D97-AF65-F5344CB8AC3E}">
        <p14:creationId xmlns:p14="http://schemas.microsoft.com/office/powerpoint/2010/main" val="24313141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4C92F-A911-5063-8D81-54B126552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4D24FA-04E1-8912-7628-64563F2C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pressure drop in gas systems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D90E97-B21A-A623-3575-350B937FB8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763714" cy="4140000"/>
          </a:xfrm>
        </p:spPr>
        <p:txBody>
          <a:bodyPr/>
          <a:lstStyle/>
          <a:p>
            <a:r>
              <a:rPr lang="en-GB" dirty="0"/>
              <a:t>Pressure </a:t>
            </a:r>
            <a:r>
              <a:rPr lang="en-GB" b="1" dirty="0"/>
              <a:t>drops</a:t>
            </a:r>
            <a:r>
              <a:rPr lang="en-GB" dirty="0"/>
              <a:t> as gas travels from the meter to the appliance.</a:t>
            </a:r>
          </a:p>
          <a:p>
            <a:r>
              <a:rPr lang="en-GB" dirty="0"/>
              <a:t>Caused by:</a:t>
            </a:r>
          </a:p>
          <a:p>
            <a:pPr lvl="1">
              <a:buClr>
                <a:srgbClr val="000000"/>
              </a:buClr>
            </a:pPr>
            <a:r>
              <a:rPr lang="en-GB" dirty="0"/>
              <a:t>Pipe </a:t>
            </a:r>
            <a:r>
              <a:rPr lang="en-GB" b="1" dirty="0"/>
              <a:t>length</a:t>
            </a:r>
            <a:endParaRPr lang="en-GB" dirty="0"/>
          </a:p>
          <a:p>
            <a:pPr lvl="1">
              <a:buClr>
                <a:srgbClr val="000000"/>
              </a:buClr>
            </a:pPr>
            <a:r>
              <a:rPr lang="en-GB" b="1" dirty="0"/>
              <a:t>Diameter</a:t>
            </a:r>
            <a:r>
              <a:rPr lang="en-GB" dirty="0"/>
              <a:t> (smaller pipe = more resistance)</a:t>
            </a:r>
          </a:p>
          <a:p>
            <a:pPr lvl="1">
              <a:buClr>
                <a:srgbClr val="000000"/>
              </a:buClr>
            </a:pPr>
            <a:r>
              <a:rPr lang="en-GB" b="1" dirty="0"/>
              <a:t>Number of bends and fittings</a:t>
            </a:r>
            <a:endParaRPr lang="en-GB" dirty="0"/>
          </a:p>
          <a:p>
            <a:pPr lvl="1">
              <a:buClr>
                <a:srgbClr val="000000"/>
              </a:buClr>
            </a:pPr>
            <a:r>
              <a:rPr lang="en-GB" b="1" dirty="0"/>
              <a:t>Flow rate</a:t>
            </a:r>
            <a:r>
              <a:rPr lang="en-GB" dirty="0"/>
              <a:t> (more flow = more friction).</a:t>
            </a:r>
          </a:p>
          <a:p>
            <a:pPr marL="0" lvl="1" indent="0">
              <a:buClr>
                <a:srgbClr val="000000"/>
              </a:buClr>
              <a:buNone/>
            </a:pPr>
            <a:endParaRPr lang="en-GB" dirty="0"/>
          </a:p>
          <a:p>
            <a:r>
              <a:rPr lang="en-GB" dirty="0"/>
              <a:t>This pressure drop is </a:t>
            </a:r>
            <a:r>
              <a:rPr lang="en-GB" b="1" dirty="0"/>
              <a:t>expected</a:t>
            </a:r>
            <a:r>
              <a:rPr lang="en-GB" dirty="0"/>
              <a:t> — but must be kept within safe limits.</a:t>
            </a:r>
          </a:p>
        </p:txBody>
      </p:sp>
    </p:spTree>
    <p:extLst>
      <p:ext uri="{BB962C8B-B14F-4D97-AF65-F5344CB8AC3E}">
        <p14:creationId xmlns:p14="http://schemas.microsoft.com/office/powerpoint/2010/main" val="3447689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D19CD-BF8C-034D-D2A5-BF3D7A652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FB2E4F-4065-3C37-F84B-99CE4710C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What is pressure drop in gas systems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BE620-78E4-FEAC-33B3-8D2284A79EA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r>
              <a:rPr lang="en-GB" dirty="0"/>
              <a:t>Maximum permitted pressure drop (Natural Gas):</a:t>
            </a:r>
          </a:p>
          <a:p>
            <a:pPr algn="ctr"/>
            <a:r>
              <a:rPr lang="en-GB" b="1" dirty="0"/>
              <a:t>Standing Pressure </a:t>
            </a:r>
            <a:r>
              <a:rPr lang="en-GB" dirty="0"/>
              <a:t>- ~ 21 mbar (at meter outlet).</a:t>
            </a:r>
          </a:p>
          <a:p>
            <a:pPr algn="ctr"/>
            <a:r>
              <a:rPr lang="en-GB" b="1" dirty="0"/>
              <a:t>Operating Pressure </a:t>
            </a:r>
            <a:r>
              <a:rPr lang="en-GB" dirty="0"/>
              <a:t>- Measured while appliance is running.</a:t>
            </a:r>
          </a:p>
          <a:p>
            <a:pPr algn="ctr"/>
            <a:r>
              <a:rPr lang="en-GB" b="1" dirty="0"/>
              <a:t>Allowable Drop</a:t>
            </a:r>
            <a:r>
              <a:rPr lang="en-GB" dirty="0"/>
              <a:t> (NG) - Max </a:t>
            </a:r>
            <a:r>
              <a:rPr lang="en-GB" b="1" dirty="0"/>
              <a:t>1 mbar</a:t>
            </a:r>
            <a:r>
              <a:rPr lang="en-GB" dirty="0"/>
              <a:t> from meter to appliance.</a:t>
            </a:r>
          </a:p>
          <a:p>
            <a:pPr algn="ctr"/>
            <a:endParaRPr lang="en-GB" dirty="0"/>
          </a:p>
          <a:p>
            <a:r>
              <a:rPr lang="en-GB" i="1" dirty="0"/>
              <a:t>e.g., Standing Pressure = 21 mbar → Operating Pressure must be ≥ 20 mbar.</a:t>
            </a:r>
          </a:p>
        </p:txBody>
      </p:sp>
    </p:spTree>
    <p:extLst>
      <p:ext uri="{BB962C8B-B14F-4D97-AF65-F5344CB8AC3E}">
        <p14:creationId xmlns:p14="http://schemas.microsoft.com/office/powerpoint/2010/main" val="600103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C253E-A374-0784-77FB-706608C0E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9D6997-7A55-CD9E-15D9-D71B13372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86" y="874555"/>
            <a:ext cx="11628452" cy="646331"/>
          </a:xfrm>
        </p:spPr>
        <p:txBody>
          <a:bodyPr/>
          <a:lstStyle/>
          <a:p>
            <a:r>
              <a:rPr lang="en-GB" dirty="0"/>
              <a:t>How to test for pressure drop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011DF4-7644-8B44-6770-101EB5972E7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586" y="1520886"/>
            <a:ext cx="11520452" cy="4513714"/>
          </a:xfrm>
        </p:spPr>
        <p:txBody>
          <a:bodyPr/>
          <a:lstStyle/>
          <a:p>
            <a:r>
              <a:rPr lang="en-GB" b="1" dirty="0"/>
              <a:t>1. Use a U-Gauge or Digital Manometer.</a:t>
            </a:r>
            <a:endParaRPr lang="en-GB" dirty="0"/>
          </a:p>
          <a:p>
            <a:r>
              <a:rPr lang="en-GB" dirty="0"/>
              <a:t>Connect to the </a:t>
            </a:r>
            <a:r>
              <a:rPr lang="en-GB" b="1" dirty="0"/>
              <a:t>meter test point</a:t>
            </a:r>
            <a:r>
              <a:rPr lang="en-GB" dirty="0"/>
              <a:t> for standing and working pressure.</a:t>
            </a:r>
          </a:p>
          <a:p>
            <a:r>
              <a:rPr lang="en-GB" b="1" dirty="0"/>
              <a:t>2. Measure: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Standing pressure</a:t>
            </a:r>
            <a:r>
              <a:rPr lang="en-GB" dirty="0"/>
              <a:t> – no appliances 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Working pressure</a:t>
            </a:r>
            <a:r>
              <a:rPr lang="en-GB" dirty="0"/>
              <a:t> – appliance on full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Calculate pressure drop</a:t>
            </a:r>
          </a:p>
          <a:p>
            <a:r>
              <a:rPr lang="en-GB" b="1" dirty="0"/>
              <a:t>3. Compare with permissible limit</a:t>
            </a:r>
          </a:p>
          <a:p>
            <a:r>
              <a:rPr lang="en-GB" dirty="0"/>
              <a:t>✅ ≤ 1 mbar drop → OK			❌ &gt; 1 mbar drop → investigate</a:t>
            </a:r>
          </a:p>
        </p:txBody>
      </p:sp>
    </p:spTree>
    <p:extLst>
      <p:ext uri="{BB962C8B-B14F-4D97-AF65-F5344CB8AC3E}">
        <p14:creationId xmlns:p14="http://schemas.microsoft.com/office/powerpoint/2010/main" val="218791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002267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the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State</a:t>
            </a:r>
            <a:r>
              <a:rPr lang="en-GB" dirty="0"/>
              <a:t> the gas laws relevant to appliance and pipework behaviour.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scientific principles to real-world gas system scenarios.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data relating to pressure, volume and temperature.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impact of flow, expansion and compression in gas engineering.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3D77-835C-1CD8-4624-C06660EEF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FD9B97-B213-0BA2-40C1-05CEE24AE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Energy transfer – heat and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96F9F2-D93A-AD96-5E47-769F882CE5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520452" cy="4140000"/>
          </a:xfrm>
        </p:spPr>
        <p:txBody>
          <a:bodyPr>
            <a:normAutofit fontScale="92500"/>
          </a:bodyPr>
          <a:lstStyle/>
          <a:p>
            <a:pPr lvl="0"/>
            <a:r>
              <a:rPr lang="en-GB" b="1" dirty="0"/>
              <a:t>Combustion</a:t>
            </a:r>
            <a:r>
              <a:rPr lang="en-GB" dirty="0"/>
              <a:t> = chemical energy → heat.</a:t>
            </a:r>
          </a:p>
          <a:p>
            <a:pPr lvl="0"/>
            <a:r>
              <a:rPr lang="en-GB" b="1" dirty="0"/>
              <a:t>Heat</a:t>
            </a:r>
            <a:r>
              <a:rPr lang="en-GB" dirty="0"/>
              <a:t> = energy in transfer due to temperature difference.</a:t>
            </a:r>
          </a:p>
          <a:p>
            <a:pPr lvl="0"/>
            <a:r>
              <a:rPr lang="en-GB" b="1" dirty="0"/>
              <a:t>Work</a:t>
            </a:r>
            <a:r>
              <a:rPr lang="en-GB" dirty="0"/>
              <a:t> = force acting through a distance (e.g. gas moving through a pipe).</a:t>
            </a:r>
          </a:p>
          <a:p>
            <a:r>
              <a:rPr lang="en-GB" b="1" dirty="0"/>
              <a:t>Units:</a:t>
            </a:r>
            <a:endParaRPr lang="en-GB" dirty="0"/>
          </a:p>
          <a:p>
            <a:pPr lvl="0"/>
            <a:r>
              <a:rPr lang="en-GB" dirty="0"/>
              <a:t>Energy = Joules (J)</a:t>
            </a:r>
          </a:p>
          <a:p>
            <a:pPr lvl="0"/>
            <a:r>
              <a:rPr lang="en-GB" dirty="0"/>
              <a:t>Power = Watts (W) = Joules/second</a:t>
            </a:r>
          </a:p>
          <a:p>
            <a:pPr lvl="0"/>
            <a:r>
              <a:rPr lang="en-GB" dirty="0"/>
              <a:t>Heat input/output = kW</a:t>
            </a:r>
          </a:p>
          <a:p>
            <a:r>
              <a:rPr lang="en-GB" b="1" dirty="0"/>
              <a:t>Heat calculation for air: </a:t>
            </a:r>
            <a:r>
              <a:rPr lang="en-GB" dirty="0"/>
              <a:t>Q = </a:t>
            </a:r>
            <a:r>
              <a:rPr lang="en-GB" dirty="0" err="1"/>
              <a:t>mcΔT</a:t>
            </a:r>
            <a:r>
              <a:rPr lang="en-GB" dirty="0"/>
              <a:t> (mass × specific heat capacity × temp change).</a:t>
            </a:r>
          </a:p>
        </p:txBody>
      </p:sp>
    </p:spTree>
    <p:extLst>
      <p:ext uri="{BB962C8B-B14F-4D97-AF65-F5344CB8AC3E}">
        <p14:creationId xmlns:p14="http://schemas.microsoft.com/office/powerpoint/2010/main" val="11356898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0F233-4CBB-3510-8F76-3D72B5847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F20E07-AF5E-E9FD-40FC-5CCC2795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Energy transfer – heat and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7EF265-5221-55F9-8373-31E36564020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628452" cy="4140000"/>
          </a:xfrm>
        </p:spPr>
        <p:txBody>
          <a:bodyPr>
            <a:normAutofit fontScale="92500"/>
          </a:bodyPr>
          <a:lstStyle/>
          <a:p>
            <a:pPr lvl="0"/>
            <a:r>
              <a:rPr lang="en-GB" dirty="0"/>
              <a:t>In gas systems, </a:t>
            </a:r>
            <a:r>
              <a:rPr lang="en-GB" b="1" dirty="0"/>
              <a:t>energy is transferred</a:t>
            </a:r>
            <a:r>
              <a:rPr lang="en-GB" dirty="0"/>
              <a:t> as either </a:t>
            </a:r>
            <a:r>
              <a:rPr lang="en-GB" b="1" dirty="0"/>
              <a:t>heat</a:t>
            </a:r>
            <a:r>
              <a:rPr lang="en-GB" dirty="0"/>
              <a:t> (thermal energy) or </a:t>
            </a:r>
            <a:r>
              <a:rPr lang="en-GB" b="1" dirty="0"/>
              <a:t>work</a:t>
            </a:r>
            <a:r>
              <a:rPr lang="en-GB" dirty="0"/>
              <a:t> (mechanical energy).</a:t>
            </a:r>
          </a:p>
          <a:p>
            <a:pPr lvl="0"/>
            <a:r>
              <a:rPr lang="en-GB" dirty="0"/>
              <a:t>These transfers are essential for heating water, moving gases, or powering components.</a:t>
            </a:r>
          </a:p>
          <a:p>
            <a:r>
              <a:rPr lang="en-GB" b="1" dirty="0"/>
              <a:t>What Is Heat?</a:t>
            </a:r>
          </a:p>
          <a:p>
            <a:r>
              <a:rPr lang="en-GB" b="1" dirty="0"/>
              <a:t>Heat</a:t>
            </a:r>
            <a:r>
              <a:rPr lang="en-GB" dirty="0"/>
              <a:t> is the transfer of energy due to a </a:t>
            </a:r>
            <a:r>
              <a:rPr lang="en-GB" b="1" dirty="0"/>
              <a:t>temperature difference</a:t>
            </a:r>
            <a:r>
              <a:rPr lang="en-GB" dirty="0"/>
              <a:t>.</a:t>
            </a:r>
          </a:p>
          <a:p>
            <a:r>
              <a:rPr lang="en-GB" dirty="0"/>
              <a:t>Always moves from </a:t>
            </a:r>
            <a:r>
              <a:rPr lang="en-GB" b="1" dirty="0"/>
              <a:t>hot ➜ cold.</a:t>
            </a:r>
            <a:endParaRPr lang="en-GB" dirty="0"/>
          </a:p>
          <a:p>
            <a:r>
              <a:rPr lang="en-GB" dirty="0"/>
              <a:t>Caused by vibration and movement of molecules.</a:t>
            </a:r>
          </a:p>
          <a:p>
            <a:r>
              <a:rPr lang="en-GB" dirty="0"/>
              <a:t>In gas systems: generated by </a:t>
            </a:r>
            <a:r>
              <a:rPr lang="en-GB" b="1" dirty="0"/>
              <a:t>combustion.</a:t>
            </a:r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4712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3092D-C61E-6589-1DF0-AA01AFC94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21461AD-5E71-BE5E-365D-8BEDEBAF1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Energy transfer – heat and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E90555-8033-3398-FED8-CCB623B4D14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5586" y="1605553"/>
            <a:ext cx="11628452" cy="4140000"/>
          </a:xfrm>
        </p:spPr>
        <p:txBody>
          <a:bodyPr>
            <a:normAutofit/>
          </a:bodyPr>
          <a:lstStyle/>
          <a:p>
            <a:r>
              <a:rPr lang="en-GB" b="1" dirty="0"/>
              <a:t>What Is Work?</a:t>
            </a:r>
          </a:p>
          <a:p>
            <a:r>
              <a:rPr lang="en-GB" b="1" dirty="0"/>
              <a:t>Work</a:t>
            </a:r>
            <a:r>
              <a:rPr lang="en-GB" dirty="0"/>
              <a:t> is done when energy causes </a:t>
            </a:r>
            <a:r>
              <a:rPr lang="en-GB" b="1" dirty="0"/>
              <a:t>movement or force over a distance</a:t>
            </a:r>
            <a:r>
              <a:rPr lang="en-GB" dirty="0"/>
              <a:t>.</a:t>
            </a:r>
          </a:p>
          <a:p>
            <a:r>
              <a:rPr lang="en-GB" dirty="0"/>
              <a:t>Often involves pressure pushing gas or moving parts.</a:t>
            </a:r>
          </a:p>
          <a:p>
            <a:r>
              <a:rPr lang="en-GB" dirty="0"/>
              <a:t>In gas engineering: work occurs in fans, pumps, gas expansion, valves.</a:t>
            </a:r>
          </a:p>
          <a:p>
            <a:pPr lvl="0"/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6FFFFCC-520F-387F-8EA7-E8C345DAF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048003"/>
              </p:ext>
            </p:extLst>
          </p:nvPr>
        </p:nvGraphicFramePr>
        <p:xfrm>
          <a:off x="252000" y="3794546"/>
          <a:ext cx="11518900" cy="21945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759450">
                  <a:extLst>
                    <a:ext uri="{9D8B030D-6E8A-4147-A177-3AD203B41FA5}">
                      <a16:colId xmlns:a16="http://schemas.microsoft.com/office/drawing/2014/main" val="3694743728"/>
                    </a:ext>
                  </a:extLst>
                </a:gridCol>
                <a:gridCol w="5759450">
                  <a:extLst>
                    <a:ext uri="{9D8B030D-6E8A-4147-A177-3AD203B41FA5}">
                      <a16:colId xmlns:a16="http://schemas.microsoft.com/office/drawing/2014/main" val="16356012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Work in 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How It Happens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49362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Fan pushes combustion air.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Mechanical energy drives airflow.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3776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Gas expands in burner.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Pressure causes movement, creating flame spread.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3259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Gas valve opens under pressure.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Work is done to overcome resistance.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847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189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BA59F-2FEF-4F01-18BA-C2C157EA1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DF0989-8D6E-C055-D11B-FB1AC5CFC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Energy transfer – heat and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984642-7828-9D89-1006-57B2810930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628452" cy="4140000"/>
          </a:xfrm>
        </p:spPr>
        <p:txBody>
          <a:bodyPr>
            <a:normAutofit/>
          </a:bodyPr>
          <a:lstStyle/>
          <a:p>
            <a:r>
              <a:rPr lang="en-GB" dirty="0"/>
              <a:t>How They Link: First Law of </a:t>
            </a:r>
            <a:r>
              <a:rPr lang="en-GB" b="1" dirty="0"/>
              <a:t>Thermodynamics.</a:t>
            </a:r>
          </a:p>
          <a:p>
            <a:r>
              <a:rPr lang="en-GB" b="1" dirty="0"/>
              <a:t>Energy can’t be created or destroyed</a:t>
            </a:r>
            <a:r>
              <a:rPr lang="en-GB" dirty="0"/>
              <a:t> – only transferred as heat or work.</a:t>
            </a:r>
          </a:p>
          <a:p>
            <a:r>
              <a:rPr lang="en-GB" dirty="0"/>
              <a:t>In a sealed system: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Combustion</a:t>
            </a:r>
            <a:r>
              <a:rPr lang="en-GB" dirty="0"/>
              <a:t> adds heat energy.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Some heat goes into the system water.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Some energy is used to do </a:t>
            </a:r>
            <a:r>
              <a:rPr lang="en-GB" b="1" dirty="0"/>
              <a:t>work</a:t>
            </a:r>
            <a:r>
              <a:rPr lang="en-GB" dirty="0"/>
              <a:t> (e.g. move water/gas).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Some is </a:t>
            </a:r>
            <a:r>
              <a:rPr lang="en-GB" b="1" dirty="0"/>
              <a:t>lost to surroundings</a:t>
            </a:r>
            <a:r>
              <a:rPr lang="en-GB" dirty="0"/>
              <a:t> (inefficiency).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78806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764D9-77F5-53AE-4F99-251809521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C6117DD-FF0A-0F9C-49C8-CA2E0A7CD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Energy transfer – heat and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2EA6B4-369F-0FC1-BDA4-C2819D9DD1F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628452" cy="4140000"/>
          </a:xfrm>
        </p:spPr>
        <p:txBody>
          <a:bodyPr>
            <a:normAutofit/>
          </a:bodyPr>
          <a:lstStyle/>
          <a:p>
            <a:r>
              <a:rPr lang="en-GB" b="1"/>
              <a:t>Key scientific terms</a:t>
            </a:r>
          </a:p>
          <a:p>
            <a:endParaRPr lang="en-GB" b="1"/>
          </a:p>
          <a:p>
            <a:endParaRPr lang="en-GB" b="1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CB8AE12-2733-122A-33E8-B96B90EAB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088731"/>
              </p:ext>
            </p:extLst>
          </p:nvPr>
        </p:nvGraphicFramePr>
        <p:xfrm>
          <a:off x="360726" y="2659311"/>
          <a:ext cx="11518900" cy="23469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511879">
                  <a:extLst>
                    <a:ext uri="{9D8B030D-6E8A-4147-A177-3AD203B41FA5}">
                      <a16:colId xmlns:a16="http://schemas.microsoft.com/office/drawing/2014/main" val="3444218312"/>
                    </a:ext>
                  </a:extLst>
                </a:gridCol>
                <a:gridCol w="9007021">
                  <a:extLst>
                    <a:ext uri="{9D8B030D-6E8A-4147-A177-3AD203B41FA5}">
                      <a16:colId xmlns:a16="http://schemas.microsoft.com/office/drawing/2014/main" val="3500424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800" b="1"/>
                        <a:t>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800" b="1"/>
                        <a:t>Meaning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432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Conduction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Heat transfer through solid materials.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2256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Convection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Heat carried by moving fluids/gases.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7273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Radiation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Heat emitted as infrared energy (no contact).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9991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Work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Force applied over a distance.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196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5429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CFEAB-4E22-01F7-77AC-88AC4F4A8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AADD57-48C3-6E88-B2EC-0FCF92545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Thermal expansion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6391E-8C85-1CAD-4052-A146F1D986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256267" cy="4140000"/>
          </a:xfrm>
        </p:spPr>
        <p:txBody>
          <a:bodyPr/>
          <a:lstStyle/>
          <a:p>
            <a:pPr lvl="0"/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Thermal expansion refers to the tendency of materials to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increase in size when heated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decrease when cooled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lvl="0"/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systems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experience impacts from repeated heating cycles. </a:t>
            </a:r>
          </a:p>
          <a:p>
            <a:pPr lvl="0"/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Frequently affected materials include: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copper, steel, aluminium, flue pipes, appliance casings, and gas pipes.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972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7C30B-5F5A-E063-64DF-B5E0227FF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10EA5A-6602-D3EF-26EB-1E64B5077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Why thermal expansion matters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1DCB7-C151-1220-60B4-F11743EB29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15533" cy="4140000"/>
          </a:xfrm>
        </p:spPr>
        <p:txBody>
          <a:bodyPr/>
          <a:lstStyle/>
          <a:p>
            <a:r>
              <a:rPr lang="en-GB" dirty="0"/>
              <a:t>When components heat up: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Pipes may </a:t>
            </a:r>
            <a:r>
              <a:rPr lang="en-GB" b="1" dirty="0"/>
              <a:t>lengthen</a:t>
            </a:r>
            <a:r>
              <a:rPr lang="en-GB" dirty="0"/>
              <a:t>, causing stress at joints.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Flue sections may </a:t>
            </a:r>
            <a:r>
              <a:rPr lang="en-GB" b="1" dirty="0"/>
              <a:t>shift or warp</a:t>
            </a:r>
            <a:r>
              <a:rPr lang="en-GB" dirty="0"/>
              <a:t>, risking poor combustion gas removal.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Seals</a:t>
            </a:r>
            <a:r>
              <a:rPr lang="en-GB" dirty="0"/>
              <a:t> may break, allowing carbon monoxide to leak.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 pressure may build in confined pipework, affecting </a:t>
            </a:r>
            <a:r>
              <a:rPr lang="en-GB" b="1" dirty="0"/>
              <a:t>gas flow rates</a:t>
            </a:r>
            <a:r>
              <a:rPr lang="en-GB" dirty="0"/>
              <a:t> and appliance safety.</a:t>
            </a:r>
          </a:p>
        </p:txBody>
      </p:sp>
    </p:spTree>
    <p:extLst>
      <p:ext uri="{BB962C8B-B14F-4D97-AF65-F5344CB8AC3E}">
        <p14:creationId xmlns:p14="http://schemas.microsoft.com/office/powerpoint/2010/main" val="23750978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5A0D4-AC3A-F0D7-C50D-1A07A3E81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109600-7C70-569F-B53C-D793027AB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Examples of expansion related hazards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62465C-6D76-F571-09B5-4BDC9341128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05553"/>
            <a:ext cx="11326966" cy="4140000"/>
          </a:xfrm>
        </p:spPr>
        <p:txBody>
          <a:bodyPr/>
          <a:lstStyle/>
          <a:p>
            <a:r>
              <a:rPr lang="en-GB" b="1" dirty="0"/>
              <a:t>IGEM/G/11 guidance</a:t>
            </a:r>
            <a:r>
              <a:rPr lang="en-GB" dirty="0"/>
              <a:t> mandates competent engineers identify and act on unsafe expansion risks.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AA25E6-FFC0-A767-B77B-A0C04DE8E3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263350"/>
              </p:ext>
            </p:extLst>
          </p:nvPr>
        </p:nvGraphicFramePr>
        <p:xfrm>
          <a:off x="360726" y="2498036"/>
          <a:ext cx="11518899" cy="33832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3839633">
                  <a:extLst>
                    <a:ext uri="{9D8B030D-6E8A-4147-A177-3AD203B41FA5}">
                      <a16:colId xmlns:a16="http://schemas.microsoft.com/office/drawing/2014/main" val="3987271117"/>
                    </a:ext>
                  </a:extLst>
                </a:gridCol>
                <a:gridCol w="3839633">
                  <a:extLst>
                    <a:ext uri="{9D8B030D-6E8A-4147-A177-3AD203B41FA5}">
                      <a16:colId xmlns:a16="http://schemas.microsoft.com/office/drawing/2014/main" val="2086342355"/>
                    </a:ext>
                  </a:extLst>
                </a:gridCol>
                <a:gridCol w="3839633">
                  <a:extLst>
                    <a:ext uri="{9D8B030D-6E8A-4147-A177-3AD203B41FA5}">
                      <a16:colId xmlns:a16="http://schemas.microsoft.com/office/drawing/2014/main" val="25896231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Component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Effect of expansion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Potential risk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6775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Flue pipes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Warping or misalignment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Flue gas spillage or CO leaks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76293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Flexible joints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Stretching or fatigue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Gas leaks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252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Appliance seals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Hardening/cracking under temperature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Incomplete combustion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625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Pressurised pipework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Pressure increase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Risk of rupture or appliance shutdown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2701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8393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38BE8-9590-D0A6-409C-410BF1A7D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BFFF395-3425-AAD1-6695-AB9758EFE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Thermal expansion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792B06-AE74-802B-02BC-5220613A2D6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26966" cy="4140000"/>
          </a:xfrm>
        </p:spPr>
        <p:txBody>
          <a:bodyPr/>
          <a:lstStyle/>
          <a:p>
            <a:r>
              <a:rPr lang="en-GB" b="1" dirty="0"/>
              <a:t>How engineers manage thermal expansion: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of </a:t>
            </a:r>
            <a:r>
              <a:rPr lang="en-GB" b="1" dirty="0"/>
              <a:t>expansion loops</a:t>
            </a:r>
            <a:r>
              <a:rPr lang="en-GB" dirty="0"/>
              <a:t> or </a:t>
            </a:r>
            <a:r>
              <a:rPr lang="en-GB" b="1" dirty="0"/>
              <a:t>flexible hoses</a:t>
            </a:r>
            <a:r>
              <a:rPr lang="en-GB" dirty="0"/>
              <a:t> in gas pipework.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Articulated flue sections</a:t>
            </a:r>
            <a:r>
              <a:rPr lang="en-GB" dirty="0"/>
              <a:t> or </a:t>
            </a:r>
            <a:r>
              <a:rPr lang="en-GB" b="1" dirty="0"/>
              <a:t>telescopic ducts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High-temperature </a:t>
            </a:r>
            <a:r>
              <a:rPr lang="en-GB" b="1" dirty="0"/>
              <a:t>sealants</a:t>
            </a:r>
            <a:r>
              <a:rPr lang="en-GB" dirty="0"/>
              <a:t> and </a:t>
            </a:r>
            <a:r>
              <a:rPr lang="en-GB" b="1" dirty="0"/>
              <a:t>gaskets</a:t>
            </a:r>
            <a:r>
              <a:rPr lang="en-GB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Installation of </a:t>
            </a:r>
            <a:r>
              <a:rPr lang="en-GB" b="1" dirty="0"/>
              <a:t>thermal breaks</a:t>
            </a:r>
            <a:r>
              <a:rPr lang="en-GB" dirty="0"/>
              <a:t> in long metal runs.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Manufacturer's Instructions (MI)</a:t>
            </a:r>
            <a:r>
              <a:rPr lang="en-GB" dirty="0"/>
              <a:t> must always be followed for spacing and fixings.</a:t>
            </a:r>
          </a:p>
        </p:txBody>
      </p:sp>
    </p:spTree>
    <p:extLst>
      <p:ext uri="{BB962C8B-B14F-4D97-AF65-F5344CB8AC3E}">
        <p14:creationId xmlns:p14="http://schemas.microsoft.com/office/powerpoint/2010/main" val="27236710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E2978-C645-5C9A-4C9B-3A3AB7B98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F69A3D0-9819-2582-07C8-EB5E7ACB7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Thermal expansion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333D12-370E-E402-4BE4-99597DD1550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26966" cy="4140000"/>
          </a:xfrm>
        </p:spPr>
        <p:txBody>
          <a:bodyPr/>
          <a:lstStyle/>
          <a:p>
            <a:r>
              <a:rPr lang="en-GB" b="1" dirty="0"/>
              <a:t>Key concept: differential expansion</a:t>
            </a:r>
          </a:p>
          <a:p>
            <a:r>
              <a:rPr lang="en-GB" dirty="0"/>
              <a:t>Different materials expand at different rates: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Steel expands </a:t>
            </a:r>
            <a:r>
              <a:rPr lang="en-GB" b="1" dirty="0"/>
              <a:t>less</a:t>
            </a:r>
            <a:r>
              <a:rPr lang="en-GB" dirty="0"/>
              <a:t> than copper.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Composite materials may </a:t>
            </a:r>
            <a:r>
              <a:rPr lang="en-GB" b="1" dirty="0"/>
              <a:t>deform</a:t>
            </a:r>
            <a:r>
              <a:rPr lang="en-GB" dirty="0"/>
              <a:t> if mismatched.</a:t>
            </a:r>
            <a:br>
              <a:rPr lang="en-GB" dirty="0"/>
            </a:br>
            <a:endParaRPr lang="en-GB" dirty="0"/>
          </a:p>
          <a:p>
            <a:r>
              <a:rPr lang="en-GB" dirty="0"/>
              <a:t>Engineers must account for this in </a:t>
            </a:r>
            <a:r>
              <a:rPr lang="en-GB" b="1" dirty="0"/>
              <a:t>multi-material assemblies</a:t>
            </a:r>
            <a:r>
              <a:rPr lang="en-GB" dirty="0"/>
              <a:t> to avoid stress fractures or seal failures.</a:t>
            </a:r>
          </a:p>
        </p:txBody>
      </p:sp>
    </p:spTree>
    <p:extLst>
      <p:ext uri="{BB962C8B-B14F-4D97-AF65-F5344CB8AC3E}">
        <p14:creationId xmlns:p14="http://schemas.microsoft.com/office/powerpoint/2010/main" val="3947144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7C994D-10BE-0914-16E5-B4836D05A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Key scientific concepts for gas systems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EF0A9-7F3F-3D10-1348-19477BA2590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6933" y="1741316"/>
            <a:ext cx="10536600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Temperature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influences the volume and pressure of gases.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Pressure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impacts the flow rate and the efficiency of delivery.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Volume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varies depending on temperature and the dimensions of the pipe.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These factors are regulated by fundamental physical principles: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Boyle’s Law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Charles’s Law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Pressure laws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Principles of flow rate</a:t>
            </a:r>
            <a:b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​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99055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79E93-934F-1684-D113-0DBD6F33F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2C5F80-3298-7D04-5FD8-A440E5DC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Applying the science – fault scenarios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A1A8-E8B0-899A-BCC7-6D8A36A4A5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085518" cy="4140000"/>
          </a:xfrm>
        </p:spPr>
        <p:txBody>
          <a:bodyPr/>
          <a:lstStyle/>
          <a:p>
            <a:r>
              <a:rPr lang="en-GB" b="1" dirty="0"/>
              <a:t>1.</a:t>
            </a:r>
            <a:r>
              <a:rPr lang="en-GB" dirty="0"/>
              <a:t> Boiler pressure rises to 3 bar when hot – why?</a:t>
            </a:r>
            <a:br>
              <a:rPr lang="en-GB" dirty="0"/>
            </a:br>
            <a:r>
              <a:rPr lang="en-GB" b="1" dirty="0"/>
              <a:t>2.</a:t>
            </a:r>
            <a:r>
              <a:rPr lang="en-GB" dirty="0"/>
              <a:t> Cooker flame dims when oven ignites – what’s the cause?</a:t>
            </a:r>
            <a:br>
              <a:rPr lang="en-GB" dirty="0"/>
            </a:br>
            <a:r>
              <a:rPr lang="en-GB" b="1" dirty="0"/>
              <a:t>3.</a:t>
            </a:r>
            <a:r>
              <a:rPr lang="en-GB" dirty="0"/>
              <a:t> A long pipe run loses pressure at the appliance – how do we solve it?</a:t>
            </a:r>
          </a:p>
          <a:p>
            <a:endParaRPr lang="en-GB" dirty="0"/>
          </a:p>
          <a:p>
            <a:r>
              <a:rPr lang="en-GB" b="1" dirty="0"/>
              <a:t>Discuss</a:t>
            </a:r>
            <a:r>
              <a:rPr lang="en-GB" dirty="0"/>
              <a:t> and</a:t>
            </a:r>
            <a:r>
              <a:rPr lang="en-GB" b="1" dirty="0"/>
              <a:t> justify </a:t>
            </a:r>
            <a:r>
              <a:rPr lang="en-GB" dirty="0"/>
              <a:t>answers using science from this session.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6179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7FC1B-D14D-FD12-0929-3E9988AFA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ABEAC6-B7A0-D791-E02A-8BB64074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8BD2A-97C6-199D-F779-C7FF636789C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Quick recap quiz: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What happens to gas volume when temperature increases?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State Boyle’s Law in your own words.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Why do we allow for a 1 mbar pressure drop in NG systems?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What factors affect gas flow in pipework?</a:t>
            </a:r>
          </a:p>
        </p:txBody>
      </p:sp>
    </p:spTree>
    <p:extLst>
      <p:ext uri="{BB962C8B-B14F-4D97-AF65-F5344CB8AC3E}">
        <p14:creationId xmlns:p14="http://schemas.microsoft.com/office/powerpoint/2010/main" val="34871527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520452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State</a:t>
            </a:r>
            <a:r>
              <a:rPr lang="en-GB" dirty="0"/>
              <a:t> the gas laws relevant to appliance and pipework behaviour.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scientific principles to real-world gas system scenarios.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data relating to pressure, volume and temperature.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impact of flow, expansion and compression in gas engineering.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482867" y="139221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A47B59-61EF-579C-E26D-78618830D685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91252-1311-09DF-6D2D-D944981CC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CB9206-A546-9A9A-2F23-6DC64BCF7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Boyle’s Law (pressure &amp; volume)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9280F8-BA85-A33E-C9C1-607BF6AFB07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20371" cy="4140000"/>
          </a:xfrm>
        </p:spPr>
        <p:txBody>
          <a:bodyPr/>
          <a:lstStyle/>
          <a:p>
            <a:r>
              <a:rPr lang="en-GB"/>
              <a:t>“As pressure increases, volume decreases — if temperature remains constant.”</a:t>
            </a:r>
          </a:p>
          <a:p>
            <a:r>
              <a:rPr lang="en-GB"/>
              <a:t>Boyle’s Law shows how </a:t>
            </a:r>
            <a:r>
              <a:rPr lang="en-GB" b="1"/>
              <a:t>gases are compressible</a:t>
            </a:r>
            <a:r>
              <a:rPr lang="en-GB"/>
              <a:t>: squeeze a gas (increase pressure), and it takes up less space (volume decreases). </a:t>
            </a:r>
          </a:p>
          <a:p>
            <a:r>
              <a:rPr lang="en-GB"/>
              <a:t>Let it expand, and pressure drops.</a:t>
            </a:r>
          </a:p>
          <a:p>
            <a:pPr algn="ctr"/>
            <a:r>
              <a:rPr lang="en-GB"/>
              <a:t>P</a:t>
            </a:r>
            <a:r>
              <a:rPr lang="en-GB" sz="1400"/>
              <a:t>1</a:t>
            </a:r>
            <a:r>
              <a:rPr lang="en-GB"/>
              <a:t>​×V</a:t>
            </a:r>
            <a:r>
              <a:rPr lang="en-GB" sz="1400"/>
              <a:t>1</a:t>
            </a:r>
            <a:r>
              <a:rPr lang="en-GB"/>
              <a:t> ​= P</a:t>
            </a:r>
            <a:r>
              <a:rPr lang="en-GB" sz="1400"/>
              <a:t>2</a:t>
            </a:r>
            <a:r>
              <a:rPr lang="en-GB"/>
              <a:t>​×V</a:t>
            </a:r>
            <a:r>
              <a:rPr lang="en-GB" sz="1400"/>
              <a:t>2​</a:t>
            </a:r>
          </a:p>
          <a:p>
            <a:pPr algn="ctr"/>
            <a:r>
              <a:rPr lang="en-GB"/>
              <a:t>P</a:t>
            </a:r>
            <a:r>
              <a:rPr lang="en-GB" sz="1400"/>
              <a:t>1</a:t>
            </a:r>
            <a:r>
              <a:rPr lang="en-GB"/>
              <a:t>(Initial pressure) x V</a:t>
            </a:r>
            <a:r>
              <a:rPr lang="en-GB" sz="1400"/>
              <a:t>1</a:t>
            </a:r>
            <a:r>
              <a:rPr lang="en-GB"/>
              <a:t>(Initial volume) = P</a:t>
            </a:r>
            <a:r>
              <a:rPr lang="en-GB" sz="1400"/>
              <a:t>2</a:t>
            </a:r>
            <a:r>
              <a:rPr lang="en-GB"/>
              <a:t>(New pressure) x V</a:t>
            </a:r>
            <a:r>
              <a:rPr lang="en-GB" sz="1400"/>
              <a:t>2</a:t>
            </a:r>
            <a:r>
              <a:rPr lang="en-GB"/>
              <a:t>(New Volume)</a:t>
            </a:r>
          </a:p>
          <a:p>
            <a:pPr algn="ctr"/>
            <a:r>
              <a:rPr lang="en-GB"/>
              <a:t>This equation applies only when the gas temperature is kept constant.</a:t>
            </a:r>
          </a:p>
        </p:txBody>
      </p:sp>
    </p:spTree>
    <p:extLst>
      <p:ext uri="{BB962C8B-B14F-4D97-AF65-F5344CB8AC3E}">
        <p14:creationId xmlns:p14="http://schemas.microsoft.com/office/powerpoint/2010/main" val="3645915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56D3-EA90-E2C2-9035-2D660FB57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B2D240-266A-4044-8BB1-9B33E771A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Boyle’s Law (pressure &amp; volume)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6396F-4632-1C9C-A29B-612E2AA11C4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20371" cy="4140000"/>
          </a:xfrm>
        </p:spPr>
        <p:txBody>
          <a:bodyPr/>
          <a:lstStyle/>
          <a:p>
            <a:r>
              <a:rPr lang="en-GB" b="1"/>
              <a:t>Example calculation</a:t>
            </a:r>
          </a:p>
          <a:p>
            <a:r>
              <a:rPr lang="en-GB"/>
              <a:t>A gas is stored at </a:t>
            </a:r>
            <a:r>
              <a:rPr lang="en-GB" b="1"/>
              <a:t>100 kPa</a:t>
            </a:r>
            <a:r>
              <a:rPr lang="en-GB"/>
              <a:t> in a volume of </a:t>
            </a:r>
            <a:r>
              <a:rPr lang="en-GB" b="1"/>
              <a:t>2 m³</a:t>
            </a:r>
            <a:r>
              <a:rPr lang="en-GB"/>
              <a:t>.</a:t>
            </a:r>
            <a:br>
              <a:rPr lang="en-GB"/>
            </a:br>
            <a:r>
              <a:rPr lang="en-GB"/>
              <a:t>If the pressure increases to </a:t>
            </a:r>
            <a:r>
              <a:rPr lang="en-GB" b="1"/>
              <a:t>200 kPa</a:t>
            </a:r>
            <a:r>
              <a:rPr lang="en-GB"/>
              <a:t>, what is the new volume?</a:t>
            </a:r>
          </a:p>
          <a:p>
            <a:endParaRPr lang="en-GB"/>
          </a:p>
          <a:p>
            <a:endParaRPr lang="en-GB"/>
          </a:p>
          <a:p>
            <a:pPr algn="ctr"/>
            <a:r>
              <a:rPr lang="en-GB"/>
              <a:t>The volume halves when the pressure doubles.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64332B-C5C3-3221-5DB7-A7D31E972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102" y="3310302"/>
            <a:ext cx="2533391" cy="3897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8A7C45-E726-619F-7870-5775467517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7121" y="3150845"/>
            <a:ext cx="2059565" cy="70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818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127E4-2F65-2317-D92B-DB74A31F5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89B419-2862-63F4-06EE-D60949DAB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Boyle’s Law (pressure &amp; volume) - application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704A7DD-3363-1CC5-EF66-FCECC941AE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369721"/>
              </p:ext>
            </p:extLst>
          </p:nvPr>
        </p:nvGraphicFramePr>
        <p:xfrm>
          <a:off x="360362" y="1675076"/>
          <a:ext cx="11518900" cy="42062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373336">
                  <a:extLst>
                    <a:ext uri="{9D8B030D-6E8A-4147-A177-3AD203B41FA5}">
                      <a16:colId xmlns:a16="http://schemas.microsoft.com/office/drawing/2014/main" val="740087191"/>
                    </a:ext>
                  </a:extLst>
                </a:gridCol>
                <a:gridCol w="7145564">
                  <a:extLst>
                    <a:ext uri="{9D8B030D-6E8A-4147-A177-3AD203B41FA5}">
                      <a16:colId xmlns:a16="http://schemas.microsoft.com/office/drawing/2014/main" val="3450737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Boyle's Law effect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4789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Gas cylinders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Pressure increases if space decreases or gas is compressed.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3155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Gas boosters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Compressing gas raises pressure, reducing volume.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1041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Expansion vessels (sealed systems)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Volume of air cushion changes with system pressure.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7408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Pressure drop in pipework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Larger pipe = more volume = lower pressure loss.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76494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 dirty="0"/>
                        <a:t>Pump priming or purging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Changing pressure alters how much air occupies a space.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6364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852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74184-C590-1446-3938-627382993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FB77E0-8A2C-46A1-B6C7-C01864882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Charles’s Law (temperature &amp; volume)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62A90E-2843-E4D2-4AA3-AB8E6727E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726" y="3507999"/>
            <a:ext cx="1095528" cy="724001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7179F-EB83-9653-C0F9-B73822C9252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31257" cy="4140000"/>
          </a:xfrm>
        </p:spPr>
        <p:txBody>
          <a:bodyPr/>
          <a:lstStyle/>
          <a:p>
            <a:r>
              <a:rPr lang="en-GB" dirty="0"/>
              <a:t>“As the temperature of a gas increases, its volume increases — if pressure is kept constant.”</a:t>
            </a:r>
          </a:p>
          <a:p>
            <a:r>
              <a:rPr lang="en-GB" dirty="0">
                <a:ea typeface="ＭＳ Ｐゴシック"/>
              </a:rPr>
              <a:t>In other words: </a:t>
            </a:r>
            <a:r>
              <a:rPr lang="en-GB" b="1" dirty="0">
                <a:ea typeface="ＭＳ Ｐゴシック"/>
              </a:rPr>
              <a:t>heat up a gas, it expands</a:t>
            </a:r>
            <a:r>
              <a:rPr lang="en-GB" dirty="0">
                <a:ea typeface="ＭＳ Ｐゴシック"/>
              </a:rPr>
              <a:t>. </a:t>
            </a:r>
            <a:r>
              <a:rPr lang="en-GB" b="1" dirty="0">
                <a:ea typeface="ＭＳ Ｐゴシック"/>
              </a:rPr>
              <a:t>Cool it down, it contracts</a:t>
            </a:r>
            <a:r>
              <a:rPr lang="en-GB" dirty="0">
                <a:ea typeface="ＭＳ Ｐゴシック"/>
              </a:rPr>
              <a:t> — as long as the container allows the volume to change.</a:t>
            </a:r>
          </a:p>
          <a:p>
            <a:endParaRPr lang="en-GB" dirty="0"/>
          </a:p>
          <a:p>
            <a:r>
              <a:rPr lang="en-GB" dirty="0"/>
              <a:t>𝑉1 = Initial volume / 𝑇1 = Initial temperature (in Kelvin).</a:t>
            </a:r>
          </a:p>
          <a:p>
            <a:r>
              <a:rPr lang="en-GB" dirty="0"/>
              <a:t>𝑉2​  = Final volume / 𝑇2​  = Final temperature (in Kelvin).</a:t>
            </a:r>
          </a:p>
          <a:p>
            <a:r>
              <a:rPr lang="en-GB" dirty="0">
                <a:ea typeface="ＭＳ Ｐゴシック"/>
              </a:rPr>
              <a:t>Temperatures must be converted to </a:t>
            </a:r>
            <a:r>
              <a:rPr lang="en-GB" b="1" dirty="0">
                <a:ea typeface="ＭＳ Ｐゴシック"/>
              </a:rPr>
              <a:t>Kelvin</a:t>
            </a:r>
            <a:r>
              <a:rPr lang="en-GB" dirty="0">
                <a:ea typeface="ＭＳ Ｐゴシック"/>
              </a:rPr>
              <a:t> (K).                      K = °C + 273.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76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471B14-8CA7-A98B-D96F-E4898B8CD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2A37C6-0575-ACB0-F41A-E822C55F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Charles’s Law (temperature &amp; volume)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63871B-34F6-03F4-92BC-036C7421841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1331257" cy="4140000"/>
          </a:xfrm>
        </p:spPr>
        <p:txBody>
          <a:bodyPr/>
          <a:lstStyle/>
          <a:p>
            <a:r>
              <a:rPr lang="en-GB" dirty="0"/>
              <a:t>A gas occupies </a:t>
            </a:r>
            <a:r>
              <a:rPr lang="en-GB" b="1" dirty="0"/>
              <a:t>2.0 m³</a:t>
            </a:r>
            <a:r>
              <a:rPr lang="en-GB" dirty="0"/>
              <a:t> at </a:t>
            </a:r>
            <a:r>
              <a:rPr lang="en-GB" b="1" dirty="0"/>
              <a:t>20°C</a:t>
            </a:r>
            <a:r>
              <a:rPr lang="en-GB" dirty="0"/>
              <a:t>.</a:t>
            </a:r>
            <a:br>
              <a:rPr lang="en-GB" dirty="0"/>
            </a:br>
            <a:r>
              <a:rPr lang="en-GB" dirty="0"/>
              <a:t>What volume will it occupy at </a:t>
            </a:r>
            <a:r>
              <a:rPr lang="en-GB" b="1" dirty="0"/>
              <a:t>80°C</a:t>
            </a:r>
            <a:r>
              <a:rPr lang="en-GB" dirty="0"/>
              <a:t>, if pressure remains constant?</a:t>
            </a:r>
          </a:p>
          <a:p>
            <a:r>
              <a:rPr lang="en-GB" dirty="0"/>
              <a:t>Convert to Kelvin: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T1=20+273=293K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T2=80+273=353K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algn="ctr"/>
            <a:r>
              <a:rPr lang="en-GB" i="1" dirty="0"/>
              <a:t>The gas expands as it heats up.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473875-7880-C15A-B0A0-846EE3E68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7952" y="3376434"/>
            <a:ext cx="1854605" cy="9871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49BFAA-8553-E8E7-E7BD-B4D586B82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8954" y="3439368"/>
            <a:ext cx="3599308" cy="861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7006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ED336D-19E1-4EED-8D27-A313A1FBB7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01e15224-84b2-4570-bdea-a67bb94d0921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7c04300a-231c-4281-9146-a98f6f4a7aff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12</TotalTime>
  <Words>2581</Words>
  <Application>Microsoft Office PowerPoint</Application>
  <PresentationFormat>Custom</PresentationFormat>
  <Paragraphs>364</Paragraphs>
  <Slides>43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1_Default Design</vt:lpstr>
      <vt:lpstr>PowerPoint Presentation</vt:lpstr>
      <vt:lpstr>Starter</vt:lpstr>
      <vt:lpstr>Objectives</vt:lpstr>
      <vt:lpstr>Key scientific concepts for gas systems</vt:lpstr>
      <vt:lpstr>Boyle’s Law (pressure &amp; volume)</vt:lpstr>
      <vt:lpstr>Boyle’s Law (pressure &amp; volume)</vt:lpstr>
      <vt:lpstr>Boyle’s Law (pressure &amp; volume) - application</vt:lpstr>
      <vt:lpstr>Charles’s Law (temperature &amp; volume)</vt:lpstr>
      <vt:lpstr>Charles’s Law (temperature &amp; volume)</vt:lpstr>
      <vt:lpstr>Charles’s Law (temperature &amp; volume)</vt:lpstr>
      <vt:lpstr>Pressure-Temperature Law</vt:lpstr>
      <vt:lpstr>Pressure-Temperature Law</vt:lpstr>
      <vt:lpstr>Pressure-Temperature Law - application</vt:lpstr>
      <vt:lpstr>Flow rate and pipe sizing</vt:lpstr>
      <vt:lpstr>Flow rate and pipe sizing</vt:lpstr>
      <vt:lpstr>Pipe sizing: Worked Example </vt:lpstr>
      <vt:lpstr>Pipe sizing: Worked Example </vt:lpstr>
      <vt:lpstr>Pipe sizing: Worked Example </vt:lpstr>
      <vt:lpstr>Pipe sizing: Worked Example </vt:lpstr>
      <vt:lpstr>Pipe sizing: Worked Example </vt:lpstr>
      <vt:lpstr>Why is pipe sizing so important?</vt:lpstr>
      <vt:lpstr>Flow rate and pipe sizing</vt:lpstr>
      <vt:lpstr>Flow rate and pipe sizing</vt:lpstr>
      <vt:lpstr>Flow rate and pipe sizing</vt:lpstr>
      <vt:lpstr>Flow rate and pipe sizing</vt:lpstr>
      <vt:lpstr>Pressure drop in gas systems</vt:lpstr>
      <vt:lpstr>What is pressure drop in gas systems</vt:lpstr>
      <vt:lpstr>What is pressure drop in gas systems</vt:lpstr>
      <vt:lpstr>How to test for pressure drop</vt:lpstr>
      <vt:lpstr>Energy transfer – heat and work</vt:lpstr>
      <vt:lpstr>Energy transfer – heat and work</vt:lpstr>
      <vt:lpstr>Energy transfer – heat and work</vt:lpstr>
      <vt:lpstr>Energy transfer – heat and work</vt:lpstr>
      <vt:lpstr>Energy transfer – heat and work</vt:lpstr>
      <vt:lpstr>Thermal expansion</vt:lpstr>
      <vt:lpstr>Why thermal expansion matters</vt:lpstr>
      <vt:lpstr>Examples of expansion related hazards</vt:lpstr>
      <vt:lpstr>Thermal expansion</vt:lpstr>
      <vt:lpstr>Thermal expansion</vt:lpstr>
      <vt:lpstr>Applying the science – fault scenarios</vt:lpstr>
      <vt:lpstr>Knowledge check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49</cp:revision>
  <cp:lastPrinted>2025-05-28T15:27:28Z</cp:lastPrinted>
  <dcterms:created xsi:type="dcterms:W3CDTF">2025-04-15T10:44:23Z</dcterms:created>
  <dcterms:modified xsi:type="dcterms:W3CDTF">2025-12-04T13:16:54Z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2025-12-04T13:16:54Z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ce0e8e09-ea8c-4d7d-a8dd-4fd011d89eaf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10, 0, 1, 2</vt:lpwstr>
  </property>
</Properties>
</file>