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53" r:id="rId4"/>
  </p:sldMasterIdLst>
  <p:notesMasterIdLst>
    <p:notesMasterId r:id="rId69"/>
  </p:notesMasterIdLst>
  <p:handoutMasterIdLst>
    <p:handoutMasterId r:id="rId70"/>
  </p:handoutMasterIdLst>
  <p:sldIdLst>
    <p:sldId id="462" r:id="rId5"/>
    <p:sldId id="840" r:id="rId6"/>
    <p:sldId id="837" r:id="rId7"/>
    <p:sldId id="844" r:id="rId8"/>
    <p:sldId id="880" r:id="rId9"/>
    <p:sldId id="881" r:id="rId10"/>
    <p:sldId id="882" r:id="rId11"/>
    <p:sldId id="853" r:id="rId12"/>
    <p:sldId id="884" r:id="rId13"/>
    <p:sldId id="883" r:id="rId14"/>
    <p:sldId id="885" r:id="rId15"/>
    <p:sldId id="886" r:id="rId16"/>
    <p:sldId id="852" r:id="rId17"/>
    <p:sldId id="888" r:id="rId18"/>
    <p:sldId id="889" r:id="rId19"/>
    <p:sldId id="890" r:id="rId20"/>
    <p:sldId id="891" r:id="rId21"/>
    <p:sldId id="892" r:id="rId22"/>
    <p:sldId id="893" r:id="rId23"/>
    <p:sldId id="894" r:id="rId24"/>
    <p:sldId id="895" r:id="rId25"/>
    <p:sldId id="896" r:id="rId26"/>
    <p:sldId id="878" r:id="rId27"/>
    <p:sldId id="897" r:id="rId28"/>
    <p:sldId id="898" r:id="rId29"/>
    <p:sldId id="899" r:id="rId30"/>
    <p:sldId id="900" r:id="rId31"/>
    <p:sldId id="901" r:id="rId32"/>
    <p:sldId id="902" r:id="rId33"/>
    <p:sldId id="903" r:id="rId34"/>
    <p:sldId id="904" r:id="rId35"/>
    <p:sldId id="905" r:id="rId36"/>
    <p:sldId id="854" r:id="rId37"/>
    <p:sldId id="906" r:id="rId38"/>
    <p:sldId id="907" r:id="rId39"/>
    <p:sldId id="908" r:id="rId40"/>
    <p:sldId id="909" r:id="rId41"/>
    <p:sldId id="910" r:id="rId42"/>
    <p:sldId id="855" r:id="rId43"/>
    <p:sldId id="911" r:id="rId44"/>
    <p:sldId id="912" r:id="rId45"/>
    <p:sldId id="913" r:id="rId46"/>
    <p:sldId id="914" r:id="rId47"/>
    <p:sldId id="915" r:id="rId48"/>
    <p:sldId id="916" r:id="rId49"/>
    <p:sldId id="917" r:id="rId50"/>
    <p:sldId id="856" r:id="rId51"/>
    <p:sldId id="918" r:id="rId52"/>
    <p:sldId id="919" r:id="rId53"/>
    <p:sldId id="920" r:id="rId54"/>
    <p:sldId id="921" r:id="rId55"/>
    <p:sldId id="922" r:id="rId56"/>
    <p:sldId id="923" r:id="rId57"/>
    <p:sldId id="924" r:id="rId58"/>
    <p:sldId id="925" r:id="rId59"/>
    <p:sldId id="879" r:id="rId60"/>
    <p:sldId id="926" r:id="rId61"/>
    <p:sldId id="927" r:id="rId62"/>
    <p:sldId id="928" r:id="rId63"/>
    <p:sldId id="929" r:id="rId64"/>
    <p:sldId id="857" r:id="rId65"/>
    <p:sldId id="858" r:id="rId66"/>
    <p:sldId id="838" r:id="rId67"/>
    <p:sldId id="512" r:id="rId68"/>
  </p:sldIdLst>
  <p:sldSz cx="12239625" cy="6840538"/>
  <p:notesSz cx="6797675" cy="9928225"/>
  <p:custDataLst>
    <p:tags r:id="rId71"/>
  </p:custDataLst>
  <p:defaultTextStyle>
    <a:defPPr>
      <a:defRPr lang="en-GB"/>
    </a:defPPr>
    <a:lvl1pPr algn="l" rtl="0" fontAlgn="base">
      <a:spcBef>
        <a:spcPct val="0"/>
      </a:spcBef>
      <a:spcAft>
        <a:spcPct val="0"/>
      </a:spcAft>
      <a:defRPr sz="2000" kern="1200">
        <a:solidFill>
          <a:schemeClr val="tx1"/>
        </a:solidFill>
        <a:latin typeface="Arial" pitchFamily="-105" charset="0"/>
        <a:ea typeface="ＭＳ Ｐゴシック" pitchFamily="-105" charset="-128"/>
        <a:cs typeface="ＭＳ Ｐゴシック" pitchFamily="-105" charset="-128"/>
      </a:defRPr>
    </a:lvl1pPr>
    <a:lvl2pPr marL="457200" algn="l" rtl="0" fontAlgn="base">
      <a:spcBef>
        <a:spcPct val="0"/>
      </a:spcBef>
      <a:spcAft>
        <a:spcPct val="0"/>
      </a:spcAft>
      <a:defRPr sz="2000" kern="1200">
        <a:solidFill>
          <a:schemeClr val="tx1"/>
        </a:solidFill>
        <a:latin typeface="Arial" pitchFamily="-105" charset="0"/>
        <a:ea typeface="ＭＳ Ｐゴシック" pitchFamily="-105" charset="-128"/>
        <a:cs typeface="ＭＳ Ｐゴシック" pitchFamily="-105" charset="-128"/>
      </a:defRPr>
    </a:lvl2pPr>
    <a:lvl3pPr marL="914400" algn="l" rtl="0" fontAlgn="base">
      <a:spcBef>
        <a:spcPct val="0"/>
      </a:spcBef>
      <a:spcAft>
        <a:spcPct val="0"/>
      </a:spcAft>
      <a:defRPr sz="2000" kern="1200">
        <a:solidFill>
          <a:schemeClr val="tx1"/>
        </a:solidFill>
        <a:latin typeface="Arial" pitchFamily="-105" charset="0"/>
        <a:ea typeface="ＭＳ Ｐゴシック" pitchFamily="-105" charset="-128"/>
        <a:cs typeface="ＭＳ Ｐゴシック" pitchFamily="-105" charset="-128"/>
      </a:defRPr>
    </a:lvl3pPr>
    <a:lvl4pPr marL="1371600" algn="l" rtl="0" fontAlgn="base">
      <a:spcBef>
        <a:spcPct val="0"/>
      </a:spcBef>
      <a:spcAft>
        <a:spcPct val="0"/>
      </a:spcAft>
      <a:defRPr sz="2000" kern="1200">
        <a:solidFill>
          <a:schemeClr val="tx1"/>
        </a:solidFill>
        <a:latin typeface="Arial" pitchFamily="-105" charset="0"/>
        <a:ea typeface="ＭＳ Ｐゴシック" pitchFamily="-105" charset="-128"/>
        <a:cs typeface="ＭＳ Ｐゴシック" pitchFamily="-105" charset="-128"/>
      </a:defRPr>
    </a:lvl4pPr>
    <a:lvl5pPr marL="1828800" algn="l" rtl="0" fontAlgn="base">
      <a:spcBef>
        <a:spcPct val="0"/>
      </a:spcBef>
      <a:spcAft>
        <a:spcPct val="0"/>
      </a:spcAft>
      <a:defRPr sz="2000" kern="1200">
        <a:solidFill>
          <a:schemeClr val="tx1"/>
        </a:solidFill>
        <a:latin typeface="Arial" pitchFamily="-105" charset="0"/>
        <a:ea typeface="ＭＳ Ｐゴシック" pitchFamily="-105" charset="-128"/>
        <a:cs typeface="ＭＳ Ｐゴシック" pitchFamily="-105" charset="-128"/>
      </a:defRPr>
    </a:lvl5pPr>
    <a:lvl6pPr marL="2286000" algn="l" defTabSz="457200" rtl="0" eaLnBrk="1" latinLnBrk="0" hangingPunct="1">
      <a:defRPr sz="2000" kern="1200">
        <a:solidFill>
          <a:schemeClr val="tx1"/>
        </a:solidFill>
        <a:latin typeface="Arial" pitchFamily="-105" charset="0"/>
        <a:ea typeface="ＭＳ Ｐゴシック" pitchFamily="-105" charset="-128"/>
        <a:cs typeface="ＭＳ Ｐゴシック" pitchFamily="-105" charset="-128"/>
      </a:defRPr>
    </a:lvl6pPr>
    <a:lvl7pPr marL="2743200" algn="l" defTabSz="457200" rtl="0" eaLnBrk="1" latinLnBrk="0" hangingPunct="1">
      <a:defRPr sz="2000" kern="1200">
        <a:solidFill>
          <a:schemeClr val="tx1"/>
        </a:solidFill>
        <a:latin typeface="Arial" pitchFamily="-105" charset="0"/>
        <a:ea typeface="ＭＳ Ｐゴシック" pitchFamily="-105" charset="-128"/>
        <a:cs typeface="ＭＳ Ｐゴシック" pitchFamily="-105" charset="-128"/>
      </a:defRPr>
    </a:lvl7pPr>
    <a:lvl8pPr marL="3200400" algn="l" defTabSz="457200" rtl="0" eaLnBrk="1" latinLnBrk="0" hangingPunct="1">
      <a:defRPr sz="2000" kern="1200">
        <a:solidFill>
          <a:schemeClr val="tx1"/>
        </a:solidFill>
        <a:latin typeface="Arial" pitchFamily="-105" charset="0"/>
        <a:ea typeface="ＭＳ Ｐゴシック" pitchFamily="-105" charset="-128"/>
        <a:cs typeface="ＭＳ Ｐゴシック" pitchFamily="-105" charset="-128"/>
      </a:defRPr>
    </a:lvl8pPr>
    <a:lvl9pPr marL="3657600" algn="l" defTabSz="457200" rtl="0" eaLnBrk="1" latinLnBrk="0" hangingPunct="1">
      <a:defRPr sz="2000" kern="1200">
        <a:solidFill>
          <a:schemeClr val="tx1"/>
        </a:solidFill>
        <a:latin typeface="Arial" pitchFamily="-105" charset="0"/>
        <a:ea typeface="ＭＳ Ｐゴシック" pitchFamily="-105" charset="-128"/>
        <a:cs typeface="ＭＳ Ｐゴシック" pitchFamily="-105" charset="-128"/>
      </a:defRPr>
    </a:lvl9pPr>
  </p:defaultTextStyle>
  <p:extLst>
    <p:ext uri="{EFAFB233-063F-42B5-8137-9DF3F51BA10A}">
      <p15:sldGuideLst xmlns:p15="http://schemas.microsoft.com/office/powerpoint/2012/main">
        <p15:guide id="1" orient="horz" pos="2155" userDrawn="1">
          <p15:clr>
            <a:srgbClr val="A4A3A4"/>
          </p15:clr>
        </p15:guide>
        <p15:guide id="2" pos="3855" userDrawn="1">
          <p15:clr>
            <a:srgbClr val="A4A3A4"/>
          </p15:clr>
        </p15:guide>
      </p15:sldGuideLst>
    </p:ext>
    <p:ext uri="{2D200454-40CA-4A62-9FC3-DE9A4176ACB9}">
      <p15:notesGuideLst xmlns:p15="http://schemas.microsoft.com/office/powerpoint/2012/main">
        <p15:guide id="1" orient="horz" pos="3127" userDrawn="1">
          <p15:clr>
            <a:srgbClr val="A4A3A4"/>
          </p15:clr>
        </p15:guide>
        <p15:guide id="2" pos="2141"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Caroline Prodger" initials="CP" lastIdx="3" clrIdx="0">
    <p:extLst>
      <p:ext uri="{19B8F6BF-5375-455C-9EA6-DF929625EA0E}">
        <p15:presenceInfo xmlns:p15="http://schemas.microsoft.com/office/powerpoint/2012/main" userId="Caroline Prodger" providerId="None"/>
      </p:ext>
    </p:extLst>
  </p:cmAuthor>
  <p:cmAuthor id="2" name="Anwen Roberts" initials="AR" lastIdx="4" clrIdx="1">
    <p:extLst>
      <p:ext uri="{19B8F6BF-5375-455C-9EA6-DF929625EA0E}">
        <p15:presenceInfo xmlns:p15="http://schemas.microsoft.com/office/powerpoint/2012/main" userId="acb94dfec5711bca" providerId="Windows Live"/>
      </p:ext>
    </p:extLst>
  </p:cmAuthor>
  <p:cmAuthor id="3" name="Grant Dodd" initials="GD" lastIdx="3" clrIdx="2">
    <p:extLst>
      <p:ext uri="{19B8F6BF-5375-455C-9EA6-DF929625EA0E}">
        <p15:presenceInfo xmlns:p15="http://schemas.microsoft.com/office/powerpoint/2012/main" userId="Grant Dodd"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EE9E8"/>
    <a:srgbClr val="D9D9D9"/>
    <a:srgbClr val="FFFFFF"/>
    <a:srgbClr val="FC4421"/>
    <a:srgbClr val="000000"/>
    <a:srgbClr val="0077E3"/>
    <a:srgbClr val="E30613"/>
    <a:srgbClr val="D81E05"/>
    <a:srgbClr val="CC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DA75EC7-46A2-69AE-D784-6D6B612BD9BE}" v="116" dt="2025-12-04T12:57:28.857"/>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8A107856-5554-42FB-B03E-39F5DBC370BA}" styleName="Medium Style 4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90" d="100"/>
          <a:sy n="90" d="100"/>
        </p:scale>
        <p:origin x="355" y="72"/>
      </p:cViewPr>
      <p:guideLst>
        <p:guide orient="horz" pos="2155"/>
        <p:guide pos="3855"/>
      </p:guideLst>
    </p:cSldViewPr>
  </p:slideViewPr>
  <p:notesTextViewPr>
    <p:cViewPr>
      <p:scale>
        <a:sx n="1" d="1"/>
        <a:sy n="1" d="1"/>
      </p:scale>
      <p:origin x="0" y="0"/>
    </p:cViewPr>
  </p:notesTextViewPr>
  <p:notesViewPr>
    <p:cSldViewPr snapToGrid="0">
      <p:cViewPr>
        <p:scale>
          <a:sx n="1" d="2"/>
          <a:sy n="1" d="2"/>
        </p:scale>
        <p:origin x="0" y="0"/>
      </p:cViewPr>
      <p:guideLst>
        <p:guide orient="horz" pos="3127"/>
        <p:guide pos="2141"/>
      </p:guideLst>
    </p:cSldViewPr>
  </p:notes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2.xml"/><Relationship Id="rId21" Type="http://schemas.openxmlformats.org/officeDocument/2006/relationships/slide" Target="slides/slide17.xml"/><Relationship Id="rId42" Type="http://schemas.openxmlformats.org/officeDocument/2006/relationships/slide" Target="slides/slide38.xml"/><Relationship Id="rId47" Type="http://schemas.openxmlformats.org/officeDocument/2006/relationships/slide" Target="slides/slide43.xml"/><Relationship Id="rId63" Type="http://schemas.openxmlformats.org/officeDocument/2006/relationships/slide" Target="slides/slide59.xml"/><Relationship Id="rId68" Type="http://schemas.openxmlformats.org/officeDocument/2006/relationships/slide" Target="slides/slide64.xml"/><Relationship Id="rId16" Type="http://schemas.openxmlformats.org/officeDocument/2006/relationships/slide" Target="slides/slide1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slide" Target="slides/slide41.xml"/><Relationship Id="rId53" Type="http://schemas.openxmlformats.org/officeDocument/2006/relationships/slide" Target="slides/slide49.xml"/><Relationship Id="rId58" Type="http://schemas.openxmlformats.org/officeDocument/2006/relationships/slide" Target="slides/slide54.xml"/><Relationship Id="rId66" Type="http://schemas.openxmlformats.org/officeDocument/2006/relationships/slide" Target="slides/slide62.xml"/><Relationship Id="rId74" Type="http://schemas.openxmlformats.org/officeDocument/2006/relationships/viewProps" Target="viewProps.xml"/><Relationship Id="rId5" Type="http://schemas.openxmlformats.org/officeDocument/2006/relationships/slide" Target="slides/slide1.xml"/><Relationship Id="rId61" Type="http://schemas.openxmlformats.org/officeDocument/2006/relationships/slide" Target="slides/slide57.xml"/><Relationship Id="rId19" Type="http://schemas.openxmlformats.org/officeDocument/2006/relationships/slide" Target="slides/slide1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slide" Target="slides/slide39.xml"/><Relationship Id="rId48" Type="http://schemas.openxmlformats.org/officeDocument/2006/relationships/slide" Target="slides/slide44.xml"/><Relationship Id="rId56" Type="http://schemas.openxmlformats.org/officeDocument/2006/relationships/slide" Target="slides/slide52.xml"/><Relationship Id="rId64" Type="http://schemas.openxmlformats.org/officeDocument/2006/relationships/slide" Target="slides/slide60.xml"/><Relationship Id="rId69" Type="http://schemas.openxmlformats.org/officeDocument/2006/relationships/notesMaster" Target="notesMasters/notesMaster1.xml"/><Relationship Id="rId77" Type="http://schemas.microsoft.com/office/2016/11/relationships/changesInfo" Target="changesInfos/changesInfo1.xml"/><Relationship Id="rId8" Type="http://schemas.openxmlformats.org/officeDocument/2006/relationships/slide" Target="slides/slide4.xml"/><Relationship Id="rId51" Type="http://schemas.openxmlformats.org/officeDocument/2006/relationships/slide" Target="slides/slide47.xml"/><Relationship Id="rId72" Type="http://schemas.openxmlformats.org/officeDocument/2006/relationships/commentAuthors" Target="commentAuthors.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slide" Target="slides/slide42.xml"/><Relationship Id="rId59" Type="http://schemas.openxmlformats.org/officeDocument/2006/relationships/slide" Target="slides/slide55.xml"/><Relationship Id="rId67" Type="http://schemas.openxmlformats.org/officeDocument/2006/relationships/slide" Target="slides/slide63.xml"/><Relationship Id="rId20" Type="http://schemas.openxmlformats.org/officeDocument/2006/relationships/slide" Target="slides/slide16.xml"/><Relationship Id="rId41" Type="http://schemas.openxmlformats.org/officeDocument/2006/relationships/slide" Target="slides/slide37.xml"/><Relationship Id="rId54" Type="http://schemas.openxmlformats.org/officeDocument/2006/relationships/slide" Target="slides/slide50.xml"/><Relationship Id="rId62" Type="http://schemas.openxmlformats.org/officeDocument/2006/relationships/slide" Target="slides/slide58.xml"/><Relationship Id="rId70" Type="http://schemas.openxmlformats.org/officeDocument/2006/relationships/handoutMaster" Target="handoutMasters/handoutMaster1.xml"/><Relationship Id="rId75"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openxmlformats.org/officeDocument/2006/relationships/slide" Target="slides/slide45.xml"/><Relationship Id="rId57" Type="http://schemas.openxmlformats.org/officeDocument/2006/relationships/slide" Target="slides/slide53.xml"/><Relationship Id="rId10" Type="http://schemas.openxmlformats.org/officeDocument/2006/relationships/slide" Target="slides/slide6.xml"/><Relationship Id="rId31" Type="http://schemas.openxmlformats.org/officeDocument/2006/relationships/slide" Target="slides/slide27.xml"/><Relationship Id="rId44" Type="http://schemas.openxmlformats.org/officeDocument/2006/relationships/slide" Target="slides/slide40.xml"/><Relationship Id="rId52" Type="http://schemas.openxmlformats.org/officeDocument/2006/relationships/slide" Target="slides/slide48.xml"/><Relationship Id="rId60" Type="http://schemas.openxmlformats.org/officeDocument/2006/relationships/slide" Target="slides/slide56.xml"/><Relationship Id="rId65" Type="http://schemas.openxmlformats.org/officeDocument/2006/relationships/slide" Target="slides/slide61.xml"/><Relationship Id="rId73" Type="http://schemas.openxmlformats.org/officeDocument/2006/relationships/presProps" Target="presProps.xml"/><Relationship Id="rId78" Type="http://schemas.microsoft.com/office/2015/10/relationships/revisionInfo" Target="revisionInfo.xml"/><Relationship Id="rId4" Type="http://schemas.openxmlformats.org/officeDocument/2006/relationships/slideMaster" Target="slideMasters/slideMaster1.xml"/><Relationship Id="rId9" Type="http://schemas.openxmlformats.org/officeDocument/2006/relationships/slide" Target="slides/slide5.xml"/><Relationship Id="rId13" Type="http://schemas.openxmlformats.org/officeDocument/2006/relationships/slide" Target="slides/slide9.xml"/><Relationship Id="rId18" Type="http://schemas.openxmlformats.org/officeDocument/2006/relationships/slide" Target="slides/slide14.xml"/><Relationship Id="rId39" Type="http://schemas.openxmlformats.org/officeDocument/2006/relationships/slide" Target="slides/slide35.xml"/><Relationship Id="rId34" Type="http://schemas.openxmlformats.org/officeDocument/2006/relationships/slide" Target="slides/slide30.xml"/><Relationship Id="rId50" Type="http://schemas.openxmlformats.org/officeDocument/2006/relationships/slide" Target="slides/slide46.xml"/><Relationship Id="rId55" Type="http://schemas.openxmlformats.org/officeDocument/2006/relationships/slide" Target="slides/slide51.xml"/><Relationship Id="rId76" Type="http://schemas.openxmlformats.org/officeDocument/2006/relationships/tableStyles" Target="tableStyles.xml"/><Relationship Id="rId7" Type="http://schemas.openxmlformats.org/officeDocument/2006/relationships/slide" Target="slides/slide3.xml"/><Relationship Id="rId71" Type="http://schemas.openxmlformats.org/officeDocument/2006/relationships/tags" Target="tags/tag1.xml"/><Relationship Id="rId2" Type="http://schemas.openxmlformats.org/officeDocument/2006/relationships/customXml" Target="../customXml/item2.xml"/><Relationship Id="rId29" Type="http://schemas.openxmlformats.org/officeDocument/2006/relationships/slide" Target="slides/slide25.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toml2020" userId="S::toml2020_live.co.uk#ext#@semta.onmicrosoft.com::8bd8c1d7-a4e2-43ef-aea0-9e7095d42c47" providerId="AD" clId="Web-{3FF42B1B-2C1E-E9E1-E0B0-5D8E1968853F}"/>
    <pc:docChg chg="modSld">
      <pc:chgData name="toml2020" userId="S::toml2020_live.co.uk#ext#@semta.onmicrosoft.com::8bd8c1d7-a4e2-43ef-aea0-9e7095d42c47" providerId="AD" clId="Web-{3FF42B1B-2C1E-E9E1-E0B0-5D8E1968853F}" dt="2025-11-08T14:00:57.441" v="68" actId="20577"/>
      <pc:docMkLst>
        <pc:docMk/>
      </pc:docMkLst>
      <pc:sldChg chg="modSp">
        <pc:chgData name="toml2020" userId="S::toml2020_live.co.uk#ext#@semta.onmicrosoft.com::8bd8c1d7-a4e2-43ef-aea0-9e7095d42c47" providerId="AD" clId="Web-{3FF42B1B-2C1E-E9E1-E0B0-5D8E1968853F}" dt="2025-11-08T13:27:32.633" v="3" actId="20577"/>
        <pc:sldMkLst>
          <pc:docMk/>
          <pc:sldMk cId="1908484393" sldId="912"/>
        </pc:sldMkLst>
        <pc:spChg chg="mod">
          <ac:chgData name="toml2020" userId="S::toml2020_live.co.uk#ext#@semta.onmicrosoft.com::8bd8c1d7-a4e2-43ef-aea0-9e7095d42c47" providerId="AD" clId="Web-{3FF42B1B-2C1E-E9E1-E0B0-5D8E1968853F}" dt="2025-11-08T13:27:32.633" v="3" actId="20577"/>
          <ac:spMkLst>
            <pc:docMk/>
            <pc:sldMk cId="1908484393" sldId="912"/>
            <ac:spMk id="6" creationId="{519A1006-8246-0128-7010-151113FCF4C7}"/>
          </ac:spMkLst>
        </pc:spChg>
      </pc:sldChg>
      <pc:sldChg chg="modSp">
        <pc:chgData name="toml2020" userId="S::toml2020_live.co.uk#ext#@semta.onmicrosoft.com::8bd8c1d7-a4e2-43ef-aea0-9e7095d42c47" providerId="AD" clId="Web-{3FF42B1B-2C1E-E9E1-E0B0-5D8E1968853F}" dt="2025-11-08T13:39:17.081" v="11" actId="20577"/>
        <pc:sldMkLst>
          <pc:docMk/>
          <pc:sldMk cId="2554343193" sldId="914"/>
        </pc:sldMkLst>
        <pc:spChg chg="mod">
          <ac:chgData name="toml2020" userId="S::toml2020_live.co.uk#ext#@semta.onmicrosoft.com::8bd8c1d7-a4e2-43ef-aea0-9e7095d42c47" providerId="AD" clId="Web-{3FF42B1B-2C1E-E9E1-E0B0-5D8E1968853F}" dt="2025-11-08T13:39:17.081" v="11" actId="20577"/>
          <ac:spMkLst>
            <pc:docMk/>
            <pc:sldMk cId="2554343193" sldId="914"/>
            <ac:spMk id="6" creationId="{89D697B1-0122-C60E-E753-5D5117917C1D}"/>
          </ac:spMkLst>
        </pc:spChg>
      </pc:sldChg>
      <pc:sldChg chg="modSp">
        <pc:chgData name="toml2020" userId="S::toml2020_live.co.uk#ext#@semta.onmicrosoft.com::8bd8c1d7-a4e2-43ef-aea0-9e7095d42c47" providerId="AD" clId="Web-{3FF42B1B-2C1E-E9E1-E0B0-5D8E1968853F}" dt="2025-11-08T13:45:42.719" v="50" actId="20577"/>
        <pc:sldMkLst>
          <pc:docMk/>
          <pc:sldMk cId="1182848353" sldId="915"/>
        </pc:sldMkLst>
        <pc:spChg chg="mod">
          <ac:chgData name="toml2020" userId="S::toml2020_live.co.uk#ext#@semta.onmicrosoft.com::8bd8c1d7-a4e2-43ef-aea0-9e7095d42c47" providerId="AD" clId="Web-{3FF42B1B-2C1E-E9E1-E0B0-5D8E1968853F}" dt="2025-11-08T13:45:42.719" v="50" actId="20577"/>
          <ac:spMkLst>
            <pc:docMk/>
            <pc:sldMk cId="1182848353" sldId="915"/>
            <ac:spMk id="6" creationId="{52533B0B-35CB-2CE8-AF47-343592106F69}"/>
          </ac:spMkLst>
        </pc:spChg>
      </pc:sldChg>
      <pc:sldChg chg="modSp">
        <pc:chgData name="toml2020" userId="S::toml2020_live.co.uk#ext#@semta.onmicrosoft.com::8bd8c1d7-a4e2-43ef-aea0-9e7095d42c47" providerId="AD" clId="Web-{3FF42B1B-2C1E-E9E1-E0B0-5D8E1968853F}" dt="2025-11-08T13:56:10.153" v="60" actId="20577"/>
        <pc:sldMkLst>
          <pc:docMk/>
          <pc:sldMk cId="3074266907" sldId="923"/>
        </pc:sldMkLst>
        <pc:spChg chg="mod">
          <ac:chgData name="toml2020" userId="S::toml2020_live.co.uk#ext#@semta.onmicrosoft.com::8bd8c1d7-a4e2-43ef-aea0-9e7095d42c47" providerId="AD" clId="Web-{3FF42B1B-2C1E-E9E1-E0B0-5D8E1968853F}" dt="2025-11-08T13:56:10.153" v="60" actId="20577"/>
          <ac:spMkLst>
            <pc:docMk/>
            <pc:sldMk cId="3074266907" sldId="923"/>
            <ac:spMk id="6" creationId="{794618A3-DA7B-78EF-29F9-B23ABEF40E11}"/>
          </ac:spMkLst>
        </pc:spChg>
      </pc:sldChg>
      <pc:sldChg chg="modSp">
        <pc:chgData name="toml2020" userId="S::toml2020_live.co.uk#ext#@semta.onmicrosoft.com::8bd8c1d7-a4e2-43ef-aea0-9e7095d42c47" providerId="AD" clId="Web-{3FF42B1B-2C1E-E9E1-E0B0-5D8E1968853F}" dt="2025-11-08T14:00:57.441" v="68" actId="20577"/>
        <pc:sldMkLst>
          <pc:docMk/>
          <pc:sldMk cId="1233425105" sldId="925"/>
        </pc:sldMkLst>
        <pc:spChg chg="mod">
          <ac:chgData name="toml2020" userId="S::toml2020_live.co.uk#ext#@semta.onmicrosoft.com::8bd8c1d7-a4e2-43ef-aea0-9e7095d42c47" providerId="AD" clId="Web-{3FF42B1B-2C1E-E9E1-E0B0-5D8E1968853F}" dt="2025-11-08T14:00:57.441" v="68" actId="20577"/>
          <ac:spMkLst>
            <pc:docMk/>
            <pc:sldMk cId="1233425105" sldId="925"/>
            <ac:spMk id="6" creationId="{E6495330-2A0E-5C94-07D2-632EFEACF720}"/>
          </ac:spMkLst>
        </pc:spChg>
      </pc:sldChg>
    </pc:docChg>
  </pc:docChgLst>
  <pc:docChgLst>
    <pc:chgData name="Hazell, Danielle" userId="16322be0-50ef-46ff-b0c0-d304bc10d5d2" providerId="ADAL" clId="{E6D12E1F-DF63-450C-A9ED-E72C5F6C045B}"/>
    <pc:docChg chg="undo custSel modSld modMainMaster">
      <pc:chgData name="Hazell, Danielle" userId="16322be0-50ef-46ff-b0c0-d304bc10d5d2" providerId="ADAL" clId="{E6D12E1F-DF63-450C-A9ED-E72C5F6C045B}" dt="2025-12-01T17:30:16.882" v="75" actId="20577"/>
      <pc:docMkLst>
        <pc:docMk/>
      </pc:docMkLst>
      <pc:sldChg chg="addSp modSp mod">
        <pc:chgData name="Hazell, Danielle" userId="16322be0-50ef-46ff-b0c0-d304bc10d5d2" providerId="ADAL" clId="{E6D12E1F-DF63-450C-A9ED-E72C5F6C045B}" dt="2025-12-01T17:18:41.873" v="1"/>
        <pc:sldMkLst>
          <pc:docMk/>
          <pc:sldMk cId="2402489006" sldId="512"/>
        </pc:sldMkLst>
        <pc:spChg chg="add mod">
          <ac:chgData name="Hazell, Danielle" userId="16322be0-50ef-46ff-b0c0-d304bc10d5d2" providerId="ADAL" clId="{E6D12E1F-DF63-450C-A9ED-E72C5F6C045B}" dt="2025-12-01T17:18:41.873" v="1"/>
          <ac:spMkLst>
            <pc:docMk/>
            <pc:sldMk cId="2402489006" sldId="512"/>
            <ac:spMk id="2" creationId="{9FFE49A7-BC6C-3447-18B0-A8F8F44D70F8}"/>
          </ac:spMkLst>
        </pc:spChg>
        <pc:spChg chg="mod">
          <ac:chgData name="Hazell, Danielle" userId="16322be0-50ef-46ff-b0c0-d304bc10d5d2" providerId="ADAL" clId="{E6D12E1F-DF63-450C-A9ED-E72C5F6C045B}" dt="2025-12-01T17:18:40.773" v="0" actId="1076"/>
          <ac:spMkLst>
            <pc:docMk/>
            <pc:sldMk cId="2402489006" sldId="512"/>
            <ac:spMk id="3" creationId="{C100DF00-DDB1-9E17-D96C-C839324D3C8E}"/>
          </ac:spMkLst>
        </pc:spChg>
      </pc:sldChg>
      <pc:sldChg chg="modSp mod">
        <pc:chgData name="Hazell, Danielle" userId="16322be0-50ef-46ff-b0c0-d304bc10d5d2" providerId="ADAL" clId="{E6D12E1F-DF63-450C-A9ED-E72C5F6C045B}" dt="2025-12-01T17:19:40.908" v="11" actId="14100"/>
        <pc:sldMkLst>
          <pc:docMk/>
          <pc:sldMk cId="3661908118" sldId="837"/>
        </pc:sldMkLst>
        <pc:spChg chg="mod">
          <ac:chgData name="Hazell, Danielle" userId="16322be0-50ef-46ff-b0c0-d304bc10d5d2" providerId="ADAL" clId="{E6D12E1F-DF63-450C-A9ED-E72C5F6C045B}" dt="2025-12-01T17:19:40.908" v="11" actId="14100"/>
          <ac:spMkLst>
            <pc:docMk/>
            <pc:sldMk cId="3661908118" sldId="837"/>
            <ac:spMk id="4" creationId="{BBFFC9DD-99F6-E5CA-5CF5-B1C6B4D6BBC1}"/>
          </ac:spMkLst>
        </pc:spChg>
      </pc:sldChg>
      <pc:sldChg chg="modSp mod">
        <pc:chgData name="Hazell, Danielle" userId="16322be0-50ef-46ff-b0c0-d304bc10d5d2" providerId="ADAL" clId="{E6D12E1F-DF63-450C-A9ED-E72C5F6C045B}" dt="2025-12-01T17:30:16.882" v="75" actId="20577"/>
        <pc:sldMkLst>
          <pc:docMk/>
          <pc:sldMk cId="3014219946" sldId="838"/>
        </pc:sldMkLst>
        <pc:spChg chg="mod">
          <ac:chgData name="Hazell, Danielle" userId="16322be0-50ef-46ff-b0c0-d304bc10d5d2" providerId="ADAL" clId="{E6D12E1F-DF63-450C-A9ED-E72C5F6C045B}" dt="2025-12-01T17:30:16.882" v="75" actId="20577"/>
          <ac:spMkLst>
            <pc:docMk/>
            <pc:sldMk cId="3014219946" sldId="838"/>
            <ac:spMk id="4" creationId="{93E98F04-331F-CCC4-AA81-C88F3473D389}"/>
          </ac:spMkLst>
        </pc:spChg>
      </pc:sldChg>
      <pc:sldChg chg="modSp mod">
        <pc:chgData name="Hazell, Danielle" userId="16322be0-50ef-46ff-b0c0-d304bc10d5d2" providerId="ADAL" clId="{E6D12E1F-DF63-450C-A9ED-E72C5F6C045B}" dt="2025-12-01T17:19:24.557" v="4" actId="14100"/>
        <pc:sldMkLst>
          <pc:docMk/>
          <pc:sldMk cId="2808480706" sldId="840"/>
        </pc:sldMkLst>
        <pc:spChg chg="mod">
          <ac:chgData name="Hazell, Danielle" userId="16322be0-50ef-46ff-b0c0-d304bc10d5d2" providerId="ADAL" clId="{E6D12E1F-DF63-450C-A9ED-E72C5F6C045B}" dt="2025-12-01T17:19:24.557" v="4" actId="14100"/>
          <ac:spMkLst>
            <pc:docMk/>
            <pc:sldMk cId="2808480706" sldId="840"/>
            <ac:spMk id="4" creationId="{183CA12B-98D8-441B-A2DE-6FF2B2597824}"/>
          </ac:spMkLst>
        </pc:spChg>
      </pc:sldChg>
      <pc:sldChg chg="modSp mod">
        <pc:chgData name="Hazell, Danielle" userId="16322be0-50ef-46ff-b0c0-d304bc10d5d2" providerId="ADAL" clId="{E6D12E1F-DF63-450C-A9ED-E72C5F6C045B}" dt="2025-12-01T17:19:46.508" v="12" actId="14100"/>
        <pc:sldMkLst>
          <pc:docMk/>
          <pc:sldMk cId="859905571" sldId="844"/>
        </pc:sldMkLst>
        <pc:spChg chg="mod">
          <ac:chgData name="Hazell, Danielle" userId="16322be0-50ef-46ff-b0c0-d304bc10d5d2" providerId="ADAL" clId="{E6D12E1F-DF63-450C-A9ED-E72C5F6C045B}" dt="2025-12-01T17:19:46.508" v="12" actId="14100"/>
          <ac:spMkLst>
            <pc:docMk/>
            <pc:sldMk cId="859905571" sldId="844"/>
            <ac:spMk id="6" creationId="{63DEF0A9-7F3F-3D10-1348-19477BA25909}"/>
          </ac:spMkLst>
        </pc:spChg>
      </pc:sldChg>
      <pc:sldChg chg="modSp mod">
        <pc:chgData name="Hazell, Danielle" userId="16322be0-50ef-46ff-b0c0-d304bc10d5d2" providerId="ADAL" clId="{E6D12E1F-DF63-450C-A9ED-E72C5F6C045B}" dt="2025-12-01T17:22:24.317" v="23" actId="120"/>
        <pc:sldMkLst>
          <pc:docMk/>
          <pc:sldMk cId="391676609" sldId="852"/>
        </pc:sldMkLst>
        <pc:graphicFrameChg chg="modGraphic">
          <ac:chgData name="Hazell, Danielle" userId="16322be0-50ef-46ff-b0c0-d304bc10d5d2" providerId="ADAL" clId="{E6D12E1F-DF63-450C-A9ED-E72C5F6C045B}" dt="2025-12-01T17:22:24.317" v="23" actId="120"/>
          <ac:graphicFrameMkLst>
            <pc:docMk/>
            <pc:sldMk cId="391676609" sldId="852"/>
            <ac:graphicFrameMk id="2" creationId="{1CFB9F95-178A-8FF7-B96C-E3DDF8CA0EBB}"/>
          </ac:graphicFrameMkLst>
        </pc:graphicFrameChg>
      </pc:sldChg>
      <pc:sldChg chg="modSp mod">
        <pc:chgData name="Hazell, Danielle" userId="16322be0-50ef-46ff-b0c0-d304bc10d5d2" providerId="ADAL" clId="{E6D12E1F-DF63-450C-A9ED-E72C5F6C045B}" dt="2025-12-01T17:25:10.731" v="38" actId="14100"/>
        <pc:sldMkLst>
          <pc:docMk/>
          <pc:sldMk cId="2591188682" sldId="854"/>
        </pc:sldMkLst>
        <pc:spChg chg="mod">
          <ac:chgData name="Hazell, Danielle" userId="16322be0-50ef-46ff-b0c0-d304bc10d5d2" providerId="ADAL" clId="{E6D12E1F-DF63-450C-A9ED-E72C5F6C045B}" dt="2025-12-01T17:25:10.731" v="38" actId="14100"/>
          <ac:spMkLst>
            <pc:docMk/>
            <pc:sldMk cId="2591188682" sldId="854"/>
            <ac:spMk id="6" creationId="{BE5328AE-B492-F3CF-5FA6-2C776F044D02}"/>
          </ac:spMkLst>
        </pc:spChg>
      </pc:sldChg>
      <pc:sldChg chg="modSp mod">
        <pc:chgData name="Hazell, Danielle" userId="16322be0-50ef-46ff-b0c0-d304bc10d5d2" providerId="ADAL" clId="{E6D12E1F-DF63-450C-A9ED-E72C5F6C045B}" dt="2025-12-01T17:26:19.315" v="47" actId="14100"/>
        <pc:sldMkLst>
          <pc:docMk/>
          <pc:sldMk cId="2431314172" sldId="855"/>
        </pc:sldMkLst>
        <pc:spChg chg="mod">
          <ac:chgData name="Hazell, Danielle" userId="16322be0-50ef-46ff-b0c0-d304bc10d5d2" providerId="ADAL" clId="{E6D12E1F-DF63-450C-A9ED-E72C5F6C045B}" dt="2025-12-01T17:26:19.315" v="47" actId="14100"/>
          <ac:spMkLst>
            <pc:docMk/>
            <pc:sldMk cId="2431314172" sldId="855"/>
            <ac:spMk id="6" creationId="{03DAFA03-B90F-4A23-8E64-2AFBFF7D948D}"/>
          </ac:spMkLst>
        </pc:spChg>
      </pc:sldChg>
      <pc:sldChg chg="modSp mod">
        <pc:chgData name="Hazell, Danielle" userId="16322be0-50ef-46ff-b0c0-d304bc10d5d2" providerId="ADAL" clId="{E6D12E1F-DF63-450C-A9ED-E72C5F6C045B}" dt="2025-12-01T17:27:35.195" v="51" actId="14100"/>
        <pc:sldMkLst>
          <pc:docMk/>
          <pc:sldMk cId="1135689860" sldId="856"/>
        </pc:sldMkLst>
        <pc:spChg chg="mod">
          <ac:chgData name="Hazell, Danielle" userId="16322be0-50ef-46ff-b0c0-d304bc10d5d2" providerId="ADAL" clId="{E6D12E1F-DF63-450C-A9ED-E72C5F6C045B}" dt="2025-12-01T17:27:35.195" v="51" actId="14100"/>
          <ac:spMkLst>
            <pc:docMk/>
            <pc:sldMk cId="1135689860" sldId="856"/>
            <ac:spMk id="6" creationId="{A996F9F2-D93A-AD96-5E47-769F882CE5DA}"/>
          </ac:spMkLst>
        </pc:spChg>
      </pc:sldChg>
      <pc:sldChg chg="modSp mod">
        <pc:chgData name="Hazell, Danielle" userId="16322be0-50ef-46ff-b0c0-d304bc10d5d2" providerId="ADAL" clId="{E6D12E1F-DF63-450C-A9ED-E72C5F6C045B}" dt="2025-12-01T17:29:59.203" v="70" actId="113"/>
        <pc:sldMkLst>
          <pc:docMk/>
          <pc:sldMk cId="616617940" sldId="857"/>
        </pc:sldMkLst>
        <pc:spChg chg="mod">
          <ac:chgData name="Hazell, Danielle" userId="16322be0-50ef-46ff-b0c0-d304bc10d5d2" providerId="ADAL" clId="{E6D12E1F-DF63-450C-A9ED-E72C5F6C045B}" dt="2025-12-01T17:29:59.203" v="70" actId="113"/>
          <ac:spMkLst>
            <pc:docMk/>
            <pc:sldMk cId="616617940" sldId="857"/>
            <ac:spMk id="6" creationId="{9D24A1A8-E8B0-899A-BCC7-6D8A36A4A5CF}"/>
          </ac:spMkLst>
        </pc:spChg>
      </pc:sldChg>
      <pc:sldChg chg="modSp mod">
        <pc:chgData name="Hazell, Danielle" userId="16322be0-50ef-46ff-b0c0-d304bc10d5d2" providerId="ADAL" clId="{E6D12E1F-DF63-450C-A9ED-E72C5F6C045B}" dt="2025-12-01T17:30:06.484" v="71" actId="11"/>
        <pc:sldMkLst>
          <pc:docMk/>
          <pc:sldMk cId="1600292906" sldId="858"/>
        </pc:sldMkLst>
        <pc:spChg chg="mod">
          <ac:chgData name="Hazell, Danielle" userId="16322be0-50ef-46ff-b0c0-d304bc10d5d2" providerId="ADAL" clId="{E6D12E1F-DF63-450C-A9ED-E72C5F6C045B}" dt="2025-12-01T17:30:06.484" v="71" actId="11"/>
          <ac:spMkLst>
            <pc:docMk/>
            <pc:sldMk cId="1600292906" sldId="858"/>
            <ac:spMk id="6" creationId="{A70B9E20-8185-F565-93CB-6AA56F04A066}"/>
          </ac:spMkLst>
        </pc:spChg>
      </pc:sldChg>
      <pc:sldChg chg="modSp mod">
        <pc:chgData name="Hazell, Danielle" userId="16322be0-50ef-46ff-b0c0-d304bc10d5d2" providerId="ADAL" clId="{E6D12E1F-DF63-450C-A9ED-E72C5F6C045B}" dt="2025-12-01T17:23:56.847" v="28" actId="14100"/>
        <pc:sldMkLst>
          <pc:docMk/>
          <pc:sldMk cId="4095941420" sldId="878"/>
        </pc:sldMkLst>
        <pc:spChg chg="mod">
          <ac:chgData name="Hazell, Danielle" userId="16322be0-50ef-46ff-b0c0-d304bc10d5d2" providerId="ADAL" clId="{E6D12E1F-DF63-450C-A9ED-E72C5F6C045B}" dt="2025-12-01T17:23:56.847" v="28" actId="14100"/>
          <ac:spMkLst>
            <pc:docMk/>
            <pc:sldMk cId="4095941420" sldId="878"/>
            <ac:spMk id="6" creationId="{9623EA00-7EEB-19E5-91C2-73036E308FE5}"/>
          </ac:spMkLst>
        </pc:spChg>
      </pc:sldChg>
      <pc:sldChg chg="modSp mod">
        <pc:chgData name="Hazell, Danielle" userId="16322be0-50ef-46ff-b0c0-d304bc10d5d2" providerId="ADAL" clId="{E6D12E1F-DF63-450C-A9ED-E72C5F6C045B}" dt="2025-12-01T17:28:32.707" v="57" actId="14100"/>
        <pc:sldMkLst>
          <pc:docMk/>
          <pc:sldMk cId="25597288" sldId="879"/>
        </pc:sldMkLst>
        <pc:spChg chg="mod">
          <ac:chgData name="Hazell, Danielle" userId="16322be0-50ef-46ff-b0c0-d304bc10d5d2" providerId="ADAL" clId="{E6D12E1F-DF63-450C-A9ED-E72C5F6C045B}" dt="2025-12-01T17:28:32.707" v="57" actId="14100"/>
          <ac:spMkLst>
            <pc:docMk/>
            <pc:sldMk cId="25597288" sldId="879"/>
            <ac:spMk id="6" creationId="{2B96391E-8C85-1CAD-4052-A146F1D98633}"/>
          </ac:spMkLst>
        </pc:spChg>
      </pc:sldChg>
      <pc:sldChg chg="modSp mod">
        <pc:chgData name="Hazell, Danielle" userId="16322be0-50ef-46ff-b0c0-d304bc10d5d2" providerId="ADAL" clId="{E6D12E1F-DF63-450C-A9ED-E72C5F6C045B}" dt="2025-12-01T17:19:55.663" v="14" actId="113"/>
        <pc:sldMkLst>
          <pc:docMk/>
          <pc:sldMk cId="763938239" sldId="880"/>
        </pc:sldMkLst>
        <pc:graphicFrameChg chg="modGraphic">
          <ac:chgData name="Hazell, Danielle" userId="16322be0-50ef-46ff-b0c0-d304bc10d5d2" providerId="ADAL" clId="{E6D12E1F-DF63-450C-A9ED-E72C5F6C045B}" dt="2025-12-01T17:19:55.663" v="14" actId="113"/>
          <ac:graphicFrameMkLst>
            <pc:docMk/>
            <pc:sldMk cId="763938239" sldId="880"/>
            <ac:graphicFrameMk id="2" creationId="{1E3CEB2A-600C-1A94-2354-BF40E8AD0CB4}"/>
          </ac:graphicFrameMkLst>
        </pc:graphicFrameChg>
      </pc:sldChg>
      <pc:sldChg chg="modSp mod">
        <pc:chgData name="Hazell, Danielle" userId="16322be0-50ef-46ff-b0c0-d304bc10d5d2" providerId="ADAL" clId="{E6D12E1F-DF63-450C-A9ED-E72C5F6C045B}" dt="2025-12-01T17:20:03.018" v="15" actId="14100"/>
        <pc:sldMkLst>
          <pc:docMk/>
          <pc:sldMk cId="2689387574" sldId="881"/>
        </pc:sldMkLst>
        <pc:spChg chg="mod">
          <ac:chgData name="Hazell, Danielle" userId="16322be0-50ef-46ff-b0c0-d304bc10d5d2" providerId="ADAL" clId="{E6D12E1F-DF63-450C-A9ED-E72C5F6C045B}" dt="2025-12-01T17:20:03.018" v="15" actId="14100"/>
          <ac:spMkLst>
            <pc:docMk/>
            <pc:sldMk cId="2689387574" sldId="881"/>
            <ac:spMk id="6" creationId="{D8351B7D-899E-648C-6B7B-7454B47BF6DC}"/>
          </ac:spMkLst>
        </pc:spChg>
      </pc:sldChg>
      <pc:sldChg chg="modSp mod">
        <pc:chgData name="Hazell, Danielle" userId="16322be0-50ef-46ff-b0c0-d304bc10d5d2" providerId="ADAL" clId="{E6D12E1F-DF63-450C-A9ED-E72C5F6C045B}" dt="2025-12-01T17:21:50.959" v="20" actId="12385"/>
        <pc:sldMkLst>
          <pc:docMk/>
          <pc:sldMk cId="3902783936" sldId="883"/>
        </pc:sldMkLst>
        <pc:graphicFrameChg chg="modGraphic">
          <ac:chgData name="Hazell, Danielle" userId="16322be0-50ef-46ff-b0c0-d304bc10d5d2" providerId="ADAL" clId="{E6D12E1F-DF63-450C-A9ED-E72C5F6C045B}" dt="2025-12-01T17:21:50.959" v="20" actId="12385"/>
          <ac:graphicFrameMkLst>
            <pc:docMk/>
            <pc:sldMk cId="3902783936" sldId="883"/>
            <ac:graphicFrameMk id="7" creationId="{64ECC80B-1D8A-5869-44BA-C61071716B8B}"/>
          </ac:graphicFrameMkLst>
        </pc:graphicFrameChg>
      </pc:sldChg>
      <pc:sldChg chg="modSp mod">
        <pc:chgData name="Hazell, Danielle" userId="16322be0-50ef-46ff-b0c0-d304bc10d5d2" providerId="ADAL" clId="{E6D12E1F-DF63-450C-A9ED-E72C5F6C045B}" dt="2025-12-01T17:21:43.210" v="19" actId="12385"/>
        <pc:sldMkLst>
          <pc:docMk/>
          <pc:sldMk cId="3557974364" sldId="884"/>
        </pc:sldMkLst>
        <pc:spChg chg="mod">
          <ac:chgData name="Hazell, Danielle" userId="16322be0-50ef-46ff-b0c0-d304bc10d5d2" providerId="ADAL" clId="{E6D12E1F-DF63-450C-A9ED-E72C5F6C045B}" dt="2025-12-01T17:21:34.911" v="17" actId="1076"/>
          <ac:spMkLst>
            <pc:docMk/>
            <pc:sldMk cId="3557974364" sldId="884"/>
            <ac:spMk id="5" creationId="{9BC8830F-11FE-8911-6F77-AD91B08CFC8C}"/>
          </ac:spMkLst>
        </pc:spChg>
        <pc:graphicFrameChg chg="mod modGraphic">
          <ac:chgData name="Hazell, Danielle" userId="16322be0-50ef-46ff-b0c0-d304bc10d5d2" providerId="ADAL" clId="{E6D12E1F-DF63-450C-A9ED-E72C5F6C045B}" dt="2025-12-01T17:21:43.210" v="19" actId="12385"/>
          <ac:graphicFrameMkLst>
            <pc:docMk/>
            <pc:sldMk cId="3557974364" sldId="884"/>
            <ac:graphicFrameMk id="2" creationId="{BCA94A2F-B795-25F2-D950-274A8E649C97}"/>
          </ac:graphicFrameMkLst>
        </pc:graphicFrameChg>
      </pc:sldChg>
      <pc:sldChg chg="modSp mod">
        <pc:chgData name="Hazell, Danielle" userId="16322be0-50ef-46ff-b0c0-d304bc10d5d2" providerId="ADAL" clId="{E6D12E1F-DF63-450C-A9ED-E72C5F6C045B}" dt="2025-12-01T17:22:34.975" v="24" actId="14100"/>
        <pc:sldMkLst>
          <pc:docMk/>
          <pc:sldMk cId="2822568529" sldId="888"/>
        </pc:sldMkLst>
        <pc:spChg chg="mod">
          <ac:chgData name="Hazell, Danielle" userId="16322be0-50ef-46ff-b0c0-d304bc10d5d2" providerId="ADAL" clId="{E6D12E1F-DF63-450C-A9ED-E72C5F6C045B}" dt="2025-12-01T17:22:34.975" v="24" actId="14100"/>
          <ac:spMkLst>
            <pc:docMk/>
            <pc:sldMk cId="2822568529" sldId="888"/>
            <ac:spMk id="6" creationId="{AABA11C2-9D92-2214-DCB5-B4F449A79C42}"/>
          </ac:spMkLst>
        </pc:spChg>
      </pc:sldChg>
      <pc:sldChg chg="modSp mod">
        <pc:chgData name="Hazell, Danielle" userId="16322be0-50ef-46ff-b0c0-d304bc10d5d2" providerId="ADAL" clId="{E6D12E1F-DF63-450C-A9ED-E72C5F6C045B}" dt="2025-12-01T17:23:20.982" v="25" actId="14100"/>
        <pc:sldMkLst>
          <pc:docMk/>
          <pc:sldMk cId="3467077664" sldId="893"/>
        </pc:sldMkLst>
        <pc:spChg chg="mod">
          <ac:chgData name="Hazell, Danielle" userId="16322be0-50ef-46ff-b0c0-d304bc10d5d2" providerId="ADAL" clId="{E6D12E1F-DF63-450C-A9ED-E72C5F6C045B}" dt="2025-12-01T17:23:20.982" v="25" actId="14100"/>
          <ac:spMkLst>
            <pc:docMk/>
            <pc:sldMk cId="3467077664" sldId="893"/>
            <ac:spMk id="6" creationId="{B2803ADF-25EA-15E6-4D8B-88021DE4C755}"/>
          </ac:spMkLst>
        </pc:spChg>
      </pc:sldChg>
      <pc:sldChg chg="modSp mod">
        <pc:chgData name="Hazell, Danielle" userId="16322be0-50ef-46ff-b0c0-d304bc10d5d2" providerId="ADAL" clId="{E6D12E1F-DF63-450C-A9ED-E72C5F6C045B}" dt="2025-12-01T17:23:31.376" v="26" actId="14100"/>
        <pc:sldMkLst>
          <pc:docMk/>
          <pc:sldMk cId="1945700172" sldId="894"/>
        </pc:sldMkLst>
        <pc:spChg chg="mod">
          <ac:chgData name="Hazell, Danielle" userId="16322be0-50ef-46ff-b0c0-d304bc10d5d2" providerId="ADAL" clId="{E6D12E1F-DF63-450C-A9ED-E72C5F6C045B}" dt="2025-12-01T17:23:31.376" v="26" actId="14100"/>
          <ac:spMkLst>
            <pc:docMk/>
            <pc:sldMk cId="1945700172" sldId="894"/>
            <ac:spMk id="6" creationId="{B7683D4B-8AED-C454-3884-717D892C751B}"/>
          </ac:spMkLst>
        </pc:spChg>
      </pc:sldChg>
      <pc:sldChg chg="modSp mod">
        <pc:chgData name="Hazell, Danielle" userId="16322be0-50ef-46ff-b0c0-d304bc10d5d2" providerId="ADAL" clId="{E6D12E1F-DF63-450C-A9ED-E72C5F6C045B}" dt="2025-12-01T17:23:43.769" v="27" actId="14100"/>
        <pc:sldMkLst>
          <pc:docMk/>
          <pc:sldMk cId="1916787514" sldId="895"/>
        </pc:sldMkLst>
        <pc:spChg chg="mod">
          <ac:chgData name="Hazell, Danielle" userId="16322be0-50ef-46ff-b0c0-d304bc10d5d2" providerId="ADAL" clId="{E6D12E1F-DF63-450C-A9ED-E72C5F6C045B}" dt="2025-12-01T17:23:43.769" v="27" actId="14100"/>
          <ac:spMkLst>
            <pc:docMk/>
            <pc:sldMk cId="1916787514" sldId="895"/>
            <ac:spMk id="6" creationId="{E6EFD871-04A9-09E1-67A5-ED18A6491F74}"/>
          </ac:spMkLst>
        </pc:spChg>
      </pc:sldChg>
      <pc:sldChg chg="modSp mod">
        <pc:chgData name="Hazell, Danielle" userId="16322be0-50ef-46ff-b0c0-d304bc10d5d2" providerId="ADAL" clId="{E6D12E1F-DF63-450C-A9ED-E72C5F6C045B}" dt="2025-12-01T17:24:03.737" v="29" actId="20577"/>
        <pc:sldMkLst>
          <pc:docMk/>
          <pc:sldMk cId="2199995997" sldId="897"/>
        </pc:sldMkLst>
        <pc:spChg chg="mod">
          <ac:chgData name="Hazell, Danielle" userId="16322be0-50ef-46ff-b0c0-d304bc10d5d2" providerId="ADAL" clId="{E6D12E1F-DF63-450C-A9ED-E72C5F6C045B}" dt="2025-12-01T17:24:03.737" v="29" actId="20577"/>
          <ac:spMkLst>
            <pc:docMk/>
            <pc:sldMk cId="2199995997" sldId="897"/>
            <ac:spMk id="6" creationId="{6B573D30-E224-5EFD-2414-FE5EA45E2863}"/>
          </ac:spMkLst>
        </pc:spChg>
      </pc:sldChg>
      <pc:sldChg chg="modSp mod">
        <pc:chgData name="Hazell, Danielle" userId="16322be0-50ef-46ff-b0c0-d304bc10d5d2" providerId="ADAL" clId="{E6D12E1F-DF63-450C-A9ED-E72C5F6C045B}" dt="2025-12-01T17:24:13.071" v="30" actId="20577"/>
        <pc:sldMkLst>
          <pc:docMk/>
          <pc:sldMk cId="2970554597" sldId="898"/>
        </pc:sldMkLst>
        <pc:spChg chg="mod">
          <ac:chgData name="Hazell, Danielle" userId="16322be0-50ef-46ff-b0c0-d304bc10d5d2" providerId="ADAL" clId="{E6D12E1F-DF63-450C-A9ED-E72C5F6C045B}" dt="2025-12-01T17:24:13.071" v="30" actId="20577"/>
          <ac:spMkLst>
            <pc:docMk/>
            <pc:sldMk cId="2970554597" sldId="898"/>
            <ac:spMk id="6" creationId="{83947945-039C-EC50-934B-8AFC50DBDF90}"/>
          </ac:spMkLst>
        </pc:spChg>
      </pc:sldChg>
      <pc:sldChg chg="modSp mod">
        <pc:chgData name="Hazell, Danielle" userId="16322be0-50ef-46ff-b0c0-d304bc10d5d2" providerId="ADAL" clId="{E6D12E1F-DF63-450C-A9ED-E72C5F6C045B}" dt="2025-12-01T17:24:34.520" v="33" actId="14100"/>
        <pc:sldMkLst>
          <pc:docMk/>
          <pc:sldMk cId="3413174512" sldId="901"/>
        </pc:sldMkLst>
        <pc:spChg chg="mod">
          <ac:chgData name="Hazell, Danielle" userId="16322be0-50ef-46ff-b0c0-d304bc10d5d2" providerId="ADAL" clId="{E6D12E1F-DF63-450C-A9ED-E72C5F6C045B}" dt="2025-12-01T17:24:34.520" v="33" actId="14100"/>
          <ac:spMkLst>
            <pc:docMk/>
            <pc:sldMk cId="3413174512" sldId="901"/>
            <ac:spMk id="6" creationId="{EAEA5178-B653-7A44-1876-D1B24E54CE56}"/>
          </ac:spMkLst>
        </pc:spChg>
      </pc:sldChg>
      <pc:sldChg chg="modSp mod">
        <pc:chgData name="Hazell, Danielle" userId="16322be0-50ef-46ff-b0c0-d304bc10d5d2" providerId="ADAL" clId="{E6D12E1F-DF63-450C-A9ED-E72C5F6C045B}" dt="2025-12-01T17:24:51.026" v="35" actId="14100"/>
        <pc:sldMkLst>
          <pc:docMk/>
          <pc:sldMk cId="184402571" sldId="903"/>
        </pc:sldMkLst>
        <pc:spChg chg="mod">
          <ac:chgData name="Hazell, Danielle" userId="16322be0-50ef-46ff-b0c0-d304bc10d5d2" providerId="ADAL" clId="{E6D12E1F-DF63-450C-A9ED-E72C5F6C045B}" dt="2025-12-01T17:24:51.026" v="35" actId="14100"/>
          <ac:spMkLst>
            <pc:docMk/>
            <pc:sldMk cId="184402571" sldId="903"/>
            <ac:spMk id="6" creationId="{2A18D8F7-2E54-DEC8-8AC7-6BC317B6C68A}"/>
          </ac:spMkLst>
        </pc:spChg>
      </pc:sldChg>
      <pc:sldChg chg="modSp mod">
        <pc:chgData name="Hazell, Danielle" userId="16322be0-50ef-46ff-b0c0-d304bc10d5d2" providerId="ADAL" clId="{E6D12E1F-DF63-450C-A9ED-E72C5F6C045B}" dt="2025-12-01T17:25:03.755" v="37" actId="14100"/>
        <pc:sldMkLst>
          <pc:docMk/>
          <pc:sldMk cId="2871313214" sldId="905"/>
        </pc:sldMkLst>
        <pc:spChg chg="mod">
          <ac:chgData name="Hazell, Danielle" userId="16322be0-50ef-46ff-b0c0-d304bc10d5d2" providerId="ADAL" clId="{E6D12E1F-DF63-450C-A9ED-E72C5F6C045B}" dt="2025-12-01T17:25:03.755" v="37" actId="14100"/>
          <ac:spMkLst>
            <pc:docMk/>
            <pc:sldMk cId="2871313214" sldId="905"/>
            <ac:spMk id="6" creationId="{8FD416AB-60D7-FCBA-74E7-60934D3C5A4D}"/>
          </ac:spMkLst>
        </pc:spChg>
      </pc:sldChg>
      <pc:sldChg chg="modSp mod">
        <pc:chgData name="Hazell, Danielle" userId="16322be0-50ef-46ff-b0c0-d304bc10d5d2" providerId="ADAL" clId="{E6D12E1F-DF63-450C-A9ED-E72C5F6C045B}" dt="2025-12-01T17:25:17.620" v="39" actId="12385"/>
        <pc:sldMkLst>
          <pc:docMk/>
          <pc:sldMk cId="263831683" sldId="906"/>
        </pc:sldMkLst>
        <pc:graphicFrameChg chg="modGraphic">
          <ac:chgData name="Hazell, Danielle" userId="16322be0-50ef-46ff-b0c0-d304bc10d5d2" providerId="ADAL" clId="{E6D12E1F-DF63-450C-A9ED-E72C5F6C045B}" dt="2025-12-01T17:25:17.620" v="39" actId="12385"/>
          <ac:graphicFrameMkLst>
            <pc:docMk/>
            <pc:sldMk cId="263831683" sldId="906"/>
            <ac:graphicFrameMk id="2" creationId="{0143EC84-060E-824B-FEE5-62AA3DBE05EF}"/>
          </ac:graphicFrameMkLst>
        </pc:graphicFrameChg>
      </pc:sldChg>
      <pc:sldChg chg="modSp mod">
        <pc:chgData name="Hazell, Danielle" userId="16322be0-50ef-46ff-b0c0-d304bc10d5d2" providerId="ADAL" clId="{E6D12E1F-DF63-450C-A9ED-E72C5F6C045B}" dt="2025-12-01T17:25:28.652" v="41" actId="27636"/>
        <pc:sldMkLst>
          <pc:docMk/>
          <pc:sldMk cId="292300620" sldId="907"/>
        </pc:sldMkLst>
        <pc:spChg chg="mod">
          <ac:chgData name="Hazell, Danielle" userId="16322be0-50ef-46ff-b0c0-d304bc10d5d2" providerId="ADAL" clId="{E6D12E1F-DF63-450C-A9ED-E72C5F6C045B}" dt="2025-12-01T17:25:28.652" v="41" actId="27636"/>
          <ac:spMkLst>
            <pc:docMk/>
            <pc:sldMk cId="292300620" sldId="907"/>
            <ac:spMk id="6" creationId="{ED431E01-9496-2238-1C30-95D5D230E9E9}"/>
          </ac:spMkLst>
        </pc:spChg>
      </pc:sldChg>
      <pc:sldChg chg="modSp mod">
        <pc:chgData name="Hazell, Danielle" userId="16322be0-50ef-46ff-b0c0-d304bc10d5d2" providerId="ADAL" clId="{E6D12E1F-DF63-450C-A9ED-E72C5F6C045B}" dt="2025-12-01T17:26:06.067" v="45" actId="1076"/>
        <pc:sldMkLst>
          <pc:docMk/>
          <pc:sldMk cId="1268403627" sldId="909"/>
        </pc:sldMkLst>
        <pc:spChg chg="mod">
          <ac:chgData name="Hazell, Danielle" userId="16322be0-50ef-46ff-b0c0-d304bc10d5d2" providerId="ADAL" clId="{E6D12E1F-DF63-450C-A9ED-E72C5F6C045B}" dt="2025-12-01T17:26:02.017" v="44" actId="1076"/>
          <ac:spMkLst>
            <pc:docMk/>
            <pc:sldMk cId="1268403627" sldId="909"/>
            <ac:spMk id="6" creationId="{9C2BFA9B-51C1-2216-1378-2D94C94EA796}"/>
          </ac:spMkLst>
        </pc:spChg>
        <pc:graphicFrameChg chg="mod modGraphic">
          <ac:chgData name="Hazell, Danielle" userId="16322be0-50ef-46ff-b0c0-d304bc10d5d2" providerId="ADAL" clId="{E6D12E1F-DF63-450C-A9ED-E72C5F6C045B}" dt="2025-12-01T17:26:06.067" v="45" actId="1076"/>
          <ac:graphicFrameMkLst>
            <pc:docMk/>
            <pc:sldMk cId="1268403627" sldId="909"/>
            <ac:graphicFrameMk id="2" creationId="{0FB62834-6289-04FB-5838-8B91E4EBD19A}"/>
          </ac:graphicFrameMkLst>
        </pc:graphicFrameChg>
      </pc:sldChg>
      <pc:sldChg chg="modSp mod">
        <pc:chgData name="Hazell, Danielle" userId="16322be0-50ef-46ff-b0c0-d304bc10d5d2" providerId="ADAL" clId="{E6D12E1F-DF63-450C-A9ED-E72C5F6C045B}" dt="2025-12-01T17:26:12.939" v="46" actId="14100"/>
        <pc:sldMkLst>
          <pc:docMk/>
          <pc:sldMk cId="2381723965" sldId="910"/>
        </pc:sldMkLst>
        <pc:spChg chg="mod">
          <ac:chgData name="Hazell, Danielle" userId="16322be0-50ef-46ff-b0c0-d304bc10d5d2" providerId="ADAL" clId="{E6D12E1F-DF63-450C-A9ED-E72C5F6C045B}" dt="2025-12-01T17:26:12.939" v="46" actId="14100"/>
          <ac:spMkLst>
            <pc:docMk/>
            <pc:sldMk cId="2381723965" sldId="910"/>
            <ac:spMk id="6" creationId="{EE10B352-11FB-312D-DEAB-0A584DB098FD}"/>
          </ac:spMkLst>
        </pc:spChg>
      </pc:sldChg>
      <pc:sldChg chg="modSp mod">
        <pc:chgData name="Hazell, Danielle" userId="16322be0-50ef-46ff-b0c0-d304bc10d5d2" providerId="ADAL" clId="{E6D12E1F-DF63-450C-A9ED-E72C5F6C045B}" dt="2025-12-01T17:26:24.401" v="48" actId="14100"/>
        <pc:sldMkLst>
          <pc:docMk/>
          <pc:sldMk cId="1966986876" sldId="911"/>
        </pc:sldMkLst>
        <pc:spChg chg="mod">
          <ac:chgData name="Hazell, Danielle" userId="16322be0-50ef-46ff-b0c0-d304bc10d5d2" providerId="ADAL" clId="{E6D12E1F-DF63-450C-A9ED-E72C5F6C045B}" dt="2025-12-01T17:26:24.401" v="48" actId="14100"/>
          <ac:spMkLst>
            <pc:docMk/>
            <pc:sldMk cId="1966986876" sldId="911"/>
            <ac:spMk id="6" creationId="{832A9780-E58F-E69B-4187-F13D73EC4F79}"/>
          </ac:spMkLst>
        </pc:spChg>
      </pc:sldChg>
      <pc:sldChg chg="modSp mod">
        <pc:chgData name="Hazell, Danielle" userId="16322be0-50ef-46ff-b0c0-d304bc10d5d2" providerId="ADAL" clId="{E6D12E1F-DF63-450C-A9ED-E72C5F6C045B}" dt="2025-12-01T17:26:57.128" v="49" actId="12385"/>
        <pc:sldMkLst>
          <pc:docMk/>
          <pc:sldMk cId="393814997" sldId="916"/>
        </pc:sldMkLst>
        <pc:graphicFrameChg chg="modGraphic">
          <ac:chgData name="Hazell, Danielle" userId="16322be0-50ef-46ff-b0c0-d304bc10d5d2" providerId="ADAL" clId="{E6D12E1F-DF63-450C-A9ED-E72C5F6C045B}" dt="2025-12-01T17:26:57.128" v="49" actId="12385"/>
          <ac:graphicFrameMkLst>
            <pc:docMk/>
            <pc:sldMk cId="393814997" sldId="916"/>
            <ac:graphicFrameMk id="2" creationId="{705F6BCE-2C67-2BC1-5FED-316CF8FA58EA}"/>
          </ac:graphicFrameMkLst>
        </pc:graphicFrameChg>
      </pc:sldChg>
      <pc:sldChg chg="modSp mod">
        <pc:chgData name="Hazell, Danielle" userId="16322be0-50ef-46ff-b0c0-d304bc10d5d2" providerId="ADAL" clId="{E6D12E1F-DF63-450C-A9ED-E72C5F6C045B}" dt="2025-12-01T17:27:06.322" v="50" actId="14100"/>
        <pc:sldMkLst>
          <pc:docMk/>
          <pc:sldMk cId="3066630667" sldId="917"/>
        </pc:sldMkLst>
        <pc:spChg chg="mod">
          <ac:chgData name="Hazell, Danielle" userId="16322be0-50ef-46ff-b0c0-d304bc10d5d2" providerId="ADAL" clId="{E6D12E1F-DF63-450C-A9ED-E72C5F6C045B}" dt="2025-12-01T17:27:06.322" v="50" actId="14100"/>
          <ac:spMkLst>
            <pc:docMk/>
            <pc:sldMk cId="3066630667" sldId="917"/>
            <ac:spMk id="6" creationId="{A8C387C7-2943-3C78-48B1-8408ECB03221}"/>
          </ac:spMkLst>
        </pc:spChg>
      </pc:sldChg>
      <pc:sldChg chg="modSp mod">
        <pc:chgData name="Hazell, Danielle" userId="16322be0-50ef-46ff-b0c0-d304bc10d5d2" providerId="ADAL" clId="{E6D12E1F-DF63-450C-A9ED-E72C5F6C045B}" dt="2025-12-01T17:27:40.282" v="52" actId="14100"/>
        <pc:sldMkLst>
          <pc:docMk/>
          <pc:sldMk cId="3816782342" sldId="918"/>
        </pc:sldMkLst>
        <pc:spChg chg="mod">
          <ac:chgData name="Hazell, Danielle" userId="16322be0-50ef-46ff-b0c0-d304bc10d5d2" providerId="ADAL" clId="{E6D12E1F-DF63-450C-A9ED-E72C5F6C045B}" dt="2025-12-01T17:27:40.282" v="52" actId="14100"/>
          <ac:spMkLst>
            <pc:docMk/>
            <pc:sldMk cId="3816782342" sldId="918"/>
            <ac:spMk id="6" creationId="{5DCDEE09-D429-E78D-D8C7-D979196AF0B8}"/>
          </ac:spMkLst>
        </pc:spChg>
      </pc:sldChg>
      <pc:sldChg chg="modSp mod">
        <pc:chgData name="Hazell, Danielle" userId="16322be0-50ef-46ff-b0c0-d304bc10d5d2" providerId="ADAL" clId="{E6D12E1F-DF63-450C-A9ED-E72C5F6C045B}" dt="2025-12-01T17:28:01.371" v="53" actId="14100"/>
        <pc:sldMkLst>
          <pc:docMk/>
          <pc:sldMk cId="3074266907" sldId="923"/>
        </pc:sldMkLst>
        <pc:spChg chg="mod">
          <ac:chgData name="Hazell, Danielle" userId="16322be0-50ef-46ff-b0c0-d304bc10d5d2" providerId="ADAL" clId="{E6D12E1F-DF63-450C-A9ED-E72C5F6C045B}" dt="2025-12-01T17:28:01.371" v="53" actId="14100"/>
          <ac:spMkLst>
            <pc:docMk/>
            <pc:sldMk cId="3074266907" sldId="923"/>
            <ac:spMk id="6" creationId="{794618A3-DA7B-78EF-29F9-B23ABEF40E11}"/>
          </ac:spMkLst>
        </pc:spChg>
      </pc:sldChg>
      <pc:sldChg chg="modSp mod">
        <pc:chgData name="Hazell, Danielle" userId="16322be0-50ef-46ff-b0c0-d304bc10d5d2" providerId="ADAL" clId="{E6D12E1F-DF63-450C-A9ED-E72C5F6C045B}" dt="2025-12-01T17:28:09.496" v="54" actId="12385"/>
        <pc:sldMkLst>
          <pc:docMk/>
          <pc:sldMk cId="2312077009" sldId="924"/>
        </pc:sldMkLst>
        <pc:graphicFrameChg chg="modGraphic">
          <ac:chgData name="Hazell, Danielle" userId="16322be0-50ef-46ff-b0c0-d304bc10d5d2" providerId="ADAL" clId="{E6D12E1F-DF63-450C-A9ED-E72C5F6C045B}" dt="2025-12-01T17:28:09.496" v="54" actId="12385"/>
          <ac:graphicFrameMkLst>
            <pc:docMk/>
            <pc:sldMk cId="2312077009" sldId="924"/>
            <ac:graphicFrameMk id="2" creationId="{79D04ED2-954D-C641-5F1D-B2BF820E73FB}"/>
          </ac:graphicFrameMkLst>
        </pc:graphicFrameChg>
      </pc:sldChg>
      <pc:sldChg chg="modSp mod">
        <pc:chgData name="Hazell, Danielle" userId="16322be0-50ef-46ff-b0c0-d304bc10d5d2" providerId="ADAL" clId="{E6D12E1F-DF63-450C-A9ED-E72C5F6C045B}" dt="2025-12-01T17:28:17.906" v="55" actId="14100"/>
        <pc:sldMkLst>
          <pc:docMk/>
          <pc:sldMk cId="1233425105" sldId="925"/>
        </pc:sldMkLst>
        <pc:spChg chg="mod">
          <ac:chgData name="Hazell, Danielle" userId="16322be0-50ef-46ff-b0c0-d304bc10d5d2" providerId="ADAL" clId="{E6D12E1F-DF63-450C-A9ED-E72C5F6C045B}" dt="2025-12-01T17:28:17.906" v="55" actId="14100"/>
          <ac:spMkLst>
            <pc:docMk/>
            <pc:sldMk cId="1233425105" sldId="925"/>
            <ac:spMk id="6" creationId="{E6495330-2A0E-5C94-07D2-632EFEACF720}"/>
          </ac:spMkLst>
        </pc:spChg>
      </pc:sldChg>
      <pc:sldChg chg="modSp mod">
        <pc:chgData name="Hazell, Danielle" userId="16322be0-50ef-46ff-b0c0-d304bc10d5d2" providerId="ADAL" clId="{E6D12E1F-DF63-450C-A9ED-E72C5F6C045B}" dt="2025-12-01T17:28:40.029" v="58" actId="12385"/>
        <pc:sldMkLst>
          <pc:docMk/>
          <pc:sldMk cId="969047686" sldId="926"/>
        </pc:sldMkLst>
        <pc:graphicFrameChg chg="modGraphic">
          <ac:chgData name="Hazell, Danielle" userId="16322be0-50ef-46ff-b0c0-d304bc10d5d2" providerId="ADAL" clId="{E6D12E1F-DF63-450C-A9ED-E72C5F6C045B}" dt="2025-12-01T17:28:40.029" v="58" actId="12385"/>
          <ac:graphicFrameMkLst>
            <pc:docMk/>
            <pc:sldMk cId="969047686" sldId="926"/>
            <ac:graphicFrameMk id="4" creationId="{86D4AF5F-7A42-7287-D358-7981D09E6DFA}"/>
          </ac:graphicFrameMkLst>
        </pc:graphicFrameChg>
      </pc:sldChg>
      <pc:sldChg chg="modSp mod">
        <pc:chgData name="Hazell, Danielle" userId="16322be0-50ef-46ff-b0c0-d304bc10d5d2" providerId="ADAL" clId="{E6D12E1F-DF63-450C-A9ED-E72C5F6C045B}" dt="2025-12-01T17:29:41.027" v="68" actId="6549"/>
        <pc:sldMkLst>
          <pc:docMk/>
          <pc:sldMk cId="3243812399" sldId="928"/>
        </pc:sldMkLst>
        <pc:spChg chg="mod">
          <ac:chgData name="Hazell, Danielle" userId="16322be0-50ef-46ff-b0c0-d304bc10d5d2" providerId="ADAL" clId="{E6D12E1F-DF63-450C-A9ED-E72C5F6C045B}" dt="2025-12-01T17:29:41.027" v="68" actId="6549"/>
          <ac:spMkLst>
            <pc:docMk/>
            <pc:sldMk cId="3243812399" sldId="928"/>
            <ac:spMk id="6" creationId="{824B2CD9-063E-7673-A5F0-8E3AFEF1D446}"/>
          </ac:spMkLst>
        </pc:spChg>
      </pc:sldChg>
      <pc:sldChg chg="modSp mod">
        <pc:chgData name="Hazell, Danielle" userId="16322be0-50ef-46ff-b0c0-d304bc10d5d2" providerId="ADAL" clId="{E6D12E1F-DF63-450C-A9ED-E72C5F6C045B}" dt="2025-12-01T17:29:50.461" v="69" actId="14100"/>
        <pc:sldMkLst>
          <pc:docMk/>
          <pc:sldMk cId="3356341303" sldId="929"/>
        </pc:sldMkLst>
        <pc:spChg chg="mod">
          <ac:chgData name="Hazell, Danielle" userId="16322be0-50ef-46ff-b0c0-d304bc10d5d2" providerId="ADAL" clId="{E6D12E1F-DF63-450C-A9ED-E72C5F6C045B}" dt="2025-12-01T17:29:50.461" v="69" actId="14100"/>
          <ac:spMkLst>
            <pc:docMk/>
            <pc:sldMk cId="3356341303" sldId="929"/>
            <ac:spMk id="6" creationId="{D1C6776C-4DC2-3B01-252D-61670BC99F79}"/>
          </ac:spMkLst>
        </pc:spChg>
      </pc:sldChg>
      <pc:sldMasterChg chg="addSp delSp modSp mod">
        <pc:chgData name="Hazell, Danielle" userId="16322be0-50ef-46ff-b0c0-d304bc10d5d2" providerId="ADAL" clId="{E6D12E1F-DF63-450C-A9ED-E72C5F6C045B}" dt="2025-12-01T17:19:08.902" v="3"/>
        <pc:sldMasterMkLst>
          <pc:docMk/>
          <pc:sldMasterMk cId="2966563060" sldId="2147483653"/>
        </pc:sldMasterMkLst>
        <pc:spChg chg="add mod">
          <ac:chgData name="Hazell, Danielle" userId="16322be0-50ef-46ff-b0c0-d304bc10d5d2" providerId="ADAL" clId="{E6D12E1F-DF63-450C-A9ED-E72C5F6C045B}" dt="2025-12-01T17:19:08.902" v="3"/>
          <ac:spMkLst>
            <pc:docMk/>
            <pc:sldMasterMk cId="2966563060" sldId="2147483653"/>
            <ac:spMk id="4" creationId="{F09912D9-91EE-67B2-EC35-DB4887C05330}"/>
          </ac:spMkLst>
        </pc:spChg>
        <pc:picChg chg="add mod">
          <ac:chgData name="Hazell, Danielle" userId="16322be0-50ef-46ff-b0c0-d304bc10d5d2" providerId="ADAL" clId="{E6D12E1F-DF63-450C-A9ED-E72C5F6C045B}" dt="2025-12-01T17:19:08.902" v="3"/>
          <ac:picMkLst>
            <pc:docMk/>
            <pc:sldMasterMk cId="2966563060" sldId="2147483653"/>
            <ac:picMk id="2" creationId="{86F236B8-2B5B-5934-8121-63A918724448}"/>
          </ac:picMkLst>
        </pc:picChg>
        <pc:picChg chg="add mod">
          <ac:chgData name="Hazell, Danielle" userId="16322be0-50ef-46ff-b0c0-d304bc10d5d2" providerId="ADAL" clId="{E6D12E1F-DF63-450C-A9ED-E72C5F6C045B}" dt="2025-12-01T17:19:08.902" v="3"/>
          <ac:picMkLst>
            <pc:docMk/>
            <pc:sldMasterMk cId="2966563060" sldId="2147483653"/>
            <ac:picMk id="5" creationId="{680F4FD7-B6DB-CFC1-9FD5-406077E51895}"/>
          </ac:picMkLst>
        </pc:picChg>
        <pc:picChg chg="add mod">
          <ac:chgData name="Hazell, Danielle" userId="16322be0-50ef-46ff-b0c0-d304bc10d5d2" providerId="ADAL" clId="{E6D12E1F-DF63-450C-A9ED-E72C5F6C045B}" dt="2025-12-01T17:19:08.902" v="3"/>
          <ac:picMkLst>
            <pc:docMk/>
            <pc:sldMasterMk cId="2966563060" sldId="2147483653"/>
            <ac:picMk id="7" creationId="{7DF88F2B-0D36-26A4-5510-744AA2C2F304}"/>
          </ac:picMkLst>
        </pc:picChg>
      </pc:sldMasterChg>
    </pc:docChg>
  </pc:docChgLst>
  <pc:docChgLst>
    <pc:chgData name="Andrasko, Rhiannon" userId="S::rhiannon.andrasko@wjec.co.uk::15be4c62-2de6-4343-a7f4-3c209826edd1" providerId="AD" clId="Web-{D6DAF981-74AB-41E6-5449-5A8DC7ED157A}"/>
    <pc:docChg chg="mod">
      <pc:chgData name="Andrasko, Rhiannon" userId="S::rhiannon.andrasko@wjec.co.uk::15be4c62-2de6-4343-a7f4-3c209826edd1" providerId="AD" clId="Web-{D6DAF981-74AB-41E6-5449-5A8DC7ED157A}" dt="2025-12-04T12:58:16.693" v="1" actId="33475"/>
      <pc:docMkLst>
        <pc:docMk/>
      </pc:docMkLst>
    </pc:docChg>
  </pc:docChgLst>
  <pc:docChgLst>
    <pc:chgData name="Andrasko, Rhiannon" userId="S::rhiannon.andrasko@wjec.co.uk::15be4c62-2de6-4343-a7f4-3c209826edd1" providerId="AD" clId="Web-{4DA75EC7-46A2-69AE-D784-6D6B612BD9BE}"/>
    <pc:docChg chg="modSld">
      <pc:chgData name="Andrasko, Rhiannon" userId="S::rhiannon.andrasko@wjec.co.uk::15be4c62-2de6-4343-a7f4-3c209826edd1" providerId="AD" clId="Web-{4DA75EC7-46A2-69AE-D784-6D6B612BD9BE}" dt="2025-12-04T12:57:28.685" v="69" actId="20577"/>
      <pc:docMkLst>
        <pc:docMk/>
      </pc:docMkLst>
      <pc:sldChg chg="modSp">
        <pc:chgData name="Andrasko, Rhiannon" userId="S::rhiannon.andrasko@wjec.co.uk::15be4c62-2de6-4343-a7f4-3c209826edd1" providerId="AD" clId="Web-{4DA75EC7-46A2-69AE-D784-6D6B612BD9BE}" dt="2025-12-04T12:36:40.149" v="31"/>
        <pc:sldMkLst>
          <pc:docMk/>
          <pc:sldMk cId="391676609" sldId="852"/>
        </pc:sldMkLst>
        <pc:graphicFrameChg chg="mod modGraphic">
          <ac:chgData name="Andrasko, Rhiannon" userId="S::rhiannon.andrasko@wjec.co.uk::15be4c62-2de6-4343-a7f4-3c209826edd1" providerId="AD" clId="Web-{4DA75EC7-46A2-69AE-D784-6D6B612BD9BE}" dt="2025-12-04T12:36:40.149" v="31"/>
          <ac:graphicFrameMkLst>
            <pc:docMk/>
            <pc:sldMk cId="391676609" sldId="852"/>
            <ac:graphicFrameMk id="2" creationId="{1CFB9F95-178A-8FF7-B96C-E3DDF8CA0EBB}"/>
          </ac:graphicFrameMkLst>
        </pc:graphicFrameChg>
      </pc:sldChg>
      <pc:sldChg chg="modSp">
        <pc:chgData name="Andrasko, Rhiannon" userId="S::rhiannon.andrasko@wjec.co.uk::15be4c62-2de6-4343-a7f4-3c209826edd1" providerId="AD" clId="Web-{4DA75EC7-46A2-69AE-D784-6D6B612BD9BE}" dt="2025-12-04T12:54:24.053" v="48" actId="20577"/>
        <pc:sldMkLst>
          <pc:docMk/>
          <pc:sldMk cId="528857297" sldId="882"/>
        </pc:sldMkLst>
        <pc:spChg chg="mod">
          <ac:chgData name="Andrasko, Rhiannon" userId="S::rhiannon.andrasko@wjec.co.uk::15be4c62-2de6-4343-a7f4-3c209826edd1" providerId="AD" clId="Web-{4DA75EC7-46A2-69AE-D784-6D6B612BD9BE}" dt="2025-12-04T12:54:24.053" v="48" actId="20577"/>
          <ac:spMkLst>
            <pc:docMk/>
            <pc:sldMk cId="528857297" sldId="882"/>
            <ac:spMk id="6" creationId="{2B3F79E1-C555-D0FD-92C0-07298EB0F103}"/>
          </ac:spMkLst>
        </pc:spChg>
      </pc:sldChg>
      <pc:sldChg chg="modSp">
        <pc:chgData name="Andrasko, Rhiannon" userId="S::rhiannon.andrasko@wjec.co.uk::15be4c62-2de6-4343-a7f4-3c209826edd1" providerId="AD" clId="Web-{4DA75EC7-46A2-69AE-D784-6D6B612BD9BE}" dt="2025-12-04T12:33:31.910" v="1"/>
        <pc:sldMkLst>
          <pc:docMk/>
          <pc:sldMk cId="3557974364" sldId="884"/>
        </pc:sldMkLst>
        <pc:graphicFrameChg chg="mod modGraphic">
          <ac:chgData name="Andrasko, Rhiannon" userId="S::rhiannon.andrasko@wjec.co.uk::15be4c62-2de6-4343-a7f4-3c209826edd1" providerId="AD" clId="Web-{4DA75EC7-46A2-69AE-D784-6D6B612BD9BE}" dt="2025-12-04T12:33:31.910" v="1"/>
          <ac:graphicFrameMkLst>
            <pc:docMk/>
            <pc:sldMk cId="3557974364" sldId="884"/>
            <ac:graphicFrameMk id="2" creationId="{BCA94A2F-B795-25F2-D950-274A8E649C97}"/>
          </ac:graphicFrameMkLst>
        </pc:graphicFrameChg>
      </pc:sldChg>
      <pc:sldChg chg="modSp">
        <pc:chgData name="Andrasko, Rhiannon" userId="S::rhiannon.andrasko@wjec.co.uk::15be4c62-2de6-4343-a7f4-3c209826edd1" providerId="AD" clId="Web-{4DA75EC7-46A2-69AE-D784-6D6B612BD9BE}" dt="2025-12-04T12:54:38.883" v="49" actId="20577"/>
        <pc:sldMkLst>
          <pc:docMk/>
          <pc:sldMk cId="2822568529" sldId="888"/>
        </pc:sldMkLst>
        <pc:spChg chg="mod">
          <ac:chgData name="Andrasko, Rhiannon" userId="S::rhiannon.andrasko@wjec.co.uk::15be4c62-2de6-4343-a7f4-3c209826edd1" providerId="AD" clId="Web-{4DA75EC7-46A2-69AE-D784-6D6B612BD9BE}" dt="2025-12-04T12:54:38.883" v="49" actId="20577"/>
          <ac:spMkLst>
            <pc:docMk/>
            <pc:sldMk cId="2822568529" sldId="888"/>
            <ac:spMk id="6" creationId="{AABA11C2-9D92-2214-DCB5-B4F449A79C42}"/>
          </ac:spMkLst>
        </pc:spChg>
      </pc:sldChg>
      <pc:sldChg chg="modSp">
        <pc:chgData name="Andrasko, Rhiannon" userId="S::rhiannon.andrasko@wjec.co.uk::15be4c62-2de6-4343-a7f4-3c209826edd1" providerId="AD" clId="Web-{4DA75EC7-46A2-69AE-D784-6D6B612BD9BE}" dt="2025-12-04T12:55:26.312" v="60" actId="20577"/>
        <pc:sldMkLst>
          <pc:docMk/>
          <pc:sldMk cId="1078402599" sldId="890"/>
        </pc:sldMkLst>
        <pc:spChg chg="mod">
          <ac:chgData name="Andrasko, Rhiannon" userId="S::rhiannon.andrasko@wjec.co.uk::15be4c62-2de6-4343-a7f4-3c209826edd1" providerId="AD" clId="Web-{4DA75EC7-46A2-69AE-D784-6D6B612BD9BE}" dt="2025-12-04T12:55:26.312" v="60" actId="20577"/>
          <ac:spMkLst>
            <pc:docMk/>
            <pc:sldMk cId="1078402599" sldId="890"/>
            <ac:spMk id="6" creationId="{FC730570-ED5C-8A85-6D7A-38FE8F6598A6}"/>
          </ac:spMkLst>
        </pc:spChg>
      </pc:sldChg>
      <pc:sldChg chg="modSp">
        <pc:chgData name="Andrasko, Rhiannon" userId="S::rhiannon.andrasko@wjec.co.uk::15be4c62-2de6-4343-a7f4-3c209826edd1" providerId="AD" clId="Web-{4DA75EC7-46A2-69AE-D784-6D6B612BD9BE}" dt="2025-12-04T12:55:06.793" v="57" actId="20577"/>
        <pc:sldMkLst>
          <pc:docMk/>
          <pc:sldMk cId="2406149619" sldId="891"/>
        </pc:sldMkLst>
        <pc:spChg chg="mod">
          <ac:chgData name="Andrasko, Rhiannon" userId="S::rhiannon.andrasko@wjec.co.uk::15be4c62-2de6-4343-a7f4-3c209826edd1" providerId="AD" clId="Web-{4DA75EC7-46A2-69AE-D784-6D6B612BD9BE}" dt="2025-12-04T12:55:06.793" v="57" actId="20577"/>
          <ac:spMkLst>
            <pc:docMk/>
            <pc:sldMk cId="2406149619" sldId="891"/>
            <ac:spMk id="6" creationId="{B3835081-CEAC-25E8-6D5D-DC3980614215}"/>
          </ac:spMkLst>
        </pc:spChg>
      </pc:sldChg>
      <pc:sldChg chg="modSp">
        <pc:chgData name="Andrasko, Rhiannon" userId="S::rhiannon.andrasko@wjec.co.uk::15be4c62-2de6-4343-a7f4-3c209826edd1" providerId="AD" clId="Web-{4DA75EC7-46A2-69AE-D784-6D6B612BD9BE}" dt="2025-12-04T12:41:02.301" v="40" actId="20577"/>
        <pc:sldMkLst>
          <pc:docMk/>
          <pc:sldMk cId="2199995997" sldId="897"/>
        </pc:sldMkLst>
        <pc:spChg chg="mod">
          <ac:chgData name="Andrasko, Rhiannon" userId="S::rhiannon.andrasko@wjec.co.uk::15be4c62-2de6-4343-a7f4-3c209826edd1" providerId="AD" clId="Web-{4DA75EC7-46A2-69AE-D784-6D6B612BD9BE}" dt="2025-12-04T12:41:02.301" v="40" actId="20577"/>
          <ac:spMkLst>
            <pc:docMk/>
            <pc:sldMk cId="2199995997" sldId="897"/>
            <ac:spMk id="6" creationId="{6B573D30-E224-5EFD-2414-FE5EA45E2863}"/>
          </ac:spMkLst>
        </pc:spChg>
      </pc:sldChg>
      <pc:sldChg chg="modSp">
        <pc:chgData name="Andrasko, Rhiannon" userId="S::rhiannon.andrasko@wjec.co.uk::15be4c62-2de6-4343-a7f4-3c209826edd1" providerId="AD" clId="Web-{4DA75EC7-46A2-69AE-D784-6D6B612BD9BE}" dt="2025-12-04T12:55:42.954" v="61" actId="20577"/>
        <pc:sldMkLst>
          <pc:docMk/>
          <pc:sldMk cId="3413174512" sldId="901"/>
        </pc:sldMkLst>
        <pc:spChg chg="mod">
          <ac:chgData name="Andrasko, Rhiannon" userId="S::rhiannon.andrasko@wjec.co.uk::15be4c62-2de6-4343-a7f4-3c209826edd1" providerId="AD" clId="Web-{4DA75EC7-46A2-69AE-D784-6D6B612BD9BE}" dt="2025-12-04T12:55:42.954" v="61" actId="20577"/>
          <ac:spMkLst>
            <pc:docMk/>
            <pc:sldMk cId="3413174512" sldId="901"/>
            <ac:spMk id="6" creationId="{EAEA5178-B653-7A44-1876-D1B24E54CE56}"/>
          </ac:spMkLst>
        </pc:spChg>
      </pc:sldChg>
      <pc:sldChg chg="modSp">
        <pc:chgData name="Andrasko, Rhiannon" userId="S::rhiannon.andrasko@wjec.co.uk::15be4c62-2de6-4343-a7f4-3c209826edd1" providerId="AD" clId="Web-{4DA75EC7-46A2-69AE-D784-6D6B612BD9BE}" dt="2025-12-04T12:55:51.471" v="62" actId="20577"/>
        <pc:sldMkLst>
          <pc:docMk/>
          <pc:sldMk cId="184402571" sldId="903"/>
        </pc:sldMkLst>
        <pc:spChg chg="mod">
          <ac:chgData name="Andrasko, Rhiannon" userId="S::rhiannon.andrasko@wjec.co.uk::15be4c62-2de6-4343-a7f4-3c209826edd1" providerId="AD" clId="Web-{4DA75EC7-46A2-69AE-D784-6D6B612BD9BE}" dt="2025-12-04T12:55:51.471" v="62" actId="20577"/>
          <ac:spMkLst>
            <pc:docMk/>
            <pc:sldMk cId="184402571" sldId="903"/>
            <ac:spMk id="6" creationId="{2A18D8F7-2E54-DEC8-8AC7-6BC317B6C68A}"/>
          </ac:spMkLst>
        </pc:spChg>
      </pc:sldChg>
      <pc:sldChg chg="modSp">
        <pc:chgData name="Andrasko, Rhiannon" userId="S::rhiannon.andrasko@wjec.co.uk::15be4c62-2de6-4343-a7f4-3c209826edd1" providerId="AD" clId="Web-{4DA75EC7-46A2-69AE-D784-6D6B612BD9BE}" dt="2025-12-04T12:56:13.036" v="64" actId="20577"/>
        <pc:sldMkLst>
          <pc:docMk/>
          <pc:sldMk cId="2149253526" sldId="908"/>
        </pc:sldMkLst>
        <pc:spChg chg="mod">
          <ac:chgData name="Andrasko, Rhiannon" userId="S::rhiannon.andrasko@wjec.co.uk::15be4c62-2de6-4343-a7f4-3c209826edd1" providerId="AD" clId="Web-{4DA75EC7-46A2-69AE-D784-6D6B612BD9BE}" dt="2025-12-04T12:56:13.036" v="64" actId="20577"/>
          <ac:spMkLst>
            <pc:docMk/>
            <pc:sldMk cId="2149253526" sldId="908"/>
            <ac:spMk id="6" creationId="{F436B77A-4671-BC71-0068-45D9E1DBFCAC}"/>
          </ac:spMkLst>
        </pc:spChg>
      </pc:sldChg>
      <pc:sldChg chg="modSp">
        <pc:chgData name="Andrasko, Rhiannon" userId="S::rhiannon.andrasko@wjec.co.uk::15be4c62-2de6-4343-a7f4-3c209826edd1" providerId="AD" clId="Web-{4DA75EC7-46A2-69AE-D784-6D6B612BD9BE}" dt="2025-12-04T12:47:15.884" v="43" actId="20577"/>
        <pc:sldMkLst>
          <pc:docMk/>
          <pc:sldMk cId="2554343193" sldId="914"/>
        </pc:sldMkLst>
        <pc:spChg chg="mod">
          <ac:chgData name="Andrasko, Rhiannon" userId="S::rhiannon.andrasko@wjec.co.uk::15be4c62-2de6-4343-a7f4-3c209826edd1" providerId="AD" clId="Web-{4DA75EC7-46A2-69AE-D784-6D6B612BD9BE}" dt="2025-12-04T12:47:15.884" v="43" actId="20577"/>
          <ac:spMkLst>
            <pc:docMk/>
            <pc:sldMk cId="2554343193" sldId="914"/>
            <ac:spMk id="6" creationId="{89D697B1-0122-C60E-E753-5D5117917C1D}"/>
          </ac:spMkLst>
        </pc:spChg>
      </pc:sldChg>
      <pc:sldChg chg="modSp">
        <pc:chgData name="Andrasko, Rhiannon" userId="S::rhiannon.andrasko@wjec.co.uk::15be4c62-2de6-4343-a7f4-3c209826edd1" providerId="AD" clId="Web-{4DA75EC7-46A2-69AE-D784-6D6B612BD9BE}" dt="2025-12-04T12:56:59.104" v="66" actId="20577"/>
        <pc:sldMkLst>
          <pc:docMk/>
          <pc:sldMk cId="3816782342" sldId="918"/>
        </pc:sldMkLst>
        <pc:spChg chg="mod">
          <ac:chgData name="Andrasko, Rhiannon" userId="S::rhiannon.andrasko@wjec.co.uk::15be4c62-2de6-4343-a7f4-3c209826edd1" providerId="AD" clId="Web-{4DA75EC7-46A2-69AE-D784-6D6B612BD9BE}" dt="2025-12-04T12:56:59.104" v="66" actId="20577"/>
          <ac:spMkLst>
            <pc:docMk/>
            <pc:sldMk cId="3816782342" sldId="918"/>
            <ac:spMk id="6" creationId="{5DCDEE09-D429-E78D-D8C7-D979196AF0B8}"/>
          </ac:spMkLst>
        </pc:spChg>
      </pc:sldChg>
      <pc:sldChg chg="modSp">
        <pc:chgData name="Andrasko, Rhiannon" userId="S::rhiannon.andrasko@wjec.co.uk::15be4c62-2de6-4343-a7f4-3c209826edd1" providerId="AD" clId="Web-{4DA75EC7-46A2-69AE-D784-6D6B612BD9BE}" dt="2025-12-04T12:51:50.893" v="45"/>
        <pc:sldMkLst>
          <pc:docMk/>
          <pc:sldMk cId="969047686" sldId="926"/>
        </pc:sldMkLst>
        <pc:graphicFrameChg chg="mod modGraphic">
          <ac:chgData name="Andrasko, Rhiannon" userId="S::rhiannon.andrasko@wjec.co.uk::15be4c62-2de6-4343-a7f4-3c209826edd1" providerId="AD" clId="Web-{4DA75EC7-46A2-69AE-D784-6D6B612BD9BE}" dt="2025-12-04T12:51:50.893" v="45"/>
          <ac:graphicFrameMkLst>
            <pc:docMk/>
            <pc:sldMk cId="969047686" sldId="926"/>
            <ac:graphicFrameMk id="4" creationId="{86D4AF5F-7A42-7287-D358-7981D09E6DFA}"/>
          </ac:graphicFrameMkLst>
        </pc:graphicFrameChg>
      </pc:sldChg>
      <pc:sldChg chg="modSp">
        <pc:chgData name="Andrasko, Rhiannon" userId="S::rhiannon.andrasko@wjec.co.uk::15be4c62-2de6-4343-a7f4-3c209826edd1" providerId="AD" clId="Web-{4DA75EC7-46A2-69AE-D784-6D6B612BD9BE}" dt="2025-12-04T12:52:51.753" v="47" actId="20577"/>
        <pc:sldMkLst>
          <pc:docMk/>
          <pc:sldMk cId="3243812399" sldId="928"/>
        </pc:sldMkLst>
        <pc:spChg chg="mod">
          <ac:chgData name="Andrasko, Rhiannon" userId="S::rhiannon.andrasko@wjec.co.uk::15be4c62-2de6-4343-a7f4-3c209826edd1" providerId="AD" clId="Web-{4DA75EC7-46A2-69AE-D784-6D6B612BD9BE}" dt="2025-12-04T12:52:51.753" v="47" actId="20577"/>
          <ac:spMkLst>
            <pc:docMk/>
            <pc:sldMk cId="3243812399" sldId="928"/>
            <ac:spMk id="6" creationId="{824B2CD9-063E-7673-A5F0-8E3AFEF1D446}"/>
          </ac:spMkLst>
        </pc:spChg>
      </pc:sldChg>
      <pc:sldChg chg="modSp">
        <pc:chgData name="Andrasko, Rhiannon" userId="S::rhiannon.andrasko@wjec.co.uk::15be4c62-2de6-4343-a7f4-3c209826edd1" providerId="AD" clId="Web-{4DA75EC7-46A2-69AE-D784-6D6B612BD9BE}" dt="2025-12-04T12:57:28.685" v="69" actId="20577"/>
        <pc:sldMkLst>
          <pc:docMk/>
          <pc:sldMk cId="3356341303" sldId="929"/>
        </pc:sldMkLst>
        <pc:spChg chg="mod">
          <ac:chgData name="Andrasko, Rhiannon" userId="S::rhiannon.andrasko@wjec.co.uk::15be4c62-2de6-4343-a7f4-3c209826edd1" providerId="AD" clId="Web-{4DA75EC7-46A2-69AE-D784-6D6B612BD9BE}" dt="2025-12-04T12:57:28.685" v="69" actId="20577"/>
          <ac:spMkLst>
            <pc:docMk/>
            <pc:sldMk cId="3356341303" sldId="929"/>
            <ac:spMk id="6" creationId="{D1C6776C-4DC2-3B01-252D-61670BC99F79}"/>
          </ac:spMkLst>
        </pc:spChg>
      </pc:sldChg>
    </pc:docChg>
  </pc:docChgLst>
  <pc:docChgLst>
    <pc:chgData name="Lee Guthrie" userId="1cb701bb-47c8-4e70-a967-200e600f3e71" providerId="ADAL" clId="{2E3988C0-49EB-4F2D-94F8-5ACA8DBCC780}"/>
    <pc:docChg chg="modSld">
      <pc:chgData name="Lee Guthrie" userId="1cb701bb-47c8-4e70-a967-200e600f3e71" providerId="ADAL" clId="{2E3988C0-49EB-4F2D-94F8-5ACA8DBCC780}" dt="2025-11-25T11:47:16.496" v="157" actId="20577"/>
      <pc:docMkLst>
        <pc:docMk/>
      </pc:docMkLst>
      <pc:sldChg chg="modSp mod">
        <pc:chgData name="Lee Guthrie" userId="1cb701bb-47c8-4e70-a967-200e600f3e71" providerId="ADAL" clId="{2E3988C0-49EB-4F2D-94F8-5ACA8DBCC780}" dt="2025-11-25T11:47:16.496" v="157" actId="20577"/>
        <pc:sldMkLst>
          <pc:docMk/>
          <pc:sldMk cId="616617940" sldId="857"/>
        </pc:sldMkLst>
        <pc:spChg chg="mod">
          <ac:chgData name="Lee Guthrie" userId="1cb701bb-47c8-4e70-a967-200e600f3e71" providerId="ADAL" clId="{2E3988C0-49EB-4F2D-94F8-5ACA8DBCC780}" dt="2025-11-25T11:47:16.496" v="157" actId="20577"/>
          <ac:spMkLst>
            <pc:docMk/>
            <pc:sldMk cId="616617940" sldId="857"/>
            <ac:spMk id="6" creationId="{9D24A1A8-E8B0-899A-BCC7-6D8A36A4A5CF}"/>
          </ac:spMkLst>
        </pc:spChg>
      </pc:sldChg>
      <pc:sldChg chg="modSp mod">
        <pc:chgData name="Lee Guthrie" userId="1cb701bb-47c8-4e70-a967-200e600f3e71" providerId="ADAL" clId="{2E3988C0-49EB-4F2D-94F8-5ACA8DBCC780}" dt="2025-11-25T11:41:34.695" v="3" actId="20577"/>
        <pc:sldMkLst>
          <pc:docMk/>
          <pc:sldMk cId="763938239" sldId="880"/>
        </pc:sldMkLst>
        <pc:graphicFrameChg chg="modGraphic">
          <ac:chgData name="Lee Guthrie" userId="1cb701bb-47c8-4e70-a967-200e600f3e71" providerId="ADAL" clId="{2E3988C0-49EB-4F2D-94F8-5ACA8DBCC780}" dt="2025-11-25T11:41:34.695" v="3" actId="20577"/>
          <ac:graphicFrameMkLst>
            <pc:docMk/>
            <pc:sldMk cId="763938239" sldId="880"/>
            <ac:graphicFrameMk id="2" creationId="{1E3CEB2A-600C-1A94-2354-BF40E8AD0CB4}"/>
          </ac:graphicFrameMkLst>
        </pc:graphicFrameChg>
      </pc:sldChg>
      <pc:sldChg chg="modSp mod">
        <pc:chgData name="Lee Guthrie" userId="1cb701bb-47c8-4e70-a967-200e600f3e71" providerId="ADAL" clId="{2E3988C0-49EB-4F2D-94F8-5ACA8DBCC780}" dt="2025-11-25T11:41:37.748" v="4" actId="20577"/>
        <pc:sldMkLst>
          <pc:docMk/>
          <pc:sldMk cId="2689387574" sldId="881"/>
        </pc:sldMkLst>
        <pc:spChg chg="mod">
          <ac:chgData name="Lee Guthrie" userId="1cb701bb-47c8-4e70-a967-200e600f3e71" providerId="ADAL" clId="{2E3988C0-49EB-4F2D-94F8-5ACA8DBCC780}" dt="2025-11-25T11:41:37.748" v="4" actId="20577"/>
          <ac:spMkLst>
            <pc:docMk/>
            <pc:sldMk cId="2689387574" sldId="881"/>
            <ac:spMk id="6" creationId="{D8351B7D-899E-648C-6B7B-7454B47BF6DC}"/>
          </ac:spMkLst>
        </pc:spChg>
      </pc:sldChg>
      <pc:sldChg chg="modSp mod">
        <pc:chgData name="Lee Guthrie" userId="1cb701bb-47c8-4e70-a967-200e600f3e71" providerId="ADAL" clId="{2E3988C0-49EB-4F2D-94F8-5ACA8DBCC780}" dt="2025-11-25T11:41:55.111" v="13" actId="20577"/>
        <pc:sldMkLst>
          <pc:docMk/>
          <pc:sldMk cId="3902783936" sldId="883"/>
        </pc:sldMkLst>
        <pc:graphicFrameChg chg="modGraphic">
          <ac:chgData name="Lee Guthrie" userId="1cb701bb-47c8-4e70-a967-200e600f3e71" providerId="ADAL" clId="{2E3988C0-49EB-4F2D-94F8-5ACA8DBCC780}" dt="2025-11-25T11:41:55.111" v="13" actId="20577"/>
          <ac:graphicFrameMkLst>
            <pc:docMk/>
            <pc:sldMk cId="3902783936" sldId="883"/>
            <ac:graphicFrameMk id="7" creationId="{64ECC80B-1D8A-5869-44BA-C61071716B8B}"/>
          </ac:graphicFrameMkLst>
        </pc:graphicFrameChg>
      </pc:sldChg>
      <pc:sldChg chg="modSp mod">
        <pc:chgData name="Lee Guthrie" userId="1cb701bb-47c8-4e70-a967-200e600f3e71" providerId="ADAL" clId="{2E3988C0-49EB-4F2D-94F8-5ACA8DBCC780}" dt="2025-11-25T11:41:50.837" v="9" actId="20577"/>
        <pc:sldMkLst>
          <pc:docMk/>
          <pc:sldMk cId="3557974364" sldId="884"/>
        </pc:sldMkLst>
        <pc:graphicFrameChg chg="modGraphic">
          <ac:chgData name="Lee Guthrie" userId="1cb701bb-47c8-4e70-a967-200e600f3e71" providerId="ADAL" clId="{2E3988C0-49EB-4F2D-94F8-5ACA8DBCC780}" dt="2025-11-25T11:41:50.837" v="9" actId="20577"/>
          <ac:graphicFrameMkLst>
            <pc:docMk/>
            <pc:sldMk cId="3557974364" sldId="884"/>
            <ac:graphicFrameMk id="2" creationId="{BCA94A2F-B795-25F2-D950-274A8E649C97}"/>
          </ac:graphicFrameMkLst>
        </pc:graphicFrameChg>
      </pc:sldChg>
      <pc:sldChg chg="modSp mod">
        <pc:chgData name="Lee Guthrie" userId="1cb701bb-47c8-4e70-a967-200e600f3e71" providerId="ADAL" clId="{2E3988C0-49EB-4F2D-94F8-5ACA8DBCC780}" dt="2025-11-25T11:42:01.366" v="19" actId="20577"/>
        <pc:sldMkLst>
          <pc:docMk/>
          <pc:sldMk cId="3963943214" sldId="885"/>
        </pc:sldMkLst>
        <pc:spChg chg="mod">
          <ac:chgData name="Lee Guthrie" userId="1cb701bb-47c8-4e70-a967-200e600f3e71" providerId="ADAL" clId="{2E3988C0-49EB-4F2D-94F8-5ACA8DBCC780}" dt="2025-11-25T11:42:01.366" v="19" actId="20577"/>
          <ac:spMkLst>
            <pc:docMk/>
            <pc:sldMk cId="3963943214" sldId="885"/>
            <ac:spMk id="6" creationId="{7CAFA395-31A0-4167-BED8-8AB472D0372B}"/>
          </ac:spMkLst>
        </pc:spChg>
      </pc:sldChg>
      <pc:sldChg chg="modSp mod">
        <pc:chgData name="Lee Guthrie" userId="1cb701bb-47c8-4e70-a967-200e600f3e71" providerId="ADAL" clId="{2E3988C0-49EB-4F2D-94F8-5ACA8DBCC780}" dt="2025-11-25T11:42:07.576" v="24" actId="20577"/>
        <pc:sldMkLst>
          <pc:docMk/>
          <pc:sldMk cId="1702068239" sldId="886"/>
        </pc:sldMkLst>
        <pc:spChg chg="mod">
          <ac:chgData name="Lee Guthrie" userId="1cb701bb-47c8-4e70-a967-200e600f3e71" providerId="ADAL" clId="{2E3988C0-49EB-4F2D-94F8-5ACA8DBCC780}" dt="2025-11-25T11:42:07.576" v="24" actId="20577"/>
          <ac:spMkLst>
            <pc:docMk/>
            <pc:sldMk cId="1702068239" sldId="886"/>
            <ac:spMk id="6" creationId="{27E61412-9B0E-4988-D025-12C31564BE00}"/>
          </ac:spMkLst>
        </pc:spChg>
      </pc:sldChg>
      <pc:sldChg chg="modSp mod">
        <pc:chgData name="Lee Guthrie" userId="1cb701bb-47c8-4e70-a967-200e600f3e71" providerId="ADAL" clId="{2E3988C0-49EB-4F2D-94F8-5ACA8DBCC780}" dt="2025-11-25T11:43:07.832" v="27" actId="20577"/>
        <pc:sldMkLst>
          <pc:docMk/>
          <pc:sldMk cId="599880216" sldId="889"/>
        </pc:sldMkLst>
        <pc:spChg chg="mod">
          <ac:chgData name="Lee Guthrie" userId="1cb701bb-47c8-4e70-a967-200e600f3e71" providerId="ADAL" clId="{2E3988C0-49EB-4F2D-94F8-5ACA8DBCC780}" dt="2025-11-25T11:43:07.832" v="27" actId="20577"/>
          <ac:spMkLst>
            <pc:docMk/>
            <pc:sldMk cId="599880216" sldId="889"/>
            <ac:spMk id="6" creationId="{1878D520-38DC-BF93-4D90-7938992E4D58}"/>
          </ac:spMkLst>
        </pc:spChg>
      </pc:sldChg>
      <pc:sldChg chg="modSp mod">
        <pc:chgData name="Lee Guthrie" userId="1cb701bb-47c8-4e70-a967-200e600f3e71" providerId="ADAL" clId="{2E3988C0-49EB-4F2D-94F8-5ACA8DBCC780}" dt="2025-11-25T11:43:14.852" v="30" actId="20577"/>
        <pc:sldMkLst>
          <pc:docMk/>
          <pc:sldMk cId="1717901834" sldId="892"/>
        </pc:sldMkLst>
        <pc:spChg chg="mod">
          <ac:chgData name="Lee Guthrie" userId="1cb701bb-47c8-4e70-a967-200e600f3e71" providerId="ADAL" clId="{2E3988C0-49EB-4F2D-94F8-5ACA8DBCC780}" dt="2025-11-25T11:43:14.852" v="30" actId="20577"/>
          <ac:spMkLst>
            <pc:docMk/>
            <pc:sldMk cId="1717901834" sldId="892"/>
            <ac:spMk id="6" creationId="{0DA544D7-86F5-587E-FDE0-72DD70BD6C11}"/>
          </ac:spMkLst>
        </pc:spChg>
      </pc:sldChg>
      <pc:sldChg chg="modSp mod">
        <pc:chgData name="Lee Guthrie" userId="1cb701bb-47c8-4e70-a967-200e600f3e71" providerId="ADAL" clId="{2E3988C0-49EB-4F2D-94F8-5ACA8DBCC780}" dt="2025-11-25T11:43:19.364" v="33" actId="20577"/>
        <pc:sldMkLst>
          <pc:docMk/>
          <pc:sldMk cId="3467077664" sldId="893"/>
        </pc:sldMkLst>
        <pc:spChg chg="mod">
          <ac:chgData name="Lee Guthrie" userId="1cb701bb-47c8-4e70-a967-200e600f3e71" providerId="ADAL" clId="{2E3988C0-49EB-4F2D-94F8-5ACA8DBCC780}" dt="2025-11-25T11:43:19.364" v="33" actId="20577"/>
          <ac:spMkLst>
            <pc:docMk/>
            <pc:sldMk cId="3467077664" sldId="893"/>
            <ac:spMk id="6" creationId="{B2803ADF-25EA-15E6-4D8B-88021DE4C755}"/>
          </ac:spMkLst>
        </pc:spChg>
      </pc:sldChg>
      <pc:sldChg chg="modSp mod">
        <pc:chgData name="Lee Guthrie" userId="1cb701bb-47c8-4e70-a967-200e600f3e71" providerId="ADAL" clId="{2E3988C0-49EB-4F2D-94F8-5ACA8DBCC780}" dt="2025-11-25T11:43:26" v="38" actId="20577"/>
        <pc:sldMkLst>
          <pc:docMk/>
          <pc:sldMk cId="1945700172" sldId="894"/>
        </pc:sldMkLst>
        <pc:spChg chg="mod">
          <ac:chgData name="Lee Guthrie" userId="1cb701bb-47c8-4e70-a967-200e600f3e71" providerId="ADAL" clId="{2E3988C0-49EB-4F2D-94F8-5ACA8DBCC780}" dt="2025-11-25T11:43:26" v="38" actId="20577"/>
          <ac:spMkLst>
            <pc:docMk/>
            <pc:sldMk cId="1945700172" sldId="894"/>
            <ac:spMk id="6" creationId="{B7683D4B-8AED-C454-3884-717D892C751B}"/>
          </ac:spMkLst>
        </pc:spChg>
      </pc:sldChg>
      <pc:sldChg chg="modSp mod">
        <pc:chgData name="Lee Guthrie" userId="1cb701bb-47c8-4e70-a967-200e600f3e71" providerId="ADAL" clId="{2E3988C0-49EB-4F2D-94F8-5ACA8DBCC780}" dt="2025-11-25T11:43:29.168" v="40" actId="20577"/>
        <pc:sldMkLst>
          <pc:docMk/>
          <pc:sldMk cId="1916787514" sldId="895"/>
        </pc:sldMkLst>
        <pc:spChg chg="mod">
          <ac:chgData name="Lee Guthrie" userId="1cb701bb-47c8-4e70-a967-200e600f3e71" providerId="ADAL" clId="{2E3988C0-49EB-4F2D-94F8-5ACA8DBCC780}" dt="2025-11-25T11:43:29.168" v="40" actId="20577"/>
          <ac:spMkLst>
            <pc:docMk/>
            <pc:sldMk cId="1916787514" sldId="895"/>
            <ac:spMk id="6" creationId="{E6EFD871-04A9-09E1-67A5-ED18A6491F74}"/>
          </ac:spMkLst>
        </pc:spChg>
      </pc:sldChg>
      <pc:sldChg chg="modSp mod">
        <pc:chgData name="Lee Guthrie" userId="1cb701bb-47c8-4e70-a967-200e600f3e71" providerId="ADAL" clId="{2E3988C0-49EB-4F2D-94F8-5ACA8DBCC780}" dt="2025-11-25T11:43:40.179" v="42" actId="20577"/>
        <pc:sldMkLst>
          <pc:docMk/>
          <pc:sldMk cId="908893776" sldId="896"/>
        </pc:sldMkLst>
        <pc:spChg chg="mod">
          <ac:chgData name="Lee Guthrie" userId="1cb701bb-47c8-4e70-a967-200e600f3e71" providerId="ADAL" clId="{2E3988C0-49EB-4F2D-94F8-5ACA8DBCC780}" dt="2025-11-25T11:43:40.179" v="42" actId="20577"/>
          <ac:spMkLst>
            <pc:docMk/>
            <pc:sldMk cId="908893776" sldId="896"/>
            <ac:spMk id="6" creationId="{3AF3AD55-F36D-61F1-A406-E6FCD65F39BC}"/>
          </ac:spMkLst>
        </pc:spChg>
      </pc:sldChg>
      <pc:sldChg chg="modSp mod">
        <pc:chgData name="Lee Guthrie" userId="1cb701bb-47c8-4e70-a967-200e600f3e71" providerId="ADAL" clId="{2E3988C0-49EB-4F2D-94F8-5ACA8DBCC780}" dt="2025-11-25T11:43:45.954" v="46" actId="20577"/>
        <pc:sldMkLst>
          <pc:docMk/>
          <pc:sldMk cId="2970554597" sldId="898"/>
        </pc:sldMkLst>
        <pc:spChg chg="mod">
          <ac:chgData name="Lee Guthrie" userId="1cb701bb-47c8-4e70-a967-200e600f3e71" providerId="ADAL" clId="{2E3988C0-49EB-4F2D-94F8-5ACA8DBCC780}" dt="2025-11-25T11:43:45.954" v="46" actId="20577"/>
          <ac:spMkLst>
            <pc:docMk/>
            <pc:sldMk cId="2970554597" sldId="898"/>
            <ac:spMk id="6" creationId="{83947945-039C-EC50-934B-8AFC50DBDF90}"/>
          </ac:spMkLst>
        </pc:spChg>
      </pc:sldChg>
      <pc:sldChg chg="modSp mod">
        <pc:chgData name="Lee Guthrie" userId="1cb701bb-47c8-4e70-a967-200e600f3e71" providerId="ADAL" clId="{2E3988C0-49EB-4F2D-94F8-5ACA8DBCC780}" dt="2025-11-25T11:43:55.610" v="53" actId="20577"/>
        <pc:sldMkLst>
          <pc:docMk/>
          <pc:sldMk cId="2065058532" sldId="899"/>
        </pc:sldMkLst>
        <pc:spChg chg="mod">
          <ac:chgData name="Lee Guthrie" userId="1cb701bb-47c8-4e70-a967-200e600f3e71" providerId="ADAL" clId="{2E3988C0-49EB-4F2D-94F8-5ACA8DBCC780}" dt="2025-11-25T11:43:55.610" v="53" actId="20577"/>
          <ac:spMkLst>
            <pc:docMk/>
            <pc:sldMk cId="2065058532" sldId="899"/>
            <ac:spMk id="6" creationId="{453BBAC2-2A28-5295-5E5E-1E254A41A2BA}"/>
          </ac:spMkLst>
        </pc:spChg>
      </pc:sldChg>
      <pc:sldChg chg="modSp mod">
        <pc:chgData name="Lee Guthrie" userId="1cb701bb-47c8-4e70-a967-200e600f3e71" providerId="ADAL" clId="{2E3988C0-49EB-4F2D-94F8-5ACA8DBCC780}" dt="2025-11-25T11:43:58.382" v="55" actId="20577"/>
        <pc:sldMkLst>
          <pc:docMk/>
          <pc:sldMk cId="2567610698" sldId="900"/>
        </pc:sldMkLst>
        <pc:spChg chg="mod">
          <ac:chgData name="Lee Guthrie" userId="1cb701bb-47c8-4e70-a967-200e600f3e71" providerId="ADAL" clId="{2E3988C0-49EB-4F2D-94F8-5ACA8DBCC780}" dt="2025-11-25T11:43:58.382" v="55" actId="20577"/>
          <ac:spMkLst>
            <pc:docMk/>
            <pc:sldMk cId="2567610698" sldId="900"/>
            <ac:spMk id="6" creationId="{C3117E36-1090-A889-1253-8BDF626F6F20}"/>
          </ac:spMkLst>
        </pc:spChg>
      </pc:sldChg>
      <pc:sldChg chg="modSp mod">
        <pc:chgData name="Lee Guthrie" userId="1cb701bb-47c8-4e70-a967-200e600f3e71" providerId="ADAL" clId="{2E3988C0-49EB-4F2D-94F8-5ACA8DBCC780}" dt="2025-11-25T11:44:01.720" v="57" actId="20577"/>
        <pc:sldMkLst>
          <pc:docMk/>
          <pc:sldMk cId="3413174512" sldId="901"/>
        </pc:sldMkLst>
        <pc:spChg chg="mod">
          <ac:chgData name="Lee Guthrie" userId="1cb701bb-47c8-4e70-a967-200e600f3e71" providerId="ADAL" clId="{2E3988C0-49EB-4F2D-94F8-5ACA8DBCC780}" dt="2025-11-25T11:44:01.720" v="57" actId="20577"/>
          <ac:spMkLst>
            <pc:docMk/>
            <pc:sldMk cId="3413174512" sldId="901"/>
            <ac:spMk id="6" creationId="{EAEA5178-B653-7A44-1876-D1B24E54CE56}"/>
          </ac:spMkLst>
        </pc:spChg>
      </pc:sldChg>
      <pc:sldChg chg="modSp mod">
        <pc:chgData name="Lee Guthrie" userId="1cb701bb-47c8-4e70-a967-200e600f3e71" providerId="ADAL" clId="{2E3988C0-49EB-4F2D-94F8-5ACA8DBCC780}" dt="2025-11-25T11:44:06.400" v="59" actId="20577"/>
        <pc:sldMkLst>
          <pc:docMk/>
          <pc:sldMk cId="227952798" sldId="902"/>
        </pc:sldMkLst>
        <pc:spChg chg="mod">
          <ac:chgData name="Lee Guthrie" userId="1cb701bb-47c8-4e70-a967-200e600f3e71" providerId="ADAL" clId="{2E3988C0-49EB-4F2D-94F8-5ACA8DBCC780}" dt="2025-11-25T11:44:06.400" v="59" actId="20577"/>
          <ac:spMkLst>
            <pc:docMk/>
            <pc:sldMk cId="227952798" sldId="902"/>
            <ac:spMk id="6" creationId="{3A12E119-B3C9-124C-5AF0-EFAB1283A2CF}"/>
          </ac:spMkLst>
        </pc:spChg>
      </pc:sldChg>
      <pc:sldChg chg="modSp mod">
        <pc:chgData name="Lee Guthrie" userId="1cb701bb-47c8-4e70-a967-200e600f3e71" providerId="ADAL" clId="{2E3988C0-49EB-4F2D-94F8-5ACA8DBCC780}" dt="2025-11-25T11:44:09.642" v="61" actId="20577"/>
        <pc:sldMkLst>
          <pc:docMk/>
          <pc:sldMk cId="184402571" sldId="903"/>
        </pc:sldMkLst>
        <pc:spChg chg="mod">
          <ac:chgData name="Lee Guthrie" userId="1cb701bb-47c8-4e70-a967-200e600f3e71" providerId="ADAL" clId="{2E3988C0-49EB-4F2D-94F8-5ACA8DBCC780}" dt="2025-11-25T11:44:09.642" v="61" actId="20577"/>
          <ac:spMkLst>
            <pc:docMk/>
            <pc:sldMk cId="184402571" sldId="903"/>
            <ac:spMk id="6" creationId="{2A18D8F7-2E54-DEC8-8AC7-6BC317B6C68A}"/>
          </ac:spMkLst>
        </pc:spChg>
      </pc:sldChg>
      <pc:sldChg chg="modSp mod">
        <pc:chgData name="Lee Guthrie" userId="1cb701bb-47c8-4e70-a967-200e600f3e71" providerId="ADAL" clId="{2E3988C0-49EB-4F2D-94F8-5ACA8DBCC780}" dt="2025-11-25T11:44:14.158" v="63" actId="20577"/>
        <pc:sldMkLst>
          <pc:docMk/>
          <pc:sldMk cId="4235663932" sldId="904"/>
        </pc:sldMkLst>
        <pc:spChg chg="mod">
          <ac:chgData name="Lee Guthrie" userId="1cb701bb-47c8-4e70-a967-200e600f3e71" providerId="ADAL" clId="{2E3988C0-49EB-4F2D-94F8-5ACA8DBCC780}" dt="2025-11-25T11:44:14.158" v="63" actId="20577"/>
          <ac:spMkLst>
            <pc:docMk/>
            <pc:sldMk cId="4235663932" sldId="904"/>
            <ac:spMk id="6" creationId="{5CD672C6-1C20-5715-EDE7-A51E7379D12F}"/>
          </ac:spMkLst>
        </pc:spChg>
      </pc:sldChg>
      <pc:sldChg chg="modSp mod">
        <pc:chgData name="Lee Guthrie" userId="1cb701bb-47c8-4e70-a967-200e600f3e71" providerId="ADAL" clId="{2E3988C0-49EB-4F2D-94F8-5ACA8DBCC780}" dt="2025-11-25T11:44:17.450" v="64" actId="20577"/>
        <pc:sldMkLst>
          <pc:docMk/>
          <pc:sldMk cId="2871313214" sldId="905"/>
        </pc:sldMkLst>
        <pc:spChg chg="mod">
          <ac:chgData name="Lee Guthrie" userId="1cb701bb-47c8-4e70-a967-200e600f3e71" providerId="ADAL" clId="{2E3988C0-49EB-4F2D-94F8-5ACA8DBCC780}" dt="2025-11-25T11:44:17.450" v="64" actId="20577"/>
          <ac:spMkLst>
            <pc:docMk/>
            <pc:sldMk cId="2871313214" sldId="905"/>
            <ac:spMk id="6" creationId="{8FD416AB-60D7-FCBA-74E7-60934D3C5A4D}"/>
          </ac:spMkLst>
        </pc:spChg>
      </pc:sldChg>
      <pc:sldChg chg="modSp mod">
        <pc:chgData name="Lee Guthrie" userId="1cb701bb-47c8-4e70-a967-200e600f3e71" providerId="ADAL" clId="{2E3988C0-49EB-4F2D-94F8-5ACA8DBCC780}" dt="2025-11-25T11:44:34.392" v="75" actId="20577"/>
        <pc:sldMkLst>
          <pc:docMk/>
          <pc:sldMk cId="263831683" sldId="906"/>
        </pc:sldMkLst>
        <pc:graphicFrameChg chg="modGraphic">
          <ac:chgData name="Lee Guthrie" userId="1cb701bb-47c8-4e70-a967-200e600f3e71" providerId="ADAL" clId="{2E3988C0-49EB-4F2D-94F8-5ACA8DBCC780}" dt="2025-11-25T11:44:34.392" v="75" actId="20577"/>
          <ac:graphicFrameMkLst>
            <pc:docMk/>
            <pc:sldMk cId="263831683" sldId="906"/>
            <ac:graphicFrameMk id="2" creationId="{0143EC84-060E-824B-FEE5-62AA3DBE05EF}"/>
          </ac:graphicFrameMkLst>
        </pc:graphicFrameChg>
      </pc:sldChg>
      <pc:sldChg chg="modSp mod">
        <pc:chgData name="Lee Guthrie" userId="1cb701bb-47c8-4e70-a967-200e600f3e71" providerId="ADAL" clId="{2E3988C0-49EB-4F2D-94F8-5ACA8DBCC780}" dt="2025-11-25T11:44:54.538" v="83" actId="20577"/>
        <pc:sldMkLst>
          <pc:docMk/>
          <pc:sldMk cId="292300620" sldId="907"/>
        </pc:sldMkLst>
        <pc:spChg chg="mod">
          <ac:chgData name="Lee Guthrie" userId="1cb701bb-47c8-4e70-a967-200e600f3e71" providerId="ADAL" clId="{2E3988C0-49EB-4F2D-94F8-5ACA8DBCC780}" dt="2025-11-25T11:44:54.538" v="83" actId="20577"/>
          <ac:spMkLst>
            <pc:docMk/>
            <pc:sldMk cId="292300620" sldId="907"/>
            <ac:spMk id="6" creationId="{ED431E01-9496-2238-1C30-95D5D230E9E9}"/>
          </ac:spMkLst>
        </pc:spChg>
      </pc:sldChg>
      <pc:sldChg chg="modSp mod">
        <pc:chgData name="Lee Guthrie" userId="1cb701bb-47c8-4e70-a967-200e600f3e71" providerId="ADAL" clId="{2E3988C0-49EB-4F2D-94F8-5ACA8DBCC780}" dt="2025-11-25T11:45:03.700" v="88" actId="20577"/>
        <pc:sldMkLst>
          <pc:docMk/>
          <pc:sldMk cId="1268403627" sldId="909"/>
        </pc:sldMkLst>
        <pc:spChg chg="mod">
          <ac:chgData name="Lee Guthrie" userId="1cb701bb-47c8-4e70-a967-200e600f3e71" providerId="ADAL" clId="{2E3988C0-49EB-4F2D-94F8-5ACA8DBCC780}" dt="2025-11-25T11:45:01.401" v="85" actId="20577"/>
          <ac:spMkLst>
            <pc:docMk/>
            <pc:sldMk cId="1268403627" sldId="909"/>
            <ac:spMk id="6" creationId="{9C2BFA9B-51C1-2216-1378-2D94C94EA796}"/>
          </ac:spMkLst>
        </pc:spChg>
        <pc:graphicFrameChg chg="modGraphic">
          <ac:chgData name="Lee Guthrie" userId="1cb701bb-47c8-4e70-a967-200e600f3e71" providerId="ADAL" clId="{2E3988C0-49EB-4F2D-94F8-5ACA8DBCC780}" dt="2025-11-25T11:45:03.700" v="88" actId="20577"/>
          <ac:graphicFrameMkLst>
            <pc:docMk/>
            <pc:sldMk cId="1268403627" sldId="909"/>
            <ac:graphicFrameMk id="2" creationId="{0FB62834-6289-04FB-5838-8B91E4EBD19A}"/>
          </ac:graphicFrameMkLst>
        </pc:graphicFrameChg>
      </pc:sldChg>
      <pc:sldChg chg="modSp mod">
        <pc:chgData name="Lee Guthrie" userId="1cb701bb-47c8-4e70-a967-200e600f3e71" providerId="ADAL" clId="{2E3988C0-49EB-4F2D-94F8-5ACA8DBCC780}" dt="2025-11-25T11:45:07.159" v="90" actId="20577"/>
        <pc:sldMkLst>
          <pc:docMk/>
          <pc:sldMk cId="2381723965" sldId="910"/>
        </pc:sldMkLst>
        <pc:spChg chg="mod">
          <ac:chgData name="Lee Guthrie" userId="1cb701bb-47c8-4e70-a967-200e600f3e71" providerId="ADAL" clId="{2E3988C0-49EB-4F2D-94F8-5ACA8DBCC780}" dt="2025-11-25T11:45:07.159" v="90" actId="20577"/>
          <ac:spMkLst>
            <pc:docMk/>
            <pc:sldMk cId="2381723965" sldId="910"/>
            <ac:spMk id="6" creationId="{EE10B352-11FB-312D-DEAB-0A584DB098FD}"/>
          </ac:spMkLst>
        </pc:spChg>
      </pc:sldChg>
      <pc:sldChg chg="modSp mod">
        <pc:chgData name="Lee Guthrie" userId="1cb701bb-47c8-4e70-a967-200e600f3e71" providerId="ADAL" clId="{2E3988C0-49EB-4F2D-94F8-5ACA8DBCC780}" dt="2025-11-25T11:45:16.042" v="94" actId="20577"/>
        <pc:sldMkLst>
          <pc:docMk/>
          <pc:sldMk cId="1908484393" sldId="912"/>
        </pc:sldMkLst>
        <pc:spChg chg="mod">
          <ac:chgData name="Lee Guthrie" userId="1cb701bb-47c8-4e70-a967-200e600f3e71" providerId="ADAL" clId="{2E3988C0-49EB-4F2D-94F8-5ACA8DBCC780}" dt="2025-11-25T11:45:16.042" v="94" actId="20577"/>
          <ac:spMkLst>
            <pc:docMk/>
            <pc:sldMk cId="1908484393" sldId="912"/>
            <ac:spMk id="6" creationId="{519A1006-8246-0128-7010-151113FCF4C7}"/>
          </ac:spMkLst>
        </pc:spChg>
      </pc:sldChg>
      <pc:sldChg chg="modSp mod">
        <pc:chgData name="Lee Guthrie" userId="1cb701bb-47c8-4e70-a967-200e600f3e71" providerId="ADAL" clId="{2E3988C0-49EB-4F2D-94F8-5ACA8DBCC780}" dt="2025-11-25T11:45:23.120" v="99" actId="20577"/>
        <pc:sldMkLst>
          <pc:docMk/>
          <pc:sldMk cId="46924472" sldId="913"/>
        </pc:sldMkLst>
        <pc:spChg chg="mod">
          <ac:chgData name="Lee Guthrie" userId="1cb701bb-47c8-4e70-a967-200e600f3e71" providerId="ADAL" clId="{2E3988C0-49EB-4F2D-94F8-5ACA8DBCC780}" dt="2025-11-25T11:45:23.120" v="99" actId="20577"/>
          <ac:spMkLst>
            <pc:docMk/>
            <pc:sldMk cId="46924472" sldId="913"/>
            <ac:spMk id="6" creationId="{D4BC34A5-29BB-25AF-B6D8-0759CE6CBAE0}"/>
          </ac:spMkLst>
        </pc:spChg>
      </pc:sldChg>
      <pc:sldChg chg="modSp mod">
        <pc:chgData name="Lee Guthrie" userId="1cb701bb-47c8-4e70-a967-200e600f3e71" providerId="ADAL" clId="{2E3988C0-49EB-4F2D-94F8-5ACA8DBCC780}" dt="2025-11-25T11:45:50.661" v="102" actId="20577"/>
        <pc:sldMkLst>
          <pc:docMk/>
          <pc:sldMk cId="2554343193" sldId="914"/>
        </pc:sldMkLst>
        <pc:spChg chg="mod">
          <ac:chgData name="Lee Guthrie" userId="1cb701bb-47c8-4e70-a967-200e600f3e71" providerId="ADAL" clId="{2E3988C0-49EB-4F2D-94F8-5ACA8DBCC780}" dt="2025-11-25T11:45:50.661" v="102" actId="20577"/>
          <ac:spMkLst>
            <pc:docMk/>
            <pc:sldMk cId="2554343193" sldId="914"/>
            <ac:spMk id="6" creationId="{89D697B1-0122-C60E-E753-5D5117917C1D}"/>
          </ac:spMkLst>
        </pc:spChg>
      </pc:sldChg>
      <pc:sldChg chg="modSp mod">
        <pc:chgData name="Lee Guthrie" userId="1cb701bb-47c8-4e70-a967-200e600f3e71" providerId="ADAL" clId="{2E3988C0-49EB-4F2D-94F8-5ACA8DBCC780}" dt="2025-11-25T11:45:54.145" v="104" actId="20577"/>
        <pc:sldMkLst>
          <pc:docMk/>
          <pc:sldMk cId="1182848353" sldId="915"/>
        </pc:sldMkLst>
        <pc:spChg chg="mod">
          <ac:chgData name="Lee Guthrie" userId="1cb701bb-47c8-4e70-a967-200e600f3e71" providerId="ADAL" clId="{2E3988C0-49EB-4F2D-94F8-5ACA8DBCC780}" dt="2025-11-25T11:45:54.145" v="104" actId="20577"/>
          <ac:spMkLst>
            <pc:docMk/>
            <pc:sldMk cId="1182848353" sldId="915"/>
            <ac:spMk id="6" creationId="{52533B0B-35CB-2CE8-AF47-343592106F69}"/>
          </ac:spMkLst>
        </pc:spChg>
      </pc:sldChg>
      <pc:sldChg chg="modSp mod">
        <pc:chgData name="Lee Guthrie" userId="1cb701bb-47c8-4e70-a967-200e600f3e71" providerId="ADAL" clId="{2E3988C0-49EB-4F2D-94F8-5ACA8DBCC780}" dt="2025-11-25T11:45:57.879" v="108" actId="20577"/>
        <pc:sldMkLst>
          <pc:docMk/>
          <pc:sldMk cId="393814997" sldId="916"/>
        </pc:sldMkLst>
        <pc:graphicFrameChg chg="modGraphic">
          <ac:chgData name="Lee Guthrie" userId="1cb701bb-47c8-4e70-a967-200e600f3e71" providerId="ADAL" clId="{2E3988C0-49EB-4F2D-94F8-5ACA8DBCC780}" dt="2025-11-25T11:45:57.879" v="108" actId="20577"/>
          <ac:graphicFrameMkLst>
            <pc:docMk/>
            <pc:sldMk cId="393814997" sldId="916"/>
            <ac:graphicFrameMk id="2" creationId="{705F6BCE-2C67-2BC1-5FED-316CF8FA58EA}"/>
          </ac:graphicFrameMkLst>
        </pc:graphicFrameChg>
      </pc:sldChg>
      <pc:sldChg chg="modSp mod">
        <pc:chgData name="Lee Guthrie" userId="1cb701bb-47c8-4e70-a967-200e600f3e71" providerId="ADAL" clId="{2E3988C0-49EB-4F2D-94F8-5ACA8DBCC780}" dt="2025-11-25T11:46:02.492" v="111" actId="20577"/>
        <pc:sldMkLst>
          <pc:docMk/>
          <pc:sldMk cId="3066630667" sldId="917"/>
        </pc:sldMkLst>
        <pc:spChg chg="mod">
          <ac:chgData name="Lee Guthrie" userId="1cb701bb-47c8-4e70-a967-200e600f3e71" providerId="ADAL" clId="{2E3988C0-49EB-4F2D-94F8-5ACA8DBCC780}" dt="2025-11-25T11:46:02.492" v="111" actId="20577"/>
          <ac:spMkLst>
            <pc:docMk/>
            <pc:sldMk cId="3066630667" sldId="917"/>
            <ac:spMk id="6" creationId="{A8C387C7-2943-3C78-48B1-8408ECB03221}"/>
          </ac:spMkLst>
        </pc:spChg>
      </pc:sldChg>
      <pc:sldChg chg="modSp mod">
        <pc:chgData name="Lee Guthrie" userId="1cb701bb-47c8-4e70-a967-200e600f3e71" providerId="ADAL" clId="{2E3988C0-49EB-4F2D-94F8-5ACA8DBCC780}" dt="2025-11-25T11:46:13.318" v="117" actId="20577"/>
        <pc:sldMkLst>
          <pc:docMk/>
          <pc:sldMk cId="3816782342" sldId="918"/>
        </pc:sldMkLst>
        <pc:spChg chg="mod">
          <ac:chgData name="Lee Guthrie" userId="1cb701bb-47c8-4e70-a967-200e600f3e71" providerId="ADAL" clId="{2E3988C0-49EB-4F2D-94F8-5ACA8DBCC780}" dt="2025-11-25T11:46:13.318" v="117" actId="20577"/>
          <ac:spMkLst>
            <pc:docMk/>
            <pc:sldMk cId="3816782342" sldId="918"/>
            <ac:spMk id="6" creationId="{5DCDEE09-D429-E78D-D8C7-D979196AF0B8}"/>
          </ac:spMkLst>
        </pc:spChg>
      </pc:sldChg>
      <pc:sldChg chg="modSp mod">
        <pc:chgData name="Lee Guthrie" userId="1cb701bb-47c8-4e70-a967-200e600f3e71" providerId="ADAL" clId="{2E3988C0-49EB-4F2D-94F8-5ACA8DBCC780}" dt="2025-11-25T11:46:16.775" v="121" actId="20577"/>
        <pc:sldMkLst>
          <pc:docMk/>
          <pc:sldMk cId="4148540249" sldId="919"/>
        </pc:sldMkLst>
        <pc:spChg chg="mod">
          <ac:chgData name="Lee Guthrie" userId="1cb701bb-47c8-4e70-a967-200e600f3e71" providerId="ADAL" clId="{2E3988C0-49EB-4F2D-94F8-5ACA8DBCC780}" dt="2025-11-25T11:46:16.775" v="121" actId="20577"/>
          <ac:spMkLst>
            <pc:docMk/>
            <pc:sldMk cId="4148540249" sldId="919"/>
            <ac:spMk id="6" creationId="{A011268D-4701-77B8-667B-26825FCC9696}"/>
          </ac:spMkLst>
        </pc:spChg>
      </pc:sldChg>
      <pc:sldChg chg="modSp mod">
        <pc:chgData name="Lee Guthrie" userId="1cb701bb-47c8-4e70-a967-200e600f3e71" providerId="ADAL" clId="{2E3988C0-49EB-4F2D-94F8-5ACA8DBCC780}" dt="2025-11-25T11:46:21.561" v="124" actId="20577"/>
        <pc:sldMkLst>
          <pc:docMk/>
          <pc:sldMk cId="547742894" sldId="920"/>
        </pc:sldMkLst>
        <pc:spChg chg="mod">
          <ac:chgData name="Lee Guthrie" userId="1cb701bb-47c8-4e70-a967-200e600f3e71" providerId="ADAL" clId="{2E3988C0-49EB-4F2D-94F8-5ACA8DBCC780}" dt="2025-11-25T11:46:21.561" v="124" actId="20577"/>
          <ac:spMkLst>
            <pc:docMk/>
            <pc:sldMk cId="547742894" sldId="920"/>
            <ac:spMk id="6" creationId="{5010F8B9-837E-CB96-CC0F-2B0FA5463389}"/>
          </ac:spMkLst>
        </pc:spChg>
      </pc:sldChg>
      <pc:sldChg chg="modSp mod">
        <pc:chgData name="Lee Guthrie" userId="1cb701bb-47c8-4e70-a967-200e600f3e71" providerId="ADAL" clId="{2E3988C0-49EB-4F2D-94F8-5ACA8DBCC780}" dt="2025-11-25T11:46:24.731" v="126" actId="20577"/>
        <pc:sldMkLst>
          <pc:docMk/>
          <pc:sldMk cId="2201752555" sldId="921"/>
        </pc:sldMkLst>
        <pc:spChg chg="mod">
          <ac:chgData name="Lee Guthrie" userId="1cb701bb-47c8-4e70-a967-200e600f3e71" providerId="ADAL" clId="{2E3988C0-49EB-4F2D-94F8-5ACA8DBCC780}" dt="2025-11-25T11:46:24.731" v="126" actId="20577"/>
          <ac:spMkLst>
            <pc:docMk/>
            <pc:sldMk cId="2201752555" sldId="921"/>
            <ac:spMk id="6" creationId="{2D89A0B6-784A-2267-21D5-F1F0650E157F}"/>
          </ac:spMkLst>
        </pc:spChg>
      </pc:sldChg>
      <pc:sldChg chg="modSp mod">
        <pc:chgData name="Lee Guthrie" userId="1cb701bb-47c8-4e70-a967-200e600f3e71" providerId="ADAL" clId="{2E3988C0-49EB-4F2D-94F8-5ACA8DBCC780}" dt="2025-11-25T11:46:29.939" v="127" actId="20577"/>
        <pc:sldMkLst>
          <pc:docMk/>
          <pc:sldMk cId="1028227331" sldId="922"/>
        </pc:sldMkLst>
        <pc:spChg chg="mod">
          <ac:chgData name="Lee Guthrie" userId="1cb701bb-47c8-4e70-a967-200e600f3e71" providerId="ADAL" clId="{2E3988C0-49EB-4F2D-94F8-5ACA8DBCC780}" dt="2025-11-25T11:46:29.939" v="127" actId="20577"/>
          <ac:spMkLst>
            <pc:docMk/>
            <pc:sldMk cId="1028227331" sldId="922"/>
            <ac:spMk id="6" creationId="{E1205548-AF14-D2C0-79CF-3E5B352375AA}"/>
          </ac:spMkLst>
        </pc:spChg>
      </pc:sldChg>
      <pc:sldChg chg="modSp mod">
        <pc:chgData name="Lee Guthrie" userId="1cb701bb-47c8-4e70-a967-200e600f3e71" providerId="ADAL" clId="{2E3988C0-49EB-4F2D-94F8-5ACA8DBCC780}" dt="2025-11-25T11:46:36.258" v="130" actId="20577"/>
        <pc:sldMkLst>
          <pc:docMk/>
          <pc:sldMk cId="3074266907" sldId="923"/>
        </pc:sldMkLst>
        <pc:spChg chg="mod">
          <ac:chgData name="Lee Guthrie" userId="1cb701bb-47c8-4e70-a967-200e600f3e71" providerId="ADAL" clId="{2E3988C0-49EB-4F2D-94F8-5ACA8DBCC780}" dt="2025-11-25T11:46:36.258" v="130" actId="20577"/>
          <ac:spMkLst>
            <pc:docMk/>
            <pc:sldMk cId="3074266907" sldId="923"/>
            <ac:spMk id="6" creationId="{794618A3-DA7B-78EF-29F9-B23ABEF40E11}"/>
          </ac:spMkLst>
        </pc:spChg>
      </pc:sldChg>
      <pc:sldChg chg="modSp mod">
        <pc:chgData name="Lee Guthrie" userId="1cb701bb-47c8-4e70-a967-200e600f3e71" providerId="ADAL" clId="{2E3988C0-49EB-4F2D-94F8-5ACA8DBCC780}" dt="2025-11-25T11:46:43.852" v="138" actId="20577"/>
        <pc:sldMkLst>
          <pc:docMk/>
          <pc:sldMk cId="2312077009" sldId="924"/>
        </pc:sldMkLst>
        <pc:graphicFrameChg chg="modGraphic">
          <ac:chgData name="Lee Guthrie" userId="1cb701bb-47c8-4e70-a967-200e600f3e71" providerId="ADAL" clId="{2E3988C0-49EB-4F2D-94F8-5ACA8DBCC780}" dt="2025-11-25T11:46:43.852" v="138" actId="20577"/>
          <ac:graphicFrameMkLst>
            <pc:docMk/>
            <pc:sldMk cId="2312077009" sldId="924"/>
            <ac:graphicFrameMk id="2" creationId="{79D04ED2-954D-C641-5F1D-B2BF820E73FB}"/>
          </ac:graphicFrameMkLst>
        </pc:graphicFrameChg>
      </pc:sldChg>
      <pc:sldChg chg="modSp mod">
        <pc:chgData name="Lee Guthrie" userId="1cb701bb-47c8-4e70-a967-200e600f3e71" providerId="ADAL" clId="{2E3988C0-49EB-4F2D-94F8-5ACA8DBCC780}" dt="2025-11-25T11:46:48.881" v="139" actId="20577"/>
        <pc:sldMkLst>
          <pc:docMk/>
          <pc:sldMk cId="1233425105" sldId="925"/>
        </pc:sldMkLst>
        <pc:spChg chg="mod">
          <ac:chgData name="Lee Guthrie" userId="1cb701bb-47c8-4e70-a967-200e600f3e71" providerId="ADAL" clId="{2E3988C0-49EB-4F2D-94F8-5ACA8DBCC780}" dt="2025-11-25T11:46:48.881" v="139" actId="20577"/>
          <ac:spMkLst>
            <pc:docMk/>
            <pc:sldMk cId="1233425105" sldId="925"/>
            <ac:spMk id="6" creationId="{E6495330-2A0E-5C94-07D2-632EFEACF720}"/>
          </ac:spMkLst>
        </pc:spChg>
      </pc:sldChg>
      <pc:sldChg chg="modSp mod">
        <pc:chgData name="Lee Guthrie" userId="1cb701bb-47c8-4e70-a967-200e600f3e71" providerId="ADAL" clId="{2E3988C0-49EB-4F2D-94F8-5ACA8DBCC780}" dt="2025-11-25T11:46:59.022" v="145" actId="20577"/>
        <pc:sldMkLst>
          <pc:docMk/>
          <pc:sldMk cId="969047686" sldId="926"/>
        </pc:sldMkLst>
        <pc:graphicFrameChg chg="modGraphic">
          <ac:chgData name="Lee Guthrie" userId="1cb701bb-47c8-4e70-a967-200e600f3e71" providerId="ADAL" clId="{2E3988C0-49EB-4F2D-94F8-5ACA8DBCC780}" dt="2025-11-25T11:46:59.022" v="145" actId="20577"/>
          <ac:graphicFrameMkLst>
            <pc:docMk/>
            <pc:sldMk cId="969047686" sldId="926"/>
            <ac:graphicFrameMk id="4" creationId="{86D4AF5F-7A42-7287-D358-7981D09E6DFA}"/>
          </ac:graphicFrameMkLst>
        </pc:graphicFrameChg>
      </pc:sldChg>
      <pc:sldChg chg="modSp mod">
        <pc:chgData name="Lee Guthrie" userId="1cb701bb-47c8-4e70-a967-200e600f3e71" providerId="ADAL" clId="{2E3988C0-49EB-4F2D-94F8-5ACA8DBCC780}" dt="2025-11-25T11:47:05.616" v="150" actId="20577"/>
        <pc:sldMkLst>
          <pc:docMk/>
          <pc:sldMk cId="3253461071" sldId="927"/>
        </pc:sldMkLst>
        <pc:spChg chg="mod">
          <ac:chgData name="Lee Guthrie" userId="1cb701bb-47c8-4e70-a967-200e600f3e71" providerId="ADAL" clId="{2E3988C0-49EB-4F2D-94F8-5ACA8DBCC780}" dt="2025-11-25T11:47:05.616" v="150" actId="20577"/>
          <ac:spMkLst>
            <pc:docMk/>
            <pc:sldMk cId="3253461071" sldId="927"/>
            <ac:spMk id="6" creationId="{92C1A275-E4F3-86CE-F202-494E414C252D}"/>
          </ac:spMkLst>
        </pc:spChg>
      </pc:sldChg>
      <pc:sldChg chg="modSp mod">
        <pc:chgData name="Lee Guthrie" userId="1cb701bb-47c8-4e70-a967-200e600f3e71" providerId="ADAL" clId="{2E3988C0-49EB-4F2D-94F8-5ACA8DBCC780}" dt="2025-11-25T11:47:10.831" v="153" actId="20577"/>
        <pc:sldMkLst>
          <pc:docMk/>
          <pc:sldMk cId="3243812399" sldId="928"/>
        </pc:sldMkLst>
        <pc:spChg chg="mod">
          <ac:chgData name="Lee Guthrie" userId="1cb701bb-47c8-4e70-a967-200e600f3e71" providerId="ADAL" clId="{2E3988C0-49EB-4F2D-94F8-5ACA8DBCC780}" dt="2025-11-25T11:47:10.831" v="153" actId="20577"/>
          <ac:spMkLst>
            <pc:docMk/>
            <pc:sldMk cId="3243812399" sldId="928"/>
            <ac:spMk id="6" creationId="{824B2CD9-063E-7673-A5F0-8E3AFEF1D446}"/>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6411"/>
          </a:xfrm>
          <a:prstGeom prst="rect">
            <a:avLst/>
          </a:prstGeom>
        </p:spPr>
        <p:txBody>
          <a:bodyPr vert="horz" lIns="91440" tIns="45720" rIns="91440" bIns="45720" rtlCol="0"/>
          <a:lstStyle>
            <a:lvl1pPr algn="l">
              <a:defRPr sz="1200">
                <a:latin typeface="Arial" charset="0"/>
                <a:ea typeface="ＭＳ Ｐゴシック" charset="-128"/>
                <a:cs typeface="ＭＳ Ｐゴシック" charset="-128"/>
              </a:defRPr>
            </a:lvl1pPr>
          </a:lstStyle>
          <a:p>
            <a:pPr>
              <a:defRPr/>
            </a:pPr>
            <a:endParaRPr lang="en-US"/>
          </a:p>
        </p:txBody>
      </p:sp>
      <p:sp>
        <p:nvSpPr>
          <p:cNvPr id="3" name="Date Placeholder 2"/>
          <p:cNvSpPr>
            <a:spLocks noGrp="1"/>
          </p:cNvSpPr>
          <p:nvPr>
            <p:ph type="dt" sz="quarter" idx="1"/>
          </p:nvPr>
        </p:nvSpPr>
        <p:spPr>
          <a:xfrm>
            <a:off x="3850443" y="0"/>
            <a:ext cx="2945659" cy="496411"/>
          </a:xfrm>
          <a:prstGeom prst="rect">
            <a:avLst/>
          </a:prstGeom>
        </p:spPr>
        <p:txBody>
          <a:bodyPr vert="horz" wrap="square" lIns="91440" tIns="45720" rIns="91440" bIns="45720" numCol="1" anchor="t" anchorCtr="0" compatLnSpc="1">
            <a:prstTxWarp prst="textNoShape">
              <a:avLst/>
            </a:prstTxWarp>
          </a:bodyPr>
          <a:lstStyle>
            <a:lvl1pPr algn="r">
              <a:defRPr sz="1200"/>
            </a:lvl1pPr>
          </a:lstStyle>
          <a:p>
            <a:fld id="{2586ABBB-9C0A-1D47-83E6-10FD6948B0D3}" type="datetime1">
              <a:rPr lang="en-US"/>
              <a:pPr/>
              <a:t>12/4/2025</a:t>
            </a:fld>
            <a:endParaRPr lang="en-US"/>
          </a:p>
        </p:txBody>
      </p:sp>
      <p:sp>
        <p:nvSpPr>
          <p:cNvPr id="4" name="Footer Placeholder 3"/>
          <p:cNvSpPr>
            <a:spLocks noGrp="1"/>
          </p:cNvSpPr>
          <p:nvPr>
            <p:ph type="ftr" sz="quarter" idx="2"/>
          </p:nvPr>
        </p:nvSpPr>
        <p:spPr>
          <a:xfrm>
            <a:off x="0" y="9430091"/>
            <a:ext cx="2945659" cy="496411"/>
          </a:xfrm>
          <a:prstGeom prst="rect">
            <a:avLst/>
          </a:prstGeom>
        </p:spPr>
        <p:txBody>
          <a:bodyPr vert="horz" lIns="91440" tIns="45720" rIns="91440" bIns="45720" rtlCol="0" anchor="b"/>
          <a:lstStyle>
            <a:lvl1pPr algn="l">
              <a:defRPr sz="1200">
                <a:latin typeface="Arial" charset="0"/>
                <a:ea typeface="ＭＳ Ｐゴシック" charset="-128"/>
                <a:cs typeface="ＭＳ Ｐゴシック" charset="-128"/>
              </a:defRPr>
            </a:lvl1pPr>
          </a:lstStyle>
          <a:p>
            <a:pPr>
              <a:defRPr/>
            </a:pPr>
            <a:endParaRPr lang="en-US"/>
          </a:p>
        </p:txBody>
      </p:sp>
      <p:sp>
        <p:nvSpPr>
          <p:cNvPr id="5" name="Slide Number Placeholder 4"/>
          <p:cNvSpPr>
            <a:spLocks noGrp="1"/>
          </p:cNvSpPr>
          <p:nvPr>
            <p:ph type="sldNum" sz="quarter" idx="3"/>
          </p:nvPr>
        </p:nvSpPr>
        <p:spPr>
          <a:xfrm>
            <a:off x="3850443" y="9430091"/>
            <a:ext cx="2945659" cy="496411"/>
          </a:xfrm>
          <a:prstGeom prst="rect">
            <a:avLst/>
          </a:prstGeom>
        </p:spPr>
        <p:txBody>
          <a:bodyPr vert="horz" wrap="square" lIns="91440" tIns="45720" rIns="91440" bIns="45720" numCol="1" anchor="b" anchorCtr="0" compatLnSpc="1">
            <a:prstTxWarp prst="textNoShape">
              <a:avLst/>
            </a:prstTxWarp>
          </a:bodyPr>
          <a:lstStyle>
            <a:lvl1pPr algn="r">
              <a:defRPr sz="1200"/>
            </a:lvl1pPr>
          </a:lstStyle>
          <a:p>
            <a:fld id="{4BFAD621-1136-4040-A893-ED5AEC3FF12D}" type="slidenum">
              <a:rPr lang="en-US"/>
              <a:pPr/>
              <a:t>‹#›</a:t>
            </a:fld>
            <a:endParaRPr lang="en-US"/>
          </a:p>
        </p:txBody>
      </p:sp>
    </p:spTree>
    <p:extLst>
      <p:ext uri="{BB962C8B-B14F-4D97-AF65-F5344CB8AC3E}">
        <p14:creationId xmlns:p14="http://schemas.microsoft.com/office/powerpoint/2010/main" val="3007455718"/>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5058" name="Rectangle 2"/>
          <p:cNvSpPr>
            <a:spLocks noGrp="1" noChangeArrowheads="1"/>
          </p:cNvSpPr>
          <p:nvPr>
            <p:ph type="hdr" sz="quarter"/>
          </p:nvPr>
        </p:nvSpPr>
        <p:spPr bwMode="auto">
          <a:xfrm>
            <a:off x="0" y="0"/>
            <a:ext cx="2945659" cy="496411"/>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charset="0"/>
                <a:ea typeface="+mn-ea"/>
                <a:cs typeface="+mn-cs"/>
              </a:defRPr>
            </a:lvl1pPr>
          </a:lstStyle>
          <a:p>
            <a:pPr>
              <a:defRPr/>
            </a:pPr>
            <a:endParaRPr lang="en-GB"/>
          </a:p>
        </p:txBody>
      </p:sp>
      <p:sp>
        <p:nvSpPr>
          <p:cNvPr id="45059" name="Rectangle 3"/>
          <p:cNvSpPr>
            <a:spLocks noGrp="1" noChangeArrowheads="1"/>
          </p:cNvSpPr>
          <p:nvPr>
            <p:ph type="dt" idx="1"/>
          </p:nvPr>
        </p:nvSpPr>
        <p:spPr bwMode="auto">
          <a:xfrm>
            <a:off x="3850443" y="0"/>
            <a:ext cx="2945659" cy="496411"/>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ea typeface="+mn-ea"/>
                <a:cs typeface="+mn-cs"/>
              </a:defRPr>
            </a:lvl1pPr>
          </a:lstStyle>
          <a:p>
            <a:pPr>
              <a:defRPr/>
            </a:pPr>
            <a:endParaRPr lang="en-GB"/>
          </a:p>
        </p:txBody>
      </p:sp>
      <p:sp>
        <p:nvSpPr>
          <p:cNvPr id="19460" name="Rectangle 4"/>
          <p:cNvSpPr>
            <a:spLocks noGrp="1" noRot="1" noChangeAspect="1" noChangeArrowheads="1" noTextEdit="1"/>
          </p:cNvSpPr>
          <p:nvPr>
            <p:ph type="sldImg" idx="2"/>
          </p:nvPr>
        </p:nvSpPr>
        <p:spPr bwMode="auto">
          <a:xfrm>
            <a:off x="69850" y="744538"/>
            <a:ext cx="6657975" cy="3722687"/>
          </a:xfrm>
          <a:prstGeom prst="rect">
            <a:avLst/>
          </a:prstGeom>
          <a:noFill/>
          <a:ln w="9525">
            <a:solidFill>
              <a:srgbClr val="000000"/>
            </a:solidFill>
            <a:miter lim="800000"/>
            <a:headEnd/>
            <a:tailEnd/>
          </a:ln>
        </p:spPr>
      </p:sp>
      <p:sp>
        <p:nvSpPr>
          <p:cNvPr id="45061" name="Rectangle 5"/>
          <p:cNvSpPr>
            <a:spLocks noGrp="1" noChangeArrowheads="1"/>
          </p:cNvSpPr>
          <p:nvPr>
            <p:ph type="body" sz="quarter" idx="3"/>
          </p:nvPr>
        </p:nvSpPr>
        <p:spPr bwMode="auto">
          <a:xfrm>
            <a:off x="679768" y="4715907"/>
            <a:ext cx="5438140" cy="4467701"/>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GB" noProof="0"/>
              <a:t>Click to edit Master text styles</a:t>
            </a:r>
          </a:p>
          <a:p>
            <a:pPr lvl="1"/>
            <a:r>
              <a:rPr lang="en-GB" noProof="0"/>
              <a:t>Second level</a:t>
            </a:r>
          </a:p>
          <a:p>
            <a:pPr lvl="2"/>
            <a:r>
              <a:rPr lang="en-GB" noProof="0"/>
              <a:t>Third level</a:t>
            </a:r>
          </a:p>
          <a:p>
            <a:pPr lvl="3"/>
            <a:r>
              <a:rPr lang="en-GB" noProof="0"/>
              <a:t>Fourth level</a:t>
            </a:r>
          </a:p>
          <a:p>
            <a:pPr lvl="4"/>
            <a:r>
              <a:rPr lang="en-GB" noProof="0"/>
              <a:t>Fifth level</a:t>
            </a:r>
          </a:p>
        </p:txBody>
      </p:sp>
      <p:sp>
        <p:nvSpPr>
          <p:cNvPr id="45062" name="Rectangle 6"/>
          <p:cNvSpPr>
            <a:spLocks noGrp="1" noChangeArrowheads="1"/>
          </p:cNvSpPr>
          <p:nvPr>
            <p:ph type="ftr" sz="quarter" idx="4"/>
          </p:nvPr>
        </p:nvSpPr>
        <p:spPr bwMode="auto">
          <a:xfrm>
            <a:off x="0" y="9430091"/>
            <a:ext cx="2945659" cy="496411"/>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ea typeface="+mn-ea"/>
                <a:cs typeface="+mn-cs"/>
              </a:defRPr>
            </a:lvl1pPr>
          </a:lstStyle>
          <a:p>
            <a:pPr>
              <a:defRPr/>
            </a:pPr>
            <a:endParaRPr lang="en-GB"/>
          </a:p>
        </p:txBody>
      </p:sp>
      <p:sp>
        <p:nvSpPr>
          <p:cNvPr id="45063" name="Rectangle 7"/>
          <p:cNvSpPr>
            <a:spLocks noGrp="1" noChangeArrowheads="1"/>
          </p:cNvSpPr>
          <p:nvPr>
            <p:ph type="sldNum" sz="quarter" idx="5"/>
          </p:nvPr>
        </p:nvSpPr>
        <p:spPr bwMode="auto">
          <a:xfrm>
            <a:off x="3850443" y="9430091"/>
            <a:ext cx="2945659" cy="496411"/>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1D847933-502B-D146-9428-3DDD196AD935}" type="slidenum">
              <a:rPr lang="en-GB"/>
              <a:pPr/>
              <a:t>‹#›</a:t>
            </a:fld>
            <a:endParaRPr lang="en-GB"/>
          </a:p>
        </p:txBody>
      </p:sp>
    </p:spTree>
    <p:extLst>
      <p:ext uri="{BB962C8B-B14F-4D97-AF65-F5344CB8AC3E}">
        <p14:creationId xmlns:p14="http://schemas.microsoft.com/office/powerpoint/2010/main" val="254321936"/>
      </p:ext>
    </p:extLst>
  </p:cSld>
  <p:clrMap bg1="lt1" tx1="dk1" bg2="lt2" tx2="dk2" accent1="accent1" accent2="accent2" accent3="accent3" accent4="accent4" accent5="accent5" accent6="accent6" hlink="hlink" folHlink="folHlink"/>
  <p:hf hdr="0" ftr="0" dt="0"/>
  <p:notesStyle>
    <a:lvl1pPr algn="l" rtl="0" eaLnBrk="0" fontAlgn="base" hangingPunct="0">
      <a:spcBef>
        <a:spcPct val="30000"/>
      </a:spcBef>
      <a:spcAft>
        <a:spcPct val="0"/>
      </a:spcAft>
      <a:defRPr sz="1200" kern="1200">
        <a:solidFill>
          <a:schemeClr val="tx1"/>
        </a:solidFill>
        <a:latin typeface="Arial" charset="0"/>
        <a:ea typeface="ＭＳ Ｐゴシック" charset="-128"/>
        <a:cs typeface="ＭＳ Ｐゴシック" charset="-128"/>
      </a:defRPr>
    </a:lvl1pPr>
    <a:lvl2pPr marL="457200" algn="l" rtl="0" eaLnBrk="0" fontAlgn="base" hangingPunct="0">
      <a:spcBef>
        <a:spcPct val="30000"/>
      </a:spcBef>
      <a:spcAft>
        <a:spcPct val="0"/>
      </a:spcAft>
      <a:defRPr sz="1200" kern="1200">
        <a:solidFill>
          <a:schemeClr val="tx1"/>
        </a:solidFill>
        <a:latin typeface="Arial" charset="0"/>
        <a:ea typeface="ＭＳ Ｐゴシック" charset="-128"/>
        <a:cs typeface="+mn-cs"/>
      </a:defRPr>
    </a:lvl2pPr>
    <a:lvl3pPr marL="914400" algn="l" rtl="0" eaLnBrk="0" fontAlgn="base" hangingPunct="0">
      <a:spcBef>
        <a:spcPct val="30000"/>
      </a:spcBef>
      <a:spcAft>
        <a:spcPct val="0"/>
      </a:spcAft>
      <a:defRPr sz="1200" kern="1200">
        <a:solidFill>
          <a:schemeClr val="tx1"/>
        </a:solidFill>
        <a:latin typeface="Arial" charset="0"/>
        <a:ea typeface="ＭＳ Ｐゴシック" charset="-128"/>
        <a:cs typeface="+mn-cs"/>
      </a:defRPr>
    </a:lvl3pPr>
    <a:lvl4pPr marL="1371600" algn="l" rtl="0" eaLnBrk="0" fontAlgn="base" hangingPunct="0">
      <a:spcBef>
        <a:spcPct val="30000"/>
      </a:spcBef>
      <a:spcAft>
        <a:spcPct val="0"/>
      </a:spcAft>
      <a:defRPr sz="1200" kern="1200">
        <a:solidFill>
          <a:schemeClr val="tx1"/>
        </a:solidFill>
        <a:latin typeface="Arial" charset="0"/>
        <a:ea typeface="ＭＳ Ｐゴシック" charset="-128"/>
        <a:cs typeface="+mn-cs"/>
      </a:defRPr>
    </a:lvl4pPr>
    <a:lvl5pPr marL="1828800" algn="l" rtl="0" eaLnBrk="0" fontAlgn="base" hangingPunct="0">
      <a:spcBef>
        <a:spcPct val="30000"/>
      </a:spcBef>
      <a:spcAft>
        <a:spcPct val="0"/>
      </a:spcAft>
      <a:defRPr sz="1200" kern="1200">
        <a:solidFill>
          <a:schemeClr val="tx1"/>
        </a:solidFill>
        <a:latin typeface="Arial" charset="0"/>
        <a:ea typeface="ＭＳ Ｐゴシック"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1638" y="1106488"/>
            <a:ext cx="5994400" cy="3351212"/>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37FF5B3C-53B5-664F-A361-196110A59AE4}" type="slidenum">
              <a:rPr lang="en-US" smtClean="0"/>
              <a:t>1</a:t>
            </a:fld>
            <a:endParaRPr lang="en-US"/>
          </a:p>
        </p:txBody>
      </p:sp>
    </p:spTree>
    <p:extLst>
      <p:ext uri="{BB962C8B-B14F-4D97-AF65-F5344CB8AC3E}">
        <p14:creationId xmlns:p14="http://schemas.microsoft.com/office/powerpoint/2010/main" val="173693710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1638" y="1106488"/>
            <a:ext cx="5994400" cy="3351212"/>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37FF5B3C-53B5-664F-A361-196110A59AE4}" type="slidenum">
              <a:rPr lang="en-US" smtClean="0"/>
              <a:t>64</a:t>
            </a:fld>
            <a:endParaRPr lang="en-US"/>
          </a:p>
        </p:txBody>
      </p:sp>
    </p:spTree>
    <p:extLst>
      <p:ext uri="{BB962C8B-B14F-4D97-AF65-F5344CB8AC3E}">
        <p14:creationId xmlns:p14="http://schemas.microsoft.com/office/powerpoint/2010/main" val="413811383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ext only">
    <p:spTree>
      <p:nvGrpSpPr>
        <p:cNvPr id="1" name=""/>
        <p:cNvGrpSpPr/>
        <p:nvPr/>
      </p:nvGrpSpPr>
      <p:grpSpPr>
        <a:xfrm>
          <a:off x="0" y="0"/>
          <a:ext cx="0" cy="0"/>
          <a:chOff x="0" y="0"/>
          <a:chExt cx="0" cy="0"/>
        </a:xfrm>
      </p:grpSpPr>
      <p:sp>
        <p:nvSpPr>
          <p:cNvPr id="3" name="Title 2"/>
          <p:cNvSpPr>
            <a:spLocks noGrp="1"/>
          </p:cNvSpPr>
          <p:nvPr>
            <p:ph type="title" hasCustomPrompt="1"/>
          </p:nvPr>
        </p:nvSpPr>
        <p:spPr>
          <a:xfrm>
            <a:off x="252000" y="990000"/>
            <a:ext cx="11628452" cy="584775"/>
          </a:xfrm>
          <a:noFill/>
        </p:spPr>
        <p:txBody>
          <a:bodyPr wrap="square">
            <a:spAutoFit/>
          </a:bodyPr>
          <a:lstStyle>
            <a:lvl1pPr>
              <a:defRPr lang="en-GB" dirty="0"/>
            </a:lvl1pPr>
          </a:lstStyle>
          <a:p>
            <a:pPr lvl="0"/>
            <a:r>
              <a:rPr lang="en-GB"/>
              <a:t>Add title here</a:t>
            </a:r>
          </a:p>
        </p:txBody>
      </p:sp>
      <p:sp>
        <p:nvSpPr>
          <p:cNvPr id="5" name="Content Placeholder 4"/>
          <p:cNvSpPr>
            <a:spLocks noGrp="1"/>
          </p:cNvSpPr>
          <p:nvPr>
            <p:ph sz="quarter" idx="10"/>
          </p:nvPr>
        </p:nvSpPr>
        <p:spPr>
          <a:xfrm>
            <a:off x="360000" y="1800000"/>
            <a:ext cx="9360212" cy="4140000"/>
          </a:xfrm>
        </p:spPr>
        <p:txBody>
          <a:bodyPr/>
          <a:lstStyle>
            <a:lvl1pPr>
              <a:lnSpc>
                <a:spcPct val="110000"/>
              </a:lnSpc>
              <a:spcBef>
                <a:spcPts val="0"/>
              </a:spcBef>
              <a:spcAft>
                <a:spcPts val="1200"/>
              </a:spcAft>
              <a:defRPr sz="2400"/>
            </a:lvl1pPr>
            <a:lvl2pPr>
              <a:buClr>
                <a:srgbClr val="FC4421"/>
              </a:buClr>
              <a:defRPr sz="2400"/>
            </a:lvl2pPr>
            <a:lvl3pPr>
              <a:defRPr sz="2400"/>
            </a:lvl3pPr>
            <a:lvl4pPr>
              <a:buClr>
                <a:srgbClr val="FC4421"/>
              </a:buClr>
              <a:defRPr sz="2400"/>
            </a:lvl4pPr>
            <a:lvl5pPr>
              <a:defRPr sz="2400"/>
            </a:lvl5pPr>
          </a:lstStyle>
          <a:p>
            <a:pPr lvl="0"/>
            <a:r>
              <a:rPr lang="en-GB"/>
              <a:t>Click to edit Master text styles</a:t>
            </a:r>
          </a:p>
        </p:txBody>
      </p:sp>
    </p:spTree>
    <p:extLst>
      <p:ext uri="{BB962C8B-B14F-4D97-AF65-F5344CB8AC3E}">
        <p14:creationId xmlns:p14="http://schemas.microsoft.com/office/powerpoint/2010/main" val="36243618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ext and image">
    <p:spTree>
      <p:nvGrpSpPr>
        <p:cNvPr id="1" name=""/>
        <p:cNvGrpSpPr/>
        <p:nvPr/>
      </p:nvGrpSpPr>
      <p:grpSpPr>
        <a:xfrm>
          <a:off x="0" y="0"/>
          <a:ext cx="0" cy="0"/>
          <a:chOff x="0" y="0"/>
          <a:chExt cx="0" cy="0"/>
        </a:xfrm>
      </p:grpSpPr>
      <p:sp>
        <p:nvSpPr>
          <p:cNvPr id="3" name="Title 2"/>
          <p:cNvSpPr>
            <a:spLocks noGrp="1"/>
          </p:cNvSpPr>
          <p:nvPr>
            <p:ph type="title" hasCustomPrompt="1"/>
          </p:nvPr>
        </p:nvSpPr>
        <p:spPr>
          <a:xfrm>
            <a:off x="252000" y="990000"/>
            <a:ext cx="11628452" cy="584775"/>
          </a:xfrm>
          <a:noFill/>
        </p:spPr>
        <p:txBody>
          <a:bodyPr wrap="square">
            <a:spAutoFit/>
          </a:bodyPr>
          <a:lstStyle>
            <a:lvl1pPr>
              <a:defRPr lang="en-GB" dirty="0"/>
            </a:lvl1pPr>
          </a:lstStyle>
          <a:p>
            <a:pPr lvl="0"/>
            <a:r>
              <a:rPr lang="en-GB"/>
              <a:t>Add title here</a:t>
            </a:r>
          </a:p>
        </p:txBody>
      </p:sp>
      <p:sp>
        <p:nvSpPr>
          <p:cNvPr id="5" name="Content Placeholder 4"/>
          <p:cNvSpPr>
            <a:spLocks noGrp="1"/>
          </p:cNvSpPr>
          <p:nvPr>
            <p:ph sz="quarter" idx="10"/>
          </p:nvPr>
        </p:nvSpPr>
        <p:spPr>
          <a:xfrm>
            <a:off x="360000" y="1800000"/>
            <a:ext cx="7560000" cy="4140000"/>
          </a:xfrm>
        </p:spPr>
        <p:txBody>
          <a:bodyPr/>
          <a:lstStyle>
            <a:lvl1pPr>
              <a:lnSpc>
                <a:spcPct val="110000"/>
              </a:lnSpc>
              <a:spcBef>
                <a:spcPts val="0"/>
              </a:spcBef>
              <a:spcAft>
                <a:spcPts val="1200"/>
              </a:spcAft>
              <a:defRPr sz="2400"/>
            </a:lvl1pPr>
            <a:lvl2pPr>
              <a:buClr>
                <a:srgbClr val="FC4421"/>
              </a:buClr>
              <a:defRPr sz="2400"/>
            </a:lvl2pPr>
            <a:lvl3pPr>
              <a:defRPr sz="2400"/>
            </a:lvl3pPr>
            <a:lvl4pPr>
              <a:buClr>
                <a:srgbClr val="FC4421"/>
              </a:buClr>
              <a:defRPr sz="2400"/>
            </a:lvl4pPr>
            <a:lvl5pPr>
              <a:defRPr sz="2400"/>
            </a:lvl5pPr>
          </a:lstStyle>
          <a:p>
            <a:pPr lvl="0"/>
            <a:r>
              <a:rPr lang="en-GB"/>
              <a:t>Click to edit Master text styles</a:t>
            </a:r>
          </a:p>
        </p:txBody>
      </p:sp>
      <p:sp>
        <p:nvSpPr>
          <p:cNvPr id="4" name="Picture Placeholder 3">
            <a:extLst>
              <a:ext uri="{FF2B5EF4-FFF2-40B4-BE49-F238E27FC236}">
                <a16:creationId xmlns:a16="http://schemas.microsoft.com/office/drawing/2014/main" id="{75149BBC-E612-58D3-5504-2B010FA75EC7}"/>
              </a:ext>
            </a:extLst>
          </p:cNvPr>
          <p:cNvSpPr>
            <a:spLocks noGrp="1"/>
          </p:cNvSpPr>
          <p:nvPr>
            <p:ph type="pic" sz="quarter" idx="11"/>
          </p:nvPr>
        </p:nvSpPr>
        <p:spPr>
          <a:xfrm>
            <a:off x="8280052" y="1800000"/>
            <a:ext cx="3600798" cy="4139999"/>
          </a:xfrm>
        </p:spPr>
        <p:txBody>
          <a:bodyPr/>
          <a:lstStyle/>
          <a:p>
            <a:endParaRPr lang="en-GB"/>
          </a:p>
        </p:txBody>
      </p:sp>
    </p:spTree>
    <p:extLst>
      <p:ext uri="{BB962C8B-B14F-4D97-AF65-F5344CB8AC3E}">
        <p14:creationId xmlns:p14="http://schemas.microsoft.com/office/powerpoint/2010/main" val="8936687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image left and text">
    <p:spTree>
      <p:nvGrpSpPr>
        <p:cNvPr id="1" name=""/>
        <p:cNvGrpSpPr/>
        <p:nvPr/>
      </p:nvGrpSpPr>
      <p:grpSpPr>
        <a:xfrm>
          <a:off x="0" y="0"/>
          <a:ext cx="0" cy="0"/>
          <a:chOff x="0" y="0"/>
          <a:chExt cx="0" cy="0"/>
        </a:xfrm>
      </p:grpSpPr>
      <p:sp>
        <p:nvSpPr>
          <p:cNvPr id="3" name="Title 2"/>
          <p:cNvSpPr>
            <a:spLocks noGrp="1"/>
          </p:cNvSpPr>
          <p:nvPr>
            <p:ph type="title" hasCustomPrompt="1"/>
          </p:nvPr>
        </p:nvSpPr>
        <p:spPr>
          <a:xfrm>
            <a:off x="252000" y="990000"/>
            <a:ext cx="11628452" cy="584775"/>
          </a:xfrm>
          <a:noFill/>
        </p:spPr>
        <p:txBody>
          <a:bodyPr wrap="square">
            <a:spAutoFit/>
          </a:bodyPr>
          <a:lstStyle>
            <a:lvl1pPr>
              <a:defRPr lang="en-GB" dirty="0"/>
            </a:lvl1pPr>
          </a:lstStyle>
          <a:p>
            <a:pPr lvl="0"/>
            <a:r>
              <a:rPr lang="en-GB"/>
              <a:t>Add title here</a:t>
            </a:r>
          </a:p>
        </p:txBody>
      </p:sp>
      <p:sp>
        <p:nvSpPr>
          <p:cNvPr id="5" name="Content Placeholder 4"/>
          <p:cNvSpPr>
            <a:spLocks noGrp="1"/>
          </p:cNvSpPr>
          <p:nvPr>
            <p:ph sz="quarter" idx="10"/>
          </p:nvPr>
        </p:nvSpPr>
        <p:spPr>
          <a:xfrm>
            <a:off x="4320000" y="1799999"/>
            <a:ext cx="7560000" cy="4140000"/>
          </a:xfrm>
        </p:spPr>
        <p:txBody>
          <a:bodyPr/>
          <a:lstStyle>
            <a:lvl1pPr>
              <a:lnSpc>
                <a:spcPct val="110000"/>
              </a:lnSpc>
              <a:spcBef>
                <a:spcPts val="0"/>
              </a:spcBef>
              <a:spcAft>
                <a:spcPts val="1200"/>
              </a:spcAft>
              <a:defRPr sz="2400"/>
            </a:lvl1pPr>
            <a:lvl2pPr>
              <a:buClr>
                <a:srgbClr val="FC4421"/>
              </a:buClr>
              <a:defRPr sz="2400"/>
            </a:lvl2pPr>
            <a:lvl3pPr>
              <a:defRPr sz="2400"/>
            </a:lvl3pPr>
            <a:lvl4pPr>
              <a:buClr>
                <a:srgbClr val="FC4421"/>
              </a:buClr>
              <a:defRPr sz="2400"/>
            </a:lvl4pPr>
            <a:lvl5pPr>
              <a:defRPr sz="2400"/>
            </a:lvl5pPr>
          </a:lstStyle>
          <a:p>
            <a:pPr lvl="0"/>
            <a:r>
              <a:rPr lang="en-GB"/>
              <a:t>Click to edit Master text styles</a:t>
            </a:r>
          </a:p>
        </p:txBody>
      </p:sp>
      <p:sp>
        <p:nvSpPr>
          <p:cNvPr id="4" name="Picture Placeholder 3">
            <a:extLst>
              <a:ext uri="{FF2B5EF4-FFF2-40B4-BE49-F238E27FC236}">
                <a16:creationId xmlns:a16="http://schemas.microsoft.com/office/drawing/2014/main" id="{75149BBC-E612-58D3-5504-2B010FA75EC7}"/>
              </a:ext>
            </a:extLst>
          </p:cNvPr>
          <p:cNvSpPr>
            <a:spLocks noGrp="1"/>
          </p:cNvSpPr>
          <p:nvPr>
            <p:ph type="pic" sz="quarter" idx="11"/>
          </p:nvPr>
        </p:nvSpPr>
        <p:spPr>
          <a:xfrm>
            <a:off x="360000" y="1800000"/>
            <a:ext cx="3600798" cy="4139999"/>
          </a:xfrm>
        </p:spPr>
        <p:txBody>
          <a:bodyPr/>
          <a:lstStyle/>
          <a:p>
            <a:endParaRPr lang="en-GB"/>
          </a:p>
        </p:txBody>
      </p:sp>
    </p:spTree>
    <p:extLst>
      <p:ext uri="{BB962C8B-B14F-4D97-AF65-F5344CB8AC3E}">
        <p14:creationId xmlns:p14="http://schemas.microsoft.com/office/powerpoint/2010/main" val="40894872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blank layout">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997DBAA5-A1A5-E447-B3A6-3E2DEB396A51}"/>
              </a:ext>
            </a:extLst>
          </p:cNvPr>
          <p:cNvSpPr>
            <a:spLocks noGrp="1"/>
          </p:cNvSpPr>
          <p:nvPr>
            <p:ph type="body" sz="quarter" idx="10"/>
          </p:nvPr>
        </p:nvSpPr>
        <p:spPr>
          <a:xfrm>
            <a:off x="359172" y="1260475"/>
            <a:ext cx="8640959" cy="4319588"/>
          </a:xfrm>
        </p:spPr>
        <p:txBody>
          <a:bodyPr/>
          <a:lstStyle>
            <a:lvl1pPr>
              <a:defRPr sz="2400"/>
            </a:lvl1pPr>
          </a:lstStyle>
          <a:p>
            <a:pPr lvl="0"/>
            <a:r>
              <a:rPr lang="en-GB"/>
              <a:t>Click to edit Master text styles</a:t>
            </a:r>
          </a:p>
        </p:txBody>
      </p:sp>
    </p:spTree>
    <p:extLst>
      <p:ext uri="{BB962C8B-B14F-4D97-AF65-F5344CB8AC3E}">
        <p14:creationId xmlns:p14="http://schemas.microsoft.com/office/powerpoint/2010/main" val="296100806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3.png"/><Relationship Id="rId3" Type="http://schemas.openxmlformats.org/officeDocument/2006/relationships/slideLayout" Target="../slideLayouts/slideLayout3.xml"/><Relationship Id="rId7" Type="http://schemas.openxmlformats.org/officeDocument/2006/relationships/image" Target="../media/image2.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png"/><Relationship Id="rId5"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image" Target="../media/image4.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7" name="Text Box 10"/>
          <p:cNvSpPr txBox="1">
            <a:spLocks noChangeArrowheads="1"/>
          </p:cNvSpPr>
          <p:nvPr userDrawn="1"/>
        </p:nvSpPr>
        <p:spPr bwMode="white">
          <a:xfrm>
            <a:off x="0" y="456036"/>
            <a:ext cx="12239625" cy="152012"/>
          </a:xfrm>
          <a:prstGeom prst="rect">
            <a:avLst/>
          </a:prstGeom>
          <a:solidFill>
            <a:srgbClr val="D9D9D9">
              <a:alpha val="0"/>
            </a:srgbClr>
          </a:solidFill>
          <a:ln>
            <a:noFill/>
          </a:ln>
        </p:spPr>
        <p:txBody>
          <a:bodyPr wrap="none"/>
          <a:lstStyle>
            <a:lvl1pPr eaLnBrk="0" hangingPunct="0">
              <a:defRPr sz="2000">
                <a:solidFill>
                  <a:schemeClr val="tx1"/>
                </a:solidFill>
                <a:latin typeface="Arial" charset="0"/>
                <a:ea typeface="ＭＳ Ｐゴシック" charset="-128"/>
              </a:defRPr>
            </a:lvl1pPr>
            <a:lvl2pPr marL="742950" indent="-285750" eaLnBrk="0" hangingPunct="0">
              <a:defRPr sz="2000">
                <a:solidFill>
                  <a:schemeClr val="tx1"/>
                </a:solidFill>
                <a:latin typeface="Arial" charset="0"/>
                <a:ea typeface="ＭＳ Ｐゴシック" charset="-128"/>
              </a:defRPr>
            </a:lvl2pPr>
            <a:lvl3pPr marL="1143000" indent="-228600" eaLnBrk="0" hangingPunct="0">
              <a:defRPr sz="2000">
                <a:solidFill>
                  <a:schemeClr val="tx1"/>
                </a:solidFill>
                <a:latin typeface="Arial" charset="0"/>
                <a:ea typeface="ＭＳ Ｐゴシック" charset="-128"/>
              </a:defRPr>
            </a:lvl3pPr>
            <a:lvl4pPr marL="1600200" indent="-228600" eaLnBrk="0" hangingPunct="0">
              <a:defRPr sz="2000">
                <a:solidFill>
                  <a:schemeClr val="tx1"/>
                </a:solidFill>
                <a:latin typeface="Arial" charset="0"/>
                <a:ea typeface="ＭＳ Ｐゴシック" charset="-128"/>
              </a:defRPr>
            </a:lvl4pPr>
            <a:lvl5pPr marL="2057400" indent="-228600" eaLnBrk="0" hangingPunct="0">
              <a:defRPr sz="2000">
                <a:solidFill>
                  <a:schemeClr val="tx1"/>
                </a:solidFill>
                <a:latin typeface="Arial" charset="0"/>
                <a:ea typeface="ＭＳ Ｐゴシック" charset="-128"/>
              </a:defRPr>
            </a:lvl5pPr>
            <a:lvl6pPr marL="2514600" indent="-228600" eaLnBrk="0" fontAlgn="base" hangingPunct="0">
              <a:spcBef>
                <a:spcPct val="0"/>
              </a:spcBef>
              <a:spcAft>
                <a:spcPct val="0"/>
              </a:spcAft>
              <a:defRPr sz="2000">
                <a:solidFill>
                  <a:schemeClr val="tx1"/>
                </a:solidFill>
                <a:latin typeface="Arial" charset="0"/>
                <a:ea typeface="ＭＳ Ｐゴシック" charset="-128"/>
              </a:defRPr>
            </a:lvl6pPr>
            <a:lvl7pPr marL="2971800" indent="-228600" eaLnBrk="0" fontAlgn="base" hangingPunct="0">
              <a:spcBef>
                <a:spcPct val="0"/>
              </a:spcBef>
              <a:spcAft>
                <a:spcPct val="0"/>
              </a:spcAft>
              <a:defRPr sz="2000">
                <a:solidFill>
                  <a:schemeClr val="tx1"/>
                </a:solidFill>
                <a:latin typeface="Arial" charset="0"/>
                <a:ea typeface="ＭＳ Ｐゴシック" charset="-128"/>
              </a:defRPr>
            </a:lvl7pPr>
            <a:lvl8pPr marL="3429000" indent="-228600" eaLnBrk="0" fontAlgn="base" hangingPunct="0">
              <a:spcBef>
                <a:spcPct val="0"/>
              </a:spcBef>
              <a:spcAft>
                <a:spcPct val="0"/>
              </a:spcAft>
              <a:defRPr sz="2000">
                <a:solidFill>
                  <a:schemeClr val="tx1"/>
                </a:solidFill>
                <a:latin typeface="Arial" charset="0"/>
                <a:ea typeface="ＭＳ Ｐゴシック" charset="-128"/>
              </a:defRPr>
            </a:lvl8pPr>
            <a:lvl9pPr marL="3886200" indent="-228600" eaLnBrk="0" fontAlgn="base" hangingPunct="0">
              <a:spcBef>
                <a:spcPct val="0"/>
              </a:spcBef>
              <a:spcAft>
                <a:spcPct val="0"/>
              </a:spcAft>
              <a:defRPr sz="2000">
                <a:solidFill>
                  <a:schemeClr val="tx1"/>
                </a:solidFill>
                <a:latin typeface="Arial" charset="0"/>
                <a:ea typeface="ＭＳ Ｐゴシック" charset="-128"/>
              </a:defRPr>
            </a:lvl9pPr>
          </a:lstStyle>
          <a:p>
            <a:pPr eaLnBrk="1" hangingPunct="1">
              <a:defRPr/>
            </a:pPr>
            <a:r>
              <a:rPr lang="en-GB" sz="1807">
                <a:solidFill>
                  <a:srgbClr val="D9D9D9"/>
                </a:solidFill>
                <a:cs typeface="Arial" charset="0"/>
              </a:rPr>
              <a:t> </a:t>
            </a:r>
          </a:p>
        </p:txBody>
      </p:sp>
      <p:sp>
        <p:nvSpPr>
          <p:cNvPr id="1035" name="Title Placeholder 10"/>
          <p:cNvSpPr>
            <a:spLocks noGrp="1"/>
          </p:cNvSpPr>
          <p:nvPr>
            <p:ph type="title"/>
          </p:nvPr>
        </p:nvSpPr>
        <p:spPr bwMode="auto">
          <a:xfrm>
            <a:off x="252000" y="990000"/>
            <a:ext cx="11628000" cy="646331"/>
          </a:xfrm>
          <a:prstGeom prst="rect">
            <a:avLst/>
          </a:prstGeom>
          <a:noFill/>
        </p:spPr>
        <p:txBody>
          <a:bodyPr wrap="square" anchor="ctr" anchorCtr="0">
            <a:spAutoFit/>
          </a:bodyPr>
          <a:lstStyle/>
          <a:p>
            <a:pPr lvl="0"/>
            <a:r>
              <a:rPr lang="en-GB"/>
              <a:t>Click to edit Master title style</a:t>
            </a:r>
            <a:endParaRPr lang="en-US"/>
          </a:p>
        </p:txBody>
      </p:sp>
      <p:sp>
        <p:nvSpPr>
          <p:cNvPr id="1036" name="Text Placeholder 13"/>
          <p:cNvSpPr>
            <a:spLocks noGrp="1"/>
          </p:cNvSpPr>
          <p:nvPr>
            <p:ph type="body" idx="1"/>
          </p:nvPr>
        </p:nvSpPr>
        <p:spPr bwMode="auto">
          <a:xfrm>
            <a:off x="361406" y="1800000"/>
            <a:ext cx="11520000" cy="4140000"/>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6" name="Graphic 26">
            <a:extLst>
              <a:ext uri="{FF2B5EF4-FFF2-40B4-BE49-F238E27FC236}">
                <a16:creationId xmlns:a16="http://schemas.microsoft.com/office/drawing/2014/main" id="{4987E8D9-377B-AB1D-8A32-2882D85AB09F}"/>
              </a:ext>
            </a:extLst>
          </p:cNvPr>
          <p:cNvSpPr>
            <a:spLocks/>
          </p:cNvSpPr>
          <p:nvPr userDrawn="1"/>
        </p:nvSpPr>
        <p:spPr>
          <a:xfrm>
            <a:off x="6" y="756000"/>
            <a:ext cx="12239626" cy="36000"/>
          </a:xfrm>
          <a:custGeom>
            <a:avLst/>
            <a:gdLst/>
            <a:ahLst/>
            <a:cxnLst/>
            <a:rect l="l" t="t" r="r" b="b"/>
            <a:pathLst>
              <a:path w="15119985" h="127000">
                <a:moveTo>
                  <a:pt x="0" y="0"/>
                </a:moveTo>
                <a:lnTo>
                  <a:pt x="0" y="127000"/>
                </a:lnTo>
                <a:lnTo>
                  <a:pt x="15119985" y="127000"/>
                </a:lnTo>
                <a:lnTo>
                  <a:pt x="15119985" y="0"/>
                </a:lnTo>
                <a:lnTo>
                  <a:pt x="0" y="0"/>
                </a:lnTo>
                <a:close/>
              </a:path>
            </a:pathLst>
          </a:custGeom>
          <a:solidFill>
            <a:schemeClr val="tx1"/>
          </a:solidFill>
        </p:spPr>
        <p:txBody>
          <a:bodyPr wrap="square" lIns="0" tIns="0" rIns="0" bIns="0" rtlCol="0">
            <a:prstTxWarp prst="textNoShape">
              <a:avLst/>
            </a:prstTxWarp>
            <a:noAutofit/>
          </a:bodyPr>
          <a:lstStyle/>
          <a:p>
            <a:endParaRPr lang="en-GB" sz="2008"/>
          </a:p>
        </p:txBody>
      </p:sp>
      <p:sp>
        <p:nvSpPr>
          <p:cNvPr id="12" name="Text Box 11"/>
          <p:cNvSpPr txBox="1">
            <a:spLocks noChangeArrowheads="1"/>
          </p:cNvSpPr>
          <p:nvPr userDrawn="1"/>
        </p:nvSpPr>
        <p:spPr bwMode="auto">
          <a:xfrm>
            <a:off x="360000" y="6343435"/>
            <a:ext cx="588541" cy="246221"/>
          </a:xfrm>
          <a:prstGeom prst="rect">
            <a:avLst/>
          </a:prstGeom>
          <a:noFill/>
          <a:ln w="9525">
            <a:noFill/>
            <a:miter lim="800000"/>
            <a:headEnd/>
            <a:tailEnd/>
          </a:ln>
        </p:spPr>
        <p:txBody>
          <a:bodyPr lIns="0" tIns="0" rIns="0" bIns="0" anchor="ctr">
            <a:prstTxWarp prst="textNoShape">
              <a:avLst/>
            </a:prstTxWarp>
            <a:spAutoFit/>
          </a:bodyPr>
          <a:lstStyle/>
          <a:p>
            <a:pPr algn="l">
              <a:spcBef>
                <a:spcPts val="602"/>
              </a:spcBef>
            </a:pPr>
            <a:fld id="{6152C911-7D81-1845-9D20-613E63F035EB}" type="slidenum">
              <a:rPr lang="en-US" sz="1600" baseline="0" smtClean="0">
                <a:latin typeface="+mn-lt"/>
                <a:ea typeface="Arial" pitchFamily="-105" charset="0"/>
                <a:cs typeface="Arial" pitchFamily="-105" charset="0"/>
              </a:rPr>
              <a:pPr algn="l">
                <a:spcBef>
                  <a:spcPts val="602"/>
                </a:spcBef>
              </a:pPr>
              <a:t>‹#›</a:t>
            </a:fld>
            <a:endParaRPr lang="en-US" sz="1600" baseline="0">
              <a:latin typeface="+mn-lt"/>
              <a:ea typeface="Arial" pitchFamily="-105" charset="0"/>
              <a:cs typeface="Arial" pitchFamily="-105" charset="0"/>
            </a:endParaRPr>
          </a:p>
        </p:txBody>
      </p:sp>
      <p:pic>
        <p:nvPicPr>
          <p:cNvPr id="11" name="Picture 10" descr="A purple and white logo&#10;&#10;AI-generated content may be incorrect.">
            <a:extLst>
              <a:ext uri="{FF2B5EF4-FFF2-40B4-BE49-F238E27FC236}">
                <a16:creationId xmlns:a16="http://schemas.microsoft.com/office/drawing/2014/main" id="{FDCAB167-3DB8-1DBB-F44F-644CAB60BD46}"/>
              </a:ext>
            </a:extLst>
          </p:cNvPr>
          <p:cNvPicPr>
            <a:picLocks noChangeAspect="1"/>
          </p:cNvPicPr>
          <p:nvPr userDrawn="1"/>
        </p:nvPicPr>
        <p:blipFill>
          <a:blip r:embed="rId6">
            <a:extLst>
              <a:ext uri="{28A0092B-C50C-407E-A947-70E740481C1C}">
                <a14:useLocalDpi xmlns:a14="http://schemas.microsoft.com/office/drawing/2010/main" val="0"/>
              </a:ext>
            </a:extLst>
          </a:blip>
          <a:srcRect/>
          <a:stretch>
            <a:fillRect/>
          </a:stretch>
        </p:blipFill>
        <p:spPr bwMode="auto">
          <a:xfrm>
            <a:off x="9360000" y="6228000"/>
            <a:ext cx="2520000" cy="456536"/>
          </a:xfrm>
          <a:prstGeom prst="rect">
            <a:avLst/>
          </a:prstGeom>
          <a:noFill/>
          <a:ln>
            <a:noFill/>
          </a:ln>
        </p:spPr>
      </p:pic>
      <p:cxnSp>
        <p:nvCxnSpPr>
          <p:cNvPr id="3" name="Straight Connector 2">
            <a:extLst>
              <a:ext uri="{FF2B5EF4-FFF2-40B4-BE49-F238E27FC236}">
                <a16:creationId xmlns:a16="http://schemas.microsoft.com/office/drawing/2014/main" id="{4F6FB0EF-50E1-BEA5-42FC-4B590EC0611E}"/>
              </a:ext>
            </a:extLst>
          </p:cNvPr>
          <p:cNvCxnSpPr/>
          <p:nvPr userDrawn="1"/>
        </p:nvCxnSpPr>
        <p:spPr>
          <a:xfrm>
            <a:off x="0" y="6084000"/>
            <a:ext cx="12240000" cy="0"/>
          </a:xfrm>
          <a:prstGeom prst="line">
            <a:avLst/>
          </a:prstGeom>
          <a:ln>
            <a:solidFill>
              <a:srgbClr val="000000"/>
            </a:solidFill>
          </a:ln>
        </p:spPr>
        <p:style>
          <a:lnRef idx="1">
            <a:schemeClr val="accent6"/>
          </a:lnRef>
          <a:fillRef idx="0">
            <a:schemeClr val="accent6"/>
          </a:fillRef>
          <a:effectRef idx="0">
            <a:schemeClr val="accent6"/>
          </a:effectRef>
          <a:fontRef idx="minor">
            <a:schemeClr val="tx1"/>
          </a:fontRef>
        </p:style>
      </p:cxnSp>
      <p:pic>
        <p:nvPicPr>
          <p:cNvPr id="2" name="Picture 1" descr="A red arrow pointing up&#10;&#10;AI-generated content may be incorrect.">
            <a:extLst>
              <a:ext uri="{FF2B5EF4-FFF2-40B4-BE49-F238E27FC236}">
                <a16:creationId xmlns:a16="http://schemas.microsoft.com/office/drawing/2014/main" id="{86F236B8-2B5B-5934-8121-63A918724448}"/>
              </a:ext>
            </a:extLst>
          </p:cNvPr>
          <p:cNvPicPr>
            <a:picLocks/>
          </p:cNvPicPr>
          <p:nvPr userDrawn="1"/>
        </p:nvPicPr>
        <p:blipFill>
          <a:blip r:embed="rId7" cstate="print">
            <a:extLst>
              <a:ext uri="{28A0092B-C50C-407E-A947-70E740481C1C}">
                <a14:useLocalDpi xmlns:a14="http://schemas.microsoft.com/office/drawing/2010/main"/>
              </a:ext>
            </a:extLst>
          </a:blip>
          <a:srcRect/>
          <a:stretch>
            <a:fillRect/>
          </a:stretch>
        </p:blipFill>
        <p:spPr bwMode="auto">
          <a:xfrm>
            <a:off x="267762" y="170588"/>
            <a:ext cx="591666" cy="437463"/>
          </a:xfrm>
          <a:prstGeom prst="rect">
            <a:avLst/>
          </a:prstGeom>
          <a:noFill/>
          <a:ln>
            <a:noFill/>
          </a:ln>
        </p:spPr>
      </p:pic>
      <p:sp>
        <p:nvSpPr>
          <p:cNvPr id="4" name="Text Box 2">
            <a:extLst>
              <a:ext uri="{FF2B5EF4-FFF2-40B4-BE49-F238E27FC236}">
                <a16:creationId xmlns:a16="http://schemas.microsoft.com/office/drawing/2014/main" id="{F09912D9-91EE-67B2-EC35-DB4887C05330}"/>
              </a:ext>
            </a:extLst>
          </p:cNvPr>
          <p:cNvSpPr txBox="1">
            <a:spLocks noChangeArrowheads="1"/>
          </p:cNvSpPr>
          <p:nvPr userDrawn="1"/>
        </p:nvSpPr>
        <p:spPr bwMode="auto">
          <a:xfrm>
            <a:off x="3848985" y="67612"/>
            <a:ext cx="5827751" cy="589388"/>
          </a:xfrm>
          <a:prstGeom prst="rect">
            <a:avLst/>
          </a:prstGeom>
          <a:noFill/>
          <a:ln w="9525">
            <a:noFill/>
            <a:miter lim="800000"/>
            <a:headEnd/>
            <a:tailEnd/>
          </a:ln>
        </p:spPr>
        <p:txBody>
          <a:bodyPr rot="0" vert="horz" wrap="square" lIns="91797" tIns="45899" rIns="91797" bIns="45899" anchor="t" anchorCtr="0">
            <a:noAutofit/>
          </a:bodyPr>
          <a:lstStyle/>
          <a:p>
            <a:pPr marL="0" marR="0" lvl="0" indent="0" algn="l" defTabSz="914400" rtl="0" eaLnBrk="1" fontAlgn="base" latinLnBrk="0" hangingPunct="1">
              <a:lnSpc>
                <a:spcPts val="1305"/>
              </a:lnSpc>
              <a:spcBef>
                <a:spcPts val="402"/>
              </a:spcBef>
              <a:spcAft>
                <a:spcPts val="402"/>
              </a:spcAft>
              <a:buClrTx/>
              <a:buSzTx/>
              <a:buFontTx/>
              <a:buNone/>
              <a:tabLst/>
              <a:defRPr/>
            </a:pPr>
            <a:r>
              <a:rPr lang="en-GB" sz="1400" b="1" dirty="0">
                <a:solidFill>
                  <a:srgbClr val="170130"/>
                </a:solidFill>
                <a:latin typeface="Arial" panose="020B0604020202020204" pitchFamily="34" charset="0"/>
                <a:ea typeface="ＭＳ Ｐゴシック" panose="020B0600070205080204" pitchFamily="34" charset="-128"/>
                <a:cs typeface="Arial" panose="020B0604020202020204" pitchFamily="34" charset="0"/>
              </a:rPr>
              <a:t>T Level Technical Qualification in Building Services Engineering for Construction (Level 3)</a:t>
            </a:r>
          </a:p>
          <a:p>
            <a:pPr marL="0" marR="0" lvl="0" indent="0" algn="l" defTabSz="914400" rtl="0" eaLnBrk="1" fontAlgn="base" latinLnBrk="0" hangingPunct="1">
              <a:lnSpc>
                <a:spcPts val="1305"/>
              </a:lnSpc>
              <a:spcBef>
                <a:spcPts val="402"/>
              </a:spcBef>
              <a:spcAft>
                <a:spcPts val="402"/>
              </a:spcAft>
              <a:buClrTx/>
              <a:buSzTx/>
              <a:buFontTx/>
              <a:buNone/>
              <a:tabLst/>
              <a:defRPr/>
            </a:pPr>
            <a:r>
              <a:rPr lang="en-GB" sz="1400" b="1" i="0" dirty="0">
                <a:solidFill>
                  <a:srgbClr val="FC4421"/>
                </a:solidFill>
                <a:effectLst/>
                <a:latin typeface="Arial" panose="020B0604020202020204" pitchFamily="34" charset="0"/>
                <a:ea typeface="Cambria" panose="02040503050406030204" pitchFamily="18" charset="0"/>
                <a:cs typeface="Arial" panose="020B0604020202020204" pitchFamily="34" charset="0"/>
              </a:rPr>
              <a:t>Occupational Specialism: Gas Engineering </a:t>
            </a:r>
            <a:endParaRPr lang="en-GB" sz="1050" i="0" dirty="0">
              <a:effectLst/>
              <a:latin typeface="Arial" panose="020B0604020202020204" pitchFamily="34" charset="0"/>
              <a:ea typeface="Cambria" panose="02040503050406030204" pitchFamily="18" charset="0"/>
              <a:cs typeface="Times New Roman" panose="02020603050405020304" pitchFamily="18" charset="0"/>
            </a:endParaRPr>
          </a:p>
        </p:txBody>
      </p:sp>
      <p:pic>
        <p:nvPicPr>
          <p:cNvPr id="5" name="Picture 4" descr="A black and white logo&#10;&#10;AI-generated content may be incorrect.">
            <a:extLst>
              <a:ext uri="{FF2B5EF4-FFF2-40B4-BE49-F238E27FC236}">
                <a16:creationId xmlns:a16="http://schemas.microsoft.com/office/drawing/2014/main" id="{680F4FD7-B6DB-CFC1-9FD5-406077E51895}"/>
              </a:ext>
            </a:extLst>
          </p:cNvPr>
          <p:cNvPicPr>
            <a:picLocks noChangeAspect="1"/>
          </p:cNvPicPr>
          <p:nvPr userDrawn="1"/>
        </p:nvPicPr>
        <p:blipFill>
          <a:blip r:embed="rId8" cstate="print">
            <a:extLst>
              <a:ext uri="{28A0092B-C50C-407E-A947-70E740481C1C}">
                <a14:useLocalDpi xmlns:a14="http://schemas.microsoft.com/office/drawing/2010/main"/>
              </a:ext>
            </a:extLst>
          </a:blip>
          <a:srcRect/>
          <a:stretch>
            <a:fillRect/>
          </a:stretch>
        </p:blipFill>
        <p:spPr bwMode="auto">
          <a:xfrm>
            <a:off x="9408368" y="157157"/>
            <a:ext cx="2563495" cy="498243"/>
          </a:xfrm>
          <a:prstGeom prst="rect">
            <a:avLst/>
          </a:prstGeom>
          <a:noFill/>
          <a:ln>
            <a:noFill/>
          </a:ln>
        </p:spPr>
      </p:pic>
      <p:pic>
        <p:nvPicPr>
          <p:cNvPr id="7" name="Picture 6" descr="A black background with a black square&#10;&#10;AI-generated content may be incorrect.">
            <a:extLst>
              <a:ext uri="{FF2B5EF4-FFF2-40B4-BE49-F238E27FC236}">
                <a16:creationId xmlns:a16="http://schemas.microsoft.com/office/drawing/2014/main" id="{7DF88F2B-0D36-26A4-5510-744AA2C2F304}"/>
              </a:ext>
            </a:extLst>
          </p:cNvPr>
          <p:cNvPicPr>
            <a:picLocks noChangeAspect="1"/>
          </p:cNvPicPr>
          <p:nvPr userDrawn="1"/>
        </p:nvPicPr>
        <p:blipFill>
          <a:blip r:embed="rId9"/>
          <a:stretch>
            <a:fillRect/>
          </a:stretch>
        </p:blipFill>
        <p:spPr>
          <a:xfrm>
            <a:off x="984256" y="177135"/>
            <a:ext cx="2685203" cy="440679"/>
          </a:xfrm>
          <a:prstGeom prst="rect">
            <a:avLst/>
          </a:prstGeom>
        </p:spPr>
      </p:pic>
    </p:spTree>
    <p:extLst>
      <p:ext uri="{BB962C8B-B14F-4D97-AF65-F5344CB8AC3E}">
        <p14:creationId xmlns:p14="http://schemas.microsoft.com/office/powerpoint/2010/main" val="2966563060"/>
      </p:ext>
    </p:extLst>
  </p:cSld>
  <p:clrMap bg1="lt1" tx1="dk1" bg2="lt2" tx2="dk2" accent1="accent1" accent2="accent2" accent3="accent3" accent4="accent4" accent5="accent5" accent6="accent6" hlink="hlink" folHlink="folHlink"/>
  <p:sldLayoutIdLst>
    <p:sldLayoutId id="2147483658" r:id="rId1"/>
    <p:sldLayoutId id="2147483654" r:id="rId2"/>
    <p:sldLayoutId id="2147483659" r:id="rId3"/>
    <p:sldLayoutId id="2147483657" r:id="rId4"/>
  </p:sldLayoutIdLst>
  <p:hf hdr="0" ftr="0" dt="0"/>
  <p:txStyles>
    <p:titleStyle>
      <a:lvl1pPr algn="l" rtl="0" eaLnBrk="1" fontAlgn="base" hangingPunct="1">
        <a:spcBef>
          <a:spcPct val="0"/>
        </a:spcBef>
        <a:spcAft>
          <a:spcPct val="0"/>
        </a:spcAft>
        <a:defRPr lang="en-US" sz="3600" b="1" kern="1200" baseline="0" dirty="0">
          <a:solidFill>
            <a:srgbClr val="FC4421"/>
          </a:solidFill>
          <a:latin typeface="+mj-lt"/>
          <a:ea typeface="ＭＳ Ｐゴシック" pitchFamily="-105" charset="-128"/>
          <a:cs typeface="Arial" panose="020B0604020202020204" pitchFamily="34" charset="0"/>
        </a:defRPr>
      </a:lvl1pPr>
      <a:lvl2pPr algn="l" rtl="0" eaLnBrk="1" fontAlgn="base" hangingPunct="1">
        <a:spcBef>
          <a:spcPct val="0"/>
        </a:spcBef>
        <a:spcAft>
          <a:spcPct val="0"/>
        </a:spcAft>
        <a:defRPr sz="2409" b="1">
          <a:solidFill>
            <a:srgbClr val="E30613"/>
          </a:solidFill>
          <a:latin typeface="Arial" charset="0"/>
          <a:ea typeface="ＭＳ Ｐゴシック" charset="-128"/>
          <a:cs typeface="ＭＳ Ｐゴシック" charset="-128"/>
        </a:defRPr>
      </a:lvl2pPr>
      <a:lvl3pPr algn="l" rtl="0" eaLnBrk="1" fontAlgn="base" hangingPunct="1">
        <a:spcBef>
          <a:spcPct val="0"/>
        </a:spcBef>
        <a:spcAft>
          <a:spcPct val="0"/>
        </a:spcAft>
        <a:defRPr sz="2409" b="1">
          <a:solidFill>
            <a:srgbClr val="E30613"/>
          </a:solidFill>
          <a:latin typeface="Arial" charset="0"/>
          <a:ea typeface="ＭＳ Ｐゴシック" charset="-128"/>
          <a:cs typeface="ＭＳ Ｐゴシック" charset="-128"/>
        </a:defRPr>
      </a:lvl3pPr>
      <a:lvl4pPr algn="l" rtl="0" eaLnBrk="1" fontAlgn="base" hangingPunct="1">
        <a:spcBef>
          <a:spcPct val="0"/>
        </a:spcBef>
        <a:spcAft>
          <a:spcPct val="0"/>
        </a:spcAft>
        <a:defRPr sz="2409" b="1">
          <a:solidFill>
            <a:srgbClr val="E30613"/>
          </a:solidFill>
          <a:latin typeface="Arial" charset="0"/>
          <a:ea typeface="ＭＳ Ｐゴシック" charset="-128"/>
          <a:cs typeface="ＭＳ Ｐゴシック" charset="-128"/>
        </a:defRPr>
      </a:lvl4pPr>
      <a:lvl5pPr algn="l" rtl="0" eaLnBrk="1" fontAlgn="base" hangingPunct="1">
        <a:spcBef>
          <a:spcPct val="0"/>
        </a:spcBef>
        <a:spcAft>
          <a:spcPct val="0"/>
        </a:spcAft>
        <a:defRPr sz="2409" b="1">
          <a:solidFill>
            <a:srgbClr val="E30613"/>
          </a:solidFill>
          <a:latin typeface="Arial" charset="0"/>
          <a:ea typeface="ＭＳ Ｐゴシック" charset="-128"/>
          <a:cs typeface="ＭＳ Ｐゴシック" charset="-128"/>
        </a:defRPr>
      </a:lvl5pPr>
      <a:lvl6pPr marL="458983" algn="ctr" rtl="0" eaLnBrk="1" fontAlgn="base" hangingPunct="1">
        <a:spcBef>
          <a:spcPct val="0"/>
        </a:spcBef>
        <a:spcAft>
          <a:spcPct val="0"/>
        </a:spcAft>
        <a:defRPr sz="4417">
          <a:solidFill>
            <a:srgbClr val="CC0000"/>
          </a:solidFill>
          <a:latin typeface="Arial" charset="0"/>
        </a:defRPr>
      </a:lvl6pPr>
      <a:lvl7pPr marL="917966" algn="ctr" rtl="0" eaLnBrk="1" fontAlgn="base" hangingPunct="1">
        <a:spcBef>
          <a:spcPct val="0"/>
        </a:spcBef>
        <a:spcAft>
          <a:spcPct val="0"/>
        </a:spcAft>
        <a:defRPr sz="4417">
          <a:solidFill>
            <a:srgbClr val="CC0000"/>
          </a:solidFill>
          <a:latin typeface="Arial" charset="0"/>
        </a:defRPr>
      </a:lvl7pPr>
      <a:lvl8pPr marL="1376949" algn="ctr" rtl="0" eaLnBrk="1" fontAlgn="base" hangingPunct="1">
        <a:spcBef>
          <a:spcPct val="0"/>
        </a:spcBef>
        <a:spcAft>
          <a:spcPct val="0"/>
        </a:spcAft>
        <a:defRPr sz="4417">
          <a:solidFill>
            <a:srgbClr val="CC0000"/>
          </a:solidFill>
          <a:latin typeface="Arial" charset="0"/>
        </a:defRPr>
      </a:lvl8pPr>
      <a:lvl9pPr marL="1835932" algn="ctr" rtl="0" eaLnBrk="1" fontAlgn="base" hangingPunct="1">
        <a:spcBef>
          <a:spcPct val="0"/>
        </a:spcBef>
        <a:spcAft>
          <a:spcPct val="0"/>
        </a:spcAft>
        <a:defRPr sz="4417">
          <a:solidFill>
            <a:srgbClr val="CC0000"/>
          </a:solidFill>
          <a:latin typeface="Arial" charset="0"/>
        </a:defRPr>
      </a:lvl9pPr>
    </p:titleStyle>
    <p:bodyStyle>
      <a:lvl1pPr marL="0" indent="0" algn="l" rtl="0" eaLnBrk="1" fontAlgn="base" hangingPunct="1">
        <a:lnSpc>
          <a:spcPts val="2409"/>
        </a:lnSpc>
        <a:spcBef>
          <a:spcPts val="1004"/>
        </a:spcBef>
        <a:spcAft>
          <a:spcPts val="1004"/>
        </a:spcAft>
        <a:defRPr lang="en-GB" sz="2000" dirty="0">
          <a:solidFill>
            <a:schemeClr val="tx1"/>
          </a:solidFill>
          <a:latin typeface="+mn-lt"/>
          <a:ea typeface="ＭＳ Ｐゴシック" charset="-128"/>
          <a:cs typeface="ＭＳ Ｐゴシック" charset="-128"/>
        </a:defRPr>
      </a:lvl1pPr>
      <a:lvl2pPr marL="216742" indent="-216742" algn="l" rtl="0" eaLnBrk="1" fontAlgn="base" hangingPunct="1">
        <a:lnSpc>
          <a:spcPts val="2409"/>
        </a:lnSpc>
        <a:spcBef>
          <a:spcPts val="502"/>
        </a:spcBef>
        <a:spcAft>
          <a:spcPts val="502"/>
        </a:spcAft>
        <a:buClr>
          <a:srgbClr val="FC4421"/>
        </a:buClr>
        <a:buFont typeface="Arial" pitchFamily="-105" charset="0"/>
        <a:buChar char="•"/>
        <a:defRPr lang="en-GB" sz="2000" dirty="0">
          <a:solidFill>
            <a:schemeClr val="tx1"/>
          </a:solidFill>
          <a:latin typeface="+mn-lt"/>
          <a:ea typeface="ＭＳ Ｐゴシック" charset="-128"/>
          <a:cs typeface="+mn-cs"/>
        </a:defRPr>
      </a:lvl2pPr>
      <a:lvl3pPr marL="0" indent="0" algn="l" rtl="0" eaLnBrk="1" fontAlgn="base" hangingPunct="1">
        <a:lnSpc>
          <a:spcPts val="2008"/>
        </a:lnSpc>
        <a:spcBef>
          <a:spcPts val="502"/>
        </a:spcBef>
        <a:spcAft>
          <a:spcPts val="502"/>
        </a:spcAft>
        <a:buFont typeface="Lucida Grande" pitchFamily="-105" charset="0"/>
        <a:defRPr lang="en-GB" sz="1606" dirty="0">
          <a:solidFill>
            <a:schemeClr val="tx1"/>
          </a:solidFill>
          <a:latin typeface="+mn-lt"/>
          <a:ea typeface="ＭＳ Ｐゴシック" charset="-128"/>
          <a:cs typeface="+mn-cs"/>
        </a:defRPr>
      </a:lvl3pPr>
      <a:lvl4pPr marL="216742" indent="-216742" algn="l" rtl="0" eaLnBrk="1" fontAlgn="base" hangingPunct="1">
        <a:lnSpc>
          <a:spcPts val="2008"/>
        </a:lnSpc>
        <a:spcBef>
          <a:spcPts val="502"/>
        </a:spcBef>
        <a:spcAft>
          <a:spcPts val="502"/>
        </a:spcAft>
        <a:buClr>
          <a:srgbClr val="FC4421"/>
        </a:buClr>
        <a:buFont typeface="Arial" pitchFamily="-105" charset="0"/>
        <a:buChar char="•"/>
        <a:defRPr lang="en-GB" sz="1606" dirty="0">
          <a:solidFill>
            <a:schemeClr val="tx1"/>
          </a:solidFill>
          <a:latin typeface="+mn-lt"/>
          <a:ea typeface="ＭＳ Ｐゴシック" charset="-128"/>
          <a:cs typeface="ＭＳ Ｐゴシック" charset="-128"/>
        </a:defRPr>
      </a:lvl4pPr>
      <a:lvl5pPr marL="433484" indent="-216742" algn="l" rtl="0" eaLnBrk="1" fontAlgn="base" hangingPunct="1">
        <a:lnSpc>
          <a:spcPts val="2008"/>
        </a:lnSpc>
        <a:spcBef>
          <a:spcPct val="0"/>
        </a:spcBef>
        <a:spcAft>
          <a:spcPts val="502"/>
        </a:spcAft>
        <a:buFont typeface="Arial" pitchFamily="-105" charset="0"/>
        <a:buChar char="–"/>
        <a:defRPr lang="en-US" sz="1606" dirty="0">
          <a:solidFill>
            <a:schemeClr val="tx1"/>
          </a:solidFill>
          <a:latin typeface="+mn-lt"/>
          <a:ea typeface="ＭＳ Ｐゴシック" charset="-128"/>
          <a:cs typeface="ＭＳ Ｐゴシック" charset="-128"/>
        </a:defRPr>
      </a:lvl5pPr>
      <a:lvl6pPr marL="458983" indent="-458983" algn="l" defTabSz="917966" rtl="0" eaLnBrk="1" fontAlgn="base" hangingPunct="1">
        <a:spcBef>
          <a:spcPct val="20000"/>
        </a:spcBef>
        <a:spcAft>
          <a:spcPct val="0"/>
        </a:spcAft>
        <a:buChar char="»"/>
        <a:defRPr lang="en-GB" sz="1606" kern="0" baseline="0" dirty="0" smtClean="0">
          <a:solidFill>
            <a:schemeClr val="tx1"/>
          </a:solidFill>
          <a:latin typeface="+mn-lt"/>
          <a:ea typeface="ＭＳ Ｐゴシック" charset="-128"/>
          <a:cs typeface="ＭＳ Ｐゴシック" charset="-128"/>
        </a:defRPr>
      </a:lvl6pPr>
      <a:lvl7pPr marL="2983390" indent="-229492" algn="l" defTabSz="917966" rtl="0" eaLnBrk="1" fontAlgn="base" hangingPunct="1">
        <a:spcBef>
          <a:spcPct val="20000"/>
        </a:spcBef>
        <a:spcAft>
          <a:spcPct val="0"/>
        </a:spcAft>
        <a:buClr>
          <a:srgbClr val="E30613"/>
        </a:buClr>
        <a:buChar char="»"/>
        <a:defRPr lang="en-GB" sz="1606" kern="0" baseline="0" dirty="0" smtClean="0">
          <a:solidFill>
            <a:schemeClr val="tx1"/>
          </a:solidFill>
          <a:latin typeface="+mn-lt"/>
          <a:ea typeface="ＭＳ Ｐゴシック" charset="-128"/>
          <a:cs typeface="ＭＳ Ｐゴシック" charset="-128"/>
        </a:defRPr>
      </a:lvl7pPr>
      <a:lvl8pPr marL="3442373" indent="-229492" algn="l" defTabSz="917966" rtl="0" eaLnBrk="1" fontAlgn="base" hangingPunct="1">
        <a:spcBef>
          <a:spcPct val="20000"/>
        </a:spcBef>
        <a:spcAft>
          <a:spcPct val="0"/>
        </a:spcAft>
        <a:buChar char="»"/>
        <a:defRPr lang="en-GB" sz="1606" kern="0" dirty="0" smtClean="0">
          <a:solidFill>
            <a:schemeClr val="tx1"/>
          </a:solidFill>
          <a:latin typeface="+mn-lt"/>
          <a:ea typeface="ＭＳ Ｐゴシック" charset="-128"/>
          <a:cs typeface="ＭＳ Ｐゴシック" charset="-128"/>
        </a:defRPr>
      </a:lvl8pPr>
      <a:lvl9pPr marL="3901356" indent="-229492" algn="l" defTabSz="917966" rtl="0" eaLnBrk="1" fontAlgn="base" hangingPunct="1">
        <a:spcBef>
          <a:spcPct val="20000"/>
        </a:spcBef>
        <a:spcAft>
          <a:spcPct val="0"/>
        </a:spcAft>
        <a:buChar char="»"/>
        <a:defRPr lang="en-GB" sz="1004" kern="0" baseline="0" dirty="0" smtClean="0">
          <a:solidFill>
            <a:schemeClr val="tx1"/>
          </a:solidFill>
          <a:latin typeface="+mn-lt"/>
          <a:ea typeface="ＭＳ Ｐゴシック" charset="-128"/>
          <a:cs typeface="ＭＳ Ｐゴシック" charset="-128"/>
        </a:defRPr>
      </a:lvl9pPr>
    </p:bodyStyle>
    <p:otherStyle>
      <a:defPPr>
        <a:defRPr lang="en-US"/>
      </a:defPPr>
      <a:lvl1pPr marL="0" algn="l" defTabSz="458983" rtl="0" eaLnBrk="1" latinLnBrk="0" hangingPunct="1">
        <a:defRPr sz="1807" kern="1200">
          <a:solidFill>
            <a:schemeClr val="tx1"/>
          </a:solidFill>
          <a:latin typeface="+mn-lt"/>
          <a:ea typeface="+mn-ea"/>
          <a:cs typeface="+mn-cs"/>
        </a:defRPr>
      </a:lvl1pPr>
      <a:lvl2pPr marL="458983" algn="l" defTabSz="458983" rtl="0" eaLnBrk="1" latinLnBrk="0" hangingPunct="1">
        <a:defRPr sz="1807" kern="1200">
          <a:solidFill>
            <a:schemeClr val="tx1"/>
          </a:solidFill>
          <a:latin typeface="+mn-lt"/>
          <a:ea typeface="+mn-ea"/>
          <a:cs typeface="+mn-cs"/>
        </a:defRPr>
      </a:lvl2pPr>
      <a:lvl3pPr marL="917966" algn="l" defTabSz="458983" rtl="0" eaLnBrk="1" latinLnBrk="0" hangingPunct="1">
        <a:defRPr sz="1807" kern="1200">
          <a:solidFill>
            <a:schemeClr val="tx1"/>
          </a:solidFill>
          <a:latin typeface="+mn-lt"/>
          <a:ea typeface="+mn-ea"/>
          <a:cs typeface="+mn-cs"/>
        </a:defRPr>
      </a:lvl3pPr>
      <a:lvl4pPr marL="1376949" algn="l" defTabSz="458983" rtl="0" eaLnBrk="1" latinLnBrk="0" hangingPunct="1">
        <a:defRPr sz="1807" kern="1200">
          <a:solidFill>
            <a:schemeClr val="tx1"/>
          </a:solidFill>
          <a:latin typeface="+mn-lt"/>
          <a:ea typeface="+mn-ea"/>
          <a:cs typeface="+mn-cs"/>
        </a:defRPr>
      </a:lvl4pPr>
      <a:lvl5pPr marL="1835932" algn="l" defTabSz="458983" rtl="0" eaLnBrk="1" latinLnBrk="0" hangingPunct="1">
        <a:defRPr sz="1807" kern="1200">
          <a:solidFill>
            <a:schemeClr val="tx1"/>
          </a:solidFill>
          <a:latin typeface="+mn-lt"/>
          <a:ea typeface="+mn-ea"/>
          <a:cs typeface="+mn-cs"/>
        </a:defRPr>
      </a:lvl5pPr>
      <a:lvl6pPr marL="2294915" algn="l" defTabSz="458983" rtl="0" eaLnBrk="1" latinLnBrk="0" hangingPunct="1">
        <a:defRPr sz="1807" kern="1200">
          <a:solidFill>
            <a:schemeClr val="tx1"/>
          </a:solidFill>
          <a:latin typeface="+mn-lt"/>
          <a:ea typeface="+mn-ea"/>
          <a:cs typeface="+mn-cs"/>
        </a:defRPr>
      </a:lvl6pPr>
      <a:lvl7pPr marL="2753898" algn="l" defTabSz="458983" rtl="0" eaLnBrk="1" latinLnBrk="0" hangingPunct="1">
        <a:defRPr sz="1807" kern="1200">
          <a:solidFill>
            <a:schemeClr val="tx1"/>
          </a:solidFill>
          <a:latin typeface="+mn-lt"/>
          <a:ea typeface="+mn-ea"/>
          <a:cs typeface="+mn-cs"/>
        </a:defRPr>
      </a:lvl7pPr>
      <a:lvl8pPr marL="3212882" algn="l" defTabSz="458983" rtl="0" eaLnBrk="1" latinLnBrk="0" hangingPunct="1">
        <a:defRPr sz="1807" kern="1200">
          <a:solidFill>
            <a:schemeClr val="tx1"/>
          </a:solidFill>
          <a:latin typeface="+mn-lt"/>
          <a:ea typeface="+mn-ea"/>
          <a:cs typeface="+mn-cs"/>
        </a:defRPr>
      </a:lvl8pPr>
      <a:lvl9pPr marL="3671865" algn="l" defTabSz="458983" rtl="0" eaLnBrk="1" latinLnBrk="0" hangingPunct="1">
        <a:defRPr sz="1807"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C071156A-2242-124B-AF49-34A979232ED8}"/>
              </a:ext>
            </a:extLst>
          </p:cNvPr>
          <p:cNvSpPr txBox="1">
            <a:spLocks/>
          </p:cNvSpPr>
          <p:nvPr/>
        </p:nvSpPr>
        <p:spPr>
          <a:xfrm>
            <a:off x="360000" y="1980110"/>
            <a:ext cx="10800000" cy="3779890"/>
          </a:xfrm>
          <a:prstGeom prst="rect">
            <a:avLst/>
          </a:prstGeom>
        </p:spPr>
        <p:txBody>
          <a:bodyPr lIns="0" tIns="0" rIns="0" bIns="0" anchor="t" anchorCtr="0"/>
          <a:lst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bg1"/>
                </a:solidFill>
                <a:latin typeface="Poppins" pitchFamily="2" charset="77"/>
                <a:ea typeface="+mn-ea"/>
                <a:cs typeface="Poppins" pitchFamily="2" charset="77"/>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bg1"/>
                </a:solidFill>
                <a:latin typeface="Poppins" pitchFamily="2" charset="77"/>
                <a:ea typeface="+mn-ea"/>
                <a:cs typeface="Poppins" pitchFamily="2" charset="77"/>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bg1"/>
                </a:solidFill>
                <a:latin typeface="Poppins" pitchFamily="2" charset="77"/>
                <a:ea typeface="+mn-ea"/>
                <a:cs typeface="Poppins" pitchFamily="2" charset="77"/>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bg1"/>
                </a:solidFill>
                <a:latin typeface="Poppins" pitchFamily="2" charset="77"/>
                <a:ea typeface="+mn-ea"/>
                <a:cs typeface="Poppins" pitchFamily="2" charset="77"/>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bg1"/>
                </a:solidFill>
                <a:latin typeface="Poppins" pitchFamily="2" charset="77"/>
                <a:ea typeface="+mn-ea"/>
                <a:cs typeface="Poppins" pitchFamily="2" charset="77"/>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marL="0" indent="0" defTabSz="608030" fontAlgn="auto">
              <a:lnSpc>
                <a:spcPct val="100000"/>
              </a:lnSpc>
              <a:spcBef>
                <a:spcPts val="0"/>
              </a:spcBef>
              <a:spcAft>
                <a:spcPts val="0"/>
              </a:spcAft>
              <a:buNone/>
              <a:defRPr/>
            </a:pPr>
            <a:r>
              <a:rPr lang="en-GB" sz="2800" b="1">
                <a:solidFill>
                  <a:srgbClr val="170130"/>
                </a:solidFill>
                <a:latin typeface="Arial" panose="020B0604020202020204" pitchFamily="34" charset="0"/>
                <a:ea typeface="ＭＳ Ｐゴシック" panose="020B0600070205080204" pitchFamily="34" charset="-128"/>
                <a:cs typeface="Arial" panose="020B0604020202020204" pitchFamily="34" charset="0"/>
              </a:rPr>
              <a:t>Occupational Specialism: Gas Engineering</a:t>
            </a:r>
          </a:p>
          <a:p>
            <a:pPr marL="0" indent="0">
              <a:buNone/>
            </a:pPr>
            <a:r>
              <a:rPr lang="en-GB" sz="2800">
                <a:solidFill>
                  <a:schemeClr val="tx1"/>
                </a:solidFill>
                <a:latin typeface="Arial" panose="020B0604020202020204" pitchFamily="34" charset="0"/>
                <a:ea typeface="ＭＳ Ｐゴシック" panose="020B0600070205080204" pitchFamily="34" charset="-128"/>
                <a:cs typeface="Arial" panose="020B0604020202020204" pitchFamily="34" charset="0"/>
              </a:rPr>
              <a:t>K1.16 Scientific principles and concepts as applied to gas engineering</a:t>
            </a:r>
          </a:p>
          <a:p>
            <a:pPr marL="0" indent="0">
              <a:buNone/>
            </a:pPr>
            <a:endParaRPr lang="en-GB" sz="2800">
              <a:solidFill>
                <a:srgbClr val="3432E1"/>
              </a:solidFill>
              <a:latin typeface="Arial" panose="020B0604020202020204" pitchFamily="34" charset="0"/>
              <a:ea typeface="ＭＳ Ｐゴシック" panose="020B0600070205080204" pitchFamily="34" charset="-128"/>
              <a:cs typeface="Arial" panose="020B0604020202020204" pitchFamily="34" charset="0"/>
            </a:endParaRPr>
          </a:p>
          <a:p>
            <a:pPr marL="0" indent="0">
              <a:buNone/>
            </a:pPr>
            <a:r>
              <a:rPr lang="en-US" sz="2800" b="1">
                <a:solidFill>
                  <a:srgbClr val="FC4421"/>
                </a:solidFill>
                <a:latin typeface="Arial" panose="020B0604020202020204" pitchFamily="34" charset="0"/>
                <a:ea typeface="ＭＳ Ｐゴシック" panose="020B0600070205080204" pitchFamily="34" charset="-128"/>
                <a:cs typeface="Arial" panose="020B0604020202020204" pitchFamily="34" charset="0"/>
              </a:rPr>
              <a:t>PowerPoint 1.16e: </a:t>
            </a:r>
            <a:r>
              <a:rPr lang="en-US" sz="2800" b="1" err="1">
                <a:solidFill>
                  <a:srgbClr val="FC4421"/>
                </a:solidFill>
                <a:latin typeface="Arial" panose="020B0604020202020204" pitchFamily="34" charset="0"/>
                <a:ea typeface="ＭＳ Ｐゴシック" panose="020B0600070205080204" pitchFamily="34" charset="-128"/>
                <a:cs typeface="Arial" panose="020B0604020202020204" pitchFamily="34" charset="0"/>
              </a:rPr>
              <a:t>Flueing</a:t>
            </a:r>
            <a:r>
              <a:rPr lang="en-US" sz="2800" b="1">
                <a:solidFill>
                  <a:srgbClr val="FC4421"/>
                </a:solidFill>
                <a:latin typeface="Arial" panose="020B0604020202020204" pitchFamily="34" charset="0"/>
                <a:ea typeface="ＭＳ Ｐゴシック" panose="020B0600070205080204" pitchFamily="34" charset="-128"/>
                <a:cs typeface="Arial" panose="020B0604020202020204" pitchFamily="34" charset="0"/>
              </a:rPr>
              <a:t> and draught principles</a:t>
            </a:r>
          </a:p>
        </p:txBody>
      </p:sp>
    </p:spTree>
    <p:extLst>
      <p:ext uri="{BB962C8B-B14F-4D97-AF65-F5344CB8AC3E}">
        <p14:creationId xmlns:p14="http://schemas.microsoft.com/office/powerpoint/2010/main" val="413929338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2219909-FB2A-552E-DEE2-B4DA4DFFFFE1}"/>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E6E0351E-E5C5-43AA-C5D8-0CFD175A173C}"/>
              </a:ext>
            </a:extLst>
          </p:cNvPr>
          <p:cNvSpPr>
            <a:spLocks noGrp="1"/>
          </p:cNvSpPr>
          <p:nvPr>
            <p:ph type="title"/>
          </p:nvPr>
        </p:nvSpPr>
        <p:spPr>
          <a:xfrm>
            <a:off x="252000" y="990000"/>
            <a:ext cx="11628452" cy="584775"/>
          </a:xfrm>
        </p:spPr>
        <p:txBody>
          <a:bodyPr wrap="square" anchor="ctr">
            <a:noAutofit/>
          </a:bodyPr>
          <a:lstStyle/>
          <a:p>
            <a:pPr>
              <a:lnSpc>
                <a:spcPct val="90000"/>
              </a:lnSpc>
            </a:pPr>
            <a:r>
              <a:rPr lang="en-GB"/>
              <a:t>Why </a:t>
            </a:r>
            <a:r>
              <a:rPr lang="en-GB" err="1"/>
              <a:t>flueing</a:t>
            </a:r>
            <a:r>
              <a:rPr lang="en-GB"/>
              <a:t> matters – when </a:t>
            </a:r>
            <a:r>
              <a:rPr lang="en-GB" err="1"/>
              <a:t>flueing</a:t>
            </a:r>
            <a:r>
              <a:rPr lang="en-GB"/>
              <a:t> fails</a:t>
            </a:r>
          </a:p>
        </p:txBody>
      </p:sp>
      <p:graphicFrame>
        <p:nvGraphicFramePr>
          <p:cNvPr id="7" name="Table 6">
            <a:extLst>
              <a:ext uri="{FF2B5EF4-FFF2-40B4-BE49-F238E27FC236}">
                <a16:creationId xmlns:a16="http://schemas.microsoft.com/office/drawing/2014/main" id="{64ECC80B-1D8A-5869-44BA-C61071716B8B}"/>
              </a:ext>
            </a:extLst>
          </p:cNvPr>
          <p:cNvGraphicFramePr>
            <a:graphicFrameLocks noGrp="1"/>
          </p:cNvGraphicFramePr>
          <p:nvPr>
            <p:extLst>
              <p:ext uri="{D42A27DB-BD31-4B8C-83A1-F6EECF244321}">
                <p14:modId xmlns:p14="http://schemas.microsoft.com/office/powerpoint/2010/main" val="2856127234"/>
              </p:ext>
            </p:extLst>
          </p:nvPr>
        </p:nvGraphicFramePr>
        <p:xfrm>
          <a:off x="654885" y="1800000"/>
          <a:ext cx="10655372" cy="4140001"/>
        </p:xfrm>
        <a:graphic>
          <a:graphicData uri="http://schemas.openxmlformats.org/drawingml/2006/table">
            <a:tbl>
              <a:tblPr>
                <a:tableStyleId>{8A107856-5554-42FB-B03E-39F5DBC370BA}</a:tableStyleId>
              </a:tblPr>
              <a:tblGrid>
                <a:gridCol w="4228453">
                  <a:extLst>
                    <a:ext uri="{9D8B030D-6E8A-4147-A177-3AD203B41FA5}">
                      <a16:colId xmlns:a16="http://schemas.microsoft.com/office/drawing/2014/main" val="697094462"/>
                    </a:ext>
                  </a:extLst>
                </a:gridCol>
                <a:gridCol w="6426919">
                  <a:extLst>
                    <a:ext uri="{9D8B030D-6E8A-4147-A177-3AD203B41FA5}">
                      <a16:colId xmlns:a16="http://schemas.microsoft.com/office/drawing/2014/main" val="984505429"/>
                    </a:ext>
                  </a:extLst>
                </a:gridCol>
              </a:tblGrid>
              <a:tr h="535765">
                <a:tc>
                  <a:txBody>
                    <a:bodyPr/>
                    <a:lstStyle/>
                    <a:p>
                      <a:pPr algn="l" fontAlgn="ctr">
                        <a:buNone/>
                      </a:pPr>
                      <a:r>
                        <a:rPr lang="en-GB" sz="2400" b="1" u="none" strike="noStrike">
                          <a:effectLst/>
                        </a:rPr>
                        <a:t>Problem</a:t>
                      </a:r>
                      <a:endParaRPr lang="en-GB" sz="2400" b="1" i="0" u="none" strike="noStrike">
                        <a:effectLst/>
                        <a:latin typeface="Arial" panose="020B0604020202020204" pitchFamily="34" charset="0"/>
                      </a:endParaRPr>
                    </a:p>
                  </a:txBody>
                  <a:tcPr marL="121765" marR="121765" marT="60882" marB="60882" anchor="ctr"/>
                </a:tc>
                <a:tc>
                  <a:txBody>
                    <a:bodyPr/>
                    <a:lstStyle/>
                    <a:p>
                      <a:pPr algn="l" fontAlgn="ctr">
                        <a:buNone/>
                      </a:pPr>
                      <a:r>
                        <a:rPr lang="en-GB" sz="2400" b="1" u="none" strike="noStrike">
                          <a:effectLst/>
                        </a:rPr>
                        <a:t>Result</a:t>
                      </a:r>
                      <a:endParaRPr lang="en-GB" sz="2400" b="1" i="0" u="none" strike="noStrike">
                        <a:effectLst/>
                        <a:latin typeface="Arial" panose="020B0604020202020204" pitchFamily="34" charset="0"/>
                      </a:endParaRPr>
                    </a:p>
                  </a:txBody>
                  <a:tcPr marL="121765" marR="121765" marT="60882" marB="60882" anchor="ctr"/>
                </a:tc>
                <a:extLst>
                  <a:ext uri="{0D108BD9-81ED-4DB2-BD59-A6C34878D82A}">
                    <a16:rowId xmlns:a16="http://schemas.microsoft.com/office/drawing/2014/main" val="1015820512"/>
                  </a:ext>
                </a:extLst>
              </a:tr>
              <a:tr h="901059">
                <a:tc>
                  <a:txBody>
                    <a:bodyPr/>
                    <a:lstStyle/>
                    <a:p>
                      <a:pPr algn="l" fontAlgn="ctr">
                        <a:buNone/>
                      </a:pPr>
                      <a:r>
                        <a:rPr lang="en-GB" sz="2400" b="0" u="none" strike="noStrike">
                          <a:effectLst/>
                        </a:rPr>
                        <a:t>Blocked or leaking flue</a:t>
                      </a:r>
                      <a:endParaRPr lang="en-GB" sz="2400" b="0" i="0" u="none" strike="noStrike">
                        <a:effectLst/>
                        <a:latin typeface="Arial" panose="020B0604020202020204" pitchFamily="34" charset="0"/>
                      </a:endParaRPr>
                    </a:p>
                  </a:txBody>
                  <a:tcPr marL="121765" marR="121765" marT="60882" marB="60882" anchor="ctr"/>
                </a:tc>
                <a:tc>
                  <a:txBody>
                    <a:bodyPr/>
                    <a:lstStyle/>
                    <a:p>
                      <a:pPr algn="l" fontAlgn="ctr">
                        <a:buNone/>
                      </a:pPr>
                      <a:r>
                        <a:rPr lang="en-GB" sz="2400" b="0" u="none" strike="noStrike" dirty="0">
                          <a:effectLst/>
                        </a:rPr>
                        <a:t>Gases leak into occupied rooms → CO poisoning risk.</a:t>
                      </a:r>
                      <a:endParaRPr lang="en-GB" sz="2400" b="0" i="0" u="none" strike="noStrike" dirty="0">
                        <a:effectLst/>
                        <a:latin typeface="Arial" panose="020B0604020202020204" pitchFamily="34" charset="0"/>
                      </a:endParaRPr>
                    </a:p>
                  </a:txBody>
                  <a:tcPr marL="121765" marR="121765" marT="60882" marB="60882" anchor="ctr"/>
                </a:tc>
                <a:extLst>
                  <a:ext uri="{0D108BD9-81ED-4DB2-BD59-A6C34878D82A}">
                    <a16:rowId xmlns:a16="http://schemas.microsoft.com/office/drawing/2014/main" val="1368526413"/>
                  </a:ext>
                </a:extLst>
              </a:tr>
              <a:tr h="901059">
                <a:tc>
                  <a:txBody>
                    <a:bodyPr/>
                    <a:lstStyle/>
                    <a:p>
                      <a:pPr algn="l" fontAlgn="ctr">
                        <a:buNone/>
                      </a:pPr>
                      <a:r>
                        <a:rPr lang="en-GB" sz="2400" b="0" u="none" strike="noStrike">
                          <a:effectLst/>
                        </a:rPr>
                        <a:t>Inadequate draught</a:t>
                      </a:r>
                      <a:endParaRPr lang="en-GB" sz="2400" b="0" i="0" u="none" strike="noStrike">
                        <a:effectLst/>
                        <a:latin typeface="Arial" panose="020B0604020202020204" pitchFamily="34" charset="0"/>
                      </a:endParaRPr>
                    </a:p>
                  </a:txBody>
                  <a:tcPr marL="121765" marR="121765" marT="60882" marB="60882" anchor="ctr"/>
                </a:tc>
                <a:tc>
                  <a:txBody>
                    <a:bodyPr/>
                    <a:lstStyle/>
                    <a:p>
                      <a:pPr algn="l" fontAlgn="ctr">
                        <a:buNone/>
                      </a:pPr>
                      <a:r>
                        <a:rPr lang="en-GB" sz="2400" b="0" u="none" strike="noStrike" dirty="0">
                          <a:effectLst/>
                        </a:rPr>
                        <a:t>Incomplete combustion → yellow flame, soot, high CO.</a:t>
                      </a:r>
                      <a:endParaRPr lang="en-GB" sz="2400" b="0" i="0" u="none" strike="noStrike" dirty="0">
                        <a:effectLst/>
                        <a:latin typeface="Arial" panose="020B0604020202020204" pitchFamily="34" charset="0"/>
                      </a:endParaRPr>
                    </a:p>
                  </a:txBody>
                  <a:tcPr marL="121765" marR="121765" marT="60882" marB="60882" anchor="ctr"/>
                </a:tc>
                <a:extLst>
                  <a:ext uri="{0D108BD9-81ED-4DB2-BD59-A6C34878D82A}">
                    <a16:rowId xmlns:a16="http://schemas.microsoft.com/office/drawing/2014/main" val="2273150170"/>
                  </a:ext>
                </a:extLst>
              </a:tr>
              <a:tr h="901059">
                <a:tc>
                  <a:txBody>
                    <a:bodyPr/>
                    <a:lstStyle/>
                    <a:p>
                      <a:pPr algn="l" fontAlgn="ctr">
                        <a:buNone/>
                      </a:pPr>
                      <a:r>
                        <a:rPr lang="en-GB" sz="2400" b="0" u="none" strike="noStrike">
                          <a:effectLst/>
                        </a:rPr>
                        <a:t>Flue not to regulation</a:t>
                      </a:r>
                      <a:endParaRPr lang="en-GB" sz="2400" b="0" i="0" u="none" strike="noStrike">
                        <a:effectLst/>
                        <a:latin typeface="Arial" panose="020B0604020202020204" pitchFamily="34" charset="0"/>
                      </a:endParaRPr>
                    </a:p>
                  </a:txBody>
                  <a:tcPr marL="121765" marR="121765" marT="60882" marB="60882" anchor="ctr"/>
                </a:tc>
                <a:tc>
                  <a:txBody>
                    <a:bodyPr/>
                    <a:lstStyle/>
                    <a:p>
                      <a:pPr algn="l" fontAlgn="ctr">
                        <a:buNone/>
                      </a:pPr>
                      <a:r>
                        <a:rPr lang="en-GB" sz="2400" b="0" u="none" strike="noStrike" dirty="0">
                          <a:effectLst/>
                        </a:rPr>
                        <a:t>Building Regs breach → fails inspection, voids insurance.</a:t>
                      </a:r>
                      <a:endParaRPr lang="en-GB" sz="2400" b="0" i="0" u="none" strike="noStrike" dirty="0">
                        <a:effectLst/>
                        <a:latin typeface="Arial" panose="020B0604020202020204" pitchFamily="34" charset="0"/>
                      </a:endParaRPr>
                    </a:p>
                  </a:txBody>
                  <a:tcPr marL="121765" marR="121765" marT="60882" marB="60882" anchor="ctr"/>
                </a:tc>
                <a:extLst>
                  <a:ext uri="{0D108BD9-81ED-4DB2-BD59-A6C34878D82A}">
                    <a16:rowId xmlns:a16="http://schemas.microsoft.com/office/drawing/2014/main" val="4216762377"/>
                  </a:ext>
                </a:extLst>
              </a:tr>
              <a:tr h="901059">
                <a:tc>
                  <a:txBody>
                    <a:bodyPr/>
                    <a:lstStyle/>
                    <a:p>
                      <a:pPr algn="l" fontAlgn="ctr">
                        <a:buNone/>
                      </a:pPr>
                      <a:r>
                        <a:rPr lang="en-GB" sz="2400" b="0" u="none" strike="noStrike">
                          <a:effectLst/>
                        </a:rPr>
                        <a:t>Poorly installed flue</a:t>
                      </a:r>
                      <a:endParaRPr lang="en-GB" sz="2400" b="0" i="0" u="none" strike="noStrike">
                        <a:effectLst/>
                        <a:latin typeface="Arial" panose="020B0604020202020204" pitchFamily="34" charset="0"/>
                      </a:endParaRPr>
                    </a:p>
                  </a:txBody>
                  <a:tcPr marL="121765" marR="121765" marT="60882" marB="60882" anchor="ctr"/>
                </a:tc>
                <a:tc>
                  <a:txBody>
                    <a:bodyPr/>
                    <a:lstStyle/>
                    <a:p>
                      <a:pPr algn="l" fontAlgn="ctr">
                        <a:buNone/>
                      </a:pPr>
                      <a:r>
                        <a:rPr lang="en-GB" sz="2400" b="0" u="none" strike="noStrike" dirty="0">
                          <a:effectLst/>
                        </a:rPr>
                        <a:t>Flame instability → safety lockout or overheating.</a:t>
                      </a:r>
                      <a:endParaRPr lang="en-GB" sz="2400" b="0" i="0" u="none" strike="noStrike" dirty="0">
                        <a:effectLst/>
                        <a:latin typeface="Arial" panose="020B0604020202020204" pitchFamily="34" charset="0"/>
                      </a:endParaRPr>
                    </a:p>
                  </a:txBody>
                  <a:tcPr marL="121765" marR="121765" marT="60882" marB="60882" anchor="ctr"/>
                </a:tc>
                <a:extLst>
                  <a:ext uri="{0D108BD9-81ED-4DB2-BD59-A6C34878D82A}">
                    <a16:rowId xmlns:a16="http://schemas.microsoft.com/office/drawing/2014/main" val="1337722200"/>
                  </a:ext>
                </a:extLst>
              </a:tr>
            </a:tbl>
          </a:graphicData>
        </a:graphic>
      </p:graphicFrame>
    </p:spTree>
    <p:extLst>
      <p:ext uri="{BB962C8B-B14F-4D97-AF65-F5344CB8AC3E}">
        <p14:creationId xmlns:p14="http://schemas.microsoft.com/office/powerpoint/2010/main" val="390278393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907E610-CBE8-6E32-DAF2-2358FBF44E66}"/>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799D4B5A-2239-CF28-BB13-C976BE7E42AF}"/>
              </a:ext>
            </a:extLst>
          </p:cNvPr>
          <p:cNvSpPr>
            <a:spLocks noGrp="1"/>
          </p:cNvSpPr>
          <p:nvPr>
            <p:ph type="title"/>
          </p:nvPr>
        </p:nvSpPr>
        <p:spPr>
          <a:xfrm>
            <a:off x="259792" y="925590"/>
            <a:ext cx="12239625" cy="646331"/>
          </a:xfrm>
        </p:spPr>
        <p:txBody>
          <a:bodyPr/>
          <a:lstStyle/>
          <a:p>
            <a:r>
              <a:rPr lang="en-GB"/>
              <a:t>Why </a:t>
            </a:r>
            <a:r>
              <a:rPr lang="en-GB" err="1"/>
              <a:t>flueing</a:t>
            </a:r>
            <a:r>
              <a:rPr lang="en-GB"/>
              <a:t> matters – legal requirements</a:t>
            </a:r>
          </a:p>
        </p:txBody>
      </p:sp>
      <p:sp>
        <p:nvSpPr>
          <p:cNvPr id="6" name="Content Placeholder 5">
            <a:extLst>
              <a:ext uri="{FF2B5EF4-FFF2-40B4-BE49-F238E27FC236}">
                <a16:creationId xmlns:a16="http://schemas.microsoft.com/office/drawing/2014/main" id="{7CAFA395-31A0-4167-BED8-8AB472D0372B}"/>
              </a:ext>
            </a:extLst>
          </p:cNvPr>
          <p:cNvSpPr>
            <a:spLocks noGrp="1"/>
          </p:cNvSpPr>
          <p:nvPr>
            <p:ph sz="quarter" idx="10"/>
          </p:nvPr>
        </p:nvSpPr>
        <p:spPr>
          <a:xfrm>
            <a:off x="397578" y="1742887"/>
            <a:ext cx="11059114" cy="4140000"/>
          </a:xfrm>
        </p:spPr>
        <p:txBody>
          <a:bodyPr/>
          <a:lstStyle/>
          <a:p>
            <a:pPr lvl="0"/>
            <a:r>
              <a:rPr lang="en-GB" b="1" dirty="0"/>
              <a:t>Gas Safety (Installation and Use) Regulations 1998 (GSIUR)</a:t>
            </a:r>
          </a:p>
          <a:p>
            <a:pPr marL="342900" lvl="0" indent="-342900">
              <a:buFont typeface="Arial" panose="020B0604020202020204" pitchFamily="34" charset="0"/>
              <a:buChar char="•"/>
            </a:pPr>
            <a:r>
              <a:rPr lang="en-GB" dirty="0"/>
              <a:t>Regulation 27: appliances must be installed to operate safely.</a:t>
            </a:r>
          </a:p>
          <a:p>
            <a:pPr marL="342900" lvl="0" indent="-342900">
              <a:buFont typeface="Arial" panose="020B0604020202020204" pitchFamily="34" charset="0"/>
              <a:buChar char="•"/>
            </a:pPr>
            <a:r>
              <a:rPr lang="en-GB" dirty="0"/>
              <a:t>Regulation 26(9): engineer must check for safety after work.</a:t>
            </a:r>
          </a:p>
          <a:p>
            <a:pPr marL="342900" lvl="0" indent="-342900">
              <a:buFont typeface="Arial" panose="020B0604020202020204" pitchFamily="34" charset="0"/>
              <a:buChar char="•"/>
            </a:pPr>
            <a:r>
              <a:rPr lang="en-GB" dirty="0"/>
              <a:t>Regulation 2: “unsafe” includes poor or ineffective </a:t>
            </a:r>
            <a:r>
              <a:rPr lang="en-GB" dirty="0" err="1"/>
              <a:t>flueing</a:t>
            </a:r>
            <a:r>
              <a:rPr lang="en-GB" dirty="0"/>
              <a:t>.</a:t>
            </a:r>
          </a:p>
          <a:p>
            <a:pPr lvl="0"/>
            <a:r>
              <a:rPr lang="en-GB" b="1" dirty="0"/>
              <a:t>Building Regulations Approved Document Part J (Combustion Appliances)</a:t>
            </a:r>
          </a:p>
          <a:p>
            <a:pPr marL="342900" lvl="0" indent="-342900">
              <a:buFont typeface="Arial" panose="020B0604020202020204" pitchFamily="34" charset="0"/>
              <a:buChar char="•"/>
            </a:pPr>
            <a:r>
              <a:rPr lang="en-GB" dirty="0"/>
              <a:t>Section J2: requires effective discharge of products of combustion.</a:t>
            </a:r>
          </a:p>
          <a:p>
            <a:pPr marL="342900" lvl="0" indent="-342900">
              <a:buFont typeface="Arial" panose="020B0604020202020204" pitchFamily="34" charset="0"/>
              <a:buChar char="•"/>
            </a:pPr>
            <a:r>
              <a:rPr lang="en-GB" dirty="0"/>
              <a:t>Appendix C: sets out flue sizing and ventilation examples.</a:t>
            </a:r>
          </a:p>
          <a:p>
            <a:pPr marL="342900" lvl="0" indent="-342900">
              <a:buFont typeface="Arial" panose="020B0604020202020204" pitchFamily="34" charset="0"/>
              <a:buChar char="•"/>
            </a:pPr>
            <a:r>
              <a:rPr lang="en-GB" dirty="0"/>
              <a:t>Covers open-flued, room-sealed, and condensing systems.</a:t>
            </a:r>
          </a:p>
        </p:txBody>
      </p:sp>
    </p:spTree>
    <p:extLst>
      <p:ext uri="{BB962C8B-B14F-4D97-AF65-F5344CB8AC3E}">
        <p14:creationId xmlns:p14="http://schemas.microsoft.com/office/powerpoint/2010/main" val="396394321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922E915-24A7-EE3B-EF35-BAD2813CF829}"/>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AFBA803B-742A-E431-0524-273C0E4240D8}"/>
              </a:ext>
            </a:extLst>
          </p:cNvPr>
          <p:cNvSpPr>
            <a:spLocks noGrp="1"/>
          </p:cNvSpPr>
          <p:nvPr>
            <p:ph type="title"/>
          </p:nvPr>
        </p:nvSpPr>
        <p:spPr>
          <a:xfrm>
            <a:off x="322422" y="925590"/>
            <a:ext cx="12239625" cy="646331"/>
          </a:xfrm>
        </p:spPr>
        <p:txBody>
          <a:bodyPr/>
          <a:lstStyle/>
          <a:p>
            <a:r>
              <a:rPr lang="en-GB"/>
              <a:t>Why </a:t>
            </a:r>
            <a:r>
              <a:rPr lang="en-GB" err="1"/>
              <a:t>flueing</a:t>
            </a:r>
            <a:r>
              <a:rPr lang="en-GB"/>
              <a:t> must be right</a:t>
            </a:r>
          </a:p>
        </p:txBody>
      </p:sp>
      <p:sp>
        <p:nvSpPr>
          <p:cNvPr id="6" name="Content Placeholder 5">
            <a:extLst>
              <a:ext uri="{FF2B5EF4-FFF2-40B4-BE49-F238E27FC236}">
                <a16:creationId xmlns:a16="http://schemas.microsoft.com/office/drawing/2014/main" id="{27E61412-9B0E-4988-D025-12C31564BE00}"/>
              </a:ext>
            </a:extLst>
          </p:cNvPr>
          <p:cNvSpPr>
            <a:spLocks noGrp="1"/>
          </p:cNvSpPr>
          <p:nvPr>
            <p:ph sz="quarter" idx="10"/>
          </p:nvPr>
        </p:nvSpPr>
        <p:spPr>
          <a:xfrm>
            <a:off x="360000" y="1680257"/>
            <a:ext cx="11059114" cy="4140000"/>
          </a:xfrm>
        </p:spPr>
        <p:txBody>
          <a:bodyPr>
            <a:normAutofit/>
          </a:bodyPr>
          <a:lstStyle/>
          <a:p>
            <a:pPr marL="347472" indent="-347472" algn="l" rtl="0" eaLnBrk="1" hangingPunct="1">
              <a:lnSpc>
                <a:spcPct val="110000"/>
              </a:lnSpc>
              <a:spcAft>
                <a:spcPts val="1200"/>
              </a:spcAft>
              <a:buFont typeface="Arial" panose="020B0604020202020204" pitchFamily="34" charset="0"/>
              <a:buChar char="•"/>
            </a:pPr>
            <a:r>
              <a:rPr lang="en-GB" sz="2400" dirty="0">
                <a:solidFill>
                  <a:srgbClr val="000000"/>
                </a:solidFill>
                <a:effectLst/>
                <a:latin typeface="Arial" panose="020B0604020202020204" pitchFamily="34" charset="0"/>
              </a:rPr>
              <a:t>Safeguards individuals from harmful gases.</a:t>
            </a:r>
          </a:p>
          <a:p>
            <a:pPr marL="347472" indent="-347472" algn="l" rtl="0" eaLnBrk="1" hangingPunct="1">
              <a:lnSpc>
                <a:spcPct val="110000"/>
              </a:lnSpc>
              <a:spcAft>
                <a:spcPts val="1200"/>
              </a:spcAft>
              <a:buFont typeface="Arial" panose="020B0604020202020204" pitchFamily="34" charset="0"/>
              <a:buChar char="•"/>
            </a:pPr>
            <a:r>
              <a:rPr lang="en-GB" sz="2400" dirty="0">
                <a:solidFill>
                  <a:srgbClr val="000000"/>
                </a:solidFill>
                <a:effectLst/>
                <a:latin typeface="Arial" panose="020B0604020202020204" pitchFamily="34" charset="0"/>
              </a:rPr>
              <a:t>Guarantees that appliances use fuel efficiently.</a:t>
            </a:r>
          </a:p>
          <a:p>
            <a:pPr marL="347472" indent="-347472" algn="l" rtl="0" eaLnBrk="1" hangingPunct="1">
              <a:lnSpc>
                <a:spcPct val="110000"/>
              </a:lnSpc>
              <a:spcAft>
                <a:spcPts val="1200"/>
              </a:spcAft>
              <a:buFont typeface="Arial" panose="020B0604020202020204" pitchFamily="34" charset="0"/>
              <a:buChar char="•"/>
            </a:pPr>
            <a:r>
              <a:rPr lang="en-GB" sz="2400" dirty="0">
                <a:solidFill>
                  <a:srgbClr val="000000"/>
                </a:solidFill>
                <a:effectLst/>
                <a:latin typeface="Arial" panose="020B0604020202020204" pitchFamily="34" charset="0"/>
              </a:rPr>
              <a:t>Avoids issues with legal compliance.</a:t>
            </a:r>
          </a:p>
          <a:p>
            <a:pPr marL="347472" indent="-347472" algn="l" rtl="0" eaLnBrk="1" hangingPunct="1">
              <a:lnSpc>
                <a:spcPct val="110000"/>
              </a:lnSpc>
              <a:spcAft>
                <a:spcPts val="1200"/>
              </a:spcAft>
              <a:buFont typeface="Arial" panose="020B0604020202020204" pitchFamily="34" charset="0"/>
              <a:buChar char="•"/>
            </a:pPr>
            <a:r>
              <a:rPr lang="en-GB" sz="2400" dirty="0">
                <a:solidFill>
                  <a:srgbClr val="000000"/>
                </a:solidFill>
                <a:effectLst/>
                <a:latin typeface="Arial" panose="020B0604020202020204" pitchFamily="34" charset="0"/>
              </a:rPr>
              <a:t>Shields property from potential structural damage and fire hazards.</a:t>
            </a:r>
          </a:p>
          <a:p>
            <a:pPr marL="347472" indent="-347472" algn="l" rtl="0" eaLnBrk="1" hangingPunct="1">
              <a:lnSpc>
                <a:spcPct val="110000"/>
              </a:lnSpc>
              <a:spcAft>
                <a:spcPts val="1200"/>
              </a:spcAft>
              <a:buFont typeface="Arial" panose="020B0604020202020204" pitchFamily="34" charset="0"/>
              <a:buChar char="•"/>
            </a:pPr>
            <a:r>
              <a:rPr lang="en-GB" sz="2400" dirty="0">
                <a:solidFill>
                  <a:srgbClr val="000000"/>
                </a:solidFill>
                <a:effectLst/>
                <a:latin typeface="Arial" panose="020B0604020202020204" pitchFamily="34" charset="0"/>
              </a:rPr>
              <a:t>Essential component of the commissioning and maintenance process.</a:t>
            </a:r>
            <a:endParaRPr lang="en-GB" dirty="0"/>
          </a:p>
        </p:txBody>
      </p:sp>
    </p:spTree>
    <p:extLst>
      <p:ext uri="{BB962C8B-B14F-4D97-AF65-F5344CB8AC3E}">
        <p14:creationId xmlns:p14="http://schemas.microsoft.com/office/powerpoint/2010/main" val="170206823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1B74184-C590-1446-3938-627382993529}"/>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8AFB77E0-8A2C-46A1-B6C7-C01864882624}"/>
              </a:ext>
            </a:extLst>
          </p:cNvPr>
          <p:cNvSpPr>
            <a:spLocks noGrp="1"/>
          </p:cNvSpPr>
          <p:nvPr>
            <p:ph type="title"/>
          </p:nvPr>
        </p:nvSpPr>
        <p:spPr>
          <a:xfrm>
            <a:off x="252000" y="959222"/>
            <a:ext cx="11628452" cy="646331"/>
          </a:xfrm>
        </p:spPr>
        <p:txBody>
          <a:bodyPr/>
          <a:lstStyle/>
          <a:p>
            <a:r>
              <a:rPr lang="en-GB"/>
              <a:t>Types of draught</a:t>
            </a:r>
          </a:p>
        </p:txBody>
      </p:sp>
      <p:graphicFrame>
        <p:nvGraphicFramePr>
          <p:cNvPr id="2" name="Content Placeholder 1">
            <a:extLst>
              <a:ext uri="{FF2B5EF4-FFF2-40B4-BE49-F238E27FC236}">
                <a16:creationId xmlns:a16="http://schemas.microsoft.com/office/drawing/2014/main" id="{1CFB9F95-178A-8FF7-B96C-E3DDF8CA0EBB}"/>
              </a:ext>
            </a:extLst>
          </p:cNvPr>
          <p:cNvGraphicFramePr>
            <a:graphicFrameLocks noGrp="1"/>
          </p:cNvGraphicFramePr>
          <p:nvPr>
            <p:ph sz="quarter" idx="10"/>
            <p:extLst>
              <p:ext uri="{D42A27DB-BD31-4B8C-83A1-F6EECF244321}">
                <p14:modId xmlns:p14="http://schemas.microsoft.com/office/powerpoint/2010/main" val="1081871531"/>
              </p:ext>
            </p:extLst>
          </p:nvPr>
        </p:nvGraphicFramePr>
        <p:xfrm>
          <a:off x="360363" y="2013857"/>
          <a:ext cx="11520090" cy="3777345"/>
        </p:xfrm>
        <a:graphic>
          <a:graphicData uri="http://schemas.openxmlformats.org/drawingml/2006/table">
            <a:tbl>
              <a:tblPr firstRow="1" firstCol="1" bandRow="1">
                <a:tableStyleId>{8A107856-5554-42FB-B03E-39F5DBC370BA}</a:tableStyleId>
              </a:tblPr>
              <a:tblGrid>
                <a:gridCol w="2284866">
                  <a:extLst>
                    <a:ext uri="{9D8B030D-6E8A-4147-A177-3AD203B41FA5}">
                      <a16:colId xmlns:a16="http://schemas.microsoft.com/office/drawing/2014/main" val="1679566434"/>
                    </a:ext>
                  </a:extLst>
                </a:gridCol>
                <a:gridCol w="5192485">
                  <a:extLst>
                    <a:ext uri="{9D8B030D-6E8A-4147-A177-3AD203B41FA5}">
                      <a16:colId xmlns:a16="http://schemas.microsoft.com/office/drawing/2014/main" val="152237633"/>
                    </a:ext>
                  </a:extLst>
                </a:gridCol>
                <a:gridCol w="4042739">
                  <a:extLst>
                    <a:ext uri="{9D8B030D-6E8A-4147-A177-3AD203B41FA5}">
                      <a16:colId xmlns:a16="http://schemas.microsoft.com/office/drawing/2014/main" val="3038433307"/>
                    </a:ext>
                  </a:extLst>
                </a:gridCol>
              </a:tblGrid>
              <a:tr h="755469">
                <a:tc>
                  <a:txBody>
                    <a:bodyPr/>
                    <a:lstStyle/>
                    <a:p>
                      <a:pPr algn="l">
                        <a:lnSpc>
                          <a:spcPct val="115000"/>
                        </a:lnSpc>
                        <a:spcAft>
                          <a:spcPts val="800"/>
                        </a:spcAft>
                        <a:buNone/>
                      </a:pPr>
                      <a:r>
                        <a:rPr lang="en-GB" sz="2000" kern="0" dirty="0">
                          <a:solidFill>
                            <a:schemeClr val="tx1"/>
                          </a:solidFill>
                          <a:effectLst/>
                        </a:rPr>
                        <a:t> Type</a:t>
                      </a:r>
                      <a:endParaRPr lang="en-GB" sz="2000" kern="100" dirty="0">
                        <a:solidFill>
                          <a:schemeClr val="tx1"/>
                        </a:solidFill>
                        <a:effectLst/>
                        <a:latin typeface="Aptos" panose="020B0004020202020204" pitchFamily="34" charset="0"/>
                        <a:ea typeface="Aptos" panose="020B0004020202020204" pitchFamily="34" charset="0"/>
                        <a:cs typeface="Times New Roman" panose="02020603050405020304" pitchFamily="18" charset="0"/>
                      </a:endParaRPr>
                    </a:p>
                  </a:txBody>
                  <a:tcPr marL="7740" marR="7740" marT="7740" marB="7740" anchor="ctr">
                    <a:solidFill>
                      <a:srgbClr val="FEE9E8"/>
                    </a:solidFill>
                  </a:tcPr>
                </a:tc>
                <a:tc>
                  <a:txBody>
                    <a:bodyPr/>
                    <a:lstStyle/>
                    <a:p>
                      <a:pPr algn="l">
                        <a:lnSpc>
                          <a:spcPct val="115000"/>
                        </a:lnSpc>
                        <a:spcAft>
                          <a:spcPts val="800"/>
                        </a:spcAft>
                        <a:buNone/>
                      </a:pPr>
                      <a:r>
                        <a:rPr lang="en-GB" sz="2000" kern="0" dirty="0">
                          <a:solidFill>
                            <a:schemeClr val="tx1"/>
                          </a:solidFill>
                          <a:effectLst/>
                        </a:rPr>
                        <a:t> Description</a:t>
                      </a:r>
                      <a:endParaRPr lang="en-GB" sz="2000" kern="100" dirty="0">
                        <a:solidFill>
                          <a:schemeClr val="tx1"/>
                        </a:solidFill>
                        <a:effectLst/>
                        <a:latin typeface="Aptos" panose="020B0004020202020204" pitchFamily="34" charset="0"/>
                        <a:ea typeface="Aptos" panose="020B0004020202020204" pitchFamily="34" charset="0"/>
                        <a:cs typeface="Times New Roman" panose="02020603050405020304" pitchFamily="18" charset="0"/>
                      </a:endParaRPr>
                    </a:p>
                  </a:txBody>
                  <a:tcPr marL="7740" marR="7740" marT="7740" marB="7740" anchor="ctr">
                    <a:solidFill>
                      <a:srgbClr val="FEE9E8"/>
                    </a:solidFill>
                  </a:tcPr>
                </a:tc>
                <a:tc>
                  <a:txBody>
                    <a:bodyPr/>
                    <a:lstStyle/>
                    <a:p>
                      <a:pPr algn="l">
                        <a:lnSpc>
                          <a:spcPct val="115000"/>
                        </a:lnSpc>
                        <a:spcAft>
                          <a:spcPts val="800"/>
                        </a:spcAft>
                        <a:buNone/>
                      </a:pPr>
                      <a:r>
                        <a:rPr lang="en-GB" sz="2000" kern="0" dirty="0">
                          <a:solidFill>
                            <a:schemeClr val="tx1"/>
                          </a:solidFill>
                          <a:effectLst/>
                        </a:rPr>
                        <a:t> Example appliance</a:t>
                      </a:r>
                      <a:endParaRPr lang="en-GB" sz="2000" kern="100" dirty="0">
                        <a:solidFill>
                          <a:schemeClr val="tx1"/>
                        </a:solidFill>
                        <a:effectLst/>
                        <a:latin typeface="Aptos" panose="020B0004020202020204" pitchFamily="34" charset="0"/>
                        <a:ea typeface="Aptos" panose="020B0004020202020204" pitchFamily="34" charset="0"/>
                        <a:cs typeface="Times New Roman" panose="02020603050405020304" pitchFamily="18" charset="0"/>
                      </a:endParaRPr>
                    </a:p>
                  </a:txBody>
                  <a:tcPr marL="7740" marR="7740" marT="7740" marB="7740" anchor="ctr">
                    <a:solidFill>
                      <a:srgbClr val="FEE9E8"/>
                    </a:solidFill>
                  </a:tcPr>
                </a:tc>
                <a:extLst>
                  <a:ext uri="{0D108BD9-81ED-4DB2-BD59-A6C34878D82A}">
                    <a16:rowId xmlns:a16="http://schemas.microsoft.com/office/drawing/2014/main" val="3447558529"/>
                  </a:ext>
                </a:extLst>
              </a:tr>
              <a:tr h="755469">
                <a:tc>
                  <a:txBody>
                    <a:bodyPr/>
                    <a:lstStyle/>
                    <a:p>
                      <a:pPr algn="l">
                        <a:lnSpc>
                          <a:spcPct val="115000"/>
                        </a:lnSpc>
                        <a:spcAft>
                          <a:spcPts val="800"/>
                        </a:spcAft>
                        <a:buNone/>
                      </a:pPr>
                      <a:r>
                        <a:rPr lang="en-GB" sz="2000" kern="0" dirty="0">
                          <a:solidFill>
                            <a:schemeClr val="tx1"/>
                          </a:solidFill>
                          <a:effectLst/>
                        </a:rPr>
                        <a:t> Natural Draught</a:t>
                      </a:r>
                      <a:endParaRPr lang="en-GB" sz="2000" kern="100" dirty="0">
                        <a:solidFill>
                          <a:schemeClr val="tx1"/>
                        </a:solidFill>
                        <a:effectLst/>
                        <a:latin typeface="Aptos" panose="020B0004020202020204" pitchFamily="34" charset="0"/>
                        <a:ea typeface="Aptos" panose="020B0004020202020204" pitchFamily="34" charset="0"/>
                        <a:cs typeface="Times New Roman" panose="02020603050405020304" pitchFamily="18" charset="0"/>
                      </a:endParaRPr>
                    </a:p>
                  </a:txBody>
                  <a:tcPr marL="7740" marR="7740" marT="7740" marB="7740" anchor="ctr">
                    <a:solidFill>
                      <a:srgbClr val="FEE9E8"/>
                    </a:solidFill>
                  </a:tcPr>
                </a:tc>
                <a:tc>
                  <a:txBody>
                    <a:bodyPr/>
                    <a:lstStyle/>
                    <a:p>
                      <a:pPr algn="l">
                        <a:lnSpc>
                          <a:spcPct val="115000"/>
                        </a:lnSpc>
                        <a:spcAft>
                          <a:spcPts val="800"/>
                        </a:spcAft>
                        <a:buNone/>
                      </a:pPr>
                      <a:r>
                        <a:rPr lang="en-GB" sz="2000" kern="0" dirty="0">
                          <a:solidFill>
                            <a:schemeClr val="tx1"/>
                          </a:solidFill>
                          <a:effectLst/>
                        </a:rPr>
                        <a:t> Relies on warm air rising via chimney</a:t>
                      </a:r>
                      <a:endParaRPr lang="en-GB" sz="2000" kern="100" dirty="0">
                        <a:solidFill>
                          <a:schemeClr val="tx1"/>
                        </a:solidFill>
                        <a:effectLst/>
                        <a:latin typeface="Aptos" panose="020B0004020202020204" pitchFamily="34" charset="0"/>
                        <a:ea typeface="Aptos" panose="020B0004020202020204" pitchFamily="34" charset="0"/>
                        <a:cs typeface="Times New Roman" panose="02020603050405020304" pitchFamily="18" charset="0"/>
                      </a:endParaRPr>
                    </a:p>
                  </a:txBody>
                  <a:tcPr marL="7740" marR="7740" marT="7740" marB="7740" anchor="ctr">
                    <a:solidFill>
                      <a:srgbClr val="FEE9E8"/>
                    </a:solidFill>
                  </a:tcPr>
                </a:tc>
                <a:tc>
                  <a:txBody>
                    <a:bodyPr/>
                    <a:lstStyle/>
                    <a:p>
                      <a:pPr algn="l">
                        <a:lnSpc>
                          <a:spcPct val="115000"/>
                        </a:lnSpc>
                        <a:spcAft>
                          <a:spcPts val="800"/>
                        </a:spcAft>
                        <a:buNone/>
                      </a:pPr>
                      <a:r>
                        <a:rPr lang="en-GB" sz="2000" kern="0" dirty="0">
                          <a:solidFill>
                            <a:schemeClr val="tx1"/>
                          </a:solidFill>
                          <a:effectLst/>
                        </a:rPr>
                        <a:t> Open flue boilers/fires</a:t>
                      </a:r>
                      <a:endParaRPr lang="en-GB" sz="2000" kern="100" dirty="0">
                        <a:solidFill>
                          <a:schemeClr val="tx1"/>
                        </a:solidFill>
                        <a:effectLst/>
                        <a:latin typeface="Aptos" panose="020B0004020202020204" pitchFamily="34" charset="0"/>
                        <a:ea typeface="Aptos" panose="020B0004020202020204" pitchFamily="34" charset="0"/>
                        <a:cs typeface="Times New Roman" panose="02020603050405020304" pitchFamily="18" charset="0"/>
                      </a:endParaRPr>
                    </a:p>
                  </a:txBody>
                  <a:tcPr marL="7740" marR="7740" marT="7740" marB="7740" anchor="ctr">
                    <a:solidFill>
                      <a:srgbClr val="FEE9E8"/>
                    </a:solidFill>
                  </a:tcPr>
                </a:tc>
                <a:extLst>
                  <a:ext uri="{0D108BD9-81ED-4DB2-BD59-A6C34878D82A}">
                    <a16:rowId xmlns:a16="http://schemas.microsoft.com/office/drawing/2014/main" val="3422596200"/>
                  </a:ext>
                </a:extLst>
              </a:tr>
              <a:tr h="755469">
                <a:tc>
                  <a:txBody>
                    <a:bodyPr/>
                    <a:lstStyle/>
                    <a:p>
                      <a:pPr algn="l">
                        <a:lnSpc>
                          <a:spcPct val="115000"/>
                        </a:lnSpc>
                        <a:spcAft>
                          <a:spcPts val="800"/>
                        </a:spcAft>
                        <a:buNone/>
                      </a:pPr>
                      <a:r>
                        <a:rPr lang="en-GB" sz="2000" kern="0" dirty="0">
                          <a:solidFill>
                            <a:schemeClr val="tx1"/>
                          </a:solidFill>
                          <a:effectLst/>
                        </a:rPr>
                        <a:t> Induced Draught</a:t>
                      </a:r>
                      <a:endParaRPr lang="en-GB" sz="2000" kern="100" dirty="0">
                        <a:solidFill>
                          <a:schemeClr val="tx1"/>
                        </a:solidFill>
                        <a:effectLst/>
                        <a:latin typeface="Aptos" panose="020B0004020202020204" pitchFamily="34" charset="0"/>
                        <a:ea typeface="Aptos" panose="020B0004020202020204" pitchFamily="34" charset="0"/>
                        <a:cs typeface="Times New Roman" panose="02020603050405020304" pitchFamily="18" charset="0"/>
                      </a:endParaRPr>
                    </a:p>
                  </a:txBody>
                  <a:tcPr marL="7740" marR="7740" marT="7740" marB="7740" anchor="ctr">
                    <a:solidFill>
                      <a:srgbClr val="FEE9E8"/>
                    </a:solidFill>
                  </a:tcPr>
                </a:tc>
                <a:tc>
                  <a:txBody>
                    <a:bodyPr/>
                    <a:lstStyle/>
                    <a:p>
                      <a:pPr algn="l">
                        <a:lnSpc>
                          <a:spcPct val="115000"/>
                        </a:lnSpc>
                        <a:spcAft>
                          <a:spcPts val="800"/>
                        </a:spcAft>
                        <a:buNone/>
                      </a:pPr>
                      <a:r>
                        <a:rPr lang="en-GB" sz="2000" kern="0" dirty="0">
                          <a:solidFill>
                            <a:schemeClr val="tx1"/>
                          </a:solidFill>
                          <a:effectLst/>
                        </a:rPr>
                        <a:t> Uses a fan to assist flue flow</a:t>
                      </a:r>
                      <a:endParaRPr lang="en-GB" sz="2000" kern="100" dirty="0">
                        <a:solidFill>
                          <a:schemeClr val="tx1"/>
                        </a:solidFill>
                        <a:effectLst/>
                        <a:latin typeface="Aptos" panose="020B0004020202020204" pitchFamily="34" charset="0"/>
                        <a:ea typeface="Aptos" panose="020B0004020202020204" pitchFamily="34" charset="0"/>
                        <a:cs typeface="Times New Roman" panose="02020603050405020304" pitchFamily="18" charset="0"/>
                      </a:endParaRPr>
                    </a:p>
                  </a:txBody>
                  <a:tcPr marL="7740" marR="7740" marT="7740" marB="7740" anchor="ctr">
                    <a:solidFill>
                      <a:srgbClr val="FEE9E8"/>
                    </a:solidFill>
                  </a:tcPr>
                </a:tc>
                <a:tc>
                  <a:txBody>
                    <a:bodyPr/>
                    <a:lstStyle/>
                    <a:p>
                      <a:pPr algn="l">
                        <a:lnSpc>
                          <a:spcPct val="115000"/>
                        </a:lnSpc>
                        <a:spcAft>
                          <a:spcPts val="800"/>
                        </a:spcAft>
                        <a:buNone/>
                      </a:pPr>
                      <a:r>
                        <a:rPr lang="en-GB" sz="2000" kern="0" dirty="0">
                          <a:solidFill>
                            <a:schemeClr val="tx1"/>
                          </a:solidFill>
                          <a:effectLst/>
                        </a:rPr>
                        <a:t> Fan flue appliances (pre-2000)</a:t>
                      </a:r>
                      <a:endParaRPr lang="en-GB" sz="2000" kern="100" dirty="0">
                        <a:solidFill>
                          <a:schemeClr val="tx1"/>
                        </a:solidFill>
                        <a:effectLst/>
                        <a:latin typeface="Aptos" panose="020B0004020202020204" pitchFamily="34" charset="0"/>
                        <a:ea typeface="Aptos" panose="020B0004020202020204" pitchFamily="34" charset="0"/>
                        <a:cs typeface="Times New Roman" panose="02020603050405020304" pitchFamily="18" charset="0"/>
                      </a:endParaRPr>
                    </a:p>
                  </a:txBody>
                  <a:tcPr marL="7740" marR="7740" marT="7740" marB="7740" anchor="ctr">
                    <a:solidFill>
                      <a:srgbClr val="FEE9E8"/>
                    </a:solidFill>
                  </a:tcPr>
                </a:tc>
                <a:extLst>
                  <a:ext uri="{0D108BD9-81ED-4DB2-BD59-A6C34878D82A}">
                    <a16:rowId xmlns:a16="http://schemas.microsoft.com/office/drawing/2014/main" val="509965392"/>
                  </a:ext>
                </a:extLst>
              </a:tr>
              <a:tr h="755469">
                <a:tc>
                  <a:txBody>
                    <a:bodyPr/>
                    <a:lstStyle/>
                    <a:p>
                      <a:pPr algn="l">
                        <a:lnSpc>
                          <a:spcPct val="115000"/>
                        </a:lnSpc>
                        <a:spcAft>
                          <a:spcPts val="800"/>
                        </a:spcAft>
                        <a:buNone/>
                      </a:pPr>
                      <a:r>
                        <a:rPr lang="en-GB" sz="2000" kern="0" dirty="0">
                          <a:solidFill>
                            <a:schemeClr val="tx1"/>
                          </a:solidFill>
                          <a:effectLst/>
                        </a:rPr>
                        <a:t> Forced Draught</a:t>
                      </a:r>
                      <a:endParaRPr lang="en-GB" sz="2000" kern="100" dirty="0">
                        <a:solidFill>
                          <a:schemeClr val="tx1"/>
                        </a:solidFill>
                        <a:effectLst/>
                        <a:latin typeface="Aptos" panose="020B0004020202020204" pitchFamily="34" charset="0"/>
                        <a:ea typeface="Aptos" panose="020B0004020202020204" pitchFamily="34" charset="0"/>
                        <a:cs typeface="Times New Roman" panose="02020603050405020304" pitchFamily="18" charset="0"/>
                      </a:endParaRPr>
                    </a:p>
                  </a:txBody>
                  <a:tcPr marL="7740" marR="7740" marT="7740" marB="7740" anchor="ctr">
                    <a:solidFill>
                      <a:srgbClr val="FEE9E8"/>
                    </a:solidFill>
                  </a:tcPr>
                </a:tc>
                <a:tc>
                  <a:txBody>
                    <a:bodyPr/>
                    <a:lstStyle/>
                    <a:p>
                      <a:pPr algn="l">
                        <a:lnSpc>
                          <a:spcPct val="115000"/>
                        </a:lnSpc>
                        <a:spcAft>
                          <a:spcPts val="800"/>
                        </a:spcAft>
                        <a:buNone/>
                      </a:pPr>
                      <a:r>
                        <a:rPr lang="en-GB" sz="2000" kern="0" dirty="0">
                          <a:solidFill>
                            <a:schemeClr val="tx1"/>
                          </a:solidFill>
                          <a:effectLst/>
                        </a:rPr>
                        <a:t> Pressurised airflow into burner or chamber</a:t>
                      </a:r>
                      <a:endParaRPr lang="en-GB" sz="2000" kern="100" dirty="0">
                        <a:solidFill>
                          <a:schemeClr val="tx1"/>
                        </a:solidFill>
                        <a:effectLst/>
                        <a:latin typeface="Aptos" panose="020B0004020202020204" pitchFamily="34" charset="0"/>
                        <a:ea typeface="Aptos" panose="020B0004020202020204" pitchFamily="34" charset="0"/>
                        <a:cs typeface="Times New Roman" panose="02020603050405020304" pitchFamily="18" charset="0"/>
                      </a:endParaRPr>
                    </a:p>
                  </a:txBody>
                  <a:tcPr marL="7740" marR="7740" marT="7740" marB="7740" anchor="ctr">
                    <a:solidFill>
                      <a:srgbClr val="FEE9E8"/>
                    </a:solidFill>
                  </a:tcPr>
                </a:tc>
                <a:tc>
                  <a:txBody>
                    <a:bodyPr/>
                    <a:lstStyle/>
                    <a:p>
                      <a:pPr algn="l">
                        <a:lnSpc>
                          <a:spcPct val="115000"/>
                        </a:lnSpc>
                        <a:spcAft>
                          <a:spcPts val="800"/>
                        </a:spcAft>
                        <a:buNone/>
                      </a:pPr>
                      <a:r>
                        <a:rPr lang="en-GB" sz="2000" kern="0" dirty="0">
                          <a:solidFill>
                            <a:schemeClr val="tx1"/>
                          </a:solidFill>
                          <a:effectLst/>
                        </a:rPr>
                        <a:t> Commercial plant rooms</a:t>
                      </a:r>
                      <a:endParaRPr lang="en-GB" sz="2000" kern="100" dirty="0">
                        <a:solidFill>
                          <a:schemeClr val="tx1"/>
                        </a:solidFill>
                        <a:effectLst/>
                        <a:latin typeface="Aptos" panose="020B0004020202020204" pitchFamily="34" charset="0"/>
                        <a:ea typeface="Aptos" panose="020B0004020202020204" pitchFamily="34" charset="0"/>
                        <a:cs typeface="Times New Roman" panose="02020603050405020304" pitchFamily="18" charset="0"/>
                      </a:endParaRPr>
                    </a:p>
                  </a:txBody>
                  <a:tcPr marL="7740" marR="7740" marT="7740" marB="7740" anchor="ctr">
                    <a:solidFill>
                      <a:srgbClr val="FEE9E8"/>
                    </a:solidFill>
                  </a:tcPr>
                </a:tc>
                <a:extLst>
                  <a:ext uri="{0D108BD9-81ED-4DB2-BD59-A6C34878D82A}">
                    <a16:rowId xmlns:a16="http://schemas.microsoft.com/office/drawing/2014/main" val="3136285825"/>
                  </a:ext>
                </a:extLst>
              </a:tr>
              <a:tr h="755469">
                <a:tc>
                  <a:txBody>
                    <a:bodyPr/>
                    <a:lstStyle/>
                    <a:p>
                      <a:pPr algn="l">
                        <a:lnSpc>
                          <a:spcPct val="115000"/>
                        </a:lnSpc>
                        <a:spcAft>
                          <a:spcPts val="800"/>
                        </a:spcAft>
                        <a:buNone/>
                      </a:pPr>
                      <a:r>
                        <a:rPr lang="en-GB" sz="2000" kern="0" dirty="0">
                          <a:solidFill>
                            <a:schemeClr val="tx1"/>
                          </a:solidFill>
                          <a:effectLst/>
                        </a:rPr>
                        <a:t> Balanced Flue</a:t>
                      </a:r>
                      <a:endParaRPr lang="en-GB" sz="2000" kern="100" dirty="0">
                        <a:solidFill>
                          <a:schemeClr val="tx1"/>
                        </a:solidFill>
                        <a:effectLst/>
                        <a:latin typeface="Aptos" panose="020B0004020202020204" pitchFamily="34" charset="0"/>
                        <a:ea typeface="Aptos" panose="020B0004020202020204" pitchFamily="34" charset="0"/>
                        <a:cs typeface="Times New Roman" panose="02020603050405020304" pitchFamily="18" charset="0"/>
                      </a:endParaRPr>
                    </a:p>
                  </a:txBody>
                  <a:tcPr marL="7740" marR="7740" marT="7740" marB="7740" anchor="ctr">
                    <a:solidFill>
                      <a:srgbClr val="FEE9E8"/>
                    </a:solidFill>
                  </a:tcPr>
                </a:tc>
                <a:tc>
                  <a:txBody>
                    <a:bodyPr/>
                    <a:lstStyle/>
                    <a:p>
                      <a:pPr algn="l">
                        <a:lnSpc>
                          <a:spcPct val="115000"/>
                        </a:lnSpc>
                        <a:spcAft>
                          <a:spcPts val="800"/>
                        </a:spcAft>
                        <a:buNone/>
                      </a:pPr>
                      <a:r>
                        <a:rPr lang="en-GB" sz="2000" kern="0" dirty="0">
                          <a:solidFill>
                            <a:schemeClr val="tx1"/>
                          </a:solidFill>
                          <a:effectLst/>
                        </a:rPr>
                        <a:t> Sealed system, air in/out via concentric flue</a:t>
                      </a:r>
                      <a:endParaRPr lang="en-GB" sz="2000" kern="100" dirty="0">
                        <a:solidFill>
                          <a:schemeClr val="tx1"/>
                        </a:solidFill>
                        <a:effectLst/>
                        <a:latin typeface="Aptos" panose="020B0004020202020204" pitchFamily="34" charset="0"/>
                        <a:ea typeface="Aptos" panose="020B0004020202020204" pitchFamily="34" charset="0"/>
                        <a:cs typeface="Times New Roman" panose="02020603050405020304" pitchFamily="18" charset="0"/>
                      </a:endParaRPr>
                    </a:p>
                  </a:txBody>
                  <a:tcPr marL="7740" marR="7740" marT="7740" marB="7740" anchor="ctr">
                    <a:solidFill>
                      <a:srgbClr val="FEE9E8"/>
                    </a:solidFill>
                  </a:tcPr>
                </a:tc>
                <a:tc>
                  <a:txBody>
                    <a:bodyPr/>
                    <a:lstStyle/>
                    <a:p>
                      <a:pPr algn="l">
                        <a:lnSpc>
                          <a:spcPct val="115000"/>
                        </a:lnSpc>
                        <a:spcAft>
                          <a:spcPts val="800"/>
                        </a:spcAft>
                        <a:buNone/>
                      </a:pPr>
                      <a:r>
                        <a:rPr lang="en-GB" sz="2000" kern="0" dirty="0">
                          <a:solidFill>
                            <a:schemeClr val="tx1"/>
                          </a:solidFill>
                          <a:effectLst/>
                        </a:rPr>
                        <a:t> Room-sealed condensing boilers</a:t>
                      </a:r>
                      <a:endParaRPr lang="en-GB" sz="2000" kern="100" dirty="0">
                        <a:solidFill>
                          <a:schemeClr val="tx1"/>
                        </a:solidFill>
                        <a:effectLst/>
                        <a:latin typeface="Aptos" panose="020B0004020202020204" pitchFamily="34" charset="0"/>
                        <a:ea typeface="Aptos" panose="020B0004020202020204" pitchFamily="34" charset="0"/>
                        <a:cs typeface="Times New Roman" panose="02020603050405020304" pitchFamily="18" charset="0"/>
                      </a:endParaRPr>
                    </a:p>
                  </a:txBody>
                  <a:tcPr marL="7740" marR="7740" marT="7740" marB="7740" anchor="ctr">
                    <a:solidFill>
                      <a:srgbClr val="FEE9E8"/>
                    </a:solidFill>
                  </a:tcPr>
                </a:tc>
                <a:extLst>
                  <a:ext uri="{0D108BD9-81ED-4DB2-BD59-A6C34878D82A}">
                    <a16:rowId xmlns:a16="http://schemas.microsoft.com/office/drawing/2014/main" val="1320444901"/>
                  </a:ext>
                </a:extLst>
              </a:tr>
            </a:tbl>
          </a:graphicData>
        </a:graphic>
      </p:graphicFrame>
    </p:spTree>
    <p:extLst>
      <p:ext uri="{BB962C8B-B14F-4D97-AF65-F5344CB8AC3E}">
        <p14:creationId xmlns:p14="http://schemas.microsoft.com/office/powerpoint/2010/main" val="39167660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82DAB5A-3340-1BCD-5748-AA97D7C5E18F}"/>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CA699D25-CF71-1EA3-B3B4-3680D7BEEA1E}"/>
              </a:ext>
            </a:extLst>
          </p:cNvPr>
          <p:cNvSpPr>
            <a:spLocks noGrp="1"/>
          </p:cNvSpPr>
          <p:nvPr>
            <p:ph type="title"/>
          </p:nvPr>
        </p:nvSpPr>
        <p:spPr>
          <a:xfrm>
            <a:off x="252000" y="959222"/>
            <a:ext cx="11628452" cy="646331"/>
          </a:xfrm>
        </p:spPr>
        <p:txBody>
          <a:bodyPr/>
          <a:lstStyle/>
          <a:p>
            <a:r>
              <a:rPr lang="en-GB"/>
              <a:t>Natural draught (passive / buoyancy-driven)</a:t>
            </a:r>
          </a:p>
        </p:txBody>
      </p:sp>
      <p:sp>
        <p:nvSpPr>
          <p:cNvPr id="6" name="Content Placeholder 5">
            <a:extLst>
              <a:ext uri="{FF2B5EF4-FFF2-40B4-BE49-F238E27FC236}">
                <a16:creationId xmlns:a16="http://schemas.microsoft.com/office/drawing/2014/main" id="{AABA11C2-9D92-2214-DCB5-B4F449A79C42}"/>
              </a:ext>
            </a:extLst>
          </p:cNvPr>
          <p:cNvSpPr>
            <a:spLocks noGrp="1"/>
          </p:cNvSpPr>
          <p:nvPr>
            <p:ph sz="quarter" idx="10"/>
          </p:nvPr>
        </p:nvSpPr>
        <p:spPr>
          <a:xfrm>
            <a:off x="359999" y="1800000"/>
            <a:ext cx="11154667" cy="4140000"/>
          </a:xfrm>
        </p:spPr>
        <p:txBody>
          <a:bodyPr/>
          <a:lstStyle/>
          <a:p>
            <a:r>
              <a:rPr lang="en-GB" b="1" dirty="0"/>
              <a:t>How it works:</a:t>
            </a:r>
          </a:p>
          <a:p>
            <a:pPr marL="342900" indent="-342900">
              <a:buFont typeface="Arial" panose="020B0604020202020204" pitchFamily="34" charset="0"/>
              <a:buChar char="•"/>
            </a:pPr>
            <a:r>
              <a:rPr lang="en-GB" dirty="0"/>
              <a:t>Relies on the natural tendency of hot gases to rise due to being less dense than cooler surrounding air.</a:t>
            </a:r>
          </a:p>
          <a:p>
            <a:r>
              <a:rPr lang="en-GB" b="1" dirty="0"/>
              <a:t>Where it’s used:</a:t>
            </a:r>
            <a:endParaRPr lang="en-GB" dirty="0"/>
          </a:p>
          <a:p>
            <a:pPr marL="342900" indent="-342900">
              <a:buFont typeface="Arial" panose="020B0604020202020204" pitchFamily="34" charset="0"/>
              <a:buChar char="•"/>
            </a:pPr>
            <a:r>
              <a:rPr lang="en-GB" dirty="0"/>
              <a:t>Open-flued appliances</a:t>
            </a:r>
          </a:p>
          <a:p>
            <a:pPr marL="342900" indent="-342900">
              <a:buFont typeface="Arial" panose="020B0604020202020204" pitchFamily="34" charset="0"/>
              <a:buChar char="•"/>
            </a:pPr>
            <a:r>
              <a:rPr lang="en-GB" dirty="0"/>
              <a:t>Older heat-only boilers, decorative gas fires</a:t>
            </a:r>
          </a:p>
          <a:p>
            <a:pPr marL="342900" indent="-342900">
              <a:buFont typeface="Arial" panose="020B0604020202020204" pitchFamily="34" charset="0"/>
              <a:buChar char="•"/>
            </a:pPr>
            <a:r>
              <a:rPr lang="en-GB" dirty="0">
                <a:ea typeface="ＭＳ Ｐゴシック"/>
              </a:rPr>
              <a:t>Chimneys and vertical flues without fans.</a:t>
            </a:r>
            <a:endParaRPr lang="en-GB" dirty="0"/>
          </a:p>
        </p:txBody>
      </p:sp>
    </p:spTree>
    <p:extLst>
      <p:ext uri="{BB962C8B-B14F-4D97-AF65-F5344CB8AC3E}">
        <p14:creationId xmlns:p14="http://schemas.microsoft.com/office/powerpoint/2010/main" val="282256852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AE1BEBF-1246-AF9E-031B-063AAAAA1844}"/>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6139E55F-F36A-AF86-BEF2-8239E556C8B8}"/>
              </a:ext>
            </a:extLst>
          </p:cNvPr>
          <p:cNvSpPr>
            <a:spLocks noGrp="1"/>
          </p:cNvSpPr>
          <p:nvPr>
            <p:ph type="title"/>
          </p:nvPr>
        </p:nvSpPr>
        <p:spPr>
          <a:xfrm>
            <a:off x="252000" y="959222"/>
            <a:ext cx="11628452" cy="646331"/>
          </a:xfrm>
        </p:spPr>
        <p:txBody>
          <a:bodyPr/>
          <a:lstStyle/>
          <a:p>
            <a:r>
              <a:rPr lang="en-GB"/>
              <a:t>Natural draught (passive / buoyancy-driven)</a:t>
            </a:r>
          </a:p>
        </p:txBody>
      </p:sp>
      <p:sp>
        <p:nvSpPr>
          <p:cNvPr id="6" name="Content Placeholder 5">
            <a:extLst>
              <a:ext uri="{FF2B5EF4-FFF2-40B4-BE49-F238E27FC236}">
                <a16:creationId xmlns:a16="http://schemas.microsoft.com/office/drawing/2014/main" id="{1878D520-38DC-BF93-4D90-7938992E4D58}"/>
              </a:ext>
            </a:extLst>
          </p:cNvPr>
          <p:cNvSpPr>
            <a:spLocks noGrp="1"/>
          </p:cNvSpPr>
          <p:nvPr>
            <p:ph sz="quarter" idx="10"/>
          </p:nvPr>
        </p:nvSpPr>
        <p:spPr/>
        <p:txBody>
          <a:bodyPr/>
          <a:lstStyle/>
          <a:p>
            <a:r>
              <a:rPr lang="en-GB" b="1" dirty="0"/>
              <a:t>Affected by:</a:t>
            </a:r>
            <a:endParaRPr lang="en-GB" dirty="0"/>
          </a:p>
          <a:p>
            <a:pPr marL="342900" indent="-342900">
              <a:buFont typeface="Arial" panose="020B0604020202020204" pitchFamily="34" charset="0"/>
              <a:buChar char="•"/>
            </a:pPr>
            <a:r>
              <a:rPr lang="en-GB" dirty="0"/>
              <a:t>Outdoor temperature (greater temperature difference = stronger draught).</a:t>
            </a:r>
          </a:p>
          <a:p>
            <a:pPr marL="342900" indent="-342900">
              <a:buFont typeface="Arial" panose="020B0604020202020204" pitchFamily="34" charset="0"/>
              <a:buChar char="•"/>
            </a:pPr>
            <a:r>
              <a:rPr lang="en-GB" dirty="0"/>
              <a:t>Flue height (taller flue = stronger draught).</a:t>
            </a:r>
          </a:p>
          <a:p>
            <a:pPr marL="342900" indent="-342900">
              <a:buFont typeface="Arial" panose="020B0604020202020204" pitchFamily="34" charset="0"/>
              <a:buChar char="•"/>
            </a:pPr>
            <a:r>
              <a:rPr lang="en-GB" dirty="0"/>
              <a:t>Wind pressure and building air tightness.</a:t>
            </a:r>
          </a:p>
        </p:txBody>
      </p:sp>
    </p:spTree>
    <p:extLst>
      <p:ext uri="{BB962C8B-B14F-4D97-AF65-F5344CB8AC3E}">
        <p14:creationId xmlns:p14="http://schemas.microsoft.com/office/powerpoint/2010/main" val="59988021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43543EF-0BAB-04BC-B2D0-256B6D069A1F}"/>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B5644ED4-CA41-1B66-80AA-93720D5F23CF}"/>
              </a:ext>
            </a:extLst>
          </p:cNvPr>
          <p:cNvSpPr>
            <a:spLocks noGrp="1"/>
          </p:cNvSpPr>
          <p:nvPr>
            <p:ph type="title"/>
          </p:nvPr>
        </p:nvSpPr>
        <p:spPr>
          <a:xfrm>
            <a:off x="252000" y="959222"/>
            <a:ext cx="11628452" cy="646331"/>
          </a:xfrm>
        </p:spPr>
        <p:txBody>
          <a:bodyPr/>
          <a:lstStyle/>
          <a:p>
            <a:r>
              <a:rPr lang="en-GB"/>
              <a:t>Natural draught (passive / buoyancy-driven)</a:t>
            </a:r>
          </a:p>
        </p:txBody>
      </p:sp>
      <p:sp>
        <p:nvSpPr>
          <p:cNvPr id="6" name="Content Placeholder 5">
            <a:extLst>
              <a:ext uri="{FF2B5EF4-FFF2-40B4-BE49-F238E27FC236}">
                <a16:creationId xmlns:a16="http://schemas.microsoft.com/office/drawing/2014/main" id="{FC730570-ED5C-8A85-6D7A-38FE8F6598A6}"/>
              </a:ext>
            </a:extLst>
          </p:cNvPr>
          <p:cNvSpPr>
            <a:spLocks noGrp="1"/>
          </p:cNvSpPr>
          <p:nvPr>
            <p:ph sz="quarter" idx="10"/>
          </p:nvPr>
        </p:nvSpPr>
        <p:spPr/>
        <p:txBody>
          <a:bodyPr/>
          <a:lstStyle/>
          <a:p>
            <a:r>
              <a:rPr lang="en-GB" b="1" dirty="0">
                <a:ea typeface="ＭＳ Ｐゴシック"/>
              </a:rPr>
              <a:t>Advantages:</a:t>
            </a:r>
            <a:endParaRPr lang="en-GB" dirty="0">
              <a:ea typeface="ＭＳ Ｐゴシック"/>
            </a:endParaRPr>
          </a:p>
          <a:p>
            <a:pPr marL="342900" indent="-342900">
              <a:buFont typeface="Arial" panose="020B0604020202020204" pitchFamily="34" charset="0"/>
              <a:buChar char="•"/>
            </a:pPr>
            <a:r>
              <a:rPr lang="en-GB" dirty="0">
                <a:ea typeface="ＭＳ Ｐゴシック"/>
              </a:rPr>
              <a:t>Simple, no mechanical parts</a:t>
            </a:r>
            <a:endParaRPr lang="en-GB" dirty="0"/>
          </a:p>
          <a:p>
            <a:pPr marL="342900" indent="-342900">
              <a:buFont typeface="Arial" panose="020B0604020202020204" pitchFamily="34" charset="0"/>
              <a:buChar char="•"/>
            </a:pPr>
            <a:r>
              <a:rPr lang="en-GB" dirty="0">
                <a:ea typeface="ＭＳ Ｐゴシック"/>
              </a:rPr>
              <a:t>Quiet operation.</a:t>
            </a:r>
            <a:endParaRPr lang="en-GB" dirty="0"/>
          </a:p>
          <a:p>
            <a:r>
              <a:rPr lang="en-GB" b="1" dirty="0">
                <a:ea typeface="ＭＳ Ｐゴシック"/>
              </a:rPr>
              <a:t>Disadvantages:</a:t>
            </a:r>
            <a:endParaRPr lang="en-GB" dirty="0">
              <a:ea typeface="ＭＳ Ｐゴシック"/>
            </a:endParaRPr>
          </a:p>
          <a:p>
            <a:pPr marL="342900" indent="-342900">
              <a:buFont typeface="Arial" panose="020B0604020202020204" pitchFamily="34" charset="0"/>
              <a:buChar char="•"/>
            </a:pPr>
            <a:r>
              <a:rPr lang="en-GB" dirty="0">
                <a:ea typeface="ＭＳ Ｐゴシック"/>
              </a:rPr>
              <a:t>Susceptible to backdraughts</a:t>
            </a:r>
            <a:endParaRPr lang="en-GB" dirty="0"/>
          </a:p>
          <a:p>
            <a:pPr marL="342900" indent="-342900">
              <a:buFont typeface="Arial" panose="020B0604020202020204" pitchFamily="34" charset="0"/>
              <a:buChar char="•"/>
            </a:pPr>
            <a:r>
              <a:rPr lang="en-GB" dirty="0">
                <a:ea typeface="ＭＳ Ｐゴシック"/>
              </a:rPr>
              <a:t>Ineffective in airtight or poorly ventilated rooms</a:t>
            </a:r>
            <a:endParaRPr lang="en-GB" dirty="0"/>
          </a:p>
          <a:p>
            <a:pPr marL="342900" indent="-342900">
              <a:buFont typeface="Arial" panose="020B0604020202020204" pitchFamily="34" charset="0"/>
              <a:buChar char="•"/>
            </a:pPr>
            <a:r>
              <a:rPr lang="en-GB" dirty="0">
                <a:ea typeface="ＭＳ Ｐゴシック"/>
              </a:rPr>
              <a:t>Performance changes with weather.</a:t>
            </a:r>
            <a:endParaRPr lang="en-GB" dirty="0"/>
          </a:p>
        </p:txBody>
      </p:sp>
    </p:spTree>
    <p:extLst>
      <p:ext uri="{BB962C8B-B14F-4D97-AF65-F5344CB8AC3E}">
        <p14:creationId xmlns:p14="http://schemas.microsoft.com/office/powerpoint/2010/main" val="107840259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F955980-20AA-B24B-F8F5-A401B858B45D}"/>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D218EFD3-69B2-0995-4571-ED475924D43F}"/>
              </a:ext>
            </a:extLst>
          </p:cNvPr>
          <p:cNvSpPr>
            <a:spLocks noGrp="1"/>
          </p:cNvSpPr>
          <p:nvPr>
            <p:ph type="title"/>
          </p:nvPr>
        </p:nvSpPr>
        <p:spPr>
          <a:xfrm>
            <a:off x="252000" y="959222"/>
            <a:ext cx="11628452" cy="646331"/>
          </a:xfrm>
        </p:spPr>
        <p:txBody>
          <a:bodyPr/>
          <a:lstStyle/>
          <a:p>
            <a:r>
              <a:rPr lang="en-GB"/>
              <a:t>Induced draught</a:t>
            </a:r>
          </a:p>
        </p:txBody>
      </p:sp>
      <p:sp>
        <p:nvSpPr>
          <p:cNvPr id="6" name="Content Placeholder 5">
            <a:extLst>
              <a:ext uri="{FF2B5EF4-FFF2-40B4-BE49-F238E27FC236}">
                <a16:creationId xmlns:a16="http://schemas.microsoft.com/office/drawing/2014/main" id="{B3835081-CEAC-25E8-6D5D-DC3980614215}"/>
              </a:ext>
            </a:extLst>
          </p:cNvPr>
          <p:cNvSpPr>
            <a:spLocks noGrp="1"/>
          </p:cNvSpPr>
          <p:nvPr>
            <p:ph sz="quarter" idx="10"/>
          </p:nvPr>
        </p:nvSpPr>
        <p:spPr/>
        <p:txBody>
          <a:bodyPr/>
          <a:lstStyle/>
          <a:p>
            <a:r>
              <a:rPr lang="en-GB" b="1" dirty="0">
                <a:ea typeface="ＭＳ Ｐゴシック"/>
              </a:rPr>
              <a:t>How it works:</a:t>
            </a:r>
          </a:p>
          <a:p>
            <a:pPr marL="342900" indent="-342900">
              <a:buFont typeface="Arial" panose="020B0604020202020204" pitchFamily="34" charset="0"/>
              <a:buChar char="•"/>
            </a:pPr>
            <a:r>
              <a:rPr lang="en-GB" dirty="0">
                <a:ea typeface="ＭＳ Ｐゴシック"/>
              </a:rPr>
              <a:t>A fan is placed </a:t>
            </a:r>
            <a:r>
              <a:rPr lang="en-GB" b="1" dirty="0">
                <a:ea typeface="ＭＳ Ｐゴシック"/>
              </a:rPr>
              <a:t>at the outlet</a:t>
            </a:r>
            <a:r>
              <a:rPr lang="en-GB" dirty="0">
                <a:ea typeface="ＭＳ Ｐゴシック"/>
              </a:rPr>
              <a:t> of the flue to pull combustion gases through the appliance.</a:t>
            </a:r>
          </a:p>
          <a:p>
            <a:r>
              <a:rPr lang="en-GB" b="1" dirty="0">
                <a:ea typeface="ＭＳ Ｐゴシック"/>
              </a:rPr>
              <a:t>Where it’s used:</a:t>
            </a:r>
            <a:endParaRPr lang="en-GB" dirty="0">
              <a:ea typeface="ＭＳ Ｐゴシック"/>
            </a:endParaRPr>
          </a:p>
          <a:p>
            <a:pPr marL="342900" indent="-342900">
              <a:buFont typeface="Arial" panose="020B0604020202020204" pitchFamily="34" charset="0"/>
              <a:buChar char="•"/>
            </a:pPr>
            <a:r>
              <a:rPr lang="en-GB" dirty="0">
                <a:ea typeface="ＭＳ Ｐゴシック"/>
              </a:rPr>
              <a:t>Industrial burners</a:t>
            </a:r>
          </a:p>
          <a:p>
            <a:pPr marL="342900" indent="-342900">
              <a:buFont typeface="Arial" panose="020B0604020202020204" pitchFamily="34" charset="0"/>
              <a:buChar char="•"/>
            </a:pPr>
            <a:r>
              <a:rPr lang="en-GB" dirty="0">
                <a:ea typeface="ＭＳ Ｐゴシック"/>
              </a:rPr>
              <a:t>Some older mechanical systems</a:t>
            </a:r>
          </a:p>
          <a:p>
            <a:pPr marL="342900" indent="-342900">
              <a:buFont typeface="Arial" panose="020B0604020202020204" pitchFamily="34" charset="0"/>
              <a:buChar char="•"/>
            </a:pPr>
            <a:r>
              <a:rPr lang="en-GB" dirty="0">
                <a:ea typeface="ＭＳ Ｐゴシック"/>
              </a:rPr>
              <a:t>High-rise or commercial buildings.</a:t>
            </a:r>
            <a:endParaRPr lang="en-GB" dirty="0"/>
          </a:p>
        </p:txBody>
      </p:sp>
    </p:spTree>
    <p:extLst>
      <p:ext uri="{BB962C8B-B14F-4D97-AF65-F5344CB8AC3E}">
        <p14:creationId xmlns:p14="http://schemas.microsoft.com/office/powerpoint/2010/main" val="240614961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33C1C06-808C-4A99-0719-8595F6B7FED4}"/>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37C6A300-78EC-5935-565B-7F3DA51BD22A}"/>
              </a:ext>
            </a:extLst>
          </p:cNvPr>
          <p:cNvSpPr>
            <a:spLocks noGrp="1"/>
          </p:cNvSpPr>
          <p:nvPr>
            <p:ph type="title"/>
          </p:nvPr>
        </p:nvSpPr>
        <p:spPr>
          <a:xfrm>
            <a:off x="252000" y="959222"/>
            <a:ext cx="11628452" cy="646331"/>
          </a:xfrm>
        </p:spPr>
        <p:txBody>
          <a:bodyPr/>
          <a:lstStyle/>
          <a:p>
            <a:r>
              <a:rPr lang="en-GB"/>
              <a:t>Induced draught</a:t>
            </a:r>
          </a:p>
        </p:txBody>
      </p:sp>
      <p:sp>
        <p:nvSpPr>
          <p:cNvPr id="6" name="Content Placeholder 5">
            <a:extLst>
              <a:ext uri="{FF2B5EF4-FFF2-40B4-BE49-F238E27FC236}">
                <a16:creationId xmlns:a16="http://schemas.microsoft.com/office/drawing/2014/main" id="{0DA544D7-86F5-587E-FDE0-72DD70BD6C11}"/>
              </a:ext>
            </a:extLst>
          </p:cNvPr>
          <p:cNvSpPr>
            <a:spLocks noGrp="1"/>
          </p:cNvSpPr>
          <p:nvPr>
            <p:ph sz="quarter" idx="10"/>
          </p:nvPr>
        </p:nvSpPr>
        <p:spPr/>
        <p:txBody>
          <a:bodyPr/>
          <a:lstStyle/>
          <a:p>
            <a:r>
              <a:rPr lang="en-GB" b="1" dirty="0"/>
              <a:t>Key features:</a:t>
            </a:r>
            <a:endParaRPr lang="en-GB" dirty="0"/>
          </a:p>
          <a:p>
            <a:pPr marL="457200" indent="-457200">
              <a:buFont typeface="+mj-lt"/>
              <a:buAutoNum type="arabicPeriod"/>
            </a:pPr>
            <a:r>
              <a:rPr lang="en-GB" dirty="0"/>
              <a:t>Fan draws gases out → creates negative pressure.</a:t>
            </a:r>
          </a:p>
          <a:p>
            <a:pPr marL="457200" indent="-457200">
              <a:buFont typeface="+mj-lt"/>
              <a:buAutoNum type="arabicPeriod"/>
            </a:pPr>
            <a:r>
              <a:rPr lang="en-GB" dirty="0"/>
              <a:t>Improves control over combustion and efficiency.</a:t>
            </a:r>
          </a:p>
          <a:p>
            <a:pPr marL="457200" indent="-457200">
              <a:buFont typeface="+mj-lt"/>
              <a:buAutoNum type="arabicPeriod"/>
            </a:pPr>
            <a:r>
              <a:rPr lang="en-GB" dirty="0"/>
              <a:t>Reduces risk of flue gas spillage.</a:t>
            </a:r>
          </a:p>
          <a:p>
            <a:r>
              <a:rPr lang="en-GB" b="1" dirty="0"/>
              <a:t>Risk if the fan fails:</a:t>
            </a:r>
          </a:p>
          <a:p>
            <a:pPr marL="342900" indent="-342900">
              <a:buFont typeface="Arial" panose="020B0604020202020204" pitchFamily="34" charset="0"/>
              <a:buChar char="•"/>
            </a:pPr>
            <a:r>
              <a:rPr lang="en-GB" dirty="0"/>
              <a:t>May cause flue blockage alarms, boiler lockout, or gas buildup inside the appliance.</a:t>
            </a:r>
          </a:p>
        </p:txBody>
      </p:sp>
    </p:spTree>
    <p:extLst>
      <p:ext uri="{BB962C8B-B14F-4D97-AF65-F5344CB8AC3E}">
        <p14:creationId xmlns:p14="http://schemas.microsoft.com/office/powerpoint/2010/main" val="171790183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AE61999-76EB-1E24-71FE-1F3E4DED74FE}"/>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8F2DCA4A-4CC8-7F0F-F2AE-4C1BBFD4AE4C}"/>
              </a:ext>
            </a:extLst>
          </p:cNvPr>
          <p:cNvSpPr>
            <a:spLocks noGrp="1"/>
          </p:cNvSpPr>
          <p:nvPr>
            <p:ph type="title"/>
          </p:nvPr>
        </p:nvSpPr>
        <p:spPr>
          <a:xfrm>
            <a:off x="252000" y="959222"/>
            <a:ext cx="11628452" cy="646331"/>
          </a:xfrm>
        </p:spPr>
        <p:txBody>
          <a:bodyPr/>
          <a:lstStyle/>
          <a:p>
            <a:r>
              <a:rPr lang="en-GB"/>
              <a:t>Forced draught</a:t>
            </a:r>
          </a:p>
        </p:txBody>
      </p:sp>
      <p:sp>
        <p:nvSpPr>
          <p:cNvPr id="6" name="Content Placeholder 5">
            <a:extLst>
              <a:ext uri="{FF2B5EF4-FFF2-40B4-BE49-F238E27FC236}">
                <a16:creationId xmlns:a16="http://schemas.microsoft.com/office/drawing/2014/main" id="{B2803ADF-25EA-15E6-4D8B-88021DE4C755}"/>
              </a:ext>
            </a:extLst>
          </p:cNvPr>
          <p:cNvSpPr>
            <a:spLocks noGrp="1"/>
          </p:cNvSpPr>
          <p:nvPr>
            <p:ph sz="quarter" idx="10"/>
          </p:nvPr>
        </p:nvSpPr>
        <p:spPr>
          <a:xfrm>
            <a:off x="359999" y="1800000"/>
            <a:ext cx="11205467" cy="4140000"/>
          </a:xfrm>
        </p:spPr>
        <p:txBody>
          <a:bodyPr/>
          <a:lstStyle/>
          <a:p>
            <a:r>
              <a:rPr lang="en-GB" b="1" dirty="0"/>
              <a:t>How it works:</a:t>
            </a:r>
          </a:p>
          <a:p>
            <a:pPr marL="342900" indent="-342900">
              <a:buFont typeface="Arial" panose="020B0604020202020204" pitchFamily="34" charset="0"/>
              <a:buChar char="•"/>
            </a:pPr>
            <a:r>
              <a:rPr lang="en-GB" dirty="0"/>
              <a:t>A fan is located </a:t>
            </a:r>
            <a:r>
              <a:rPr lang="en-GB" b="1" dirty="0"/>
              <a:t>at the inlet</a:t>
            </a:r>
            <a:r>
              <a:rPr lang="en-GB" dirty="0"/>
              <a:t>, pushing combustion air into the appliance (pre-mixed or air-only).</a:t>
            </a:r>
          </a:p>
          <a:p>
            <a:r>
              <a:rPr lang="en-GB" b="1" dirty="0"/>
              <a:t>Where it’s used:</a:t>
            </a:r>
            <a:endParaRPr lang="en-GB" dirty="0"/>
          </a:p>
          <a:p>
            <a:pPr marL="342900" indent="-342900">
              <a:buFont typeface="Arial" panose="020B0604020202020204" pitchFamily="34" charset="0"/>
              <a:buChar char="•"/>
            </a:pPr>
            <a:r>
              <a:rPr lang="en-GB" dirty="0"/>
              <a:t>Modern condensing boilers.</a:t>
            </a:r>
          </a:p>
          <a:p>
            <a:pPr marL="342900" indent="-342900">
              <a:buFont typeface="Arial" panose="020B0604020202020204" pitchFamily="34" charset="0"/>
              <a:buChar char="•"/>
            </a:pPr>
            <a:r>
              <a:rPr lang="en-GB" dirty="0"/>
              <a:t>Room-sealed appliances.</a:t>
            </a:r>
          </a:p>
          <a:p>
            <a:pPr marL="342900" indent="-342900">
              <a:buFont typeface="Arial" panose="020B0604020202020204" pitchFamily="34" charset="0"/>
              <a:buChar char="•"/>
            </a:pPr>
            <a:r>
              <a:rPr lang="en-GB" dirty="0"/>
              <a:t>Commercial appliances with high burner pressures.</a:t>
            </a:r>
          </a:p>
        </p:txBody>
      </p:sp>
    </p:spTree>
    <p:extLst>
      <p:ext uri="{BB962C8B-B14F-4D97-AF65-F5344CB8AC3E}">
        <p14:creationId xmlns:p14="http://schemas.microsoft.com/office/powerpoint/2010/main" val="346707766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6FFB772F-E825-9D87-9E8B-D04BC8A5280C}"/>
              </a:ext>
            </a:extLst>
          </p:cNvPr>
          <p:cNvSpPr>
            <a:spLocks noGrp="1"/>
          </p:cNvSpPr>
          <p:nvPr>
            <p:ph type="title"/>
          </p:nvPr>
        </p:nvSpPr>
        <p:spPr>
          <a:xfrm>
            <a:off x="252000" y="959222"/>
            <a:ext cx="11628452" cy="646331"/>
          </a:xfrm>
        </p:spPr>
        <p:txBody>
          <a:bodyPr/>
          <a:lstStyle/>
          <a:p>
            <a:r>
              <a:rPr lang="en-GB"/>
              <a:t>Starter</a:t>
            </a:r>
          </a:p>
        </p:txBody>
      </p:sp>
      <p:sp>
        <p:nvSpPr>
          <p:cNvPr id="4" name="Content Placeholder 3">
            <a:extLst>
              <a:ext uri="{FF2B5EF4-FFF2-40B4-BE49-F238E27FC236}">
                <a16:creationId xmlns:a16="http://schemas.microsoft.com/office/drawing/2014/main" id="{183CA12B-98D8-441B-A2DE-6FF2B2597824}"/>
              </a:ext>
            </a:extLst>
          </p:cNvPr>
          <p:cNvSpPr>
            <a:spLocks noGrp="1"/>
          </p:cNvSpPr>
          <p:nvPr>
            <p:ph sz="quarter" idx="10"/>
          </p:nvPr>
        </p:nvSpPr>
        <p:spPr>
          <a:xfrm>
            <a:off x="360000" y="1800000"/>
            <a:ext cx="11349400" cy="4140000"/>
          </a:xfrm>
        </p:spPr>
        <p:txBody>
          <a:bodyPr/>
          <a:lstStyle/>
          <a:p>
            <a:r>
              <a:rPr lang="en-GB" dirty="0"/>
              <a:t>A customer says: ‘The boiler keeps locking out and there’s condensation on the kitchen window when it runs.’</a:t>
            </a:r>
          </a:p>
          <a:p>
            <a:pPr marL="342900" indent="-342900">
              <a:buFont typeface="Arial" panose="020B0604020202020204" pitchFamily="34" charset="0"/>
              <a:buChar char="•"/>
            </a:pPr>
            <a:r>
              <a:rPr lang="en-GB" dirty="0"/>
              <a:t>What might be going on?</a:t>
            </a:r>
          </a:p>
          <a:p>
            <a:pPr marL="342900" indent="-342900">
              <a:buFont typeface="Arial" panose="020B0604020202020204" pitchFamily="34" charset="0"/>
              <a:buChar char="•"/>
            </a:pPr>
            <a:r>
              <a:rPr lang="en-GB" dirty="0"/>
              <a:t>What does ‘locking out’ mean for a gas boiler?</a:t>
            </a:r>
          </a:p>
          <a:p>
            <a:pPr marL="342900" indent="-342900">
              <a:buFont typeface="Arial" panose="020B0604020202020204" pitchFamily="34" charset="0"/>
              <a:buChar char="•"/>
            </a:pPr>
            <a:r>
              <a:rPr lang="en-GB" dirty="0"/>
              <a:t>Why might condensation appear when the boiler runs?</a:t>
            </a:r>
          </a:p>
          <a:p>
            <a:pPr marL="342900" indent="-342900">
              <a:buFont typeface="Arial" panose="020B0604020202020204" pitchFamily="34" charset="0"/>
              <a:buChar char="•"/>
            </a:pPr>
            <a:r>
              <a:rPr lang="en-GB" dirty="0"/>
              <a:t>Could these two symptoms be linked?</a:t>
            </a:r>
          </a:p>
          <a:p>
            <a:pPr marL="342900" indent="-342900">
              <a:buFont typeface="Arial" panose="020B0604020202020204" pitchFamily="34" charset="0"/>
              <a:buChar char="•"/>
            </a:pPr>
            <a:r>
              <a:rPr lang="en-GB" dirty="0"/>
              <a:t>What further questions would you ask the customer?</a:t>
            </a:r>
          </a:p>
        </p:txBody>
      </p:sp>
    </p:spTree>
    <p:extLst>
      <p:ext uri="{BB962C8B-B14F-4D97-AF65-F5344CB8AC3E}">
        <p14:creationId xmlns:p14="http://schemas.microsoft.com/office/powerpoint/2010/main" val="280848070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99F527F-8459-8640-6231-17796A20F5D3}"/>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BDB55E95-D2A5-6211-0BFC-C9EF1B7E9874}"/>
              </a:ext>
            </a:extLst>
          </p:cNvPr>
          <p:cNvSpPr>
            <a:spLocks noGrp="1"/>
          </p:cNvSpPr>
          <p:nvPr>
            <p:ph type="title"/>
          </p:nvPr>
        </p:nvSpPr>
        <p:spPr>
          <a:xfrm>
            <a:off x="252000" y="959222"/>
            <a:ext cx="11628452" cy="646331"/>
          </a:xfrm>
        </p:spPr>
        <p:txBody>
          <a:bodyPr/>
          <a:lstStyle/>
          <a:p>
            <a:r>
              <a:rPr lang="en-GB"/>
              <a:t>Forced draught</a:t>
            </a:r>
          </a:p>
        </p:txBody>
      </p:sp>
      <p:sp>
        <p:nvSpPr>
          <p:cNvPr id="6" name="Content Placeholder 5">
            <a:extLst>
              <a:ext uri="{FF2B5EF4-FFF2-40B4-BE49-F238E27FC236}">
                <a16:creationId xmlns:a16="http://schemas.microsoft.com/office/drawing/2014/main" id="{B7683D4B-8AED-C454-3884-717D892C751B}"/>
              </a:ext>
            </a:extLst>
          </p:cNvPr>
          <p:cNvSpPr>
            <a:spLocks noGrp="1"/>
          </p:cNvSpPr>
          <p:nvPr>
            <p:ph sz="quarter" idx="10"/>
          </p:nvPr>
        </p:nvSpPr>
        <p:spPr>
          <a:xfrm>
            <a:off x="359999" y="1800000"/>
            <a:ext cx="11307067" cy="4140000"/>
          </a:xfrm>
        </p:spPr>
        <p:txBody>
          <a:bodyPr/>
          <a:lstStyle/>
          <a:p>
            <a:r>
              <a:rPr lang="en-GB" b="1" dirty="0"/>
              <a:t>Benefits:</a:t>
            </a:r>
            <a:endParaRPr lang="en-GB" dirty="0"/>
          </a:p>
          <a:p>
            <a:pPr marL="342900" indent="-342900">
              <a:buFont typeface="Arial" panose="020B0604020202020204" pitchFamily="34" charset="0"/>
              <a:buChar char="•"/>
            </a:pPr>
            <a:r>
              <a:rPr lang="en-GB" dirty="0"/>
              <a:t>Consistent combustion regardless of external conditions.</a:t>
            </a:r>
          </a:p>
          <a:p>
            <a:pPr marL="342900" indent="-342900">
              <a:buFont typeface="Arial" panose="020B0604020202020204" pitchFamily="34" charset="0"/>
              <a:buChar char="•"/>
            </a:pPr>
            <a:r>
              <a:rPr lang="en-GB" dirty="0"/>
              <a:t>More efficient flame control.</a:t>
            </a:r>
          </a:p>
          <a:p>
            <a:pPr marL="342900" indent="-342900">
              <a:buFont typeface="Arial" panose="020B0604020202020204" pitchFamily="34" charset="0"/>
              <a:buChar char="•"/>
            </a:pPr>
            <a:r>
              <a:rPr lang="en-GB" dirty="0"/>
              <a:t>Compact flue design possible (horizontal or concentric).</a:t>
            </a:r>
          </a:p>
          <a:p>
            <a:r>
              <a:rPr lang="en-GB" b="1" dirty="0"/>
              <a:t>Industry link:</a:t>
            </a:r>
          </a:p>
          <a:p>
            <a:pPr marL="342900" indent="-342900">
              <a:buFont typeface="Arial" panose="020B0604020202020204" pitchFamily="34" charset="0"/>
              <a:buChar char="•"/>
            </a:pPr>
            <a:r>
              <a:rPr lang="en-GB" dirty="0"/>
              <a:t>Part of </a:t>
            </a:r>
            <a:r>
              <a:rPr lang="en-GB" b="1" dirty="0"/>
              <a:t>room-sealed systems</a:t>
            </a:r>
            <a:r>
              <a:rPr lang="en-GB" dirty="0"/>
              <a:t> — air drawn in and gases expelled via a balanced flue, complying with Part J and GSIUR.</a:t>
            </a:r>
          </a:p>
        </p:txBody>
      </p:sp>
    </p:spTree>
    <p:extLst>
      <p:ext uri="{BB962C8B-B14F-4D97-AF65-F5344CB8AC3E}">
        <p14:creationId xmlns:p14="http://schemas.microsoft.com/office/powerpoint/2010/main" val="194570017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D18A338-5D34-401B-A7A9-A7B7A94AB227}"/>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91603C11-C959-B949-8512-8F6202BC2F85}"/>
              </a:ext>
            </a:extLst>
          </p:cNvPr>
          <p:cNvSpPr>
            <a:spLocks noGrp="1"/>
          </p:cNvSpPr>
          <p:nvPr>
            <p:ph type="title"/>
          </p:nvPr>
        </p:nvSpPr>
        <p:spPr>
          <a:xfrm>
            <a:off x="252000" y="959222"/>
            <a:ext cx="11628452" cy="646331"/>
          </a:xfrm>
        </p:spPr>
        <p:txBody>
          <a:bodyPr/>
          <a:lstStyle/>
          <a:p>
            <a:r>
              <a:rPr lang="en-GB"/>
              <a:t>Balanced draught</a:t>
            </a:r>
          </a:p>
        </p:txBody>
      </p:sp>
      <p:sp>
        <p:nvSpPr>
          <p:cNvPr id="6" name="Content Placeholder 5">
            <a:extLst>
              <a:ext uri="{FF2B5EF4-FFF2-40B4-BE49-F238E27FC236}">
                <a16:creationId xmlns:a16="http://schemas.microsoft.com/office/drawing/2014/main" id="{E6EFD871-04A9-09E1-67A5-ED18A6491F74}"/>
              </a:ext>
            </a:extLst>
          </p:cNvPr>
          <p:cNvSpPr>
            <a:spLocks noGrp="1"/>
          </p:cNvSpPr>
          <p:nvPr>
            <p:ph sz="quarter" idx="10"/>
          </p:nvPr>
        </p:nvSpPr>
        <p:spPr>
          <a:xfrm>
            <a:off x="359999" y="1800000"/>
            <a:ext cx="10985333" cy="4140000"/>
          </a:xfrm>
        </p:spPr>
        <p:txBody>
          <a:bodyPr/>
          <a:lstStyle/>
          <a:p>
            <a:r>
              <a:rPr lang="en-GB" b="1" dirty="0"/>
              <a:t>How it works:</a:t>
            </a:r>
          </a:p>
          <a:p>
            <a:pPr marL="342900" indent="-342900">
              <a:buFont typeface="Arial" panose="020B0604020202020204" pitchFamily="34" charset="0"/>
              <a:buChar char="•"/>
            </a:pPr>
            <a:r>
              <a:rPr lang="en-GB" dirty="0"/>
              <a:t>Combination of </a:t>
            </a:r>
            <a:r>
              <a:rPr lang="en-GB" b="1" dirty="0"/>
              <a:t>forced air in</a:t>
            </a:r>
            <a:r>
              <a:rPr lang="en-GB" dirty="0"/>
              <a:t> and </a:t>
            </a:r>
            <a:r>
              <a:rPr lang="en-GB" b="1" dirty="0"/>
              <a:t>induced exhaust out</a:t>
            </a:r>
            <a:r>
              <a:rPr lang="en-GB" dirty="0"/>
              <a:t>, often using two fans or a pressure-balanced system.</a:t>
            </a:r>
          </a:p>
          <a:p>
            <a:r>
              <a:rPr lang="en-GB" b="1" dirty="0"/>
              <a:t>Where it’s used:</a:t>
            </a:r>
            <a:endParaRPr lang="en-GB" dirty="0"/>
          </a:p>
          <a:p>
            <a:pPr marL="342900" indent="-342900">
              <a:buFont typeface="Arial" panose="020B0604020202020204" pitchFamily="34" charset="0"/>
              <a:buChar char="•"/>
            </a:pPr>
            <a:r>
              <a:rPr lang="en-GB" dirty="0"/>
              <a:t>Large commercial and industrial boilers.</a:t>
            </a:r>
          </a:p>
          <a:p>
            <a:pPr marL="342900" indent="-342900">
              <a:buFont typeface="Arial" panose="020B0604020202020204" pitchFamily="34" charset="0"/>
              <a:buChar char="•"/>
            </a:pPr>
            <a:r>
              <a:rPr lang="en-GB" dirty="0"/>
              <a:t>Where tight combustion control is critical.</a:t>
            </a:r>
          </a:p>
        </p:txBody>
      </p:sp>
    </p:spTree>
    <p:extLst>
      <p:ext uri="{BB962C8B-B14F-4D97-AF65-F5344CB8AC3E}">
        <p14:creationId xmlns:p14="http://schemas.microsoft.com/office/powerpoint/2010/main" val="191678751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C600BB7-656D-3C4F-81C1-7B5890794168}"/>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CD289E20-E5FB-371E-50D4-052930BB1477}"/>
              </a:ext>
            </a:extLst>
          </p:cNvPr>
          <p:cNvSpPr>
            <a:spLocks noGrp="1"/>
          </p:cNvSpPr>
          <p:nvPr>
            <p:ph type="title"/>
          </p:nvPr>
        </p:nvSpPr>
        <p:spPr>
          <a:xfrm>
            <a:off x="252000" y="959222"/>
            <a:ext cx="11628452" cy="646331"/>
          </a:xfrm>
        </p:spPr>
        <p:txBody>
          <a:bodyPr/>
          <a:lstStyle/>
          <a:p>
            <a:r>
              <a:rPr lang="en-GB"/>
              <a:t>Balanced draught</a:t>
            </a:r>
          </a:p>
        </p:txBody>
      </p:sp>
      <p:sp>
        <p:nvSpPr>
          <p:cNvPr id="6" name="Content Placeholder 5">
            <a:extLst>
              <a:ext uri="{FF2B5EF4-FFF2-40B4-BE49-F238E27FC236}">
                <a16:creationId xmlns:a16="http://schemas.microsoft.com/office/drawing/2014/main" id="{3AF3AD55-F36D-61F1-A406-E6FCD65F39BC}"/>
              </a:ext>
            </a:extLst>
          </p:cNvPr>
          <p:cNvSpPr>
            <a:spLocks noGrp="1"/>
          </p:cNvSpPr>
          <p:nvPr>
            <p:ph sz="quarter" idx="10"/>
          </p:nvPr>
        </p:nvSpPr>
        <p:spPr/>
        <p:txBody>
          <a:bodyPr>
            <a:normAutofit lnSpcReduction="10000"/>
          </a:bodyPr>
          <a:lstStyle/>
          <a:p>
            <a:r>
              <a:rPr lang="en-GB" b="1" dirty="0"/>
              <a:t>Advantages:</a:t>
            </a:r>
            <a:endParaRPr lang="en-GB" dirty="0"/>
          </a:p>
          <a:p>
            <a:pPr marL="342900" indent="-342900">
              <a:buFont typeface="Arial" panose="020B0604020202020204" pitchFamily="34" charset="0"/>
              <a:buChar char="•"/>
            </a:pPr>
            <a:r>
              <a:rPr lang="en-GB" dirty="0"/>
              <a:t>Precise control of combustion</a:t>
            </a:r>
          </a:p>
          <a:p>
            <a:pPr marL="342900" indent="-342900">
              <a:buFont typeface="Arial" panose="020B0604020202020204" pitchFamily="34" charset="0"/>
              <a:buChar char="•"/>
            </a:pPr>
            <a:r>
              <a:rPr lang="en-GB" dirty="0"/>
              <a:t>Stable flame conditions</a:t>
            </a:r>
          </a:p>
          <a:p>
            <a:pPr marL="342900" indent="-342900">
              <a:buFont typeface="Arial" panose="020B0604020202020204" pitchFamily="34" charset="0"/>
              <a:buChar char="•"/>
            </a:pPr>
            <a:r>
              <a:rPr lang="en-GB" dirty="0"/>
              <a:t>High efficiency and safety.</a:t>
            </a:r>
          </a:p>
          <a:p>
            <a:r>
              <a:rPr lang="en-GB" b="1" dirty="0"/>
              <a:t>Requires:</a:t>
            </a:r>
            <a:endParaRPr lang="en-GB" dirty="0"/>
          </a:p>
          <a:p>
            <a:pPr marL="342900" indent="-342900">
              <a:buFont typeface="Arial" panose="020B0604020202020204" pitchFamily="34" charset="0"/>
              <a:buChar char="•"/>
            </a:pPr>
            <a:r>
              <a:rPr lang="en-GB" dirty="0"/>
              <a:t>Accurate control system</a:t>
            </a:r>
          </a:p>
          <a:p>
            <a:pPr marL="342900" indent="-342900">
              <a:buFont typeface="Arial" panose="020B0604020202020204" pitchFamily="34" charset="0"/>
              <a:buChar char="•"/>
            </a:pPr>
            <a:r>
              <a:rPr lang="en-GB" dirty="0"/>
              <a:t>Regular servicing of both fans</a:t>
            </a:r>
          </a:p>
          <a:p>
            <a:pPr marL="342900" indent="-342900">
              <a:buFont typeface="Arial" panose="020B0604020202020204" pitchFamily="34" charset="0"/>
              <a:buChar char="•"/>
            </a:pPr>
            <a:r>
              <a:rPr lang="en-GB" dirty="0"/>
              <a:t>Tight air pressure monitoring.</a:t>
            </a:r>
          </a:p>
        </p:txBody>
      </p:sp>
    </p:spTree>
    <p:extLst>
      <p:ext uri="{BB962C8B-B14F-4D97-AF65-F5344CB8AC3E}">
        <p14:creationId xmlns:p14="http://schemas.microsoft.com/office/powerpoint/2010/main" val="90889377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BB4AC25-0C00-9E29-D648-39B53B70E15D}"/>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7C2FB474-10B6-7743-E5E3-95CEDDE50235}"/>
              </a:ext>
            </a:extLst>
          </p:cNvPr>
          <p:cNvSpPr>
            <a:spLocks noGrp="1"/>
          </p:cNvSpPr>
          <p:nvPr>
            <p:ph type="title"/>
          </p:nvPr>
        </p:nvSpPr>
        <p:spPr>
          <a:xfrm>
            <a:off x="252000" y="959222"/>
            <a:ext cx="11628452" cy="646331"/>
          </a:xfrm>
        </p:spPr>
        <p:txBody>
          <a:bodyPr/>
          <a:lstStyle/>
          <a:p>
            <a:r>
              <a:rPr lang="en-GB"/>
              <a:t>Chimney and flue systems</a:t>
            </a:r>
          </a:p>
        </p:txBody>
      </p:sp>
      <p:sp>
        <p:nvSpPr>
          <p:cNvPr id="6" name="Content Placeholder 5">
            <a:extLst>
              <a:ext uri="{FF2B5EF4-FFF2-40B4-BE49-F238E27FC236}">
                <a16:creationId xmlns:a16="http://schemas.microsoft.com/office/drawing/2014/main" id="{9623EA00-7EEB-19E5-91C2-73036E308FE5}"/>
              </a:ext>
            </a:extLst>
          </p:cNvPr>
          <p:cNvSpPr>
            <a:spLocks noGrp="1"/>
          </p:cNvSpPr>
          <p:nvPr>
            <p:ph sz="quarter" idx="10"/>
          </p:nvPr>
        </p:nvSpPr>
        <p:spPr>
          <a:xfrm>
            <a:off x="425313" y="1741316"/>
            <a:ext cx="10920019" cy="4140000"/>
          </a:xfrm>
        </p:spPr>
        <p:txBody>
          <a:bodyPr/>
          <a:lstStyle/>
          <a:p>
            <a:pPr lvl="0"/>
            <a:r>
              <a:rPr lang="en-GB" dirty="0"/>
              <a:t>Gas appliances must have safe and effective methods for removing combustion products from the property. </a:t>
            </a:r>
          </a:p>
          <a:p>
            <a:pPr lvl="0"/>
            <a:r>
              <a:rPr lang="en-GB" dirty="0"/>
              <a:t>These systems are categorised into </a:t>
            </a:r>
            <a:r>
              <a:rPr lang="en-GB" b="1" dirty="0"/>
              <a:t>Type A, B, and C appliances</a:t>
            </a:r>
            <a:r>
              <a:rPr lang="en-GB" dirty="0"/>
              <a:t>, each with different flue or ventilation needs.</a:t>
            </a:r>
          </a:p>
        </p:txBody>
      </p:sp>
    </p:spTree>
    <p:extLst>
      <p:ext uri="{BB962C8B-B14F-4D97-AF65-F5344CB8AC3E}">
        <p14:creationId xmlns:p14="http://schemas.microsoft.com/office/powerpoint/2010/main" val="409594142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3E68760-8BA7-A293-D374-1768027CB98B}"/>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B7404978-A50B-E4A4-8AFA-D59C5B712446}"/>
              </a:ext>
            </a:extLst>
          </p:cNvPr>
          <p:cNvSpPr>
            <a:spLocks noGrp="1"/>
          </p:cNvSpPr>
          <p:nvPr>
            <p:ph type="title"/>
          </p:nvPr>
        </p:nvSpPr>
        <p:spPr>
          <a:xfrm>
            <a:off x="252000" y="959222"/>
            <a:ext cx="11628452" cy="646331"/>
          </a:xfrm>
        </p:spPr>
        <p:txBody>
          <a:bodyPr/>
          <a:lstStyle/>
          <a:p>
            <a:r>
              <a:rPr lang="en-GB"/>
              <a:t>Chimney and flue systems – Type A</a:t>
            </a:r>
          </a:p>
        </p:txBody>
      </p:sp>
      <p:sp>
        <p:nvSpPr>
          <p:cNvPr id="6" name="Content Placeholder 5">
            <a:extLst>
              <a:ext uri="{FF2B5EF4-FFF2-40B4-BE49-F238E27FC236}">
                <a16:creationId xmlns:a16="http://schemas.microsoft.com/office/drawing/2014/main" id="{6B573D30-E224-5EFD-2414-FE5EA45E2863}"/>
              </a:ext>
            </a:extLst>
          </p:cNvPr>
          <p:cNvSpPr>
            <a:spLocks noGrp="1"/>
          </p:cNvSpPr>
          <p:nvPr>
            <p:ph sz="quarter" idx="10"/>
          </p:nvPr>
        </p:nvSpPr>
        <p:spPr>
          <a:xfrm>
            <a:off x="425314" y="1710223"/>
            <a:ext cx="9414610" cy="4171093"/>
          </a:xfrm>
        </p:spPr>
        <p:txBody>
          <a:bodyPr/>
          <a:lstStyle/>
          <a:p>
            <a:r>
              <a:rPr lang="en-GB" b="1" dirty="0"/>
              <a:t>Type A – Flueless appliances</a:t>
            </a:r>
          </a:p>
          <a:p>
            <a:pPr marL="342900" indent="-342900">
              <a:buFont typeface="Arial" panose="020B0604020202020204" pitchFamily="34" charset="0"/>
              <a:buChar char="•"/>
            </a:pPr>
            <a:r>
              <a:rPr lang="en-GB" dirty="0">
                <a:ea typeface="ＭＳ Ｐゴシック"/>
              </a:rPr>
              <a:t>No flue or chimney – combustion products released </a:t>
            </a:r>
            <a:r>
              <a:rPr lang="en-GB" b="1" dirty="0">
                <a:ea typeface="ＭＳ Ｐゴシック"/>
              </a:rPr>
              <a:t>into the room.</a:t>
            </a:r>
            <a:endParaRPr lang="en-GB" dirty="0"/>
          </a:p>
          <a:p>
            <a:pPr marL="342900" indent="-342900">
              <a:buFont typeface="Arial" panose="020B0604020202020204" pitchFamily="34" charset="0"/>
              <a:buChar char="•"/>
            </a:pPr>
            <a:r>
              <a:rPr lang="en-GB" dirty="0">
                <a:ea typeface="ＭＳ Ｐゴシック"/>
              </a:rPr>
              <a:t>Strict room volume and permanent ventilation requirements.</a:t>
            </a:r>
          </a:p>
          <a:p>
            <a:pPr marL="342900" indent="-342900">
              <a:buFont typeface="Arial" panose="020B0604020202020204" pitchFamily="34" charset="0"/>
              <a:buChar char="•"/>
            </a:pPr>
            <a:r>
              <a:rPr lang="en-GB" dirty="0">
                <a:ea typeface="ＭＳ Ｐゴシック"/>
              </a:rPr>
              <a:t>Not suitable for bedrooms or bathrooms.</a:t>
            </a:r>
          </a:p>
          <a:p>
            <a:pPr marL="342900" indent="-342900">
              <a:buFont typeface="Arial" panose="020B0604020202020204" pitchFamily="34" charset="0"/>
              <a:buChar char="•"/>
            </a:pPr>
            <a:r>
              <a:rPr lang="en-GB" dirty="0">
                <a:ea typeface="ＭＳ Ｐゴシック"/>
              </a:rPr>
              <a:t>Must have flame supervision device (FSD).</a:t>
            </a:r>
          </a:p>
          <a:p>
            <a:br>
              <a:rPr lang="en-GB" dirty="0"/>
            </a:br>
            <a:r>
              <a:rPr lang="en-GB" dirty="0">
                <a:ea typeface="ＭＳ Ｐゴシック"/>
              </a:rPr>
              <a:t>High risk if ventilation is blocked or undersized.</a:t>
            </a:r>
            <a:endParaRPr lang="en-GB"/>
          </a:p>
        </p:txBody>
      </p:sp>
    </p:spTree>
    <p:extLst>
      <p:ext uri="{BB962C8B-B14F-4D97-AF65-F5344CB8AC3E}">
        <p14:creationId xmlns:p14="http://schemas.microsoft.com/office/powerpoint/2010/main" val="219999599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2DFAF0D-AC7B-FB9B-D349-3B4C2470F8A2}"/>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E3BDD9FD-F379-E4A5-399C-733A116D2203}"/>
              </a:ext>
            </a:extLst>
          </p:cNvPr>
          <p:cNvSpPr>
            <a:spLocks noGrp="1"/>
          </p:cNvSpPr>
          <p:nvPr>
            <p:ph type="title"/>
          </p:nvPr>
        </p:nvSpPr>
        <p:spPr>
          <a:xfrm>
            <a:off x="252000" y="959222"/>
            <a:ext cx="11628452" cy="646331"/>
          </a:xfrm>
        </p:spPr>
        <p:txBody>
          <a:bodyPr/>
          <a:lstStyle/>
          <a:p>
            <a:r>
              <a:rPr lang="en-GB"/>
              <a:t>Chimney and flue systems – Type B</a:t>
            </a:r>
          </a:p>
        </p:txBody>
      </p:sp>
      <p:sp>
        <p:nvSpPr>
          <p:cNvPr id="6" name="Content Placeholder 5">
            <a:extLst>
              <a:ext uri="{FF2B5EF4-FFF2-40B4-BE49-F238E27FC236}">
                <a16:creationId xmlns:a16="http://schemas.microsoft.com/office/drawing/2014/main" id="{83947945-039C-EC50-934B-8AFC50DBDF90}"/>
              </a:ext>
            </a:extLst>
          </p:cNvPr>
          <p:cNvSpPr>
            <a:spLocks noGrp="1"/>
          </p:cNvSpPr>
          <p:nvPr>
            <p:ph sz="quarter" idx="10"/>
          </p:nvPr>
        </p:nvSpPr>
        <p:spPr>
          <a:xfrm>
            <a:off x="425314" y="1741316"/>
            <a:ext cx="9360212" cy="4140000"/>
          </a:xfrm>
        </p:spPr>
        <p:txBody>
          <a:bodyPr/>
          <a:lstStyle/>
          <a:p>
            <a:r>
              <a:rPr lang="en-GB" b="1" dirty="0"/>
              <a:t>Type B – Open-flued appliances</a:t>
            </a:r>
          </a:p>
          <a:p>
            <a:pPr marL="342900" indent="-342900">
              <a:buFont typeface="Arial" panose="020B0604020202020204" pitchFamily="34" charset="0"/>
              <a:buChar char="•"/>
            </a:pPr>
            <a:r>
              <a:rPr lang="en-GB" dirty="0"/>
              <a:t>Draw air </a:t>
            </a:r>
            <a:r>
              <a:rPr lang="en-GB" b="1" dirty="0"/>
              <a:t>from the room</a:t>
            </a:r>
            <a:r>
              <a:rPr lang="en-GB" dirty="0"/>
              <a:t> and discharge gases via chimney or flue.</a:t>
            </a:r>
          </a:p>
          <a:p>
            <a:pPr marL="342900" indent="-342900">
              <a:buFont typeface="Arial" panose="020B0604020202020204" pitchFamily="34" charset="0"/>
              <a:buChar char="•"/>
            </a:pPr>
            <a:r>
              <a:rPr lang="en-GB" dirty="0"/>
              <a:t>Relies on </a:t>
            </a:r>
            <a:r>
              <a:rPr lang="en-GB" b="1" dirty="0"/>
              <a:t>natural draught</a:t>
            </a:r>
            <a:r>
              <a:rPr lang="en-GB" dirty="0"/>
              <a:t> – vulnerable to backdraughts.</a:t>
            </a:r>
          </a:p>
          <a:p>
            <a:pPr marL="342900" indent="-342900">
              <a:buFont typeface="Arial" panose="020B0604020202020204" pitchFamily="34" charset="0"/>
              <a:buChar char="•"/>
            </a:pPr>
            <a:r>
              <a:rPr lang="en-GB" dirty="0"/>
              <a:t>Needs </a:t>
            </a:r>
            <a:r>
              <a:rPr lang="en-GB" b="1" dirty="0"/>
              <a:t>permanent ventilation</a:t>
            </a:r>
            <a:r>
              <a:rPr lang="en-GB" dirty="0"/>
              <a:t> into the room.</a:t>
            </a:r>
          </a:p>
          <a:p>
            <a:pPr marL="342900" indent="-342900">
              <a:buFont typeface="Arial" panose="020B0604020202020204" pitchFamily="34" charset="0"/>
              <a:buChar char="•"/>
            </a:pPr>
            <a:r>
              <a:rPr lang="en-GB" dirty="0"/>
              <a:t>Spillage tests are required during commissioning.</a:t>
            </a:r>
            <a:br>
              <a:rPr lang="en-GB" dirty="0"/>
            </a:br>
            <a:endParaRPr lang="en-GB" dirty="0"/>
          </a:p>
          <a:p>
            <a:r>
              <a:rPr lang="en-GB" dirty="0"/>
              <a:t>Example: Decorative gas fire with open chimney.</a:t>
            </a:r>
          </a:p>
        </p:txBody>
      </p:sp>
    </p:spTree>
    <p:extLst>
      <p:ext uri="{BB962C8B-B14F-4D97-AF65-F5344CB8AC3E}">
        <p14:creationId xmlns:p14="http://schemas.microsoft.com/office/powerpoint/2010/main" val="297055459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BEF0017-B1E6-8A7B-C3A3-F145A6950609}"/>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3E760DC7-A62E-6A85-BC98-63EC12B5B43B}"/>
              </a:ext>
            </a:extLst>
          </p:cNvPr>
          <p:cNvSpPr>
            <a:spLocks noGrp="1"/>
          </p:cNvSpPr>
          <p:nvPr>
            <p:ph type="title"/>
          </p:nvPr>
        </p:nvSpPr>
        <p:spPr>
          <a:xfrm>
            <a:off x="252000" y="959222"/>
            <a:ext cx="11628452" cy="646331"/>
          </a:xfrm>
        </p:spPr>
        <p:txBody>
          <a:bodyPr/>
          <a:lstStyle/>
          <a:p>
            <a:r>
              <a:rPr lang="en-GB"/>
              <a:t>Chimney and flue systems – Type C</a:t>
            </a:r>
          </a:p>
        </p:txBody>
      </p:sp>
      <p:sp>
        <p:nvSpPr>
          <p:cNvPr id="6" name="Content Placeholder 5">
            <a:extLst>
              <a:ext uri="{FF2B5EF4-FFF2-40B4-BE49-F238E27FC236}">
                <a16:creationId xmlns:a16="http://schemas.microsoft.com/office/drawing/2014/main" id="{453BBAC2-2A28-5295-5E5E-1E254A41A2BA}"/>
              </a:ext>
            </a:extLst>
          </p:cNvPr>
          <p:cNvSpPr>
            <a:spLocks noGrp="1"/>
          </p:cNvSpPr>
          <p:nvPr>
            <p:ph sz="quarter" idx="10"/>
          </p:nvPr>
        </p:nvSpPr>
        <p:spPr>
          <a:xfrm>
            <a:off x="425314" y="1741316"/>
            <a:ext cx="9360212" cy="4140000"/>
          </a:xfrm>
        </p:spPr>
        <p:txBody>
          <a:bodyPr/>
          <a:lstStyle/>
          <a:p>
            <a:r>
              <a:rPr lang="en-GB" b="1" dirty="0"/>
              <a:t>Type C – Room-sealed appliances</a:t>
            </a:r>
          </a:p>
          <a:p>
            <a:pPr marL="342900" indent="-342900">
              <a:buFont typeface="Arial" panose="020B0604020202020204" pitchFamily="34" charset="0"/>
              <a:buChar char="•"/>
            </a:pPr>
            <a:r>
              <a:rPr lang="en-GB" dirty="0"/>
              <a:t>Draw </a:t>
            </a:r>
            <a:r>
              <a:rPr lang="en-GB" b="1" dirty="0"/>
              <a:t>combustion air from outside</a:t>
            </a:r>
            <a:r>
              <a:rPr lang="en-GB" dirty="0"/>
              <a:t> and expel gases externally.</a:t>
            </a:r>
          </a:p>
          <a:p>
            <a:pPr marL="342900" indent="-342900">
              <a:buFont typeface="Arial" panose="020B0604020202020204" pitchFamily="34" charset="0"/>
              <a:buChar char="•"/>
            </a:pPr>
            <a:r>
              <a:rPr lang="en-GB" dirty="0"/>
              <a:t>Usually a concentric flue (air in/out via same terminal unit).</a:t>
            </a:r>
          </a:p>
          <a:p>
            <a:pPr marL="342900" indent="-342900">
              <a:buFont typeface="Arial" panose="020B0604020202020204" pitchFamily="34" charset="0"/>
              <a:buChar char="•"/>
            </a:pPr>
            <a:r>
              <a:rPr lang="en-GB" dirty="0"/>
              <a:t>Much safer – no air exchange with room.</a:t>
            </a:r>
          </a:p>
          <a:p>
            <a:pPr marL="342900" indent="-342900">
              <a:buFont typeface="Arial" panose="020B0604020202020204" pitchFamily="34" charset="0"/>
              <a:buChar char="•"/>
            </a:pPr>
            <a:r>
              <a:rPr lang="en-GB" dirty="0"/>
              <a:t>Includes </a:t>
            </a:r>
            <a:r>
              <a:rPr lang="en-GB" b="1" dirty="0"/>
              <a:t>fanned flue boilers</a:t>
            </a:r>
            <a:r>
              <a:rPr lang="en-GB" dirty="0"/>
              <a:t>, </a:t>
            </a:r>
            <a:r>
              <a:rPr lang="en-GB" b="1" dirty="0"/>
              <a:t>combi boilers</a:t>
            </a:r>
            <a:r>
              <a:rPr lang="en-GB" dirty="0"/>
              <a:t>, </a:t>
            </a:r>
            <a:r>
              <a:rPr lang="en-GB" b="1" dirty="0"/>
              <a:t>condensing units.</a:t>
            </a:r>
          </a:p>
          <a:p>
            <a:r>
              <a:rPr lang="en-GB" dirty="0"/>
              <a:t>Ideal for modern airtight homes.</a:t>
            </a:r>
          </a:p>
        </p:txBody>
      </p:sp>
    </p:spTree>
    <p:extLst>
      <p:ext uri="{BB962C8B-B14F-4D97-AF65-F5344CB8AC3E}">
        <p14:creationId xmlns:p14="http://schemas.microsoft.com/office/powerpoint/2010/main" val="206505853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036B8CA-FE05-E68C-4CEF-36D6512C0A2F}"/>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D186CB5A-DABE-E258-025A-9D593548B878}"/>
              </a:ext>
            </a:extLst>
          </p:cNvPr>
          <p:cNvSpPr>
            <a:spLocks noGrp="1"/>
          </p:cNvSpPr>
          <p:nvPr>
            <p:ph type="title"/>
          </p:nvPr>
        </p:nvSpPr>
        <p:spPr>
          <a:xfrm>
            <a:off x="305586" y="817986"/>
            <a:ext cx="11628452" cy="1200329"/>
          </a:xfrm>
        </p:spPr>
        <p:txBody>
          <a:bodyPr/>
          <a:lstStyle/>
          <a:p>
            <a:r>
              <a:rPr lang="en-GB"/>
              <a:t>Chimney and flue requirements </a:t>
            </a:r>
            <a:br>
              <a:rPr lang="en-GB"/>
            </a:br>
            <a:r>
              <a:rPr lang="en-GB"/>
              <a:t>(Building Regs Part J)</a:t>
            </a:r>
          </a:p>
        </p:txBody>
      </p:sp>
      <p:sp>
        <p:nvSpPr>
          <p:cNvPr id="6" name="Content Placeholder 5">
            <a:extLst>
              <a:ext uri="{FF2B5EF4-FFF2-40B4-BE49-F238E27FC236}">
                <a16:creationId xmlns:a16="http://schemas.microsoft.com/office/drawing/2014/main" id="{C3117E36-1090-A889-1253-8BDF626F6F20}"/>
              </a:ext>
            </a:extLst>
          </p:cNvPr>
          <p:cNvSpPr>
            <a:spLocks noGrp="1"/>
          </p:cNvSpPr>
          <p:nvPr>
            <p:ph sz="quarter" idx="10"/>
          </p:nvPr>
        </p:nvSpPr>
        <p:spPr>
          <a:xfrm>
            <a:off x="425314" y="2181601"/>
            <a:ext cx="9360212" cy="4140000"/>
          </a:xfrm>
        </p:spPr>
        <p:txBody>
          <a:bodyPr/>
          <a:lstStyle/>
          <a:p>
            <a:r>
              <a:rPr lang="en-GB" b="1" dirty="0"/>
              <a:t>1. Minimum flue height</a:t>
            </a:r>
            <a:endParaRPr lang="en-GB" dirty="0"/>
          </a:p>
          <a:p>
            <a:pPr marL="342900" indent="-342900">
              <a:buFont typeface="Arial" panose="020B0604020202020204" pitchFamily="34" charset="0"/>
              <a:buChar char="•"/>
            </a:pPr>
            <a:r>
              <a:rPr lang="en-GB" b="1" dirty="0"/>
              <a:t>At least 600 mm</a:t>
            </a:r>
            <a:r>
              <a:rPr lang="en-GB" dirty="0"/>
              <a:t> above the roof ridge or flat roof.</a:t>
            </a:r>
          </a:p>
          <a:p>
            <a:pPr marL="342900" indent="-342900">
              <a:buFont typeface="Arial" panose="020B0604020202020204" pitchFamily="34" charset="0"/>
              <a:buChar char="•"/>
            </a:pPr>
            <a:r>
              <a:rPr lang="en-GB" dirty="0"/>
              <a:t>Prevents recirculation of flue gases into windows or vents.</a:t>
            </a:r>
          </a:p>
        </p:txBody>
      </p:sp>
    </p:spTree>
    <p:extLst>
      <p:ext uri="{BB962C8B-B14F-4D97-AF65-F5344CB8AC3E}">
        <p14:creationId xmlns:p14="http://schemas.microsoft.com/office/powerpoint/2010/main" val="256761069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8D1B8F5-6D94-BC49-6B3F-FC227A6F26F3}"/>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B2F93116-127E-EAA6-E507-145AE2847971}"/>
              </a:ext>
            </a:extLst>
          </p:cNvPr>
          <p:cNvSpPr>
            <a:spLocks noGrp="1"/>
          </p:cNvSpPr>
          <p:nvPr>
            <p:ph type="title"/>
          </p:nvPr>
        </p:nvSpPr>
        <p:spPr>
          <a:xfrm>
            <a:off x="305586" y="817986"/>
            <a:ext cx="11628452" cy="1200329"/>
          </a:xfrm>
        </p:spPr>
        <p:txBody>
          <a:bodyPr/>
          <a:lstStyle/>
          <a:p>
            <a:r>
              <a:rPr lang="en-GB"/>
              <a:t>Chimney and flue requirements </a:t>
            </a:r>
            <a:br>
              <a:rPr lang="en-GB"/>
            </a:br>
            <a:r>
              <a:rPr lang="en-GB"/>
              <a:t>(Building Regs Part J)</a:t>
            </a:r>
          </a:p>
        </p:txBody>
      </p:sp>
      <p:sp>
        <p:nvSpPr>
          <p:cNvPr id="6" name="Content Placeholder 5">
            <a:extLst>
              <a:ext uri="{FF2B5EF4-FFF2-40B4-BE49-F238E27FC236}">
                <a16:creationId xmlns:a16="http://schemas.microsoft.com/office/drawing/2014/main" id="{EAEA5178-B653-7A44-1876-D1B24E54CE56}"/>
              </a:ext>
            </a:extLst>
          </p:cNvPr>
          <p:cNvSpPr>
            <a:spLocks noGrp="1"/>
          </p:cNvSpPr>
          <p:nvPr>
            <p:ph sz="quarter" idx="10"/>
          </p:nvPr>
        </p:nvSpPr>
        <p:spPr>
          <a:xfrm>
            <a:off x="459180" y="2181601"/>
            <a:ext cx="10818419" cy="2170266"/>
          </a:xfrm>
        </p:spPr>
        <p:txBody>
          <a:bodyPr/>
          <a:lstStyle/>
          <a:p>
            <a:r>
              <a:rPr lang="en-GB" b="1" dirty="0"/>
              <a:t>2. Safe termination</a:t>
            </a:r>
            <a:endParaRPr lang="en-GB" dirty="0"/>
          </a:p>
          <a:p>
            <a:pPr marL="342900" indent="-342900">
              <a:buFont typeface="Arial" panose="020B0604020202020204" pitchFamily="34" charset="0"/>
              <a:buChar char="•"/>
            </a:pPr>
            <a:r>
              <a:rPr lang="en-GB" dirty="0">
                <a:ea typeface="ＭＳ Ｐゴシック"/>
              </a:rPr>
              <a:t>Must comply with minimum distances from </a:t>
            </a:r>
            <a:r>
              <a:rPr lang="en-GB" b="1" dirty="0">
                <a:ea typeface="ＭＳ Ｐゴシック"/>
              </a:rPr>
              <a:t>windows, doors, eaves</a:t>
            </a:r>
            <a:r>
              <a:rPr lang="en-GB" dirty="0">
                <a:ea typeface="ＭＳ Ｐゴシック"/>
              </a:rPr>
              <a:t>.</a:t>
            </a:r>
          </a:p>
          <a:p>
            <a:pPr marL="342900" indent="-342900">
              <a:buFont typeface="Arial" panose="020B0604020202020204" pitchFamily="34" charset="0"/>
              <a:buChar char="•"/>
            </a:pPr>
            <a:r>
              <a:rPr lang="en-GB" dirty="0"/>
              <a:t>Avoids fume re-entry and supports proper dispersal.</a:t>
            </a:r>
          </a:p>
        </p:txBody>
      </p:sp>
    </p:spTree>
    <p:extLst>
      <p:ext uri="{BB962C8B-B14F-4D97-AF65-F5344CB8AC3E}">
        <p14:creationId xmlns:p14="http://schemas.microsoft.com/office/powerpoint/2010/main" val="341317451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CEB8DD8-6C19-CEE3-5E4A-47A1072AB06A}"/>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439F1F8C-6073-152E-4FB1-992D672A72F7}"/>
              </a:ext>
            </a:extLst>
          </p:cNvPr>
          <p:cNvSpPr>
            <a:spLocks noGrp="1"/>
          </p:cNvSpPr>
          <p:nvPr>
            <p:ph type="title"/>
          </p:nvPr>
        </p:nvSpPr>
        <p:spPr>
          <a:xfrm>
            <a:off x="305586" y="817986"/>
            <a:ext cx="11628452" cy="1200329"/>
          </a:xfrm>
        </p:spPr>
        <p:txBody>
          <a:bodyPr/>
          <a:lstStyle/>
          <a:p>
            <a:r>
              <a:rPr lang="en-GB"/>
              <a:t>Chimney and flue requirements </a:t>
            </a:r>
            <a:br>
              <a:rPr lang="en-GB"/>
            </a:br>
            <a:r>
              <a:rPr lang="en-GB"/>
              <a:t>(Building Regs Part J)</a:t>
            </a:r>
          </a:p>
        </p:txBody>
      </p:sp>
      <p:sp>
        <p:nvSpPr>
          <p:cNvPr id="6" name="Content Placeholder 5">
            <a:extLst>
              <a:ext uri="{FF2B5EF4-FFF2-40B4-BE49-F238E27FC236}">
                <a16:creationId xmlns:a16="http://schemas.microsoft.com/office/drawing/2014/main" id="{3A12E119-B3C9-124C-5AF0-EFAB1283A2CF}"/>
              </a:ext>
            </a:extLst>
          </p:cNvPr>
          <p:cNvSpPr>
            <a:spLocks noGrp="1"/>
          </p:cNvSpPr>
          <p:nvPr>
            <p:ph sz="quarter" idx="10"/>
          </p:nvPr>
        </p:nvSpPr>
        <p:spPr>
          <a:xfrm>
            <a:off x="425314" y="2181601"/>
            <a:ext cx="9360212" cy="4140000"/>
          </a:xfrm>
        </p:spPr>
        <p:txBody>
          <a:bodyPr/>
          <a:lstStyle/>
          <a:p>
            <a:r>
              <a:rPr lang="en-GB" b="1" dirty="0"/>
              <a:t>3. Flue lining</a:t>
            </a:r>
            <a:endParaRPr lang="en-GB" dirty="0"/>
          </a:p>
          <a:p>
            <a:pPr marL="342900" indent="-342900">
              <a:buFont typeface="Arial" panose="020B0604020202020204" pitchFamily="34" charset="0"/>
              <a:buChar char="•"/>
            </a:pPr>
            <a:r>
              <a:rPr lang="en-GB" b="1" dirty="0"/>
              <a:t>Corrosion-resistant liners</a:t>
            </a:r>
            <a:r>
              <a:rPr lang="en-GB" dirty="0"/>
              <a:t> are required for long-term use.</a:t>
            </a:r>
          </a:p>
          <a:p>
            <a:pPr marL="342900" indent="-342900">
              <a:buFont typeface="Arial" panose="020B0604020202020204" pitchFamily="34" charset="0"/>
              <a:buChar char="•"/>
            </a:pPr>
            <a:r>
              <a:rPr lang="en-GB" dirty="0"/>
              <a:t>Must be compatible with the fuel type and appliance.</a:t>
            </a:r>
          </a:p>
        </p:txBody>
      </p:sp>
    </p:spTree>
    <p:extLst>
      <p:ext uri="{BB962C8B-B14F-4D97-AF65-F5344CB8AC3E}">
        <p14:creationId xmlns:p14="http://schemas.microsoft.com/office/powerpoint/2010/main" val="22795279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F0792BCA-8AB6-0FDF-AC08-CE636D202BE9}"/>
              </a:ext>
            </a:extLst>
          </p:cNvPr>
          <p:cNvSpPr>
            <a:spLocks noGrp="1"/>
          </p:cNvSpPr>
          <p:nvPr>
            <p:ph type="title"/>
          </p:nvPr>
        </p:nvSpPr>
        <p:spPr>
          <a:xfrm>
            <a:off x="252000" y="959222"/>
            <a:ext cx="11628452" cy="646331"/>
          </a:xfrm>
        </p:spPr>
        <p:txBody>
          <a:bodyPr/>
          <a:lstStyle/>
          <a:p>
            <a:r>
              <a:rPr lang="en-GB"/>
              <a:t>Objectives</a:t>
            </a:r>
          </a:p>
        </p:txBody>
      </p:sp>
      <p:sp>
        <p:nvSpPr>
          <p:cNvPr id="4" name="Content Placeholder 3">
            <a:extLst>
              <a:ext uri="{FF2B5EF4-FFF2-40B4-BE49-F238E27FC236}">
                <a16:creationId xmlns:a16="http://schemas.microsoft.com/office/drawing/2014/main" id="{BBFFC9DD-99F6-E5CA-5CF5-B1C6B4D6BBC1}"/>
              </a:ext>
            </a:extLst>
          </p:cNvPr>
          <p:cNvSpPr>
            <a:spLocks noGrp="1"/>
          </p:cNvSpPr>
          <p:nvPr>
            <p:ph sz="quarter" idx="10"/>
          </p:nvPr>
        </p:nvSpPr>
        <p:spPr>
          <a:xfrm>
            <a:off x="360000" y="1800000"/>
            <a:ext cx="10739800" cy="4140000"/>
          </a:xfrm>
        </p:spPr>
        <p:txBody>
          <a:bodyPr/>
          <a:lstStyle/>
          <a:p>
            <a:pPr algn="l"/>
            <a:r>
              <a:rPr lang="en-GB" dirty="0">
                <a:latin typeface="Arial"/>
                <a:cs typeface="Arial"/>
              </a:rPr>
              <a:t>By the end of this session, y</a:t>
            </a:r>
            <a:r>
              <a:rPr lang="en-GB" b="0" i="0" dirty="0">
                <a:effectLst/>
                <a:latin typeface="Arial"/>
                <a:cs typeface="Arial"/>
              </a:rPr>
              <a:t>ou should be able to:</a:t>
            </a:r>
          </a:p>
          <a:p>
            <a:pPr marL="342900" lvl="0" indent="-342900">
              <a:buFont typeface="Arial" panose="020B0604020202020204" pitchFamily="34" charset="0"/>
              <a:buChar char="•"/>
            </a:pPr>
            <a:r>
              <a:rPr lang="en-GB" b="1" dirty="0"/>
              <a:t>Define</a:t>
            </a:r>
            <a:r>
              <a:rPr lang="en-GB" dirty="0"/>
              <a:t> draught and </a:t>
            </a:r>
            <a:r>
              <a:rPr lang="en-GB" dirty="0" err="1"/>
              <a:t>flueing</a:t>
            </a:r>
            <a:r>
              <a:rPr lang="en-GB" dirty="0"/>
              <a:t> in the context of gas appliances.</a:t>
            </a:r>
          </a:p>
          <a:p>
            <a:pPr marL="342900" lvl="0" indent="-342900">
              <a:buFont typeface="Arial" panose="020B0604020202020204" pitchFamily="34" charset="0"/>
              <a:buChar char="•"/>
            </a:pPr>
            <a:r>
              <a:rPr lang="en-GB" b="1" dirty="0"/>
              <a:t>Differentiate</a:t>
            </a:r>
            <a:r>
              <a:rPr lang="en-GB" dirty="0"/>
              <a:t> between natural, induced and balanced flue systems.</a:t>
            </a:r>
          </a:p>
          <a:p>
            <a:pPr marL="342900" lvl="0" indent="-342900">
              <a:buFont typeface="Arial" panose="020B0604020202020204" pitchFamily="34" charset="0"/>
              <a:buChar char="•"/>
            </a:pPr>
            <a:r>
              <a:rPr lang="en-GB" b="1" dirty="0"/>
              <a:t>Describe</a:t>
            </a:r>
            <a:r>
              <a:rPr lang="en-GB" dirty="0"/>
              <a:t> the function and importance of </a:t>
            </a:r>
            <a:r>
              <a:rPr lang="en-GB" dirty="0" err="1"/>
              <a:t>flueing</a:t>
            </a:r>
            <a:r>
              <a:rPr lang="en-GB" dirty="0"/>
              <a:t> for safe operation.</a:t>
            </a:r>
          </a:p>
          <a:p>
            <a:pPr marL="342900" lvl="0" indent="-342900">
              <a:buFont typeface="Arial" panose="020B0604020202020204" pitchFamily="34" charset="0"/>
              <a:buChar char="•"/>
            </a:pPr>
            <a:r>
              <a:rPr lang="en-GB" b="1" dirty="0"/>
              <a:t>Interpret</a:t>
            </a:r>
            <a:r>
              <a:rPr lang="en-GB" dirty="0"/>
              <a:t> results from flue flow and spillage tests.</a:t>
            </a:r>
          </a:p>
        </p:txBody>
      </p:sp>
    </p:spTree>
    <p:extLst>
      <p:ext uri="{BB962C8B-B14F-4D97-AF65-F5344CB8AC3E}">
        <p14:creationId xmlns:p14="http://schemas.microsoft.com/office/powerpoint/2010/main" val="366190811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F248506-639F-3548-6637-557E73E693BC}"/>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4349BB60-DE95-62D9-3318-6FCCC304FA60}"/>
              </a:ext>
            </a:extLst>
          </p:cNvPr>
          <p:cNvSpPr>
            <a:spLocks noGrp="1"/>
          </p:cNvSpPr>
          <p:nvPr>
            <p:ph type="title"/>
          </p:nvPr>
        </p:nvSpPr>
        <p:spPr>
          <a:xfrm>
            <a:off x="305586" y="817986"/>
            <a:ext cx="11628452" cy="1200329"/>
          </a:xfrm>
        </p:spPr>
        <p:txBody>
          <a:bodyPr/>
          <a:lstStyle/>
          <a:p>
            <a:r>
              <a:rPr lang="en-GB"/>
              <a:t>Chimney and flue requirements </a:t>
            </a:r>
            <a:br>
              <a:rPr lang="en-GB"/>
            </a:br>
            <a:r>
              <a:rPr lang="en-GB"/>
              <a:t>(Building Regs Part J)</a:t>
            </a:r>
          </a:p>
        </p:txBody>
      </p:sp>
      <p:sp>
        <p:nvSpPr>
          <p:cNvPr id="6" name="Content Placeholder 5">
            <a:extLst>
              <a:ext uri="{FF2B5EF4-FFF2-40B4-BE49-F238E27FC236}">
                <a16:creationId xmlns:a16="http://schemas.microsoft.com/office/drawing/2014/main" id="{2A18D8F7-2E54-DEC8-8AC7-6BC317B6C68A}"/>
              </a:ext>
            </a:extLst>
          </p:cNvPr>
          <p:cNvSpPr>
            <a:spLocks noGrp="1"/>
          </p:cNvSpPr>
          <p:nvPr>
            <p:ph sz="quarter" idx="10"/>
          </p:nvPr>
        </p:nvSpPr>
        <p:spPr>
          <a:xfrm>
            <a:off x="425314" y="2181601"/>
            <a:ext cx="11233286" cy="1975532"/>
          </a:xfrm>
        </p:spPr>
        <p:txBody>
          <a:bodyPr/>
          <a:lstStyle/>
          <a:p>
            <a:r>
              <a:rPr lang="en-GB" b="1" dirty="0"/>
              <a:t>4. Inspection access</a:t>
            </a:r>
            <a:endParaRPr lang="en-GB" dirty="0"/>
          </a:p>
          <a:p>
            <a:pPr marL="342900" indent="-342900">
              <a:buFont typeface="Arial" panose="020B0604020202020204" pitchFamily="34" charset="0"/>
              <a:buChar char="•"/>
            </a:pPr>
            <a:r>
              <a:rPr lang="en-GB" dirty="0">
                <a:ea typeface="ＭＳ Ｐゴシック"/>
              </a:rPr>
              <a:t>Flue systems must allow </a:t>
            </a:r>
            <a:r>
              <a:rPr lang="en-GB" b="1" dirty="0">
                <a:ea typeface="ＭＳ Ｐゴシック"/>
              </a:rPr>
              <a:t>visual inspection and maintenance access</a:t>
            </a:r>
            <a:r>
              <a:rPr lang="en-GB" dirty="0">
                <a:ea typeface="ＭＳ Ｐゴシック"/>
              </a:rPr>
              <a:t>.</a:t>
            </a:r>
          </a:p>
          <a:p>
            <a:pPr marL="342900" indent="-342900">
              <a:buFont typeface="Arial" panose="020B0604020202020204" pitchFamily="34" charset="0"/>
              <a:buChar char="•"/>
            </a:pPr>
            <a:r>
              <a:rPr lang="en-GB" dirty="0"/>
              <a:t>Especially critical in concealed voids or boxed-in systems.</a:t>
            </a:r>
          </a:p>
        </p:txBody>
      </p:sp>
    </p:spTree>
    <p:extLst>
      <p:ext uri="{BB962C8B-B14F-4D97-AF65-F5344CB8AC3E}">
        <p14:creationId xmlns:p14="http://schemas.microsoft.com/office/powerpoint/2010/main" val="18440257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DB79262-822D-8EFC-DBF1-E060F96891FA}"/>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7E617F8C-0DA8-CB33-480E-87DBE49571C1}"/>
              </a:ext>
            </a:extLst>
          </p:cNvPr>
          <p:cNvSpPr>
            <a:spLocks noGrp="1"/>
          </p:cNvSpPr>
          <p:nvPr>
            <p:ph type="title"/>
          </p:nvPr>
        </p:nvSpPr>
        <p:spPr>
          <a:xfrm>
            <a:off x="305586" y="817986"/>
            <a:ext cx="11628452" cy="1200329"/>
          </a:xfrm>
        </p:spPr>
        <p:txBody>
          <a:bodyPr/>
          <a:lstStyle/>
          <a:p>
            <a:r>
              <a:rPr lang="en-GB"/>
              <a:t>Chimney and flue requirements </a:t>
            </a:r>
            <a:br>
              <a:rPr lang="en-GB"/>
            </a:br>
            <a:r>
              <a:rPr lang="en-GB"/>
              <a:t>(Building Regs Part J)</a:t>
            </a:r>
          </a:p>
        </p:txBody>
      </p:sp>
      <p:sp>
        <p:nvSpPr>
          <p:cNvPr id="6" name="Content Placeholder 5">
            <a:extLst>
              <a:ext uri="{FF2B5EF4-FFF2-40B4-BE49-F238E27FC236}">
                <a16:creationId xmlns:a16="http://schemas.microsoft.com/office/drawing/2014/main" id="{5CD672C6-1C20-5715-EDE7-A51E7379D12F}"/>
              </a:ext>
            </a:extLst>
          </p:cNvPr>
          <p:cNvSpPr>
            <a:spLocks noGrp="1"/>
          </p:cNvSpPr>
          <p:nvPr>
            <p:ph sz="quarter" idx="10"/>
          </p:nvPr>
        </p:nvSpPr>
        <p:spPr>
          <a:xfrm>
            <a:off x="425314" y="2181601"/>
            <a:ext cx="9360212" cy="4140000"/>
          </a:xfrm>
        </p:spPr>
        <p:txBody>
          <a:bodyPr/>
          <a:lstStyle/>
          <a:p>
            <a:r>
              <a:rPr lang="en-GB" b="1" dirty="0"/>
              <a:t>5. Manufacturer’s Instructions (MI)</a:t>
            </a:r>
            <a:endParaRPr lang="en-GB" dirty="0"/>
          </a:p>
          <a:p>
            <a:pPr marL="342900" indent="-342900">
              <a:buFont typeface="Arial" panose="020B0604020202020204" pitchFamily="34" charset="0"/>
              <a:buChar char="•"/>
            </a:pPr>
            <a:r>
              <a:rPr lang="en-GB" dirty="0"/>
              <a:t>Always override general rules where stated.</a:t>
            </a:r>
          </a:p>
          <a:p>
            <a:pPr marL="342900" indent="-342900">
              <a:buFont typeface="Arial" panose="020B0604020202020204" pitchFamily="34" charset="0"/>
              <a:buChar char="•"/>
            </a:pPr>
            <a:r>
              <a:rPr lang="en-GB" dirty="0"/>
              <a:t>Must be followed for installation, flue sizing, and clearances.</a:t>
            </a:r>
          </a:p>
        </p:txBody>
      </p:sp>
    </p:spTree>
    <p:extLst>
      <p:ext uri="{BB962C8B-B14F-4D97-AF65-F5344CB8AC3E}">
        <p14:creationId xmlns:p14="http://schemas.microsoft.com/office/powerpoint/2010/main" val="423566393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D757F43-0184-F16B-3451-EA40C5F3AE81}"/>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D47F1B4E-62E0-AF0A-8682-1659450554E1}"/>
              </a:ext>
            </a:extLst>
          </p:cNvPr>
          <p:cNvSpPr>
            <a:spLocks noGrp="1"/>
          </p:cNvSpPr>
          <p:nvPr>
            <p:ph type="title"/>
          </p:nvPr>
        </p:nvSpPr>
        <p:spPr>
          <a:xfrm>
            <a:off x="305586" y="817986"/>
            <a:ext cx="11628452" cy="1200329"/>
          </a:xfrm>
        </p:spPr>
        <p:txBody>
          <a:bodyPr/>
          <a:lstStyle/>
          <a:p>
            <a:r>
              <a:rPr lang="en-GB"/>
              <a:t>Chimney and flue requirements </a:t>
            </a:r>
            <a:br>
              <a:rPr lang="en-GB"/>
            </a:br>
            <a:r>
              <a:rPr lang="en-GB"/>
              <a:t>(Building Regs Part J)</a:t>
            </a:r>
          </a:p>
        </p:txBody>
      </p:sp>
      <p:sp>
        <p:nvSpPr>
          <p:cNvPr id="6" name="Content Placeholder 5">
            <a:extLst>
              <a:ext uri="{FF2B5EF4-FFF2-40B4-BE49-F238E27FC236}">
                <a16:creationId xmlns:a16="http://schemas.microsoft.com/office/drawing/2014/main" id="{8FD416AB-60D7-FCBA-74E7-60934D3C5A4D}"/>
              </a:ext>
            </a:extLst>
          </p:cNvPr>
          <p:cNvSpPr>
            <a:spLocks noGrp="1"/>
          </p:cNvSpPr>
          <p:nvPr>
            <p:ph sz="quarter" idx="10"/>
          </p:nvPr>
        </p:nvSpPr>
        <p:spPr>
          <a:xfrm>
            <a:off x="425313" y="2181601"/>
            <a:ext cx="11241753" cy="2390399"/>
          </a:xfrm>
        </p:spPr>
        <p:txBody>
          <a:bodyPr/>
          <a:lstStyle/>
          <a:p>
            <a:r>
              <a:rPr lang="en-GB" b="1" dirty="0"/>
              <a:t>GSIUR 1998 &amp; Part J of Building Regulations</a:t>
            </a:r>
            <a:r>
              <a:rPr lang="en-GB" dirty="0"/>
              <a:t> require all of the above to ensure:</a:t>
            </a:r>
          </a:p>
          <a:p>
            <a:pPr marL="342900" indent="-342900">
              <a:buFont typeface="Arial" panose="020B0604020202020204" pitchFamily="34" charset="0"/>
              <a:buChar char="•"/>
            </a:pPr>
            <a:r>
              <a:rPr lang="en-GB" dirty="0"/>
              <a:t>Safe discharge of combustion gases</a:t>
            </a:r>
          </a:p>
          <a:p>
            <a:pPr marL="342900" indent="-342900">
              <a:buFont typeface="Arial" panose="020B0604020202020204" pitchFamily="34" charset="0"/>
              <a:buChar char="•"/>
            </a:pPr>
            <a:r>
              <a:rPr lang="en-GB" dirty="0"/>
              <a:t>Structural protection of buildings</a:t>
            </a:r>
          </a:p>
          <a:p>
            <a:pPr marL="342900" indent="-342900">
              <a:buFont typeface="Arial" panose="020B0604020202020204" pitchFamily="34" charset="0"/>
              <a:buChar char="•"/>
            </a:pPr>
            <a:r>
              <a:rPr lang="en-GB" dirty="0"/>
              <a:t>CO risk mitigation.</a:t>
            </a:r>
          </a:p>
        </p:txBody>
      </p:sp>
    </p:spTree>
    <p:extLst>
      <p:ext uri="{BB962C8B-B14F-4D97-AF65-F5344CB8AC3E}">
        <p14:creationId xmlns:p14="http://schemas.microsoft.com/office/powerpoint/2010/main" val="287131321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C7F8890-54B0-D724-3AE6-C03C3C9548C8}"/>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250309F4-49CB-2535-E4F8-77CBCA5F09DD}"/>
              </a:ext>
            </a:extLst>
          </p:cNvPr>
          <p:cNvSpPr>
            <a:spLocks noGrp="1"/>
          </p:cNvSpPr>
          <p:nvPr>
            <p:ph type="title"/>
          </p:nvPr>
        </p:nvSpPr>
        <p:spPr>
          <a:xfrm>
            <a:off x="252000" y="959222"/>
            <a:ext cx="11628452" cy="646331"/>
          </a:xfrm>
        </p:spPr>
        <p:txBody>
          <a:bodyPr/>
          <a:lstStyle/>
          <a:p>
            <a:r>
              <a:rPr lang="en-GB"/>
              <a:t>Combustion products and condensation</a:t>
            </a:r>
          </a:p>
        </p:txBody>
      </p:sp>
      <p:sp>
        <p:nvSpPr>
          <p:cNvPr id="6" name="Content Placeholder 5">
            <a:extLst>
              <a:ext uri="{FF2B5EF4-FFF2-40B4-BE49-F238E27FC236}">
                <a16:creationId xmlns:a16="http://schemas.microsoft.com/office/drawing/2014/main" id="{BE5328AE-B492-F3CF-5FA6-2C776F044D02}"/>
              </a:ext>
            </a:extLst>
          </p:cNvPr>
          <p:cNvSpPr>
            <a:spLocks noGrp="1"/>
          </p:cNvSpPr>
          <p:nvPr>
            <p:ph sz="quarter" idx="10"/>
          </p:nvPr>
        </p:nvSpPr>
        <p:spPr>
          <a:xfrm>
            <a:off x="360000" y="1800000"/>
            <a:ext cx="11146200" cy="4140000"/>
          </a:xfrm>
        </p:spPr>
        <p:txBody>
          <a:bodyPr/>
          <a:lstStyle/>
          <a:p>
            <a:pPr lvl="0"/>
            <a:r>
              <a:rPr lang="en-GB" dirty="0"/>
              <a:t>When fuel burns in a gas appliance, it produces </a:t>
            </a:r>
            <a:r>
              <a:rPr lang="en-GB" b="1" dirty="0"/>
              <a:t>combustion products</a:t>
            </a:r>
            <a:r>
              <a:rPr lang="en-GB" dirty="0"/>
              <a:t> — these must be safely removed to avoid </a:t>
            </a:r>
            <a:r>
              <a:rPr lang="en-GB" b="1" dirty="0"/>
              <a:t>condensation</a:t>
            </a:r>
            <a:r>
              <a:rPr lang="en-GB" dirty="0"/>
              <a:t>, </a:t>
            </a:r>
            <a:r>
              <a:rPr lang="en-GB" b="1" dirty="0"/>
              <a:t>corrosion</a:t>
            </a:r>
            <a:r>
              <a:rPr lang="en-GB" dirty="0"/>
              <a:t>, and </a:t>
            </a:r>
            <a:r>
              <a:rPr lang="en-GB" b="1" dirty="0"/>
              <a:t>carbon monoxide (CO) danger</a:t>
            </a:r>
            <a:r>
              <a:rPr lang="en-GB" dirty="0"/>
              <a:t>.</a:t>
            </a:r>
            <a:r>
              <a:rPr lang="en-GB" sz="2400" dirty="0">
                <a:solidFill>
                  <a:srgbClr val="000000"/>
                </a:solidFill>
                <a:effectLst/>
                <a:latin typeface="Arial" panose="020B0604020202020204" pitchFamily="34" charset="0"/>
              </a:rPr>
              <a:t>​</a:t>
            </a:r>
            <a:endParaRPr lang="en-GB" dirty="0"/>
          </a:p>
        </p:txBody>
      </p:sp>
    </p:spTree>
    <p:extLst>
      <p:ext uri="{BB962C8B-B14F-4D97-AF65-F5344CB8AC3E}">
        <p14:creationId xmlns:p14="http://schemas.microsoft.com/office/powerpoint/2010/main" val="2591188682"/>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E7B91B8-C3A9-2FB5-6AC7-8B6793A26B8B}"/>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4BFD430A-5676-E5E8-CE95-28F4FA8232F2}"/>
              </a:ext>
            </a:extLst>
          </p:cNvPr>
          <p:cNvSpPr>
            <a:spLocks noGrp="1"/>
          </p:cNvSpPr>
          <p:nvPr>
            <p:ph type="title"/>
          </p:nvPr>
        </p:nvSpPr>
        <p:spPr>
          <a:xfrm>
            <a:off x="252000" y="959222"/>
            <a:ext cx="11628452" cy="646331"/>
          </a:xfrm>
        </p:spPr>
        <p:txBody>
          <a:bodyPr/>
          <a:lstStyle/>
          <a:p>
            <a:r>
              <a:rPr lang="en-GB"/>
              <a:t>Combustion products and condensation</a:t>
            </a:r>
          </a:p>
        </p:txBody>
      </p:sp>
      <p:sp>
        <p:nvSpPr>
          <p:cNvPr id="6" name="Content Placeholder 5">
            <a:extLst>
              <a:ext uri="{FF2B5EF4-FFF2-40B4-BE49-F238E27FC236}">
                <a16:creationId xmlns:a16="http://schemas.microsoft.com/office/drawing/2014/main" id="{0E799930-CFD1-795A-F0E8-CAC19EE7A687}"/>
              </a:ext>
            </a:extLst>
          </p:cNvPr>
          <p:cNvSpPr>
            <a:spLocks noGrp="1"/>
          </p:cNvSpPr>
          <p:nvPr>
            <p:ph sz="quarter" idx="10"/>
          </p:nvPr>
        </p:nvSpPr>
        <p:spPr>
          <a:xfrm>
            <a:off x="359999" y="1800000"/>
            <a:ext cx="11091771" cy="4140000"/>
          </a:xfrm>
        </p:spPr>
        <p:txBody>
          <a:bodyPr/>
          <a:lstStyle/>
          <a:p>
            <a:r>
              <a:rPr lang="en-GB" b="1"/>
              <a:t>What are combustion products?</a:t>
            </a:r>
          </a:p>
          <a:p>
            <a:r>
              <a:rPr lang="en-GB"/>
              <a:t>When </a:t>
            </a:r>
            <a:r>
              <a:rPr lang="en-GB" b="1"/>
              <a:t>methane (CH₄)</a:t>
            </a:r>
            <a:r>
              <a:rPr lang="en-GB"/>
              <a:t> or </a:t>
            </a:r>
            <a:r>
              <a:rPr lang="en-GB" b="1"/>
              <a:t>propane (C₃H₈)</a:t>
            </a:r>
            <a:r>
              <a:rPr lang="en-GB"/>
              <a:t> burns with oxygen, it produces:</a:t>
            </a:r>
          </a:p>
        </p:txBody>
      </p:sp>
      <p:graphicFrame>
        <p:nvGraphicFramePr>
          <p:cNvPr id="2" name="Table 1">
            <a:extLst>
              <a:ext uri="{FF2B5EF4-FFF2-40B4-BE49-F238E27FC236}">
                <a16:creationId xmlns:a16="http://schemas.microsoft.com/office/drawing/2014/main" id="{0143EC84-060E-824B-FEE5-62AA3DBE05EF}"/>
              </a:ext>
            </a:extLst>
          </p:cNvPr>
          <p:cNvGraphicFramePr>
            <a:graphicFrameLocks noGrp="1"/>
          </p:cNvGraphicFramePr>
          <p:nvPr>
            <p:extLst>
              <p:ext uri="{D42A27DB-BD31-4B8C-83A1-F6EECF244321}">
                <p14:modId xmlns:p14="http://schemas.microsoft.com/office/powerpoint/2010/main" val="1224019581"/>
              </p:ext>
            </p:extLst>
          </p:nvPr>
        </p:nvGraphicFramePr>
        <p:xfrm>
          <a:off x="359999" y="3009291"/>
          <a:ext cx="11518900" cy="2743200"/>
        </p:xfrm>
        <a:graphic>
          <a:graphicData uri="http://schemas.openxmlformats.org/drawingml/2006/table">
            <a:tbl>
              <a:tblPr>
                <a:tableStyleId>{8A107856-5554-42FB-B03E-39F5DBC370BA}</a:tableStyleId>
              </a:tblPr>
              <a:tblGrid>
                <a:gridCol w="3656830">
                  <a:extLst>
                    <a:ext uri="{9D8B030D-6E8A-4147-A177-3AD203B41FA5}">
                      <a16:colId xmlns:a16="http://schemas.microsoft.com/office/drawing/2014/main" val="2233594582"/>
                    </a:ext>
                  </a:extLst>
                </a:gridCol>
                <a:gridCol w="7862070">
                  <a:extLst>
                    <a:ext uri="{9D8B030D-6E8A-4147-A177-3AD203B41FA5}">
                      <a16:colId xmlns:a16="http://schemas.microsoft.com/office/drawing/2014/main" val="1421489940"/>
                    </a:ext>
                  </a:extLst>
                </a:gridCol>
              </a:tblGrid>
              <a:tr h="0">
                <a:tc>
                  <a:txBody>
                    <a:bodyPr/>
                    <a:lstStyle/>
                    <a:p>
                      <a:pPr>
                        <a:buNone/>
                      </a:pPr>
                      <a:r>
                        <a:rPr lang="en-GB" sz="2400" b="1" u="none"/>
                        <a:t>Product</a:t>
                      </a:r>
                    </a:p>
                  </a:txBody>
                  <a:tcPr anchor="ctr"/>
                </a:tc>
                <a:tc>
                  <a:txBody>
                    <a:bodyPr/>
                    <a:lstStyle/>
                    <a:p>
                      <a:pPr>
                        <a:buNone/>
                      </a:pPr>
                      <a:r>
                        <a:rPr lang="en-GB" sz="2400" b="1" u="none"/>
                        <a:t>Description</a:t>
                      </a:r>
                    </a:p>
                  </a:txBody>
                  <a:tcPr anchor="ctr"/>
                </a:tc>
                <a:extLst>
                  <a:ext uri="{0D108BD9-81ED-4DB2-BD59-A6C34878D82A}">
                    <a16:rowId xmlns:a16="http://schemas.microsoft.com/office/drawing/2014/main" val="3792371453"/>
                  </a:ext>
                </a:extLst>
              </a:tr>
              <a:tr h="0">
                <a:tc>
                  <a:txBody>
                    <a:bodyPr/>
                    <a:lstStyle/>
                    <a:p>
                      <a:pPr>
                        <a:buNone/>
                      </a:pPr>
                      <a:r>
                        <a:rPr lang="en-GB" sz="2400" b="1"/>
                        <a:t>Carbon Dioxide (CO₂)</a:t>
                      </a:r>
                      <a:endParaRPr lang="en-GB" sz="2400"/>
                    </a:p>
                  </a:txBody>
                  <a:tcPr anchor="ctr"/>
                </a:tc>
                <a:tc>
                  <a:txBody>
                    <a:bodyPr/>
                    <a:lstStyle/>
                    <a:p>
                      <a:pPr>
                        <a:buNone/>
                      </a:pPr>
                      <a:r>
                        <a:rPr lang="en-GB" sz="2400" dirty="0"/>
                        <a:t>Harmless gas — a sign of complete combustion.</a:t>
                      </a:r>
                    </a:p>
                  </a:txBody>
                  <a:tcPr anchor="ctr"/>
                </a:tc>
                <a:extLst>
                  <a:ext uri="{0D108BD9-81ED-4DB2-BD59-A6C34878D82A}">
                    <a16:rowId xmlns:a16="http://schemas.microsoft.com/office/drawing/2014/main" val="3190489321"/>
                  </a:ext>
                </a:extLst>
              </a:tr>
              <a:tr h="0">
                <a:tc>
                  <a:txBody>
                    <a:bodyPr/>
                    <a:lstStyle/>
                    <a:p>
                      <a:pPr>
                        <a:buNone/>
                      </a:pPr>
                      <a:r>
                        <a:rPr lang="en-GB" sz="2400" b="1"/>
                        <a:t>Water Vapour (H₂O)</a:t>
                      </a:r>
                      <a:endParaRPr lang="en-GB" sz="2400"/>
                    </a:p>
                  </a:txBody>
                  <a:tcPr anchor="ctr"/>
                </a:tc>
                <a:tc>
                  <a:txBody>
                    <a:bodyPr/>
                    <a:lstStyle/>
                    <a:p>
                      <a:pPr>
                        <a:buNone/>
                      </a:pPr>
                      <a:r>
                        <a:rPr lang="en-GB" sz="2400" dirty="0"/>
                        <a:t>Steam — condenses if not removed properly.</a:t>
                      </a:r>
                    </a:p>
                  </a:txBody>
                  <a:tcPr anchor="ctr"/>
                </a:tc>
                <a:extLst>
                  <a:ext uri="{0D108BD9-81ED-4DB2-BD59-A6C34878D82A}">
                    <a16:rowId xmlns:a16="http://schemas.microsoft.com/office/drawing/2014/main" val="654050199"/>
                  </a:ext>
                </a:extLst>
              </a:tr>
              <a:tr h="0">
                <a:tc>
                  <a:txBody>
                    <a:bodyPr/>
                    <a:lstStyle/>
                    <a:p>
                      <a:pPr>
                        <a:buNone/>
                      </a:pPr>
                      <a:r>
                        <a:rPr lang="en-GB" sz="2400" b="1"/>
                        <a:t>Heat (Energy)</a:t>
                      </a:r>
                      <a:endParaRPr lang="en-GB" sz="2400"/>
                    </a:p>
                  </a:txBody>
                  <a:tcPr anchor="ctr"/>
                </a:tc>
                <a:tc>
                  <a:txBody>
                    <a:bodyPr/>
                    <a:lstStyle/>
                    <a:p>
                      <a:pPr>
                        <a:buNone/>
                      </a:pPr>
                      <a:r>
                        <a:rPr lang="en-GB" sz="2400" dirty="0"/>
                        <a:t>Used to heat air/water in the system.</a:t>
                      </a:r>
                    </a:p>
                  </a:txBody>
                  <a:tcPr anchor="ctr"/>
                </a:tc>
                <a:extLst>
                  <a:ext uri="{0D108BD9-81ED-4DB2-BD59-A6C34878D82A}">
                    <a16:rowId xmlns:a16="http://schemas.microsoft.com/office/drawing/2014/main" val="4111667920"/>
                  </a:ext>
                </a:extLst>
              </a:tr>
              <a:tr h="0">
                <a:tc>
                  <a:txBody>
                    <a:bodyPr/>
                    <a:lstStyle/>
                    <a:p>
                      <a:pPr>
                        <a:buNone/>
                      </a:pPr>
                      <a:r>
                        <a:rPr lang="en-GB" sz="2400" b="1"/>
                        <a:t>Carbon Monoxide (CO)</a:t>
                      </a:r>
                      <a:endParaRPr lang="en-GB" sz="2400"/>
                    </a:p>
                  </a:txBody>
                  <a:tcPr anchor="ctr"/>
                </a:tc>
                <a:tc>
                  <a:txBody>
                    <a:bodyPr/>
                    <a:lstStyle/>
                    <a:p>
                      <a:pPr>
                        <a:buNone/>
                      </a:pPr>
                      <a:r>
                        <a:rPr lang="en-GB" sz="2400" dirty="0"/>
                        <a:t>Dangerous — from incomplete combustion.</a:t>
                      </a:r>
                    </a:p>
                  </a:txBody>
                  <a:tcPr anchor="ctr"/>
                </a:tc>
                <a:extLst>
                  <a:ext uri="{0D108BD9-81ED-4DB2-BD59-A6C34878D82A}">
                    <a16:rowId xmlns:a16="http://schemas.microsoft.com/office/drawing/2014/main" val="1458494163"/>
                  </a:ext>
                </a:extLst>
              </a:tr>
              <a:tr h="0">
                <a:tc>
                  <a:txBody>
                    <a:bodyPr/>
                    <a:lstStyle/>
                    <a:p>
                      <a:pPr>
                        <a:buNone/>
                      </a:pPr>
                      <a:r>
                        <a:rPr lang="en-GB" sz="2400" b="1"/>
                        <a:t>Nitrogen Oxides (NOx)</a:t>
                      </a:r>
                      <a:endParaRPr lang="en-GB" sz="2400"/>
                    </a:p>
                  </a:txBody>
                  <a:tcPr anchor="ctr"/>
                </a:tc>
                <a:tc>
                  <a:txBody>
                    <a:bodyPr/>
                    <a:lstStyle/>
                    <a:p>
                      <a:pPr>
                        <a:buNone/>
                      </a:pPr>
                      <a:r>
                        <a:rPr lang="en-GB" sz="2400" dirty="0"/>
                        <a:t>Environmental pollutant in high-temp systems.</a:t>
                      </a:r>
                    </a:p>
                  </a:txBody>
                  <a:tcPr anchor="ctr"/>
                </a:tc>
                <a:extLst>
                  <a:ext uri="{0D108BD9-81ED-4DB2-BD59-A6C34878D82A}">
                    <a16:rowId xmlns:a16="http://schemas.microsoft.com/office/drawing/2014/main" val="1299236025"/>
                  </a:ext>
                </a:extLst>
              </a:tr>
            </a:tbl>
          </a:graphicData>
        </a:graphic>
      </p:graphicFrame>
    </p:spTree>
    <p:extLst>
      <p:ext uri="{BB962C8B-B14F-4D97-AF65-F5344CB8AC3E}">
        <p14:creationId xmlns:p14="http://schemas.microsoft.com/office/powerpoint/2010/main" val="263831683"/>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149E02D-9634-E140-E829-9AB4A6D9F468}"/>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82AF8A4C-0CAD-62A1-3212-FA93CEB06288}"/>
              </a:ext>
            </a:extLst>
          </p:cNvPr>
          <p:cNvSpPr>
            <a:spLocks noGrp="1"/>
          </p:cNvSpPr>
          <p:nvPr>
            <p:ph type="title"/>
          </p:nvPr>
        </p:nvSpPr>
        <p:spPr>
          <a:xfrm>
            <a:off x="252000" y="959222"/>
            <a:ext cx="11628452" cy="646331"/>
          </a:xfrm>
        </p:spPr>
        <p:txBody>
          <a:bodyPr/>
          <a:lstStyle/>
          <a:p>
            <a:r>
              <a:rPr lang="en-GB"/>
              <a:t>Combustion products and condensation</a:t>
            </a:r>
          </a:p>
        </p:txBody>
      </p:sp>
      <p:sp>
        <p:nvSpPr>
          <p:cNvPr id="6" name="Content Placeholder 5">
            <a:extLst>
              <a:ext uri="{FF2B5EF4-FFF2-40B4-BE49-F238E27FC236}">
                <a16:creationId xmlns:a16="http://schemas.microsoft.com/office/drawing/2014/main" id="{ED431E01-9496-2238-1C30-95D5D230E9E9}"/>
              </a:ext>
            </a:extLst>
          </p:cNvPr>
          <p:cNvSpPr>
            <a:spLocks noGrp="1"/>
          </p:cNvSpPr>
          <p:nvPr>
            <p:ph sz="quarter" idx="10"/>
          </p:nvPr>
        </p:nvSpPr>
        <p:spPr>
          <a:xfrm>
            <a:off x="359999" y="1800000"/>
            <a:ext cx="11391733" cy="4140000"/>
          </a:xfrm>
        </p:spPr>
        <p:txBody>
          <a:bodyPr>
            <a:normAutofit/>
          </a:bodyPr>
          <a:lstStyle/>
          <a:p>
            <a:r>
              <a:rPr lang="en-GB" b="1" dirty="0"/>
              <a:t>Condensation: why it happens</a:t>
            </a:r>
          </a:p>
          <a:p>
            <a:r>
              <a:rPr lang="en-GB" dirty="0"/>
              <a:t>When </a:t>
            </a:r>
            <a:r>
              <a:rPr lang="en-GB" b="1" dirty="0"/>
              <a:t>hot flue gases cool too quickly</a:t>
            </a:r>
            <a:r>
              <a:rPr lang="en-GB" dirty="0"/>
              <a:t> (below the </a:t>
            </a:r>
            <a:r>
              <a:rPr lang="en-GB" b="1" dirty="0"/>
              <a:t>dew point</a:t>
            </a:r>
            <a:r>
              <a:rPr lang="en-GB" dirty="0"/>
              <a:t>, around 55°C), the water vapour </a:t>
            </a:r>
            <a:r>
              <a:rPr lang="en-GB" b="1" dirty="0"/>
              <a:t>condenses into liquid</a:t>
            </a:r>
            <a:r>
              <a:rPr lang="en-GB" dirty="0"/>
              <a:t> on cooler surfaces.</a:t>
            </a:r>
          </a:p>
          <a:p>
            <a:r>
              <a:rPr lang="en-GB" dirty="0"/>
              <a:t>Some causes of condensation in flues are:</a:t>
            </a:r>
          </a:p>
          <a:p>
            <a:pPr marL="342900" indent="-342900">
              <a:buFont typeface="Arial" panose="020B0604020202020204" pitchFamily="34" charset="0"/>
              <a:buChar char="•"/>
            </a:pPr>
            <a:r>
              <a:rPr lang="en-GB" dirty="0"/>
              <a:t>Poor flue design or inadequate insulation.</a:t>
            </a:r>
          </a:p>
          <a:p>
            <a:pPr marL="342900" indent="-342900">
              <a:buFont typeface="Arial" panose="020B0604020202020204" pitchFamily="34" charset="0"/>
              <a:buChar char="•"/>
            </a:pPr>
            <a:r>
              <a:rPr lang="en-GB" dirty="0"/>
              <a:t>Short flue length or cold external walls.</a:t>
            </a:r>
          </a:p>
          <a:p>
            <a:pPr marL="342900" indent="-342900">
              <a:buFont typeface="Arial" panose="020B0604020202020204" pitchFamily="34" charset="0"/>
              <a:buChar char="•"/>
            </a:pPr>
            <a:r>
              <a:rPr lang="en-GB" dirty="0"/>
              <a:t>Oversized flue (reduces gas velocity).</a:t>
            </a:r>
          </a:p>
          <a:p>
            <a:pPr marL="342900" indent="-342900">
              <a:buFont typeface="Arial" panose="020B0604020202020204" pitchFamily="34" charset="0"/>
              <a:buChar char="•"/>
            </a:pPr>
            <a:r>
              <a:rPr lang="en-GB" dirty="0"/>
              <a:t>Incorrect flue material (not corrosion-resistant).</a:t>
            </a:r>
          </a:p>
        </p:txBody>
      </p:sp>
    </p:spTree>
    <p:extLst>
      <p:ext uri="{BB962C8B-B14F-4D97-AF65-F5344CB8AC3E}">
        <p14:creationId xmlns:p14="http://schemas.microsoft.com/office/powerpoint/2010/main" val="292300620"/>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90FD4B2-CCA0-5880-217B-A9F2B7B6793C}"/>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1DC104A3-4639-644C-635E-64885F298A4A}"/>
              </a:ext>
            </a:extLst>
          </p:cNvPr>
          <p:cNvSpPr>
            <a:spLocks noGrp="1"/>
          </p:cNvSpPr>
          <p:nvPr>
            <p:ph type="title"/>
          </p:nvPr>
        </p:nvSpPr>
        <p:spPr>
          <a:xfrm>
            <a:off x="252000" y="959222"/>
            <a:ext cx="11628452" cy="646331"/>
          </a:xfrm>
        </p:spPr>
        <p:txBody>
          <a:bodyPr/>
          <a:lstStyle/>
          <a:p>
            <a:r>
              <a:rPr lang="en-GB"/>
              <a:t>Combustion products and condensation</a:t>
            </a:r>
          </a:p>
        </p:txBody>
      </p:sp>
      <p:sp>
        <p:nvSpPr>
          <p:cNvPr id="6" name="Content Placeholder 5">
            <a:extLst>
              <a:ext uri="{FF2B5EF4-FFF2-40B4-BE49-F238E27FC236}">
                <a16:creationId xmlns:a16="http://schemas.microsoft.com/office/drawing/2014/main" id="{F436B77A-4671-BC71-0068-45D9E1DBFCAC}"/>
              </a:ext>
            </a:extLst>
          </p:cNvPr>
          <p:cNvSpPr>
            <a:spLocks noGrp="1"/>
          </p:cNvSpPr>
          <p:nvPr>
            <p:ph sz="quarter" idx="10"/>
          </p:nvPr>
        </p:nvSpPr>
        <p:spPr/>
        <p:txBody>
          <a:bodyPr>
            <a:normAutofit/>
          </a:bodyPr>
          <a:lstStyle/>
          <a:p>
            <a:r>
              <a:rPr lang="en-GB" b="1" dirty="0">
                <a:ea typeface="ＭＳ Ｐゴシック"/>
              </a:rPr>
              <a:t>Dangerous outcomes:</a:t>
            </a:r>
          </a:p>
          <a:p>
            <a:pPr marL="342900" indent="-342900">
              <a:buFont typeface="Arial" panose="020B0604020202020204" pitchFamily="34" charset="0"/>
              <a:buChar char="•"/>
            </a:pPr>
            <a:r>
              <a:rPr lang="en-GB" b="1" dirty="0">
                <a:ea typeface="ＭＳ Ｐゴシック"/>
              </a:rPr>
              <a:t>CO Spillage </a:t>
            </a:r>
            <a:r>
              <a:rPr lang="en-GB" dirty="0">
                <a:ea typeface="ＭＳ Ｐゴシック"/>
              </a:rPr>
              <a:t>into occupied rooms</a:t>
            </a:r>
          </a:p>
          <a:p>
            <a:pPr marL="342900" indent="-342900">
              <a:buFont typeface="Arial" panose="020B0604020202020204" pitchFamily="34" charset="0"/>
              <a:buChar char="•"/>
            </a:pPr>
            <a:r>
              <a:rPr lang="en-GB" b="1" dirty="0">
                <a:ea typeface="ＭＳ Ｐゴシック"/>
              </a:rPr>
              <a:t>Condensate</a:t>
            </a:r>
            <a:r>
              <a:rPr lang="en-GB" dirty="0">
                <a:ea typeface="ＭＳ Ｐゴシック"/>
              </a:rPr>
              <a:t> </a:t>
            </a:r>
            <a:r>
              <a:rPr lang="en-GB" b="1" dirty="0">
                <a:ea typeface="ＭＳ Ｐゴシック"/>
              </a:rPr>
              <a:t>corrosion</a:t>
            </a:r>
            <a:r>
              <a:rPr lang="en-GB" dirty="0">
                <a:ea typeface="ＭＳ Ｐゴシック"/>
              </a:rPr>
              <a:t> of heat exchangers and flues</a:t>
            </a:r>
          </a:p>
          <a:p>
            <a:pPr marL="342900" indent="-342900">
              <a:buFont typeface="Arial" panose="020B0604020202020204" pitchFamily="34" charset="0"/>
              <a:buChar char="•"/>
            </a:pPr>
            <a:r>
              <a:rPr lang="en-GB" b="1" dirty="0">
                <a:ea typeface="ＭＳ Ｐゴシック"/>
              </a:rPr>
              <a:t>System failure </a:t>
            </a:r>
            <a:r>
              <a:rPr lang="en-GB" dirty="0">
                <a:ea typeface="ＭＳ Ｐゴシック"/>
              </a:rPr>
              <a:t>or </a:t>
            </a:r>
            <a:r>
              <a:rPr lang="en-GB" b="1" dirty="0">
                <a:ea typeface="ＭＳ Ｐゴシック"/>
              </a:rPr>
              <a:t>lockout</a:t>
            </a:r>
            <a:r>
              <a:rPr lang="en-GB" dirty="0">
                <a:ea typeface="ＭＳ Ｐゴシック"/>
              </a:rPr>
              <a:t> due to fan/flue sensors</a:t>
            </a:r>
          </a:p>
          <a:p>
            <a:pPr marL="342900" indent="-342900">
              <a:buFont typeface="Arial" panose="020B0604020202020204" pitchFamily="34" charset="0"/>
              <a:buChar char="•"/>
            </a:pPr>
            <a:r>
              <a:rPr lang="en-GB" b="1" dirty="0">
                <a:ea typeface="ＭＳ Ｐゴシック"/>
              </a:rPr>
              <a:t>Non-compliance</a:t>
            </a:r>
            <a:r>
              <a:rPr lang="en-GB" dirty="0">
                <a:ea typeface="ＭＳ Ｐゴシック"/>
              </a:rPr>
              <a:t> with GSIUR and Part J of Building Regulations.</a:t>
            </a:r>
            <a:endParaRPr lang="en-GB" dirty="0"/>
          </a:p>
        </p:txBody>
      </p:sp>
    </p:spTree>
    <p:extLst>
      <p:ext uri="{BB962C8B-B14F-4D97-AF65-F5344CB8AC3E}">
        <p14:creationId xmlns:p14="http://schemas.microsoft.com/office/powerpoint/2010/main" val="2149253526"/>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8B5C61A-1CD7-4EAD-F945-D4E8097831D0}"/>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A1E71122-0E89-717C-9DC5-A276C6C64659}"/>
              </a:ext>
            </a:extLst>
          </p:cNvPr>
          <p:cNvSpPr>
            <a:spLocks noGrp="1"/>
          </p:cNvSpPr>
          <p:nvPr>
            <p:ph type="title"/>
          </p:nvPr>
        </p:nvSpPr>
        <p:spPr>
          <a:xfrm>
            <a:off x="252000" y="959222"/>
            <a:ext cx="11628452" cy="646331"/>
          </a:xfrm>
        </p:spPr>
        <p:txBody>
          <a:bodyPr/>
          <a:lstStyle/>
          <a:p>
            <a:r>
              <a:rPr lang="en-GB"/>
              <a:t>Combustion products and condensation</a:t>
            </a:r>
          </a:p>
        </p:txBody>
      </p:sp>
      <p:sp>
        <p:nvSpPr>
          <p:cNvPr id="6" name="Content Placeholder 5">
            <a:extLst>
              <a:ext uri="{FF2B5EF4-FFF2-40B4-BE49-F238E27FC236}">
                <a16:creationId xmlns:a16="http://schemas.microsoft.com/office/drawing/2014/main" id="{9C2BFA9B-51C1-2216-1378-2D94C94EA796}"/>
              </a:ext>
            </a:extLst>
          </p:cNvPr>
          <p:cNvSpPr>
            <a:spLocks noGrp="1"/>
          </p:cNvSpPr>
          <p:nvPr>
            <p:ph sz="quarter" idx="10"/>
          </p:nvPr>
        </p:nvSpPr>
        <p:spPr>
          <a:xfrm>
            <a:off x="359173" y="1605553"/>
            <a:ext cx="11320371" cy="4140000"/>
          </a:xfrm>
        </p:spPr>
        <p:txBody>
          <a:bodyPr>
            <a:noAutofit/>
          </a:bodyPr>
          <a:lstStyle/>
          <a:p>
            <a:r>
              <a:rPr lang="en-GB" b="1" dirty="0"/>
              <a:t>Link to modern technology: condensing boilers</a:t>
            </a:r>
          </a:p>
          <a:p>
            <a:r>
              <a:rPr lang="en-GB" b="1" dirty="0"/>
              <a:t>Condensing boilers</a:t>
            </a:r>
            <a:r>
              <a:rPr lang="en-GB" dirty="0"/>
              <a:t> are </a:t>
            </a:r>
            <a:r>
              <a:rPr lang="en-GB" b="1" dirty="0"/>
              <a:t>designed to encourage condensation</a:t>
            </a:r>
            <a:r>
              <a:rPr lang="en-GB" dirty="0"/>
              <a:t> of flue gases to reclaim latent heat.</a:t>
            </a:r>
          </a:p>
          <a:p>
            <a:endParaRPr lang="en-GB" dirty="0"/>
          </a:p>
          <a:p>
            <a:endParaRPr lang="en-GB" dirty="0"/>
          </a:p>
          <a:p>
            <a:endParaRPr lang="en-GB" dirty="0"/>
          </a:p>
          <a:p>
            <a:pPr marL="342900" indent="-342900">
              <a:buFont typeface="Arial" panose="020B0604020202020204" pitchFamily="34" charset="0"/>
              <a:buChar char="•"/>
            </a:pPr>
            <a:r>
              <a:rPr lang="en-GB" dirty="0"/>
              <a:t>Efficiency is increased.</a:t>
            </a:r>
          </a:p>
          <a:p>
            <a:pPr marL="342900" indent="-342900">
              <a:buFont typeface="Arial" panose="020B0604020202020204" pitchFamily="34" charset="0"/>
              <a:buChar char="•"/>
            </a:pPr>
            <a:r>
              <a:rPr lang="en-GB" dirty="0"/>
              <a:t>Flue must be </a:t>
            </a:r>
            <a:r>
              <a:rPr lang="en-GB" b="1" dirty="0"/>
              <a:t>sloped correctly</a:t>
            </a:r>
            <a:r>
              <a:rPr lang="en-GB" dirty="0"/>
              <a:t> to drain condensate (as per MI and Part J).</a:t>
            </a:r>
          </a:p>
        </p:txBody>
      </p:sp>
      <p:graphicFrame>
        <p:nvGraphicFramePr>
          <p:cNvPr id="2" name="Table 1">
            <a:extLst>
              <a:ext uri="{FF2B5EF4-FFF2-40B4-BE49-F238E27FC236}">
                <a16:creationId xmlns:a16="http://schemas.microsoft.com/office/drawing/2014/main" id="{0FB62834-6289-04FB-5838-8B91E4EBD19A}"/>
              </a:ext>
            </a:extLst>
          </p:cNvPr>
          <p:cNvGraphicFramePr>
            <a:graphicFrameLocks noGrp="1"/>
          </p:cNvGraphicFramePr>
          <p:nvPr>
            <p:extLst>
              <p:ext uri="{D42A27DB-BD31-4B8C-83A1-F6EECF244321}">
                <p14:modId xmlns:p14="http://schemas.microsoft.com/office/powerpoint/2010/main" val="3131019872"/>
              </p:ext>
            </p:extLst>
          </p:nvPr>
        </p:nvGraphicFramePr>
        <p:xfrm>
          <a:off x="361552" y="3073136"/>
          <a:ext cx="11518900" cy="1584960"/>
        </p:xfrm>
        <a:graphic>
          <a:graphicData uri="http://schemas.openxmlformats.org/drawingml/2006/table">
            <a:tbl>
              <a:tblPr>
                <a:tableStyleId>{8A107856-5554-42FB-B03E-39F5DBC370BA}</a:tableStyleId>
              </a:tblPr>
              <a:tblGrid>
                <a:gridCol w="4395853">
                  <a:extLst>
                    <a:ext uri="{9D8B030D-6E8A-4147-A177-3AD203B41FA5}">
                      <a16:colId xmlns:a16="http://schemas.microsoft.com/office/drawing/2014/main" val="2787284888"/>
                    </a:ext>
                  </a:extLst>
                </a:gridCol>
                <a:gridCol w="7123047">
                  <a:extLst>
                    <a:ext uri="{9D8B030D-6E8A-4147-A177-3AD203B41FA5}">
                      <a16:colId xmlns:a16="http://schemas.microsoft.com/office/drawing/2014/main" val="1895455210"/>
                    </a:ext>
                  </a:extLst>
                </a:gridCol>
              </a:tblGrid>
              <a:tr h="0">
                <a:tc>
                  <a:txBody>
                    <a:bodyPr/>
                    <a:lstStyle/>
                    <a:p>
                      <a:pPr>
                        <a:buNone/>
                      </a:pPr>
                      <a:r>
                        <a:rPr lang="en-GB" sz="2000" b="1"/>
                        <a:t>Condensing Boiler Feature</a:t>
                      </a:r>
                    </a:p>
                  </a:txBody>
                  <a:tcPr anchor="ctr"/>
                </a:tc>
                <a:tc>
                  <a:txBody>
                    <a:bodyPr/>
                    <a:lstStyle/>
                    <a:p>
                      <a:pPr>
                        <a:buNone/>
                      </a:pPr>
                      <a:r>
                        <a:rPr lang="en-GB" sz="2000" b="1"/>
                        <a:t>Function</a:t>
                      </a:r>
                    </a:p>
                  </a:txBody>
                  <a:tcPr anchor="ctr"/>
                </a:tc>
                <a:extLst>
                  <a:ext uri="{0D108BD9-81ED-4DB2-BD59-A6C34878D82A}">
                    <a16:rowId xmlns:a16="http://schemas.microsoft.com/office/drawing/2014/main" val="2720123921"/>
                  </a:ext>
                </a:extLst>
              </a:tr>
              <a:tr h="0">
                <a:tc>
                  <a:txBody>
                    <a:bodyPr/>
                    <a:lstStyle/>
                    <a:p>
                      <a:pPr>
                        <a:buNone/>
                      </a:pPr>
                      <a:r>
                        <a:rPr lang="en-GB" sz="2000"/>
                        <a:t>Extra-large heat exchanger</a:t>
                      </a:r>
                    </a:p>
                  </a:txBody>
                  <a:tcPr anchor="ctr"/>
                </a:tc>
                <a:tc>
                  <a:txBody>
                    <a:bodyPr/>
                    <a:lstStyle/>
                    <a:p>
                      <a:pPr>
                        <a:buNone/>
                      </a:pPr>
                      <a:r>
                        <a:rPr lang="en-GB" sz="2000" dirty="0"/>
                        <a:t>Captures heat from water vapour before discharge.</a:t>
                      </a:r>
                    </a:p>
                  </a:txBody>
                  <a:tcPr anchor="ctr"/>
                </a:tc>
                <a:extLst>
                  <a:ext uri="{0D108BD9-81ED-4DB2-BD59-A6C34878D82A}">
                    <a16:rowId xmlns:a16="http://schemas.microsoft.com/office/drawing/2014/main" val="3003247236"/>
                  </a:ext>
                </a:extLst>
              </a:tr>
              <a:tr h="0">
                <a:tc>
                  <a:txBody>
                    <a:bodyPr/>
                    <a:lstStyle/>
                    <a:p>
                      <a:pPr>
                        <a:buNone/>
                      </a:pPr>
                      <a:r>
                        <a:rPr lang="en-GB" sz="2000"/>
                        <a:t>Drain for condensate</a:t>
                      </a:r>
                    </a:p>
                  </a:txBody>
                  <a:tcPr anchor="ctr"/>
                </a:tc>
                <a:tc>
                  <a:txBody>
                    <a:bodyPr/>
                    <a:lstStyle/>
                    <a:p>
                      <a:pPr>
                        <a:buNone/>
                      </a:pPr>
                      <a:r>
                        <a:rPr lang="en-GB" sz="2000" dirty="0"/>
                        <a:t>Safely removes acidic water to waste pipe.</a:t>
                      </a:r>
                    </a:p>
                  </a:txBody>
                  <a:tcPr anchor="ctr"/>
                </a:tc>
                <a:extLst>
                  <a:ext uri="{0D108BD9-81ED-4DB2-BD59-A6C34878D82A}">
                    <a16:rowId xmlns:a16="http://schemas.microsoft.com/office/drawing/2014/main" val="2929152079"/>
                  </a:ext>
                </a:extLst>
              </a:tr>
              <a:tr h="0">
                <a:tc>
                  <a:txBody>
                    <a:bodyPr/>
                    <a:lstStyle/>
                    <a:p>
                      <a:pPr>
                        <a:buNone/>
                      </a:pPr>
                      <a:r>
                        <a:rPr lang="en-GB" sz="2000"/>
                        <a:t>Plastic (PP) flue materials</a:t>
                      </a:r>
                    </a:p>
                  </a:txBody>
                  <a:tcPr anchor="ctr"/>
                </a:tc>
                <a:tc>
                  <a:txBody>
                    <a:bodyPr/>
                    <a:lstStyle/>
                    <a:p>
                      <a:pPr>
                        <a:buNone/>
                      </a:pPr>
                      <a:r>
                        <a:rPr lang="en-GB" sz="2000" dirty="0"/>
                        <a:t>Resistant to acidic condensate.</a:t>
                      </a:r>
                    </a:p>
                  </a:txBody>
                  <a:tcPr anchor="ctr"/>
                </a:tc>
                <a:extLst>
                  <a:ext uri="{0D108BD9-81ED-4DB2-BD59-A6C34878D82A}">
                    <a16:rowId xmlns:a16="http://schemas.microsoft.com/office/drawing/2014/main" val="2518646123"/>
                  </a:ext>
                </a:extLst>
              </a:tr>
            </a:tbl>
          </a:graphicData>
        </a:graphic>
      </p:graphicFrame>
    </p:spTree>
    <p:extLst>
      <p:ext uri="{BB962C8B-B14F-4D97-AF65-F5344CB8AC3E}">
        <p14:creationId xmlns:p14="http://schemas.microsoft.com/office/powerpoint/2010/main" val="1268403627"/>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651691F-98E1-91C1-6AD8-D6BB1B58520F}"/>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32EE250E-12A3-1815-F100-7AB8462AA2DE}"/>
              </a:ext>
            </a:extLst>
          </p:cNvPr>
          <p:cNvSpPr>
            <a:spLocks noGrp="1"/>
          </p:cNvSpPr>
          <p:nvPr>
            <p:ph type="title"/>
          </p:nvPr>
        </p:nvSpPr>
        <p:spPr>
          <a:xfrm>
            <a:off x="252000" y="959222"/>
            <a:ext cx="11628452" cy="646331"/>
          </a:xfrm>
        </p:spPr>
        <p:txBody>
          <a:bodyPr/>
          <a:lstStyle/>
          <a:p>
            <a:r>
              <a:rPr lang="en-GB"/>
              <a:t>Combustion products and condensation</a:t>
            </a:r>
          </a:p>
        </p:txBody>
      </p:sp>
      <p:sp>
        <p:nvSpPr>
          <p:cNvPr id="6" name="Content Placeholder 5">
            <a:extLst>
              <a:ext uri="{FF2B5EF4-FFF2-40B4-BE49-F238E27FC236}">
                <a16:creationId xmlns:a16="http://schemas.microsoft.com/office/drawing/2014/main" id="{EE10B352-11FB-312D-DEAB-0A584DB098FD}"/>
              </a:ext>
            </a:extLst>
          </p:cNvPr>
          <p:cNvSpPr>
            <a:spLocks noGrp="1"/>
          </p:cNvSpPr>
          <p:nvPr>
            <p:ph sz="quarter" idx="10"/>
          </p:nvPr>
        </p:nvSpPr>
        <p:spPr>
          <a:xfrm>
            <a:off x="360000" y="1800000"/>
            <a:ext cx="11324000" cy="4140000"/>
          </a:xfrm>
        </p:spPr>
        <p:txBody>
          <a:bodyPr>
            <a:normAutofit/>
          </a:bodyPr>
          <a:lstStyle/>
          <a:p>
            <a:r>
              <a:rPr lang="en-GB" dirty="0"/>
              <a:t>Science link: dew point</a:t>
            </a:r>
          </a:p>
          <a:p>
            <a:pPr marL="342900" indent="-342900">
              <a:buFont typeface="Arial" panose="020B0604020202020204" pitchFamily="34" charset="0"/>
              <a:buChar char="•"/>
            </a:pPr>
            <a:r>
              <a:rPr lang="en-GB" b="1" dirty="0"/>
              <a:t>Dew point</a:t>
            </a:r>
            <a:r>
              <a:rPr lang="en-GB" dirty="0"/>
              <a:t> is the temperature at which air becomes saturated, and water vapour condenses.</a:t>
            </a:r>
          </a:p>
          <a:p>
            <a:r>
              <a:rPr lang="en-GB" dirty="0"/>
              <a:t>In flue systems:</a:t>
            </a:r>
          </a:p>
          <a:p>
            <a:pPr marL="342900" indent="-342900">
              <a:buFont typeface="Arial" panose="020B0604020202020204" pitchFamily="34" charset="0"/>
              <a:buChar char="•"/>
            </a:pPr>
            <a:r>
              <a:rPr lang="en-GB" dirty="0"/>
              <a:t>If flue walls fall below this temp → condensation forms.</a:t>
            </a:r>
          </a:p>
          <a:p>
            <a:pPr marL="342900" indent="-342900">
              <a:buFont typeface="Arial" panose="020B0604020202020204" pitchFamily="34" charset="0"/>
              <a:buChar char="•"/>
            </a:pPr>
            <a:r>
              <a:rPr lang="en-GB" dirty="0"/>
              <a:t>Especially common in cold lofts or outside walls.</a:t>
            </a:r>
          </a:p>
          <a:p>
            <a:endParaRPr lang="en-GB" dirty="0"/>
          </a:p>
        </p:txBody>
      </p:sp>
    </p:spTree>
    <p:extLst>
      <p:ext uri="{BB962C8B-B14F-4D97-AF65-F5344CB8AC3E}">
        <p14:creationId xmlns:p14="http://schemas.microsoft.com/office/powerpoint/2010/main" val="2381723965"/>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2C7F9CB-EF77-24E7-869E-FC1604BD28EF}"/>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7BF9CF74-26FB-A57E-3738-A45DD5ABB18E}"/>
              </a:ext>
            </a:extLst>
          </p:cNvPr>
          <p:cNvSpPr>
            <a:spLocks noGrp="1"/>
          </p:cNvSpPr>
          <p:nvPr>
            <p:ph type="title"/>
          </p:nvPr>
        </p:nvSpPr>
        <p:spPr>
          <a:xfrm>
            <a:off x="252000" y="959222"/>
            <a:ext cx="11628452" cy="646331"/>
          </a:xfrm>
        </p:spPr>
        <p:txBody>
          <a:bodyPr/>
          <a:lstStyle/>
          <a:p>
            <a:r>
              <a:rPr lang="en-GB"/>
              <a:t>Flue flow test</a:t>
            </a:r>
          </a:p>
        </p:txBody>
      </p:sp>
      <p:sp>
        <p:nvSpPr>
          <p:cNvPr id="6" name="Content Placeholder 5">
            <a:extLst>
              <a:ext uri="{FF2B5EF4-FFF2-40B4-BE49-F238E27FC236}">
                <a16:creationId xmlns:a16="http://schemas.microsoft.com/office/drawing/2014/main" id="{03DAFA03-B90F-4A23-8E64-2AFBFF7D948D}"/>
              </a:ext>
            </a:extLst>
          </p:cNvPr>
          <p:cNvSpPr>
            <a:spLocks noGrp="1"/>
          </p:cNvSpPr>
          <p:nvPr>
            <p:ph sz="quarter" idx="10"/>
          </p:nvPr>
        </p:nvSpPr>
        <p:spPr>
          <a:xfrm>
            <a:off x="359999" y="1800000"/>
            <a:ext cx="11213933" cy="4140000"/>
          </a:xfrm>
        </p:spPr>
        <p:txBody>
          <a:bodyPr/>
          <a:lstStyle/>
          <a:p>
            <a:pPr lvl="0"/>
            <a:r>
              <a:rPr lang="en-GB" dirty="0"/>
              <a:t>The </a:t>
            </a:r>
            <a:r>
              <a:rPr lang="en-GB" b="1" dirty="0"/>
              <a:t>flue flow test</a:t>
            </a:r>
            <a:r>
              <a:rPr lang="en-GB" dirty="0"/>
              <a:t> is a critical check to verify that a chimney or flue system is safely and effectively removing combustion products. </a:t>
            </a:r>
          </a:p>
          <a:p>
            <a:pPr lvl="0"/>
            <a:r>
              <a:rPr lang="en-GB" dirty="0"/>
              <a:t>This test is typically carried out during commissioning, servicing, or following alterations to the flue or appliance.</a:t>
            </a:r>
          </a:p>
        </p:txBody>
      </p:sp>
    </p:spTree>
    <p:extLst>
      <p:ext uri="{BB962C8B-B14F-4D97-AF65-F5344CB8AC3E}">
        <p14:creationId xmlns:p14="http://schemas.microsoft.com/office/powerpoint/2010/main" val="243131417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977C994D-10BE-0914-16E5-B4836D05AFF2}"/>
              </a:ext>
            </a:extLst>
          </p:cNvPr>
          <p:cNvSpPr>
            <a:spLocks noGrp="1"/>
          </p:cNvSpPr>
          <p:nvPr>
            <p:ph type="title"/>
          </p:nvPr>
        </p:nvSpPr>
        <p:spPr>
          <a:xfrm>
            <a:off x="252000" y="959222"/>
            <a:ext cx="11628452" cy="646331"/>
          </a:xfrm>
        </p:spPr>
        <p:txBody>
          <a:bodyPr/>
          <a:lstStyle/>
          <a:p>
            <a:r>
              <a:rPr lang="en-GB"/>
              <a:t>What is draught?</a:t>
            </a:r>
          </a:p>
        </p:txBody>
      </p:sp>
      <p:sp>
        <p:nvSpPr>
          <p:cNvPr id="6" name="Content Placeholder 5">
            <a:extLst>
              <a:ext uri="{FF2B5EF4-FFF2-40B4-BE49-F238E27FC236}">
                <a16:creationId xmlns:a16="http://schemas.microsoft.com/office/drawing/2014/main" id="{63DEF0A9-7F3F-3D10-1348-19477BA25909}"/>
              </a:ext>
            </a:extLst>
          </p:cNvPr>
          <p:cNvSpPr>
            <a:spLocks noGrp="1"/>
          </p:cNvSpPr>
          <p:nvPr>
            <p:ph sz="quarter" idx="10"/>
          </p:nvPr>
        </p:nvSpPr>
        <p:spPr>
          <a:xfrm>
            <a:off x="359999" y="1800000"/>
            <a:ext cx="10985333" cy="4140000"/>
          </a:xfrm>
        </p:spPr>
        <p:txBody>
          <a:bodyPr/>
          <a:lstStyle/>
          <a:p>
            <a:pPr lvl="0"/>
            <a:r>
              <a:rPr lang="en-GB" b="1" dirty="0"/>
              <a:t>Draught</a:t>
            </a:r>
            <a:r>
              <a:rPr lang="en-GB" dirty="0"/>
              <a:t> is the pressure difference that causes combustion gases to move through an appliance's flue system and safely out into the atmosphere.</a:t>
            </a:r>
          </a:p>
          <a:p>
            <a:pPr lvl="0"/>
            <a:r>
              <a:rPr lang="en-GB" dirty="0"/>
              <a:t>It’s the driving force behind flue gas movement — without it, dangerous products like </a:t>
            </a:r>
            <a:r>
              <a:rPr lang="en-GB" b="1" dirty="0"/>
              <a:t>carbon monoxide (CO)</a:t>
            </a:r>
            <a:r>
              <a:rPr lang="en-GB" dirty="0"/>
              <a:t> and water vapour would build up inside the building.</a:t>
            </a:r>
          </a:p>
        </p:txBody>
      </p:sp>
    </p:spTree>
    <p:extLst>
      <p:ext uri="{BB962C8B-B14F-4D97-AF65-F5344CB8AC3E}">
        <p14:creationId xmlns:p14="http://schemas.microsoft.com/office/powerpoint/2010/main" val="859905571"/>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98D14FD-EF52-A062-16B5-41924EB2251E}"/>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F5534B80-3181-AD44-5773-57B109313016}"/>
              </a:ext>
            </a:extLst>
          </p:cNvPr>
          <p:cNvSpPr>
            <a:spLocks noGrp="1"/>
          </p:cNvSpPr>
          <p:nvPr>
            <p:ph type="title"/>
          </p:nvPr>
        </p:nvSpPr>
        <p:spPr>
          <a:xfrm>
            <a:off x="252000" y="959222"/>
            <a:ext cx="11628452" cy="646331"/>
          </a:xfrm>
        </p:spPr>
        <p:txBody>
          <a:bodyPr/>
          <a:lstStyle/>
          <a:p>
            <a:r>
              <a:rPr lang="en-GB"/>
              <a:t>Flue flow test</a:t>
            </a:r>
          </a:p>
        </p:txBody>
      </p:sp>
      <p:sp>
        <p:nvSpPr>
          <p:cNvPr id="6" name="Content Placeholder 5">
            <a:extLst>
              <a:ext uri="{FF2B5EF4-FFF2-40B4-BE49-F238E27FC236}">
                <a16:creationId xmlns:a16="http://schemas.microsoft.com/office/drawing/2014/main" id="{832A9780-E58F-E69B-4187-F13D73EC4F79}"/>
              </a:ext>
            </a:extLst>
          </p:cNvPr>
          <p:cNvSpPr>
            <a:spLocks noGrp="1"/>
          </p:cNvSpPr>
          <p:nvPr>
            <p:ph sz="quarter" idx="10"/>
          </p:nvPr>
        </p:nvSpPr>
        <p:spPr>
          <a:xfrm>
            <a:off x="359999" y="1800000"/>
            <a:ext cx="11180067" cy="4140000"/>
          </a:xfrm>
        </p:spPr>
        <p:txBody>
          <a:bodyPr/>
          <a:lstStyle/>
          <a:p>
            <a:pPr lvl="0"/>
            <a:r>
              <a:rPr lang="en-GB"/>
              <a:t>A </a:t>
            </a:r>
            <a:r>
              <a:rPr lang="en-GB" b="1"/>
              <a:t>flue flow test</a:t>
            </a:r>
            <a:r>
              <a:rPr lang="en-GB"/>
              <a:t> confirms that the chimney or flue creates a </a:t>
            </a:r>
            <a:r>
              <a:rPr lang="en-GB" b="1"/>
              <a:t>sufficient draught</a:t>
            </a:r>
            <a:r>
              <a:rPr lang="en-GB"/>
              <a:t> to safely carry combustion gases (CO₂, CO, water vapour, heat) up and out into the atmosphere.</a:t>
            </a:r>
          </a:p>
          <a:p>
            <a:pPr lvl="0"/>
            <a:r>
              <a:rPr lang="en-GB"/>
              <a:t>This test is </a:t>
            </a:r>
            <a:r>
              <a:rPr lang="en-GB" b="1"/>
              <a:t>mandatory for open-flued appliances</a:t>
            </a:r>
            <a:r>
              <a:rPr lang="en-GB"/>
              <a:t> and should be performed </a:t>
            </a:r>
            <a:r>
              <a:rPr lang="en-GB" b="1"/>
              <a:t>before</a:t>
            </a:r>
            <a:r>
              <a:rPr lang="en-GB"/>
              <a:t> lighting the appliance during installation or reactivation.</a:t>
            </a:r>
          </a:p>
        </p:txBody>
      </p:sp>
    </p:spTree>
    <p:extLst>
      <p:ext uri="{BB962C8B-B14F-4D97-AF65-F5344CB8AC3E}">
        <p14:creationId xmlns:p14="http://schemas.microsoft.com/office/powerpoint/2010/main" val="1966986876"/>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387C1B0-28A0-8426-304B-EB78711B5C77}"/>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BDF2C846-BB40-1B8F-9A82-0954690DD61A}"/>
              </a:ext>
            </a:extLst>
          </p:cNvPr>
          <p:cNvSpPr>
            <a:spLocks noGrp="1"/>
          </p:cNvSpPr>
          <p:nvPr>
            <p:ph type="title"/>
          </p:nvPr>
        </p:nvSpPr>
        <p:spPr>
          <a:xfrm>
            <a:off x="252000" y="959222"/>
            <a:ext cx="11628452" cy="646331"/>
          </a:xfrm>
        </p:spPr>
        <p:txBody>
          <a:bodyPr/>
          <a:lstStyle/>
          <a:p>
            <a:r>
              <a:rPr lang="en-GB"/>
              <a:t>Flue flow test - test method (simplified procedure)</a:t>
            </a:r>
          </a:p>
        </p:txBody>
      </p:sp>
      <p:sp>
        <p:nvSpPr>
          <p:cNvPr id="6" name="Content Placeholder 5">
            <a:extLst>
              <a:ext uri="{FF2B5EF4-FFF2-40B4-BE49-F238E27FC236}">
                <a16:creationId xmlns:a16="http://schemas.microsoft.com/office/drawing/2014/main" id="{519A1006-8246-0128-7010-151113FCF4C7}"/>
              </a:ext>
            </a:extLst>
          </p:cNvPr>
          <p:cNvSpPr>
            <a:spLocks noGrp="1"/>
          </p:cNvSpPr>
          <p:nvPr>
            <p:ph sz="quarter" idx="10"/>
          </p:nvPr>
        </p:nvSpPr>
        <p:spPr/>
        <p:txBody>
          <a:bodyPr/>
          <a:lstStyle/>
          <a:p>
            <a:r>
              <a:rPr lang="en-GB" b="1" dirty="0">
                <a:ea typeface="ＭＳ Ｐゴシック"/>
              </a:rPr>
              <a:t>1. Pre-Check:</a:t>
            </a:r>
            <a:endParaRPr lang="en-GB" dirty="0">
              <a:ea typeface="ＭＳ Ｐゴシック"/>
            </a:endParaRPr>
          </a:p>
          <a:p>
            <a:pPr marL="342900" indent="-342900">
              <a:buFont typeface="Arial" panose="020B0604020202020204" pitchFamily="34" charset="0"/>
              <a:buChar char="•"/>
            </a:pPr>
            <a:r>
              <a:rPr lang="en-GB" dirty="0">
                <a:ea typeface="ＭＳ Ｐゴシック"/>
              </a:rPr>
              <a:t>Inspect the flue throughout its entire length.</a:t>
            </a:r>
          </a:p>
          <a:p>
            <a:pPr marL="342900" indent="-342900">
              <a:buFont typeface="Arial" panose="020B0604020202020204" pitchFamily="34" charset="0"/>
              <a:buChar char="•"/>
            </a:pPr>
            <a:r>
              <a:rPr lang="en-GB" dirty="0">
                <a:ea typeface="ＭＳ Ｐゴシック"/>
                <a:cs typeface="Arial"/>
              </a:rPr>
              <a:t>Confirm the flue is installed correctly to British Standards.</a:t>
            </a:r>
          </a:p>
          <a:p>
            <a:pPr marL="342900" indent="-342900">
              <a:buFont typeface="Arial" panose="020B0604020202020204" pitchFamily="34" charset="0"/>
              <a:buChar char="•"/>
            </a:pPr>
            <a:r>
              <a:rPr lang="en-GB" dirty="0">
                <a:ea typeface="ＭＳ Ｐゴシック"/>
              </a:rPr>
              <a:t>Ensure chimney is clear of obstructions.</a:t>
            </a:r>
            <a:endParaRPr lang="en-GB" dirty="0"/>
          </a:p>
          <a:p>
            <a:pPr marL="342900" indent="-342900">
              <a:buFont typeface="Arial" panose="020B0604020202020204" pitchFamily="34" charset="0"/>
              <a:buChar char="•"/>
            </a:pPr>
            <a:r>
              <a:rPr lang="en-GB" dirty="0">
                <a:ea typeface="ＭＳ Ｐゴシック"/>
              </a:rPr>
              <a:t>Confirm appliance is not lit.</a:t>
            </a:r>
          </a:p>
          <a:p>
            <a:pPr marL="342900" indent="-342900">
              <a:buFont typeface="Arial" panose="020B0604020202020204" pitchFamily="34" charset="0"/>
              <a:buChar char="•"/>
            </a:pPr>
            <a:r>
              <a:rPr lang="en-GB" dirty="0">
                <a:ea typeface="ＭＳ Ｐゴシック"/>
              </a:rPr>
              <a:t>Check air vents are open and the room is not too airtight.</a:t>
            </a:r>
          </a:p>
        </p:txBody>
      </p:sp>
    </p:spTree>
    <p:extLst>
      <p:ext uri="{BB962C8B-B14F-4D97-AF65-F5344CB8AC3E}">
        <p14:creationId xmlns:p14="http://schemas.microsoft.com/office/powerpoint/2010/main" val="1908484393"/>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903F96F-8AB9-B180-9196-AAC98CF369BD}"/>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D1E8035A-6CA7-F23E-1120-BA8A372F8BE0}"/>
              </a:ext>
            </a:extLst>
          </p:cNvPr>
          <p:cNvSpPr>
            <a:spLocks noGrp="1"/>
          </p:cNvSpPr>
          <p:nvPr>
            <p:ph type="title"/>
          </p:nvPr>
        </p:nvSpPr>
        <p:spPr>
          <a:xfrm>
            <a:off x="252000" y="959222"/>
            <a:ext cx="11628452" cy="646331"/>
          </a:xfrm>
        </p:spPr>
        <p:txBody>
          <a:bodyPr/>
          <a:lstStyle/>
          <a:p>
            <a:r>
              <a:rPr lang="en-GB"/>
              <a:t>Flue flow test - test method (simplified procedure)</a:t>
            </a:r>
          </a:p>
        </p:txBody>
      </p:sp>
      <p:sp>
        <p:nvSpPr>
          <p:cNvPr id="6" name="Content Placeholder 5">
            <a:extLst>
              <a:ext uri="{FF2B5EF4-FFF2-40B4-BE49-F238E27FC236}">
                <a16:creationId xmlns:a16="http://schemas.microsoft.com/office/drawing/2014/main" id="{D4BC34A5-29BB-25AF-B6D8-0759CE6CBAE0}"/>
              </a:ext>
            </a:extLst>
          </p:cNvPr>
          <p:cNvSpPr>
            <a:spLocks noGrp="1"/>
          </p:cNvSpPr>
          <p:nvPr>
            <p:ph sz="quarter" idx="10"/>
          </p:nvPr>
        </p:nvSpPr>
        <p:spPr/>
        <p:txBody>
          <a:bodyPr/>
          <a:lstStyle/>
          <a:p>
            <a:r>
              <a:rPr lang="en-GB" b="1" dirty="0"/>
              <a:t>2. Warm the flue:</a:t>
            </a:r>
            <a:endParaRPr lang="en-GB" dirty="0"/>
          </a:p>
          <a:p>
            <a:pPr marL="342900" indent="-342900">
              <a:buFont typeface="Arial" panose="020B0604020202020204" pitchFamily="34" charset="0"/>
              <a:buChar char="•"/>
            </a:pPr>
            <a:r>
              <a:rPr lang="en-GB" dirty="0"/>
              <a:t>Use a lit match, paper twist, or blowtorch flame.</a:t>
            </a:r>
          </a:p>
          <a:p>
            <a:pPr marL="342900" indent="-342900">
              <a:buFont typeface="Arial" panose="020B0604020202020204" pitchFamily="34" charset="0"/>
              <a:buChar char="•"/>
            </a:pPr>
            <a:r>
              <a:rPr lang="en-GB" dirty="0"/>
              <a:t>Hold in the flue opening to preheat and start the draught.</a:t>
            </a:r>
          </a:p>
          <a:p>
            <a:pPr marL="342900" indent="-342900">
              <a:buFont typeface="Arial" panose="020B0604020202020204" pitchFamily="34" charset="0"/>
              <a:buChar char="•"/>
            </a:pPr>
            <a:r>
              <a:rPr lang="en-GB" dirty="0"/>
              <a:t>This mimics normal operating conditions.</a:t>
            </a:r>
          </a:p>
        </p:txBody>
      </p:sp>
    </p:spTree>
    <p:extLst>
      <p:ext uri="{BB962C8B-B14F-4D97-AF65-F5344CB8AC3E}">
        <p14:creationId xmlns:p14="http://schemas.microsoft.com/office/powerpoint/2010/main" val="46924472"/>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5F99ADE-D6A8-7904-183E-5407943F3CCE}"/>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020BEB65-2FD4-6F88-180E-028262A68794}"/>
              </a:ext>
            </a:extLst>
          </p:cNvPr>
          <p:cNvSpPr>
            <a:spLocks noGrp="1"/>
          </p:cNvSpPr>
          <p:nvPr>
            <p:ph type="title"/>
          </p:nvPr>
        </p:nvSpPr>
        <p:spPr>
          <a:xfrm>
            <a:off x="252000" y="959222"/>
            <a:ext cx="11628452" cy="646331"/>
          </a:xfrm>
        </p:spPr>
        <p:txBody>
          <a:bodyPr/>
          <a:lstStyle/>
          <a:p>
            <a:r>
              <a:rPr lang="en-GB"/>
              <a:t>Flue flow test - test method (simplified procedure)</a:t>
            </a:r>
          </a:p>
        </p:txBody>
      </p:sp>
      <p:sp>
        <p:nvSpPr>
          <p:cNvPr id="6" name="Content Placeholder 5">
            <a:extLst>
              <a:ext uri="{FF2B5EF4-FFF2-40B4-BE49-F238E27FC236}">
                <a16:creationId xmlns:a16="http://schemas.microsoft.com/office/drawing/2014/main" id="{89D697B1-0122-C60E-E753-5D5117917C1D}"/>
              </a:ext>
            </a:extLst>
          </p:cNvPr>
          <p:cNvSpPr>
            <a:spLocks noGrp="1"/>
          </p:cNvSpPr>
          <p:nvPr>
            <p:ph sz="quarter" idx="10"/>
          </p:nvPr>
        </p:nvSpPr>
        <p:spPr/>
        <p:txBody>
          <a:bodyPr/>
          <a:lstStyle/>
          <a:p>
            <a:r>
              <a:rPr lang="en-GB" b="1" dirty="0">
                <a:ea typeface="ＭＳ Ｐゴシック"/>
              </a:rPr>
              <a:t>3. Introduce smoke:</a:t>
            </a:r>
            <a:endParaRPr lang="en-GB" dirty="0">
              <a:ea typeface="ＭＳ Ｐゴシック"/>
            </a:endParaRPr>
          </a:p>
          <a:p>
            <a:pPr marL="342900" indent="-342900">
              <a:buFont typeface="Arial" panose="020B0604020202020204" pitchFamily="34" charset="0"/>
              <a:buChar char="•"/>
            </a:pPr>
            <a:r>
              <a:rPr lang="en-GB" dirty="0">
                <a:ea typeface="ＭＳ Ｐゴシック"/>
              </a:rPr>
              <a:t>Place a </a:t>
            </a:r>
            <a:r>
              <a:rPr lang="en-GB" b="1" dirty="0">
                <a:ea typeface="ＭＳ Ｐゴシック"/>
              </a:rPr>
              <a:t>smoke pellet</a:t>
            </a:r>
            <a:r>
              <a:rPr lang="en-GB" dirty="0">
                <a:ea typeface="ＭＳ Ｐゴシック"/>
              </a:rPr>
              <a:t> at the appliance flue connection.</a:t>
            </a:r>
          </a:p>
          <a:p>
            <a:pPr marL="342900" indent="-342900">
              <a:buFont typeface="Arial" panose="020B0604020202020204" pitchFamily="34" charset="0"/>
              <a:buChar char="•"/>
            </a:pPr>
            <a:r>
              <a:rPr lang="en-GB" i="1" dirty="0">
                <a:ea typeface="ＭＳ Ｐゴシック"/>
              </a:rPr>
              <a:t>Smoke pellet should produce 5m</a:t>
            </a:r>
            <a:r>
              <a:rPr lang="en-GB" i="1" baseline="30000" dirty="0">
                <a:ea typeface="ＭＳ Ｐゴシック"/>
              </a:rPr>
              <a:t>3</a:t>
            </a:r>
            <a:r>
              <a:rPr lang="en-GB" i="1" dirty="0">
                <a:ea typeface="ＭＳ Ｐゴシック"/>
              </a:rPr>
              <a:t> of smoke in a 30 second burn time.</a:t>
            </a:r>
          </a:p>
          <a:p>
            <a:pPr marL="342900" indent="-342900">
              <a:buFont typeface="Arial" panose="020B0604020202020204" pitchFamily="34" charset="0"/>
              <a:buChar char="•"/>
            </a:pPr>
            <a:r>
              <a:rPr lang="en-GB" dirty="0">
                <a:ea typeface="ＭＳ Ｐゴシック"/>
              </a:rPr>
              <a:t>Light it and observe the flow of smoke.</a:t>
            </a:r>
          </a:p>
          <a:p>
            <a:pPr marL="342900" indent="-342900">
              <a:buFont typeface="Arial" panose="020B0604020202020204" pitchFamily="34" charset="0"/>
              <a:buChar char="•"/>
            </a:pPr>
            <a:r>
              <a:rPr lang="en-GB" dirty="0">
                <a:ea typeface="ＭＳ Ｐゴシック"/>
              </a:rPr>
              <a:t>It should </a:t>
            </a:r>
            <a:r>
              <a:rPr lang="en-GB" b="1" dirty="0">
                <a:ea typeface="ＭＳ Ｐゴシック"/>
              </a:rPr>
              <a:t>rise steadily</a:t>
            </a:r>
            <a:r>
              <a:rPr lang="en-GB" dirty="0">
                <a:ea typeface="ＭＳ Ｐゴシック"/>
              </a:rPr>
              <a:t> through the flue and exit at terminal.</a:t>
            </a:r>
          </a:p>
        </p:txBody>
      </p:sp>
    </p:spTree>
    <p:extLst>
      <p:ext uri="{BB962C8B-B14F-4D97-AF65-F5344CB8AC3E}">
        <p14:creationId xmlns:p14="http://schemas.microsoft.com/office/powerpoint/2010/main" val="2554343193"/>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366060C-A43E-7FBA-8107-0FBA0ACCA369}"/>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BC888097-D74A-CBB6-3F67-C7EFDA388D3C}"/>
              </a:ext>
            </a:extLst>
          </p:cNvPr>
          <p:cNvSpPr>
            <a:spLocks noGrp="1"/>
          </p:cNvSpPr>
          <p:nvPr>
            <p:ph type="title"/>
          </p:nvPr>
        </p:nvSpPr>
        <p:spPr>
          <a:xfrm>
            <a:off x="252000" y="959222"/>
            <a:ext cx="11628452" cy="646331"/>
          </a:xfrm>
        </p:spPr>
        <p:txBody>
          <a:bodyPr/>
          <a:lstStyle/>
          <a:p>
            <a:r>
              <a:rPr lang="en-GB"/>
              <a:t>Flue flow test - test method (simplified procedure)</a:t>
            </a:r>
          </a:p>
        </p:txBody>
      </p:sp>
      <p:sp>
        <p:nvSpPr>
          <p:cNvPr id="6" name="Content Placeholder 5">
            <a:extLst>
              <a:ext uri="{FF2B5EF4-FFF2-40B4-BE49-F238E27FC236}">
                <a16:creationId xmlns:a16="http://schemas.microsoft.com/office/drawing/2014/main" id="{52533B0B-35CB-2CE8-AF47-343592106F69}"/>
              </a:ext>
            </a:extLst>
          </p:cNvPr>
          <p:cNvSpPr>
            <a:spLocks noGrp="1"/>
          </p:cNvSpPr>
          <p:nvPr>
            <p:ph sz="quarter" idx="10"/>
          </p:nvPr>
        </p:nvSpPr>
        <p:spPr/>
        <p:txBody>
          <a:bodyPr/>
          <a:lstStyle/>
          <a:p>
            <a:r>
              <a:rPr lang="en-GB" b="1" dirty="0">
                <a:ea typeface="ＭＳ Ｐゴシック"/>
              </a:rPr>
              <a:t>4. Observation (at terminal or roof):</a:t>
            </a:r>
            <a:endParaRPr lang="en-GB" dirty="0">
              <a:ea typeface="ＭＳ Ｐゴシック"/>
            </a:endParaRPr>
          </a:p>
          <a:p>
            <a:pPr marL="342900" indent="-342900">
              <a:buFont typeface="Arial" panose="020B0604020202020204" pitchFamily="34" charset="0"/>
              <a:buChar char="•"/>
            </a:pPr>
            <a:r>
              <a:rPr lang="en-GB" dirty="0">
                <a:ea typeface="ＭＳ Ｐゴシック"/>
              </a:rPr>
              <a:t>Should see smoke exiting clearly from the terminal.</a:t>
            </a:r>
          </a:p>
          <a:p>
            <a:pPr marL="342900" indent="-342900">
              <a:buFont typeface="Arial" panose="020B0604020202020204" pitchFamily="34" charset="0"/>
              <a:buChar char="•"/>
            </a:pPr>
            <a:r>
              <a:rPr lang="en-GB" dirty="0">
                <a:ea typeface="ＭＳ Ｐゴシック"/>
              </a:rPr>
              <a:t>Smoke should only be emitted from the correct terminal in chimney stacks with multiple flues. </a:t>
            </a:r>
          </a:p>
          <a:p>
            <a:pPr marL="342900" indent="-342900">
              <a:buFont typeface="Arial" panose="020B0604020202020204" pitchFamily="34" charset="0"/>
              <a:buChar char="•"/>
            </a:pPr>
            <a:r>
              <a:rPr lang="en-GB" dirty="0">
                <a:ea typeface="ＭＳ Ｐゴシック"/>
              </a:rPr>
              <a:t>Must </a:t>
            </a:r>
            <a:r>
              <a:rPr lang="en-GB" b="1" dirty="0">
                <a:ea typeface="ＭＳ Ｐゴシック"/>
              </a:rPr>
              <a:t>not</a:t>
            </a:r>
            <a:r>
              <a:rPr lang="en-GB" dirty="0">
                <a:ea typeface="ＭＳ Ｐゴシック"/>
              </a:rPr>
              <a:t> spill back into the room.</a:t>
            </a:r>
          </a:p>
        </p:txBody>
      </p:sp>
    </p:spTree>
    <p:extLst>
      <p:ext uri="{BB962C8B-B14F-4D97-AF65-F5344CB8AC3E}">
        <p14:creationId xmlns:p14="http://schemas.microsoft.com/office/powerpoint/2010/main" val="1182848353"/>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9CD066C-E8CD-746B-1A33-268051A97E5E}"/>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FCA3D1F5-1477-B044-E726-7DA9944D1888}"/>
              </a:ext>
            </a:extLst>
          </p:cNvPr>
          <p:cNvSpPr>
            <a:spLocks noGrp="1"/>
          </p:cNvSpPr>
          <p:nvPr>
            <p:ph type="title"/>
          </p:nvPr>
        </p:nvSpPr>
        <p:spPr>
          <a:xfrm>
            <a:off x="252000" y="959222"/>
            <a:ext cx="11628452" cy="646331"/>
          </a:xfrm>
        </p:spPr>
        <p:txBody>
          <a:bodyPr/>
          <a:lstStyle/>
          <a:p>
            <a:r>
              <a:rPr lang="en-GB"/>
              <a:t>Flue flow test - test method (simplified procedure)</a:t>
            </a:r>
          </a:p>
        </p:txBody>
      </p:sp>
      <p:sp>
        <p:nvSpPr>
          <p:cNvPr id="6" name="Content Placeholder 5">
            <a:extLst>
              <a:ext uri="{FF2B5EF4-FFF2-40B4-BE49-F238E27FC236}">
                <a16:creationId xmlns:a16="http://schemas.microsoft.com/office/drawing/2014/main" id="{F3662CC7-099B-BB6F-828C-C70470D55A4F}"/>
              </a:ext>
            </a:extLst>
          </p:cNvPr>
          <p:cNvSpPr>
            <a:spLocks noGrp="1"/>
          </p:cNvSpPr>
          <p:nvPr>
            <p:ph sz="quarter" idx="10"/>
          </p:nvPr>
        </p:nvSpPr>
        <p:spPr/>
        <p:txBody>
          <a:bodyPr/>
          <a:lstStyle/>
          <a:p>
            <a:r>
              <a:rPr lang="en-GB" b="1"/>
              <a:t>Interpreting the results:</a:t>
            </a:r>
            <a:endParaRPr lang="en-GB"/>
          </a:p>
        </p:txBody>
      </p:sp>
      <p:graphicFrame>
        <p:nvGraphicFramePr>
          <p:cNvPr id="2" name="Table 1">
            <a:extLst>
              <a:ext uri="{FF2B5EF4-FFF2-40B4-BE49-F238E27FC236}">
                <a16:creationId xmlns:a16="http://schemas.microsoft.com/office/drawing/2014/main" id="{705F6BCE-2C67-2BC1-5FED-316CF8FA58EA}"/>
              </a:ext>
            </a:extLst>
          </p:cNvPr>
          <p:cNvGraphicFramePr>
            <a:graphicFrameLocks noGrp="1"/>
          </p:cNvGraphicFramePr>
          <p:nvPr>
            <p:extLst>
              <p:ext uri="{D42A27DB-BD31-4B8C-83A1-F6EECF244321}">
                <p14:modId xmlns:p14="http://schemas.microsoft.com/office/powerpoint/2010/main" val="2639259222"/>
              </p:ext>
            </p:extLst>
          </p:nvPr>
        </p:nvGraphicFramePr>
        <p:xfrm>
          <a:off x="306776" y="2441596"/>
          <a:ext cx="11518900" cy="2286000"/>
        </p:xfrm>
        <a:graphic>
          <a:graphicData uri="http://schemas.openxmlformats.org/drawingml/2006/table">
            <a:tbl>
              <a:tblPr>
                <a:tableStyleId>{8A107856-5554-42FB-B03E-39F5DBC370BA}</a:tableStyleId>
              </a:tblPr>
              <a:tblGrid>
                <a:gridCol w="5759450">
                  <a:extLst>
                    <a:ext uri="{9D8B030D-6E8A-4147-A177-3AD203B41FA5}">
                      <a16:colId xmlns:a16="http://schemas.microsoft.com/office/drawing/2014/main" val="342743261"/>
                    </a:ext>
                  </a:extLst>
                </a:gridCol>
                <a:gridCol w="5759450">
                  <a:extLst>
                    <a:ext uri="{9D8B030D-6E8A-4147-A177-3AD203B41FA5}">
                      <a16:colId xmlns:a16="http://schemas.microsoft.com/office/drawing/2014/main" val="1314988958"/>
                    </a:ext>
                  </a:extLst>
                </a:gridCol>
              </a:tblGrid>
              <a:tr h="0">
                <a:tc>
                  <a:txBody>
                    <a:bodyPr/>
                    <a:lstStyle/>
                    <a:p>
                      <a:pPr>
                        <a:buNone/>
                      </a:pPr>
                      <a:r>
                        <a:rPr lang="en-GB" sz="2400" b="1"/>
                        <a:t>Observation</a:t>
                      </a:r>
                    </a:p>
                  </a:txBody>
                  <a:tcPr anchor="ctr"/>
                </a:tc>
                <a:tc>
                  <a:txBody>
                    <a:bodyPr/>
                    <a:lstStyle/>
                    <a:p>
                      <a:pPr>
                        <a:buNone/>
                      </a:pPr>
                      <a:r>
                        <a:rPr lang="en-GB" sz="2400" b="1"/>
                        <a:t>Meaning</a:t>
                      </a:r>
                    </a:p>
                  </a:txBody>
                  <a:tcPr anchor="ctr"/>
                </a:tc>
                <a:extLst>
                  <a:ext uri="{0D108BD9-81ED-4DB2-BD59-A6C34878D82A}">
                    <a16:rowId xmlns:a16="http://schemas.microsoft.com/office/drawing/2014/main" val="492533600"/>
                  </a:ext>
                </a:extLst>
              </a:tr>
              <a:tr h="0">
                <a:tc>
                  <a:txBody>
                    <a:bodyPr/>
                    <a:lstStyle/>
                    <a:p>
                      <a:pPr>
                        <a:buNone/>
                      </a:pPr>
                      <a:r>
                        <a:rPr lang="en-GB" sz="2400" b="0"/>
                        <a:t>Strong upward flow</a:t>
                      </a:r>
                    </a:p>
                  </a:txBody>
                  <a:tcPr anchor="ctr"/>
                </a:tc>
                <a:tc>
                  <a:txBody>
                    <a:bodyPr/>
                    <a:lstStyle/>
                    <a:p>
                      <a:pPr>
                        <a:buNone/>
                      </a:pPr>
                      <a:r>
                        <a:rPr lang="en-GB" sz="2400" dirty="0"/>
                        <a:t>Flue is functioning correctly.</a:t>
                      </a:r>
                    </a:p>
                  </a:txBody>
                  <a:tcPr anchor="ctr"/>
                </a:tc>
                <a:extLst>
                  <a:ext uri="{0D108BD9-81ED-4DB2-BD59-A6C34878D82A}">
                    <a16:rowId xmlns:a16="http://schemas.microsoft.com/office/drawing/2014/main" val="3260904453"/>
                  </a:ext>
                </a:extLst>
              </a:tr>
              <a:tr h="0">
                <a:tc>
                  <a:txBody>
                    <a:bodyPr/>
                    <a:lstStyle/>
                    <a:p>
                      <a:pPr>
                        <a:buNone/>
                      </a:pPr>
                      <a:r>
                        <a:rPr lang="en-GB" sz="2400" b="0"/>
                        <a:t>Delayed exit</a:t>
                      </a:r>
                    </a:p>
                  </a:txBody>
                  <a:tcPr anchor="ctr"/>
                </a:tc>
                <a:tc>
                  <a:txBody>
                    <a:bodyPr/>
                    <a:lstStyle/>
                    <a:p>
                      <a:pPr>
                        <a:buNone/>
                      </a:pPr>
                      <a:r>
                        <a:rPr lang="en-GB" sz="2400" dirty="0"/>
                        <a:t>Flue may be partially blocked or cold.</a:t>
                      </a:r>
                    </a:p>
                  </a:txBody>
                  <a:tcPr anchor="ctr"/>
                </a:tc>
                <a:extLst>
                  <a:ext uri="{0D108BD9-81ED-4DB2-BD59-A6C34878D82A}">
                    <a16:rowId xmlns:a16="http://schemas.microsoft.com/office/drawing/2014/main" val="4216469731"/>
                  </a:ext>
                </a:extLst>
              </a:tr>
              <a:tr h="0">
                <a:tc>
                  <a:txBody>
                    <a:bodyPr/>
                    <a:lstStyle/>
                    <a:p>
                      <a:pPr>
                        <a:buNone/>
                      </a:pPr>
                      <a:r>
                        <a:rPr lang="en-GB" sz="2400" b="0"/>
                        <a:t>Smoke spillage</a:t>
                      </a:r>
                    </a:p>
                  </a:txBody>
                  <a:tcPr anchor="ctr"/>
                </a:tc>
                <a:tc>
                  <a:txBody>
                    <a:bodyPr/>
                    <a:lstStyle/>
                    <a:p>
                      <a:pPr>
                        <a:buNone/>
                      </a:pPr>
                      <a:r>
                        <a:rPr lang="en-GB" sz="2400" dirty="0"/>
                        <a:t>Dangerous — poor draught or blockage.</a:t>
                      </a:r>
                    </a:p>
                  </a:txBody>
                  <a:tcPr anchor="ctr"/>
                </a:tc>
                <a:extLst>
                  <a:ext uri="{0D108BD9-81ED-4DB2-BD59-A6C34878D82A}">
                    <a16:rowId xmlns:a16="http://schemas.microsoft.com/office/drawing/2014/main" val="128414744"/>
                  </a:ext>
                </a:extLst>
              </a:tr>
              <a:tr h="0">
                <a:tc>
                  <a:txBody>
                    <a:bodyPr/>
                    <a:lstStyle/>
                    <a:p>
                      <a:pPr>
                        <a:buNone/>
                      </a:pPr>
                      <a:r>
                        <a:rPr lang="en-GB" sz="2400" b="0"/>
                        <a:t>No movement</a:t>
                      </a:r>
                    </a:p>
                  </a:txBody>
                  <a:tcPr anchor="ctr"/>
                </a:tc>
                <a:tc>
                  <a:txBody>
                    <a:bodyPr/>
                    <a:lstStyle/>
                    <a:p>
                      <a:pPr>
                        <a:buNone/>
                      </a:pPr>
                      <a:r>
                        <a:rPr lang="en-GB" sz="2400" dirty="0"/>
                        <a:t>Immediate risk — ID classification likely.</a:t>
                      </a:r>
                    </a:p>
                  </a:txBody>
                  <a:tcPr anchor="ctr"/>
                </a:tc>
                <a:extLst>
                  <a:ext uri="{0D108BD9-81ED-4DB2-BD59-A6C34878D82A}">
                    <a16:rowId xmlns:a16="http://schemas.microsoft.com/office/drawing/2014/main" val="58413150"/>
                  </a:ext>
                </a:extLst>
              </a:tr>
            </a:tbl>
          </a:graphicData>
        </a:graphic>
      </p:graphicFrame>
    </p:spTree>
    <p:extLst>
      <p:ext uri="{BB962C8B-B14F-4D97-AF65-F5344CB8AC3E}">
        <p14:creationId xmlns:p14="http://schemas.microsoft.com/office/powerpoint/2010/main" val="393814997"/>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C6A02B2-B557-00DD-88D3-F3D1A20741B2}"/>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2764DAC3-FA22-0AF0-5854-05739160835F}"/>
              </a:ext>
            </a:extLst>
          </p:cNvPr>
          <p:cNvSpPr>
            <a:spLocks noGrp="1"/>
          </p:cNvSpPr>
          <p:nvPr>
            <p:ph type="title"/>
          </p:nvPr>
        </p:nvSpPr>
        <p:spPr>
          <a:xfrm>
            <a:off x="252000" y="959222"/>
            <a:ext cx="11628452" cy="646331"/>
          </a:xfrm>
        </p:spPr>
        <p:txBody>
          <a:bodyPr/>
          <a:lstStyle/>
          <a:p>
            <a:r>
              <a:rPr lang="en-GB"/>
              <a:t>Flue flow test - test method (simplified procedure)</a:t>
            </a:r>
          </a:p>
        </p:txBody>
      </p:sp>
      <p:sp>
        <p:nvSpPr>
          <p:cNvPr id="6" name="Content Placeholder 5">
            <a:extLst>
              <a:ext uri="{FF2B5EF4-FFF2-40B4-BE49-F238E27FC236}">
                <a16:creationId xmlns:a16="http://schemas.microsoft.com/office/drawing/2014/main" id="{A8C387C7-2943-3C78-48B1-8408ECB03221}"/>
              </a:ext>
            </a:extLst>
          </p:cNvPr>
          <p:cNvSpPr>
            <a:spLocks noGrp="1"/>
          </p:cNvSpPr>
          <p:nvPr>
            <p:ph sz="quarter" idx="10"/>
          </p:nvPr>
        </p:nvSpPr>
        <p:spPr>
          <a:xfrm>
            <a:off x="359999" y="1800000"/>
            <a:ext cx="10926067" cy="4140000"/>
          </a:xfrm>
        </p:spPr>
        <p:txBody>
          <a:bodyPr/>
          <a:lstStyle/>
          <a:p>
            <a:r>
              <a:rPr lang="en-GB" b="1" dirty="0"/>
              <a:t>Links to Regulations</a:t>
            </a:r>
          </a:p>
          <a:p>
            <a:pPr marL="342900" indent="-342900">
              <a:buFont typeface="Arial" panose="020B0604020202020204" pitchFamily="34" charset="0"/>
              <a:buChar char="•"/>
            </a:pPr>
            <a:r>
              <a:rPr lang="en-GB" b="1" dirty="0"/>
              <a:t>GSIUR Reg 26(9): </a:t>
            </a:r>
            <a:r>
              <a:rPr lang="en-GB" dirty="0"/>
              <a:t>Engineer must ensure appliance operates safely after installation.</a:t>
            </a:r>
          </a:p>
          <a:p>
            <a:pPr marL="342900" indent="-342900">
              <a:buFont typeface="Arial" panose="020B0604020202020204" pitchFamily="34" charset="0"/>
              <a:buChar char="•"/>
            </a:pPr>
            <a:r>
              <a:rPr lang="en-GB" b="1" dirty="0"/>
              <a:t>Part J, Building Regs</a:t>
            </a:r>
            <a:r>
              <a:rPr lang="en-GB" dirty="0"/>
              <a:t>: Flues must discharge combustion gases effectively.</a:t>
            </a:r>
          </a:p>
          <a:p>
            <a:pPr marL="342900" indent="-342900">
              <a:buFont typeface="Arial" panose="020B0604020202020204" pitchFamily="34" charset="0"/>
              <a:buChar char="•"/>
            </a:pPr>
            <a:r>
              <a:rPr lang="en-GB" b="1" dirty="0"/>
              <a:t>IGEM/G/11: </a:t>
            </a:r>
            <a:r>
              <a:rPr lang="en-GB" dirty="0"/>
              <a:t>Defines unsafe situations for spillage and backdraughts.</a:t>
            </a:r>
          </a:p>
        </p:txBody>
      </p:sp>
    </p:spTree>
    <p:extLst>
      <p:ext uri="{BB962C8B-B14F-4D97-AF65-F5344CB8AC3E}">
        <p14:creationId xmlns:p14="http://schemas.microsoft.com/office/powerpoint/2010/main" val="3066630667"/>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6993D77-835C-1CD8-4624-C06660EEF481}"/>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F8FD9B97-B213-0BA2-40C1-05CEE24AE01E}"/>
              </a:ext>
            </a:extLst>
          </p:cNvPr>
          <p:cNvSpPr>
            <a:spLocks noGrp="1"/>
          </p:cNvSpPr>
          <p:nvPr>
            <p:ph type="title"/>
          </p:nvPr>
        </p:nvSpPr>
        <p:spPr>
          <a:xfrm>
            <a:off x="252000" y="959222"/>
            <a:ext cx="11628452" cy="646331"/>
          </a:xfrm>
        </p:spPr>
        <p:txBody>
          <a:bodyPr/>
          <a:lstStyle/>
          <a:p>
            <a:r>
              <a:rPr lang="en-GB"/>
              <a:t>Spillage test</a:t>
            </a:r>
          </a:p>
        </p:txBody>
      </p:sp>
      <p:sp>
        <p:nvSpPr>
          <p:cNvPr id="6" name="Content Placeholder 5">
            <a:extLst>
              <a:ext uri="{FF2B5EF4-FFF2-40B4-BE49-F238E27FC236}">
                <a16:creationId xmlns:a16="http://schemas.microsoft.com/office/drawing/2014/main" id="{A996F9F2-D93A-AD96-5E47-769F882CE5DA}"/>
              </a:ext>
            </a:extLst>
          </p:cNvPr>
          <p:cNvSpPr>
            <a:spLocks noGrp="1"/>
          </p:cNvSpPr>
          <p:nvPr>
            <p:ph sz="quarter" idx="10"/>
          </p:nvPr>
        </p:nvSpPr>
        <p:spPr>
          <a:xfrm>
            <a:off x="359999" y="1800000"/>
            <a:ext cx="11281667" cy="4140000"/>
          </a:xfrm>
        </p:spPr>
        <p:txBody>
          <a:bodyPr/>
          <a:lstStyle/>
          <a:p>
            <a:r>
              <a:rPr lang="en-GB" dirty="0"/>
              <a:t>A </a:t>
            </a:r>
            <a:r>
              <a:rPr lang="en-GB" b="1" dirty="0"/>
              <a:t>spillage test</a:t>
            </a:r>
            <a:r>
              <a:rPr lang="en-GB" dirty="0"/>
              <a:t> checks whether combustion gases are escaping (spilling) from an open-flued gas appliance </a:t>
            </a:r>
            <a:r>
              <a:rPr lang="en-GB" b="1" dirty="0"/>
              <a:t>into the room</a:t>
            </a:r>
            <a:r>
              <a:rPr lang="en-GB" dirty="0"/>
              <a:t>, instead of being drawn safely up the flue.</a:t>
            </a:r>
          </a:p>
          <a:p>
            <a:r>
              <a:rPr lang="en-GB" dirty="0"/>
              <a:t>It is </a:t>
            </a:r>
            <a:r>
              <a:rPr lang="en-GB" b="1" dirty="0"/>
              <a:t>legally required</a:t>
            </a:r>
            <a:r>
              <a:rPr lang="en-GB" dirty="0"/>
              <a:t> when commissioning, servicing, or inspecting </a:t>
            </a:r>
            <a:r>
              <a:rPr lang="en-GB" b="1" dirty="0"/>
              <a:t>open-flued appliances</a:t>
            </a:r>
            <a:r>
              <a:rPr lang="en-GB" dirty="0"/>
              <a:t>. Failure to pass this test is classed as </a:t>
            </a:r>
            <a:r>
              <a:rPr lang="en-GB" b="1" dirty="0"/>
              <a:t>Immediately Dangerous (ID)</a:t>
            </a:r>
            <a:r>
              <a:rPr lang="en-GB" dirty="0"/>
              <a:t> under Gas Industry Unsafe Situations Procedure (GIUSP).</a:t>
            </a:r>
          </a:p>
        </p:txBody>
      </p:sp>
    </p:spTree>
    <p:extLst>
      <p:ext uri="{BB962C8B-B14F-4D97-AF65-F5344CB8AC3E}">
        <p14:creationId xmlns:p14="http://schemas.microsoft.com/office/powerpoint/2010/main" val="1135689860"/>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AC2EF57-F580-415F-B2BC-A332A0EA3A18}"/>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86DFE4D2-DDD1-1D67-99A0-12D028FB6704}"/>
              </a:ext>
            </a:extLst>
          </p:cNvPr>
          <p:cNvSpPr>
            <a:spLocks noGrp="1"/>
          </p:cNvSpPr>
          <p:nvPr>
            <p:ph type="title"/>
          </p:nvPr>
        </p:nvSpPr>
        <p:spPr>
          <a:xfrm>
            <a:off x="252000" y="959222"/>
            <a:ext cx="11628452" cy="646331"/>
          </a:xfrm>
        </p:spPr>
        <p:txBody>
          <a:bodyPr/>
          <a:lstStyle/>
          <a:p>
            <a:r>
              <a:rPr lang="en-GB"/>
              <a:t>Spillage test</a:t>
            </a:r>
          </a:p>
        </p:txBody>
      </p:sp>
      <p:sp>
        <p:nvSpPr>
          <p:cNvPr id="6" name="Content Placeholder 5">
            <a:extLst>
              <a:ext uri="{FF2B5EF4-FFF2-40B4-BE49-F238E27FC236}">
                <a16:creationId xmlns:a16="http://schemas.microsoft.com/office/drawing/2014/main" id="{5DCDEE09-D429-E78D-D8C7-D979196AF0B8}"/>
              </a:ext>
            </a:extLst>
          </p:cNvPr>
          <p:cNvSpPr>
            <a:spLocks noGrp="1"/>
          </p:cNvSpPr>
          <p:nvPr>
            <p:ph sz="quarter" idx="10"/>
          </p:nvPr>
        </p:nvSpPr>
        <p:spPr>
          <a:xfrm>
            <a:off x="359999" y="1800000"/>
            <a:ext cx="11213933" cy="4140000"/>
          </a:xfrm>
        </p:spPr>
        <p:txBody>
          <a:bodyPr/>
          <a:lstStyle/>
          <a:p>
            <a:r>
              <a:rPr lang="en-GB" b="1" dirty="0"/>
              <a:t>Why is the test important?</a:t>
            </a:r>
          </a:p>
          <a:p>
            <a:pPr marL="342900" indent="-342900">
              <a:buFont typeface="Arial" panose="020B0604020202020204" pitchFamily="34" charset="0"/>
              <a:buChar char="•"/>
            </a:pPr>
            <a:r>
              <a:rPr lang="en-GB" dirty="0"/>
              <a:t>Prevents </a:t>
            </a:r>
            <a:r>
              <a:rPr lang="en-GB" b="1" dirty="0"/>
              <a:t>carbon monoxide (CO)</a:t>
            </a:r>
            <a:r>
              <a:rPr lang="en-GB" dirty="0"/>
              <a:t> entering the living space.</a:t>
            </a:r>
          </a:p>
          <a:p>
            <a:pPr marL="342900" indent="-342900">
              <a:buFont typeface="Arial" panose="020B0604020202020204" pitchFamily="34" charset="0"/>
              <a:buChar char="•"/>
            </a:pPr>
            <a:r>
              <a:rPr lang="en-GB" dirty="0"/>
              <a:t>Ensures the </a:t>
            </a:r>
            <a:r>
              <a:rPr lang="en-GB" b="1" dirty="0"/>
              <a:t>draught is sufficient</a:t>
            </a:r>
            <a:r>
              <a:rPr lang="en-GB" dirty="0"/>
              <a:t> to carry away combustion gases.</a:t>
            </a:r>
          </a:p>
          <a:p>
            <a:pPr marL="342900" indent="-342900">
              <a:buFont typeface="Arial" panose="020B0604020202020204" pitchFamily="34" charset="0"/>
              <a:buChar char="•"/>
            </a:pPr>
            <a:r>
              <a:rPr lang="en-GB" dirty="0">
                <a:ea typeface="ＭＳ Ｐゴシック"/>
              </a:rPr>
              <a:t>Detects </a:t>
            </a:r>
            <a:r>
              <a:rPr lang="en-GB" b="1" dirty="0">
                <a:ea typeface="ＭＳ Ｐゴシック"/>
              </a:rPr>
              <a:t>flue faults</a:t>
            </a:r>
            <a:r>
              <a:rPr lang="en-GB" dirty="0">
                <a:ea typeface="ＭＳ Ｐゴシック"/>
              </a:rPr>
              <a:t>, </a:t>
            </a:r>
            <a:r>
              <a:rPr lang="en-GB" b="1" dirty="0">
                <a:ea typeface="ＭＳ Ｐゴシック"/>
              </a:rPr>
              <a:t>blockages</a:t>
            </a:r>
            <a:r>
              <a:rPr lang="en-GB" dirty="0">
                <a:ea typeface="ＭＳ Ｐゴシック"/>
              </a:rPr>
              <a:t>, or </a:t>
            </a:r>
            <a:r>
              <a:rPr lang="en-GB" b="1" dirty="0">
                <a:ea typeface="ＭＳ Ｐゴシック"/>
              </a:rPr>
              <a:t>ventilation issues</a:t>
            </a:r>
            <a:r>
              <a:rPr lang="en-GB" dirty="0">
                <a:ea typeface="ＭＳ Ｐゴシック"/>
              </a:rPr>
              <a:t>.</a:t>
            </a:r>
          </a:p>
          <a:p>
            <a:pPr marL="342900" indent="-342900">
              <a:buFont typeface="Arial" panose="020B0604020202020204" pitchFamily="34" charset="0"/>
              <a:buChar char="•"/>
            </a:pPr>
            <a:r>
              <a:rPr lang="en-GB" dirty="0">
                <a:ea typeface="ＭＳ Ｐゴシック"/>
              </a:rPr>
              <a:t>Validates that the appliance operates </a:t>
            </a:r>
            <a:r>
              <a:rPr lang="en-GB" b="1" dirty="0">
                <a:ea typeface="ＭＳ Ｐゴシック"/>
              </a:rPr>
              <a:t>safely in real conditions</a:t>
            </a:r>
            <a:r>
              <a:rPr lang="en-GB" dirty="0">
                <a:ea typeface="ＭＳ Ｐゴシック"/>
              </a:rPr>
              <a:t>.</a:t>
            </a:r>
          </a:p>
        </p:txBody>
      </p:sp>
    </p:spTree>
    <p:extLst>
      <p:ext uri="{BB962C8B-B14F-4D97-AF65-F5344CB8AC3E}">
        <p14:creationId xmlns:p14="http://schemas.microsoft.com/office/powerpoint/2010/main" val="3816782342"/>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0B890B3-6BD6-5CBC-B6ED-F6368E61A879}"/>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0547CAD6-7D9A-CA80-DAD8-D851C21ACCBB}"/>
              </a:ext>
            </a:extLst>
          </p:cNvPr>
          <p:cNvSpPr>
            <a:spLocks noGrp="1"/>
          </p:cNvSpPr>
          <p:nvPr>
            <p:ph type="title"/>
          </p:nvPr>
        </p:nvSpPr>
        <p:spPr>
          <a:xfrm>
            <a:off x="252000" y="959222"/>
            <a:ext cx="11628452" cy="646331"/>
          </a:xfrm>
        </p:spPr>
        <p:txBody>
          <a:bodyPr/>
          <a:lstStyle/>
          <a:p>
            <a:r>
              <a:rPr lang="en-GB"/>
              <a:t>Spillage test</a:t>
            </a:r>
          </a:p>
        </p:txBody>
      </p:sp>
      <p:sp>
        <p:nvSpPr>
          <p:cNvPr id="6" name="Content Placeholder 5">
            <a:extLst>
              <a:ext uri="{FF2B5EF4-FFF2-40B4-BE49-F238E27FC236}">
                <a16:creationId xmlns:a16="http://schemas.microsoft.com/office/drawing/2014/main" id="{A011268D-4701-77B8-667B-26825FCC9696}"/>
              </a:ext>
            </a:extLst>
          </p:cNvPr>
          <p:cNvSpPr>
            <a:spLocks noGrp="1"/>
          </p:cNvSpPr>
          <p:nvPr>
            <p:ph sz="quarter" idx="10"/>
          </p:nvPr>
        </p:nvSpPr>
        <p:spPr/>
        <p:txBody>
          <a:bodyPr/>
          <a:lstStyle/>
          <a:p>
            <a:r>
              <a:rPr lang="en-GB" b="1" dirty="0"/>
              <a:t>When should a spillage test be done?</a:t>
            </a:r>
          </a:p>
          <a:p>
            <a:pPr marL="342900" indent="-342900">
              <a:buFont typeface="Arial" panose="020B0604020202020204" pitchFamily="34" charset="0"/>
              <a:buChar char="•"/>
            </a:pPr>
            <a:r>
              <a:rPr lang="en-GB" dirty="0"/>
              <a:t>On commissioning an open-flued appliance.</a:t>
            </a:r>
          </a:p>
          <a:p>
            <a:pPr marL="342900" indent="-342900">
              <a:buFont typeface="Arial" panose="020B0604020202020204" pitchFamily="34" charset="0"/>
              <a:buChar char="•"/>
            </a:pPr>
            <a:r>
              <a:rPr lang="en-GB" dirty="0"/>
              <a:t>During routine service/maintenance.</a:t>
            </a:r>
          </a:p>
          <a:p>
            <a:pPr marL="342900" indent="-342900">
              <a:buFont typeface="Arial" panose="020B0604020202020204" pitchFamily="34" charset="0"/>
              <a:buChar char="•"/>
            </a:pPr>
            <a:r>
              <a:rPr lang="en-GB" dirty="0"/>
              <a:t>After flue alterations or property changes (e.g. extractor fans).</a:t>
            </a:r>
          </a:p>
          <a:p>
            <a:pPr marL="342900" indent="-342900">
              <a:buFont typeface="Arial" panose="020B0604020202020204" pitchFamily="34" charset="0"/>
              <a:buChar char="•"/>
            </a:pPr>
            <a:r>
              <a:rPr lang="en-GB" dirty="0"/>
              <a:t>When investigating </a:t>
            </a:r>
            <a:r>
              <a:rPr lang="en-GB" b="1" dirty="0"/>
              <a:t>CO alarms</a:t>
            </a:r>
            <a:r>
              <a:rPr lang="en-GB" dirty="0"/>
              <a:t> or </a:t>
            </a:r>
            <a:r>
              <a:rPr lang="en-GB" b="1" dirty="0"/>
              <a:t>poor combustion</a:t>
            </a:r>
            <a:r>
              <a:rPr lang="en-GB" dirty="0"/>
              <a:t> signs.</a:t>
            </a:r>
          </a:p>
        </p:txBody>
      </p:sp>
    </p:spTree>
    <p:extLst>
      <p:ext uri="{BB962C8B-B14F-4D97-AF65-F5344CB8AC3E}">
        <p14:creationId xmlns:p14="http://schemas.microsoft.com/office/powerpoint/2010/main" val="414854024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4C1D514-ED0C-2432-D383-9555424C1B65}"/>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190C2ECC-9B8E-7BCA-0D87-4B9F4B2C93B1}"/>
              </a:ext>
            </a:extLst>
          </p:cNvPr>
          <p:cNvSpPr>
            <a:spLocks noGrp="1"/>
          </p:cNvSpPr>
          <p:nvPr>
            <p:ph type="title"/>
          </p:nvPr>
        </p:nvSpPr>
        <p:spPr>
          <a:xfrm>
            <a:off x="252000" y="959222"/>
            <a:ext cx="11628452" cy="646331"/>
          </a:xfrm>
        </p:spPr>
        <p:txBody>
          <a:bodyPr/>
          <a:lstStyle/>
          <a:p>
            <a:r>
              <a:rPr lang="en-GB"/>
              <a:t>What is draught? – key points</a:t>
            </a:r>
          </a:p>
        </p:txBody>
      </p:sp>
      <p:graphicFrame>
        <p:nvGraphicFramePr>
          <p:cNvPr id="2" name="Content Placeholder 1">
            <a:extLst>
              <a:ext uri="{FF2B5EF4-FFF2-40B4-BE49-F238E27FC236}">
                <a16:creationId xmlns:a16="http://schemas.microsoft.com/office/drawing/2014/main" id="{1E3CEB2A-600C-1A94-2354-BF40E8AD0CB4}"/>
              </a:ext>
            </a:extLst>
          </p:cNvPr>
          <p:cNvGraphicFramePr>
            <a:graphicFrameLocks noGrp="1"/>
          </p:cNvGraphicFramePr>
          <p:nvPr>
            <p:ph sz="quarter" idx="10"/>
            <p:extLst>
              <p:ext uri="{D42A27DB-BD31-4B8C-83A1-F6EECF244321}">
                <p14:modId xmlns:p14="http://schemas.microsoft.com/office/powerpoint/2010/main" val="2273214276"/>
              </p:ext>
            </p:extLst>
          </p:nvPr>
        </p:nvGraphicFramePr>
        <p:xfrm>
          <a:off x="432593" y="2068041"/>
          <a:ext cx="11374438" cy="3663350"/>
        </p:xfrm>
        <a:graphic>
          <a:graphicData uri="http://schemas.openxmlformats.org/drawingml/2006/table">
            <a:tbl>
              <a:tblPr>
                <a:tableStyleId>{8A107856-5554-42FB-B03E-39F5DBC370BA}</a:tableStyleId>
              </a:tblPr>
              <a:tblGrid>
                <a:gridCol w="3137921">
                  <a:extLst>
                    <a:ext uri="{9D8B030D-6E8A-4147-A177-3AD203B41FA5}">
                      <a16:colId xmlns:a16="http://schemas.microsoft.com/office/drawing/2014/main" val="571832482"/>
                    </a:ext>
                  </a:extLst>
                </a:gridCol>
                <a:gridCol w="8236517">
                  <a:extLst>
                    <a:ext uri="{9D8B030D-6E8A-4147-A177-3AD203B41FA5}">
                      <a16:colId xmlns:a16="http://schemas.microsoft.com/office/drawing/2014/main" val="3713995789"/>
                    </a:ext>
                  </a:extLst>
                </a:gridCol>
              </a:tblGrid>
              <a:tr h="298083">
                <a:tc>
                  <a:txBody>
                    <a:bodyPr/>
                    <a:lstStyle/>
                    <a:p>
                      <a:pPr>
                        <a:buNone/>
                      </a:pPr>
                      <a:r>
                        <a:rPr lang="en-GB" sz="2400" b="1" dirty="0"/>
                        <a:t>Feature</a:t>
                      </a:r>
                    </a:p>
                  </a:txBody>
                  <a:tcPr marL="74301" marR="74301" marT="37151" marB="37151" anchor="ctr"/>
                </a:tc>
                <a:tc>
                  <a:txBody>
                    <a:bodyPr/>
                    <a:lstStyle/>
                    <a:p>
                      <a:pPr>
                        <a:buNone/>
                      </a:pPr>
                      <a:r>
                        <a:rPr lang="en-GB" sz="2400" b="1" dirty="0"/>
                        <a:t>Description</a:t>
                      </a:r>
                    </a:p>
                  </a:txBody>
                  <a:tcPr marL="74301" marR="74301" marT="37151" marB="37151" anchor="ctr"/>
                </a:tc>
                <a:extLst>
                  <a:ext uri="{0D108BD9-81ED-4DB2-BD59-A6C34878D82A}">
                    <a16:rowId xmlns:a16="http://schemas.microsoft.com/office/drawing/2014/main" val="1912424566"/>
                  </a:ext>
                </a:extLst>
              </a:tr>
              <a:tr h="521863">
                <a:tc>
                  <a:txBody>
                    <a:bodyPr/>
                    <a:lstStyle/>
                    <a:p>
                      <a:pPr>
                        <a:buNone/>
                      </a:pPr>
                      <a:r>
                        <a:rPr lang="en-GB" sz="2400" b="1"/>
                        <a:t>Purpose</a:t>
                      </a:r>
                      <a:endParaRPr lang="en-GB" sz="2400"/>
                    </a:p>
                  </a:txBody>
                  <a:tcPr marL="74301" marR="74301" marT="37151" marB="37151" anchor="ctr"/>
                </a:tc>
                <a:tc>
                  <a:txBody>
                    <a:bodyPr/>
                    <a:lstStyle/>
                    <a:p>
                      <a:pPr>
                        <a:buNone/>
                      </a:pPr>
                      <a:r>
                        <a:rPr lang="en-GB" sz="2400" dirty="0"/>
                        <a:t>To remove combustion products: CO₂, CO, H₂O vapour, excess heat.</a:t>
                      </a:r>
                    </a:p>
                  </a:txBody>
                  <a:tcPr marL="74301" marR="74301" marT="37151" marB="37151" anchor="ctr"/>
                </a:tc>
                <a:extLst>
                  <a:ext uri="{0D108BD9-81ED-4DB2-BD59-A6C34878D82A}">
                    <a16:rowId xmlns:a16="http://schemas.microsoft.com/office/drawing/2014/main" val="2008423099"/>
                  </a:ext>
                </a:extLst>
              </a:tr>
              <a:tr h="521863">
                <a:tc>
                  <a:txBody>
                    <a:bodyPr/>
                    <a:lstStyle/>
                    <a:p>
                      <a:pPr>
                        <a:buNone/>
                      </a:pPr>
                      <a:r>
                        <a:rPr lang="en-GB" sz="2400" b="1"/>
                        <a:t>How it works</a:t>
                      </a:r>
                      <a:endParaRPr lang="en-GB" sz="2400"/>
                    </a:p>
                  </a:txBody>
                  <a:tcPr marL="74301" marR="74301" marT="37151" marB="37151" anchor="ctr"/>
                </a:tc>
                <a:tc>
                  <a:txBody>
                    <a:bodyPr/>
                    <a:lstStyle/>
                    <a:p>
                      <a:pPr>
                        <a:buNone/>
                      </a:pPr>
                      <a:r>
                        <a:rPr lang="en-GB" sz="2400" dirty="0"/>
                        <a:t>Gases move from high pressure (appliance) to low pressure (atmosphere).</a:t>
                      </a:r>
                    </a:p>
                  </a:txBody>
                  <a:tcPr marL="74301" marR="74301" marT="37151" marB="37151" anchor="ctr"/>
                </a:tc>
                <a:extLst>
                  <a:ext uri="{0D108BD9-81ED-4DB2-BD59-A6C34878D82A}">
                    <a16:rowId xmlns:a16="http://schemas.microsoft.com/office/drawing/2014/main" val="3019961191"/>
                  </a:ext>
                </a:extLst>
              </a:tr>
              <a:tr h="521863">
                <a:tc>
                  <a:txBody>
                    <a:bodyPr/>
                    <a:lstStyle/>
                    <a:p>
                      <a:pPr>
                        <a:buNone/>
                      </a:pPr>
                      <a:r>
                        <a:rPr lang="en-GB" sz="2400" b="1"/>
                        <a:t>Forms of draught</a:t>
                      </a:r>
                      <a:endParaRPr lang="en-GB" sz="2400"/>
                    </a:p>
                  </a:txBody>
                  <a:tcPr marL="74301" marR="74301" marT="37151" marB="37151" anchor="ctr"/>
                </a:tc>
                <a:tc>
                  <a:txBody>
                    <a:bodyPr/>
                    <a:lstStyle/>
                    <a:p>
                      <a:pPr>
                        <a:buNone/>
                      </a:pPr>
                      <a:r>
                        <a:rPr lang="en-GB" sz="2400" b="1" dirty="0"/>
                        <a:t>Natural</a:t>
                      </a:r>
                      <a:r>
                        <a:rPr lang="en-GB" sz="2400" dirty="0"/>
                        <a:t> (from hot gases rising), </a:t>
                      </a:r>
                      <a:r>
                        <a:rPr lang="en-GB" sz="2400" b="1" dirty="0"/>
                        <a:t>Mechanical</a:t>
                      </a:r>
                      <a:r>
                        <a:rPr lang="en-GB" sz="2400" dirty="0"/>
                        <a:t> (fan-assisted systems).</a:t>
                      </a:r>
                    </a:p>
                  </a:txBody>
                  <a:tcPr marL="74301" marR="74301" marT="37151" marB="37151" anchor="ctr"/>
                </a:tc>
                <a:extLst>
                  <a:ext uri="{0D108BD9-81ED-4DB2-BD59-A6C34878D82A}">
                    <a16:rowId xmlns:a16="http://schemas.microsoft.com/office/drawing/2014/main" val="1606785643"/>
                  </a:ext>
                </a:extLst>
              </a:tr>
              <a:tr h="521863">
                <a:tc>
                  <a:txBody>
                    <a:bodyPr/>
                    <a:lstStyle/>
                    <a:p>
                      <a:pPr>
                        <a:buNone/>
                      </a:pPr>
                      <a:r>
                        <a:rPr lang="en-GB" sz="2400" b="1"/>
                        <a:t>What it depends on</a:t>
                      </a:r>
                      <a:endParaRPr lang="en-GB" sz="2400"/>
                    </a:p>
                  </a:txBody>
                  <a:tcPr marL="74301" marR="74301" marT="37151" marB="37151" anchor="ctr"/>
                </a:tc>
                <a:tc>
                  <a:txBody>
                    <a:bodyPr/>
                    <a:lstStyle/>
                    <a:p>
                      <a:pPr>
                        <a:buNone/>
                      </a:pPr>
                      <a:r>
                        <a:rPr lang="en-GB" sz="2400" dirty="0"/>
                        <a:t>Flue temperature, Air pressure, Appliance design, Ventilation.</a:t>
                      </a:r>
                    </a:p>
                  </a:txBody>
                  <a:tcPr marL="74301" marR="74301" marT="37151" marB="37151" anchor="ctr"/>
                </a:tc>
                <a:extLst>
                  <a:ext uri="{0D108BD9-81ED-4DB2-BD59-A6C34878D82A}">
                    <a16:rowId xmlns:a16="http://schemas.microsoft.com/office/drawing/2014/main" val="1896133622"/>
                  </a:ext>
                </a:extLst>
              </a:tr>
            </a:tbl>
          </a:graphicData>
        </a:graphic>
      </p:graphicFrame>
    </p:spTree>
    <p:extLst>
      <p:ext uri="{BB962C8B-B14F-4D97-AF65-F5344CB8AC3E}">
        <p14:creationId xmlns:p14="http://schemas.microsoft.com/office/powerpoint/2010/main" val="763938239"/>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57111B2-E569-BF17-ACC7-F0DEE38C2572}"/>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A94D350E-35B5-0F7F-4FAB-DCB3941164EE}"/>
              </a:ext>
            </a:extLst>
          </p:cNvPr>
          <p:cNvSpPr>
            <a:spLocks noGrp="1"/>
          </p:cNvSpPr>
          <p:nvPr>
            <p:ph type="title"/>
          </p:nvPr>
        </p:nvSpPr>
        <p:spPr>
          <a:xfrm>
            <a:off x="252000" y="959222"/>
            <a:ext cx="11628452" cy="646331"/>
          </a:xfrm>
        </p:spPr>
        <p:txBody>
          <a:bodyPr/>
          <a:lstStyle/>
          <a:p>
            <a:r>
              <a:rPr lang="en-GB"/>
              <a:t>Step-by-step: how to perform a spillage test</a:t>
            </a:r>
          </a:p>
        </p:txBody>
      </p:sp>
      <p:sp>
        <p:nvSpPr>
          <p:cNvPr id="6" name="Content Placeholder 5">
            <a:extLst>
              <a:ext uri="{FF2B5EF4-FFF2-40B4-BE49-F238E27FC236}">
                <a16:creationId xmlns:a16="http://schemas.microsoft.com/office/drawing/2014/main" id="{5010F8B9-837E-CB96-CC0F-2B0FA5463389}"/>
              </a:ext>
            </a:extLst>
          </p:cNvPr>
          <p:cNvSpPr>
            <a:spLocks noGrp="1"/>
          </p:cNvSpPr>
          <p:nvPr>
            <p:ph sz="quarter" idx="10"/>
          </p:nvPr>
        </p:nvSpPr>
        <p:spPr>
          <a:xfrm>
            <a:off x="349115" y="1756059"/>
            <a:ext cx="9360212" cy="4140000"/>
          </a:xfrm>
        </p:spPr>
        <p:txBody>
          <a:bodyPr/>
          <a:lstStyle/>
          <a:p>
            <a:r>
              <a:rPr lang="en-GB" b="1" dirty="0"/>
              <a:t>Set up the appliance:</a:t>
            </a:r>
            <a:endParaRPr lang="en-GB" dirty="0"/>
          </a:p>
          <a:p>
            <a:pPr marL="342900" indent="-342900">
              <a:buFont typeface="Arial" panose="020B0604020202020204" pitchFamily="34" charset="0"/>
              <a:buChar char="•"/>
            </a:pPr>
            <a:r>
              <a:rPr lang="en-GB" dirty="0"/>
              <a:t>Turn off all extract fans and mechanical ventilation.</a:t>
            </a:r>
          </a:p>
          <a:p>
            <a:pPr marL="342900" indent="-342900">
              <a:buFont typeface="Arial" panose="020B0604020202020204" pitchFamily="34" charset="0"/>
              <a:buChar char="•"/>
            </a:pPr>
            <a:r>
              <a:rPr lang="en-GB" dirty="0"/>
              <a:t>Close all external doors and windows.</a:t>
            </a:r>
          </a:p>
          <a:p>
            <a:pPr marL="342900" indent="-342900">
              <a:buFont typeface="Arial" panose="020B0604020202020204" pitchFamily="34" charset="0"/>
              <a:buChar char="•"/>
            </a:pPr>
            <a:r>
              <a:rPr lang="en-GB" dirty="0"/>
              <a:t>Appliance off and cool (flue not preheated).</a:t>
            </a:r>
          </a:p>
        </p:txBody>
      </p:sp>
    </p:spTree>
    <p:extLst>
      <p:ext uri="{BB962C8B-B14F-4D97-AF65-F5344CB8AC3E}">
        <p14:creationId xmlns:p14="http://schemas.microsoft.com/office/powerpoint/2010/main" val="547742894"/>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B8B9737-7C2D-FA0D-1AF0-A91473B17ECD}"/>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D675D700-202F-D9B2-83AB-4C333AB4BF8F}"/>
              </a:ext>
            </a:extLst>
          </p:cNvPr>
          <p:cNvSpPr>
            <a:spLocks noGrp="1"/>
          </p:cNvSpPr>
          <p:nvPr>
            <p:ph type="title"/>
          </p:nvPr>
        </p:nvSpPr>
        <p:spPr>
          <a:xfrm>
            <a:off x="252000" y="959222"/>
            <a:ext cx="11628452" cy="646331"/>
          </a:xfrm>
        </p:spPr>
        <p:txBody>
          <a:bodyPr/>
          <a:lstStyle/>
          <a:p>
            <a:r>
              <a:rPr lang="en-GB"/>
              <a:t>Step-by-step: how to perform a spillage test</a:t>
            </a:r>
          </a:p>
        </p:txBody>
      </p:sp>
      <p:sp>
        <p:nvSpPr>
          <p:cNvPr id="6" name="Content Placeholder 5">
            <a:extLst>
              <a:ext uri="{FF2B5EF4-FFF2-40B4-BE49-F238E27FC236}">
                <a16:creationId xmlns:a16="http://schemas.microsoft.com/office/drawing/2014/main" id="{2D89A0B6-784A-2267-21D5-F1F0650E157F}"/>
              </a:ext>
            </a:extLst>
          </p:cNvPr>
          <p:cNvSpPr>
            <a:spLocks noGrp="1"/>
          </p:cNvSpPr>
          <p:nvPr>
            <p:ph sz="quarter" idx="10"/>
          </p:nvPr>
        </p:nvSpPr>
        <p:spPr>
          <a:xfrm>
            <a:off x="349115" y="1756059"/>
            <a:ext cx="9360212" cy="4140000"/>
          </a:xfrm>
        </p:spPr>
        <p:txBody>
          <a:bodyPr/>
          <a:lstStyle/>
          <a:p>
            <a:r>
              <a:rPr lang="en-GB" b="1" dirty="0"/>
              <a:t>Light the appliance:</a:t>
            </a:r>
            <a:endParaRPr lang="en-GB" dirty="0"/>
          </a:p>
          <a:p>
            <a:pPr marL="342900" indent="-342900">
              <a:buFont typeface="Arial" panose="020B0604020202020204" pitchFamily="34" charset="0"/>
              <a:buChar char="•"/>
            </a:pPr>
            <a:r>
              <a:rPr lang="en-GB" dirty="0"/>
              <a:t>Allow to run at </a:t>
            </a:r>
            <a:r>
              <a:rPr lang="en-GB" b="1" dirty="0"/>
              <a:t>maximum rate</a:t>
            </a:r>
            <a:r>
              <a:rPr lang="en-GB" dirty="0"/>
              <a:t> for 5 minutes.</a:t>
            </a:r>
          </a:p>
          <a:p>
            <a:pPr marL="342900" indent="-342900">
              <a:buFont typeface="Arial" panose="020B0604020202020204" pitchFamily="34" charset="0"/>
              <a:buChar char="•"/>
            </a:pPr>
            <a:r>
              <a:rPr lang="en-GB" dirty="0"/>
              <a:t>Stabilises combustion and flue conditions.</a:t>
            </a:r>
          </a:p>
        </p:txBody>
      </p:sp>
    </p:spTree>
    <p:extLst>
      <p:ext uri="{BB962C8B-B14F-4D97-AF65-F5344CB8AC3E}">
        <p14:creationId xmlns:p14="http://schemas.microsoft.com/office/powerpoint/2010/main" val="2201752555"/>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3FCD48D-D7FB-6AE9-4A38-1F8750BBC746}"/>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487AA9A6-E5D1-8F5B-26B2-016EC614B34B}"/>
              </a:ext>
            </a:extLst>
          </p:cNvPr>
          <p:cNvSpPr>
            <a:spLocks noGrp="1"/>
          </p:cNvSpPr>
          <p:nvPr>
            <p:ph type="title"/>
          </p:nvPr>
        </p:nvSpPr>
        <p:spPr>
          <a:xfrm>
            <a:off x="252000" y="959222"/>
            <a:ext cx="11628452" cy="646331"/>
          </a:xfrm>
        </p:spPr>
        <p:txBody>
          <a:bodyPr/>
          <a:lstStyle/>
          <a:p>
            <a:r>
              <a:rPr lang="en-GB"/>
              <a:t>Step-by-step: how to perform a spillage test</a:t>
            </a:r>
          </a:p>
        </p:txBody>
      </p:sp>
      <p:sp>
        <p:nvSpPr>
          <p:cNvPr id="6" name="Content Placeholder 5">
            <a:extLst>
              <a:ext uri="{FF2B5EF4-FFF2-40B4-BE49-F238E27FC236}">
                <a16:creationId xmlns:a16="http://schemas.microsoft.com/office/drawing/2014/main" id="{E1205548-AF14-D2C0-79CF-3E5B352375AA}"/>
              </a:ext>
            </a:extLst>
          </p:cNvPr>
          <p:cNvSpPr>
            <a:spLocks noGrp="1"/>
          </p:cNvSpPr>
          <p:nvPr>
            <p:ph sz="quarter" idx="10"/>
          </p:nvPr>
        </p:nvSpPr>
        <p:spPr>
          <a:xfrm>
            <a:off x="349115" y="1756059"/>
            <a:ext cx="9360212" cy="4140000"/>
          </a:xfrm>
        </p:spPr>
        <p:txBody>
          <a:bodyPr/>
          <a:lstStyle/>
          <a:p>
            <a:r>
              <a:rPr lang="en-GB" b="1" dirty="0"/>
              <a:t>Apply smoke source:</a:t>
            </a:r>
            <a:endParaRPr lang="en-GB" dirty="0"/>
          </a:p>
          <a:p>
            <a:r>
              <a:rPr lang="en-GB" dirty="0"/>
              <a:t>Hold a </a:t>
            </a:r>
            <a:r>
              <a:rPr lang="en-GB" b="1" dirty="0"/>
              <a:t>smoke match</a:t>
            </a:r>
            <a:r>
              <a:rPr lang="en-GB" dirty="0"/>
              <a:t> at:</a:t>
            </a:r>
          </a:p>
          <a:p>
            <a:pPr lvl="1">
              <a:buClr>
                <a:schemeClr val="tx1"/>
              </a:buClr>
            </a:pPr>
            <a:r>
              <a:rPr lang="en-GB" dirty="0"/>
              <a:t>Draught diverter</a:t>
            </a:r>
          </a:p>
          <a:p>
            <a:pPr lvl="1">
              <a:buClr>
                <a:schemeClr val="tx1"/>
              </a:buClr>
            </a:pPr>
            <a:r>
              <a:rPr lang="en-GB" dirty="0"/>
              <a:t>Case seal</a:t>
            </a:r>
          </a:p>
          <a:p>
            <a:pPr lvl="1">
              <a:buClr>
                <a:schemeClr val="tx1"/>
              </a:buClr>
            </a:pPr>
            <a:r>
              <a:rPr lang="en-GB" dirty="0"/>
              <a:t>Around burner tray or canopy.</a:t>
            </a:r>
          </a:p>
        </p:txBody>
      </p:sp>
    </p:spTree>
    <p:extLst>
      <p:ext uri="{BB962C8B-B14F-4D97-AF65-F5344CB8AC3E}">
        <p14:creationId xmlns:p14="http://schemas.microsoft.com/office/powerpoint/2010/main" val="1028227331"/>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A76C1F8-4578-5DAB-C48B-92E7B2E4405C}"/>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374959D1-5722-D743-1ECA-FEE143994389}"/>
              </a:ext>
            </a:extLst>
          </p:cNvPr>
          <p:cNvSpPr>
            <a:spLocks noGrp="1"/>
          </p:cNvSpPr>
          <p:nvPr>
            <p:ph type="title"/>
          </p:nvPr>
        </p:nvSpPr>
        <p:spPr>
          <a:xfrm>
            <a:off x="252000" y="959222"/>
            <a:ext cx="11628452" cy="646331"/>
          </a:xfrm>
        </p:spPr>
        <p:txBody>
          <a:bodyPr/>
          <a:lstStyle/>
          <a:p>
            <a:r>
              <a:rPr lang="en-GB"/>
              <a:t>Step-by-step: how to perform a spillage test</a:t>
            </a:r>
          </a:p>
        </p:txBody>
      </p:sp>
      <p:sp>
        <p:nvSpPr>
          <p:cNvPr id="6" name="Content Placeholder 5">
            <a:extLst>
              <a:ext uri="{FF2B5EF4-FFF2-40B4-BE49-F238E27FC236}">
                <a16:creationId xmlns:a16="http://schemas.microsoft.com/office/drawing/2014/main" id="{794618A3-DA7B-78EF-29F9-B23ABEF40E11}"/>
              </a:ext>
            </a:extLst>
          </p:cNvPr>
          <p:cNvSpPr>
            <a:spLocks noGrp="1"/>
          </p:cNvSpPr>
          <p:nvPr>
            <p:ph sz="quarter" idx="10"/>
          </p:nvPr>
        </p:nvSpPr>
        <p:spPr>
          <a:xfrm>
            <a:off x="349114" y="1756059"/>
            <a:ext cx="11360285" cy="4140000"/>
          </a:xfrm>
        </p:spPr>
        <p:txBody>
          <a:bodyPr/>
          <a:lstStyle/>
          <a:p>
            <a:r>
              <a:rPr lang="en-GB" b="1" dirty="0">
                <a:ea typeface="ＭＳ Ｐゴシック"/>
              </a:rPr>
              <a:t>Observe for spillage:</a:t>
            </a:r>
            <a:endParaRPr lang="en-GB" dirty="0">
              <a:ea typeface="ＭＳ Ｐゴシック"/>
            </a:endParaRPr>
          </a:p>
          <a:p>
            <a:pPr marL="342900" indent="-342900">
              <a:buFont typeface="Arial" panose="020B0604020202020204" pitchFamily="34" charset="0"/>
              <a:buChar char="•"/>
            </a:pPr>
            <a:r>
              <a:rPr lang="en-GB" dirty="0">
                <a:ea typeface="ＭＳ Ｐゴシック"/>
              </a:rPr>
              <a:t>Smoke should be drawn </a:t>
            </a:r>
            <a:r>
              <a:rPr lang="en-GB" b="1" dirty="0">
                <a:ea typeface="ＭＳ Ｐゴシック"/>
              </a:rPr>
              <a:t>into the appliance</a:t>
            </a:r>
            <a:r>
              <a:rPr lang="en-GB" dirty="0">
                <a:ea typeface="ＭＳ Ｐゴシック"/>
              </a:rPr>
              <a:t> and up the flue.</a:t>
            </a:r>
          </a:p>
          <a:p>
            <a:pPr marL="342900" indent="-342900">
              <a:buFont typeface="Arial" panose="020B0604020202020204" pitchFamily="34" charset="0"/>
              <a:buChar char="•"/>
            </a:pPr>
            <a:r>
              <a:rPr lang="en-GB" b="1" dirty="0">
                <a:ea typeface="ＭＳ Ｐゴシック"/>
              </a:rPr>
              <a:t>No smoke should drift into the room.</a:t>
            </a:r>
          </a:p>
          <a:p>
            <a:pPr marL="342900" indent="-342900">
              <a:buFont typeface="Arial" panose="020B0604020202020204" pitchFamily="34" charset="0"/>
              <a:buChar char="•"/>
            </a:pPr>
            <a:r>
              <a:rPr lang="en-GB" dirty="0">
                <a:ea typeface="+mn-lt"/>
                <a:cs typeface="+mn-lt"/>
              </a:rPr>
              <a:t>When carrying out a spillage test with an extract fan in an adjacent room, you must repeat the test with the fan operating and all internal doors open, while keeping all windows, external doors, and adjustable vents closed. This ensures the test reflects worst-case ventilation conditions.</a:t>
            </a:r>
            <a:endParaRPr lang="en-GB" b="1" dirty="0">
              <a:ea typeface="ＭＳ Ｐゴシック"/>
              <a:cs typeface="+mn-lt"/>
            </a:endParaRPr>
          </a:p>
          <a:p>
            <a:pPr marL="342900" indent="-342900">
              <a:buFont typeface="Arial" panose="020B0604020202020204" pitchFamily="34" charset="0"/>
              <a:buChar char="•"/>
            </a:pPr>
            <a:endParaRPr lang="en-GB" dirty="0">
              <a:cs typeface="Arial"/>
            </a:endParaRPr>
          </a:p>
          <a:p>
            <a:pPr marL="342900" indent="-342900">
              <a:buFont typeface="Arial" panose="020B0604020202020204" pitchFamily="34" charset="0"/>
              <a:buChar char="•"/>
            </a:pPr>
            <a:endParaRPr lang="en-GB" b="1" dirty="0"/>
          </a:p>
          <a:p>
            <a:endParaRPr lang="en-GB" b="1" dirty="0"/>
          </a:p>
        </p:txBody>
      </p:sp>
    </p:spTree>
    <p:extLst>
      <p:ext uri="{BB962C8B-B14F-4D97-AF65-F5344CB8AC3E}">
        <p14:creationId xmlns:p14="http://schemas.microsoft.com/office/powerpoint/2010/main" val="3074266907"/>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1D5E7C8-7346-5F25-7BD7-8B952BE943C0}"/>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1DC1A1AC-BC8F-844D-56CF-629EA91FD054}"/>
              </a:ext>
            </a:extLst>
          </p:cNvPr>
          <p:cNvSpPr>
            <a:spLocks noGrp="1"/>
          </p:cNvSpPr>
          <p:nvPr>
            <p:ph type="title"/>
          </p:nvPr>
        </p:nvSpPr>
        <p:spPr>
          <a:xfrm>
            <a:off x="252000" y="959222"/>
            <a:ext cx="11628452" cy="646331"/>
          </a:xfrm>
        </p:spPr>
        <p:txBody>
          <a:bodyPr/>
          <a:lstStyle/>
          <a:p>
            <a:r>
              <a:rPr lang="en-GB"/>
              <a:t>Step-by-step: how to perform a spillage test</a:t>
            </a:r>
          </a:p>
        </p:txBody>
      </p:sp>
      <p:sp>
        <p:nvSpPr>
          <p:cNvPr id="6" name="Content Placeholder 5">
            <a:extLst>
              <a:ext uri="{FF2B5EF4-FFF2-40B4-BE49-F238E27FC236}">
                <a16:creationId xmlns:a16="http://schemas.microsoft.com/office/drawing/2014/main" id="{9F539987-6C94-FBA3-7A7A-1A4521CF9877}"/>
              </a:ext>
            </a:extLst>
          </p:cNvPr>
          <p:cNvSpPr>
            <a:spLocks noGrp="1"/>
          </p:cNvSpPr>
          <p:nvPr>
            <p:ph sz="quarter" idx="10"/>
          </p:nvPr>
        </p:nvSpPr>
        <p:spPr>
          <a:xfrm>
            <a:off x="349115" y="1756059"/>
            <a:ext cx="9360212" cy="4140000"/>
          </a:xfrm>
        </p:spPr>
        <p:txBody>
          <a:bodyPr/>
          <a:lstStyle/>
          <a:p>
            <a:r>
              <a:rPr lang="en-GB" b="1"/>
              <a:t>Signs of spillage</a:t>
            </a:r>
          </a:p>
        </p:txBody>
      </p:sp>
      <p:graphicFrame>
        <p:nvGraphicFramePr>
          <p:cNvPr id="2" name="Table 1">
            <a:extLst>
              <a:ext uri="{FF2B5EF4-FFF2-40B4-BE49-F238E27FC236}">
                <a16:creationId xmlns:a16="http://schemas.microsoft.com/office/drawing/2014/main" id="{79D04ED2-954D-C641-5F1D-B2BF820E73FB}"/>
              </a:ext>
            </a:extLst>
          </p:cNvPr>
          <p:cNvGraphicFramePr>
            <a:graphicFrameLocks noGrp="1"/>
          </p:cNvGraphicFramePr>
          <p:nvPr>
            <p:extLst>
              <p:ext uri="{D42A27DB-BD31-4B8C-83A1-F6EECF244321}">
                <p14:modId xmlns:p14="http://schemas.microsoft.com/office/powerpoint/2010/main" val="2207124219"/>
              </p:ext>
            </p:extLst>
          </p:nvPr>
        </p:nvGraphicFramePr>
        <p:xfrm>
          <a:off x="306776" y="2550455"/>
          <a:ext cx="11518900" cy="2286000"/>
        </p:xfrm>
        <a:graphic>
          <a:graphicData uri="http://schemas.openxmlformats.org/drawingml/2006/table">
            <a:tbl>
              <a:tblPr>
                <a:tableStyleId>{8A107856-5554-42FB-B03E-39F5DBC370BA}</a:tableStyleId>
              </a:tblPr>
              <a:tblGrid>
                <a:gridCol w="5759450">
                  <a:extLst>
                    <a:ext uri="{9D8B030D-6E8A-4147-A177-3AD203B41FA5}">
                      <a16:colId xmlns:a16="http://schemas.microsoft.com/office/drawing/2014/main" val="518738010"/>
                    </a:ext>
                  </a:extLst>
                </a:gridCol>
                <a:gridCol w="5759450">
                  <a:extLst>
                    <a:ext uri="{9D8B030D-6E8A-4147-A177-3AD203B41FA5}">
                      <a16:colId xmlns:a16="http://schemas.microsoft.com/office/drawing/2014/main" val="220198958"/>
                    </a:ext>
                  </a:extLst>
                </a:gridCol>
              </a:tblGrid>
              <a:tr h="0">
                <a:tc>
                  <a:txBody>
                    <a:bodyPr/>
                    <a:lstStyle/>
                    <a:p>
                      <a:pPr>
                        <a:buNone/>
                      </a:pPr>
                      <a:r>
                        <a:rPr lang="en-GB" sz="2400" b="1"/>
                        <a:t>Symptom</a:t>
                      </a:r>
                    </a:p>
                  </a:txBody>
                  <a:tcPr anchor="ctr"/>
                </a:tc>
                <a:tc>
                  <a:txBody>
                    <a:bodyPr/>
                    <a:lstStyle/>
                    <a:p>
                      <a:pPr>
                        <a:buNone/>
                      </a:pPr>
                      <a:r>
                        <a:rPr lang="en-GB" sz="2400" b="1"/>
                        <a:t>Risk</a:t>
                      </a:r>
                    </a:p>
                  </a:txBody>
                  <a:tcPr anchor="ctr"/>
                </a:tc>
                <a:extLst>
                  <a:ext uri="{0D108BD9-81ED-4DB2-BD59-A6C34878D82A}">
                    <a16:rowId xmlns:a16="http://schemas.microsoft.com/office/drawing/2014/main" val="1235748800"/>
                  </a:ext>
                </a:extLst>
              </a:tr>
              <a:tr h="0">
                <a:tc>
                  <a:txBody>
                    <a:bodyPr/>
                    <a:lstStyle/>
                    <a:p>
                      <a:pPr>
                        <a:buNone/>
                      </a:pPr>
                      <a:r>
                        <a:rPr lang="en-GB" sz="2400" dirty="0"/>
                        <a:t>Smoke escaping into the room.</a:t>
                      </a:r>
                    </a:p>
                  </a:txBody>
                  <a:tcPr anchor="ctr"/>
                </a:tc>
                <a:tc>
                  <a:txBody>
                    <a:bodyPr/>
                    <a:lstStyle/>
                    <a:p>
                      <a:pPr>
                        <a:buNone/>
                      </a:pPr>
                      <a:r>
                        <a:rPr lang="en-GB" sz="2400" dirty="0"/>
                        <a:t>CO hazard, flue not drawing.</a:t>
                      </a:r>
                    </a:p>
                  </a:txBody>
                  <a:tcPr anchor="ctr"/>
                </a:tc>
                <a:extLst>
                  <a:ext uri="{0D108BD9-81ED-4DB2-BD59-A6C34878D82A}">
                    <a16:rowId xmlns:a16="http://schemas.microsoft.com/office/drawing/2014/main" val="342971035"/>
                  </a:ext>
                </a:extLst>
              </a:tr>
              <a:tr h="0">
                <a:tc>
                  <a:txBody>
                    <a:bodyPr/>
                    <a:lstStyle/>
                    <a:p>
                      <a:pPr>
                        <a:buNone/>
                      </a:pPr>
                      <a:r>
                        <a:rPr lang="en-GB" sz="2400" dirty="0"/>
                        <a:t>Condensation on mirror/CO detector.</a:t>
                      </a:r>
                    </a:p>
                  </a:txBody>
                  <a:tcPr anchor="ctr"/>
                </a:tc>
                <a:tc>
                  <a:txBody>
                    <a:bodyPr/>
                    <a:lstStyle/>
                    <a:p>
                      <a:pPr>
                        <a:buNone/>
                      </a:pPr>
                      <a:r>
                        <a:rPr lang="en-GB" sz="2400" dirty="0"/>
                        <a:t>Incomplete combustion or flue fault.</a:t>
                      </a:r>
                    </a:p>
                  </a:txBody>
                  <a:tcPr anchor="ctr"/>
                </a:tc>
                <a:extLst>
                  <a:ext uri="{0D108BD9-81ED-4DB2-BD59-A6C34878D82A}">
                    <a16:rowId xmlns:a16="http://schemas.microsoft.com/office/drawing/2014/main" val="552087100"/>
                  </a:ext>
                </a:extLst>
              </a:tr>
              <a:tr h="0">
                <a:tc>
                  <a:txBody>
                    <a:bodyPr/>
                    <a:lstStyle/>
                    <a:p>
                      <a:pPr>
                        <a:buNone/>
                      </a:pPr>
                      <a:r>
                        <a:rPr lang="en-GB" sz="2400" dirty="0"/>
                        <a:t>Flame distortion or instability.</a:t>
                      </a:r>
                    </a:p>
                  </a:txBody>
                  <a:tcPr anchor="ctr"/>
                </a:tc>
                <a:tc>
                  <a:txBody>
                    <a:bodyPr/>
                    <a:lstStyle/>
                    <a:p>
                      <a:pPr>
                        <a:buNone/>
                      </a:pPr>
                      <a:r>
                        <a:rPr lang="en-GB" sz="2400" dirty="0"/>
                        <a:t>Possible air starvation.</a:t>
                      </a:r>
                    </a:p>
                  </a:txBody>
                  <a:tcPr anchor="ctr"/>
                </a:tc>
                <a:extLst>
                  <a:ext uri="{0D108BD9-81ED-4DB2-BD59-A6C34878D82A}">
                    <a16:rowId xmlns:a16="http://schemas.microsoft.com/office/drawing/2014/main" val="3157206945"/>
                  </a:ext>
                </a:extLst>
              </a:tr>
              <a:tr h="0">
                <a:tc>
                  <a:txBody>
                    <a:bodyPr/>
                    <a:lstStyle/>
                    <a:p>
                      <a:pPr>
                        <a:buNone/>
                      </a:pPr>
                      <a:r>
                        <a:rPr lang="en-GB" sz="2400" dirty="0" err="1"/>
                        <a:t>Sooting</a:t>
                      </a:r>
                      <a:r>
                        <a:rPr lang="en-GB" sz="2400" dirty="0"/>
                        <a:t> or yellow flame.</a:t>
                      </a:r>
                    </a:p>
                  </a:txBody>
                  <a:tcPr anchor="ctr"/>
                </a:tc>
                <a:tc>
                  <a:txBody>
                    <a:bodyPr/>
                    <a:lstStyle/>
                    <a:p>
                      <a:pPr>
                        <a:buNone/>
                      </a:pPr>
                      <a:r>
                        <a:rPr lang="en-GB" sz="2400" dirty="0"/>
                        <a:t>Poor combustion, increased CO.</a:t>
                      </a:r>
                    </a:p>
                  </a:txBody>
                  <a:tcPr anchor="ctr"/>
                </a:tc>
                <a:extLst>
                  <a:ext uri="{0D108BD9-81ED-4DB2-BD59-A6C34878D82A}">
                    <a16:rowId xmlns:a16="http://schemas.microsoft.com/office/drawing/2014/main" val="4035910297"/>
                  </a:ext>
                </a:extLst>
              </a:tr>
            </a:tbl>
          </a:graphicData>
        </a:graphic>
      </p:graphicFrame>
    </p:spTree>
    <p:extLst>
      <p:ext uri="{BB962C8B-B14F-4D97-AF65-F5344CB8AC3E}">
        <p14:creationId xmlns:p14="http://schemas.microsoft.com/office/powerpoint/2010/main" val="2312077009"/>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ADB91A4-BBFB-8203-1A95-A5CD5F92C54E}"/>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6239546B-CF22-3B45-2EA3-4A72FF656C84}"/>
              </a:ext>
            </a:extLst>
          </p:cNvPr>
          <p:cNvSpPr>
            <a:spLocks noGrp="1"/>
          </p:cNvSpPr>
          <p:nvPr>
            <p:ph type="title"/>
          </p:nvPr>
        </p:nvSpPr>
        <p:spPr>
          <a:xfrm>
            <a:off x="252000" y="959222"/>
            <a:ext cx="11628452" cy="646331"/>
          </a:xfrm>
        </p:spPr>
        <p:txBody>
          <a:bodyPr/>
          <a:lstStyle/>
          <a:p>
            <a:r>
              <a:rPr lang="en-GB"/>
              <a:t>What if spillage is detected?</a:t>
            </a:r>
          </a:p>
        </p:txBody>
      </p:sp>
      <p:sp>
        <p:nvSpPr>
          <p:cNvPr id="6" name="Content Placeholder 5">
            <a:extLst>
              <a:ext uri="{FF2B5EF4-FFF2-40B4-BE49-F238E27FC236}">
                <a16:creationId xmlns:a16="http://schemas.microsoft.com/office/drawing/2014/main" id="{E6495330-2A0E-5C94-07D2-632EFEACF720}"/>
              </a:ext>
            </a:extLst>
          </p:cNvPr>
          <p:cNvSpPr>
            <a:spLocks noGrp="1"/>
          </p:cNvSpPr>
          <p:nvPr>
            <p:ph sz="quarter" idx="10"/>
          </p:nvPr>
        </p:nvSpPr>
        <p:spPr>
          <a:xfrm>
            <a:off x="349115" y="1756059"/>
            <a:ext cx="11224818" cy="4140000"/>
          </a:xfrm>
        </p:spPr>
        <p:txBody>
          <a:bodyPr/>
          <a:lstStyle/>
          <a:p>
            <a:r>
              <a:rPr lang="en-GB" b="1" dirty="0">
                <a:ea typeface="ＭＳ Ｐゴシック"/>
              </a:rPr>
              <a:t>Regulation &amp; Compliance</a:t>
            </a:r>
          </a:p>
          <a:p>
            <a:r>
              <a:rPr lang="en-GB" b="1" dirty="0">
                <a:ea typeface="ＭＳ Ｐゴシック"/>
              </a:rPr>
              <a:t>GSIUR 1998 – Regulation 26(9):</a:t>
            </a:r>
            <a:br>
              <a:rPr lang="en-GB" dirty="0"/>
            </a:br>
            <a:r>
              <a:rPr lang="en-GB" dirty="0">
                <a:ea typeface="ＭＳ Ｐゴシック"/>
              </a:rPr>
              <a:t>Gas work must not leave an appliance in an unsafe condition.</a:t>
            </a:r>
          </a:p>
          <a:p>
            <a:r>
              <a:rPr lang="en-GB" b="1" dirty="0">
                <a:ea typeface="ＭＳ Ｐゴシック"/>
                <a:cs typeface="Arial"/>
              </a:rPr>
              <a:t>IGEM/G/11 – Unsafe Situations:</a:t>
            </a:r>
            <a:endParaRPr lang="en-GB" dirty="0"/>
          </a:p>
          <a:p>
            <a:r>
              <a:rPr lang="en-GB" dirty="0">
                <a:ea typeface="ＭＳ Ｐゴシック"/>
                <a:cs typeface="Arial"/>
              </a:rPr>
              <a:t>If a gas appliance fails a spillage test, it must be classified as Immediately Dangerous (ID) and taken out of service immediately. The gas supply to the appliance must be isolated and capped off until the fault is rectified by a competent person.</a:t>
            </a:r>
            <a:endParaRPr lang="en-GB" dirty="0"/>
          </a:p>
          <a:p>
            <a:br>
              <a:rPr lang="en-GB" dirty="0"/>
            </a:br>
            <a:endParaRPr lang="en-GB" dirty="0">
              <a:ea typeface="ＭＳ Ｐゴシック"/>
            </a:endParaRPr>
          </a:p>
          <a:p>
            <a:endParaRPr lang="en-GB" dirty="0"/>
          </a:p>
        </p:txBody>
      </p:sp>
    </p:spTree>
    <p:extLst>
      <p:ext uri="{BB962C8B-B14F-4D97-AF65-F5344CB8AC3E}">
        <p14:creationId xmlns:p14="http://schemas.microsoft.com/office/powerpoint/2010/main" val="1233425105"/>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7DCFEAB-4E22-01F7-77AC-88AC4F4A8C7B}"/>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5BAADD57-48C3-6E88-B2EC-0FCF925455B4}"/>
              </a:ext>
            </a:extLst>
          </p:cNvPr>
          <p:cNvSpPr>
            <a:spLocks noGrp="1"/>
          </p:cNvSpPr>
          <p:nvPr>
            <p:ph type="title"/>
          </p:nvPr>
        </p:nvSpPr>
        <p:spPr>
          <a:xfrm>
            <a:off x="252000" y="959222"/>
            <a:ext cx="11628452" cy="646331"/>
          </a:xfrm>
        </p:spPr>
        <p:txBody>
          <a:bodyPr/>
          <a:lstStyle/>
          <a:p>
            <a:r>
              <a:rPr lang="en-GB"/>
              <a:t>Signs of poor flue operation</a:t>
            </a:r>
          </a:p>
        </p:txBody>
      </p:sp>
      <p:sp>
        <p:nvSpPr>
          <p:cNvPr id="6" name="Content Placeholder 5">
            <a:extLst>
              <a:ext uri="{FF2B5EF4-FFF2-40B4-BE49-F238E27FC236}">
                <a16:creationId xmlns:a16="http://schemas.microsoft.com/office/drawing/2014/main" id="{2B96391E-8C85-1CAD-4052-A146F1D98633}"/>
              </a:ext>
            </a:extLst>
          </p:cNvPr>
          <p:cNvSpPr>
            <a:spLocks noGrp="1"/>
          </p:cNvSpPr>
          <p:nvPr>
            <p:ph sz="quarter" idx="10"/>
          </p:nvPr>
        </p:nvSpPr>
        <p:spPr>
          <a:xfrm>
            <a:off x="359999" y="1800000"/>
            <a:ext cx="11086933" cy="1832200"/>
          </a:xfrm>
        </p:spPr>
        <p:txBody>
          <a:bodyPr/>
          <a:lstStyle/>
          <a:p>
            <a:r>
              <a:rPr lang="en-GB" dirty="0"/>
              <a:t>A flue that is </a:t>
            </a:r>
            <a:r>
              <a:rPr lang="en-GB" b="1" dirty="0"/>
              <a:t>blocked, damaged, incorrectly installed, or not functioning properly</a:t>
            </a:r>
            <a:r>
              <a:rPr lang="en-GB" dirty="0"/>
              <a:t> can lead to unsafe conditions. </a:t>
            </a:r>
          </a:p>
          <a:p>
            <a:r>
              <a:rPr lang="en-GB" dirty="0"/>
              <a:t>Recognising the </a:t>
            </a:r>
            <a:r>
              <a:rPr lang="en-GB" b="1" dirty="0"/>
              <a:t>warning signs early</a:t>
            </a:r>
            <a:r>
              <a:rPr lang="en-GB" dirty="0"/>
              <a:t> is vital to prevent injury, appliance damage, or fatal carbon monoxide exposure.</a:t>
            </a:r>
          </a:p>
        </p:txBody>
      </p:sp>
    </p:spTree>
    <p:extLst>
      <p:ext uri="{BB962C8B-B14F-4D97-AF65-F5344CB8AC3E}">
        <p14:creationId xmlns:p14="http://schemas.microsoft.com/office/powerpoint/2010/main" val="25597288"/>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1FF41C-AFB6-44B0-0AB1-4F2B5C99A7F3}"/>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F2288A87-B41D-75E0-8490-46AA0C114948}"/>
              </a:ext>
            </a:extLst>
          </p:cNvPr>
          <p:cNvSpPr>
            <a:spLocks noGrp="1"/>
          </p:cNvSpPr>
          <p:nvPr>
            <p:ph type="title"/>
          </p:nvPr>
        </p:nvSpPr>
        <p:spPr>
          <a:xfrm>
            <a:off x="252000" y="959222"/>
            <a:ext cx="11628452" cy="646331"/>
          </a:xfrm>
        </p:spPr>
        <p:txBody>
          <a:bodyPr/>
          <a:lstStyle/>
          <a:p>
            <a:r>
              <a:rPr lang="en-GB"/>
              <a:t>Signs of poor flue operation – what to look for</a:t>
            </a:r>
          </a:p>
        </p:txBody>
      </p:sp>
      <p:graphicFrame>
        <p:nvGraphicFramePr>
          <p:cNvPr id="4" name="Table 3">
            <a:extLst>
              <a:ext uri="{FF2B5EF4-FFF2-40B4-BE49-F238E27FC236}">
                <a16:creationId xmlns:a16="http://schemas.microsoft.com/office/drawing/2014/main" id="{86D4AF5F-7A42-7287-D358-7981D09E6DFA}"/>
              </a:ext>
            </a:extLst>
          </p:cNvPr>
          <p:cNvGraphicFramePr>
            <a:graphicFrameLocks noGrp="1"/>
          </p:cNvGraphicFramePr>
          <p:nvPr>
            <p:extLst>
              <p:ext uri="{D42A27DB-BD31-4B8C-83A1-F6EECF244321}">
                <p14:modId xmlns:p14="http://schemas.microsoft.com/office/powerpoint/2010/main" val="2635375740"/>
              </p:ext>
            </p:extLst>
          </p:nvPr>
        </p:nvGraphicFramePr>
        <p:xfrm>
          <a:off x="361950" y="2173286"/>
          <a:ext cx="11518900" cy="3688080"/>
        </p:xfrm>
        <a:graphic>
          <a:graphicData uri="http://schemas.openxmlformats.org/drawingml/2006/table">
            <a:tbl>
              <a:tblPr>
                <a:tableStyleId>{8A107856-5554-42FB-B03E-39F5DBC370BA}</a:tableStyleId>
              </a:tblPr>
              <a:tblGrid>
                <a:gridCol w="5759450">
                  <a:extLst>
                    <a:ext uri="{9D8B030D-6E8A-4147-A177-3AD203B41FA5}">
                      <a16:colId xmlns:a16="http://schemas.microsoft.com/office/drawing/2014/main" val="509816031"/>
                    </a:ext>
                  </a:extLst>
                </a:gridCol>
                <a:gridCol w="5759450">
                  <a:extLst>
                    <a:ext uri="{9D8B030D-6E8A-4147-A177-3AD203B41FA5}">
                      <a16:colId xmlns:a16="http://schemas.microsoft.com/office/drawing/2014/main" val="2555584014"/>
                    </a:ext>
                  </a:extLst>
                </a:gridCol>
              </a:tblGrid>
              <a:tr h="0">
                <a:tc>
                  <a:txBody>
                    <a:bodyPr/>
                    <a:lstStyle/>
                    <a:p>
                      <a:pPr>
                        <a:buNone/>
                      </a:pPr>
                      <a:r>
                        <a:rPr lang="en-GB" sz="2000" b="1" dirty="0"/>
                        <a:t>Observation</a:t>
                      </a:r>
                      <a:endParaRPr lang="en-GB" sz="2000" dirty="0"/>
                    </a:p>
                  </a:txBody>
                  <a:tcPr anchor="ctr"/>
                </a:tc>
                <a:tc>
                  <a:txBody>
                    <a:bodyPr/>
                    <a:lstStyle/>
                    <a:p>
                      <a:pPr>
                        <a:buNone/>
                      </a:pPr>
                      <a:r>
                        <a:rPr lang="en-GB" sz="2000" b="1" dirty="0"/>
                        <a:t>What It suggests</a:t>
                      </a:r>
                      <a:endParaRPr lang="en-GB" sz="2000" dirty="0"/>
                    </a:p>
                  </a:txBody>
                  <a:tcPr anchor="ctr"/>
                </a:tc>
                <a:extLst>
                  <a:ext uri="{0D108BD9-81ED-4DB2-BD59-A6C34878D82A}">
                    <a16:rowId xmlns:a16="http://schemas.microsoft.com/office/drawing/2014/main" val="3271048654"/>
                  </a:ext>
                </a:extLst>
              </a:tr>
              <a:tr h="0">
                <a:tc>
                  <a:txBody>
                    <a:bodyPr/>
                    <a:lstStyle/>
                    <a:p>
                      <a:pPr>
                        <a:buNone/>
                      </a:pPr>
                      <a:r>
                        <a:rPr lang="en-GB" sz="2000" b="1" dirty="0"/>
                        <a:t>Yellow/brown staining or soot</a:t>
                      </a:r>
                      <a:endParaRPr lang="en-GB" sz="2000" dirty="0"/>
                    </a:p>
                  </a:txBody>
                  <a:tcPr anchor="ctr"/>
                </a:tc>
                <a:tc>
                  <a:txBody>
                    <a:bodyPr/>
                    <a:lstStyle/>
                    <a:p>
                      <a:pPr>
                        <a:buNone/>
                      </a:pPr>
                      <a:r>
                        <a:rPr lang="en-GB" sz="2000" dirty="0"/>
                        <a:t>Combustion products escaping or flue leakage.</a:t>
                      </a:r>
                    </a:p>
                  </a:txBody>
                  <a:tcPr anchor="ctr"/>
                </a:tc>
                <a:extLst>
                  <a:ext uri="{0D108BD9-81ED-4DB2-BD59-A6C34878D82A}">
                    <a16:rowId xmlns:a16="http://schemas.microsoft.com/office/drawing/2014/main" val="2634877982"/>
                  </a:ext>
                </a:extLst>
              </a:tr>
              <a:tr h="0">
                <a:tc>
                  <a:txBody>
                    <a:bodyPr/>
                    <a:lstStyle/>
                    <a:p>
                      <a:pPr>
                        <a:buNone/>
                      </a:pPr>
                      <a:r>
                        <a:rPr lang="en-GB" sz="2000" b="1" dirty="0"/>
                        <a:t>Condensation in appliance/room</a:t>
                      </a:r>
                      <a:endParaRPr lang="en-GB" sz="2000" dirty="0"/>
                    </a:p>
                  </a:txBody>
                  <a:tcPr anchor="ctr"/>
                </a:tc>
                <a:tc>
                  <a:txBody>
                    <a:bodyPr/>
                    <a:lstStyle/>
                    <a:p>
                      <a:pPr>
                        <a:buNone/>
                      </a:pPr>
                      <a:r>
                        <a:rPr lang="en-GB" sz="2000" dirty="0"/>
                        <a:t>Inadequate draught or condensing flue gases inside property.</a:t>
                      </a:r>
                    </a:p>
                  </a:txBody>
                  <a:tcPr anchor="ctr"/>
                </a:tc>
                <a:extLst>
                  <a:ext uri="{0D108BD9-81ED-4DB2-BD59-A6C34878D82A}">
                    <a16:rowId xmlns:a16="http://schemas.microsoft.com/office/drawing/2014/main" val="4277971677"/>
                  </a:ext>
                </a:extLst>
              </a:tr>
              <a:tr h="0">
                <a:tc>
                  <a:txBody>
                    <a:bodyPr/>
                    <a:lstStyle/>
                    <a:p>
                      <a:pPr>
                        <a:buNone/>
                      </a:pPr>
                      <a:r>
                        <a:rPr lang="en-GB" sz="2000" b="1" dirty="0"/>
                        <a:t>CO alarm activation</a:t>
                      </a:r>
                      <a:endParaRPr lang="en-GB" sz="2000" dirty="0"/>
                    </a:p>
                  </a:txBody>
                  <a:tcPr anchor="ctr"/>
                </a:tc>
                <a:tc>
                  <a:txBody>
                    <a:bodyPr/>
                    <a:lstStyle/>
                    <a:p>
                      <a:pPr>
                        <a:buNone/>
                      </a:pPr>
                      <a:r>
                        <a:rPr lang="en-GB" sz="2000" dirty="0"/>
                        <a:t>Possible flue failure, appliance spillage, or incomplete combustion.</a:t>
                      </a:r>
                    </a:p>
                  </a:txBody>
                  <a:tcPr anchor="ctr"/>
                </a:tc>
                <a:extLst>
                  <a:ext uri="{0D108BD9-81ED-4DB2-BD59-A6C34878D82A}">
                    <a16:rowId xmlns:a16="http://schemas.microsoft.com/office/drawing/2014/main" val="1147913989"/>
                  </a:ext>
                </a:extLst>
              </a:tr>
              <a:tr h="0">
                <a:tc>
                  <a:txBody>
                    <a:bodyPr/>
                    <a:lstStyle/>
                    <a:p>
                      <a:pPr>
                        <a:buNone/>
                      </a:pPr>
                      <a:r>
                        <a:rPr lang="en-GB" sz="2000" b="1" dirty="0"/>
                        <a:t>Flame roll-out from burner</a:t>
                      </a:r>
                      <a:endParaRPr lang="en-GB" sz="2000" dirty="0"/>
                    </a:p>
                  </a:txBody>
                  <a:tcPr anchor="ctr"/>
                </a:tc>
                <a:tc>
                  <a:txBody>
                    <a:bodyPr/>
                    <a:lstStyle/>
                    <a:p>
                      <a:pPr>
                        <a:buNone/>
                      </a:pPr>
                      <a:r>
                        <a:rPr lang="en-GB" sz="2000" dirty="0"/>
                        <a:t>Major flue blockage or negative pressure in room.</a:t>
                      </a:r>
                    </a:p>
                  </a:txBody>
                  <a:tcPr anchor="ctr"/>
                </a:tc>
                <a:extLst>
                  <a:ext uri="{0D108BD9-81ED-4DB2-BD59-A6C34878D82A}">
                    <a16:rowId xmlns:a16="http://schemas.microsoft.com/office/drawing/2014/main" val="637605810"/>
                  </a:ext>
                </a:extLst>
              </a:tr>
              <a:tr h="0">
                <a:tc>
                  <a:txBody>
                    <a:bodyPr/>
                    <a:lstStyle/>
                    <a:p>
                      <a:pPr>
                        <a:buNone/>
                      </a:pPr>
                      <a:r>
                        <a:rPr lang="fr-FR" sz="2000" b="1" dirty="0"/>
                        <a:t>Boiler </a:t>
                      </a:r>
                      <a:r>
                        <a:rPr lang="en-GB" sz="2000" b="1" noProof="0" dirty="0"/>
                        <a:t>fault</a:t>
                      </a:r>
                      <a:r>
                        <a:rPr lang="fr-FR" sz="2000" b="1" dirty="0"/>
                        <a:t> codes (flue/ignition)</a:t>
                      </a:r>
                      <a:endParaRPr lang="fr-FR" sz="2000" dirty="0"/>
                    </a:p>
                  </a:txBody>
                  <a:tcPr anchor="ctr"/>
                </a:tc>
                <a:tc>
                  <a:txBody>
                    <a:bodyPr/>
                    <a:lstStyle/>
                    <a:p>
                      <a:pPr>
                        <a:buNone/>
                      </a:pPr>
                      <a:r>
                        <a:rPr lang="en-GB" sz="2000" dirty="0"/>
                        <a:t>Appliance self-diagnosing unsafe operation.</a:t>
                      </a:r>
                    </a:p>
                  </a:txBody>
                  <a:tcPr anchor="ctr"/>
                </a:tc>
                <a:extLst>
                  <a:ext uri="{0D108BD9-81ED-4DB2-BD59-A6C34878D82A}">
                    <a16:rowId xmlns:a16="http://schemas.microsoft.com/office/drawing/2014/main" val="2801238489"/>
                  </a:ext>
                </a:extLst>
              </a:tr>
              <a:tr h="0">
                <a:tc>
                  <a:txBody>
                    <a:bodyPr/>
                    <a:lstStyle/>
                    <a:p>
                      <a:pPr>
                        <a:buNone/>
                      </a:pPr>
                      <a:r>
                        <a:rPr lang="en-GB" sz="2000" b="1" dirty="0"/>
                        <a:t>Excessive condensate discharge</a:t>
                      </a:r>
                      <a:endParaRPr lang="en-GB" sz="2000" dirty="0"/>
                    </a:p>
                  </a:txBody>
                  <a:tcPr anchor="ctr"/>
                </a:tc>
                <a:tc>
                  <a:txBody>
                    <a:bodyPr/>
                    <a:lstStyle/>
                    <a:p>
                      <a:pPr>
                        <a:buNone/>
                      </a:pPr>
                      <a:r>
                        <a:rPr lang="en-GB" sz="2000" dirty="0"/>
                        <a:t>Cold or sloped flue, improper drainage in condensing systems.</a:t>
                      </a:r>
                    </a:p>
                  </a:txBody>
                  <a:tcPr anchor="ctr"/>
                </a:tc>
                <a:extLst>
                  <a:ext uri="{0D108BD9-81ED-4DB2-BD59-A6C34878D82A}">
                    <a16:rowId xmlns:a16="http://schemas.microsoft.com/office/drawing/2014/main" val="650844784"/>
                  </a:ext>
                </a:extLst>
              </a:tr>
            </a:tbl>
          </a:graphicData>
        </a:graphic>
      </p:graphicFrame>
    </p:spTree>
    <p:extLst>
      <p:ext uri="{BB962C8B-B14F-4D97-AF65-F5344CB8AC3E}">
        <p14:creationId xmlns:p14="http://schemas.microsoft.com/office/powerpoint/2010/main" val="969047686"/>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75BB70A-7FB2-CCB8-D248-6A1F02259B05}"/>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C042AD98-EC07-6888-C917-17D6444402D4}"/>
              </a:ext>
            </a:extLst>
          </p:cNvPr>
          <p:cNvSpPr>
            <a:spLocks noGrp="1"/>
          </p:cNvSpPr>
          <p:nvPr>
            <p:ph type="title"/>
          </p:nvPr>
        </p:nvSpPr>
        <p:spPr>
          <a:xfrm>
            <a:off x="252000" y="959222"/>
            <a:ext cx="11628452" cy="646331"/>
          </a:xfrm>
        </p:spPr>
        <p:txBody>
          <a:bodyPr/>
          <a:lstStyle/>
          <a:p>
            <a:r>
              <a:rPr lang="en-GB"/>
              <a:t>Signs of poor flue operation – </a:t>
            </a:r>
            <a:r>
              <a:rPr lang="en-GB" err="1"/>
              <a:t>whats</a:t>
            </a:r>
            <a:r>
              <a:rPr lang="en-GB"/>
              <a:t> going wrong?</a:t>
            </a:r>
          </a:p>
        </p:txBody>
      </p:sp>
      <p:sp>
        <p:nvSpPr>
          <p:cNvPr id="6" name="Content Placeholder 5">
            <a:extLst>
              <a:ext uri="{FF2B5EF4-FFF2-40B4-BE49-F238E27FC236}">
                <a16:creationId xmlns:a16="http://schemas.microsoft.com/office/drawing/2014/main" id="{92C1A275-E4F3-86CE-F202-494E414C252D}"/>
              </a:ext>
            </a:extLst>
          </p:cNvPr>
          <p:cNvSpPr>
            <a:spLocks noGrp="1"/>
          </p:cNvSpPr>
          <p:nvPr>
            <p:ph sz="quarter" idx="10"/>
          </p:nvPr>
        </p:nvSpPr>
        <p:spPr/>
        <p:txBody>
          <a:bodyPr/>
          <a:lstStyle/>
          <a:p>
            <a:r>
              <a:rPr lang="en-GB" dirty="0"/>
              <a:t>These issues often indicate:</a:t>
            </a:r>
          </a:p>
          <a:p>
            <a:pPr marL="342900" indent="-342900">
              <a:buFont typeface="Arial" panose="020B0604020202020204" pitchFamily="34" charset="0"/>
              <a:buChar char="•"/>
            </a:pPr>
            <a:r>
              <a:rPr lang="en-GB" b="1" dirty="0" err="1"/>
              <a:t>Backdraughting</a:t>
            </a:r>
            <a:r>
              <a:rPr lang="en-GB" dirty="0"/>
              <a:t> (gases drawn back into the room).</a:t>
            </a:r>
          </a:p>
          <a:p>
            <a:pPr marL="342900" indent="-342900">
              <a:buFont typeface="Arial" panose="020B0604020202020204" pitchFamily="34" charset="0"/>
              <a:buChar char="•"/>
            </a:pPr>
            <a:r>
              <a:rPr lang="en-GB" b="1" dirty="0"/>
              <a:t>Blocked flue</a:t>
            </a:r>
            <a:r>
              <a:rPr lang="en-GB" dirty="0"/>
              <a:t> (birds’ nests, collapsed liner, debris).</a:t>
            </a:r>
          </a:p>
          <a:p>
            <a:pPr marL="342900" indent="-342900">
              <a:buFont typeface="Arial" panose="020B0604020202020204" pitchFamily="34" charset="0"/>
              <a:buChar char="•"/>
            </a:pPr>
            <a:r>
              <a:rPr lang="en-GB" b="1" dirty="0"/>
              <a:t>Improper termination</a:t>
            </a:r>
            <a:r>
              <a:rPr lang="en-GB" dirty="0"/>
              <a:t> (too low or too close to window/vents).</a:t>
            </a:r>
          </a:p>
          <a:p>
            <a:pPr marL="342900" indent="-342900">
              <a:buFont typeface="Arial" panose="020B0604020202020204" pitchFamily="34" charset="0"/>
              <a:buChar char="•"/>
            </a:pPr>
            <a:r>
              <a:rPr lang="en-GB" b="1" dirty="0"/>
              <a:t>Missing/insufficient ventilation.</a:t>
            </a:r>
            <a:endParaRPr lang="en-GB" dirty="0"/>
          </a:p>
          <a:p>
            <a:pPr marL="342900" indent="-342900">
              <a:buFont typeface="Arial" panose="020B0604020202020204" pitchFamily="34" charset="0"/>
              <a:buChar char="•"/>
            </a:pPr>
            <a:r>
              <a:rPr lang="en-GB" b="1" dirty="0"/>
              <a:t>Negative room pressure</a:t>
            </a:r>
            <a:r>
              <a:rPr lang="en-GB" dirty="0"/>
              <a:t> (especially with extractor fans running).</a:t>
            </a:r>
          </a:p>
        </p:txBody>
      </p:sp>
    </p:spTree>
    <p:extLst>
      <p:ext uri="{BB962C8B-B14F-4D97-AF65-F5344CB8AC3E}">
        <p14:creationId xmlns:p14="http://schemas.microsoft.com/office/powerpoint/2010/main" val="3253461071"/>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B685FB6-57B4-D728-22CD-BBFBAC260F70}"/>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739CB92B-6E38-6D34-E330-BCBBBF3354F7}"/>
              </a:ext>
            </a:extLst>
          </p:cNvPr>
          <p:cNvSpPr>
            <a:spLocks noGrp="1"/>
          </p:cNvSpPr>
          <p:nvPr>
            <p:ph type="title"/>
          </p:nvPr>
        </p:nvSpPr>
        <p:spPr>
          <a:xfrm>
            <a:off x="252000" y="959222"/>
            <a:ext cx="11628452" cy="646331"/>
          </a:xfrm>
        </p:spPr>
        <p:txBody>
          <a:bodyPr/>
          <a:lstStyle/>
          <a:p>
            <a:r>
              <a:rPr lang="en-GB"/>
              <a:t>Signs of poor flue operation</a:t>
            </a:r>
          </a:p>
        </p:txBody>
      </p:sp>
      <p:sp>
        <p:nvSpPr>
          <p:cNvPr id="6" name="Content Placeholder 5">
            <a:extLst>
              <a:ext uri="{FF2B5EF4-FFF2-40B4-BE49-F238E27FC236}">
                <a16:creationId xmlns:a16="http://schemas.microsoft.com/office/drawing/2014/main" id="{824B2CD9-063E-7673-A5F0-8E3AFEF1D446}"/>
              </a:ext>
            </a:extLst>
          </p:cNvPr>
          <p:cNvSpPr>
            <a:spLocks noGrp="1"/>
          </p:cNvSpPr>
          <p:nvPr>
            <p:ph sz="quarter" idx="10"/>
          </p:nvPr>
        </p:nvSpPr>
        <p:spPr>
          <a:xfrm>
            <a:off x="359173" y="1605553"/>
            <a:ext cx="9360212" cy="4140000"/>
          </a:xfrm>
        </p:spPr>
        <p:txBody>
          <a:bodyPr/>
          <a:lstStyle/>
          <a:p>
            <a:r>
              <a:rPr lang="en-GB" b="1" dirty="0"/>
              <a:t>Required gas safe actions</a:t>
            </a:r>
          </a:p>
          <a:p>
            <a:r>
              <a:rPr lang="en-GB" dirty="0"/>
              <a:t>Engineers must follow a structured approach:</a:t>
            </a:r>
          </a:p>
          <a:p>
            <a:r>
              <a:rPr lang="en-GB" b="1" dirty="0"/>
              <a:t>Investigate</a:t>
            </a:r>
            <a:endParaRPr lang="en-GB" dirty="0"/>
          </a:p>
          <a:p>
            <a:pPr marL="216535" lvl="1" indent="-216535">
              <a:buClr>
                <a:srgbClr val="000000"/>
              </a:buClr>
            </a:pPr>
            <a:r>
              <a:rPr lang="en-GB" dirty="0"/>
              <a:t>Check appliance operation, flue route, visual condition.</a:t>
            </a:r>
            <a:endParaRPr lang="en-GB" dirty="0">
              <a:cs typeface="Arial"/>
            </a:endParaRPr>
          </a:p>
          <a:p>
            <a:pPr marL="216535" lvl="1" indent="-216535">
              <a:buClr>
                <a:srgbClr val="000000"/>
              </a:buClr>
            </a:pPr>
            <a:r>
              <a:rPr lang="en-GB" dirty="0"/>
              <a:t>Test ventilation, check for spillage, use CO analyser.</a:t>
            </a:r>
            <a:endParaRPr lang="en-GB" dirty="0">
              <a:cs typeface="Arial"/>
            </a:endParaRPr>
          </a:p>
          <a:p>
            <a:r>
              <a:rPr lang="en-GB" b="1" dirty="0"/>
              <a:t>Test</a:t>
            </a:r>
            <a:endParaRPr lang="en-GB" dirty="0"/>
          </a:p>
          <a:p>
            <a:pPr marL="216535" lvl="1" indent="-216535">
              <a:buClr>
                <a:srgbClr val="000000"/>
              </a:buClr>
            </a:pPr>
            <a:r>
              <a:rPr lang="en-GB" dirty="0">
                <a:ea typeface="ＭＳ Ｐゴシック"/>
              </a:rPr>
              <a:t>Perform </a:t>
            </a:r>
            <a:r>
              <a:rPr lang="en-GB" b="1" dirty="0">
                <a:ea typeface="ＭＳ Ｐゴシック"/>
              </a:rPr>
              <a:t>flue flow</a:t>
            </a:r>
            <a:r>
              <a:rPr lang="en-GB" dirty="0">
                <a:ea typeface="ＭＳ Ｐゴシック"/>
              </a:rPr>
              <a:t> and </a:t>
            </a:r>
            <a:r>
              <a:rPr lang="en-GB" b="1" dirty="0">
                <a:ea typeface="ＭＳ Ｐゴシック"/>
              </a:rPr>
              <a:t>spillage tests.</a:t>
            </a:r>
            <a:endParaRPr lang="en-GB" dirty="0">
              <a:cs typeface="Arial"/>
            </a:endParaRPr>
          </a:p>
          <a:p>
            <a:pPr marL="216535" lvl="1" indent="-216535">
              <a:buClr>
                <a:srgbClr val="000000"/>
              </a:buClr>
            </a:pPr>
            <a:r>
              <a:rPr lang="en-GB" dirty="0"/>
              <a:t>Use </a:t>
            </a:r>
            <a:r>
              <a:rPr lang="en-GB" b="1" dirty="0"/>
              <a:t>combustion analyser</a:t>
            </a:r>
            <a:r>
              <a:rPr lang="en-GB" dirty="0"/>
              <a:t> to check for CO/CO₂ ratios.</a:t>
            </a:r>
            <a:endParaRPr lang="en-GB" dirty="0">
              <a:cs typeface="Arial"/>
            </a:endParaRPr>
          </a:p>
        </p:txBody>
      </p:sp>
    </p:spTree>
    <p:extLst>
      <p:ext uri="{BB962C8B-B14F-4D97-AF65-F5344CB8AC3E}">
        <p14:creationId xmlns:p14="http://schemas.microsoft.com/office/powerpoint/2010/main" val="324381239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5662129-AAD7-AF18-B47A-9B52C85998FD}"/>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53B8EBAD-5581-28EA-1143-A2A9EBFBE928}"/>
              </a:ext>
            </a:extLst>
          </p:cNvPr>
          <p:cNvSpPr>
            <a:spLocks noGrp="1"/>
          </p:cNvSpPr>
          <p:nvPr>
            <p:ph type="title"/>
          </p:nvPr>
        </p:nvSpPr>
        <p:spPr>
          <a:xfrm>
            <a:off x="252000" y="959222"/>
            <a:ext cx="11628452" cy="646331"/>
          </a:xfrm>
        </p:spPr>
        <p:txBody>
          <a:bodyPr/>
          <a:lstStyle/>
          <a:p>
            <a:r>
              <a:rPr lang="en-GB"/>
              <a:t>What is draught? – scientific principle</a:t>
            </a:r>
          </a:p>
        </p:txBody>
      </p:sp>
      <p:sp>
        <p:nvSpPr>
          <p:cNvPr id="6" name="Content Placeholder 5">
            <a:extLst>
              <a:ext uri="{FF2B5EF4-FFF2-40B4-BE49-F238E27FC236}">
                <a16:creationId xmlns:a16="http://schemas.microsoft.com/office/drawing/2014/main" id="{D8351B7D-899E-648C-6B7B-7454B47BF6DC}"/>
              </a:ext>
            </a:extLst>
          </p:cNvPr>
          <p:cNvSpPr>
            <a:spLocks noGrp="1"/>
          </p:cNvSpPr>
          <p:nvPr>
            <p:ph sz="quarter" idx="10"/>
          </p:nvPr>
        </p:nvSpPr>
        <p:spPr>
          <a:xfrm>
            <a:off x="359999" y="1800000"/>
            <a:ext cx="11027667" cy="4140000"/>
          </a:xfrm>
        </p:spPr>
        <p:txBody>
          <a:bodyPr/>
          <a:lstStyle/>
          <a:p>
            <a:pPr lvl="0"/>
            <a:r>
              <a:rPr lang="en-GB" dirty="0"/>
              <a:t>Draught = flow of gases caused by a pressure difference.</a:t>
            </a:r>
          </a:p>
          <a:p>
            <a:pPr lvl="0"/>
            <a:endParaRPr lang="en-GB" dirty="0"/>
          </a:p>
          <a:p>
            <a:pPr lvl="0"/>
            <a:r>
              <a:rPr lang="en-GB" dirty="0"/>
              <a:t>Hot combustion gases are lighter than cold air, so they rise naturally. This creates an upward flow — a </a:t>
            </a:r>
            <a:r>
              <a:rPr lang="en-GB" b="1" dirty="0"/>
              <a:t>natural draught</a:t>
            </a:r>
            <a:r>
              <a:rPr lang="en-GB" dirty="0"/>
              <a:t> — which pulls fresh air in and pushes waste gases out.</a:t>
            </a:r>
          </a:p>
        </p:txBody>
      </p:sp>
    </p:spTree>
    <p:extLst>
      <p:ext uri="{BB962C8B-B14F-4D97-AF65-F5344CB8AC3E}">
        <p14:creationId xmlns:p14="http://schemas.microsoft.com/office/powerpoint/2010/main" val="2689387574"/>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650E621-9F3C-9FF9-89C3-840DC87C96F7}"/>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0F590B43-2D63-190C-DE52-83682919982A}"/>
              </a:ext>
            </a:extLst>
          </p:cNvPr>
          <p:cNvSpPr>
            <a:spLocks noGrp="1"/>
          </p:cNvSpPr>
          <p:nvPr>
            <p:ph type="title"/>
          </p:nvPr>
        </p:nvSpPr>
        <p:spPr>
          <a:xfrm>
            <a:off x="252000" y="959222"/>
            <a:ext cx="11628452" cy="646331"/>
          </a:xfrm>
        </p:spPr>
        <p:txBody>
          <a:bodyPr/>
          <a:lstStyle/>
          <a:p>
            <a:r>
              <a:rPr lang="en-GB"/>
              <a:t>Signs of poor flue operation</a:t>
            </a:r>
          </a:p>
        </p:txBody>
      </p:sp>
      <p:sp>
        <p:nvSpPr>
          <p:cNvPr id="6" name="Content Placeholder 5">
            <a:extLst>
              <a:ext uri="{FF2B5EF4-FFF2-40B4-BE49-F238E27FC236}">
                <a16:creationId xmlns:a16="http://schemas.microsoft.com/office/drawing/2014/main" id="{D1C6776C-4DC2-3B01-252D-61670BC99F79}"/>
              </a:ext>
            </a:extLst>
          </p:cNvPr>
          <p:cNvSpPr>
            <a:spLocks noGrp="1"/>
          </p:cNvSpPr>
          <p:nvPr>
            <p:ph sz="quarter" idx="10"/>
          </p:nvPr>
        </p:nvSpPr>
        <p:spPr>
          <a:xfrm>
            <a:off x="359999" y="1800000"/>
            <a:ext cx="11230867" cy="4140000"/>
          </a:xfrm>
        </p:spPr>
        <p:txBody>
          <a:bodyPr/>
          <a:lstStyle/>
          <a:p>
            <a:r>
              <a:rPr lang="en-GB" b="1" dirty="0"/>
              <a:t>Required gas safe actions</a:t>
            </a:r>
          </a:p>
          <a:p>
            <a:r>
              <a:rPr lang="en-GB" b="1" dirty="0"/>
              <a:t>Notify</a:t>
            </a:r>
            <a:endParaRPr lang="en-GB" dirty="0"/>
          </a:p>
          <a:p>
            <a:pPr marL="216535" lvl="1" indent="-216535">
              <a:buClr>
                <a:srgbClr val="000000"/>
              </a:buClr>
            </a:pPr>
            <a:r>
              <a:rPr lang="en-GB" dirty="0"/>
              <a:t>Inform the customer </a:t>
            </a:r>
            <a:r>
              <a:rPr lang="en-GB" b="1" dirty="0"/>
              <a:t>immediately</a:t>
            </a:r>
            <a:r>
              <a:rPr lang="en-GB" dirty="0"/>
              <a:t> of the unsafe condition</a:t>
            </a:r>
            <a:endParaRPr lang="en-GB" dirty="0">
              <a:cs typeface="Arial"/>
            </a:endParaRPr>
          </a:p>
          <a:p>
            <a:pPr marL="216535" lvl="1" indent="-216535">
              <a:buClr>
                <a:srgbClr val="000000"/>
              </a:buClr>
            </a:pPr>
            <a:r>
              <a:rPr lang="en-GB" dirty="0">
                <a:ea typeface="ＭＳ Ｐゴシック"/>
              </a:rPr>
              <a:t>Issue </a:t>
            </a:r>
            <a:r>
              <a:rPr lang="en-GB" b="1" dirty="0">
                <a:ea typeface="ＭＳ Ｐゴシック"/>
              </a:rPr>
              <a:t>warning notice</a:t>
            </a:r>
            <a:r>
              <a:rPr lang="en-GB" dirty="0">
                <a:ea typeface="ＭＳ Ｐゴシック"/>
              </a:rPr>
              <a:t> and label the appliance.</a:t>
            </a:r>
            <a:endParaRPr lang="en-GB" dirty="0">
              <a:cs typeface="Arial"/>
            </a:endParaRPr>
          </a:p>
          <a:p>
            <a:r>
              <a:rPr lang="en-GB" b="1" dirty="0"/>
              <a:t>Classify</a:t>
            </a:r>
            <a:r>
              <a:rPr lang="en-GB" dirty="0"/>
              <a:t> (per </a:t>
            </a:r>
            <a:r>
              <a:rPr lang="en-GB" b="1" dirty="0"/>
              <a:t>IGEM/G/11</a:t>
            </a:r>
            <a:r>
              <a:rPr lang="en-GB" dirty="0"/>
              <a:t> and GIUSP)</a:t>
            </a:r>
          </a:p>
          <a:p>
            <a:pPr marL="216535" lvl="1" indent="-216535">
              <a:buClr>
                <a:srgbClr val="000000"/>
              </a:buClr>
            </a:pPr>
            <a:r>
              <a:rPr lang="en-GB" b="1" dirty="0"/>
              <a:t>AR (At Risk):</a:t>
            </a:r>
            <a:r>
              <a:rPr lang="en-GB" dirty="0"/>
              <a:t> Appliance is safe now but could become dangerous</a:t>
            </a:r>
            <a:endParaRPr lang="en-GB" dirty="0">
              <a:cs typeface="Arial"/>
            </a:endParaRPr>
          </a:p>
          <a:p>
            <a:pPr marL="216535" lvl="1" indent="-216535">
              <a:buClr>
                <a:srgbClr val="000000"/>
              </a:buClr>
            </a:pPr>
            <a:r>
              <a:rPr lang="en-GB" b="1" dirty="0">
                <a:ea typeface="ＭＳ Ｐゴシック"/>
              </a:rPr>
              <a:t>ID (Immediately Dangerous):</a:t>
            </a:r>
            <a:r>
              <a:rPr lang="en-GB" dirty="0">
                <a:ea typeface="ＭＳ Ｐゴシック"/>
              </a:rPr>
              <a:t> Appliance must be shut off now.</a:t>
            </a:r>
            <a:endParaRPr lang="en-GB" dirty="0">
              <a:cs typeface="Arial"/>
            </a:endParaRPr>
          </a:p>
        </p:txBody>
      </p:sp>
    </p:spTree>
    <p:extLst>
      <p:ext uri="{BB962C8B-B14F-4D97-AF65-F5344CB8AC3E}">
        <p14:creationId xmlns:p14="http://schemas.microsoft.com/office/powerpoint/2010/main" val="3356341303"/>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E479E93-934F-1684-D113-0DBD6F33F491}"/>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7F2C5F80-3298-7D04-5FD8-A440E5DCCD87}"/>
              </a:ext>
            </a:extLst>
          </p:cNvPr>
          <p:cNvSpPr>
            <a:spLocks noGrp="1"/>
          </p:cNvSpPr>
          <p:nvPr>
            <p:ph type="title"/>
          </p:nvPr>
        </p:nvSpPr>
        <p:spPr>
          <a:xfrm>
            <a:off x="252000" y="959222"/>
            <a:ext cx="11628452" cy="646331"/>
          </a:xfrm>
        </p:spPr>
        <p:txBody>
          <a:bodyPr/>
          <a:lstStyle/>
          <a:p>
            <a:r>
              <a:rPr lang="en-GB"/>
              <a:t>Balanced flue advantages</a:t>
            </a:r>
          </a:p>
        </p:txBody>
      </p:sp>
      <p:sp>
        <p:nvSpPr>
          <p:cNvPr id="6" name="Content Placeholder 5">
            <a:extLst>
              <a:ext uri="{FF2B5EF4-FFF2-40B4-BE49-F238E27FC236}">
                <a16:creationId xmlns:a16="http://schemas.microsoft.com/office/drawing/2014/main" id="{9D24A1A8-E8B0-899A-BCC7-6D8A36A4A5CF}"/>
              </a:ext>
            </a:extLst>
          </p:cNvPr>
          <p:cNvSpPr>
            <a:spLocks noGrp="1"/>
          </p:cNvSpPr>
          <p:nvPr>
            <p:ph sz="quarter" idx="10"/>
          </p:nvPr>
        </p:nvSpPr>
        <p:spPr/>
        <p:txBody>
          <a:bodyPr/>
          <a:lstStyle/>
          <a:p>
            <a:pPr marL="0" indent="0" algn="l" rtl="0" eaLnBrk="1" hangingPunct="1">
              <a:lnSpc>
                <a:spcPct val="110000"/>
              </a:lnSpc>
              <a:spcAft>
                <a:spcPts val="1200"/>
              </a:spcAft>
              <a:buNone/>
            </a:pPr>
            <a:r>
              <a:rPr lang="en-GB" sz="2400" b="1" dirty="0">
                <a:solidFill>
                  <a:srgbClr val="000000"/>
                </a:solidFill>
                <a:effectLst/>
                <a:latin typeface="Arial" panose="020B0604020202020204" pitchFamily="34" charset="0"/>
              </a:rPr>
              <a:t>Air intake and exhaust through a concentric pipe</a:t>
            </a:r>
            <a:endParaRPr lang="en-GB" sz="2400" dirty="0">
              <a:solidFill>
                <a:srgbClr val="000000"/>
              </a:solidFill>
              <a:effectLst/>
              <a:latin typeface="Arial" panose="020B0604020202020204" pitchFamily="34" charset="0"/>
            </a:endParaRPr>
          </a:p>
          <a:p>
            <a:pPr marL="0" indent="0" algn="l" rtl="0" eaLnBrk="1" hangingPunct="1">
              <a:lnSpc>
                <a:spcPct val="110000"/>
              </a:lnSpc>
              <a:spcAft>
                <a:spcPts val="1200"/>
              </a:spcAft>
              <a:buNone/>
            </a:pPr>
            <a:r>
              <a:rPr lang="en-GB" sz="2400" dirty="0">
                <a:solidFill>
                  <a:srgbClr val="000000"/>
                </a:solidFill>
                <a:effectLst/>
                <a:latin typeface="Arial" panose="020B0604020202020204" pitchFamily="34" charset="0"/>
              </a:rPr>
              <a:t>This airtight system is particularly suited for sealed residences.</a:t>
            </a:r>
          </a:p>
          <a:p>
            <a:pPr marL="0" indent="0" algn="l" rtl="0" eaLnBrk="1" hangingPunct="1">
              <a:lnSpc>
                <a:spcPct val="110000"/>
              </a:lnSpc>
              <a:spcAft>
                <a:spcPts val="1200"/>
              </a:spcAft>
              <a:buNone/>
            </a:pPr>
            <a:r>
              <a:rPr lang="en-GB" sz="2400" b="1" dirty="0">
                <a:solidFill>
                  <a:srgbClr val="000000"/>
                </a:solidFill>
                <a:effectLst/>
                <a:latin typeface="Arial" panose="020B0604020202020204" pitchFamily="34" charset="0"/>
              </a:rPr>
              <a:t>Benefits include:</a:t>
            </a:r>
          </a:p>
          <a:p>
            <a:pPr marL="342900" indent="-342900" algn="l" rtl="0" eaLnBrk="1" hangingPunct="1">
              <a:lnSpc>
                <a:spcPct val="110000"/>
              </a:lnSpc>
              <a:spcAft>
                <a:spcPts val="1200"/>
              </a:spcAft>
              <a:buFont typeface="Arial" panose="020B0604020202020204" pitchFamily="34" charset="0"/>
              <a:buChar char="•"/>
            </a:pPr>
            <a:r>
              <a:rPr lang="en-GB" sz="2400" dirty="0">
                <a:solidFill>
                  <a:srgbClr val="000000"/>
                </a:solidFill>
                <a:effectLst/>
                <a:latin typeface="Arial" panose="020B0604020202020204" pitchFamily="34" charset="0"/>
              </a:rPr>
              <a:t>Lower risk of carbon monoxide.</a:t>
            </a:r>
          </a:p>
          <a:p>
            <a:pPr marL="342900" indent="-342900" algn="l" rtl="0" eaLnBrk="1" hangingPunct="1">
              <a:lnSpc>
                <a:spcPct val="110000"/>
              </a:lnSpc>
              <a:spcAft>
                <a:spcPts val="1200"/>
              </a:spcAft>
              <a:buFont typeface="Arial" panose="020B0604020202020204" pitchFamily="34" charset="0"/>
              <a:buChar char="•"/>
            </a:pPr>
            <a:r>
              <a:rPr lang="en-GB" sz="2400" dirty="0">
                <a:solidFill>
                  <a:srgbClr val="000000"/>
                </a:solidFill>
                <a:effectLst/>
                <a:latin typeface="Arial" panose="020B0604020202020204" pitchFamily="34" charset="0"/>
              </a:rPr>
              <a:t>Decreased chance of spillage.</a:t>
            </a:r>
          </a:p>
          <a:p>
            <a:pPr marL="342900" indent="-342900" algn="l" rtl="0" eaLnBrk="1" hangingPunct="1">
              <a:lnSpc>
                <a:spcPct val="110000"/>
              </a:lnSpc>
              <a:spcAft>
                <a:spcPts val="1200"/>
              </a:spcAft>
              <a:buFont typeface="Arial" panose="020B0604020202020204" pitchFamily="34" charset="0"/>
              <a:buChar char="•"/>
            </a:pPr>
            <a:r>
              <a:rPr lang="en-GB" sz="2400" dirty="0">
                <a:solidFill>
                  <a:srgbClr val="000000"/>
                </a:solidFill>
                <a:effectLst/>
                <a:latin typeface="Arial" panose="020B0604020202020204" pitchFamily="34" charset="0"/>
              </a:rPr>
              <a:t>Reduced requirement for internal ventilation.</a:t>
            </a:r>
          </a:p>
          <a:p>
            <a:pPr marL="0" indent="0" algn="l" rtl="0" eaLnBrk="1" hangingPunct="1">
              <a:lnSpc>
                <a:spcPct val="110000"/>
              </a:lnSpc>
              <a:spcAft>
                <a:spcPts val="1200"/>
              </a:spcAft>
              <a:buNone/>
            </a:pPr>
            <a:r>
              <a:rPr lang="en-GB" sz="2400" dirty="0">
                <a:solidFill>
                  <a:srgbClr val="000000"/>
                </a:solidFill>
                <a:effectLst/>
                <a:latin typeface="Arial" panose="020B0604020202020204" pitchFamily="34" charset="0"/>
              </a:rPr>
              <a:t>Commonly found in contemporary </a:t>
            </a:r>
            <a:r>
              <a:rPr lang="en-GB" sz="2400" b="1" dirty="0">
                <a:solidFill>
                  <a:srgbClr val="000000"/>
                </a:solidFill>
                <a:effectLst/>
                <a:latin typeface="Arial" panose="020B0604020202020204" pitchFamily="34" charset="0"/>
              </a:rPr>
              <a:t>room-sealed appliances.</a:t>
            </a:r>
            <a:endParaRPr lang="en-GB" sz="2400" dirty="0">
              <a:solidFill>
                <a:srgbClr val="000000"/>
              </a:solidFill>
              <a:effectLst/>
              <a:latin typeface="Arial" panose="020B0604020202020204" pitchFamily="34" charset="0"/>
            </a:endParaRPr>
          </a:p>
          <a:p>
            <a:pPr marL="0" indent="0" algn="l" rtl="0" eaLnBrk="1" hangingPunct="1">
              <a:lnSpc>
                <a:spcPct val="110000"/>
              </a:lnSpc>
              <a:spcAft>
                <a:spcPts val="1200"/>
              </a:spcAft>
              <a:buNone/>
            </a:pPr>
            <a:r>
              <a:rPr lang="en-GB" sz="2400" dirty="0">
                <a:solidFill>
                  <a:srgbClr val="000000"/>
                </a:solidFill>
                <a:effectLst/>
                <a:latin typeface="Arial" panose="020B0604020202020204" pitchFamily="34" charset="0"/>
              </a:rPr>
              <a:t>​</a:t>
            </a:r>
            <a:endParaRPr lang="en-GB" dirty="0"/>
          </a:p>
        </p:txBody>
      </p:sp>
    </p:spTree>
    <p:extLst>
      <p:ext uri="{BB962C8B-B14F-4D97-AF65-F5344CB8AC3E}">
        <p14:creationId xmlns:p14="http://schemas.microsoft.com/office/powerpoint/2010/main" val="616617940"/>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1938448-5873-2B68-0BF7-3EC07445101A}"/>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2892617C-CB46-6240-2AE6-721F2232528B}"/>
              </a:ext>
            </a:extLst>
          </p:cNvPr>
          <p:cNvSpPr>
            <a:spLocks noGrp="1"/>
          </p:cNvSpPr>
          <p:nvPr>
            <p:ph type="title"/>
          </p:nvPr>
        </p:nvSpPr>
        <p:spPr>
          <a:xfrm>
            <a:off x="252000" y="959222"/>
            <a:ext cx="11628452" cy="646331"/>
          </a:xfrm>
        </p:spPr>
        <p:txBody>
          <a:bodyPr/>
          <a:lstStyle/>
          <a:p>
            <a:r>
              <a:rPr lang="en-GB"/>
              <a:t>Knowledge check</a:t>
            </a:r>
          </a:p>
        </p:txBody>
      </p:sp>
      <p:sp>
        <p:nvSpPr>
          <p:cNvPr id="6" name="Content Placeholder 5">
            <a:extLst>
              <a:ext uri="{FF2B5EF4-FFF2-40B4-BE49-F238E27FC236}">
                <a16:creationId xmlns:a16="http://schemas.microsoft.com/office/drawing/2014/main" id="{A70B9E20-8185-F565-93CB-6AA56F04A066}"/>
              </a:ext>
            </a:extLst>
          </p:cNvPr>
          <p:cNvSpPr>
            <a:spLocks noGrp="1"/>
          </p:cNvSpPr>
          <p:nvPr>
            <p:ph sz="quarter" idx="10"/>
          </p:nvPr>
        </p:nvSpPr>
        <p:spPr/>
        <p:txBody>
          <a:bodyPr/>
          <a:lstStyle/>
          <a:p>
            <a:pPr marL="457200" lvl="0" indent="-457200">
              <a:buFont typeface="+mj-lt"/>
              <a:buAutoNum type="arabicPeriod"/>
            </a:pPr>
            <a:r>
              <a:rPr lang="en-GB" dirty="0"/>
              <a:t>What is the purpose of draught in a gas appliance?</a:t>
            </a:r>
          </a:p>
          <a:p>
            <a:pPr marL="457200" lvl="0" indent="-457200">
              <a:buFont typeface="+mj-lt"/>
              <a:buAutoNum type="arabicPeriod"/>
            </a:pPr>
            <a:r>
              <a:rPr lang="en-GB" dirty="0"/>
              <a:t>What is the difference between a balanced and open flue?</a:t>
            </a:r>
          </a:p>
          <a:p>
            <a:pPr marL="457200" lvl="0" indent="-457200">
              <a:buFont typeface="+mj-lt"/>
              <a:buAutoNum type="arabicPeriod"/>
            </a:pPr>
            <a:r>
              <a:rPr lang="en-GB" dirty="0"/>
              <a:t>What does a flue flow test check?</a:t>
            </a:r>
          </a:p>
          <a:p>
            <a:pPr marL="457200" lvl="0" indent="-457200">
              <a:buFont typeface="+mj-lt"/>
              <a:buAutoNum type="arabicPeriod"/>
            </a:pPr>
            <a:r>
              <a:rPr lang="en-GB" dirty="0"/>
              <a:t>Name three signs of poor flue performance.</a:t>
            </a:r>
          </a:p>
          <a:p>
            <a:pPr marL="0" indent="0" algn="l" rtl="0" eaLnBrk="1" hangingPunct="1">
              <a:lnSpc>
                <a:spcPct val="110000"/>
              </a:lnSpc>
              <a:spcAft>
                <a:spcPts val="1200"/>
              </a:spcAft>
              <a:buNone/>
            </a:pPr>
            <a:endParaRPr lang="en-GB" dirty="0">
              <a:solidFill>
                <a:srgbClr val="000000"/>
              </a:solidFill>
              <a:latin typeface="Arial" panose="020B0604020202020204" pitchFamily="34" charset="0"/>
            </a:endParaRPr>
          </a:p>
          <a:p>
            <a:pPr marL="0" indent="0" algn="l" rtl="0" eaLnBrk="1" hangingPunct="1">
              <a:lnSpc>
                <a:spcPct val="110000"/>
              </a:lnSpc>
              <a:spcAft>
                <a:spcPts val="1200"/>
              </a:spcAft>
              <a:buNone/>
            </a:pPr>
            <a:endParaRPr lang="en-GB" dirty="0"/>
          </a:p>
        </p:txBody>
      </p:sp>
    </p:spTree>
    <p:extLst>
      <p:ext uri="{BB962C8B-B14F-4D97-AF65-F5344CB8AC3E}">
        <p14:creationId xmlns:p14="http://schemas.microsoft.com/office/powerpoint/2010/main" val="1600292906"/>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A2C644A-242E-ABA1-434F-9E6A4A35F9E6}"/>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3A94B90A-30B6-56D1-21EB-457B88DBC0F3}"/>
              </a:ext>
            </a:extLst>
          </p:cNvPr>
          <p:cNvSpPr>
            <a:spLocks noGrp="1"/>
          </p:cNvSpPr>
          <p:nvPr>
            <p:ph type="title"/>
          </p:nvPr>
        </p:nvSpPr>
        <p:spPr>
          <a:xfrm>
            <a:off x="252000" y="959222"/>
            <a:ext cx="11628452" cy="646331"/>
          </a:xfrm>
        </p:spPr>
        <p:txBody>
          <a:bodyPr/>
          <a:lstStyle/>
          <a:p>
            <a:r>
              <a:rPr lang="en-GB"/>
              <a:t>Summary</a:t>
            </a:r>
          </a:p>
        </p:txBody>
      </p:sp>
      <p:sp>
        <p:nvSpPr>
          <p:cNvPr id="4" name="Content Placeholder 3">
            <a:extLst>
              <a:ext uri="{FF2B5EF4-FFF2-40B4-BE49-F238E27FC236}">
                <a16:creationId xmlns:a16="http://schemas.microsoft.com/office/drawing/2014/main" id="{93E98F04-331F-CCC4-AA81-C88F3473D389}"/>
              </a:ext>
            </a:extLst>
          </p:cNvPr>
          <p:cNvSpPr>
            <a:spLocks noGrp="1"/>
          </p:cNvSpPr>
          <p:nvPr>
            <p:ph sz="quarter" idx="10"/>
          </p:nvPr>
        </p:nvSpPr>
        <p:spPr>
          <a:xfrm>
            <a:off x="360000" y="1800000"/>
            <a:ext cx="9936276" cy="4140000"/>
          </a:xfrm>
        </p:spPr>
        <p:txBody>
          <a:bodyPr/>
          <a:lstStyle/>
          <a:p>
            <a:pPr algn="l">
              <a:buClr>
                <a:schemeClr val="tx1"/>
              </a:buClr>
            </a:pPr>
            <a:r>
              <a:rPr lang="en-GB" b="0" i="0" dirty="0">
                <a:effectLst/>
                <a:cs typeface="Arial"/>
              </a:rPr>
              <a:t>You should now be able to:</a:t>
            </a:r>
          </a:p>
          <a:p>
            <a:pPr marL="342900" lvl="0" indent="-342900">
              <a:buFont typeface="Arial" panose="020B0604020202020204" pitchFamily="34" charset="0"/>
              <a:buChar char="•"/>
            </a:pPr>
            <a:r>
              <a:rPr lang="en-GB" b="1" dirty="0"/>
              <a:t>Define</a:t>
            </a:r>
            <a:r>
              <a:rPr lang="en-GB" dirty="0"/>
              <a:t> draught and </a:t>
            </a:r>
            <a:r>
              <a:rPr lang="en-GB" dirty="0" err="1"/>
              <a:t>flueing</a:t>
            </a:r>
            <a:r>
              <a:rPr lang="en-GB" dirty="0"/>
              <a:t> in the context of gas appliances.</a:t>
            </a:r>
          </a:p>
          <a:p>
            <a:pPr marL="342900" lvl="0" indent="-342900">
              <a:buFont typeface="Arial" panose="020B0604020202020204" pitchFamily="34" charset="0"/>
              <a:buChar char="•"/>
            </a:pPr>
            <a:r>
              <a:rPr lang="en-GB" b="1" dirty="0"/>
              <a:t>Differentiate</a:t>
            </a:r>
            <a:r>
              <a:rPr lang="en-GB" dirty="0"/>
              <a:t> between natural, induced and balanced flue systems.</a:t>
            </a:r>
          </a:p>
          <a:p>
            <a:pPr marL="342900" lvl="0" indent="-342900">
              <a:buFont typeface="Arial" panose="020B0604020202020204" pitchFamily="34" charset="0"/>
              <a:buChar char="•"/>
            </a:pPr>
            <a:r>
              <a:rPr lang="en-GB" b="1" dirty="0"/>
              <a:t>Describe</a:t>
            </a:r>
            <a:r>
              <a:rPr lang="en-GB" dirty="0"/>
              <a:t> the function and importance of </a:t>
            </a:r>
            <a:r>
              <a:rPr lang="en-GB" dirty="0" err="1"/>
              <a:t>flueing</a:t>
            </a:r>
            <a:r>
              <a:rPr lang="en-GB" dirty="0"/>
              <a:t> for safe operation.</a:t>
            </a:r>
          </a:p>
          <a:p>
            <a:pPr marL="342900" lvl="0" indent="-342900">
              <a:buFont typeface="Arial" panose="020B0604020202020204" pitchFamily="34" charset="0"/>
              <a:buChar char="•"/>
            </a:pPr>
            <a:r>
              <a:rPr lang="en-GB" b="1" dirty="0"/>
              <a:t>Interpret</a:t>
            </a:r>
            <a:r>
              <a:rPr lang="en-GB" dirty="0"/>
              <a:t> results from flue flow and spillage tests.</a:t>
            </a:r>
          </a:p>
          <a:p>
            <a:endParaRPr lang="en-GB" sz="2200" dirty="0"/>
          </a:p>
        </p:txBody>
      </p:sp>
    </p:spTree>
    <p:extLst>
      <p:ext uri="{BB962C8B-B14F-4D97-AF65-F5344CB8AC3E}">
        <p14:creationId xmlns:p14="http://schemas.microsoft.com/office/powerpoint/2010/main" val="3014219946"/>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C100DF00-DDB1-9E17-D96C-C839324D3C8E}"/>
              </a:ext>
            </a:extLst>
          </p:cNvPr>
          <p:cNvSpPr txBox="1"/>
          <p:nvPr/>
        </p:nvSpPr>
        <p:spPr>
          <a:xfrm>
            <a:off x="3599812" y="1485346"/>
            <a:ext cx="5040000" cy="923330"/>
          </a:xfrm>
          <a:prstGeom prst="rect">
            <a:avLst/>
          </a:prstGeom>
          <a:noFill/>
        </p:spPr>
        <p:txBody>
          <a:bodyPr wrap="none" rtlCol="0">
            <a:spAutoFit/>
          </a:bodyPr>
          <a:lstStyle/>
          <a:p>
            <a:pPr algn="ctr"/>
            <a:r>
              <a:rPr lang="en-GB" sz="5400" dirty="0">
                <a:solidFill>
                  <a:srgbClr val="FC4421"/>
                </a:solidFill>
              </a:rPr>
              <a:t>Any questions?</a:t>
            </a:r>
          </a:p>
        </p:txBody>
      </p:sp>
      <p:sp>
        <p:nvSpPr>
          <p:cNvPr id="2" name="TextBox 1">
            <a:extLst>
              <a:ext uri="{FF2B5EF4-FFF2-40B4-BE49-F238E27FC236}">
                <a16:creationId xmlns:a16="http://schemas.microsoft.com/office/drawing/2014/main" id="{9FFE49A7-BC6C-3447-18B0-A8F8F44D70F8}"/>
              </a:ext>
            </a:extLst>
          </p:cNvPr>
          <p:cNvSpPr txBox="1"/>
          <p:nvPr/>
        </p:nvSpPr>
        <p:spPr>
          <a:xfrm>
            <a:off x="467358" y="3571368"/>
            <a:ext cx="11304908" cy="2062103"/>
          </a:xfrm>
          <a:prstGeom prst="rect">
            <a:avLst/>
          </a:prstGeom>
          <a:noFill/>
        </p:spPr>
        <p:txBody>
          <a:bodyPr wrap="square" lIns="91440" tIns="45720" rIns="91440" bIns="45720" anchor="t">
            <a:spAutoFit/>
          </a:bodyPr>
          <a:lstStyle/>
          <a:p>
            <a:r>
              <a:rPr lang="en-GB" sz="1800" b="0" i="0" dirty="0">
                <a:solidFill>
                  <a:srgbClr val="000000"/>
                </a:solidFill>
                <a:effectLst/>
                <a:latin typeface="inherit"/>
                <a:ea typeface="ＭＳ Ｐゴシック"/>
              </a:rPr>
              <a:t>Copyright in this </a:t>
            </a:r>
            <a:r>
              <a:rPr lang="en-GB" sz="1800" dirty="0">
                <a:solidFill>
                  <a:srgbClr val="000000"/>
                </a:solidFill>
                <a:latin typeface="inherit"/>
                <a:ea typeface="ＭＳ Ｐゴシック"/>
              </a:rPr>
              <a:t>document</a:t>
            </a:r>
            <a:r>
              <a:rPr lang="en-GB" sz="1800" b="0" i="0" dirty="0">
                <a:solidFill>
                  <a:srgbClr val="000000"/>
                </a:solidFill>
                <a:effectLst/>
                <a:latin typeface="inherit"/>
                <a:ea typeface="ＭＳ Ｐゴシック"/>
              </a:rPr>
              <a:t> belongs to and is used under licence from the Department for Education, © 2025.</a:t>
            </a:r>
            <a:endParaRPr lang="en-GB" sz="1800" b="0" i="0" dirty="0">
              <a:solidFill>
                <a:srgbClr val="242424"/>
              </a:solidFill>
              <a:effectLst/>
              <a:latin typeface="Aptos" panose="020B0004020202020204" pitchFamily="34" charset="0"/>
              <a:ea typeface="ＭＳ Ｐゴシック"/>
            </a:endParaRPr>
          </a:p>
          <a:p>
            <a:pPr algn="l" fontAlgn="base">
              <a:buNone/>
            </a:pPr>
            <a:endParaRPr lang="en-GB" sz="1800" b="0" i="0" dirty="0">
              <a:solidFill>
                <a:srgbClr val="242424"/>
              </a:solidFill>
              <a:effectLst/>
              <a:latin typeface="Aptos" panose="020B0004020202020204" pitchFamily="34" charset="0"/>
            </a:endParaRPr>
          </a:p>
          <a:p>
            <a:pPr algn="l" fontAlgn="base">
              <a:buNone/>
            </a:pPr>
            <a:r>
              <a:rPr lang="en-GB" sz="1800" b="0" i="0" dirty="0">
                <a:solidFill>
                  <a:srgbClr val="000000"/>
                </a:solidFill>
                <a:effectLst/>
                <a:latin typeface="inherit"/>
              </a:rPr>
              <a:t>‘T-LEVELS’ and ‘T Level’ are registered trademarks of the Department for Education.</a:t>
            </a:r>
            <a:endParaRPr lang="en-GB" sz="1800" b="0" i="0" dirty="0">
              <a:solidFill>
                <a:srgbClr val="242424"/>
              </a:solidFill>
              <a:effectLst/>
              <a:latin typeface="Aptos" panose="020B0004020202020204" pitchFamily="34" charset="0"/>
            </a:endParaRPr>
          </a:p>
          <a:p>
            <a:pPr algn="l" fontAlgn="base">
              <a:buNone/>
            </a:pPr>
            <a:endParaRPr lang="en-GB" sz="1800" b="0" i="0" dirty="0">
              <a:solidFill>
                <a:srgbClr val="242424"/>
              </a:solidFill>
              <a:effectLst/>
              <a:latin typeface="Aptos" panose="020B0004020202020204" pitchFamily="34" charset="0"/>
            </a:endParaRPr>
          </a:p>
          <a:p>
            <a:pPr algn="l" fontAlgn="base">
              <a:buNone/>
            </a:pPr>
            <a:r>
              <a:rPr lang="en-GB" sz="1800" b="0" i="0" dirty="0">
                <a:solidFill>
                  <a:srgbClr val="000000"/>
                </a:solidFill>
                <a:effectLst/>
                <a:latin typeface="inherit"/>
              </a:rPr>
              <a:t>WJEC is authorised by the Department for Education to develop and deliver this T Level Technical Qualification.</a:t>
            </a:r>
          </a:p>
          <a:p>
            <a:pPr algn="l" fontAlgn="base">
              <a:buNone/>
            </a:pPr>
            <a:endParaRPr lang="en-GB" sz="1800" dirty="0">
              <a:solidFill>
                <a:srgbClr val="000000"/>
              </a:solidFill>
              <a:latin typeface="inherit"/>
            </a:endParaRPr>
          </a:p>
          <a:p>
            <a:r>
              <a:rPr lang="en-US" altLang="en-US" sz="1800" dirty="0">
                <a:solidFill>
                  <a:srgbClr val="000000"/>
                </a:solidFill>
                <a:latin typeface="inherit"/>
                <a:ea typeface="ＭＳ Ｐゴシック"/>
              </a:rPr>
              <a:t>WJEC operates in England under the name </a:t>
            </a:r>
            <a:r>
              <a:rPr lang="en-US" altLang="en-US" sz="1800" dirty="0" err="1">
                <a:solidFill>
                  <a:srgbClr val="000000"/>
                </a:solidFill>
                <a:latin typeface="inherit"/>
                <a:ea typeface="ＭＳ Ｐゴシック"/>
              </a:rPr>
              <a:t>Eduqas</a:t>
            </a:r>
            <a:r>
              <a:rPr lang="en-US" altLang="en-US" sz="1800" dirty="0">
                <a:solidFill>
                  <a:srgbClr val="000000"/>
                </a:solidFill>
                <a:latin typeface="inherit"/>
                <a:ea typeface="ＭＳ Ｐゴシック"/>
              </a:rPr>
              <a:t> which is a registered trademark of WJEC.</a:t>
            </a:r>
          </a:p>
        </p:txBody>
      </p:sp>
    </p:spTree>
    <p:extLst>
      <p:ext uri="{BB962C8B-B14F-4D97-AF65-F5344CB8AC3E}">
        <p14:creationId xmlns:p14="http://schemas.microsoft.com/office/powerpoint/2010/main" val="240248900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13FF7ED-A69A-C223-E282-18BFACA8AD64}"/>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75B62A5E-9A3E-20C0-D928-4730FEF39D5E}"/>
              </a:ext>
            </a:extLst>
          </p:cNvPr>
          <p:cNvSpPr>
            <a:spLocks noGrp="1"/>
          </p:cNvSpPr>
          <p:nvPr>
            <p:ph type="title"/>
          </p:nvPr>
        </p:nvSpPr>
        <p:spPr>
          <a:xfrm>
            <a:off x="252000" y="959222"/>
            <a:ext cx="11628452" cy="646331"/>
          </a:xfrm>
        </p:spPr>
        <p:txBody>
          <a:bodyPr/>
          <a:lstStyle/>
          <a:p>
            <a:r>
              <a:rPr lang="en-GB"/>
              <a:t>What is draught? – real world example</a:t>
            </a:r>
          </a:p>
        </p:txBody>
      </p:sp>
      <p:sp>
        <p:nvSpPr>
          <p:cNvPr id="6" name="Content Placeholder 5">
            <a:extLst>
              <a:ext uri="{FF2B5EF4-FFF2-40B4-BE49-F238E27FC236}">
                <a16:creationId xmlns:a16="http://schemas.microsoft.com/office/drawing/2014/main" id="{2B3F79E1-C555-D0FD-92C0-07298EB0F103}"/>
              </a:ext>
            </a:extLst>
          </p:cNvPr>
          <p:cNvSpPr>
            <a:spLocks noGrp="1"/>
          </p:cNvSpPr>
          <p:nvPr>
            <p:ph sz="quarter" idx="10"/>
          </p:nvPr>
        </p:nvSpPr>
        <p:spPr>
          <a:xfrm>
            <a:off x="359999" y="1800000"/>
            <a:ext cx="11255057" cy="4140000"/>
          </a:xfrm>
        </p:spPr>
        <p:txBody>
          <a:bodyPr/>
          <a:lstStyle/>
          <a:p>
            <a:r>
              <a:rPr lang="en-GB" dirty="0"/>
              <a:t>Imagine a room-sealed boiler with no draught due to a blocked flue. The result?</a:t>
            </a:r>
          </a:p>
          <a:p>
            <a:pPr marL="342900" indent="-342900">
              <a:buFont typeface="Arial" panose="020B0604020202020204" pitchFamily="34" charset="0"/>
              <a:buChar char="•"/>
            </a:pPr>
            <a:r>
              <a:rPr lang="en-GB" dirty="0"/>
              <a:t>Boiler lockout</a:t>
            </a:r>
          </a:p>
          <a:p>
            <a:pPr marL="342900" indent="-342900">
              <a:buFont typeface="Arial" panose="020B0604020202020204" pitchFamily="34" charset="0"/>
              <a:buChar char="•"/>
            </a:pPr>
            <a:r>
              <a:rPr lang="en-GB" dirty="0"/>
              <a:t>Dangerous fume build-up</a:t>
            </a:r>
          </a:p>
          <a:p>
            <a:pPr marL="342900" indent="-342900">
              <a:buFont typeface="Arial" panose="020B0604020202020204" pitchFamily="34" charset="0"/>
              <a:buChar char="•"/>
            </a:pPr>
            <a:r>
              <a:rPr lang="en-GB" dirty="0"/>
              <a:t>Condensation or even soot deposits</a:t>
            </a:r>
          </a:p>
          <a:p>
            <a:pPr marL="342900" indent="-342900">
              <a:buFont typeface="Arial" panose="020B0604020202020204" pitchFamily="34" charset="0"/>
              <a:buChar char="•"/>
            </a:pPr>
            <a:r>
              <a:rPr lang="en-GB" dirty="0">
                <a:ea typeface="ＭＳ Ｐゴシック"/>
              </a:rPr>
              <a:t>CO risk to occupants.</a:t>
            </a:r>
            <a:endParaRPr lang="en-GB" dirty="0"/>
          </a:p>
          <a:p>
            <a:endParaRPr lang="en-GB" i="1" dirty="0"/>
          </a:p>
          <a:p>
            <a:r>
              <a:rPr lang="en-GB" dirty="0"/>
              <a:t>This is why testing flue performance is critical during service and commissioning!</a:t>
            </a:r>
          </a:p>
        </p:txBody>
      </p:sp>
    </p:spTree>
    <p:extLst>
      <p:ext uri="{BB962C8B-B14F-4D97-AF65-F5344CB8AC3E}">
        <p14:creationId xmlns:p14="http://schemas.microsoft.com/office/powerpoint/2010/main" val="52885729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0791252-1311-09DF-6D2D-D944981CCAA5}"/>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3ACB9206-A546-9A9A-2F23-6DC64BCF7F63}"/>
              </a:ext>
            </a:extLst>
          </p:cNvPr>
          <p:cNvSpPr>
            <a:spLocks noGrp="1"/>
          </p:cNvSpPr>
          <p:nvPr>
            <p:ph type="title"/>
          </p:nvPr>
        </p:nvSpPr>
        <p:spPr>
          <a:xfrm>
            <a:off x="252000" y="959222"/>
            <a:ext cx="11628452" cy="646331"/>
          </a:xfrm>
        </p:spPr>
        <p:txBody>
          <a:bodyPr/>
          <a:lstStyle/>
          <a:p>
            <a:r>
              <a:rPr lang="en-GB"/>
              <a:t>Why </a:t>
            </a:r>
            <a:r>
              <a:rPr lang="en-GB" err="1"/>
              <a:t>flueing</a:t>
            </a:r>
            <a:r>
              <a:rPr lang="en-GB"/>
              <a:t> matters</a:t>
            </a:r>
          </a:p>
        </p:txBody>
      </p:sp>
      <p:sp>
        <p:nvSpPr>
          <p:cNvPr id="6" name="Content Placeholder 5">
            <a:extLst>
              <a:ext uri="{FF2B5EF4-FFF2-40B4-BE49-F238E27FC236}">
                <a16:creationId xmlns:a16="http://schemas.microsoft.com/office/drawing/2014/main" id="{BB9280F8-BA85-A33E-C9C1-607BF6AFB07C}"/>
              </a:ext>
            </a:extLst>
          </p:cNvPr>
          <p:cNvSpPr>
            <a:spLocks noGrp="1"/>
          </p:cNvSpPr>
          <p:nvPr>
            <p:ph sz="quarter" idx="10"/>
          </p:nvPr>
        </p:nvSpPr>
        <p:spPr>
          <a:xfrm>
            <a:off x="360000" y="1800000"/>
            <a:ext cx="11059114" cy="4140000"/>
          </a:xfrm>
        </p:spPr>
        <p:txBody>
          <a:bodyPr/>
          <a:lstStyle/>
          <a:p>
            <a:pPr lvl="0"/>
            <a:r>
              <a:rPr lang="en-GB"/>
              <a:t>Flueing is not optional — it’s a life-saving function built into every gas appliance system. </a:t>
            </a:r>
          </a:p>
          <a:p>
            <a:pPr lvl="0"/>
            <a:r>
              <a:rPr lang="en-GB"/>
              <a:t>Without proper </a:t>
            </a:r>
            <a:r>
              <a:rPr lang="en-GB" err="1"/>
              <a:t>flueing</a:t>
            </a:r>
            <a:r>
              <a:rPr lang="en-GB"/>
              <a:t>, combustion becomes dangerous, inefficient, and illegal.</a:t>
            </a:r>
          </a:p>
        </p:txBody>
      </p:sp>
    </p:spTree>
    <p:extLst>
      <p:ext uri="{BB962C8B-B14F-4D97-AF65-F5344CB8AC3E}">
        <p14:creationId xmlns:p14="http://schemas.microsoft.com/office/powerpoint/2010/main" val="364591583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6741DF3-F751-E30F-5884-C9C938F67CCA}"/>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9BC8830F-11FE-8911-6F77-AD91B08CFC8C}"/>
              </a:ext>
            </a:extLst>
          </p:cNvPr>
          <p:cNvSpPr>
            <a:spLocks noGrp="1"/>
          </p:cNvSpPr>
          <p:nvPr>
            <p:ph type="title"/>
          </p:nvPr>
        </p:nvSpPr>
        <p:spPr>
          <a:xfrm>
            <a:off x="305586" y="866089"/>
            <a:ext cx="11628452" cy="646331"/>
          </a:xfrm>
        </p:spPr>
        <p:txBody>
          <a:bodyPr/>
          <a:lstStyle/>
          <a:p>
            <a:r>
              <a:rPr lang="en-GB"/>
              <a:t>Why </a:t>
            </a:r>
            <a:r>
              <a:rPr lang="en-GB" err="1"/>
              <a:t>flueing</a:t>
            </a:r>
            <a:r>
              <a:rPr lang="en-GB"/>
              <a:t> matters – key functions</a:t>
            </a:r>
          </a:p>
        </p:txBody>
      </p:sp>
      <p:graphicFrame>
        <p:nvGraphicFramePr>
          <p:cNvPr id="2" name="Table 1">
            <a:extLst>
              <a:ext uri="{FF2B5EF4-FFF2-40B4-BE49-F238E27FC236}">
                <a16:creationId xmlns:a16="http://schemas.microsoft.com/office/drawing/2014/main" id="{BCA94A2F-B795-25F2-D950-274A8E649C97}"/>
              </a:ext>
            </a:extLst>
          </p:cNvPr>
          <p:cNvGraphicFramePr>
            <a:graphicFrameLocks noGrp="1"/>
          </p:cNvGraphicFramePr>
          <p:nvPr>
            <p:extLst>
              <p:ext uri="{D42A27DB-BD31-4B8C-83A1-F6EECF244321}">
                <p14:modId xmlns:p14="http://schemas.microsoft.com/office/powerpoint/2010/main" val="43584189"/>
              </p:ext>
            </p:extLst>
          </p:nvPr>
        </p:nvGraphicFramePr>
        <p:xfrm>
          <a:off x="335892" y="1512420"/>
          <a:ext cx="11598146" cy="4512796"/>
        </p:xfrm>
        <a:graphic>
          <a:graphicData uri="http://schemas.openxmlformats.org/drawingml/2006/table">
            <a:tbl>
              <a:tblPr>
                <a:tableStyleId>{8A107856-5554-42FB-B03E-39F5DBC370BA}</a:tableStyleId>
              </a:tblPr>
              <a:tblGrid>
                <a:gridCol w="4297460">
                  <a:extLst>
                    <a:ext uri="{9D8B030D-6E8A-4147-A177-3AD203B41FA5}">
                      <a16:colId xmlns:a16="http://schemas.microsoft.com/office/drawing/2014/main" val="2197994330"/>
                    </a:ext>
                  </a:extLst>
                </a:gridCol>
                <a:gridCol w="7300686">
                  <a:extLst>
                    <a:ext uri="{9D8B030D-6E8A-4147-A177-3AD203B41FA5}">
                      <a16:colId xmlns:a16="http://schemas.microsoft.com/office/drawing/2014/main" val="2548627685"/>
                    </a:ext>
                  </a:extLst>
                </a:gridCol>
              </a:tblGrid>
              <a:tr h="359880">
                <a:tc>
                  <a:txBody>
                    <a:bodyPr/>
                    <a:lstStyle/>
                    <a:p>
                      <a:pPr>
                        <a:buNone/>
                      </a:pPr>
                      <a:r>
                        <a:rPr lang="en-GB" sz="2400" b="1" dirty="0"/>
                        <a:t>Function</a:t>
                      </a:r>
                    </a:p>
                  </a:txBody>
                  <a:tcPr marL="89705" marR="89705" marT="44853" marB="44853" anchor="ctr"/>
                </a:tc>
                <a:tc>
                  <a:txBody>
                    <a:bodyPr/>
                    <a:lstStyle/>
                    <a:p>
                      <a:pPr>
                        <a:buNone/>
                      </a:pPr>
                      <a:r>
                        <a:rPr lang="en-GB" sz="2400" b="1" dirty="0"/>
                        <a:t>What it does</a:t>
                      </a:r>
                    </a:p>
                  </a:txBody>
                  <a:tcPr marL="89705" marR="89705" marT="44853" marB="44853" anchor="ctr"/>
                </a:tc>
                <a:extLst>
                  <a:ext uri="{0D108BD9-81ED-4DB2-BD59-A6C34878D82A}">
                    <a16:rowId xmlns:a16="http://schemas.microsoft.com/office/drawing/2014/main" val="448154534"/>
                  </a:ext>
                </a:extLst>
              </a:tr>
              <a:tr h="630053">
                <a:tc>
                  <a:txBody>
                    <a:bodyPr/>
                    <a:lstStyle/>
                    <a:p>
                      <a:pPr>
                        <a:buNone/>
                      </a:pPr>
                      <a:r>
                        <a:rPr lang="en-GB" sz="2000" b="1" dirty="0"/>
                        <a:t>Removes combustion products</a:t>
                      </a:r>
                      <a:endParaRPr lang="en-GB" sz="2000" dirty="0"/>
                    </a:p>
                  </a:txBody>
                  <a:tcPr marL="89705" marR="89705" marT="44853" marB="44853" anchor="ctr"/>
                </a:tc>
                <a:tc>
                  <a:txBody>
                    <a:bodyPr/>
                    <a:lstStyle/>
                    <a:p>
                      <a:pPr>
                        <a:buNone/>
                      </a:pPr>
                      <a:r>
                        <a:rPr lang="en-GB" sz="2000" dirty="0"/>
                        <a:t>Safely vents harmful gases: CO₂, CO, NOx, H₂O vapour, unburnt hydrocarbons.</a:t>
                      </a:r>
                    </a:p>
                  </a:txBody>
                  <a:tcPr marL="89705" marR="89705" marT="44853" marB="44853" anchor="ctr"/>
                </a:tc>
                <a:extLst>
                  <a:ext uri="{0D108BD9-81ED-4DB2-BD59-A6C34878D82A}">
                    <a16:rowId xmlns:a16="http://schemas.microsoft.com/office/drawing/2014/main" val="854840524"/>
                  </a:ext>
                </a:extLst>
              </a:tr>
              <a:tr h="630053">
                <a:tc>
                  <a:txBody>
                    <a:bodyPr/>
                    <a:lstStyle/>
                    <a:p>
                      <a:pPr>
                        <a:buNone/>
                      </a:pPr>
                      <a:r>
                        <a:rPr lang="en-GB" sz="2000" b="1" dirty="0"/>
                        <a:t>Supports complete combustion</a:t>
                      </a:r>
                      <a:endParaRPr lang="en-GB" sz="2000" dirty="0"/>
                    </a:p>
                  </a:txBody>
                  <a:tcPr marL="89705" marR="89705" marT="44853" marB="44853" anchor="ctr"/>
                </a:tc>
                <a:tc>
                  <a:txBody>
                    <a:bodyPr/>
                    <a:lstStyle/>
                    <a:p>
                      <a:pPr>
                        <a:buNone/>
                      </a:pPr>
                      <a:r>
                        <a:rPr lang="en-GB" sz="2000" dirty="0"/>
                        <a:t>Maintains correct air supply and draught for a stable flame.</a:t>
                      </a:r>
                    </a:p>
                  </a:txBody>
                  <a:tcPr marL="89705" marR="89705" marT="44853" marB="44853" anchor="ctr"/>
                </a:tc>
                <a:extLst>
                  <a:ext uri="{0D108BD9-81ED-4DB2-BD59-A6C34878D82A}">
                    <a16:rowId xmlns:a16="http://schemas.microsoft.com/office/drawing/2014/main" val="2116339991"/>
                  </a:ext>
                </a:extLst>
              </a:tr>
              <a:tr h="630053">
                <a:tc>
                  <a:txBody>
                    <a:bodyPr/>
                    <a:lstStyle/>
                    <a:p>
                      <a:pPr>
                        <a:buNone/>
                      </a:pPr>
                      <a:r>
                        <a:rPr lang="en-GB" sz="2000" b="1" dirty="0"/>
                        <a:t>Manages condensation</a:t>
                      </a:r>
                      <a:endParaRPr lang="en-GB" sz="2000" dirty="0"/>
                    </a:p>
                  </a:txBody>
                  <a:tcPr marL="89705" marR="89705" marT="44853" marB="44853" anchor="ctr"/>
                </a:tc>
                <a:tc>
                  <a:txBody>
                    <a:bodyPr/>
                    <a:lstStyle/>
                    <a:p>
                      <a:pPr>
                        <a:buNone/>
                      </a:pPr>
                      <a:r>
                        <a:rPr lang="en-GB" sz="2000" dirty="0"/>
                        <a:t>Prevents moisture build-up in the flue and appliance (esp. condensing boilers).</a:t>
                      </a:r>
                    </a:p>
                  </a:txBody>
                  <a:tcPr marL="89705" marR="89705" marT="44853" marB="44853" anchor="ctr"/>
                </a:tc>
                <a:extLst>
                  <a:ext uri="{0D108BD9-81ED-4DB2-BD59-A6C34878D82A}">
                    <a16:rowId xmlns:a16="http://schemas.microsoft.com/office/drawing/2014/main" val="2336213025"/>
                  </a:ext>
                </a:extLst>
              </a:tr>
              <a:tr h="630053">
                <a:tc>
                  <a:txBody>
                    <a:bodyPr/>
                    <a:lstStyle/>
                    <a:p>
                      <a:pPr>
                        <a:buNone/>
                      </a:pPr>
                      <a:r>
                        <a:rPr lang="en-GB" sz="2000" b="1" dirty="0"/>
                        <a:t>Protects building fabric</a:t>
                      </a:r>
                      <a:endParaRPr lang="en-GB" sz="2000" dirty="0"/>
                    </a:p>
                  </a:txBody>
                  <a:tcPr marL="89705" marR="89705" marT="44853" marB="44853" anchor="ctr"/>
                </a:tc>
                <a:tc>
                  <a:txBody>
                    <a:bodyPr/>
                    <a:lstStyle/>
                    <a:p>
                      <a:pPr>
                        <a:buNone/>
                      </a:pPr>
                      <a:r>
                        <a:rPr lang="en-GB" sz="2000" dirty="0"/>
                        <a:t>Stops hot gases escaping into lofts or cavities, reducing fire/damage risk.</a:t>
                      </a:r>
                    </a:p>
                  </a:txBody>
                  <a:tcPr marL="89705" marR="89705" marT="44853" marB="44853" anchor="ctr"/>
                </a:tc>
                <a:extLst>
                  <a:ext uri="{0D108BD9-81ED-4DB2-BD59-A6C34878D82A}">
                    <a16:rowId xmlns:a16="http://schemas.microsoft.com/office/drawing/2014/main" val="3566346381"/>
                  </a:ext>
                </a:extLst>
              </a:tr>
              <a:tr h="630053">
                <a:tc>
                  <a:txBody>
                    <a:bodyPr/>
                    <a:lstStyle/>
                    <a:p>
                      <a:pPr>
                        <a:buNone/>
                      </a:pPr>
                      <a:r>
                        <a:rPr lang="en-GB" sz="2000" b="1" dirty="0"/>
                        <a:t>Maintains appliance efficiency</a:t>
                      </a:r>
                      <a:endParaRPr lang="en-GB" sz="2000" dirty="0"/>
                    </a:p>
                  </a:txBody>
                  <a:tcPr marL="89705" marR="89705" marT="44853" marB="44853" anchor="ctr"/>
                </a:tc>
                <a:tc>
                  <a:txBody>
                    <a:bodyPr/>
                    <a:lstStyle/>
                    <a:p>
                      <a:pPr>
                        <a:buNone/>
                      </a:pPr>
                      <a:r>
                        <a:rPr lang="en-GB" sz="2000" dirty="0"/>
                        <a:t>Ensures proper flame characteristics and energy transfer.</a:t>
                      </a:r>
                    </a:p>
                  </a:txBody>
                  <a:tcPr marL="89705" marR="89705" marT="44853" marB="44853" anchor="ctr"/>
                </a:tc>
                <a:extLst>
                  <a:ext uri="{0D108BD9-81ED-4DB2-BD59-A6C34878D82A}">
                    <a16:rowId xmlns:a16="http://schemas.microsoft.com/office/drawing/2014/main" val="2387337348"/>
                  </a:ext>
                </a:extLst>
              </a:tr>
              <a:tr h="630053">
                <a:tc>
                  <a:txBody>
                    <a:bodyPr/>
                    <a:lstStyle/>
                    <a:p>
                      <a:pPr>
                        <a:buNone/>
                      </a:pPr>
                      <a:r>
                        <a:rPr lang="en-GB" sz="2000" b="1" dirty="0"/>
                        <a:t>Reduces carbon monoxide (CO) risk</a:t>
                      </a:r>
                      <a:endParaRPr lang="en-GB" sz="2000" dirty="0"/>
                    </a:p>
                  </a:txBody>
                  <a:tcPr marL="89705" marR="89705" marT="44853" marB="44853" anchor="ctr"/>
                </a:tc>
                <a:tc>
                  <a:txBody>
                    <a:bodyPr/>
                    <a:lstStyle/>
                    <a:p>
                      <a:pPr>
                        <a:buNone/>
                      </a:pPr>
                      <a:r>
                        <a:rPr lang="en-GB" sz="2000" dirty="0"/>
                        <a:t>Ensures waste gases leave the building fully and safely.</a:t>
                      </a:r>
                    </a:p>
                  </a:txBody>
                  <a:tcPr marL="89705" marR="89705" marT="44853" marB="44853" anchor="ctr"/>
                </a:tc>
                <a:extLst>
                  <a:ext uri="{0D108BD9-81ED-4DB2-BD59-A6C34878D82A}">
                    <a16:rowId xmlns:a16="http://schemas.microsoft.com/office/drawing/2014/main" val="1832424383"/>
                  </a:ext>
                </a:extLst>
              </a:tr>
            </a:tbl>
          </a:graphicData>
        </a:graphic>
      </p:graphicFrame>
    </p:spTree>
    <p:extLst>
      <p:ext uri="{BB962C8B-B14F-4D97-AF65-F5344CB8AC3E}">
        <p14:creationId xmlns:p14="http://schemas.microsoft.com/office/powerpoint/2010/main" val="3557974364"/>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PROJECT_OPEN" val="0"/>
</p:tagLst>
</file>

<file path=ppt/theme/theme1.xml><?xml version="1.0" encoding="utf-8"?>
<a:theme xmlns:a="http://schemas.openxmlformats.org/drawingml/2006/main" name="1_Default Design">
  <a:themeElements>
    <a:clrScheme name="Custom 3">
      <a:dk1>
        <a:srgbClr val="000000"/>
      </a:dk1>
      <a:lt1>
        <a:srgbClr val="FFFFFF"/>
      </a:lt1>
      <a:dk2>
        <a:srgbClr val="000000"/>
      </a:dk2>
      <a:lt2>
        <a:srgbClr val="808080"/>
      </a:lt2>
      <a:accent1>
        <a:srgbClr val="FFFFFF"/>
      </a:accent1>
      <a:accent2>
        <a:srgbClr val="FC4421"/>
      </a:accent2>
      <a:accent3>
        <a:srgbClr val="FFFFFF"/>
      </a:accent3>
      <a:accent4>
        <a:srgbClr val="000000"/>
      </a:accent4>
      <a:accent5>
        <a:srgbClr val="DAEDEF"/>
      </a:accent5>
      <a:accent6>
        <a:srgbClr val="FC4421"/>
      </a:accent6>
      <a:hlink>
        <a:srgbClr val="FC4421"/>
      </a:hlink>
      <a:folHlink>
        <a:srgbClr val="FC4421"/>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Presentation1" id="{6B563CFC-CD60-4224-AB25-9DCADAE5E69D}" vid="{1152999A-4C62-4532-9CB6-CBBF7EC67142}"/>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CDD05C0E7E0E414EB79F81A23986EA6A" ma:contentTypeVersion="11" ma:contentTypeDescription="Create a new document." ma:contentTypeScope="" ma:versionID="a6f930148186a8a3d9c5bc00b37c8558">
  <xsd:schema xmlns:xsd="http://www.w3.org/2001/XMLSchema" xmlns:xs="http://www.w3.org/2001/XMLSchema" xmlns:p="http://schemas.microsoft.com/office/2006/metadata/properties" xmlns:ns2="7c04300a-231c-4281-9146-a98f6f4a7aff" xmlns:ns3="01e15224-84b2-4570-bdea-a67bb94d0921" targetNamespace="http://schemas.microsoft.com/office/2006/metadata/properties" ma:root="true" ma:fieldsID="ef8fa4cbc806802382e5c5506b25357a" ns2:_="" ns3:_="">
    <xsd:import namespace="7c04300a-231c-4281-9146-a98f6f4a7aff"/>
    <xsd:import namespace="01e15224-84b2-4570-bdea-a67bb94d0921"/>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MediaServiceDateTaken" minOccurs="0"/>
                <xsd:element ref="ns2:lcf76f155ced4ddcb4097134ff3c332f" minOccurs="0"/>
                <xsd:element ref="ns3:TaxCatchAll" minOccurs="0"/>
                <xsd:element ref="ns2:MediaServiceOCR"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c04300a-231c-4281-9146-a98f6f4a7aff"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MediaServiceDateTaken" ma:index="12" nillable="true" ma:displayName="MediaServiceDateTaken" ma:hidden="true" ma:indexed="true" ma:internalName="MediaServiceDateTaken" ma:readOnly="true">
      <xsd:simpleType>
        <xsd:restriction base="dms:Text"/>
      </xsd:simpleType>
    </xsd:element>
    <xsd:element name="lcf76f155ced4ddcb4097134ff3c332f" ma:index="14" nillable="true" ma:taxonomy="true" ma:internalName="lcf76f155ced4ddcb4097134ff3c332f" ma:taxonomyFieldName="MediaServiceImageTags" ma:displayName="Image Tags" ma:readOnly="false" ma:fieldId="{5cf76f15-5ced-4ddc-b409-7134ff3c332f}" ma:taxonomyMulti="true" ma:sspId="fd004107-dac0-45af-83fb-11757b2c8399" ma:termSetId="09814cd3-568e-fe90-9814-8d621ff8fb84" ma:anchorId="fba54fb3-c3e1-fe81-a776-ca4b69148c4d" ma:open="true" ma:isKeyword="false">
      <xsd:complexType>
        <xsd:sequence>
          <xsd:element ref="pc:Terms" minOccurs="0" maxOccurs="1"/>
        </xsd:sequence>
      </xsd:complex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01e15224-84b2-4570-bdea-a67bb94d0921" elementFormDefault="qualified">
    <xsd:import namespace="http://schemas.microsoft.com/office/2006/documentManagement/types"/>
    <xsd:import namespace="http://schemas.microsoft.com/office/infopath/2007/PartnerControls"/>
    <xsd:element name="TaxCatchAll" ma:index="15" nillable="true" ma:displayName="Taxonomy Catch All Column" ma:hidden="true" ma:list="{b8a52c73-49a1-4329-875b-4831fc8e3540}" ma:internalName="TaxCatchAll" ma:showField="CatchAllData" ma:web="01e15224-84b2-4570-bdea-a67bb94d092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TaxCatchAll xmlns="01e15224-84b2-4570-bdea-a67bb94d0921" xsi:nil="true"/>
    <lcf76f155ced4ddcb4097134ff3c332f xmlns="7c04300a-231c-4281-9146-a98f6f4a7aff">
      <Terms xmlns="http://schemas.microsoft.com/office/infopath/2007/PartnerControls"/>
    </lcf76f155ced4ddcb4097134ff3c332f>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1023CE37-F142-4E39-8600-96BCB9B9933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c04300a-231c-4281-9146-a98f6f4a7aff"/>
    <ds:schemaRef ds:uri="01e15224-84b2-4570-bdea-a67bb94d092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D5041F6D-BBDE-4B15-9860-57A05AB8973C}">
  <ds:schemaRefs>
    <ds:schemaRef ds:uri="http://www.w3.org/XML/1998/namespace"/>
    <ds:schemaRef ds:uri="http://purl.org/dc/terms/"/>
    <ds:schemaRef ds:uri="http://schemas.microsoft.com/office/2006/metadata/properties"/>
    <ds:schemaRef ds:uri="http://purl.org/dc/elements/1.1/"/>
    <ds:schemaRef ds:uri="http://schemas.microsoft.com/office/2006/documentManagement/types"/>
    <ds:schemaRef ds:uri="http://schemas.openxmlformats.org/package/2006/metadata/core-properties"/>
    <ds:schemaRef ds:uri="7c04300a-231c-4281-9146-a98f6f4a7aff"/>
    <ds:schemaRef ds:uri="http://schemas.microsoft.com/office/infopath/2007/PartnerControls"/>
    <ds:schemaRef ds:uri="01e15224-84b2-4570-bdea-a67bb94d0921"/>
    <ds:schemaRef ds:uri="http://purl.org/dc/dcmitype/"/>
  </ds:schemaRefs>
</ds:datastoreItem>
</file>

<file path=customXml/itemProps3.xml><?xml version="1.0" encoding="utf-8"?>
<ds:datastoreItem xmlns:ds="http://schemas.openxmlformats.org/officeDocument/2006/customXml" ds:itemID="{F7D282AF-3624-45B9-804D-F764465AEF68}">
  <ds:schemaRefs>
    <ds:schemaRef ds:uri="http://schemas.microsoft.com/sharepoint/v3/contenttype/forms"/>
  </ds:schemaRefs>
</ds:datastoreItem>
</file>

<file path=docMetadata/LabelInfo.xml><?xml version="1.0" encoding="utf-8"?>
<clbl:labelList xmlns:clbl="http://schemas.microsoft.com/office/2020/mipLabelMetadata">
  <clbl:label id="{4fbb7834-49d4-4704-8394-182fc28278cc}" enabled="1" method="Standard" siteId="{0b26221c-c008-47b1-94c7-58a0b89761cc}" contentBits="0" removed="0"/>
</clbl:labelList>
</file>

<file path=docProps/app.xml><?xml version="1.0" encoding="utf-8"?>
<Properties xmlns="http://schemas.openxmlformats.org/officeDocument/2006/extended-properties" xmlns:vt="http://schemas.openxmlformats.org/officeDocument/2006/docPropsVTypes">
  <Template>T Levels Powerpoint Template</Template>
  <TotalTime>12</TotalTime>
  <Words>3412</Words>
  <Application>Microsoft Office PowerPoint</Application>
  <PresentationFormat>Custom</PresentationFormat>
  <Paragraphs>440</Paragraphs>
  <Slides>64</Slides>
  <Notes>2</Notes>
  <HiddenSlides>0</HiddenSlides>
  <MMClips>0</MMClips>
  <ScaleCrop>false</ScaleCrop>
  <HeadingPairs>
    <vt:vector size="4" baseType="variant">
      <vt:variant>
        <vt:lpstr>Theme</vt:lpstr>
      </vt:variant>
      <vt:variant>
        <vt:i4>1</vt:i4>
      </vt:variant>
      <vt:variant>
        <vt:lpstr>Slide Titles</vt:lpstr>
      </vt:variant>
      <vt:variant>
        <vt:i4>64</vt:i4>
      </vt:variant>
    </vt:vector>
  </HeadingPairs>
  <TitlesOfParts>
    <vt:vector size="65" baseType="lpstr">
      <vt:lpstr>1_Default Design</vt:lpstr>
      <vt:lpstr>PowerPoint Presentation</vt:lpstr>
      <vt:lpstr>Starter</vt:lpstr>
      <vt:lpstr>Objectives</vt:lpstr>
      <vt:lpstr>What is draught?</vt:lpstr>
      <vt:lpstr>What is draught? – key points</vt:lpstr>
      <vt:lpstr>What is draught? – scientific principle</vt:lpstr>
      <vt:lpstr>What is draught? – real world example</vt:lpstr>
      <vt:lpstr>Why flueing matters</vt:lpstr>
      <vt:lpstr>Why flueing matters – key functions</vt:lpstr>
      <vt:lpstr>Why flueing matters – when flueing fails</vt:lpstr>
      <vt:lpstr>Why flueing matters – legal requirements</vt:lpstr>
      <vt:lpstr>Why flueing must be right</vt:lpstr>
      <vt:lpstr>Types of draught</vt:lpstr>
      <vt:lpstr>Natural draught (passive / buoyancy-driven)</vt:lpstr>
      <vt:lpstr>Natural draught (passive / buoyancy-driven)</vt:lpstr>
      <vt:lpstr>Natural draught (passive / buoyancy-driven)</vt:lpstr>
      <vt:lpstr>Induced draught</vt:lpstr>
      <vt:lpstr>Induced draught</vt:lpstr>
      <vt:lpstr>Forced draught</vt:lpstr>
      <vt:lpstr>Forced draught</vt:lpstr>
      <vt:lpstr>Balanced draught</vt:lpstr>
      <vt:lpstr>Balanced draught</vt:lpstr>
      <vt:lpstr>Chimney and flue systems</vt:lpstr>
      <vt:lpstr>Chimney and flue systems – Type A</vt:lpstr>
      <vt:lpstr>Chimney and flue systems – Type B</vt:lpstr>
      <vt:lpstr>Chimney and flue systems – Type C</vt:lpstr>
      <vt:lpstr>Chimney and flue requirements  (Building Regs Part J)</vt:lpstr>
      <vt:lpstr>Chimney and flue requirements  (Building Regs Part J)</vt:lpstr>
      <vt:lpstr>Chimney and flue requirements  (Building Regs Part J)</vt:lpstr>
      <vt:lpstr>Chimney and flue requirements  (Building Regs Part J)</vt:lpstr>
      <vt:lpstr>Chimney and flue requirements  (Building Regs Part J)</vt:lpstr>
      <vt:lpstr>Chimney and flue requirements  (Building Regs Part J)</vt:lpstr>
      <vt:lpstr>Combustion products and condensation</vt:lpstr>
      <vt:lpstr>Combustion products and condensation</vt:lpstr>
      <vt:lpstr>Combustion products and condensation</vt:lpstr>
      <vt:lpstr>Combustion products and condensation</vt:lpstr>
      <vt:lpstr>Combustion products and condensation</vt:lpstr>
      <vt:lpstr>Combustion products and condensation</vt:lpstr>
      <vt:lpstr>Flue flow test</vt:lpstr>
      <vt:lpstr>Flue flow test</vt:lpstr>
      <vt:lpstr>Flue flow test - test method (simplified procedure)</vt:lpstr>
      <vt:lpstr>Flue flow test - test method (simplified procedure)</vt:lpstr>
      <vt:lpstr>Flue flow test - test method (simplified procedure)</vt:lpstr>
      <vt:lpstr>Flue flow test - test method (simplified procedure)</vt:lpstr>
      <vt:lpstr>Flue flow test - test method (simplified procedure)</vt:lpstr>
      <vt:lpstr>Flue flow test - test method (simplified procedure)</vt:lpstr>
      <vt:lpstr>Spillage test</vt:lpstr>
      <vt:lpstr>Spillage test</vt:lpstr>
      <vt:lpstr>Spillage test</vt:lpstr>
      <vt:lpstr>Step-by-step: how to perform a spillage test</vt:lpstr>
      <vt:lpstr>Step-by-step: how to perform a spillage test</vt:lpstr>
      <vt:lpstr>Step-by-step: how to perform a spillage test</vt:lpstr>
      <vt:lpstr>Step-by-step: how to perform a spillage test</vt:lpstr>
      <vt:lpstr>Step-by-step: how to perform a spillage test</vt:lpstr>
      <vt:lpstr>What if spillage is detected?</vt:lpstr>
      <vt:lpstr>Signs of poor flue operation</vt:lpstr>
      <vt:lpstr>Signs of poor flue operation – what to look for</vt:lpstr>
      <vt:lpstr>Signs of poor flue operation – whats going wrong?</vt:lpstr>
      <vt:lpstr>Signs of poor flue operation</vt:lpstr>
      <vt:lpstr>Signs of poor flue operation</vt:lpstr>
      <vt:lpstr>Balanced flue advantages</vt:lpstr>
      <vt:lpstr>Knowledge check</vt:lpstr>
      <vt:lpstr>Summary</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Mark Thirlwell</dc:creator>
  <cp:lastModifiedBy>Hazell, Danielle</cp:lastModifiedBy>
  <cp:revision>73</cp:revision>
  <cp:lastPrinted>2025-05-28T15:27:28Z</cp:lastPrinted>
  <dcterms:created xsi:type="dcterms:W3CDTF">2025-04-15T10:44:23Z</dcterms:created>
  <dcterms:modified xsi:type="dcterms:W3CDTF">2025-12-04T12:58:16Z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0x010100CDD05C0E7E0E414EB79F81A23986EA6A</vt:lpwstr>
  </property>
  <property fmtid="{D5CDD505-2E9C-101B-9397-08002B2CF9AE}" pid="3" name="MediaServiceImageTags">
    <vt:lpwstr/>
  </property>
  <property fmtid="{D5CDD505-2E9C-101B-9397-08002B2CF9AE}" pid="4" name="MSIP_Label_8330bda6-d095-477b-8893-df3ed8791773_Enabled">
    <vt:lpwstr>true</vt:lpwstr>
  </property>
  <property fmtid="{D5CDD505-2E9C-101B-9397-08002B2CF9AE}" pid="5" name="MSIP_Label_8330bda6-d095-477b-8893-df3ed8791773_SetDate">
    <vt:lpwstr>2025-12-04T12:58:16Z</vt:lpwstr>
  </property>
  <property fmtid="{D5CDD505-2E9C-101B-9397-08002B2CF9AE}" pid="6" name="MSIP_Label_8330bda6-d095-477b-8893-df3ed8791773_Method">
    <vt:lpwstr>Privileged</vt:lpwstr>
  </property>
  <property fmtid="{D5CDD505-2E9C-101B-9397-08002B2CF9AE}" pid="7" name="MSIP_Label_8330bda6-d095-477b-8893-df3ed8791773_Name">
    <vt:lpwstr>8330bda6-d095-477b-8893-df3ed8791773</vt:lpwstr>
  </property>
  <property fmtid="{D5CDD505-2E9C-101B-9397-08002B2CF9AE}" pid="8" name="MSIP_Label_8330bda6-d095-477b-8893-df3ed8791773_SiteId">
    <vt:lpwstr>b6d3492e-0aa1-4a60-840d-b706a96e670d</vt:lpwstr>
  </property>
  <property fmtid="{D5CDD505-2E9C-101B-9397-08002B2CF9AE}" pid="9" name="MSIP_Label_8330bda6-d095-477b-8893-df3ed8791773_ActionId">
    <vt:lpwstr>31b6ecc2-7fcb-4302-a9cc-1306e538709d</vt:lpwstr>
  </property>
  <property fmtid="{D5CDD505-2E9C-101B-9397-08002B2CF9AE}" pid="10" name="MSIP_Label_8330bda6-d095-477b-8893-df3ed8791773_ContentBits">
    <vt:lpwstr>0</vt:lpwstr>
  </property>
  <property fmtid="{D5CDD505-2E9C-101B-9397-08002B2CF9AE}" pid="11" name="MSIP_Label_8330bda6-d095-477b-8893-df3ed8791773_Tag">
    <vt:lpwstr>10, 0, 1, 2</vt:lpwstr>
  </property>
</Properties>
</file>