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43"/>
  </p:notesMasterIdLst>
  <p:handoutMasterIdLst>
    <p:handoutMasterId r:id="rId44"/>
  </p:handoutMasterIdLst>
  <p:sldIdLst>
    <p:sldId id="462" r:id="rId5"/>
    <p:sldId id="840" r:id="rId6"/>
    <p:sldId id="837" r:id="rId7"/>
    <p:sldId id="844" r:id="rId8"/>
    <p:sldId id="880" r:id="rId9"/>
    <p:sldId id="881" r:id="rId10"/>
    <p:sldId id="853" r:id="rId11"/>
    <p:sldId id="882" r:id="rId12"/>
    <p:sldId id="883" r:id="rId13"/>
    <p:sldId id="884" r:id="rId14"/>
    <p:sldId id="885" r:id="rId15"/>
    <p:sldId id="886" r:id="rId16"/>
    <p:sldId id="887" r:id="rId17"/>
    <p:sldId id="888" r:id="rId18"/>
    <p:sldId id="878" r:id="rId19"/>
    <p:sldId id="889" r:id="rId20"/>
    <p:sldId id="891" r:id="rId21"/>
    <p:sldId id="890" r:id="rId22"/>
    <p:sldId id="892" r:id="rId23"/>
    <p:sldId id="854" r:id="rId24"/>
    <p:sldId id="893" r:id="rId25"/>
    <p:sldId id="894" r:id="rId26"/>
    <p:sldId id="895" r:id="rId27"/>
    <p:sldId id="896" r:id="rId28"/>
    <p:sldId id="855" r:id="rId29"/>
    <p:sldId id="897" r:id="rId30"/>
    <p:sldId id="898" r:id="rId31"/>
    <p:sldId id="899" r:id="rId32"/>
    <p:sldId id="856" r:id="rId33"/>
    <p:sldId id="879" r:id="rId34"/>
    <p:sldId id="900" r:id="rId35"/>
    <p:sldId id="901" r:id="rId36"/>
    <p:sldId id="902" r:id="rId37"/>
    <p:sldId id="903" r:id="rId38"/>
    <p:sldId id="904" r:id="rId39"/>
    <p:sldId id="857" r:id="rId40"/>
    <p:sldId id="838" r:id="rId41"/>
    <p:sldId id="512" r:id="rId42"/>
  </p:sldIdLst>
  <p:sldSz cx="12239625" cy="6840538"/>
  <p:notesSz cx="6797675" cy="9928225"/>
  <p:custDataLst>
    <p:tags r:id="rId45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E9E8"/>
    <a:srgbClr val="D9D9D9"/>
    <a:srgbClr val="FFFFFF"/>
    <a:srgbClr val="FC4421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965FE4-2484-A333-0AEB-AC7014C32174}" v="5" dt="2025-12-04T12:23:13.8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55" y="72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handoutMaster" Target="handoutMasters/handoutMaster1.xml"/><Relationship Id="rId52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notesMaster" Target="notesMasters/notesMaster1.xml"/><Relationship Id="rId48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commentAuthors" Target="commentAuthor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zell, Danielle" userId="16322be0-50ef-46ff-b0c0-d304bc10d5d2" providerId="ADAL" clId="{E6D12E1F-DF63-450C-A9ED-E72C5F6C045B}"/>
    <pc:docChg chg="custSel modSld modMainMaster">
      <pc:chgData name="Hazell, Danielle" userId="16322be0-50ef-46ff-b0c0-d304bc10d5d2" providerId="ADAL" clId="{E6D12E1F-DF63-450C-A9ED-E72C5F6C045B}" dt="2025-12-01T17:18:04.664" v="31" actId="20577"/>
      <pc:docMkLst>
        <pc:docMk/>
      </pc:docMkLst>
      <pc:sldChg chg="addSp modSp mod">
        <pc:chgData name="Hazell, Danielle" userId="16322be0-50ef-46ff-b0c0-d304bc10d5d2" providerId="ADAL" clId="{E6D12E1F-DF63-450C-A9ED-E72C5F6C045B}" dt="2025-12-01T17:13:01.647" v="3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2-01T17:13:01.647" v="3"/>
          <ac:spMkLst>
            <pc:docMk/>
            <pc:sldMk cId="2402489006" sldId="512"/>
            <ac:spMk id="2" creationId="{A6B149F4-5F01-4953-5A5E-883FFB3E828B}"/>
          </ac:spMkLst>
        </pc:spChg>
        <pc:spChg chg="mod">
          <ac:chgData name="Hazell, Danielle" userId="16322be0-50ef-46ff-b0c0-d304bc10d5d2" providerId="ADAL" clId="{E6D12E1F-DF63-450C-A9ED-E72C5F6C045B}" dt="2025-12-01T17:13:00.661" v="2" actId="1076"/>
          <ac:spMkLst>
            <pc:docMk/>
            <pc:sldMk cId="2402489006" sldId="512"/>
            <ac:spMk id="3" creationId="{C100DF00-DDB1-9E17-D96C-C839324D3C8E}"/>
          </ac:spMkLst>
        </pc:spChg>
      </pc:sldChg>
      <pc:sldChg chg="modSp mod">
        <pc:chgData name="Hazell, Danielle" userId="16322be0-50ef-46ff-b0c0-d304bc10d5d2" providerId="ADAL" clId="{E6D12E1F-DF63-450C-A9ED-E72C5F6C045B}" dt="2025-12-01T17:13:24.565" v="9" actId="20577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1T17:13:24.565" v="9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1T17:18:04.664" v="31" actId="20577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1T17:18:04.664" v="31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1T17:13:18.451" v="5" actId="12"/>
        <pc:sldMkLst>
          <pc:docMk/>
          <pc:sldMk cId="2808480706" sldId="840"/>
        </pc:sldMkLst>
        <pc:spChg chg="mod">
          <ac:chgData name="Hazell, Danielle" userId="16322be0-50ef-46ff-b0c0-d304bc10d5d2" providerId="ADAL" clId="{E6D12E1F-DF63-450C-A9ED-E72C5F6C045B}" dt="2025-12-01T17:13:18.451" v="5" actId="12"/>
          <ac:spMkLst>
            <pc:docMk/>
            <pc:sldMk cId="2808480706" sldId="840"/>
            <ac:spMk id="4" creationId="{183CA12B-98D8-441B-A2DE-6FF2B2597824}"/>
          </ac:spMkLst>
        </pc:spChg>
      </pc:sldChg>
      <pc:sldChg chg="modSp mod">
        <pc:chgData name="Hazell, Danielle" userId="16322be0-50ef-46ff-b0c0-d304bc10d5d2" providerId="ADAL" clId="{E6D12E1F-DF63-450C-A9ED-E72C5F6C045B}" dt="2025-12-01T17:16:55.873" v="22" actId="14100"/>
        <pc:sldMkLst>
          <pc:docMk/>
          <pc:sldMk cId="25597288" sldId="879"/>
        </pc:sldMkLst>
        <pc:spChg chg="mod">
          <ac:chgData name="Hazell, Danielle" userId="16322be0-50ef-46ff-b0c0-d304bc10d5d2" providerId="ADAL" clId="{E6D12E1F-DF63-450C-A9ED-E72C5F6C045B}" dt="2025-12-01T17:16:55.873" v="22" actId="14100"/>
          <ac:spMkLst>
            <pc:docMk/>
            <pc:sldMk cId="25597288" sldId="879"/>
            <ac:spMk id="6" creationId="{2B96391E-8C85-1CAD-4052-A146F1D98633}"/>
          </ac:spMkLst>
        </pc:spChg>
      </pc:sldChg>
      <pc:sldChg chg="modSp mod">
        <pc:chgData name="Hazell, Danielle" userId="16322be0-50ef-46ff-b0c0-d304bc10d5d2" providerId="ADAL" clId="{E6D12E1F-DF63-450C-A9ED-E72C5F6C045B}" dt="2025-12-01T17:13:35.901" v="10" actId="14100"/>
        <pc:sldMkLst>
          <pc:docMk/>
          <pc:sldMk cId="3913775096" sldId="880"/>
        </pc:sldMkLst>
        <pc:spChg chg="mod">
          <ac:chgData name="Hazell, Danielle" userId="16322be0-50ef-46ff-b0c0-d304bc10d5d2" providerId="ADAL" clId="{E6D12E1F-DF63-450C-A9ED-E72C5F6C045B}" dt="2025-12-01T17:13:35.901" v="10" actId="14100"/>
          <ac:spMkLst>
            <pc:docMk/>
            <pc:sldMk cId="3913775096" sldId="880"/>
            <ac:spMk id="6" creationId="{A97EE331-38C8-47CB-1EEB-6FDD9AD7E366}"/>
          </ac:spMkLst>
        </pc:spChg>
      </pc:sldChg>
      <pc:sldChg chg="modSp mod">
        <pc:chgData name="Hazell, Danielle" userId="16322be0-50ef-46ff-b0c0-d304bc10d5d2" providerId="ADAL" clId="{E6D12E1F-DF63-450C-A9ED-E72C5F6C045B}" dt="2025-12-01T17:13:50.988" v="11" actId="20577"/>
        <pc:sldMkLst>
          <pc:docMk/>
          <pc:sldMk cId="1623800482" sldId="881"/>
        </pc:sldMkLst>
        <pc:spChg chg="mod">
          <ac:chgData name="Hazell, Danielle" userId="16322be0-50ef-46ff-b0c0-d304bc10d5d2" providerId="ADAL" clId="{E6D12E1F-DF63-450C-A9ED-E72C5F6C045B}" dt="2025-12-01T17:13:50.988" v="11" actId="20577"/>
          <ac:spMkLst>
            <pc:docMk/>
            <pc:sldMk cId="1623800482" sldId="881"/>
            <ac:spMk id="6" creationId="{53D965E8-C96C-F820-39B8-E55EDE223660}"/>
          </ac:spMkLst>
        </pc:spChg>
      </pc:sldChg>
      <pc:sldChg chg="modSp mod">
        <pc:chgData name="Hazell, Danielle" userId="16322be0-50ef-46ff-b0c0-d304bc10d5d2" providerId="ADAL" clId="{E6D12E1F-DF63-450C-A9ED-E72C5F6C045B}" dt="2025-12-01T17:14:19.061" v="12" actId="14100"/>
        <pc:sldMkLst>
          <pc:docMk/>
          <pc:sldMk cId="2295323393" sldId="884"/>
        </pc:sldMkLst>
        <pc:spChg chg="mod">
          <ac:chgData name="Hazell, Danielle" userId="16322be0-50ef-46ff-b0c0-d304bc10d5d2" providerId="ADAL" clId="{E6D12E1F-DF63-450C-A9ED-E72C5F6C045B}" dt="2025-12-01T17:14:19.061" v="12" actId="14100"/>
          <ac:spMkLst>
            <pc:docMk/>
            <pc:sldMk cId="2295323393" sldId="884"/>
            <ac:spMk id="6" creationId="{2A8EB503-FFE9-4E43-6776-4CB877DE0478}"/>
          </ac:spMkLst>
        </pc:spChg>
      </pc:sldChg>
      <pc:sldChg chg="modSp mod">
        <pc:chgData name="Hazell, Danielle" userId="16322be0-50ef-46ff-b0c0-d304bc10d5d2" providerId="ADAL" clId="{E6D12E1F-DF63-450C-A9ED-E72C5F6C045B}" dt="2025-12-01T17:14:43.656" v="13" actId="12385"/>
        <pc:sldMkLst>
          <pc:docMk/>
          <pc:sldMk cId="526348397" sldId="888"/>
        </pc:sldMkLst>
        <pc:graphicFrameChg chg="modGraphic">
          <ac:chgData name="Hazell, Danielle" userId="16322be0-50ef-46ff-b0c0-d304bc10d5d2" providerId="ADAL" clId="{E6D12E1F-DF63-450C-A9ED-E72C5F6C045B}" dt="2025-12-01T17:14:43.656" v="13" actId="12385"/>
          <ac:graphicFrameMkLst>
            <pc:docMk/>
            <pc:sldMk cId="526348397" sldId="888"/>
            <ac:graphicFrameMk id="2" creationId="{034E51B2-350B-47F4-BDE7-6466C928F23B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17:15:21.584" v="17" actId="207"/>
        <pc:sldMkLst>
          <pc:docMk/>
          <pc:sldMk cId="2441477797" sldId="889"/>
        </pc:sldMkLst>
        <pc:graphicFrameChg chg="modGraphic">
          <ac:chgData name="Hazell, Danielle" userId="16322be0-50ef-46ff-b0c0-d304bc10d5d2" providerId="ADAL" clId="{E6D12E1F-DF63-450C-A9ED-E72C5F6C045B}" dt="2025-12-01T17:15:11.795" v="15" actId="207"/>
          <ac:graphicFrameMkLst>
            <pc:docMk/>
            <pc:sldMk cId="2441477797" sldId="889"/>
            <ac:graphicFrameMk id="2" creationId="{AF9604F0-7B8F-7D3F-6FA8-EC03CB0223F8}"/>
          </ac:graphicFrameMkLst>
        </pc:graphicFrameChg>
        <pc:graphicFrameChg chg="modGraphic">
          <ac:chgData name="Hazell, Danielle" userId="16322be0-50ef-46ff-b0c0-d304bc10d5d2" providerId="ADAL" clId="{E6D12E1F-DF63-450C-A9ED-E72C5F6C045B}" dt="2025-12-01T17:15:21.584" v="17" actId="207"/>
          <ac:graphicFrameMkLst>
            <pc:docMk/>
            <pc:sldMk cId="2441477797" sldId="889"/>
            <ac:graphicFrameMk id="3" creationId="{77495DD4-43D2-D28C-9CAC-E1504610D13A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17:15:44.968" v="18" actId="20577"/>
        <pc:sldMkLst>
          <pc:docMk/>
          <pc:sldMk cId="3104475939" sldId="890"/>
        </pc:sldMkLst>
        <pc:spChg chg="mod">
          <ac:chgData name="Hazell, Danielle" userId="16322be0-50ef-46ff-b0c0-d304bc10d5d2" providerId="ADAL" clId="{E6D12E1F-DF63-450C-A9ED-E72C5F6C045B}" dt="2025-12-01T17:15:44.968" v="18" actId="20577"/>
          <ac:spMkLst>
            <pc:docMk/>
            <pc:sldMk cId="3104475939" sldId="890"/>
            <ac:spMk id="6" creationId="{829C5E24-932F-7E0C-A63A-A84C41F52F23}"/>
          </ac:spMkLst>
        </pc:spChg>
      </pc:sldChg>
      <pc:sldChg chg="modSp mod">
        <pc:chgData name="Hazell, Danielle" userId="16322be0-50ef-46ff-b0c0-d304bc10d5d2" providerId="ADAL" clId="{E6D12E1F-DF63-450C-A9ED-E72C5F6C045B}" dt="2025-12-01T17:16:20.694" v="20" actId="6549"/>
        <pc:sldMkLst>
          <pc:docMk/>
          <pc:sldMk cId="741040505" sldId="896"/>
        </pc:sldMkLst>
        <pc:spChg chg="mod">
          <ac:chgData name="Hazell, Danielle" userId="16322be0-50ef-46ff-b0c0-d304bc10d5d2" providerId="ADAL" clId="{E6D12E1F-DF63-450C-A9ED-E72C5F6C045B}" dt="2025-12-01T17:16:20.694" v="20" actId="6549"/>
          <ac:spMkLst>
            <pc:docMk/>
            <pc:sldMk cId="741040505" sldId="896"/>
            <ac:spMk id="6" creationId="{DBE9CB20-F213-3384-640A-AD01F7982633}"/>
          </ac:spMkLst>
        </pc:spChg>
      </pc:sldChg>
      <pc:sldChg chg="modSp mod">
        <pc:chgData name="Hazell, Danielle" userId="16322be0-50ef-46ff-b0c0-d304bc10d5d2" providerId="ADAL" clId="{E6D12E1F-DF63-450C-A9ED-E72C5F6C045B}" dt="2025-12-01T17:16:36.453" v="21" actId="14100"/>
        <pc:sldMkLst>
          <pc:docMk/>
          <pc:sldMk cId="50270851" sldId="898"/>
        </pc:sldMkLst>
        <pc:spChg chg="mod">
          <ac:chgData name="Hazell, Danielle" userId="16322be0-50ef-46ff-b0c0-d304bc10d5d2" providerId="ADAL" clId="{E6D12E1F-DF63-450C-A9ED-E72C5F6C045B}" dt="2025-12-01T17:16:36.453" v="21" actId="14100"/>
          <ac:spMkLst>
            <pc:docMk/>
            <pc:sldMk cId="50270851" sldId="898"/>
            <ac:spMk id="6" creationId="{0808E0CF-5CE6-4364-EB57-4425F575889D}"/>
          </ac:spMkLst>
        </pc:spChg>
      </pc:sldChg>
      <pc:sldChg chg="modSp mod">
        <pc:chgData name="Hazell, Danielle" userId="16322be0-50ef-46ff-b0c0-d304bc10d5d2" providerId="ADAL" clId="{E6D12E1F-DF63-450C-A9ED-E72C5F6C045B}" dt="2025-12-01T17:17:16.525" v="23" actId="14100"/>
        <pc:sldMkLst>
          <pc:docMk/>
          <pc:sldMk cId="403037199" sldId="900"/>
        </pc:sldMkLst>
        <pc:spChg chg="mod">
          <ac:chgData name="Hazell, Danielle" userId="16322be0-50ef-46ff-b0c0-d304bc10d5d2" providerId="ADAL" clId="{E6D12E1F-DF63-450C-A9ED-E72C5F6C045B}" dt="2025-12-01T17:17:16.525" v="23" actId="14100"/>
          <ac:spMkLst>
            <pc:docMk/>
            <pc:sldMk cId="403037199" sldId="900"/>
            <ac:spMk id="6" creationId="{325B0068-9EB6-52B6-8BC0-B6569995EA07}"/>
          </ac:spMkLst>
        </pc:spChg>
      </pc:sldChg>
      <pc:sldChg chg="modSp mod">
        <pc:chgData name="Hazell, Danielle" userId="16322be0-50ef-46ff-b0c0-d304bc10d5d2" providerId="ADAL" clId="{E6D12E1F-DF63-450C-A9ED-E72C5F6C045B}" dt="2025-12-01T17:17:31.393" v="24" actId="14100"/>
        <pc:sldMkLst>
          <pc:docMk/>
          <pc:sldMk cId="2069949658" sldId="901"/>
        </pc:sldMkLst>
        <pc:spChg chg="mod">
          <ac:chgData name="Hazell, Danielle" userId="16322be0-50ef-46ff-b0c0-d304bc10d5d2" providerId="ADAL" clId="{E6D12E1F-DF63-450C-A9ED-E72C5F6C045B}" dt="2025-12-01T17:17:31.393" v="24" actId="14100"/>
          <ac:spMkLst>
            <pc:docMk/>
            <pc:sldMk cId="2069949658" sldId="901"/>
            <ac:spMk id="6" creationId="{C70F4E00-A6F9-48D0-FE1F-A5105DCDB1B6}"/>
          </ac:spMkLst>
        </pc:spChg>
      </pc:sldChg>
      <pc:sldChg chg="modSp mod">
        <pc:chgData name="Hazell, Danielle" userId="16322be0-50ef-46ff-b0c0-d304bc10d5d2" providerId="ADAL" clId="{E6D12E1F-DF63-450C-A9ED-E72C5F6C045B}" dt="2025-12-01T17:17:40.545" v="26" actId="6549"/>
        <pc:sldMkLst>
          <pc:docMk/>
          <pc:sldMk cId="2517987866" sldId="902"/>
        </pc:sldMkLst>
        <pc:spChg chg="mod">
          <ac:chgData name="Hazell, Danielle" userId="16322be0-50ef-46ff-b0c0-d304bc10d5d2" providerId="ADAL" clId="{E6D12E1F-DF63-450C-A9ED-E72C5F6C045B}" dt="2025-12-01T17:17:40.545" v="26" actId="6549"/>
          <ac:spMkLst>
            <pc:docMk/>
            <pc:sldMk cId="2517987866" sldId="902"/>
            <ac:spMk id="6" creationId="{27826AA2-8155-40BF-1A67-2187DA4E2883}"/>
          </ac:spMkLst>
        </pc:spChg>
      </pc:sldChg>
      <pc:sldChg chg="modSp mod">
        <pc:chgData name="Hazell, Danielle" userId="16322be0-50ef-46ff-b0c0-d304bc10d5d2" providerId="ADAL" clId="{E6D12E1F-DF63-450C-A9ED-E72C5F6C045B}" dt="2025-12-01T17:17:47.836" v="27" actId="14100"/>
        <pc:sldMkLst>
          <pc:docMk/>
          <pc:sldMk cId="2866169619" sldId="903"/>
        </pc:sldMkLst>
        <pc:spChg chg="mod">
          <ac:chgData name="Hazell, Danielle" userId="16322be0-50ef-46ff-b0c0-d304bc10d5d2" providerId="ADAL" clId="{E6D12E1F-DF63-450C-A9ED-E72C5F6C045B}" dt="2025-12-01T17:17:47.836" v="27" actId="14100"/>
          <ac:spMkLst>
            <pc:docMk/>
            <pc:sldMk cId="2866169619" sldId="903"/>
            <ac:spMk id="6" creationId="{C885450F-F4B7-39F1-B107-99059C588BB0}"/>
          </ac:spMkLst>
        </pc:spChg>
      </pc:sldChg>
      <pc:sldMasterChg chg="addSp delSp modSp mod">
        <pc:chgData name="Hazell, Danielle" userId="16322be0-50ef-46ff-b0c0-d304bc10d5d2" providerId="ADAL" clId="{E6D12E1F-DF63-450C-A9ED-E72C5F6C045B}" dt="2025-12-01T17:12:43.335" v="1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1T17:12:43.335" v="1"/>
          <ac:spMkLst>
            <pc:docMk/>
            <pc:sldMasterMk cId="2966563060" sldId="2147483653"/>
            <ac:spMk id="4" creationId="{5F0044BA-2021-7E35-A2A3-29FA21437F06}"/>
          </ac:spMkLst>
        </pc:spChg>
        <pc:picChg chg="add mod">
          <ac:chgData name="Hazell, Danielle" userId="16322be0-50ef-46ff-b0c0-d304bc10d5d2" providerId="ADAL" clId="{E6D12E1F-DF63-450C-A9ED-E72C5F6C045B}" dt="2025-12-01T17:12:43.335" v="1"/>
          <ac:picMkLst>
            <pc:docMk/>
            <pc:sldMasterMk cId="2966563060" sldId="2147483653"/>
            <ac:picMk id="2" creationId="{20492FEE-7792-A1F5-70E3-CAD7753CD409}"/>
          </ac:picMkLst>
        </pc:picChg>
        <pc:picChg chg="add mod">
          <ac:chgData name="Hazell, Danielle" userId="16322be0-50ef-46ff-b0c0-d304bc10d5d2" providerId="ADAL" clId="{E6D12E1F-DF63-450C-A9ED-E72C5F6C045B}" dt="2025-12-01T17:12:43.335" v="1"/>
          <ac:picMkLst>
            <pc:docMk/>
            <pc:sldMasterMk cId="2966563060" sldId="2147483653"/>
            <ac:picMk id="5" creationId="{4554C86C-6FC1-F9CC-A2DE-83C50770DA09}"/>
          </ac:picMkLst>
        </pc:picChg>
        <pc:picChg chg="add mod">
          <ac:chgData name="Hazell, Danielle" userId="16322be0-50ef-46ff-b0c0-d304bc10d5d2" providerId="ADAL" clId="{E6D12E1F-DF63-450C-A9ED-E72C5F6C045B}" dt="2025-12-01T17:12:43.335" v="1"/>
          <ac:picMkLst>
            <pc:docMk/>
            <pc:sldMasterMk cId="2966563060" sldId="2147483653"/>
            <ac:picMk id="7" creationId="{040D76F4-B118-42F4-FE83-A0F293BC6F77}"/>
          </ac:picMkLst>
        </pc:picChg>
      </pc:sldMasterChg>
    </pc:docChg>
  </pc:docChgLst>
  <pc:docChgLst>
    <pc:chgData name="Andrasko, Rhiannon" userId="S::rhiannon.andrasko@wjec.co.uk::15be4c62-2de6-4343-a7f4-3c209826edd1" providerId="AD" clId="Web-{7B965FE4-2484-A333-0AEB-AC7014C32174}"/>
    <pc:docChg chg="mod modSld">
      <pc:chgData name="Andrasko, Rhiannon" userId="S::rhiannon.andrasko@wjec.co.uk::15be4c62-2de6-4343-a7f4-3c209826edd1" providerId="AD" clId="Web-{7B965FE4-2484-A333-0AEB-AC7014C32174}" dt="2025-12-04T12:29:08.579" v="4" actId="33475"/>
      <pc:docMkLst>
        <pc:docMk/>
      </pc:docMkLst>
      <pc:sldChg chg="modSp">
        <pc:chgData name="Andrasko, Rhiannon" userId="S::rhiannon.andrasko@wjec.co.uk::15be4c62-2de6-4343-a7f4-3c209826edd1" providerId="AD" clId="Web-{7B965FE4-2484-A333-0AEB-AC7014C32174}" dt="2025-12-04T12:20:08.446" v="0" actId="20577"/>
        <pc:sldMkLst>
          <pc:docMk/>
          <pc:sldMk cId="1466227401" sldId="886"/>
        </pc:sldMkLst>
        <pc:spChg chg="mod">
          <ac:chgData name="Andrasko, Rhiannon" userId="S::rhiannon.andrasko@wjec.co.uk::15be4c62-2de6-4343-a7f4-3c209826edd1" providerId="AD" clId="Web-{7B965FE4-2484-A333-0AEB-AC7014C32174}" dt="2025-12-04T12:20:08.446" v="0" actId="20577"/>
          <ac:spMkLst>
            <pc:docMk/>
            <pc:sldMk cId="1466227401" sldId="886"/>
            <ac:spMk id="6" creationId="{942E5975-F604-FF25-7A04-9B062FDAA46C}"/>
          </ac:spMkLst>
        </pc:spChg>
      </pc:sldChg>
      <pc:sldChg chg="modSp">
        <pc:chgData name="Andrasko, Rhiannon" userId="S::rhiannon.andrasko@wjec.co.uk::15be4c62-2de6-4343-a7f4-3c209826edd1" providerId="AD" clId="Web-{7B965FE4-2484-A333-0AEB-AC7014C32174}" dt="2025-12-04T12:23:13.575" v="2" actId="20577"/>
        <pc:sldMkLst>
          <pc:docMk/>
          <pc:sldMk cId="3926088760" sldId="892"/>
        </pc:sldMkLst>
        <pc:spChg chg="mod">
          <ac:chgData name="Andrasko, Rhiannon" userId="S::rhiannon.andrasko@wjec.co.uk::15be4c62-2de6-4343-a7f4-3c209826edd1" providerId="AD" clId="Web-{7B965FE4-2484-A333-0AEB-AC7014C32174}" dt="2025-12-04T12:23:13.575" v="2" actId="20577"/>
          <ac:spMkLst>
            <pc:docMk/>
            <pc:sldMk cId="3926088760" sldId="892"/>
            <ac:spMk id="6" creationId="{52B6A185-785A-E508-CE37-4528294F10D2}"/>
          </ac:spMkLst>
        </pc:spChg>
      </pc:sldChg>
    </pc:docChg>
  </pc:docChgLst>
  <pc:docChgLst>
    <pc:chgData name="Lee Guthrie" userId="1cb701bb-47c8-4e70-a967-200e600f3e71" providerId="ADAL" clId="{2E3988C0-49EB-4F2D-94F8-5ACA8DBCC780}"/>
    <pc:docChg chg="undo custSel modSld">
      <pc:chgData name="Lee Guthrie" userId="1cb701bb-47c8-4e70-a967-200e600f3e71" providerId="ADAL" clId="{2E3988C0-49EB-4F2D-94F8-5ACA8DBCC780}" dt="2025-11-25T10:51:14.821" v="86" actId="20577"/>
      <pc:docMkLst>
        <pc:docMk/>
      </pc:docMkLst>
      <pc:sldChg chg="modSp mod">
        <pc:chgData name="Lee Guthrie" userId="1cb701bb-47c8-4e70-a967-200e600f3e71" providerId="ADAL" clId="{2E3988C0-49EB-4F2D-94F8-5ACA8DBCC780}" dt="2025-11-25T10:48:40.447" v="13" actId="20577"/>
        <pc:sldMkLst>
          <pc:docMk/>
          <pc:sldMk cId="3645915834" sldId="853"/>
        </pc:sldMkLst>
        <pc:spChg chg="mod">
          <ac:chgData name="Lee Guthrie" userId="1cb701bb-47c8-4e70-a967-200e600f3e71" providerId="ADAL" clId="{2E3988C0-49EB-4F2D-94F8-5ACA8DBCC780}" dt="2025-11-25T10:48:40.447" v="13" actId="20577"/>
          <ac:spMkLst>
            <pc:docMk/>
            <pc:sldMk cId="3645915834" sldId="853"/>
            <ac:spMk id="6" creationId="{BB9280F8-BA85-A33E-C9C1-607BF6AFB07C}"/>
          </ac:spMkLst>
        </pc:spChg>
      </pc:sldChg>
      <pc:sldChg chg="modSp mod">
        <pc:chgData name="Lee Guthrie" userId="1cb701bb-47c8-4e70-a967-200e600f3e71" providerId="ADAL" clId="{2E3988C0-49EB-4F2D-94F8-5ACA8DBCC780}" dt="2025-11-25T10:49:55.914" v="49" actId="20577"/>
        <pc:sldMkLst>
          <pc:docMk/>
          <pc:sldMk cId="2591188682" sldId="854"/>
        </pc:sldMkLst>
        <pc:spChg chg="mod">
          <ac:chgData name="Lee Guthrie" userId="1cb701bb-47c8-4e70-a967-200e600f3e71" providerId="ADAL" clId="{2E3988C0-49EB-4F2D-94F8-5ACA8DBCC780}" dt="2025-11-25T10:49:55.914" v="49" actId="20577"/>
          <ac:spMkLst>
            <pc:docMk/>
            <pc:sldMk cId="2591188682" sldId="854"/>
            <ac:spMk id="6" creationId="{BE5328AE-B492-F3CF-5FA6-2C776F044D02}"/>
          </ac:spMkLst>
        </pc:spChg>
      </pc:sldChg>
      <pc:sldChg chg="modSp mod">
        <pc:chgData name="Lee Guthrie" userId="1cb701bb-47c8-4e70-a967-200e600f3e71" providerId="ADAL" clId="{2E3988C0-49EB-4F2D-94F8-5ACA8DBCC780}" dt="2025-11-25T10:50:27.996" v="63" actId="20577"/>
        <pc:sldMkLst>
          <pc:docMk/>
          <pc:sldMk cId="2431314172" sldId="855"/>
        </pc:sldMkLst>
        <pc:spChg chg="mod">
          <ac:chgData name="Lee Guthrie" userId="1cb701bb-47c8-4e70-a967-200e600f3e71" providerId="ADAL" clId="{2E3988C0-49EB-4F2D-94F8-5ACA8DBCC780}" dt="2025-11-25T10:50:27.996" v="63" actId="20577"/>
          <ac:spMkLst>
            <pc:docMk/>
            <pc:sldMk cId="2431314172" sldId="855"/>
            <ac:spMk id="6" creationId="{03DAFA03-B90F-4A23-8E64-2AFBFF7D948D}"/>
          </ac:spMkLst>
        </pc:spChg>
      </pc:sldChg>
      <pc:sldChg chg="modSp mod">
        <pc:chgData name="Lee Guthrie" userId="1cb701bb-47c8-4e70-a967-200e600f3e71" providerId="ADAL" clId="{2E3988C0-49EB-4F2D-94F8-5ACA8DBCC780}" dt="2025-11-25T10:50:52.160" v="72" actId="20577"/>
        <pc:sldMkLst>
          <pc:docMk/>
          <pc:sldMk cId="25597288" sldId="879"/>
        </pc:sldMkLst>
        <pc:spChg chg="mod">
          <ac:chgData name="Lee Guthrie" userId="1cb701bb-47c8-4e70-a967-200e600f3e71" providerId="ADAL" clId="{2E3988C0-49EB-4F2D-94F8-5ACA8DBCC780}" dt="2025-11-25T10:50:52.160" v="72" actId="20577"/>
          <ac:spMkLst>
            <pc:docMk/>
            <pc:sldMk cId="25597288" sldId="879"/>
            <ac:spMk id="6" creationId="{2B96391E-8C85-1CAD-4052-A146F1D98633}"/>
          </ac:spMkLst>
        </pc:spChg>
      </pc:sldChg>
      <pc:sldChg chg="modSp mod">
        <pc:chgData name="Lee Guthrie" userId="1cb701bb-47c8-4e70-a967-200e600f3e71" providerId="ADAL" clId="{2E3988C0-49EB-4F2D-94F8-5ACA8DBCC780}" dt="2025-11-25T10:48:21.659" v="3" actId="20577"/>
        <pc:sldMkLst>
          <pc:docMk/>
          <pc:sldMk cId="3913775096" sldId="880"/>
        </pc:sldMkLst>
        <pc:spChg chg="mod">
          <ac:chgData name="Lee Guthrie" userId="1cb701bb-47c8-4e70-a967-200e600f3e71" providerId="ADAL" clId="{2E3988C0-49EB-4F2D-94F8-5ACA8DBCC780}" dt="2025-11-25T10:48:21.659" v="3" actId="20577"/>
          <ac:spMkLst>
            <pc:docMk/>
            <pc:sldMk cId="3913775096" sldId="880"/>
            <ac:spMk id="6" creationId="{A97EE331-38C8-47CB-1EEB-6FDD9AD7E366}"/>
          </ac:spMkLst>
        </pc:spChg>
      </pc:sldChg>
      <pc:sldChg chg="modSp mod">
        <pc:chgData name="Lee Guthrie" userId="1cb701bb-47c8-4e70-a967-200e600f3e71" providerId="ADAL" clId="{2E3988C0-49EB-4F2D-94F8-5ACA8DBCC780}" dt="2025-11-25T10:48:33.155" v="9" actId="20577"/>
        <pc:sldMkLst>
          <pc:docMk/>
          <pc:sldMk cId="1623800482" sldId="881"/>
        </pc:sldMkLst>
        <pc:spChg chg="mod">
          <ac:chgData name="Lee Guthrie" userId="1cb701bb-47c8-4e70-a967-200e600f3e71" providerId="ADAL" clId="{2E3988C0-49EB-4F2D-94F8-5ACA8DBCC780}" dt="2025-11-25T10:48:33.155" v="9" actId="20577"/>
          <ac:spMkLst>
            <pc:docMk/>
            <pc:sldMk cId="1623800482" sldId="881"/>
            <ac:spMk id="6" creationId="{53D965E8-C96C-F820-39B8-E55EDE223660}"/>
          </ac:spMkLst>
        </pc:spChg>
      </pc:sldChg>
      <pc:sldChg chg="modSp mod">
        <pc:chgData name="Lee Guthrie" userId="1cb701bb-47c8-4e70-a967-200e600f3e71" providerId="ADAL" clId="{2E3988C0-49EB-4F2D-94F8-5ACA8DBCC780}" dt="2025-11-25T10:48:49.813" v="17" actId="20577"/>
        <pc:sldMkLst>
          <pc:docMk/>
          <pc:sldMk cId="2007108666" sldId="882"/>
        </pc:sldMkLst>
        <pc:spChg chg="mod">
          <ac:chgData name="Lee Guthrie" userId="1cb701bb-47c8-4e70-a967-200e600f3e71" providerId="ADAL" clId="{2E3988C0-49EB-4F2D-94F8-5ACA8DBCC780}" dt="2025-11-25T10:48:49.813" v="17" actId="20577"/>
          <ac:spMkLst>
            <pc:docMk/>
            <pc:sldMk cId="2007108666" sldId="882"/>
            <ac:spMk id="6" creationId="{06D9C2E0-7CF8-9971-ECDC-4E74AE469D4F}"/>
          </ac:spMkLst>
        </pc:spChg>
      </pc:sldChg>
      <pc:sldChg chg="addSp delSp modSp mod">
        <pc:chgData name="Lee Guthrie" userId="1cb701bb-47c8-4e70-a967-200e600f3e71" providerId="ADAL" clId="{2E3988C0-49EB-4F2D-94F8-5ACA8DBCC780}" dt="2025-11-25T10:49:01.659" v="25" actId="20577"/>
        <pc:sldMkLst>
          <pc:docMk/>
          <pc:sldMk cId="1945779922" sldId="883"/>
        </pc:sldMkLst>
        <pc:spChg chg="add del mod">
          <ac:chgData name="Lee Guthrie" userId="1cb701bb-47c8-4e70-a967-200e600f3e71" providerId="ADAL" clId="{2E3988C0-49EB-4F2D-94F8-5ACA8DBCC780}" dt="2025-11-25T10:49:01.659" v="25" actId="20577"/>
          <ac:spMkLst>
            <pc:docMk/>
            <pc:sldMk cId="1945779922" sldId="883"/>
            <ac:spMk id="6" creationId="{53A16021-8734-9F80-3CF7-8F44AB747C90}"/>
          </ac:spMkLst>
        </pc:spChg>
      </pc:sldChg>
      <pc:sldChg chg="modSp mod">
        <pc:chgData name="Lee Guthrie" userId="1cb701bb-47c8-4e70-a967-200e600f3e71" providerId="ADAL" clId="{2E3988C0-49EB-4F2D-94F8-5ACA8DBCC780}" dt="2025-11-25T10:49:12.046" v="31" actId="20577"/>
        <pc:sldMkLst>
          <pc:docMk/>
          <pc:sldMk cId="3599403043" sldId="885"/>
        </pc:sldMkLst>
        <pc:spChg chg="mod">
          <ac:chgData name="Lee Guthrie" userId="1cb701bb-47c8-4e70-a967-200e600f3e71" providerId="ADAL" clId="{2E3988C0-49EB-4F2D-94F8-5ACA8DBCC780}" dt="2025-11-25T10:49:12.046" v="31" actId="20577"/>
          <ac:spMkLst>
            <pc:docMk/>
            <pc:sldMk cId="3599403043" sldId="885"/>
            <ac:spMk id="6" creationId="{77B5CAED-A512-DBDD-EC76-4670977DB66E}"/>
          </ac:spMkLst>
        </pc:spChg>
      </pc:sldChg>
      <pc:sldChg chg="modSp mod">
        <pc:chgData name="Lee Guthrie" userId="1cb701bb-47c8-4e70-a967-200e600f3e71" providerId="ADAL" clId="{2E3988C0-49EB-4F2D-94F8-5ACA8DBCC780}" dt="2025-11-25T10:49:19.194" v="37" actId="20577"/>
        <pc:sldMkLst>
          <pc:docMk/>
          <pc:sldMk cId="1466227401" sldId="886"/>
        </pc:sldMkLst>
        <pc:spChg chg="mod">
          <ac:chgData name="Lee Guthrie" userId="1cb701bb-47c8-4e70-a967-200e600f3e71" providerId="ADAL" clId="{2E3988C0-49EB-4F2D-94F8-5ACA8DBCC780}" dt="2025-11-25T10:49:19.194" v="37" actId="20577"/>
          <ac:spMkLst>
            <pc:docMk/>
            <pc:sldMk cId="1466227401" sldId="886"/>
            <ac:spMk id="6" creationId="{942E5975-F604-FF25-7A04-9B062FDAA46C}"/>
          </ac:spMkLst>
        </pc:spChg>
      </pc:sldChg>
      <pc:sldChg chg="modSp mod">
        <pc:chgData name="Lee Guthrie" userId="1cb701bb-47c8-4e70-a967-200e600f3e71" providerId="ADAL" clId="{2E3988C0-49EB-4F2D-94F8-5ACA8DBCC780}" dt="2025-11-25T10:49:32.296" v="43" actId="20577"/>
        <pc:sldMkLst>
          <pc:docMk/>
          <pc:sldMk cId="1120605077" sldId="887"/>
        </pc:sldMkLst>
        <pc:spChg chg="mod">
          <ac:chgData name="Lee Guthrie" userId="1cb701bb-47c8-4e70-a967-200e600f3e71" providerId="ADAL" clId="{2E3988C0-49EB-4F2D-94F8-5ACA8DBCC780}" dt="2025-11-25T10:49:32.296" v="43" actId="20577"/>
          <ac:spMkLst>
            <pc:docMk/>
            <pc:sldMk cId="1120605077" sldId="887"/>
            <ac:spMk id="6" creationId="{C867B978-372E-AD6B-0620-62933E093C2F}"/>
          </ac:spMkLst>
        </pc:spChg>
      </pc:sldChg>
      <pc:sldChg chg="modSp mod">
        <pc:chgData name="Lee Guthrie" userId="1cb701bb-47c8-4e70-a967-200e600f3e71" providerId="ADAL" clId="{2E3988C0-49EB-4F2D-94F8-5ACA8DBCC780}" dt="2025-11-25T10:49:37.756" v="45" actId="20577"/>
        <pc:sldMkLst>
          <pc:docMk/>
          <pc:sldMk cId="526348397" sldId="888"/>
        </pc:sldMkLst>
        <pc:spChg chg="mod">
          <ac:chgData name="Lee Guthrie" userId="1cb701bb-47c8-4e70-a967-200e600f3e71" providerId="ADAL" clId="{2E3988C0-49EB-4F2D-94F8-5ACA8DBCC780}" dt="2025-11-25T10:49:37.756" v="45" actId="20577"/>
          <ac:spMkLst>
            <pc:docMk/>
            <pc:sldMk cId="526348397" sldId="888"/>
            <ac:spMk id="6" creationId="{9A3FF05B-178D-3CA9-7824-FEA1F07F3F10}"/>
          </ac:spMkLst>
        </pc:spChg>
      </pc:sldChg>
      <pc:sldChg chg="modSp mod">
        <pc:chgData name="Lee Guthrie" userId="1cb701bb-47c8-4e70-a967-200e600f3e71" providerId="ADAL" clId="{2E3988C0-49EB-4F2D-94F8-5ACA8DBCC780}" dt="2025-11-25T10:50:04.886" v="53" actId="20577"/>
        <pc:sldMkLst>
          <pc:docMk/>
          <pc:sldMk cId="3164273721" sldId="893"/>
        </pc:sldMkLst>
        <pc:spChg chg="mod">
          <ac:chgData name="Lee Guthrie" userId="1cb701bb-47c8-4e70-a967-200e600f3e71" providerId="ADAL" clId="{2E3988C0-49EB-4F2D-94F8-5ACA8DBCC780}" dt="2025-11-25T10:50:04.886" v="53" actId="20577"/>
          <ac:spMkLst>
            <pc:docMk/>
            <pc:sldMk cId="3164273721" sldId="893"/>
            <ac:spMk id="6" creationId="{534D361E-DA14-894F-45E0-D3FF9178D1AE}"/>
          </ac:spMkLst>
        </pc:spChg>
      </pc:sldChg>
      <pc:sldChg chg="modSp mod">
        <pc:chgData name="Lee Guthrie" userId="1cb701bb-47c8-4e70-a967-200e600f3e71" providerId="ADAL" clId="{2E3988C0-49EB-4F2D-94F8-5ACA8DBCC780}" dt="2025-11-25T10:50:11.603" v="56" actId="20577"/>
        <pc:sldMkLst>
          <pc:docMk/>
          <pc:sldMk cId="729682974" sldId="894"/>
        </pc:sldMkLst>
        <pc:spChg chg="mod">
          <ac:chgData name="Lee Guthrie" userId="1cb701bb-47c8-4e70-a967-200e600f3e71" providerId="ADAL" clId="{2E3988C0-49EB-4F2D-94F8-5ACA8DBCC780}" dt="2025-11-25T10:50:11.603" v="56" actId="20577"/>
          <ac:spMkLst>
            <pc:docMk/>
            <pc:sldMk cId="729682974" sldId="894"/>
            <ac:spMk id="6" creationId="{20B0985A-C760-07CA-CD81-411CD9345A3D}"/>
          </ac:spMkLst>
        </pc:spChg>
      </pc:sldChg>
      <pc:sldChg chg="modSp mod">
        <pc:chgData name="Lee Guthrie" userId="1cb701bb-47c8-4e70-a967-200e600f3e71" providerId="ADAL" clId="{2E3988C0-49EB-4F2D-94F8-5ACA8DBCC780}" dt="2025-11-25T10:50:17.824" v="58" actId="20577"/>
        <pc:sldMkLst>
          <pc:docMk/>
          <pc:sldMk cId="970472166" sldId="895"/>
        </pc:sldMkLst>
        <pc:spChg chg="mod">
          <ac:chgData name="Lee Guthrie" userId="1cb701bb-47c8-4e70-a967-200e600f3e71" providerId="ADAL" clId="{2E3988C0-49EB-4F2D-94F8-5ACA8DBCC780}" dt="2025-11-25T10:50:17.824" v="58" actId="20577"/>
          <ac:spMkLst>
            <pc:docMk/>
            <pc:sldMk cId="970472166" sldId="895"/>
            <ac:spMk id="6" creationId="{37A91636-EA69-8F3C-69A5-9EDB3E3B6B76}"/>
          </ac:spMkLst>
        </pc:spChg>
      </pc:sldChg>
      <pc:sldChg chg="modSp mod">
        <pc:chgData name="Lee Guthrie" userId="1cb701bb-47c8-4e70-a967-200e600f3e71" providerId="ADAL" clId="{2E3988C0-49EB-4F2D-94F8-5ACA8DBCC780}" dt="2025-11-25T10:50:32.891" v="66" actId="20577"/>
        <pc:sldMkLst>
          <pc:docMk/>
          <pc:sldMk cId="3570218002" sldId="897"/>
        </pc:sldMkLst>
        <pc:spChg chg="mod">
          <ac:chgData name="Lee Guthrie" userId="1cb701bb-47c8-4e70-a967-200e600f3e71" providerId="ADAL" clId="{2E3988C0-49EB-4F2D-94F8-5ACA8DBCC780}" dt="2025-11-25T10:50:32.891" v="66" actId="20577"/>
          <ac:spMkLst>
            <pc:docMk/>
            <pc:sldMk cId="3570218002" sldId="897"/>
            <ac:spMk id="6" creationId="{AFAE0A9C-5FB4-60DE-2D1C-874490208CA7}"/>
          </ac:spMkLst>
        </pc:spChg>
      </pc:sldChg>
      <pc:sldChg chg="modSp mod">
        <pc:chgData name="Lee Guthrie" userId="1cb701bb-47c8-4e70-a967-200e600f3e71" providerId="ADAL" clId="{2E3988C0-49EB-4F2D-94F8-5ACA8DBCC780}" dt="2025-11-25T10:50:43.487" v="71" actId="20577"/>
        <pc:sldMkLst>
          <pc:docMk/>
          <pc:sldMk cId="50270851" sldId="898"/>
        </pc:sldMkLst>
        <pc:spChg chg="mod">
          <ac:chgData name="Lee Guthrie" userId="1cb701bb-47c8-4e70-a967-200e600f3e71" providerId="ADAL" clId="{2E3988C0-49EB-4F2D-94F8-5ACA8DBCC780}" dt="2025-11-25T10:50:43.487" v="71" actId="20577"/>
          <ac:spMkLst>
            <pc:docMk/>
            <pc:sldMk cId="50270851" sldId="898"/>
            <ac:spMk id="6" creationId="{0808E0CF-5CE6-4364-EB57-4425F575889D}"/>
          </ac:spMkLst>
        </pc:spChg>
      </pc:sldChg>
      <pc:sldChg chg="modSp mod">
        <pc:chgData name="Lee Guthrie" userId="1cb701bb-47c8-4e70-a967-200e600f3e71" providerId="ADAL" clId="{2E3988C0-49EB-4F2D-94F8-5ACA8DBCC780}" dt="2025-11-25T10:50:57.441" v="76" actId="20577"/>
        <pc:sldMkLst>
          <pc:docMk/>
          <pc:sldMk cId="2069949658" sldId="901"/>
        </pc:sldMkLst>
        <pc:spChg chg="mod">
          <ac:chgData name="Lee Guthrie" userId="1cb701bb-47c8-4e70-a967-200e600f3e71" providerId="ADAL" clId="{2E3988C0-49EB-4F2D-94F8-5ACA8DBCC780}" dt="2025-11-25T10:50:57.441" v="76" actId="20577"/>
          <ac:spMkLst>
            <pc:docMk/>
            <pc:sldMk cId="2069949658" sldId="901"/>
            <ac:spMk id="6" creationId="{C70F4E00-A6F9-48D0-FE1F-A5105DCDB1B6}"/>
          </ac:spMkLst>
        </pc:spChg>
      </pc:sldChg>
      <pc:sldChg chg="modSp mod">
        <pc:chgData name="Lee Guthrie" userId="1cb701bb-47c8-4e70-a967-200e600f3e71" providerId="ADAL" clId="{2E3988C0-49EB-4F2D-94F8-5ACA8DBCC780}" dt="2025-11-25T10:51:08.166" v="83" actId="20577"/>
        <pc:sldMkLst>
          <pc:docMk/>
          <pc:sldMk cId="2517987866" sldId="902"/>
        </pc:sldMkLst>
        <pc:spChg chg="mod">
          <ac:chgData name="Lee Guthrie" userId="1cb701bb-47c8-4e70-a967-200e600f3e71" providerId="ADAL" clId="{2E3988C0-49EB-4F2D-94F8-5ACA8DBCC780}" dt="2025-11-25T10:51:08.166" v="83" actId="20577"/>
          <ac:spMkLst>
            <pc:docMk/>
            <pc:sldMk cId="2517987866" sldId="902"/>
            <ac:spMk id="6" creationId="{27826AA2-8155-40BF-1A67-2187DA4E2883}"/>
          </ac:spMkLst>
        </pc:spChg>
      </pc:sldChg>
      <pc:sldChg chg="modSp mod">
        <pc:chgData name="Lee Guthrie" userId="1cb701bb-47c8-4e70-a967-200e600f3e71" providerId="ADAL" clId="{2E3988C0-49EB-4F2D-94F8-5ACA8DBCC780}" dt="2025-11-25T10:51:14.821" v="86" actId="20577"/>
        <pc:sldMkLst>
          <pc:docMk/>
          <pc:sldMk cId="321446547" sldId="904"/>
        </pc:sldMkLst>
        <pc:spChg chg="mod">
          <ac:chgData name="Lee Guthrie" userId="1cb701bb-47c8-4e70-a967-200e600f3e71" providerId="ADAL" clId="{2E3988C0-49EB-4F2D-94F8-5ACA8DBCC780}" dt="2025-11-25T10:51:14.821" v="86" actId="20577"/>
          <ac:spMkLst>
            <pc:docMk/>
            <pc:sldMk cId="321446547" sldId="904"/>
            <ac:spMk id="6" creationId="{32A85234-58B8-97B9-AFAB-B320E74C2AC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850" y="744538"/>
            <a:ext cx="66579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43435"/>
            <a:ext cx="5885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6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600" baseline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20492FEE-7792-A1F5-70E3-CAD7753CD409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5F0044BA-2021-7E35-A2A3-29FA21437F0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4554C86C-6FC1-F9CC-A2DE-83C50770DA09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40D76F4-B118-42F4-FE83-A0F293BC6F77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0800000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K1.16 Scientific principles and concepts as applied to gas engineering</a:t>
            </a:r>
          </a:p>
          <a:p>
            <a:pPr marL="0" indent="0">
              <a:buNone/>
            </a:pPr>
            <a:endParaRPr lang="en-GB" sz="280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1.16d: Air, oxygen and ventilation</a:t>
            </a: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208A5-9A6B-9884-40A2-8D01CE715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0801793-DBB1-EF02-28A7-3EB91C1F2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Appliance categories and air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8EB503-FFE9-4E43-6776-4CB877DE047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32467" cy="4140000"/>
          </a:xfrm>
        </p:spPr>
        <p:txBody>
          <a:bodyPr/>
          <a:lstStyle/>
          <a:p>
            <a:r>
              <a:rPr lang="en-GB" dirty="0"/>
              <a:t>Gas appliances are classified by how they </a:t>
            </a:r>
            <a:r>
              <a:rPr lang="en-GB" b="1" dirty="0"/>
              <a:t>take in air</a:t>
            </a:r>
            <a:r>
              <a:rPr lang="en-GB" dirty="0"/>
              <a:t> and </a:t>
            </a:r>
            <a:r>
              <a:rPr lang="en-GB" b="1" dirty="0"/>
              <a:t>discharge combustion products</a:t>
            </a:r>
            <a:r>
              <a:rPr lang="en-GB" dirty="0"/>
              <a:t>. </a:t>
            </a:r>
          </a:p>
          <a:p>
            <a:r>
              <a:rPr lang="en-GB" dirty="0"/>
              <a:t>This affects installation design, </a:t>
            </a:r>
            <a:r>
              <a:rPr lang="en-GB" dirty="0" err="1"/>
              <a:t>flueing</a:t>
            </a:r>
            <a:r>
              <a:rPr lang="en-GB" dirty="0"/>
              <a:t>, and </a:t>
            </a:r>
            <a:r>
              <a:rPr lang="en-GB" b="1" dirty="0"/>
              <a:t>ventilation needs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5323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159962-0DA1-DC60-2285-E3DF26068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EC545EE-7AF5-992A-3F37-C73165EC3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Appliance categories and air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B5CAED-A512-DBDD-EC76-4670977DB66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 dirty="0"/>
              <a:t>Type A appliances – No flue, No ventilation connection</a:t>
            </a:r>
          </a:p>
          <a:p>
            <a:r>
              <a:rPr lang="en-GB" dirty="0"/>
              <a:t>Example: flueless heaters, some catering equipment.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No direct outlet for combustion products.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Rely fully on </a:t>
            </a:r>
            <a:r>
              <a:rPr lang="en-GB" b="1" dirty="0"/>
              <a:t>room air</a:t>
            </a:r>
            <a:r>
              <a:rPr lang="en-GB" dirty="0"/>
              <a:t> for combustion.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Require </a:t>
            </a:r>
            <a:r>
              <a:rPr lang="en-GB" b="1" dirty="0"/>
              <a:t>high levels of ventilation.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Strict limits on where they can be installed (e.g. room volume).</a:t>
            </a:r>
          </a:p>
          <a:p>
            <a:r>
              <a:rPr lang="en-GB" dirty="0"/>
              <a:t> Risk of CO buildup if not ventilated correctly.</a:t>
            </a:r>
          </a:p>
        </p:txBody>
      </p:sp>
    </p:spTree>
    <p:extLst>
      <p:ext uri="{BB962C8B-B14F-4D97-AF65-F5344CB8AC3E}">
        <p14:creationId xmlns:p14="http://schemas.microsoft.com/office/powerpoint/2010/main" val="3599403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20848-8FE1-949F-244B-841D50019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B03E3F0-D703-346D-ED44-A70D695A7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Appliance categories and air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2E5975-F604-FF25-7A04-9B062FDAA46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9631655" cy="4140000"/>
          </a:xfrm>
        </p:spPr>
        <p:txBody>
          <a:bodyPr/>
          <a:lstStyle/>
          <a:p>
            <a:r>
              <a:rPr lang="en-GB" b="1" dirty="0"/>
              <a:t>Type B appliances – Open-flued (natural draught)</a:t>
            </a:r>
          </a:p>
          <a:p>
            <a:r>
              <a:rPr lang="en-GB" dirty="0"/>
              <a:t>Example: open-flue boilers, gas fires.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Draw combustion air from the </a:t>
            </a:r>
            <a:r>
              <a:rPr lang="en-GB" b="1" dirty="0"/>
              <a:t>room.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Products of combustion exit via a </a:t>
            </a:r>
            <a:r>
              <a:rPr lang="en-GB" b="1" dirty="0"/>
              <a:t>natural draught flue.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The room must have </a:t>
            </a:r>
            <a:r>
              <a:rPr lang="en-GB" b="1" dirty="0">
                <a:ea typeface="ＭＳ Ｐゴシック"/>
              </a:rPr>
              <a:t>sufficient permanent ventilation.</a:t>
            </a:r>
            <a:endParaRPr lang="en-GB" dirty="0">
              <a:ea typeface="ＭＳ Ｐゴシック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Flue performance is affected by air pressure, temperature, and wind.</a:t>
            </a:r>
          </a:p>
          <a:p>
            <a:r>
              <a:rPr lang="en-GB" i="1" dirty="0"/>
              <a:t>Combustion air + flue pull both rely on the surrounding air.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6227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DB03B-E448-0385-4A0B-2126EC6FF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910FE1C-31E2-D4B7-FEA5-3B23D0460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Appliance categories and air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67B978-372E-AD6B-0620-62933E093C2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9631655" cy="4140000"/>
          </a:xfrm>
        </p:spPr>
        <p:txBody>
          <a:bodyPr/>
          <a:lstStyle/>
          <a:p>
            <a:r>
              <a:rPr lang="en-GB" b="1" dirty="0"/>
              <a:t>Type C appliances – Room-sealed, balanced flue</a:t>
            </a:r>
          </a:p>
          <a:p>
            <a:r>
              <a:rPr lang="en-GB" dirty="0"/>
              <a:t>Example: modern condensing boilers.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Air drawn from </a:t>
            </a:r>
            <a:r>
              <a:rPr lang="en-GB" b="1" dirty="0"/>
              <a:t>outside</a:t>
            </a:r>
            <a:r>
              <a:rPr lang="en-GB" dirty="0"/>
              <a:t> via a twin flue or coaxial system.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combustion circuit is </a:t>
            </a:r>
            <a:r>
              <a:rPr lang="en-GB" b="1" dirty="0"/>
              <a:t>sealed from the room.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Little or </a:t>
            </a:r>
            <a:r>
              <a:rPr lang="en-GB" b="1" dirty="0"/>
              <a:t>no room ventilation</a:t>
            </a:r>
            <a:r>
              <a:rPr lang="en-GB" dirty="0"/>
              <a:t> required.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Often chosen for safety and energy efficiency.</a:t>
            </a:r>
          </a:p>
          <a:p>
            <a:r>
              <a:rPr lang="en-GB" dirty="0"/>
              <a:t>Ideal for airtight homes or small compartments.</a:t>
            </a:r>
          </a:p>
        </p:txBody>
      </p:sp>
    </p:spTree>
    <p:extLst>
      <p:ext uri="{BB962C8B-B14F-4D97-AF65-F5344CB8AC3E}">
        <p14:creationId xmlns:p14="http://schemas.microsoft.com/office/powerpoint/2010/main" val="1120605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4B40B-EFEB-D9F0-1A0A-48C97CFA7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633F728-216B-CDDE-CFA4-535122140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Appliance categories and air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3FF05B-178D-3CA9-7824-FEA1F07F3F1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726" y="4740509"/>
            <a:ext cx="10225683" cy="174275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Always consult manufacturer instructions + Building Regs (Part J).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Ventilation provision must never be compromised.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34E51B2-350B-47F4-BDE7-6466C928F2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747365"/>
              </p:ext>
            </p:extLst>
          </p:nvPr>
        </p:nvGraphicFramePr>
        <p:xfrm>
          <a:off x="360726" y="1892871"/>
          <a:ext cx="11518900" cy="219456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518178">
                  <a:extLst>
                    <a:ext uri="{9D8B030D-6E8A-4147-A177-3AD203B41FA5}">
                      <a16:colId xmlns:a16="http://schemas.microsoft.com/office/drawing/2014/main" val="2619531143"/>
                    </a:ext>
                  </a:extLst>
                </a:gridCol>
                <a:gridCol w="2605414">
                  <a:extLst>
                    <a:ext uri="{9D8B030D-6E8A-4147-A177-3AD203B41FA5}">
                      <a16:colId xmlns:a16="http://schemas.microsoft.com/office/drawing/2014/main" val="2103292030"/>
                    </a:ext>
                  </a:extLst>
                </a:gridCol>
                <a:gridCol w="2436263">
                  <a:extLst>
                    <a:ext uri="{9D8B030D-6E8A-4147-A177-3AD203B41FA5}">
                      <a16:colId xmlns:a16="http://schemas.microsoft.com/office/drawing/2014/main" val="3433703882"/>
                    </a:ext>
                  </a:extLst>
                </a:gridCol>
                <a:gridCol w="4959045">
                  <a:extLst>
                    <a:ext uri="{9D8B030D-6E8A-4147-A177-3AD203B41FA5}">
                      <a16:colId xmlns:a16="http://schemas.microsoft.com/office/drawing/2014/main" val="40781966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Air source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Flue 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Ventilation needs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60566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Room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None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High – permanent vents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29657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Room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Open (natural)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Moderate – depends on appliance rating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8992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Outside (via flue)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Room-sealed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Low / minimal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0645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6348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4AC25-0C00-9E29-D648-39B53B70E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C2FB474-10B6-7743-E5E3-95CEDDE50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Calculating ventilation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23EA00-7EEB-19E5-91C2-73036E308FE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80362" cy="4140000"/>
          </a:xfrm>
        </p:spPr>
        <p:txBody>
          <a:bodyPr/>
          <a:lstStyle/>
          <a:p>
            <a:pPr lvl="0"/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 open flued appliances with a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net input 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greater than 7 kW: </a:t>
            </a:r>
          </a:p>
          <a:p>
            <a:pPr lvl="0" algn="ctr"/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Required ventilation 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= (Net Input – 7) × 5 cm² </a:t>
            </a:r>
          </a:p>
          <a:p>
            <a:pPr lvl="0" algn="ctr"/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 a 22 kW open-flued boiler in a kitchen: </a:t>
            </a:r>
          </a:p>
          <a:p>
            <a:pPr lvl="0" algn="ctr"/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(22 – 7) × 5 = 75 cm² of permanent ventilation is necessary.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vent can be installed anywhere in the room.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If the input is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less than 7 kW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extra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ventilation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is needed.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Refer to BS 5440-2 for guidance.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5941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6DD4E-87A1-25B7-5344-2E97BEC3E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2ECD46E-AE40-AB7F-58FF-EB002334A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Calculating ventilation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84B1D2-BB8E-9765-26BB-E987C239A10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80362" cy="4140000"/>
          </a:xfrm>
        </p:spPr>
        <p:txBody>
          <a:bodyPr/>
          <a:lstStyle/>
          <a:p>
            <a:pPr lvl="0"/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Where air is drawn from the room into a compartment:</a:t>
            </a:r>
          </a:p>
          <a:p>
            <a:pPr lvl="0"/>
            <a:endParaRPr lang="en-GB" sz="2400" b="1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lvl="0"/>
            <a:endParaRPr lang="en-GB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/>
            <a:endParaRPr lang="en-GB" sz="2400" b="1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lvl="0"/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Where air is taken directly from outside:</a:t>
            </a:r>
          </a:p>
          <a:p>
            <a:pPr lvl="0"/>
            <a:endParaRPr lang="en-GB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F9604F0-7B8F-7D3F-6FA8-EC03CB0223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163251"/>
              </p:ext>
            </p:extLst>
          </p:nvPr>
        </p:nvGraphicFramePr>
        <p:xfrm>
          <a:off x="576019" y="2235476"/>
          <a:ext cx="11087586" cy="13432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695862">
                  <a:extLst>
                    <a:ext uri="{9D8B030D-6E8A-4147-A177-3AD203B41FA5}">
                      <a16:colId xmlns:a16="http://schemas.microsoft.com/office/drawing/2014/main" val="4271264953"/>
                    </a:ext>
                  </a:extLst>
                </a:gridCol>
                <a:gridCol w="3695862">
                  <a:extLst>
                    <a:ext uri="{9D8B030D-6E8A-4147-A177-3AD203B41FA5}">
                      <a16:colId xmlns:a16="http://schemas.microsoft.com/office/drawing/2014/main" val="3851298790"/>
                    </a:ext>
                  </a:extLst>
                </a:gridCol>
                <a:gridCol w="3695862">
                  <a:extLst>
                    <a:ext uri="{9D8B030D-6E8A-4147-A177-3AD203B41FA5}">
                      <a16:colId xmlns:a16="http://schemas.microsoft.com/office/drawing/2014/main" val="5270583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b="1">
                          <a:solidFill>
                            <a:srgbClr val="000000"/>
                          </a:solidFill>
                          <a:effectLst/>
                        </a:rPr>
                        <a:t>Net Input (kW)</a:t>
                      </a:r>
                      <a:endParaRPr lang="en-GB"/>
                    </a:p>
                  </a:txBody>
                  <a:tcPr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1">
                          <a:solidFill>
                            <a:srgbClr val="000000"/>
                          </a:solidFill>
                          <a:effectLst/>
                        </a:rPr>
                        <a:t>Low-Level Vent (to room)</a:t>
                      </a:r>
                      <a:endParaRPr lang="en-GB"/>
                    </a:p>
                  </a:txBody>
                  <a:tcPr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89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>
                          <a:solidFill>
                            <a:srgbClr val="000000"/>
                          </a:solidFill>
                          <a:effectLst/>
                        </a:rPr>
                        <a:t>High-Level Vent (to room)</a:t>
                      </a:r>
                    </a:p>
                    <a:p>
                      <a:endParaRPr lang="en-GB"/>
                    </a:p>
                  </a:txBody>
                  <a:tcPr>
                    <a:solidFill>
                      <a:srgbClr val="FEE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293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rgbClr val="000000"/>
                          </a:solidFill>
                          <a:effectLst/>
                        </a:rPr>
                        <a:t>≤ 70 kW</a:t>
                      </a:r>
                      <a:endParaRPr lang="en-GB" dirty="0"/>
                    </a:p>
                  </a:txBody>
                  <a:tcPr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1">
                          <a:solidFill>
                            <a:srgbClr val="000000"/>
                          </a:solidFill>
                          <a:effectLst/>
                        </a:rPr>
                        <a:t>20 cm² per kW</a:t>
                      </a:r>
                      <a:endParaRPr lang="en-GB"/>
                    </a:p>
                  </a:txBody>
                  <a:tcPr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89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000000"/>
                          </a:solidFill>
                          <a:effectLst/>
                        </a:rPr>
                        <a:t>Half of low-level</a:t>
                      </a:r>
                    </a:p>
                    <a:p>
                      <a:endParaRPr lang="en-GB" dirty="0"/>
                    </a:p>
                  </a:txBody>
                  <a:tcPr>
                    <a:solidFill>
                      <a:srgbClr val="FEE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41843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7495DD4-43D2-D28C-9CAC-E1504610D1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408330"/>
              </p:ext>
            </p:extLst>
          </p:nvPr>
        </p:nvGraphicFramePr>
        <p:xfrm>
          <a:off x="576019" y="4450282"/>
          <a:ext cx="11087586" cy="13432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695862">
                  <a:extLst>
                    <a:ext uri="{9D8B030D-6E8A-4147-A177-3AD203B41FA5}">
                      <a16:colId xmlns:a16="http://schemas.microsoft.com/office/drawing/2014/main" val="4271264953"/>
                    </a:ext>
                  </a:extLst>
                </a:gridCol>
                <a:gridCol w="3695862">
                  <a:extLst>
                    <a:ext uri="{9D8B030D-6E8A-4147-A177-3AD203B41FA5}">
                      <a16:colId xmlns:a16="http://schemas.microsoft.com/office/drawing/2014/main" val="3851298790"/>
                    </a:ext>
                  </a:extLst>
                </a:gridCol>
                <a:gridCol w="3695862">
                  <a:extLst>
                    <a:ext uri="{9D8B030D-6E8A-4147-A177-3AD203B41FA5}">
                      <a16:colId xmlns:a16="http://schemas.microsoft.com/office/drawing/2014/main" val="5270583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b="1">
                          <a:solidFill>
                            <a:srgbClr val="000000"/>
                          </a:solidFill>
                          <a:effectLst/>
                        </a:rPr>
                        <a:t>Net Input (kW)</a:t>
                      </a:r>
                      <a:endParaRPr lang="en-GB"/>
                    </a:p>
                  </a:txBody>
                  <a:tcPr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1">
                          <a:solidFill>
                            <a:srgbClr val="000000"/>
                          </a:solidFill>
                          <a:effectLst/>
                        </a:rPr>
                        <a:t>Low-Level Vent </a:t>
                      </a:r>
                      <a:endParaRPr lang="en-GB"/>
                    </a:p>
                  </a:txBody>
                  <a:tcPr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89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>
                          <a:solidFill>
                            <a:srgbClr val="000000"/>
                          </a:solidFill>
                          <a:effectLst/>
                        </a:rPr>
                        <a:t>High-Level Vent </a:t>
                      </a:r>
                    </a:p>
                    <a:p>
                      <a:endParaRPr lang="en-GB"/>
                    </a:p>
                  </a:txBody>
                  <a:tcPr>
                    <a:solidFill>
                      <a:srgbClr val="FEE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293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>
                          <a:solidFill>
                            <a:srgbClr val="000000"/>
                          </a:solidFill>
                          <a:effectLst/>
                        </a:rPr>
                        <a:t>≤ 70 kW</a:t>
                      </a:r>
                      <a:endParaRPr lang="en-GB"/>
                    </a:p>
                  </a:txBody>
                  <a:tcPr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1">
                          <a:solidFill>
                            <a:srgbClr val="000000"/>
                          </a:solidFill>
                          <a:effectLst/>
                        </a:rPr>
                        <a:t>10 cm² per kW</a:t>
                      </a:r>
                      <a:endParaRPr lang="en-GB"/>
                    </a:p>
                  </a:txBody>
                  <a:tcPr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89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000000"/>
                          </a:solidFill>
                          <a:effectLst/>
                        </a:rPr>
                        <a:t>Half of low-level</a:t>
                      </a:r>
                    </a:p>
                    <a:p>
                      <a:endParaRPr lang="en-GB" dirty="0"/>
                    </a:p>
                  </a:txBody>
                  <a:tcPr>
                    <a:solidFill>
                      <a:srgbClr val="FEE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418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14777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026BA9-7D6D-50A4-9654-2465BD72E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4EF2CB4-5B29-D754-F4C8-54D68D52A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Calculating ventilation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FA0EC8-332B-C4A6-D870-0FCF4067B07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80362" cy="4140000"/>
          </a:xfrm>
        </p:spPr>
        <p:txBody>
          <a:bodyPr/>
          <a:lstStyle/>
          <a:p>
            <a:r>
              <a:rPr lang="en-GB"/>
              <a:t>Example:</a:t>
            </a:r>
            <a:br>
              <a:rPr lang="en-GB"/>
            </a:br>
            <a:r>
              <a:rPr lang="en-GB"/>
              <a:t>22 kW boiler vented to outside:</a:t>
            </a:r>
          </a:p>
          <a:p>
            <a:r>
              <a:rPr lang="en-GB"/>
              <a:t>Low = 22 × 10 = </a:t>
            </a:r>
            <a:r>
              <a:rPr lang="en-GB" b="1"/>
              <a:t>220 cm²</a:t>
            </a:r>
            <a:endParaRPr lang="en-GB"/>
          </a:p>
          <a:p>
            <a:r>
              <a:rPr lang="en-GB"/>
              <a:t>High = 220 ÷ 2 = </a:t>
            </a:r>
            <a:r>
              <a:rPr lang="en-GB" b="1"/>
              <a:t>110 cm²</a:t>
            </a:r>
            <a:endParaRPr lang="en-GB"/>
          </a:p>
          <a:p>
            <a:pPr lvl="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6011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79C38-3F01-9A4E-026E-679EE4CDF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09D1773-B91C-E371-FCF6-4E5CDCA8E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Calculating ventilation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9C5E24-932F-7E0C-A63A-A84C41F52F2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80362" cy="4140000"/>
          </a:xfrm>
        </p:spPr>
        <p:txBody>
          <a:bodyPr/>
          <a:lstStyle/>
          <a:p>
            <a:r>
              <a:rPr lang="en-GB" dirty="0"/>
              <a:t>A 24 kW open-flued boiler is installed inside a cupboard, drawing air from the room.</a:t>
            </a:r>
            <a:br>
              <a:rPr lang="en-GB" dirty="0"/>
            </a:br>
            <a:r>
              <a:rPr lang="en-GB" dirty="0"/>
              <a:t>What ventilation is needed for: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room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compartment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44759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07543D-F6FE-9C26-93C6-32A7364F1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F91553D-C99C-F171-9E10-80AB2B2A1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Calculating ventilation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B6A185-785A-E508-CE37-4528294F10D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80362" cy="4140000"/>
          </a:xfrm>
        </p:spPr>
        <p:txBody>
          <a:bodyPr/>
          <a:lstStyle/>
          <a:p>
            <a:r>
              <a:rPr lang="en-GB" dirty="0">
                <a:ea typeface="ＭＳ Ｐゴシック"/>
              </a:rPr>
              <a:t>A 24 kW open-flued boiler is installed inside a cupboard, drawing air from the room.</a:t>
            </a:r>
            <a:br>
              <a:rPr lang="en-GB" dirty="0"/>
            </a:br>
            <a:r>
              <a:rPr lang="en-GB" dirty="0">
                <a:ea typeface="ＭＳ Ｐゴシック"/>
              </a:rPr>
              <a:t>What ventilation is needed for: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The room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The compartment</a:t>
            </a:r>
          </a:p>
          <a:p>
            <a:r>
              <a:rPr lang="en-GB" b="1" dirty="0">
                <a:ea typeface="ＭＳ Ｐゴシック"/>
              </a:rPr>
              <a:t>Answer</a:t>
            </a:r>
            <a:endParaRPr lang="en-GB" dirty="0">
              <a:ea typeface="ＭＳ Ｐゴシック"/>
            </a:endParaRPr>
          </a:p>
          <a:p>
            <a:r>
              <a:rPr lang="en-GB" dirty="0">
                <a:ea typeface="ＭＳ Ｐゴシック"/>
              </a:rPr>
              <a:t>Room = (24 – 7) × 5 = </a:t>
            </a:r>
            <a:r>
              <a:rPr lang="en-GB" b="1" dirty="0">
                <a:ea typeface="ＭＳ Ｐゴシック"/>
              </a:rPr>
              <a:t>85 cm²</a:t>
            </a:r>
            <a:endParaRPr lang="en-GB" dirty="0">
              <a:ea typeface="ＭＳ Ｐゴシック"/>
            </a:endParaRPr>
          </a:p>
          <a:p>
            <a:r>
              <a:rPr lang="en-GB" dirty="0">
                <a:ea typeface="ＭＳ Ｐゴシック"/>
              </a:rPr>
              <a:t>Compartment =</a:t>
            </a:r>
          </a:p>
          <a:p>
            <a:pPr marL="0" lvl="1" indent="0">
              <a:buNone/>
            </a:pPr>
            <a:r>
              <a:rPr lang="en-GB" dirty="0">
                <a:ea typeface="ＭＳ Ｐゴシック"/>
              </a:rPr>
              <a:t>Low: 24 × 20 = </a:t>
            </a:r>
            <a:r>
              <a:rPr lang="en-GB" b="1" dirty="0">
                <a:ea typeface="ＭＳ Ｐゴシック"/>
              </a:rPr>
              <a:t>480 cm²                  </a:t>
            </a:r>
            <a:r>
              <a:rPr lang="en-GB" dirty="0">
                <a:ea typeface="ＭＳ Ｐゴシック"/>
              </a:rPr>
              <a:t>High: 480 ÷ 2 = </a:t>
            </a:r>
            <a:r>
              <a:rPr lang="en-GB" b="1" dirty="0">
                <a:ea typeface="ＭＳ Ｐゴシック"/>
              </a:rPr>
              <a:t>240 cm²</a:t>
            </a:r>
            <a:endParaRPr lang="en-GB" dirty="0">
              <a:ea typeface="ＭＳ Ｐゴシック"/>
            </a:endParaRPr>
          </a:p>
          <a:p>
            <a:pPr lvl="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088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07067" cy="4140000"/>
          </a:xfrm>
        </p:spPr>
        <p:txBody>
          <a:bodyPr/>
          <a:lstStyle/>
          <a:p>
            <a:r>
              <a:rPr lang="en-GB" dirty="0"/>
              <a:t>A customer reports:</a:t>
            </a:r>
          </a:p>
          <a:p>
            <a:r>
              <a:rPr lang="en-GB" dirty="0"/>
              <a:t>“Our boiler is in a cupboard. It works fine when the door is open, but it keeps locking out when the door is shut.”</a:t>
            </a:r>
          </a:p>
          <a:p>
            <a:r>
              <a:rPr lang="en-GB" b="1" dirty="0"/>
              <a:t>Discuss in pairs</a:t>
            </a:r>
            <a:r>
              <a:rPr lang="en-GB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could be causing this issue?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role might air be playing?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else might you check?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F8890-54B0-D724-3AE6-C03C3C954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50309F4-49CB-2535-E4F8-77CBCA5F0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Inadequate ventilation – what can go wrong?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5328AE-B492-F3CF-5FA6-2C776F044D0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 dirty="0"/>
              <a:t>1. Incomplete combustion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Not enough oxygen = carbon monoxide (CO) produced.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Yellow/lazy flames.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Formation of soot → blockages and heat damage.</a:t>
            </a:r>
          </a:p>
          <a:p>
            <a:r>
              <a:rPr lang="en-GB" dirty="0"/>
              <a:t>🔥 Silent killer: CO is colourless, odourless, and deadly.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11886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4CABC4-D4BE-5650-4D47-1395A3B5F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B68BBCE-9C08-12D8-C46B-0C30F8B46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Inadequate ventilation – what can go wrong?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4D361E-DA14-894F-45E0-D3FF9178D1A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 dirty="0"/>
              <a:t>2. Flue failure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Poor draught causes spillage of combustion products.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Products of combustion may leak into the room.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Linked to fatalities when combined with faulty flues or blocked chimneys.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Especially dangerous in </a:t>
            </a:r>
            <a:r>
              <a:rPr lang="en-GB" i="1" dirty="0"/>
              <a:t>air-tight homes</a:t>
            </a:r>
            <a:r>
              <a:rPr lang="en-GB" dirty="0"/>
              <a:t> or sealed cupboards.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42737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E2A31-80DB-F1B6-4DD6-1A29BA40B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3AD9135-5F16-19A1-DE5C-1D987DA0C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Inadequate ventilation – what can go wrong?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B0985A-C760-07CA-CD81-411CD9345A3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 dirty="0"/>
              <a:t>3. Overheating and appliance damage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Cooling air helps prevent component stress.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Insufficient air can shorten appliance lifespan.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Boiler may enter fault lockout due to overheating.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96829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85638-7055-6B69-D1A3-9DA05B881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2367AA4-C943-64F5-A05D-F3CE9D96F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Inadequate ventilation – what can go wrong?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A91636-EA69-8F3C-69A5-9EDB3E3B6B7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 dirty="0"/>
              <a:t>4. Unsafe situations</a:t>
            </a:r>
            <a:endParaRPr lang="en-GB" dirty="0"/>
          </a:p>
          <a:p>
            <a:r>
              <a:rPr lang="en-GB" b="1" dirty="0"/>
              <a:t>Classified as:</a:t>
            </a:r>
            <a:endParaRPr lang="en-GB" dirty="0"/>
          </a:p>
          <a:p>
            <a:pPr lvl="1">
              <a:buClr>
                <a:schemeClr val="tx1"/>
              </a:buClr>
            </a:pPr>
            <a:r>
              <a:rPr lang="en-GB" b="1" dirty="0"/>
              <a:t>AR</a:t>
            </a:r>
            <a:r>
              <a:rPr lang="en-GB" dirty="0"/>
              <a:t> (At Risk) – if ventilation is inadequate but no immediate danger.</a:t>
            </a:r>
          </a:p>
          <a:p>
            <a:pPr lvl="1">
              <a:buClr>
                <a:schemeClr val="tx1"/>
              </a:buClr>
            </a:pPr>
            <a:r>
              <a:rPr lang="en-GB" b="1" dirty="0"/>
              <a:t>ID</a:t>
            </a:r>
            <a:r>
              <a:rPr lang="en-GB" dirty="0"/>
              <a:t> (Immediately Dangerous) – if combustion products are spilling</a:t>
            </a:r>
          </a:p>
          <a:p>
            <a:r>
              <a:rPr lang="en-GB" dirty="0"/>
              <a:t>Action: Isolate the appliance, label, notify the responsible person.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04721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B88270-E5DE-2586-C813-50FC80E0E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875A207-B0C4-CD07-78D9-0A05687C9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Inadequate ventilation – what can go wrong?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E9CB20-F213-3384-640A-AD01F798263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405892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signs might you see or smell that hint at poor ventilation?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should you do if you find a cupboard-sealed boiler with no vents?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10405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7F9CB-EF77-24E7-869E-FC1604BD2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BF9CF74-26FB-A57E-3738-A45DD5ABB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Mechanical vs natural ventilation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DAFA03-B90F-4A23-8E64-2AFBFF7D948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 dirty="0"/>
              <a:t>Natural ventilation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Achieved via fixed grilles, air bricks, openable windows.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Relies on pressure and temperature differences (stack effect).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Common in domestic settings (kitchens, cupboards, boiler rooms).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b="1" dirty="0"/>
              <a:t>No power supply required.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Must be </a:t>
            </a:r>
            <a:r>
              <a:rPr lang="en-GB" b="1" dirty="0"/>
              <a:t>permanently open</a:t>
            </a:r>
            <a:r>
              <a:rPr lang="en-GB" dirty="0"/>
              <a:t> and free from blockage.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13141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31BF2-B391-2CA7-B5D4-9217BB364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E9EF48F-DE5C-2E7A-09B6-4CEB6399D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Mechanical vs natural ventilation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AE0A9C-5FB4-60DE-2D1C-874490208CA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 dirty="0"/>
              <a:t>Natural ventilation</a:t>
            </a:r>
          </a:p>
          <a:p>
            <a:r>
              <a:rPr lang="en-GB" b="1" dirty="0"/>
              <a:t>Limitations: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Dependent on external conditions (wind/temp).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Can be obstructed by insulation or refurbishment.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Less control over airflow rate.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02180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2A18F8-C948-755F-F6CB-96ED1AC235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6B4D45E-2C35-6381-2099-9458D34FF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Mechanical vs natural ventilation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08E0CF-5CE6-4364-EB57-4425F575889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49400" cy="4140000"/>
          </a:xfrm>
        </p:spPr>
        <p:txBody>
          <a:bodyPr/>
          <a:lstStyle/>
          <a:p>
            <a:r>
              <a:rPr lang="en-GB" b="1" dirty="0"/>
              <a:t>Mechanical ventilation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Uses </a:t>
            </a:r>
            <a:r>
              <a:rPr lang="en-GB" b="1" dirty="0"/>
              <a:t>powered fans, ductwork and extract systems.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Common in </a:t>
            </a:r>
            <a:r>
              <a:rPr lang="en-GB" b="1" dirty="0"/>
              <a:t>commercial kitchens, plant rooms, and sealed buildings.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Can be interlocked</a:t>
            </a:r>
            <a:r>
              <a:rPr lang="en-GB" dirty="0"/>
              <a:t> with an appliance (won’t run unless the fan is operational).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Allows </a:t>
            </a:r>
            <a:r>
              <a:rPr lang="en-GB" b="1" dirty="0"/>
              <a:t>precise control</a:t>
            </a:r>
            <a:r>
              <a:rPr lang="en-GB" dirty="0"/>
              <a:t> of airflow rate.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Must be installed, tested and maintained by a competent person.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2708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CB6D29-6775-D009-65C6-881E92D3C0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FDB7C03-9D02-3ABD-DBAC-B603D4FEB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Mechanical vs natural ventilation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547AF1-FDC2-9971-EB93-397D2EEDDA4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/>
              <a:t>Mechanical ventilation</a:t>
            </a:r>
          </a:p>
          <a:p>
            <a:r>
              <a:rPr lang="en-GB" b="1"/>
              <a:t>Risks if failed:</a:t>
            </a:r>
            <a:endParaRPr lang="en-GB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Negative pressure = flue spillage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ID/AR classification possible if interlock fails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0238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93D77-835C-1CD8-4624-C06660EEF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8FD9B97-B213-0BA2-40C1-05CEE24AE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Cooling air and combustion air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96F9F2-D93A-AD96-5E47-769F882CE5D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732940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b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Cooling air</a:t>
            </a: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refers to the air utilised to avoid overheating of appliance components.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Commonly present in:</a:t>
            </a:r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Fan flues</a:t>
            </a:r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Gas fires</a:t>
            </a:r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Gas water heaters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It is important to </a:t>
            </a:r>
            <a:r>
              <a:rPr lang="en-GB" sz="2400" b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distinguish it from</a:t>
            </a: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combustion air, although both are vital.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689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/>
              <a:t>By the end of this session, you should be able to: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Describe</a:t>
            </a:r>
            <a:r>
              <a:rPr lang="en-GB" dirty="0"/>
              <a:t> the role of oxygen in combustion.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different air types in appliances.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Calculate</a:t>
            </a:r>
            <a:r>
              <a:rPr lang="en-GB" dirty="0"/>
              <a:t> ventilation requirements.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the risks of inadequate air supply.</a:t>
            </a:r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CFEAB-4E22-01F7-77AC-88AC4F4A8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BAADD57-48C3-6E88-B2EC-0FCF92545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Design considerations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96391E-8C85-1CAD-4052-A146F1D9863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917600" cy="4140000"/>
          </a:xfrm>
        </p:spPr>
        <p:txBody>
          <a:bodyPr/>
          <a:lstStyle/>
          <a:p>
            <a:pPr lvl="0"/>
            <a:r>
              <a:rPr lang="en-GB" dirty="0"/>
              <a:t>Designing safe and compliant ventilation isn't just about picking a grille size.</a:t>
            </a:r>
          </a:p>
          <a:p>
            <a:pPr lvl="0"/>
            <a:r>
              <a:rPr lang="en-GB" dirty="0"/>
              <a:t>It requires careful assessment of </a:t>
            </a:r>
            <a:r>
              <a:rPr lang="en-GB" b="1" dirty="0"/>
              <a:t>the whole environment</a:t>
            </a:r>
            <a:r>
              <a:rPr lang="en-GB" dirty="0"/>
              <a:t>, including appliance type, installation location, and air movement.</a:t>
            </a:r>
          </a:p>
        </p:txBody>
      </p:sp>
    </p:spTree>
    <p:extLst>
      <p:ext uri="{BB962C8B-B14F-4D97-AF65-F5344CB8AC3E}">
        <p14:creationId xmlns:p14="http://schemas.microsoft.com/office/powerpoint/2010/main" val="255972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DB7B3A-F786-DEDD-AFBF-D9CB95026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C8F8122-8C24-C2BF-2830-28D216A37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Design considerations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5B0068-9EB6-52B6-8BC0-B6569995EA0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298600" cy="4140000"/>
          </a:xfrm>
        </p:spPr>
        <p:txBody>
          <a:bodyPr/>
          <a:lstStyle/>
          <a:p>
            <a:r>
              <a:rPr lang="en-GB" b="1" dirty="0"/>
              <a:t>1. Room size and volume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Determines available oxygen and natural air replacement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Larger rooms may dilute combustion products more easily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Small or tightly sealed rooms (e.g., utility cupboards, modern airtight homes) need additional venting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i="1" dirty="0"/>
              <a:t>Building Regs Part J</a:t>
            </a:r>
            <a:r>
              <a:rPr lang="en-GB" dirty="0"/>
              <a:t> considers room volume critical for flueless or open-flued appliances</a:t>
            </a:r>
          </a:p>
        </p:txBody>
      </p:sp>
    </p:spTree>
    <p:extLst>
      <p:ext uri="{BB962C8B-B14F-4D97-AF65-F5344CB8AC3E}">
        <p14:creationId xmlns:p14="http://schemas.microsoft.com/office/powerpoint/2010/main" val="4030371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4B4CA-ED48-7D24-6226-884EC05AF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1B67C1E-0415-1826-003E-29ABE1551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Design considerations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0F4E00-A6F9-48D0-FE1F-A5105DCDB1B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993800" cy="4140000"/>
          </a:xfrm>
        </p:spPr>
        <p:txBody>
          <a:bodyPr/>
          <a:lstStyle/>
          <a:p>
            <a:r>
              <a:rPr lang="en-GB" b="1" dirty="0"/>
              <a:t>2. Number and type of appliances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Each appliance has its own </a:t>
            </a:r>
            <a:r>
              <a:rPr lang="en-GB" b="1" dirty="0"/>
              <a:t>heat input</a:t>
            </a:r>
            <a:r>
              <a:rPr lang="en-GB" dirty="0"/>
              <a:t> and </a:t>
            </a:r>
            <a:r>
              <a:rPr lang="en-GB" b="1" dirty="0"/>
              <a:t>air requirement.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Multiple appliances (e.g. twin boilers) must be considered </a:t>
            </a:r>
            <a:r>
              <a:rPr lang="en-GB" b="1" dirty="0"/>
              <a:t>collectively.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Ventilation sizing is based on the </a:t>
            </a:r>
            <a:r>
              <a:rPr lang="en-GB" b="1" dirty="0"/>
              <a:t>combined kW net input.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Open flue and flueless types need more air than room-sealed (Type C) units.</a:t>
            </a:r>
          </a:p>
        </p:txBody>
      </p:sp>
    </p:spTree>
    <p:extLst>
      <p:ext uri="{BB962C8B-B14F-4D97-AF65-F5344CB8AC3E}">
        <p14:creationId xmlns:p14="http://schemas.microsoft.com/office/powerpoint/2010/main" val="20699496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91AE8-64B0-AB32-C96D-BDAFBB1F7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828943D-E87B-BF3B-4F0E-E762C85C9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Design considerations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826AA2-8155-40BF-1A67-2187DA4E288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061533" cy="4140000"/>
          </a:xfrm>
        </p:spPr>
        <p:txBody>
          <a:bodyPr/>
          <a:lstStyle/>
          <a:p>
            <a:r>
              <a:rPr lang="en-GB" b="1" dirty="0"/>
              <a:t>3. Installation location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Cupboards and lofts often lack natural air movement.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Confined spaces require </a:t>
            </a:r>
            <a:r>
              <a:rPr lang="en-GB" b="1" dirty="0"/>
              <a:t>dedicated compartment ventilation.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Lofts may need additional high-level vents to counteract temperature differences.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Vent openings must never be blocked by insulation, stored items or boxing.</a:t>
            </a:r>
          </a:p>
        </p:txBody>
      </p:sp>
    </p:spTree>
    <p:extLst>
      <p:ext uri="{BB962C8B-B14F-4D97-AF65-F5344CB8AC3E}">
        <p14:creationId xmlns:p14="http://schemas.microsoft.com/office/powerpoint/2010/main" val="25179878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8106B2-CD24-9290-B1CB-141EF25AB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BFB431F-499E-5CF3-6FB2-3D321DADC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Design considerations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85450F-F4B7-39F1-B107-99059C588BB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222400" cy="4140000"/>
          </a:xfrm>
        </p:spPr>
        <p:txBody>
          <a:bodyPr/>
          <a:lstStyle/>
          <a:p>
            <a:r>
              <a:rPr lang="en-GB" b="1" dirty="0"/>
              <a:t>4. Ventilation pathways</a:t>
            </a:r>
          </a:p>
          <a:p>
            <a:r>
              <a:rPr lang="en-GB" dirty="0"/>
              <a:t>Must assess </a:t>
            </a:r>
            <a:r>
              <a:rPr lang="en-GB" b="1" dirty="0"/>
              <a:t>proximity to external air</a:t>
            </a:r>
            <a:r>
              <a:rPr lang="en-GB" dirty="0"/>
              <a:t>: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Are there external walls suitable for air bricks?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Can air move freely to and from the appliance?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Will nearby </a:t>
            </a:r>
            <a:r>
              <a:rPr lang="en-GB" b="1" dirty="0"/>
              <a:t>mechanical extract fans</a:t>
            </a:r>
            <a:r>
              <a:rPr lang="en-GB" dirty="0"/>
              <a:t> disrupt airflow (e.g. kitchen fans or bathroom extracts)?</a:t>
            </a:r>
          </a:p>
          <a:p>
            <a:pPr marL="0" lvl="1" indent="0">
              <a:buClr>
                <a:schemeClr val="tx1"/>
              </a:buClr>
              <a:buNone/>
            </a:pPr>
            <a:r>
              <a:rPr lang="en-GB" dirty="0"/>
              <a:t>Extractor fans can create negative pressure → flue reversal</a:t>
            </a:r>
          </a:p>
        </p:txBody>
      </p:sp>
    </p:spTree>
    <p:extLst>
      <p:ext uri="{BB962C8B-B14F-4D97-AF65-F5344CB8AC3E}">
        <p14:creationId xmlns:p14="http://schemas.microsoft.com/office/powerpoint/2010/main" val="28661696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49BE84-F521-03C6-6B8D-AE7E916E8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0BAB51A-528A-B26C-A933-1890FA3B4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Design considerations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A85234-58B8-97B9-AFAB-B320E74C2AC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580596" cy="4140000"/>
          </a:xfrm>
        </p:spPr>
        <p:txBody>
          <a:bodyPr/>
          <a:lstStyle/>
          <a:p>
            <a:r>
              <a:rPr lang="en-GB" b="1" dirty="0"/>
              <a:t>5. Compliance with Regulations and MI</a:t>
            </a:r>
          </a:p>
          <a:p>
            <a:r>
              <a:rPr lang="en-GB" b="1" dirty="0"/>
              <a:t>Part J of Building Regulations</a:t>
            </a:r>
            <a:r>
              <a:rPr lang="en-GB" dirty="0"/>
              <a:t> sets out legal ventilation requirements</a:t>
            </a:r>
          </a:p>
          <a:p>
            <a:r>
              <a:rPr lang="en-GB" dirty="0"/>
              <a:t>Engineers must check: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Appliance installation manual (MI).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Approved Document J (especially for solid fuel and open-flued appliances).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IGEM/G/11</a:t>
            </a:r>
            <a:r>
              <a:rPr lang="en-GB" dirty="0"/>
              <a:t> guidance on classifying unsafe ventilation.</a:t>
            </a:r>
          </a:p>
          <a:p>
            <a:r>
              <a:rPr lang="en-GB" i="1" dirty="0"/>
              <a:t>Failure to follow MIs may result in unsafe classification or invalidate warranties.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465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79E93-934F-1684-D113-0DBD6F33F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2C5F80-3298-7D04-5FD8-A440E5DCC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586" y="965896"/>
            <a:ext cx="11628452" cy="646331"/>
          </a:xfrm>
        </p:spPr>
        <p:txBody>
          <a:bodyPr/>
          <a:lstStyle/>
          <a:p>
            <a:r>
              <a:rPr lang="en-GB"/>
              <a:t>Knowledge check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4A1A8-E8B0-899A-BCC7-6D8A36A4A5C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GB"/>
              <a:t>What percentage of air is oxygen?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/>
              <a:t>What is the function of primary air?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/>
              <a:t>How many cm² of ventilation are needed for a 10kW open flued appliance?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/>
              <a:t>Why are balanced flue appliances safer in confined spaces?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6179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36276" cy="4140000"/>
          </a:xfrm>
        </p:spPr>
        <p:txBody>
          <a:bodyPr/>
          <a:lstStyle/>
          <a:p>
            <a:pPr algn="l">
              <a:buClr>
                <a:schemeClr val="tx1"/>
              </a:buClr>
            </a:pPr>
            <a:r>
              <a:rPr lang="en-GB" b="0" i="0" dirty="0">
                <a:effectLst/>
                <a:cs typeface="Arial"/>
              </a:rPr>
              <a:t>You should now be able to: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Describe</a:t>
            </a:r>
            <a:r>
              <a:rPr lang="en-GB" dirty="0"/>
              <a:t> the role of oxygen in combustion.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different air types in appliances.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Calculate</a:t>
            </a:r>
            <a:r>
              <a:rPr lang="en-GB" dirty="0"/>
              <a:t> ventilation requirements.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the risks of inadequate air supply.</a:t>
            </a:r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415134" y="1400679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B149F4-5F01-4953-5A5E-883FFB3E828B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7C994D-10BE-0914-16E5-B4836D05A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The role of oxygen in combustion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DEF0A9-7F3F-3D10-1348-19477BA2590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033291" cy="4140000"/>
          </a:xfrm>
        </p:spPr>
        <p:txBody>
          <a:bodyPr/>
          <a:lstStyle/>
          <a:p>
            <a:pPr lvl="0"/>
            <a:r>
              <a:rPr lang="en-GB" b="1"/>
              <a:t>Combustion</a:t>
            </a:r>
            <a:r>
              <a:rPr lang="en-GB"/>
              <a:t> is a chemical reaction between a fuel and an oxidiser, and in domestic gas systems, that oxidiser is </a:t>
            </a:r>
            <a:r>
              <a:rPr lang="en-GB" b="1"/>
              <a:t>oxygen</a:t>
            </a:r>
            <a:r>
              <a:rPr lang="en-GB"/>
              <a:t>, drawn from the surrounding </a:t>
            </a:r>
            <a:r>
              <a:rPr lang="en-GB" b="1"/>
              <a:t>air</a:t>
            </a:r>
            <a:r>
              <a:rPr lang="en-GB"/>
              <a:t>.</a:t>
            </a:r>
          </a:p>
          <a:p>
            <a:r>
              <a:rPr lang="en-GB" b="1"/>
              <a:t>Basic combustion reaction:</a:t>
            </a:r>
          </a:p>
          <a:p>
            <a:pPr algn="ctr"/>
            <a:r>
              <a:rPr lang="en-GB" b="1"/>
              <a:t>Methane (CH₄)</a:t>
            </a:r>
            <a:r>
              <a:rPr lang="en-GB"/>
              <a:t> + </a:t>
            </a:r>
            <a:r>
              <a:rPr lang="en-GB" b="1"/>
              <a:t>Oxygen (O₂)</a:t>
            </a:r>
            <a:r>
              <a:rPr lang="en-GB"/>
              <a:t> → </a:t>
            </a:r>
            <a:r>
              <a:rPr lang="en-GB" b="1"/>
              <a:t>Carbon Dioxide (CO₂)</a:t>
            </a:r>
            <a:r>
              <a:rPr lang="en-GB"/>
              <a:t> + </a:t>
            </a:r>
            <a:r>
              <a:rPr lang="en-GB" b="1"/>
              <a:t>Water (H₂O)</a:t>
            </a:r>
          </a:p>
          <a:p>
            <a:br>
              <a:rPr lang="en-GB"/>
            </a:br>
            <a:r>
              <a:rPr lang="en-GB"/>
              <a:t>This is known as </a:t>
            </a:r>
            <a:r>
              <a:rPr lang="en-GB" b="1"/>
              <a:t>complete combustion</a:t>
            </a:r>
            <a:r>
              <a:rPr lang="en-GB"/>
              <a:t> – it releases maximum energy and minimal pollutants.</a:t>
            </a:r>
          </a:p>
          <a:p>
            <a:pPr lvl="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9905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90540E-3136-81A6-340E-2F2E0B949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AAD17CE-980D-DA0B-36EA-25EB215A4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The role of oxygen in combustion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7EE331-38C8-47CB-1EEB-6FDD9AD7E36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628452" cy="4140000"/>
          </a:xfrm>
        </p:spPr>
        <p:txBody>
          <a:bodyPr/>
          <a:lstStyle/>
          <a:p>
            <a:r>
              <a:rPr lang="en-GB" b="1" dirty="0"/>
              <a:t>But what if there's not enough oxygen?</a:t>
            </a:r>
          </a:p>
          <a:p>
            <a:r>
              <a:rPr lang="en-GB" dirty="0"/>
              <a:t>When oxygen levels fall, we get </a:t>
            </a:r>
            <a:r>
              <a:rPr lang="en-GB" b="1" dirty="0"/>
              <a:t>incomplete combustion</a:t>
            </a:r>
            <a:r>
              <a:rPr lang="en-GB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Carbon monoxide (CO)</a:t>
            </a:r>
            <a:r>
              <a:rPr lang="en-GB" dirty="0"/>
              <a:t> is produced – a deadly, odourless gas.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Soot (carbon particles)</a:t>
            </a:r>
            <a:r>
              <a:rPr lang="en-GB" dirty="0"/>
              <a:t> forms, leading to blocked heat exchangers and </a:t>
            </a:r>
            <a:r>
              <a:rPr lang="en-GB" dirty="0" err="1"/>
              <a:t>sooting</a:t>
            </a:r>
            <a:r>
              <a:rPr lang="en-GB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Yellow, lazy flame</a:t>
            </a:r>
            <a:r>
              <a:rPr lang="en-GB" dirty="0"/>
              <a:t> appears – unstable and inefficient.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Energy output drops, and safety risks rise.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775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45FB35-DA01-FCCE-4D33-042B45F35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E795AF4-1574-A081-2D29-CA290EDCB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The role of oxygen in combustion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D965E8-C96C-F820-39B8-E55EDE22366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033291" cy="4140000"/>
          </a:xfrm>
        </p:spPr>
        <p:txBody>
          <a:bodyPr/>
          <a:lstStyle/>
          <a:p>
            <a:r>
              <a:rPr lang="en-GB" b="1" dirty="0"/>
              <a:t>Why air supply matters: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Air contains about </a:t>
            </a:r>
            <a:r>
              <a:rPr lang="en-GB" b="1" dirty="0"/>
              <a:t>21% oxygen</a:t>
            </a:r>
            <a:r>
              <a:rPr lang="en-GB" dirty="0"/>
              <a:t> – every gas flame depends on this.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Appliances need a </a:t>
            </a:r>
            <a:r>
              <a:rPr lang="en-GB" b="1" dirty="0"/>
              <a:t>consistent air supply</a:t>
            </a:r>
            <a:r>
              <a:rPr lang="en-GB" dirty="0"/>
              <a:t> to maintain combustion.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Air also helps to </a:t>
            </a:r>
            <a:r>
              <a:rPr lang="en-GB" b="1" dirty="0"/>
              <a:t>cool</a:t>
            </a:r>
            <a:r>
              <a:rPr lang="en-GB" dirty="0"/>
              <a:t> the combustion chamber and prevent overheating.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Modern appliances may </a:t>
            </a:r>
            <a:r>
              <a:rPr lang="en-GB" b="1" dirty="0"/>
              <a:t>lock out</a:t>
            </a:r>
            <a:r>
              <a:rPr lang="en-GB" dirty="0"/>
              <a:t> if airflow is restricted to prevent unsafe burning.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3800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91252-1311-09DF-6D2D-D944981CC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ACB9206-A546-9A9A-2F23-6DC64BCF7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Types of air in combustion – primary air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9280F8-BA85-A33E-C9C1-607BF6AFB07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air </a:t>
            </a:r>
            <a:r>
              <a:rPr lang="en-GB" b="1" dirty="0"/>
              <a:t>mixed with the gas</a:t>
            </a:r>
            <a:r>
              <a:rPr lang="en-GB" dirty="0"/>
              <a:t> </a:t>
            </a:r>
            <a:r>
              <a:rPr lang="en-GB" i="1" dirty="0"/>
              <a:t>before</a:t>
            </a:r>
            <a:r>
              <a:rPr lang="en-GB" dirty="0"/>
              <a:t> it reaches the burner.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Helps form the air/gas mixture that ignites.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Affects flame shape, temperature, and colour.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Common in </a:t>
            </a:r>
            <a:r>
              <a:rPr lang="en-GB" b="1" dirty="0"/>
              <a:t>injector-type burners</a:t>
            </a:r>
            <a:r>
              <a:rPr lang="en-GB" dirty="0"/>
              <a:t> (e.g. cookers).</a:t>
            </a:r>
          </a:p>
          <a:p>
            <a:endParaRPr lang="en-GB" dirty="0"/>
          </a:p>
          <a:p>
            <a:r>
              <a:rPr lang="en-GB" dirty="0"/>
              <a:t>Too little = yellow flame | Too much = lifting flame</a:t>
            </a:r>
          </a:p>
        </p:txBody>
      </p:sp>
    </p:spTree>
    <p:extLst>
      <p:ext uri="{BB962C8B-B14F-4D97-AF65-F5344CB8AC3E}">
        <p14:creationId xmlns:p14="http://schemas.microsoft.com/office/powerpoint/2010/main" val="3645915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D97A0-C4CD-BEB7-985F-2EEDBC192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18C3055-3C0A-7356-8788-7BF7E3A6E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Types of air in combustion – secondary air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D9C2E0-7CF8-9971-ECDC-4E74AE469D4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air that </a:t>
            </a:r>
            <a:r>
              <a:rPr lang="en-GB" b="1" dirty="0"/>
              <a:t>mixes with the flame</a:t>
            </a:r>
            <a:r>
              <a:rPr lang="en-GB" dirty="0"/>
              <a:t> after ignition.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Completes combustion and helps reduce CO.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Found in many open-flue or radiant appliances.</a:t>
            </a:r>
          </a:p>
          <a:p>
            <a:endParaRPr lang="en-GB" dirty="0"/>
          </a:p>
          <a:p>
            <a:r>
              <a:rPr lang="en-GB" dirty="0"/>
              <a:t>Think of it as “topping up” the oxygen after the flame starts.</a:t>
            </a:r>
          </a:p>
        </p:txBody>
      </p:sp>
    </p:spTree>
    <p:extLst>
      <p:ext uri="{BB962C8B-B14F-4D97-AF65-F5344CB8AC3E}">
        <p14:creationId xmlns:p14="http://schemas.microsoft.com/office/powerpoint/2010/main" val="2007108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71002-53AC-96A0-8844-1861ED190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E20CF8-2554-CBBE-5174-08589ECD8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Types of air in combustion – tertiary air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A16021-8734-9F80-3CF7-8F44AB747C9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Additional air is introduced </a:t>
            </a:r>
            <a:r>
              <a:rPr lang="en-GB" b="1" dirty="0"/>
              <a:t>even later</a:t>
            </a:r>
            <a:r>
              <a:rPr lang="en-GB" dirty="0"/>
              <a:t> in the combustion zone.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Often used in high-efficiency appliances or special burners.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Aims to maximise complete combustion and heat extraction.</a:t>
            </a:r>
          </a:p>
          <a:p>
            <a:endParaRPr lang="en-GB" dirty="0"/>
          </a:p>
          <a:p>
            <a:r>
              <a:rPr lang="en-GB" dirty="0"/>
              <a:t>Helps meet strict emission standards in commercial systems.</a:t>
            </a:r>
          </a:p>
        </p:txBody>
      </p:sp>
    </p:spTree>
    <p:extLst>
      <p:ext uri="{BB962C8B-B14F-4D97-AF65-F5344CB8AC3E}">
        <p14:creationId xmlns:p14="http://schemas.microsoft.com/office/powerpoint/2010/main" val="19457799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041F6D-BBDE-4B15-9860-57A05AB8973C}">
  <ds:schemaRefs>
    <ds:schemaRef ds:uri="http://schemas.microsoft.com/office/2006/documentManagement/types"/>
    <ds:schemaRef ds:uri="http://purl.org/dc/terms/"/>
    <ds:schemaRef ds:uri="http://purl.org/dc/dcmitype/"/>
    <ds:schemaRef ds:uri="http://schemas.microsoft.com/office/2006/metadata/properties"/>
    <ds:schemaRef ds:uri="http://purl.org/dc/elements/1.1/"/>
    <ds:schemaRef ds:uri="01e15224-84b2-4570-bdea-a67bb94d0921"/>
    <ds:schemaRef ds:uri="http://schemas.microsoft.com/office/infopath/2007/PartnerControls"/>
    <ds:schemaRef ds:uri="http://schemas.openxmlformats.org/package/2006/metadata/core-properties"/>
    <ds:schemaRef ds:uri="7c04300a-231c-4281-9146-a98f6f4a7af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9914236-6575-451F-A46D-3BFEAFFE5F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5</TotalTime>
  <Words>1983</Words>
  <Application>Microsoft Office PowerPoint</Application>
  <PresentationFormat>Custom</PresentationFormat>
  <Paragraphs>261</Paragraphs>
  <Slides>38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1_Default Design</vt:lpstr>
      <vt:lpstr>PowerPoint Presentation</vt:lpstr>
      <vt:lpstr>Starter</vt:lpstr>
      <vt:lpstr>Objectives</vt:lpstr>
      <vt:lpstr>The role of oxygen in combustion</vt:lpstr>
      <vt:lpstr>The role of oxygen in combustion</vt:lpstr>
      <vt:lpstr>The role of oxygen in combustion</vt:lpstr>
      <vt:lpstr>Types of air in combustion – primary air</vt:lpstr>
      <vt:lpstr>Types of air in combustion – secondary air</vt:lpstr>
      <vt:lpstr>Types of air in combustion – tertiary air</vt:lpstr>
      <vt:lpstr>Appliance categories and air requirements</vt:lpstr>
      <vt:lpstr>Appliance categories and air requirements</vt:lpstr>
      <vt:lpstr>Appliance categories and air requirements</vt:lpstr>
      <vt:lpstr>Appliance categories and air requirements</vt:lpstr>
      <vt:lpstr>Appliance categories and air requirements</vt:lpstr>
      <vt:lpstr>Calculating ventilation requirements</vt:lpstr>
      <vt:lpstr>Calculating ventilation requirements</vt:lpstr>
      <vt:lpstr>Calculating ventilation requirements</vt:lpstr>
      <vt:lpstr>Calculating ventilation requirements</vt:lpstr>
      <vt:lpstr>Calculating ventilation requirements</vt:lpstr>
      <vt:lpstr>Inadequate ventilation – what can go wrong?</vt:lpstr>
      <vt:lpstr>Inadequate ventilation – what can go wrong?</vt:lpstr>
      <vt:lpstr>Inadequate ventilation – what can go wrong?</vt:lpstr>
      <vt:lpstr>Inadequate ventilation – what can go wrong?</vt:lpstr>
      <vt:lpstr>Inadequate ventilation – what can go wrong?</vt:lpstr>
      <vt:lpstr>Mechanical vs natural ventilation</vt:lpstr>
      <vt:lpstr>Mechanical vs natural ventilation</vt:lpstr>
      <vt:lpstr>Mechanical vs natural ventilation</vt:lpstr>
      <vt:lpstr>Mechanical vs natural ventilation</vt:lpstr>
      <vt:lpstr>Cooling air and combustion air</vt:lpstr>
      <vt:lpstr>Design considerations</vt:lpstr>
      <vt:lpstr>Design considerations</vt:lpstr>
      <vt:lpstr>Design considerations</vt:lpstr>
      <vt:lpstr>Design considerations</vt:lpstr>
      <vt:lpstr>Design considerations</vt:lpstr>
      <vt:lpstr>Design considerations</vt:lpstr>
      <vt:lpstr>Knowledge check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Hazell, Danielle</cp:lastModifiedBy>
  <cp:revision>6</cp:revision>
  <cp:lastPrinted>2025-05-28T15:27:28Z</cp:lastPrinted>
  <dcterms:created xsi:type="dcterms:W3CDTF">2025-04-15T10:44:23Z</dcterms:created>
  <dcterms:modified xsi:type="dcterms:W3CDTF">2025-12-04T12:29:08Z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2025-12-04T12:29:08Z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0ebd99a1-99bd-489b-b600-8b49925bf877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10, 0, 1, 2</vt:lpwstr>
  </property>
</Properties>
</file>