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4"/>
  </p:sldMasterIdLst>
  <p:notesMasterIdLst>
    <p:notesMasterId r:id="rId36"/>
  </p:notesMasterIdLst>
  <p:handoutMasterIdLst>
    <p:handoutMasterId r:id="rId37"/>
  </p:handoutMasterIdLst>
  <p:sldIdLst>
    <p:sldId id="462" r:id="rId5"/>
    <p:sldId id="840" r:id="rId6"/>
    <p:sldId id="837" r:id="rId7"/>
    <p:sldId id="844" r:id="rId8"/>
    <p:sldId id="853" r:id="rId9"/>
    <p:sldId id="852" r:id="rId10"/>
    <p:sldId id="878" r:id="rId11"/>
    <p:sldId id="854" r:id="rId12"/>
    <p:sldId id="855" r:id="rId13"/>
    <p:sldId id="856" r:id="rId14"/>
    <p:sldId id="879" r:id="rId15"/>
    <p:sldId id="857" r:id="rId16"/>
    <p:sldId id="858" r:id="rId17"/>
    <p:sldId id="860" r:id="rId18"/>
    <p:sldId id="859" r:id="rId19"/>
    <p:sldId id="875" r:id="rId20"/>
    <p:sldId id="876" r:id="rId21"/>
    <p:sldId id="877" r:id="rId22"/>
    <p:sldId id="864" r:id="rId23"/>
    <p:sldId id="866" r:id="rId24"/>
    <p:sldId id="868" r:id="rId25"/>
    <p:sldId id="869" r:id="rId26"/>
    <p:sldId id="870" r:id="rId27"/>
    <p:sldId id="871" r:id="rId28"/>
    <p:sldId id="872" r:id="rId29"/>
    <p:sldId id="873" r:id="rId30"/>
    <p:sldId id="874" r:id="rId31"/>
    <p:sldId id="867" r:id="rId32"/>
    <p:sldId id="863" r:id="rId33"/>
    <p:sldId id="838" r:id="rId34"/>
    <p:sldId id="512" r:id="rId35"/>
  </p:sldIdLst>
  <p:sldSz cx="12239625" cy="6840538"/>
  <p:notesSz cx="6797675" cy="9928225"/>
  <p:custDataLst>
    <p:tags r:id="rId38"/>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55" userDrawn="1">
          <p15:clr>
            <a:srgbClr val="A4A3A4"/>
          </p15:clr>
        </p15:guide>
        <p15:guide id="2" pos="3855"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D82555-537F-E2F1-613C-D8E839C8829C}" name="Andrasko, Rhiannon" initials="AR" userId="S::rhiannon.andrasko@wjec.co.uk::15be4c62-2de6-4343-a7f4-3c209826edd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oline Prodger" initials="CP" lastIdx="3" clrIdx="0">
    <p:extLst>
      <p:ext uri="{19B8F6BF-5375-455C-9EA6-DF929625EA0E}">
        <p15:presenceInfo xmlns:p15="http://schemas.microsoft.com/office/powerpoint/2012/main" userId="Caroline Prodger" providerId="None"/>
      </p:ext>
    </p:extLst>
  </p:cmAuthor>
  <p:cmAuthor id="2" name="Anwen Roberts" initials="AR" lastIdx="4" clrIdx="1">
    <p:extLst>
      <p:ext uri="{19B8F6BF-5375-455C-9EA6-DF929625EA0E}">
        <p15:presenceInfo xmlns:p15="http://schemas.microsoft.com/office/powerpoint/2012/main" userId="acb94dfec5711bca" providerId="Windows Live"/>
      </p:ext>
    </p:extLst>
  </p:cmAuthor>
  <p:cmAuthor id="3" name="Grant Dodd" initials="GD" lastIdx="3" clrIdx="2">
    <p:extLst>
      <p:ext uri="{19B8F6BF-5375-455C-9EA6-DF929625EA0E}">
        <p15:presenceInfo xmlns:p15="http://schemas.microsoft.com/office/powerpoint/2012/main" userId="Grant Dod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FFFFF"/>
    <a:srgbClr val="FC4421"/>
    <a:srgbClr val="000000"/>
    <a:srgbClr val="0077E3"/>
    <a:srgbClr val="E30613"/>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55" y="77"/>
      </p:cViewPr>
      <p:guideLst>
        <p:guide orient="horz" pos="2155"/>
        <p:guide pos="3855"/>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Guthrie" userId="1cb701bb-47c8-4e70-a967-200e600f3e71" providerId="ADAL" clId="{2E3988C0-49EB-4F2D-94F8-5ACA8DBCC780}"/>
    <pc:docChg chg="modSld">
      <pc:chgData name="Lee Guthrie" userId="1cb701bb-47c8-4e70-a967-200e600f3e71" providerId="ADAL" clId="{2E3988C0-49EB-4F2D-94F8-5ACA8DBCC780}" dt="2025-11-25T10:19:53.302" v="6" actId="20577"/>
      <pc:docMkLst>
        <pc:docMk/>
      </pc:docMkLst>
      <pc:sldChg chg="modSp mod">
        <pc:chgData name="Lee Guthrie" userId="1cb701bb-47c8-4e70-a967-200e600f3e71" providerId="ADAL" clId="{2E3988C0-49EB-4F2D-94F8-5ACA8DBCC780}" dt="2025-11-24T10:32:32.576" v="2" actId="20577"/>
        <pc:sldMkLst>
          <pc:docMk/>
          <pc:sldMk cId="2808480706" sldId="840"/>
        </pc:sldMkLst>
        <pc:spChg chg="mod">
          <ac:chgData name="Lee Guthrie" userId="1cb701bb-47c8-4e70-a967-200e600f3e71" providerId="ADAL" clId="{2E3988C0-49EB-4F2D-94F8-5ACA8DBCC780}" dt="2025-11-24T10:32:32.576" v="2" actId="20577"/>
          <ac:spMkLst>
            <pc:docMk/>
            <pc:sldMk cId="2808480706" sldId="840"/>
            <ac:spMk id="4" creationId="{183CA12B-98D8-441B-A2DE-6FF2B2597824}"/>
          </ac:spMkLst>
        </pc:spChg>
      </pc:sldChg>
      <pc:sldChg chg="modSp mod">
        <pc:chgData name="Lee Guthrie" userId="1cb701bb-47c8-4e70-a967-200e600f3e71" providerId="ADAL" clId="{2E3988C0-49EB-4F2D-94F8-5ACA8DBCC780}" dt="2025-11-21T14:02:11.059" v="1" actId="20577"/>
        <pc:sldMkLst>
          <pc:docMk/>
          <pc:sldMk cId="391676609" sldId="852"/>
        </pc:sldMkLst>
        <pc:spChg chg="mod">
          <ac:chgData name="Lee Guthrie" userId="1cb701bb-47c8-4e70-a967-200e600f3e71" providerId="ADAL" clId="{2E3988C0-49EB-4F2D-94F8-5ACA8DBCC780}" dt="2025-11-21T14:02:11.059" v="1" actId="20577"/>
          <ac:spMkLst>
            <pc:docMk/>
            <pc:sldMk cId="391676609" sldId="852"/>
            <ac:spMk id="6" creationId="{03A7179F-EB83-9653-C0F9-B73822C92522}"/>
          </ac:spMkLst>
        </pc:spChg>
      </pc:sldChg>
      <pc:sldChg chg="modSp mod">
        <pc:chgData name="Lee Guthrie" userId="1cb701bb-47c8-4e70-a967-200e600f3e71" providerId="ADAL" clId="{2E3988C0-49EB-4F2D-94F8-5ACA8DBCC780}" dt="2025-11-25T10:19:29.039" v="3" actId="14100"/>
        <pc:sldMkLst>
          <pc:docMk/>
          <pc:sldMk cId="2591188682" sldId="854"/>
        </pc:sldMkLst>
        <pc:spChg chg="mod">
          <ac:chgData name="Lee Guthrie" userId="1cb701bb-47c8-4e70-a967-200e600f3e71" providerId="ADAL" clId="{2E3988C0-49EB-4F2D-94F8-5ACA8DBCC780}" dt="2025-11-25T10:19:29.039" v="3" actId="14100"/>
          <ac:spMkLst>
            <pc:docMk/>
            <pc:sldMk cId="2591188682" sldId="854"/>
            <ac:spMk id="6" creationId="{BE5328AE-B492-F3CF-5FA6-2C776F044D02}"/>
          </ac:spMkLst>
        </pc:spChg>
      </pc:sldChg>
      <pc:sldChg chg="modSp mod">
        <pc:chgData name="Lee Guthrie" userId="1cb701bb-47c8-4e70-a967-200e600f3e71" providerId="ADAL" clId="{2E3988C0-49EB-4F2D-94F8-5ACA8DBCC780}" dt="2025-11-25T10:19:38.030" v="4" actId="20577"/>
        <pc:sldMkLst>
          <pc:docMk/>
          <pc:sldMk cId="2431314172" sldId="855"/>
        </pc:sldMkLst>
        <pc:spChg chg="mod">
          <ac:chgData name="Lee Guthrie" userId="1cb701bb-47c8-4e70-a967-200e600f3e71" providerId="ADAL" clId="{2E3988C0-49EB-4F2D-94F8-5ACA8DBCC780}" dt="2025-11-25T10:19:38.030" v="4" actId="20577"/>
          <ac:spMkLst>
            <pc:docMk/>
            <pc:sldMk cId="2431314172" sldId="855"/>
            <ac:spMk id="6" creationId="{03DAFA03-B90F-4A23-8E64-2AFBFF7D948D}"/>
          </ac:spMkLst>
        </pc:spChg>
      </pc:sldChg>
      <pc:sldChg chg="modSp mod">
        <pc:chgData name="Lee Guthrie" userId="1cb701bb-47c8-4e70-a967-200e600f3e71" providerId="ADAL" clId="{2E3988C0-49EB-4F2D-94F8-5ACA8DBCC780}" dt="2025-11-25T10:19:47.685" v="5" actId="20577"/>
        <pc:sldMkLst>
          <pc:docMk/>
          <pc:sldMk cId="616617940" sldId="857"/>
        </pc:sldMkLst>
        <pc:spChg chg="mod">
          <ac:chgData name="Lee Guthrie" userId="1cb701bb-47c8-4e70-a967-200e600f3e71" providerId="ADAL" clId="{2E3988C0-49EB-4F2D-94F8-5ACA8DBCC780}" dt="2025-11-25T10:19:47.685" v="5" actId="20577"/>
          <ac:spMkLst>
            <pc:docMk/>
            <pc:sldMk cId="616617940" sldId="857"/>
            <ac:spMk id="6" creationId="{9D24A1A8-E8B0-899A-BCC7-6D8A36A4A5CF}"/>
          </ac:spMkLst>
        </pc:spChg>
      </pc:sldChg>
      <pc:sldChg chg="modSp mod">
        <pc:chgData name="Lee Guthrie" userId="1cb701bb-47c8-4e70-a967-200e600f3e71" providerId="ADAL" clId="{2E3988C0-49EB-4F2D-94F8-5ACA8DBCC780}" dt="2025-11-25T10:19:53.302" v="6" actId="20577"/>
        <pc:sldMkLst>
          <pc:docMk/>
          <pc:sldMk cId="1600292906" sldId="858"/>
        </pc:sldMkLst>
        <pc:spChg chg="mod">
          <ac:chgData name="Lee Guthrie" userId="1cb701bb-47c8-4e70-a967-200e600f3e71" providerId="ADAL" clId="{2E3988C0-49EB-4F2D-94F8-5ACA8DBCC780}" dt="2025-11-25T10:19:53.302" v="6" actId="20577"/>
          <ac:spMkLst>
            <pc:docMk/>
            <pc:sldMk cId="1600292906" sldId="858"/>
            <ac:spMk id="6" creationId="{A70B9E20-8185-F565-93CB-6AA56F04A066}"/>
          </ac:spMkLst>
        </pc:spChg>
      </pc:sldChg>
    </pc:docChg>
  </pc:docChgLst>
  <pc:docChgLst>
    <pc:chgData name="Andrasko, Rhiannon" userId="S::rhiannon.andrasko@wjec.co.uk::15be4c62-2de6-4343-a7f4-3c209826edd1" providerId="AD" clId="Web-{31985401-C358-FCCF-743E-81BB4783A8B2}"/>
    <pc:docChg chg="mod modSld">
      <pc:chgData name="Andrasko, Rhiannon" userId="S::rhiannon.andrasko@wjec.co.uk::15be4c62-2de6-4343-a7f4-3c209826edd1" providerId="AD" clId="Web-{31985401-C358-FCCF-743E-81BB4783A8B2}" dt="2025-12-04T10:59:42.975" v="25" actId="33475"/>
      <pc:docMkLst>
        <pc:docMk/>
      </pc:docMkLst>
      <pc:sldChg chg="modSp">
        <pc:chgData name="Andrasko, Rhiannon" userId="S::rhiannon.andrasko@wjec.co.uk::15be4c62-2de6-4343-a7f4-3c209826edd1" providerId="AD" clId="Web-{31985401-C358-FCCF-743E-81BB4783A8B2}" dt="2025-12-04T10:36:04.088" v="1" actId="20577"/>
        <pc:sldMkLst>
          <pc:docMk/>
          <pc:sldMk cId="2808480706" sldId="840"/>
        </pc:sldMkLst>
        <pc:spChg chg="mod">
          <ac:chgData name="Andrasko, Rhiannon" userId="S::rhiannon.andrasko@wjec.co.uk::15be4c62-2de6-4343-a7f4-3c209826edd1" providerId="AD" clId="Web-{31985401-C358-FCCF-743E-81BB4783A8B2}" dt="2025-12-04T10:36:04.088" v="1" actId="20577"/>
          <ac:spMkLst>
            <pc:docMk/>
            <pc:sldMk cId="2808480706" sldId="840"/>
            <ac:spMk id="4" creationId="{183CA12B-98D8-441B-A2DE-6FF2B2597824}"/>
          </ac:spMkLst>
        </pc:spChg>
      </pc:sldChg>
      <pc:sldChg chg="modSp">
        <pc:chgData name="Andrasko, Rhiannon" userId="S::rhiannon.andrasko@wjec.co.uk::15be4c62-2de6-4343-a7f4-3c209826edd1" providerId="AD" clId="Web-{31985401-C358-FCCF-743E-81BB4783A8B2}" dt="2025-12-04T10:44:22.815" v="8" actId="20577"/>
        <pc:sldMkLst>
          <pc:docMk/>
          <pc:sldMk cId="2431314172" sldId="855"/>
        </pc:sldMkLst>
        <pc:spChg chg="mod">
          <ac:chgData name="Andrasko, Rhiannon" userId="S::rhiannon.andrasko@wjec.co.uk::15be4c62-2de6-4343-a7f4-3c209826edd1" providerId="AD" clId="Web-{31985401-C358-FCCF-743E-81BB4783A8B2}" dt="2025-12-04T10:44:22.815" v="8" actId="20577"/>
          <ac:spMkLst>
            <pc:docMk/>
            <pc:sldMk cId="2431314172" sldId="855"/>
            <ac:spMk id="6" creationId="{03DAFA03-B90F-4A23-8E64-2AFBFF7D948D}"/>
          </ac:spMkLst>
        </pc:spChg>
      </pc:sldChg>
      <pc:sldChg chg="modSp">
        <pc:chgData name="Andrasko, Rhiannon" userId="S::rhiannon.andrasko@wjec.co.uk::15be4c62-2de6-4343-a7f4-3c209826edd1" providerId="AD" clId="Web-{31985401-C358-FCCF-743E-81BB4783A8B2}" dt="2025-12-04T10:53:31.906" v="21" actId="20577"/>
        <pc:sldMkLst>
          <pc:docMk/>
          <pc:sldMk cId="616617940" sldId="857"/>
        </pc:sldMkLst>
        <pc:spChg chg="mod">
          <ac:chgData name="Andrasko, Rhiannon" userId="S::rhiannon.andrasko@wjec.co.uk::15be4c62-2de6-4343-a7f4-3c209826edd1" providerId="AD" clId="Web-{31985401-C358-FCCF-743E-81BB4783A8B2}" dt="2025-12-04T10:53:31.906" v="21" actId="20577"/>
          <ac:spMkLst>
            <pc:docMk/>
            <pc:sldMk cId="616617940" sldId="857"/>
            <ac:spMk id="6" creationId="{9D24A1A8-E8B0-899A-BCC7-6D8A36A4A5CF}"/>
          </ac:spMkLst>
        </pc:spChg>
      </pc:sldChg>
      <pc:sldChg chg="modSp">
        <pc:chgData name="Andrasko, Rhiannon" userId="S::rhiannon.andrasko@wjec.co.uk::15be4c62-2de6-4343-a7f4-3c209826edd1" providerId="AD" clId="Web-{31985401-C358-FCCF-743E-81BB4783A8B2}" dt="2025-12-04T10:54:06.767" v="23"/>
        <pc:sldMkLst>
          <pc:docMk/>
          <pc:sldMk cId="1600292906" sldId="858"/>
        </pc:sldMkLst>
        <pc:picChg chg="mod modCrop">
          <ac:chgData name="Andrasko, Rhiannon" userId="S::rhiannon.andrasko@wjec.co.uk::15be4c62-2de6-4343-a7f4-3c209826edd1" providerId="AD" clId="Web-{31985401-C358-FCCF-743E-81BB4783A8B2}" dt="2025-12-04T10:54:06.767" v="23"/>
          <ac:picMkLst>
            <pc:docMk/>
            <pc:sldMk cId="1600292906" sldId="858"/>
            <ac:picMk id="2" creationId="{BE6BD3A2-B3E1-6989-B024-F674D54C1127}"/>
          </ac:picMkLst>
        </pc:picChg>
      </pc:sldChg>
      <pc:sldChg chg="modSp">
        <pc:chgData name="Andrasko, Rhiannon" userId="S::rhiannon.andrasko@wjec.co.uk::15be4c62-2de6-4343-a7f4-3c209826edd1" providerId="AD" clId="Web-{31985401-C358-FCCF-743E-81BB4783A8B2}" dt="2025-12-04T10:40:34.609" v="2" actId="20577"/>
        <pc:sldMkLst>
          <pc:docMk/>
          <pc:sldMk cId="4095941420" sldId="878"/>
        </pc:sldMkLst>
        <pc:spChg chg="mod">
          <ac:chgData name="Andrasko, Rhiannon" userId="S::rhiannon.andrasko@wjec.co.uk::15be4c62-2de6-4343-a7f4-3c209826edd1" providerId="AD" clId="Web-{31985401-C358-FCCF-743E-81BB4783A8B2}" dt="2025-12-04T10:40:34.609" v="2" actId="20577"/>
          <ac:spMkLst>
            <pc:docMk/>
            <pc:sldMk cId="4095941420" sldId="878"/>
            <ac:spMk id="6" creationId="{9623EA00-7EEB-19E5-91C2-73036E308FE5}"/>
          </ac:spMkLst>
        </pc:spChg>
      </pc:sldChg>
      <pc:sldChg chg="modSp">
        <pc:chgData name="Andrasko, Rhiannon" userId="S::rhiannon.andrasko@wjec.co.uk::15be4c62-2de6-4343-a7f4-3c209826edd1" providerId="AD" clId="Web-{31985401-C358-FCCF-743E-81BB4783A8B2}" dt="2025-12-04T10:50:37.323" v="13" actId="20577"/>
        <pc:sldMkLst>
          <pc:docMk/>
          <pc:sldMk cId="25597288" sldId="879"/>
        </pc:sldMkLst>
        <pc:spChg chg="mod">
          <ac:chgData name="Andrasko, Rhiannon" userId="S::rhiannon.andrasko@wjec.co.uk::15be4c62-2de6-4343-a7f4-3c209826edd1" providerId="AD" clId="Web-{31985401-C358-FCCF-743E-81BB4783A8B2}" dt="2025-12-04T10:50:37.323" v="13" actId="20577"/>
          <ac:spMkLst>
            <pc:docMk/>
            <pc:sldMk cId="25597288" sldId="879"/>
            <ac:spMk id="6" creationId="{2B96391E-8C85-1CAD-4052-A146F1D98633}"/>
          </ac:spMkLst>
        </pc:spChg>
      </pc:sldChg>
    </pc:docChg>
  </pc:docChgLst>
  <pc:docChgLst>
    <pc:chgData name="Hazell, Danielle" userId="16322be0-50ef-46ff-b0c0-d304bc10d5d2" providerId="ADAL" clId="{E6D12E1F-DF63-450C-A9ED-E72C5F6C045B}"/>
    <pc:docChg chg="undo custSel modSld modMainMaster">
      <pc:chgData name="Hazell, Danielle" userId="16322be0-50ef-46ff-b0c0-d304bc10d5d2" providerId="ADAL" clId="{E6D12E1F-DF63-450C-A9ED-E72C5F6C045B}" dt="2025-12-01T17:01:32.559" v="61" actId="1076"/>
      <pc:docMkLst>
        <pc:docMk/>
      </pc:docMkLst>
      <pc:sldChg chg="addSp modSp mod">
        <pc:chgData name="Hazell, Danielle" userId="16322be0-50ef-46ff-b0c0-d304bc10d5d2" providerId="ADAL" clId="{E6D12E1F-DF63-450C-A9ED-E72C5F6C045B}" dt="2025-12-01T16:49:32.669" v="3"/>
        <pc:sldMkLst>
          <pc:docMk/>
          <pc:sldMk cId="2402489006" sldId="512"/>
        </pc:sldMkLst>
        <pc:spChg chg="add mod">
          <ac:chgData name="Hazell, Danielle" userId="16322be0-50ef-46ff-b0c0-d304bc10d5d2" providerId="ADAL" clId="{E6D12E1F-DF63-450C-A9ED-E72C5F6C045B}" dt="2025-12-01T16:49:32.669" v="3"/>
          <ac:spMkLst>
            <pc:docMk/>
            <pc:sldMk cId="2402489006" sldId="512"/>
            <ac:spMk id="2" creationId="{59ABFAF9-6F86-58C2-AAEF-384246214327}"/>
          </ac:spMkLst>
        </pc:spChg>
        <pc:spChg chg="mod">
          <ac:chgData name="Hazell, Danielle" userId="16322be0-50ef-46ff-b0c0-d304bc10d5d2" providerId="ADAL" clId="{E6D12E1F-DF63-450C-A9ED-E72C5F6C045B}" dt="2025-12-01T16:49:31.525" v="2" actId="1076"/>
          <ac:spMkLst>
            <pc:docMk/>
            <pc:sldMk cId="2402489006" sldId="512"/>
            <ac:spMk id="3" creationId="{C100DF00-DDB1-9E17-D96C-C839324D3C8E}"/>
          </ac:spMkLst>
        </pc:spChg>
      </pc:sldChg>
      <pc:sldChg chg="modSp mod">
        <pc:chgData name="Hazell, Danielle" userId="16322be0-50ef-46ff-b0c0-d304bc10d5d2" providerId="ADAL" clId="{E6D12E1F-DF63-450C-A9ED-E72C5F6C045B}" dt="2025-12-01T16:49:55.623" v="11" actId="20577"/>
        <pc:sldMkLst>
          <pc:docMk/>
          <pc:sldMk cId="3661908118" sldId="837"/>
        </pc:sldMkLst>
        <pc:spChg chg="mod">
          <ac:chgData name="Hazell, Danielle" userId="16322be0-50ef-46ff-b0c0-d304bc10d5d2" providerId="ADAL" clId="{E6D12E1F-DF63-450C-A9ED-E72C5F6C045B}" dt="2025-12-01T16:49:55.623" v="11" actId="20577"/>
          <ac:spMkLst>
            <pc:docMk/>
            <pc:sldMk cId="3661908118" sldId="837"/>
            <ac:spMk id="4" creationId="{BBFFC9DD-99F6-E5CA-5CF5-B1C6B4D6BBC1}"/>
          </ac:spMkLst>
        </pc:spChg>
      </pc:sldChg>
      <pc:sldChg chg="modSp mod">
        <pc:chgData name="Hazell, Danielle" userId="16322be0-50ef-46ff-b0c0-d304bc10d5d2" providerId="ADAL" clId="{E6D12E1F-DF63-450C-A9ED-E72C5F6C045B}" dt="2025-12-01T16:57:18.673" v="59" actId="14100"/>
        <pc:sldMkLst>
          <pc:docMk/>
          <pc:sldMk cId="3014219946" sldId="838"/>
        </pc:sldMkLst>
        <pc:spChg chg="mod">
          <ac:chgData name="Hazell, Danielle" userId="16322be0-50ef-46ff-b0c0-d304bc10d5d2" providerId="ADAL" clId="{E6D12E1F-DF63-450C-A9ED-E72C5F6C045B}" dt="2025-12-01T16:57:18.673" v="59" actId="14100"/>
          <ac:spMkLst>
            <pc:docMk/>
            <pc:sldMk cId="3014219946" sldId="838"/>
            <ac:spMk id="4" creationId="{93E98F04-331F-CCC4-AA81-C88F3473D389}"/>
          </ac:spMkLst>
        </pc:spChg>
      </pc:sldChg>
      <pc:sldChg chg="modSp mod">
        <pc:chgData name="Hazell, Danielle" userId="16322be0-50ef-46ff-b0c0-d304bc10d5d2" providerId="ADAL" clId="{E6D12E1F-DF63-450C-A9ED-E72C5F6C045B}" dt="2025-12-01T16:49:42.811" v="4" actId="14100"/>
        <pc:sldMkLst>
          <pc:docMk/>
          <pc:sldMk cId="2808480706" sldId="840"/>
        </pc:sldMkLst>
        <pc:spChg chg="mod">
          <ac:chgData name="Hazell, Danielle" userId="16322be0-50ef-46ff-b0c0-d304bc10d5d2" providerId="ADAL" clId="{E6D12E1F-DF63-450C-A9ED-E72C5F6C045B}" dt="2025-12-01T16:49:42.811" v="4" actId="14100"/>
          <ac:spMkLst>
            <pc:docMk/>
            <pc:sldMk cId="2808480706" sldId="840"/>
            <ac:spMk id="4" creationId="{183CA12B-98D8-441B-A2DE-6FF2B2597824}"/>
          </ac:spMkLst>
        </pc:spChg>
      </pc:sldChg>
      <pc:sldChg chg="modSp mod">
        <pc:chgData name="Hazell, Danielle" userId="16322be0-50ef-46ff-b0c0-d304bc10d5d2" providerId="ADAL" clId="{E6D12E1F-DF63-450C-A9ED-E72C5F6C045B}" dt="2025-12-01T16:50:03.313" v="12" actId="14100"/>
        <pc:sldMkLst>
          <pc:docMk/>
          <pc:sldMk cId="859905571" sldId="844"/>
        </pc:sldMkLst>
        <pc:spChg chg="mod">
          <ac:chgData name="Hazell, Danielle" userId="16322be0-50ef-46ff-b0c0-d304bc10d5d2" providerId="ADAL" clId="{E6D12E1F-DF63-450C-A9ED-E72C5F6C045B}" dt="2025-12-01T16:50:03.313" v="12" actId="14100"/>
          <ac:spMkLst>
            <pc:docMk/>
            <pc:sldMk cId="859905571" sldId="844"/>
            <ac:spMk id="6" creationId="{63DEF0A9-7F3F-3D10-1348-19477BA25909}"/>
          </ac:spMkLst>
        </pc:spChg>
      </pc:sldChg>
      <pc:sldChg chg="modSp mod">
        <pc:chgData name="Hazell, Danielle" userId="16322be0-50ef-46ff-b0c0-d304bc10d5d2" providerId="ADAL" clId="{E6D12E1F-DF63-450C-A9ED-E72C5F6C045B}" dt="2025-12-01T16:50:16.402" v="14" actId="14100"/>
        <pc:sldMkLst>
          <pc:docMk/>
          <pc:sldMk cId="391676609" sldId="852"/>
        </pc:sldMkLst>
        <pc:spChg chg="mod">
          <ac:chgData name="Hazell, Danielle" userId="16322be0-50ef-46ff-b0c0-d304bc10d5d2" providerId="ADAL" clId="{E6D12E1F-DF63-450C-A9ED-E72C5F6C045B}" dt="2025-12-01T16:50:16.402" v="14" actId="14100"/>
          <ac:spMkLst>
            <pc:docMk/>
            <pc:sldMk cId="391676609" sldId="852"/>
            <ac:spMk id="6" creationId="{03A7179F-EB83-9653-C0F9-B73822C92522}"/>
          </ac:spMkLst>
        </pc:spChg>
      </pc:sldChg>
      <pc:sldChg chg="modSp mod">
        <pc:chgData name="Hazell, Danielle" userId="16322be0-50ef-46ff-b0c0-d304bc10d5d2" providerId="ADAL" clId="{E6D12E1F-DF63-450C-A9ED-E72C5F6C045B}" dt="2025-12-01T16:50:10.059" v="13" actId="14100"/>
        <pc:sldMkLst>
          <pc:docMk/>
          <pc:sldMk cId="3645915834" sldId="853"/>
        </pc:sldMkLst>
        <pc:spChg chg="mod">
          <ac:chgData name="Hazell, Danielle" userId="16322be0-50ef-46ff-b0c0-d304bc10d5d2" providerId="ADAL" clId="{E6D12E1F-DF63-450C-A9ED-E72C5F6C045B}" dt="2025-12-01T16:50:10.059" v="13" actId="14100"/>
          <ac:spMkLst>
            <pc:docMk/>
            <pc:sldMk cId="3645915834" sldId="853"/>
            <ac:spMk id="6" creationId="{BB9280F8-BA85-A33E-C9C1-607BF6AFB07C}"/>
          </ac:spMkLst>
        </pc:spChg>
      </pc:sldChg>
      <pc:sldChg chg="modSp mod">
        <pc:chgData name="Hazell, Danielle" userId="16322be0-50ef-46ff-b0c0-d304bc10d5d2" providerId="ADAL" clId="{E6D12E1F-DF63-450C-A9ED-E72C5F6C045B}" dt="2025-12-01T16:50:28.003" v="16" actId="14100"/>
        <pc:sldMkLst>
          <pc:docMk/>
          <pc:sldMk cId="2591188682" sldId="854"/>
        </pc:sldMkLst>
        <pc:spChg chg="mod">
          <ac:chgData name="Hazell, Danielle" userId="16322be0-50ef-46ff-b0c0-d304bc10d5d2" providerId="ADAL" clId="{E6D12E1F-DF63-450C-A9ED-E72C5F6C045B}" dt="2025-12-01T16:50:28.003" v="16" actId="14100"/>
          <ac:spMkLst>
            <pc:docMk/>
            <pc:sldMk cId="2591188682" sldId="854"/>
            <ac:spMk id="6" creationId="{BE5328AE-B492-F3CF-5FA6-2C776F044D02}"/>
          </ac:spMkLst>
        </pc:spChg>
      </pc:sldChg>
      <pc:sldChg chg="modSp mod">
        <pc:chgData name="Hazell, Danielle" userId="16322be0-50ef-46ff-b0c0-d304bc10d5d2" providerId="ADAL" clId="{E6D12E1F-DF63-450C-A9ED-E72C5F6C045B}" dt="2025-12-01T16:50:34.491" v="17" actId="14100"/>
        <pc:sldMkLst>
          <pc:docMk/>
          <pc:sldMk cId="2431314172" sldId="855"/>
        </pc:sldMkLst>
        <pc:spChg chg="mod">
          <ac:chgData name="Hazell, Danielle" userId="16322be0-50ef-46ff-b0c0-d304bc10d5d2" providerId="ADAL" clId="{E6D12E1F-DF63-450C-A9ED-E72C5F6C045B}" dt="2025-12-01T16:50:34.491" v="17" actId="14100"/>
          <ac:spMkLst>
            <pc:docMk/>
            <pc:sldMk cId="2431314172" sldId="855"/>
            <ac:spMk id="6" creationId="{03DAFA03-B90F-4A23-8E64-2AFBFF7D948D}"/>
          </ac:spMkLst>
        </pc:spChg>
      </pc:sldChg>
      <pc:sldChg chg="modSp mod">
        <pc:chgData name="Hazell, Danielle" userId="16322be0-50ef-46ff-b0c0-d304bc10d5d2" providerId="ADAL" clId="{E6D12E1F-DF63-450C-A9ED-E72C5F6C045B}" dt="2025-12-01T16:50:42.980" v="18" actId="14100"/>
        <pc:sldMkLst>
          <pc:docMk/>
          <pc:sldMk cId="1135689860" sldId="856"/>
        </pc:sldMkLst>
        <pc:spChg chg="mod">
          <ac:chgData name="Hazell, Danielle" userId="16322be0-50ef-46ff-b0c0-d304bc10d5d2" providerId="ADAL" clId="{E6D12E1F-DF63-450C-A9ED-E72C5F6C045B}" dt="2025-12-01T16:50:42.980" v="18" actId="14100"/>
          <ac:spMkLst>
            <pc:docMk/>
            <pc:sldMk cId="1135689860" sldId="856"/>
            <ac:spMk id="6" creationId="{A996F9F2-D93A-AD96-5E47-769F882CE5DA}"/>
          </ac:spMkLst>
        </pc:spChg>
      </pc:sldChg>
      <pc:sldChg chg="addSp modSp mod">
        <pc:chgData name="Hazell, Danielle" userId="16322be0-50ef-46ff-b0c0-d304bc10d5d2" providerId="ADAL" clId="{E6D12E1F-DF63-450C-A9ED-E72C5F6C045B}" dt="2025-12-01T17:01:32.559" v="61" actId="1076"/>
        <pc:sldMkLst>
          <pc:docMk/>
          <pc:sldMk cId="1600292906" sldId="858"/>
        </pc:sldMkLst>
        <pc:spChg chg="mod">
          <ac:chgData name="Hazell, Danielle" userId="16322be0-50ef-46ff-b0c0-d304bc10d5d2" providerId="ADAL" clId="{E6D12E1F-DF63-450C-A9ED-E72C5F6C045B}" dt="2025-12-01T16:53:19.819" v="20" actId="14100"/>
          <ac:spMkLst>
            <pc:docMk/>
            <pc:sldMk cId="1600292906" sldId="858"/>
            <ac:spMk id="6" creationId="{A70B9E20-8185-F565-93CB-6AA56F04A066}"/>
          </ac:spMkLst>
        </pc:spChg>
        <pc:picChg chg="add mod">
          <ac:chgData name="Hazell, Danielle" userId="16322be0-50ef-46ff-b0c0-d304bc10d5d2" providerId="ADAL" clId="{E6D12E1F-DF63-450C-A9ED-E72C5F6C045B}" dt="2025-12-01T17:01:32.559" v="61" actId="1076"/>
          <ac:picMkLst>
            <pc:docMk/>
            <pc:sldMk cId="1600292906" sldId="858"/>
            <ac:picMk id="2" creationId="{BE6BD3A2-B3E1-6989-B024-F674D54C1127}"/>
          </ac:picMkLst>
        </pc:picChg>
      </pc:sldChg>
      <pc:sldChg chg="modSp mod">
        <pc:chgData name="Hazell, Danielle" userId="16322be0-50ef-46ff-b0c0-d304bc10d5d2" providerId="ADAL" clId="{E6D12E1F-DF63-450C-A9ED-E72C5F6C045B}" dt="2025-12-01T16:53:30.207" v="22" actId="14100"/>
        <pc:sldMkLst>
          <pc:docMk/>
          <pc:sldMk cId="2360257157" sldId="859"/>
        </pc:sldMkLst>
        <pc:spChg chg="mod">
          <ac:chgData name="Hazell, Danielle" userId="16322be0-50ef-46ff-b0c0-d304bc10d5d2" providerId="ADAL" clId="{E6D12E1F-DF63-450C-A9ED-E72C5F6C045B}" dt="2025-12-01T16:53:30.207" v="22" actId="14100"/>
          <ac:spMkLst>
            <pc:docMk/>
            <pc:sldMk cId="2360257157" sldId="859"/>
            <ac:spMk id="6" creationId="{ADA2F689-DD75-938A-2073-DCC686E52151}"/>
          </ac:spMkLst>
        </pc:spChg>
      </pc:sldChg>
      <pc:sldChg chg="modSp mod">
        <pc:chgData name="Hazell, Danielle" userId="16322be0-50ef-46ff-b0c0-d304bc10d5d2" providerId="ADAL" clId="{E6D12E1F-DF63-450C-A9ED-E72C5F6C045B}" dt="2025-12-01T16:53:24.598" v="21" actId="14100"/>
        <pc:sldMkLst>
          <pc:docMk/>
          <pc:sldMk cId="1989187268" sldId="860"/>
        </pc:sldMkLst>
        <pc:spChg chg="mod">
          <ac:chgData name="Hazell, Danielle" userId="16322be0-50ef-46ff-b0c0-d304bc10d5d2" providerId="ADAL" clId="{E6D12E1F-DF63-450C-A9ED-E72C5F6C045B}" dt="2025-12-01T16:53:24.598" v="21" actId="14100"/>
          <ac:spMkLst>
            <pc:docMk/>
            <pc:sldMk cId="1989187268" sldId="860"/>
            <ac:spMk id="6" creationId="{8F395D73-FDB9-B257-0900-E2EA8636BF60}"/>
          </ac:spMkLst>
        </pc:spChg>
      </pc:sldChg>
      <pc:sldChg chg="modSp mod">
        <pc:chgData name="Hazell, Danielle" userId="16322be0-50ef-46ff-b0c0-d304bc10d5d2" providerId="ADAL" clId="{E6D12E1F-DF63-450C-A9ED-E72C5F6C045B}" dt="2025-12-01T16:57:09.005" v="54" actId="113"/>
        <pc:sldMkLst>
          <pc:docMk/>
          <pc:sldMk cId="3487152780" sldId="863"/>
        </pc:sldMkLst>
        <pc:spChg chg="mod">
          <ac:chgData name="Hazell, Danielle" userId="16322be0-50ef-46ff-b0c0-d304bc10d5d2" providerId="ADAL" clId="{E6D12E1F-DF63-450C-A9ED-E72C5F6C045B}" dt="2025-12-01T16:57:09.005" v="54" actId="113"/>
          <ac:spMkLst>
            <pc:docMk/>
            <pc:sldMk cId="3487152780" sldId="863"/>
            <ac:spMk id="6" creationId="{E818BD2A-97C6-199D-F779-C7FF636789CD}"/>
          </ac:spMkLst>
        </pc:spChg>
      </pc:sldChg>
      <pc:sldChg chg="modSp mod">
        <pc:chgData name="Hazell, Danielle" userId="16322be0-50ef-46ff-b0c0-d304bc10d5d2" providerId="ADAL" clId="{E6D12E1F-DF63-450C-A9ED-E72C5F6C045B}" dt="2025-12-01T16:53:57.781" v="26" actId="14100"/>
        <pc:sldMkLst>
          <pc:docMk/>
          <pc:sldMk cId="303400298" sldId="864"/>
        </pc:sldMkLst>
        <pc:spChg chg="mod">
          <ac:chgData name="Hazell, Danielle" userId="16322be0-50ef-46ff-b0c0-d304bc10d5d2" providerId="ADAL" clId="{E6D12E1F-DF63-450C-A9ED-E72C5F6C045B}" dt="2025-12-01T16:53:57.781" v="26" actId="14100"/>
          <ac:spMkLst>
            <pc:docMk/>
            <pc:sldMk cId="303400298" sldId="864"/>
            <ac:spMk id="6" creationId="{AB186EFB-13B7-935F-232F-2F024B09F7FE}"/>
          </ac:spMkLst>
        </pc:spChg>
      </pc:sldChg>
      <pc:sldChg chg="modSp mod">
        <pc:chgData name="Hazell, Danielle" userId="16322be0-50ef-46ff-b0c0-d304bc10d5d2" providerId="ADAL" clId="{E6D12E1F-DF63-450C-A9ED-E72C5F6C045B}" dt="2025-12-01T16:54:18.567" v="29" actId="14100"/>
        <pc:sldMkLst>
          <pc:docMk/>
          <pc:sldMk cId="1385014345" sldId="866"/>
        </pc:sldMkLst>
        <pc:spChg chg="mod">
          <ac:chgData name="Hazell, Danielle" userId="16322be0-50ef-46ff-b0c0-d304bc10d5d2" providerId="ADAL" clId="{E6D12E1F-DF63-450C-A9ED-E72C5F6C045B}" dt="2025-12-01T16:54:18.567" v="29" actId="14100"/>
          <ac:spMkLst>
            <pc:docMk/>
            <pc:sldMk cId="1385014345" sldId="866"/>
            <ac:spMk id="3" creationId="{EDDDDEC1-BCF3-3251-7BA0-193B4B95209F}"/>
          </ac:spMkLst>
        </pc:spChg>
      </pc:sldChg>
      <pc:sldChg chg="modSp mod">
        <pc:chgData name="Hazell, Danielle" userId="16322be0-50ef-46ff-b0c0-d304bc10d5d2" providerId="ADAL" clId="{E6D12E1F-DF63-450C-A9ED-E72C5F6C045B}" dt="2025-12-01T16:56:56.252" v="52" actId="5793"/>
        <pc:sldMkLst>
          <pc:docMk/>
          <pc:sldMk cId="1054667535" sldId="867"/>
        </pc:sldMkLst>
        <pc:spChg chg="mod">
          <ac:chgData name="Hazell, Danielle" userId="16322be0-50ef-46ff-b0c0-d304bc10d5d2" providerId="ADAL" clId="{E6D12E1F-DF63-450C-A9ED-E72C5F6C045B}" dt="2025-12-01T16:56:38.823" v="48" actId="1076"/>
          <ac:spMkLst>
            <pc:docMk/>
            <pc:sldMk cId="1054667535" sldId="867"/>
            <ac:spMk id="5" creationId="{26623CD5-AA51-A59C-D5E1-B30A6EC9AE25}"/>
          </ac:spMkLst>
        </pc:spChg>
        <pc:spChg chg="mod">
          <ac:chgData name="Hazell, Danielle" userId="16322be0-50ef-46ff-b0c0-d304bc10d5d2" providerId="ADAL" clId="{E6D12E1F-DF63-450C-A9ED-E72C5F6C045B}" dt="2025-12-01T16:56:56.252" v="52" actId="5793"/>
          <ac:spMkLst>
            <pc:docMk/>
            <pc:sldMk cId="1054667535" sldId="867"/>
            <ac:spMk id="6" creationId="{E77CC015-530C-D2E6-6C6E-8C89B66BF28C}"/>
          </ac:spMkLst>
        </pc:spChg>
      </pc:sldChg>
      <pc:sldChg chg="modSp mod">
        <pc:chgData name="Hazell, Danielle" userId="16322be0-50ef-46ff-b0c0-d304bc10d5d2" providerId="ADAL" clId="{E6D12E1F-DF63-450C-A9ED-E72C5F6C045B}" dt="2025-12-01T16:54:26.431" v="30" actId="14100"/>
        <pc:sldMkLst>
          <pc:docMk/>
          <pc:sldMk cId="3778609205" sldId="868"/>
        </pc:sldMkLst>
        <pc:spChg chg="mod">
          <ac:chgData name="Hazell, Danielle" userId="16322be0-50ef-46ff-b0c0-d304bc10d5d2" providerId="ADAL" clId="{E6D12E1F-DF63-450C-A9ED-E72C5F6C045B}" dt="2025-12-01T16:54:26.431" v="30" actId="14100"/>
          <ac:spMkLst>
            <pc:docMk/>
            <pc:sldMk cId="3778609205" sldId="868"/>
            <ac:spMk id="3" creationId="{655602E5-12F2-233C-7EB5-92EB0CA6128E}"/>
          </ac:spMkLst>
        </pc:spChg>
      </pc:sldChg>
      <pc:sldChg chg="modSp mod">
        <pc:chgData name="Hazell, Danielle" userId="16322be0-50ef-46ff-b0c0-d304bc10d5d2" providerId="ADAL" clId="{E6D12E1F-DF63-450C-A9ED-E72C5F6C045B}" dt="2025-12-01T16:55:13.563" v="36" actId="14100"/>
        <pc:sldMkLst>
          <pc:docMk/>
          <pc:sldMk cId="4152072671" sldId="869"/>
        </pc:sldMkLst>
        <pc:spChg chg="mod">
          <ac:chgData name="Hazell, Danielle" userId="16322be0-50ef-46ff-b0c0-d304bc10d5d2" providerId="ADAL" clId="{E6D12E1F-DF63-450C-A9ED-E72C5F6C045B}" dt="2025-12-01T16:55:13.563" v="36" actId="14100"/>
          <ac:spMkLst>
            <pc:docMk/>
            <pc:sldMk cId="4152072671" sldId="869"/>
            <ac:spMk id="3" creationId="{1B68F1CF-DDAD-EC15-46F2-4F1FE86D7668}"/>
          </ac:spMkLst>
        </pc:spChg>
      </pc:sldChg>
      <pc:sldChg chg="modSp mod">
        <pc:chgData name="Hazell, Danielle" userId="16322be0-50ef-46ff-b0c0-d304bc10d5d2" providerId="ADAL" clId="{E6D12E1F-DF63-450C-A9ED-E72C5F6C045B}" dt="2025-12-01T16:55:37.359" v="38" actId="12"/>
        <pc:sldMkLst>
          <pc:docMk/>
          <pc:sldMk cId="3710602930" sldId="870"/>
        </pc:sldMkLst>
        <pc:spChg chg="mod">
          <ac:chgData name="Hazell, Danielle" userId="16322be0-50ef-46ff-b0c0-d304bc10d5d2" providerId="ADAL" clId="{E6D12E1F-DF63-450C-A9ED-E72C5F6C045B}" dt="2025-12-01T16:55:37.359" v="38" actId="12"/>
          <ac:spMkLst>
            <pc:docMk/>
            <pc:sldMk cId="3710602930" sldId="870"/>
            <ac:spMk id="3" creationId="{C2BA9C1E-D88A-9544-3FDA-71CF5091F41C}"/>
          </ac:spMkLst>
        </pc:spChg>
      </pc:sldChg>
      <pc:sldChg chg="modSp mod">
        <pc:chgData name="Hazell, Danielle" userId="16322be0-50ef-46ff-b0c0-d304bc10d5d2" providerId="ADAL" clId="{E6D12E1F-DF63-450C-A9ED-E72C5F6C045B}" dt="2025-12-01T16:55:46.098" v="40" actId="12"/>
        <pc:sldMkLst>
          <pc:docMk/>
          <pc:sldMk cId="3687379870" sldId="871"/>
        </pc:sldMkLst>
        <pc:spChg chg="mod">
          <ac:chgData name="Hazell, Danielle" userId="16322be0-50ef-46ff-b0c0-d304bc10d5d2" providerId="ADAL" clId="{E6D12E1F-DF63-450C-A9ED-E72C5F6C045B}" dt="2025-12-01T16:55:46.098" v="40" actId="12"/>
          <ac:spMkLst>
            <pc:docMk/>
            <pc:sldMk cId="3687379870" sldId="871"/>
            <ac:spMk id="3" creationId="{98F81768-23CC-2B79-5980-1266787E415E}"/>
          </ac:spMkLst>
        </pc:spChg>
      </pc:sldChg>
      <pc:sldChg chg="modSp mod">
        <pc:chgData name="Hazell, Danielle" userId="16322be0-50ef-46ff-b0c0-d304bc10d5d2" providerId="ADAL" clId="{E6D12E1F-DF63-450C-A9ED-E72C5F6C045B}" dt="2025-12-01T16:56:00.122" v="42" actId="12"/>
        <pc:sldMkLst>
          <pc:docMk/>
          <pc:sldMk cId="3276206574" sldId="872"/>
        </pc:sldMkLst>
        <pc:spChg chg="mod">
          <ac:chgData name="Hazell, Danielle" userId="16322be0-50ef-46ff-b0c0-d304bc10d5d2" providerId="ADAL" clId="{E6D12E1F-DF63-450C-A9ED-E72C5F6C045B}" dt="2025-12-01T16:56:00.122" v="42" actId="12"/>
          <ac:spMkLst>
            <pc:docMk/>
            <pc:sldMk cId="3276206574" sldId="872"/>
            <ac:spMk id="3" creationId="{DAEFD6A7-4072-B55D-84AC-87FC0D40A4B0}"/>
          </ac:spMkLst>
        </pc:spChg>
      </pc:sldChg>
      <pc:sldChg chg="modSp mod">
        <pc:chgData name="Hazell, Danielle" userId="16322be0-50ef-46ff-b0c0-d304bc10d5d2" providerId="ADAL" clId="{E6D12E1F-DF63-450C-A9ED-E72C5F6C045B}" dt="2025-12-01T16:56:11.306" v="44" actId="12"/>
        <pc:sldMkLst>
          <pc:docMk/>
          <pc:sldMk cId="2275478897" sldId="873"/>
        </pc:sldMkLst>
        <pc:spChg chg="mod">
          <ac:chgData name="Hazell, Danielle" userId="16322be0-50ef-46ff-b0c0-d304bc10d5d2" providerId="ADAL" clId="{E6D12E1F-DF63-450C-A9ED-E72C5F6C045B}" dt="2025-12-01T16:56:11.306" v="44" actId="12"/>
          <ac:spMkLst>
            <pc:docMk/>
            <pc:sldMk cId="2275478897" sldId="873"/>
            <ac:spMk id="3" creationId="{0D888034-D875-9FD0-690D-CF69D0947556}"/>
          </ac:spMkLst>
        </pc:spChg>
      </pc:sldChg>
      <pc:sldChg chg="modSp mod">
        <pc:chgData name="Hazell, Danielle" userId="16322be0-50ef-46ff-b0c0-d304bc10d5d2" providerId="ADAL" clId="{E6D12E1F-DF63-450C-A9ED-E72C5F6C045B}" dt="2025-12-01T16:56:22.851" v="46" actId="12"/>
        <pc:sldMkLst>
          <pc:docMk/>
          <pc:sldMk cId="1762996776" sldId="874"/>
        </pc:sldMkLst>
        <pc:spChg chg="mod">
          <ac:chgData name="Hazell, Danielle" userId="16322be0-50ef-46ff-b0c0-d304bc10d5d2" providerId="ADAL" clId="{E6D12E1F-DF63-450C-A9ED-E72C5F6C045B}" dt="2025-12-01T16:56:22.851" v="46" actId="12"/>
          <ac:spMkLst>
            <pc:docMk/>
            <pc:sldMk cId="1762996776" sldId="874"/>
            <ac:spMk id="3" creationId="{FAAEC93F-E1BA-1A30-F87D-67A83621DF47}"/>
          </ac:spMkLst>
        </pc:spChg>
      </pc:sldChg>
      <pc:sldChg chg="modSp mod">
        <pc:chgData name="Hazell, Danielle" userId="16322be0-50ef-46ff-b0c0-d304bc10d5d2" providerId="ADAL" clId="{E6D12E1F-DF63-450C-A9ED-E72C5F6C045B}" dt="2025-12-01T16:53:37.838" v="23" actId="14100"/>
        <pc:sldMkLst>
          <pc:docMk/>
          <pc:sldMk cId="1858776776" sldId="875"/>
        </pc:sldMkLst>
        <pc:spChg chg="mod">
          <ac:chgData name="Hazell, Danielle" userId="16322be0-50ef-46ff-b0c0-d304bc10d5d2" providerId="ADAL" clId="{E6D12E1F-DF63-450C-A9ED-E72C5F6C045B}" dt="2025-12-01T16:53:37.838" v="23" actId="14100"/>
          <ac:spMkLst>
            <pc:docMk/>
            <pc:sldMk cId="1858776776" sldId="875"/>
            <ac:spMk id="6" creationId="{EA9363EE-B76A-84A2-8053-7351E99CF7C7}"/>
          </ac:spMkLst>
        </pc:spChg>
      </pc:sldChg>
      <pc:sldChg chg="modSp mod">
        <pc:chgData name="Hazell, Danielle" userId="16322be0-50ef-46ff-b0c0-d304bc10d5d2" providerId="ADAL" clId="{E6D12E1F-DF63-450C-A9ED-E72C5F6C045B}" dt="2025-12-01T16:53:45.143" v="24" actId="14100"/>
        <pc:sldMkLst>
          <pc:docMk/>
          <pc:sldMk cId="827009917" sldId="876"/>
        </pc:sldMkLst>
        <pc:spChg chg="mod">
          <ac:chgData name="Hazell, Danielle" userId="16322be0-50ef-46ff-b0c0-d304bc10d5d2" providerId="ADAL" clId="{E6D12E1F-DF63-450C-A9ED-E72C5F6C045B}" dt="2025-12-01T16:53:45.143" v="24" actId="14100"/>
          <ac:spMkLst>
            <pc:docMk/>
            <pc:sldMk cId="827009917" sldId="876"/>
            <ac:spMk id="6" creationId="{0D4973D8-8C2A-108C-D9D4-79A261DC966D}"/>
          </ac:spMkLst>
        </pc:spChg>
      </pc:sldChg>
      <pc:sldChg chg="modSp mod">
        <pc:chgData name="Hazell, Danielle" userId="16322be0-50ef-46ff-b0c0-d304bc10d5d2" providerId="ADAL" clId="{E6D12E1F-DF63-450C-A9ED-E72C5F6C045B}" dt="2025-12-01T16:53:50.639" v="25" actId="14100"/>
        <pc:sldMkLst>
          <pc:docMk/>
          <pc:sldMk cId="2452853711" sldId="877"/>
        </pc:sldMkLst>
        <pc:spChg chg="mod">
          <ac:chgData name="Hazell, Danielle" userId="16322be0-50ef-46ff-b0c0-d304bc10d5d2" providerId="ADAL" clId="{E6D12E1F-DF63-450C-A9ED-E72C5F6C045B}" dt="2025-12-01T16:53:50.639" v="25" actId="14100"/>
          <ac:spMkLst>
            <pc:docMk/>
            <pc:sldMk cId="2452853711" sldId="877"/>
            <ac:spMk id="6" creationId="{F634524E-B03C-EAFF-D720-57305C6B68CF}"/>
          </ac:spMkLst>
        </pc:spChg>
      </pc:sldChg>
      <pc:sldChg chg="modSp mod">
        <pc:chgData name="Hazell, Danielle" userId="16322be0-50ef-46ff-b0c0-d304bc10d5d2" providerId="ADAL" clId="{E6D12E1F-DF63-450C-A9ED-E72C5F6C045B}" dt="2025-12-01T16:50:22.284" v="15" actId="14100"/>
        <pc:sldMkLst>
          <pc:docMk/>
          <pc:sldMk cId="4095941420" sldId="878"/>
        </pc:sldMkLst>
        <pc:spChg chg="mod">
          <ac:chgData name="Hazell, Danielle" userId="16322be0-50ef-46ff-b0c0-d304bc10d5d2" providerId="ADAL" clId="{E6D12E1F-DF63-450C-A9ED-E72C5F6C045B}" dt="2025-12-01T16:50:22.284" v="15" actId="14100"/>
          <ac:spMkLst>
            <pc:docMk/>
            <pc:sldMk cId="4095941420" sldId="878"/>
            <ac:spMk id="6" creationId="{9623EA00-7EEB-19E5-91C2-73036E308FE5}"/>
          </ac:spMkLst>
        </pc:spChg>
      </pc:sldChg>
      <pc:sldMasterChg chg="addSp delSp modSp mod">
        <pc:chgData name="Hazell, Danielle" userId="16322be0-50ef-46ff-b0c0-d304bc10d5d2" providerId="ADAL" clId="{E6D12E1F-DF63-450C-A9ED-E72C5F6C045B}" dt="2025-12-01T16:49:14.560" v="1"/>
        <pc:sldMasterMkLst>
          <pc:docMk/>
          <pc:sldMasterMk cId="2966563060" sldId="2147483653"/>
        </pc:sldMasterMkLst>
        <pc:spChg chg="add mod">
          <ac:chgData name="Hazell, Danielle" userId="16322be0-50ef-46ff-b0c0-d304bc10d5d2" providerId="ADAL" clId="{E6D12E1F-DF63-450C-A9ED-E72C5F6C045B}" dt="2025-12-01T16:49:14.560" v="1"/>
          <ac:spMkLst>
            <pc:docMk/>
            <pc:sldMasterMk cId="2966563060" sldId="2147483653"/>
            <ac:spMk id="4" creationId="{7774913C-101E-4839-684A-79A658AED1E3}"/>
          </ac:spMkLst>
        </pc:spChg>
        <pc:picChg chg="add mod">
          <ac:chgData name="Hazell, Danielle" userId="16322be0-50ef-46ff-b0c0-d304bc10d5d2" providerId="ADAL" clId="{E6D12E1F-DF63-450C-A9ED-E72C5F6C045B}" dt="2025-12-01T16:49:14.560" v="1"/>
          <ac:picMkLst>
            <pc:docMk/>
            <pc:sldMasterMk cId="2966563060" sldId="2147483653"/>
            <ac:picMk id="2" creationId="{4122A007-E688-6750-68D0-61C581263462}"/>
          </ac:picMkLst>
        </pc:picChg>
        <pc:picChg chg="add mod">
          <ac:chgData name="Hazell, Danielle" userId="16322be0-50ef-46ff-b0c0-d304bc10d5d2" providerId="ADAL" clId="{E6D12E1F-DF63-450C-A9ED-E72C5F6C045B}" dt="2025-12-01T16:49:14.560" v="1"/>
          <ac:picMkLst>
            <pc:docMk/>
            <pc:sldMasterMk cId="2966563060" sldId="2147483653"/>
            <ac:picMk id="5" creationId="{E1FAE5E7-7CFD-5575-777C-4414B77EB2F2}"/>
          </ac:picMkLst>
        </pc:picChg>
        <pc:picChg chg="add mod">
          <ac:chgData name="Hazell, Danielle" userId="16322be0-50ef-46ff-b0c0-d304bc10d5d2" providerId="ADAL" clId="{E6D12E1F-DF63-450C-A9ED-E72C5F6C045B}" dt="2025-12-01T16:49:14.560" v="1"/>
          <ac:picMkLst>
            <pc:docMk/>
            <pc:sldMasterMk cId="2966563060" sldId="2147483653"/>
            <ac:picMk id="7" creationId="{7E534553-71DD-C647-FB99-DBCFB8DCF0BC}"/>
          </ac:picMkLst>
        </pc:picChg>
      </pc:sldMasterChg>
    </pc:docChg>
  </pc:docChgLst>
  <pc:docChgLst>
    <pc:chgData name="Andrasko, Rhiannon" userId="S::rhiannon.andrasko@wjec.co.uk::15be4c62-2de6-4343-a7f4-3c209826edd1" providerId="AD" clId="Web-{99672A52-B049-80EA-F878-0DA61DA9684F}"/>
    <pc:docChg chg="mod">
      <pc:chgData name="Andrasko, Rhiannon" userId="S::rhiannon.andrasko@wjec.co.uk::15be4c62-2de6-4343-a7f4-3c209826edd1" providerId="AD" clId="Web-{99672A52-B049-80EA-F878-0DA61DA9684F}" dt="2025-12-08T18:19:25.438" v="0"/>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12/12/2025</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59" name="Rectangle 3"/>
          <p:cNvSpPr>
            <a:spLocks noGrp="1" noChangeArrowheads="1"/>
          </p:cNvSpPr>
          <p:nvPr>
            <p:ph type="dt"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69850" y="744538"/>
            <a:ext cx="6657975" cy="3722687"/>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1106488"/>
            <a:ext cx="5994400" cy="33512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FF5B3C-53B5-664F-A361-196110A59AE4}" type="slidenum">
              <a:rPr lang="en-US" smtClean="0"/>
              <a:t>1</a:t>
            </a:fld>
            <a:endParaRPr lang="en-US"/>
          </a:p>
        </p:txBody>
      </p:sp>
    </p:spTree>
    <p:extLst>
      <p:ext uri="{BB962C8B-B14F-4D97-AF65-F5344CB8AC3E}">
        <p14:creationId xmlns:p14="http://schemas.microsoft.com/office/powerpoint/2010/main" val="1736937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1106488"/>
            <a:ext cx="5994400" cy="33512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FF5B3C-53B5-664F-A361-196110A59AE4}" type="slidenum">
              <a:rPr lang="en-US" smtClean="0"/>
              <a:t>31</a:t>
            </a:fld>
            <a:endParaRPr lang="en-US"/>
          </a:p>
        </p:txBody>
      </p:sp>
    </p:spTree>
    <p:extLst>
      <p:ext uri="{BB962C8B-B14F-4D97-AF65-F5344CB8AC3E}">
        <p14:creationId xmlns:p14="http://schemas.microsoft.com/office/powerpoint/2010/main" val="4138113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252000" y="990000"/>
            <a:ext cx="11628452" cy="584775"/>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360000" y="1800000"/>
            <a:ext cx="9360212" cy="4140000"/>
          </a:xfrm>
        </p:spPr>
        <p:txBody>
          <a:bodyPr/>
          <a:lstStyle>
            <a:lvl1pPr>
              <a:lnSpc>
                <a:spcPct val="110000"/>
              </a:lnSpc>
              <a:spcBef>
                <a:spcPts val="0"/>
              </a:spcBef>
              <a:spcAft>
                <a:spcPts val="1200"/>
              </a:spcAft>
              <a:defRPr sz="2400"/>
            </a:lvl1pPr>
            <a:lvl2pPr>
              <a:buClr>
                <a:srgbClr val="FC4421"/>
              </a:buClr>
              <a:defRPr sz="2400"/>
            </a:lvl2pPr>
            <a:lvl3pPr>
              <a:defRPr sz="2400"/>
            </a:lvl3pPr>
            <a:lvl4pPr>
              <a:buClr>
                <a:srgbClr val="FC4421"/>
              </a:buClr>
              <a:defRPr sz="2400"/>
            </a:lvl4pPr>
            <a:lvl5pPr>
              <a:defRPr sz="2400"/>
            </a:lvl5pPr>
          </a:lstStyle>
          <a:p>
            <a:pPr lvl="0"/>
            <a:r>
              <a:rPr lang="en-GB"/>
              <a:t>Click to edit Master text styles</a:t>
            </a:r>
          </a:p>
        </p:txBody>
      </p:sp>
    </p:spTree>
    <p:extLst>
      <p:ext uri="{BB962C8B-B14F-4D97-AF65-F5344CB8AC3E}">
        <p14:creationId xmlns:p14="http://schemas.microsoft.com/office/powerpoint/2010/main" val="362436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252000" y="990000"/>
            <a:ext cx="11628452" cy="584775"/>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360000" y="1800000"/>
            <a:ext cx="7560000" cy="4140000"/>
          </a:xfrm>
        </p:spPr>
        <p:txBody>
          <a:bodyPr/>
          <a:lstStyle>
            <a:lvl1pPr>
              <a:lnSpc>
                <a:spcPct val="110000"/>
              </a:lnSpc>
              <a:spcBef>
                <a:spcPts val="0"/>
              </a:spcBef>
              <a:spcAft>
                <a:spcPts val="1200"/>
              </a:spcAft>
              <a:defRPr sz="2400"/>
            </a:lvl1pPr>
            <a:lvl2pPr>
              <a:buClr>
                <a:srgbClr val="FC4421"/>
              </a:buClr>
              <a:defRPr sz="2400"/>
            </a:lvl2pPr>
            <a:lvl3pPr>
              <a:defRPr sz="2400"/>
            </a:lvl3pPr>
            <a:lvl4pPr>
              <a:buClr>
                <a:srgbClr val="FC4421"/>
              </a:buClr>
              <a:defRPr sz="2400"/>
            </a:lvl4pPr>
            <a:lvl5pPr>
              <a:defRPr sz="2400"/>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8280052" y="1800000"/>
            <a:ext cx="3600798" cy="4139999"/>
          </a:xfrm>
        </p:spPr>
        <p:txBody>
          <a:bodyPr/>
          <a:lstStyle/>
          <a:p>
            <a:endParaRPr lang="en-GB"/>
          </a:p>
        </p:txBody>
      </p:sp>
    </p:spTree>
    <p:extLst>
      <p:ext uri="{BB962C8B-B14F-4D97-AF65-F5344CB8AC3E}">
        <p14:creationId xmlns:p14="http://schemas.microsoft.com/office/powerpoint/2010/main" val="893668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left and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252000" y="990000"/>
            <a:ext cx="11628452" cy="584775"/>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20000" y="1799999"/>
            <a:ext cx="7560000" cy="4140000"/>
          </a:xfrm>
        </p:spPr>
        <p:txBody>
          <a:bodyPr/>
          <a:lstStyle>
            <a:lvl1pPr>
              <a:lnSpc>
                <a:spcPct val="110000"/>
              </a:lnSpc>
              <a:spcBef>
                <a:spcPts val="0"/>
              </a:spcBef>
              <a:spcAft>
                <a:spcPts val="1200"/>
              </a:spcAft>
              <a:defRPr sz="2400"/>
            </a:lvl1pPr>
            <a:lvl2pPr>
              <a:buClr>
                <a:srgbClr val="FC4421"/>
              </a:buClr>
              <a:defRPr sz="2400"/>
            </a:lvl2pPr>
            <a:lvl3pPr>
              <a:defRPr sz="2400"/>
            </a:lvl3pPr>
            <a:lvl4pPr>
              <a:buClr>
                <a:srgbClr val="FC4421"/>
              </a:buClr>
              <a:defRPr sz="2400"/>
            </a:lvl4pPr>
            <a:lvl5pPr>
              <a:defRPr sz="2400"/>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360000" y="1800000"/>
            <a:ext cx="3600798" cy="4139999"/>
          </a:xfrm>
        </p:spPr>
        <p:txBody>
          <a:bodyPr/>
          <a:lstStyle/>
          <a:p>
            <a:endParaRPr lang="en-GB"/>
          </a:p>
        </p:txBody>
      </p:sp>
    </p:spTree>
    <p:extLst>
      <p:ext uri="{BB962C8B-B14F-4D97-AF65-F5344CB8AC3E}">
        <p14:creationId xmlns:p14="http://schemas.microsoft.com/office/powerpoint/2010/main" val="4089487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7DBAA5-A1A5-E447-B3A6-3E2DEB396A51}"/>
              </a:ext>
            </a:extLst>
          </p:cNvPr>
          <p:cNvSpPr>
            <a:spLocks noGrp="1"/>
          </p:cNvSpPr>
          <p:nvPr>
            <p:ph type="body" sz="quarter" idx="10"/>
          </p:nvPr>
        </p:nvSpPr>
        <p:spPr>
          <a:xfrm>
            <a:off x="359172" y="1260475"/>
            <a:ext cx="8640959" cy="4319588"/>
          </a:xfrm>
        </p:spPr>
        <p:txBody>
          <a:bodyPr/>
          <a:lstStyle>
            <a:lvl1pPr>
              <a:defRPr sz="2400"/>
            </a:lvl1pPr>
          </a:lstStyle>
          <a:p>
            <a:pPr lvl="0"/>
            <a:r>
              <a:rPr lang="en-GB"/>
              <a:t>Click to edit Master text styles</a:t>
            </a:r>
          </a:p>
        </p:txBody>
      </p:sp>
    </p:spTree>
    <p:extLst>
      <p:ext uri="{BB962C8B-B14F-4D97-AF65-F5344CB8AC3E}">
        <p14:creationId xmlns:p14="http://schemas.microsoft.com/office/powerpoint/2010/main" val="2961008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userDrawn="1"/>
        </p:nvSpPr>
        <p:spPr bwMode="white">
          <a:xfrm>
            <a:off x="0" y="456036"/>
            <a:ext cx="12239625" cy="152012"/>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7">
                <a:solidFill>
                  <a:srgbClr val="D9D9D9"/>
                </a:solidFill>
                <a:cs typeface="Arial" charset="0"/>
              </a:rPr>
              <a:t> </a:t>
            </a:r>
          </a:p>
        </p:txBody>
      </p:sp>
      <p:sp>
        <p:nvSpPr>
          <p:cNvPr id="1035" name="Title Placeholder 10"/>
          <p:cNvSpPr>
            <a:spLocks noGrp="1"/>
          </p:cNvSpPr>
          <p:nvPr>
            <p:ph type="title"/>
          </p:nvPr>
        </p:nvSpPr>
        <p:spPr bwMode="auto">
          <a:xfrm>
            <a:off x="252000" y="990000"/>
            <a:ext cx="11628000" cy="646331"/>
          </a:xfrm>
          <a:prstGeom prst="rect">
            <a:avLst/>
          </a:prstGeom>
          <a:noFill/>
        </p:spPr>
        <p:txBody>
          <a:bodyPr wrap="square" anchor="ctr" anchorCtr="0">
            <a:spAutoFit/>
          </a:bodyPr>
          <a:lstStyle/>
          <a:p>
            <a:pPr lvl="0"/>
            <a:r>
              <a:rPr lang="en-GB"/>
              <a:t>Click to edit Master title style</a:t>
            </a:r>
            <a:endParaRPr lang="en-US"/>
          </a:p>
        </p:txBody>
      </p:sp>
      <p:sp>
        <p:nvSpPr>
          <p:cNvPr id="1036" name="Text Placeholder 13"/>
          <p:cNvSpPr>
            <a:spLocks noGrp="1"/>
          </p:cNvSpPr>
          <p:nvPr>
            <p:ph type="body" idx="1"/>
          </p:nvPr>
        </p:nvSpPr>
        <p:spPr bwMode="auto">
          <a:xfrm>
            <a:off x="361406" y="1800000"/>
            <a:ext cx="11520000" cy="4140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Graphic 26">
            <a:extLst>
              <a:ext uri="{FF2B5EF4-FFF2-40B4-BE49-F238E27FC236}">
                <a16:creationId xmlns:a16="http://schemas.microsoft.com/office/drawing/2014/main" id="{4987E8D9-377B-AB1D-8A32-2882D85AB09F}"/>
              </a:ext>
            </a:extLst>
          </p:cNvPr>
          <p:cNvSpPr>
            <a:spLocks/>
          </p:cNvSpPr>
          <p:nvPr userDrawn="1"/>
        </p:nvSpPr>
        <p:spPr>
          <a:xfrm>
            <a:off x="6" y="756000"/>
            <a:ext cx="12239626" cy="3600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sz="2008"/>
          </a:p>
        </p:txBody>
      </p:sp>
      <p:sp>
        <p:nvSpPr>
          <p:cNvPr id="12" name="Text Box 11"/>
          <p:cNvSpPr txBox="1">
            <a:spLocks noChangeArrowheads="1"/>
          </p:cNvSpPr>
          <p:nvPr userDrawn="1"/>
        </p:nvSpPr>
        <p:spPr bwMode="auto">
          <a:xfrm>
            <a:off x="360000" y="6343435"/>
            <a:ext cx="588541" cy="246221"/>
          </a:xfrm>
          <a:prstGeom prst="rect">
            <a:avLst/>
          </a:prstGeom>
          <a:noFill/>
          <a:ln w="9525">
            <a:noFill/>
            <a:miter lim="800000"/>
            <a:headEnd/>
            <a:tailEnd/>
          </a:ln>
        </p:spPr>
        <p:txBody>
          <a:bodyPr lIns="0" tIns="0" rIns="0" bIns="0" anchor="ctr">
            <a:prstTxWarp prst="textNoShape">
              <a:avLst/>
            </a:prstTxWarp>
            <a:spAutoFit/>
          </a:bodyPr>
          <a:lstStyle/>
          <a:p>
            <a:pPr algn="l">
              <a:spcBef>
                <a:spcPts val="602"/>
              </a:spcBef>
            </a:pPr>
            <a:fld id="{6152C911-7D81-1845-9D20-613E63F035EB}" type="slidenum">
              <a:rPr lang="en-US" sz="1600" baseline="0" smtClean="0">
                <a:latin typeface="+mn-lt"/>
                <a:ea typeface="Arial" pitchFamily="-105" charset="0"/>
                <a:cs typeface="Arial" pitchFamily="-105" charset="0"/>
              </a:rPr>
              <a:pPr algn="l">
                <a:spcBef>
                  <a:spcPts val="602"/>
                </a:spcBef>
              </a:pPr>
              <a:t>‹#›</a:t>
            </a:fld>
            <a:endParaRPr lang="en-US" sz="1600" baseline="0">
              <a:latin typeface="+mn-lt"/>
              <a:ea typeface="Arial" pitchFamily="-105" charset="0"/>
              <a:cs typeface="Arial" pitchFamily="-105" charset="0"/>
            </a:endParaRPr>
          </a:p>
        </p:txBody>
      </p:sp>
      <p:pic>
        <p:nvPicPr>
          <p:cNvPr id="11" name="Picture 10" descr="A purple and white logo&#10;&#10;AI-generated content may be incorrect.">
            <a:extLst>
              <a:ext uri="{FF2B5EF4-FFF2-40B4-BE49-F238E27FC236}">
                <a16:creationId xmlns:a16="http://schemas.microsoft.com/office/drawing/2014/main" id="{FDCAB167-3DB8-1DBB-F44F-644CAB60BD4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360000" y="6228000"/>
            <a:ext cx="2520000" cy="456536"/>
          </a:xfrm>
          <a:prstGeom prst="rect">
            <a:avLst/>
          </a:prstGeom>
          <a:noFill/>
          <a:ln>
            <a:noFill/>
          </a:ln>
        </p:spPr>
      </p:pic>
      <p:cxnSp>
        <p:nvCxnSpPr>
          <p:cNvPr id="3" name="Straight Connector 2">
            <a:extLst>
              <a:ext uri="{FF2B5EF4-FFF2-40B4-BE49-F238E27FC236}">
                <a16:creationId xmlns:a16="http://schemas.microsoft.com/office/drawing/2014/main" id="{4F6FB0EF-50E1-BEA5-42FC-4B590EC0611E}"/>
              </a:ext>
            </a:extLst>
          </p:cNvPr>
          <p:cNvCxnSpPr/>
          <p:nvPr userDrawn="1"/>
        </p:nvCxnSpPr>
        <p:spPr>
          <a:xfrm>
            <a:off x="0" y="6084000"/>
            <a:ext cx="12240000" cy="0"/>
          </a:xfrm>
          <a:prstGeom prst="line">
            <a:avLst/>
          </a:prstGeom>
          <a:ln>
            <a:solidFill>
              <a:srgbClr val="000000"/>
            </a:solidFill>
          </a:ln>
        </p:spPr>
        <p:style>
          <a:lnRef idx="1">
            <a:schemeClr val="accent6"/>
          </a:lnRef>
          <a:fillRef idx="0">
            <a:schemeClr val="accent6"/>
          </a:fillRef>
          <a:effectRef idx="0">
            <a:schemeClr val="accent6"/>
          </a:effectRef>
          <a:fontRef idx="minor">
            <a:schemeClr val="tx1"/>
          </a:fontRef>
        </p:style>
      </p:cxnSp>
      <p:pic>
        <p:nvPicPr>
          <p:cNvPr id="2" name="Picture 1" descr="A red arrow pointing up&#10;&#10;AI-generated content may be incorrect.">
            <a:extLst>
              <a:ext uri="{FF2B5EF4-FFF2-40B4-BE49-F238E27FC236}">
                <a16:creationId xmlns:a16="http://schemas.microsoft.com/office/drawing/2014/main" id="{4122A007-E688-6750-68D0-61C581263462}"/>
              </a:ext>
            </a:extLst>
          </p:cNvPr>
          <p:cNvPicPr>
            <a:picLocks/>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267762" y="170588"/>
            <a:ext cx="591666" cy="437463"/>
          </a:xfrm>
          <a:prstGeom prst="rect">
            <a:avLst/>
          </a:prstGeom>
          <a:noFill/>
          <a:ln>
            <a:noFill/>
          </a:ln>
        </p:spPr>
      </p:pic>
      <p:sp>
        <p:nvSpPr>
          <p:cNvPr id="4" name="Text Box 2">
            <a:extLst>
              <a:ext uri="{FF2B5EF4-FFF2-40B4-BE49-F238E27FC236}">
                <a16:creationId xmlns:a16="http://schemas.microsoft.com/office/drawing/2014/main" id="{7774913C-101E-4839-684A-79A658AED1E3}"/>
              </a:ext>
            </a:extLst>
          </p:cNvPr>
          <p:cNvSpPr txBox="1">
            <a:spLocks noChangeArrowheads="1"/>
          </p:cNvSpPr>
          <p:nvPr userDrawn="1"/>
        </p:nvSpPr>
        <p:spPr bwMode="auto">
          <a:xfrm>
            <a:off x="3848985" y="67612"/>
            <a:ext cx="5827751" cy="589388"/>
          </a:xfrm>
          <a:prstGeom prst="rect">
            <a:avLst/>
          </a:prstGeom>
          <a:noFill/>
          <a:ln w="9525">
            <a:noFill/>
            <a:miter lim="800000"/>
            <a:headEnd/>
            <a:tailEnd/>
          </a:ln>
        </p:spPr>
        <p:txBody>
          <a:bodyPr rot="0" vert="horz" wrap="square" lIns="91797" tIns="45899" rIns="91797" bIns="45899" anchor="t" anchorCtr="0">
            <a:noAutofit/>
          </a:bodyPr>
          <a:lstStyle/>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dirty="0">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 for Construction (Level 3)</a:t>
            </a:r>
          </a:p>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i="0" dirty="0">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Gas Engineering </a:t>
            </a:r>
            <a:endParaRPr lang="en-GB" sz="1050" i="0" dirty="0">
              <a:effectLst/>
              <a:latin typeface="Arial" panose="020B0604020202020204" pitchFamily="34" charset="0"/>
              <a:ea typeface="Cambria" panose="02040503050406030204" pitchFamily="18" charset="0"/>
              <a:cs typeface="Times New Roman" panose="02020603050405020304" pitchFamily="18" charset="0"/>
            </a:endParaRPr>
          </a:p>
        </p:txBody>
      </p:sp>
      <p:pic>
        <p:nvPicPr>
          <p:cNvPr id="5" name="Picture 4" descr="A black and white logo&#10;&#10;AI-generated content may be incorrect.">
            <a:extLst>
              <a:ext uri="{FF2B5EF4-FFF2-40B4-BE49-F238E27FC236}">
                <a16:creationId xmlns:a16="http://schemas.microsoft.com/office/drawing/2014/main" id="{E1FAE5E7-7CFD-5575-777C-4414B77EB2F2}"/>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9408368" y="157157"/>
            <a:ext cx="2563495" cy="498243"/>
          </a:xfrm>
          <a:prstGeom prst="rect">
            <a:avLst/>
          </a:prstGeom>
          <a:noFill/>
          <a:ln>
            <a:noFill/>
          </a:ln>
        </p:spPr>
      </p:pic>
      <p:pic>
        <p:nvPicPr>
          <p:cNvPr id="7" name="Picture 6" descr="A black background with a black square&#10;&#10;AI-generated content may be incorrect.">
            <a:extLst>
              <a:ext uri="{FF2B5EF4-FFF2-40B4-BE49-F238E27FC236}">
                <a16:creationId xmlns:a16="http://schemas.microsoft.com/office/drawing/2014/main" id="{7E534553-71DD-C647-FB99-DBCFB8DCF0BC}"/>
              </a:ext>
            </a:extLst>
          </p:cNvPr>
          <p:cNvPicPr>
            <a:picLocks noChangeAspect="1"/>
          </p:cNvPicPr>
          <p:nvPr userDrawn="1"/>
        </p:nvPicPr>
        <p:blipFill>
          <a:blip r:embed="rId9"/>
          <a:stretch>
            <a:fillRect/>
          </a:stretch>
        </p:blipFill>
        <p:spPr>
          <a:xfrm>
            <a:off x="984256" y="177135"/>
            <a:ext cx="2685203" cy="440679"/>
          </a:xfrm>
          <a:prstGeom prst="rect">
            <a:avLst/>
          </a:prstGeom>
        </p:spPr>
      </p:pic>
    </p:spTree>
    <p:extLst>
      <p:ext uri="{BB962C8B-B14F-4D97-AF65-F5344CB8AC3E}">
        <p14:creationId xmlns:p14="http://schemas.microsoft.com/office/powerpoint/2010/main" val="2966563060"/>
      </p:ext>
    </p:extLst>
  </p:cSld>
  <p:clrMap bg1="lt1" tx1="dk1" bg2="lt2" tx2="dk2" accent1="accent1" accent2="accent2" accent3="accent3" accent4="accent4" accent5="accent5" accent6="accent6" hlink="hlink" folHlink="folHlink"/>
  <p:sldLayoutIdLst>
    <p:sldLayoutId id="2147483658" r:id="rId1"/>
    <p:sldLayoutId id="2147483654" r:id="rId2"/>
    <p:sldLayoutId id="2147483659" r:id="rId3"/>
    <p:sldLayoutId id="2147483657" r:id="rId4"/>
  </p:sldLayoutIdLst>
  <p:hf hdr="0" ftr="0" dt="0"/>
  <p:txStyles>
    <p:titleStyle>
      <a:lvl1pPr algn="l" rtl="0" eaLnBrk="1" fontAlgn="base" hangingPunct="1">
        <a:spcBef>
          <a:spcPct val="0"/>
        </a:spcBef>
        <a:spcAft>
          <a:spcPct val="0"/>
        </a:spcAft>
        <a:defRPr lang="en-US" sz="3600" b="1" kern="1200" baseline="0" dirty="0">
          <a:solidFill>
            <a:srgbClr val="FC4421"/>
          </a:solidFill>
          <a:latin typeface="+mj-lt"/>
          <a:ea typeface="ＭＳ Ｐゴシック" pitchFamily="-105" charset="-128"/>
          <a:cs typeface="Arial" panose="020B0604020202020204" pitchFamily="34" charset="0"/>
        </a:defRPr>
      </a:lvl1pPr>
      <a:lvl2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2pPr>
      <a:lvl3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3pPr>
      <a:lvl4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4pPr>
      <a:lvl5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5pPr>
      <a:lvl6pPr marL="458983" algn="ctr" rtl="0" eaLnBrk="1" fontAlgn="base" hangingPunct="1">
        <a:spcBef>
          <a:spcPct val="0"/>
        </a:spcBef>
        <a:spcAft>
          <a:spcPct val="0"/>
        </a:spcAft>
        <a:defRPr sz="4417">
          <a:solidFill>
            <a:srgbClr val="CC0000"/>
          </a:solidFill>
          <a:latin typeface="Arial" charset="0"/>
        </a:defRPr>
      </a:lvl6pPr>
      <a:lvl7pPr marL="917966" algn="ctr" rtl="0" eaLnBrk="1" fontAlgn="base" hangingPunct="1">
        <a:spcBef>
          <a:spcPct val="0"/>
        </a:spcBef>
        <a:spcAft>
          <a:spcPct val="0"/>
        </a:spcAft>
        <a:defRPr sz="4417">
          <a:solidFill>
            <a:srgbClr val="CC0000"/>
          </a:solidFill>
          <a:latin typeface="Arial" charset="0"/>
        </a:defRPr>
      </a:lvl7pPr>
      <a:lvl8pPr marL="1376949" algn="ctr" rtl="0" eaLnBrk="1" fontAlgn="base" hangingPunct="1">
        <a:spcBef>
          <a:spcPct val="0"/>
        </a:spcBef>
        <a:spcAft>
          <a:spcPct val="0"/>
        </a:spcAft>
        <a:defRPr sz="4417">
          <a:solidFill>
            <a:srgbClr val="CC0000"/>
          </a:solidFill>
          <a:latin typeface="Arial" charset="0"/>
        </a:defRPr>
      </a:lvl8pPr>
      <a:lvl9pPr marL="1835932" algn="ctr" rtl="0" eaLnBrk="1" fontAlgn="base" hangingPunct="1">
        <a:spcBef>
          <a:spcPct val="0"/>
        </a:spcBef>
        <a:spcAft>
          <a:spcPct val="0"/>
        </a:spcAft>
        <a:defRPr sz="4417">
          <a:solidFill>
            <a:srgbClr val="CC0000"/>
          </a:solidFill>
          <a:latin typeface="Arial" charset="0"/>
        </a:defRPr>
      </a:lvl9pPr>
    </p:titleStyle>
    <p:bodyStyle>
      <a:lvl1pPr marL="0" indent="0" algn="l" rtl="0" eaLnBrk="1" fontAlgn="base" hangingPunct="1">
        <a:lnSpc>
          <a:spcPts val="2409"/>
        </a:lnSpc>
        <a:spcBef>
          <a:spcPts val="1004"/>
        </a:spcBef>
        <a:spcAft>
          <a:spcPts val="1004"/>
        </a:spcAft>
        <a:defRPr lang="en-GB" sz="2000" dirty="0">
          <a:solidFill>
            <a:schemeClr val="tx1"/>
          </a:solidFill>
          <a:latin typeface="+mn-lt"/>
          <a:ea typeface="ＭＳ Ｐゴシック" charset="-128"/>
          <a:cs typeface="ＭＳ Ｐゴシック" charset="-128"/>
        </a:defRPr>
      </a:lvl1pPr>
      <a:lvl2pPr marL="216742" indent="-216742" algn="l" rtl="0" eaLnBrk="1" fontAlgn="base" hangingPunct="1">
        <a:lnSpc>
          <a:spcPts val="2409"/>
        </a:lnSpc>
        <a:spcBef>
          <a:spcPts val="502"/>
        </a:spcBef>
        <a:spcAft>
          <a:spcPts val="502"/>
        </a:spcAft>
        <a:buClr>
          <a:srgbClr val="FC4421"/>
        </a:buClr>
        <a:buFont typeface="Arial" pitchFamily="-105" charset="0"/>
        <a:buChar char="•"/>
        <a:defRPr lang="en-GB" sz="2000" dirty="0">
          <a:solidFill>
            <a:schemeClr val="tx1"/>
          </a:solidFill>
          <a:latin typeface="+mn-lt"/>
          <a:ea typeface="ＭＳ Ｐゴシック" charset="-128"/>
          <a:cs typeface="+mn-cs"/>
        </a:defRPr>
      </a:lvl2pPr>
      <a:lvl3pPr marL="0" indent="0" algn="l" rtl="0" eaLnBrk="1" fontAlgn="base" hangingPunct="1">
        <a:lnSpc>
          <a:spcPts val="2008"/>
        </a:lnSpc>
        <a:spcBef>
          <a:spcPts val="502"/>
        </a:spcBef>
        <a:spcAft>
          <a:spcPts val="502"/>
        </a:spcAft>
        <a:buFont typeface="Lucida Grande" pitchFamily="-105" charset="0"/>
        <a:defRPr lang="en-GB" sz="1606" dirty="0">
          <a:solidFill>
            <a:schemeClr val="tx1"/>
          </a:solidFill>
          <a:latin typeface="+mn-lt"/>
          <a:ea typeface="ＭＳ Ｐゴシック" charset="-128"/>
          <a:cs typeface="+mn-cs"/>
        </a:defRPr>
      </a:lvl3pPr>
      <a:lvl4pPr marL="216742" indent="-216742" algn="l" rtl="0" eaLnBrk="1" fontAlgn="base" hangingPunct="1">
        <a:lnSpc>
          <a:spcPts val="2008"/>
        </a:lnSpc>
        <a:spcBef>
          <a:spcPts val="502"/>
        </a:spcBef>
        <a:spcAft>
          <a:spcPts val="502"/>
        </a:spcAft>
        <a:buClr>
          <a:srgbClr val="FC4421"/>
        </a:buClr>
        <a:buFont typeface="Arial" pitchFamily="-105" charset="0"/>
        <a:buChar char="•"/>
        <a:defRPr lang="en-GB" sz="1606" dirty="0">
          <a:solidFill>
            <a:schemeClr val="tx1"/>
          </a:solidFill>
          <a:latin typeface="+mn-lt"/>
          <a:ea typeface="ＭＳ Ｐゴシック" charset="-128"/>
          <a:cs typeface="ＭＳ Ｐゴシック" charset="-128"/>
        </a:defRPr>
      </a:lvl4pPr>
      <a:lvl5pPr marL="433484" indent="-216742" algn="l" rtl="0" eaLnBrk="1" fontAlgn="base" hangingPunct="1">
        <a:lnSpc>
          <a:spcPts val="2008"/>
        </a:lnSpc>
        <a:spcBef>
          <a:spcPct val="0"/>
        </a:spcBef>
        <a:spcAft>
          <a:spcPts val="502"/>
        </a:spcAft>
        <a:buFont typeface="Arial" pitchFamily="-105" charset="0"/>
        <a:buChar char="–"/>
        <a:defRPr lang="en-US" sz="1606" dirty="0">
          <a:solidFill>
            <a:schemeClr val="tx1"/>
          </a:solidFill>
          <a:latin typeface="+mn-lt"/>
          <a:ea typeface="ＭＳ Ｐゴシック" charset="-128"/>
          <a:cs typeface="ＭＳ Ｐゴシック" charset="-128"/>
        </a:defRPr>
      </a:lvl5pPr>
      <a:lvl6pPr marL="458983" indent="-458983" algn="l" defTabSz="917966" rtl="0" eaLnBrk="1" fontAlgn="base" hangingPunct="1">
        <a:spcBef>
          <a:spcPct val="20000"/>
        </a:spcBef>
        <a:spcAft>
          <a:spcPct val="0"/>
        </a:spcAft>
        <a:buChar char="»"/>
        <a:defRPr lang="en-GB" sz="1606" kern="0" baseline="0" dirty="0" smtClean="0">
          <a:solidFill>
            <a:schemeClr val="tx1"/>
          </a:solidFill>
          <a:latin typeface="+mn-lt"/>
          <a:ea typeface="ＭＳ Ｐゴシック" charset="-128"/>
          <a:cs typeface="ＭＳ Ｐゴシック" charset="-128"/>
        </a:defRPr>
      </a:lvl6pPr>
      <a:lvl7pPr marL="2983390" indent="-229492" algn="l" defTabSz="917966" rtl="0" eaLnBrk="1" fontAlgn="base" hangingPunct="1">
        <a:spcBef>
          <a:spcPct val="20000"/>
        </a:spcBef>
        <a:spcAft>
          <a:spcPct val="0"/>
        </a:spcAft>
        <a:buClr>
          <a:srgbClr val="E30613"/>
        </a:buClr>
        <a:buChar char="»"/>
        <a:defRPr lang="en-GB" sz="1606" kern="0" baseline="0" dirty="0" smtClean="0">
          <a:solidFill>
            <a:schemeClr val="tx1"/>
          </a:solidFill>
          <a:latin typeface="+mn-lt"/>
          <a:ea typeface="ＭＳ Ｐゴシック" charset="-128"/>
          <a:cs typeface="ＭＳ Ｐゴシック" charset="-128"/>
        </a:defRPr>
      </a:lvl7pPr>
      <a:lvl8pPr marL="3442373" indent="-229492" algn="l" defTabSz="917966" rtl="0" eaLnBrk="1" fontAlgn="base" hangingPunct="1">
        <a:spcBef>
          <a:spcPct val="20000"/>
        </a:spcBef>
        <a:spcAft>
          <a:spcPct val="0"/>
        </a:spcAft>
        <a:buChar char="»"/>
        <a:defRPr lang="en-GB" sz="1606" kern="0" dirty="0" smtClean="0">
          <a:solidFill>
            <a:schemeClr val="tx1"/>
          </a:solidFill>
          <a:latin typeface="+mn-lt"/>
          <a:ea typeface="ＭＳ Ｐゴシック" charset="-128"/>
          <a:cs typeface="ＭＳ Ｐゴシック" charset="-128"/>
        </a:defRPr>
      </a:lvl8pPr>
      <a:lvl9pPr marL="3901356" indent="-229492" algn="l" defTabSz="917966" rtl="0" eaLnBrk="1" fontAlgn="base" hangingPunct="1">
        <a:spcBef>
          <a:spcPct val="20000"/>
        </a:spcBef>
        <a:spcAft>
          <a:spcPct val="0"/>
        </a:spcAft>
        <a:buChar char="»"/>
        <a:defRPr lang="en-GB" sz="1004"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8983" rtl="0" eaLnBrk="1" latinLnBrk="0" hangingPunct="1">
        <a:defRPr sz="1807" kern="1200">
          <a:solidFill>
            <a:schemeClr val="tx1"/>
          </a:solidFill>
          <a:latin typeface="+mn-lt"/>
          <a:ea typeface="+mn-ea"/>
          <a:cs typeface="+mn-cs"/>
        </a:defRPr>
      </a:lvl1pPr>
      <a:lvl2pPr marL="458983" algn="l" defTabSz="458983" rtl="0" eaLnBrk="1" latinLnBrk="0" hangingPunct="1">
        <a:defRPr sz="1807" kern="1200">
          <a:solidFill>
            <a:schemeClr val="tx1"/>
          </a:solidFill>
          <a:latin typeface="+mn-lt"/>
          <a:ea typeface="+mn-ea"/>
          <a:cs typeface="+mn-cs"/>
        </a:defRPr>
      </a:lvl2pPr>
      <a:lvl3pPr marL="917966" algn="l" defTabSz="458983" rtl="0" eaLnBrk="1" latinLnBrk="0" hangingPunct="1">
        <a:defRPr sz="1807" kern="1200">
          <a:solidFill>
            <a:schemeClr val="tx1"/>
          </a:solidFill>
          <a:latin typeface="+mn-lt"/>
          <a:ea typeface="+mn-ea"/>
          <a:cs typeface="+mn-cs"/>
        </a:defRPr>
      </a:lvl3pPr>
      <a:lvl4pPr marL="1376949" algn="l" defTabSz="458983" rtl="0" eaLnBrk="1" latinLnBrk="0" hangingPunct="1">
        <a:defRPr sz="1807" kern="1200">
          <a:solidFill>
            <a:schemeClr val="tx1"/>
          </a:solidFill>
          <a:latin typeface="+mn-lt"/>
          <a:ea typeface="+mn-ea"/>
          <a:cs typeface="+mn-cs"/>
        </a:defRPr>
      </a:lvl4pPr>
      <a:lvl5pPr marL="1835932" algn="l" defTabSz="458983" rtl="0" eaLnBrk="1" latinLnBrk="0" hangingPunct="1">
        <a:defRPr sz="1807" kern="1200">
          <a:solidFill>
            <a:schemeClr val="tx1"/>
          </a:solidFill>
          <a:latin typeface="+mn-lt"/>
          <a:ea typeface="+mn-ea"/>
          <a:cs typeface="+mn-cs"/>
        </a:defRPr>
      </a:lvl5pPr>
      <a:lvl6pPr marL="2294915" algn="l" defTabSz="458983" rtl="0" eaLnBrk="1" latinLnBrk="0" hangingPunct="1">
        <a:defRPr sz="1807" kern="1200">
          <a:solidFill>
            <a:schemeClr val="tx1"/>
          </a:solidFill>
          <a:latin typeface="+mn-lt"/>
          <a:ea typeface="+mn-ea"/>
          <a:cs typeface="+mn-cs"/>
        </a:defRPr>
      </a:lvl6pPr>
      <a:lvl7pPr marL="2753898" algn="l" defTabSz="458983" rtl="0" eaLnBrk="1" latinLnBrk="0" hangingPunct="1">
        <a:defRPr sz="1807" kern="1200">
          <a:solidFill>
            <a:schemeClr val="tx1"/>
          </a:solidFill>
          <a:latin typeface="+mn-lt"/>
          <a:ea typeface="+mn-ea"/>
          <a:cs typeface="+mn-cs"/>
        </a:defRPr>
      </a:lvl7pPr>
      <a:lvl8pPr marL="3212882" algn="l" defTabSz="458983" rtl="0" eaLnBrk="1" latinLnBrk="0" hangingPunct="1">
        <a:defRPr sz="1807" kern="1200">
          <a:solidFill>
            <a:schemeClr val="tx1"/>
          </a:solidFill>
          <a:latin typeface="+mn-lt"/>
          <a:ea typeface="+mn-ea"/>
          <a:cs typeface="+mn-cs"/>
        </a:defRPr>
      </a:lvl8pPr>
      <a:lvl9pPr marL="3671865" algn="l" defTabSz="458983" rtl="0" eaLnBrk="1" latinLnBrk="0" hangingPunct="1">
        <a:defRPr sz="1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71156A-2242-124B-AF49-34A979232ED8}"/>
              </a:ext>
            </a:extLst>
          </p:cNvPr>
          <p:cNvSpPr txBox="1">
            <a:spLocks/>
          </p:cNvSpPr>
          <p:nvPr/>
        </p:nvSpPr>
        <p:spPr>
          <a:xfrm>
            <a:off x="360000" y="1980110"/>
            <a:ext cx="10800000" cy="3779890"/>
          </a:xfrm>
          <a:prstGeom prst="rect">
            <a:avLst/>
          </a:prstGeom>
        </p:spPr>
        <p:txBody>
          <a:bodyPr lIns="0" tIns="0" rIns="0" bIns="0" anchor="t" anchorCtr="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Poppins" pitchFamily="2" charset="77"/>
                <a:ea typeface="+mn-ea"/>
                <a:cs typeface="Poppins"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Poppins" pitchFamily="2" charset="77"/>
                <a:ea typeface="+mn-ea"/>
                <a:cs typeface="Poppins"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Poppins" pitchFamily="2" charset="77"/>
                <a:ea typeface="+mn-ea"/>
                <a:cs typeface="Poppins"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Poppins" pitchFamily="2" charset="77"/>
                <a:ea typeface="+mn-ea"/>
                <a:cs typeface="Poppins"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Poppins" pitchFamily="2" charset="77"/>
                <a:ea typeface="+mn-ea"/>
                <a:cs typeface="Poppins"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08030" fontAlgn="auto">
              <a:lnSpc>
                <a:spcPct val="100000"/>
              </a:lnSpc>
              <a:spcBef>
                <a:spcPts val="0"/>
              </a:spcBef>
              <a:spcAft>
                <a:spcPts val="0"/>
              </a:spcAft>
              <a:buNone/>
              <a:defRPr/>
            </a:pPr>
            <a:r>
              <a:rPr lang="en-GB" sz="2800" b="1">
                <a:solidFill>
                  <a:srgbClr val="170130"/>
                </a:solidFill>
                <a:latin typeface="Arial" panose="020B0604020202020204" pitchFamily="34" charset="0"/>
                <a:ea typeface="ＭＳ Ｐゴシック" panose="020B0600070205080204" pitchFamily="34" charset="-128"/>
                <a:cs typeface="Arial" panose="020B0604020202020204" pitchFamily="34" charset="0"/>
              </a:rPr>
              <a:t>Occupational Specialism: Gas Engineering</a:t>
            </a:r>
          </a:p>
          <a:p>
            <a:pPr marL="0" indent="0">
              <a:buNone/>
            </a:pPr>
            <a:r>
              <a:rPr lang="en-GB" sz="2800">
                <a:solidFill>
                  <a:schemeClr val="tx1"/>
                </a:solidFill>
                <a:latin typeface="Arial" panose="020B0604020202020204" pitchFamily="34" charset="0"/>
                <a:ea typeface="ＭＳ Ｐゴシック" panose="020B0600070205080204" pitchFamily="34" charset="-128"/>
                <a:cs typeface="Arial" panose="020B0604020202020204" pitchFamily="34" charset="0"/>
              </a:rPr>
              <a:t>K1.16 Scientific principles and concepts as applied to gas engineering</a:t>
            </a:r>
          </a:p>
          <a:p>
            <a:pPr marL="0" indent="0">
              <a:buNone/>
            </a:pPr>
            <a:endParaRPr lang="en-GB" sz="2800">
              <a:solidFill>
                <a:srgbClr val="3432E1"/>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en-US" sz="2800" b="1">
                <a:solidFill>
                  <a:srgbClr val="FC4421"/>
                </a:solidFill>
                <a:latin typeface="Arial"/>
                <a:ea typeface="ＭＳ Ｐゴシック"/>
                <a:cs typeface="Arial"/>
              </a:rPr>
              <a:t>PowerPoint 1.16a: Introduction to combustion science</a:t>
            </a:r>
          </a:p>
        </p:txBody>
      </p:sp>
    </p:spTree>
    <p:extLst>
      <p:ext uri="{BB962C8B-B14F-4D97-AF65-F5344CB8AC3E}">
        <p14:creationId xmlns:p14="http://schemas.microsoft.com/office/powerpoint/2010/main" val="4139293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93D77-835C-1CD8-4624-C06660EEF48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8FD9B97-B213-0BA2-40C1-05CEE24AE01E}"/>
              </a:ext>
            </a:extLst>
          </p:cNvPr>
          <p:cNvSpPr>
            <a:spLocks noGrp="1"/>
          </p:cNvSpPr>
          <p:nvPr>
            <p:ph type="title"/>
          </p:nvPr>
        </p:nvSpPr>
        <p:spPr>
          <a:xfrm>
            <a:off x="252000" y="959222"/>
            <a:ext cx="11628452" cy="646331"/>
          </a:xfrm>
        </p:spPr>
        <p:txBody>
          <a:bodyPr/>
          <a:lstStyle/>
          <a:p>
            <a:r>
              <a:rPr lang="en-GB"/>
              <a:t>Complete vs Incomplete Combustion</a:t>
            </a:r>
          </a:p>
        </p:txBody>
      </p:sp>
      <p:sp>
        <p:nvSpPr>
          <p:cNvPr id="6" name="Content Placeholder 5">
            <a:extLst>
              <a:ext uri="{FF2B5EF4-FFF2-40B4-BE49-F238E27FC236}">
                <a16:creationId xmlns:a16="http://schemas.microsoft.com/office/drawing/2014/main" id="{A996F9F2-D93A-AD96-5E47-769F882CE5DA}"/>
              </a:ext>
            </a:extLst>
          </p:cNvPr>
          <p:cNvSpPr>
            <a:spLocks noGrp="1"/>
          </p:cNvSpPr>
          <p:nvPr>
            <p:ph sz="quarter" idx="10"/>
          </p:nvPr>
        </p:nvSpPr>
        <p:spPr>
          <a:xfrm>
            <a:off x="360000" y="1800000"/>
            <a:ext cx="11425600" cy="4140000"/>
          </a:xfrm>
        </p:spPr>
        <p:txBody>
          <a:bodyPr/>
          <a:lstStyle/>
          <a:p>
            <a:r>
              <a:rPr lang="en-GB" sz="2400" b="1">
                <a:solidFill>
                  <a:srgbClr val="000000"/>
                </a:solidFill>
                <a:effectLst/>
                <a:latin typeface="Arial" panose="020B0604020202020204" pitchFamily="34" charset="0"/>
              </a:rPr>
              <a:t>Incomplete combustion</a:t>
            </a:r>
            <a:r>
              <a:rPr lang="en-GB" sz="2400">
                <a:solidFill>
                  <a:srgbClr val="000000"/>
                </a:solidFill>
                <a:effectLst/>
                <a:latin typeface="Arial" panose="020B0604020202020204" pitchFamily="34" charset="0"/>
              </a:rPr>
              <a:t> occurs when fuel burns with </a:t>
            </a:r>
            <a:r>
              <a:rPr lang="en-GB" sz="2400" b="1">
                <a:solidFill>
                  <a:srgbClr val="000000"/>
                </a:solidFill>
                <a:effectLst/>
                <a:latin typeface="Arial" panose="020B0604020202020204" pitchFamily="34" charset="0"/>
              </a:rPr>
              <a:t>insufficient oxygen</a:t>
            </a:r>
            <a:r>
              <a:rPr lang="en-GB" sz="2400">
                <a:solidFill>
                  <a:srgbClr val="000000"/>
                </a:solidFill>
                <a:effectLst/>
                <a:latin typeface="Arial" panose="020B0604020202020204" pitchFamily="34" charset="0"/>
              </a:rPr>
              <a:t>, </a:t>
            </a:r>
            <a:r>
              <a:rPr lang="en-GB">
                <a:solidFill>
                  <a:srgbClr val="000000"/>
                </a:solidFill>
                <a:latin typeface="Arial" panose="020B0604020202020204" pitchFamily="34" charset="0"/>
              </a:rPr>
              <a:t>producing carbon monoxide (CO), soot, and other harmful by-products, as well as</a:t>
            </a:r>
            <a:r>
              <a:rPr lang="en-GB" sz="2400">
                <a:solidFill>
                  <a:srgbClr val="000000"/>
                </a:solidFill>
                <a:effectLst/>
                <a:latin typeface="Arial" panose="020B0604020202020204" pitchFamily="34" charset="0"/>
              </a:rPr>
              <a:t> </a:t>
            </a:r>
            <a:r>
              <a:rPr lang="en-GB" sz="2400" b="1">
                <a:solidFill>
                  <a:srgbClr val="000000"/>
                </a:solidFill>
                <a:effectLst/>
                <a:latin typeface="Arial" panose="020B0604020202020204" pitchFamily="34" charset="0"/>
              </a:rPr>
              <a:t>carbon dioxide (CO₂)</a:t>
            </a:r>
            <a:r>
              <a:rPr lang="en-GB" sz="2400">
                <a:solidFill>
                  <a:srgbClr val="000000"/>
                </a:solidFill>
                <a:effectLst/>
                <a:latin typeface="Arial" panose="020B0604020202020204" pitchFamily="34" charset="0"/>
              </a:rPr>
              <a:t> and </a:t>
            </a:r>
            <a:r>
              <a:rPr lang="en-GB" sz="2400" b="1">
                <a:solidFill>
                  <a:srgbClr val="000000"/>
                </a:solidFill>
                <a:effectLst/>
                <a:latin typeface="Arial" panose="020B0604020202020204" pitchFamily="34" charset="0"/>
              </a:rPr>
              <a:t>water vapour (H₂O)</a:t>
            </a:r>
            <a:r>
              <a:rPr lang="en-GB" sz="2400">
                <a:solidFill>
                  <a:srgbClr val="000000"/>
                </a:solidFill>
                <a:effectLst/>
                <a:latin typeface="Arial" panose="020B0604020202020204" pitchFamily="34" charset="0"/>
              </a:rPr>
              <a:t>. </a:t>
            </a:r>
          </a:p>
          <a:p>
            <a:pPr marL="0" indent="0" algn="l" rtl="0" eaLnBrk="1" hangingPunct="1">
              <a:lnSpc>
                <a:spcPct val="110000"/>
              </a:lnSpc>
              <a:spcAft>
                <a:spcPts val="1200"/>
              </a:spcAft>
              <a:buNone/>
            </a:pPr>
            <a:r>
              <a:rPr lang="en-GB" sz="2400">
                <a:solidFill>
                  <a:srgbClr val="000000"/>
                </a:solidFill>
                <a:effectLst/>
                <a:latin typeface="Arial" panose="020B0604020202020204" pitchFamily="34" charset="0"/>
              </a:rPr>
              <a:t>This reaction is less efficient, generates less heat, and poses health risks due to </a:t>
            </a:r>
            <a:r>
              <a:rPr lang="en-GB" sz="2400" b="1">
                <a:solidFill>
                  <a:srgbClr val="000000"/>
                </a:solidFill>
                <a:effectLst/>
                <a:latin typeface="Arial" panose="020B0604020202020204" pitchFamily="34" charset="0"/>
              </a:rPr>
              <a:t>toxic gases</a:t>
            </a:r>
            <a:r>
              <a:rPr lang="en-GB" sz="2400">
                <a:solidFill>
                  <a:srgbClr val="000000"/>
                </a:solidFill>
                <a:effectLst/>
                <a:latin typeface="Arial" panose="020B0604020202020204" pitchFamily="34" charset="0"/>
              </a:rPr>
              <a:t>. Signs include a </a:t>
            </a:r>
            <a:r>
              <a:rPr lang="en-GB" sz="2400" b="1">
                <a:solidFill>
                  <a:srgbClr val="000000"/>
                </a:solidFill>
                <a:effectLst/>
                <a:latin typeface="Arial" panose="020B0604020202020204" pitchFamily="34" charset="0"/>
              </a:rPr>
              <a:t>yellow or orange flame</a:t>
            </a:r>
            <a:r>
              <a:rPr lang="en-GB" sz="2400">
                <a:solidFill>
                  <a:srgbClr val="000000"/>
                </a:solidFill>
                <a:effectLst/>
                <a:latin typeface="Arial" panose="020B0604020202020204" pitchFamily="34" charset="0"/>
              </a:rPr>
              <a:t>, poor appliance function, and elevated CO levels in flue gas analysis. </a:t>
            </a:r>
            <a:endParaRPr lang="en-GB"/>
          </a:p>
        </p:txBody>
      </p:sp>
    </p:spTree>
    <p:extLst>
      <p:ext uri="{BB962C8B-B14F-4D97-AF65-F5344CB8AC3E}">
        <p14:creationId xmlns:p14="http://schemas.microsoft.com/office/powerpoint/2010/main" val="1135689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CFEAB-4E22-01F7-77AC-88AC4F4A8C7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BAADD57-48C3-6E88-B2EC-0FCF925455B4}"/>
              </a:ext>
            </a:extLst>
          </p:cNvPr>
          <p:cNvSpPr>
            <a:spLocks noGrp="1"/>
          </p:cNvSpPr>
          <p:nvPr>
            <p:ph type="title"/>
          </p:nvPr>
        </p:nvSpPr>
        <p:spPr>
          <a:xfrm>
            <a:off x="252000" y="959222"/>
            <a:ext cx="11628452" cy="646331"/>
          </a:xfrm>
        </p:spPr>
        <p:txBody>
          <a:bodyPr/>
          <a:lstStyle/>
          <a:p>
            <a:r>
              <a:rPr lang="en-GB"/>
              <a:t>Complete vs Incomplete Combustion</a:t>
            </a:r>
          </a:p>
        </p:txBody>
      </p:sp>
      <p:sp>
        <p:nvSpPr>
          <p:cNvPr id="6" name="Content Placeholder 5">
            <a:extLst>
              <a:ext uri="{FF2B5EF4-FFF2-40B4-BE49-F238E27FC236}">
                <a16:creationId xmlns:a16="http://schemas.microsoft.com/office/drawing/2014/main" id="{2B96391E-8C85-1CAD-4052-A146F1D98633}"/>
              </a:ext>
            </a:extLst>
          </p:cNvPr>
          <p:cNvSpPr>
            <a:spLocks noGrp="1"/>
          </p:cNvSpPr>
          <p:nvPr>
            <p:ph sz="quarter" idx="10"/>
          </p:nvPr>
        </p:nvSpPr>
        <p:spPr>
          <a:xfrm>
            <a:off x="1386120" y="1950312"/>
            <a:ext cx="9360212" cy="4140000"/>
          </a:xfrm>
        </p:spPr>
        <p:txBody>
          <a:bodyPr/>
          <a:lstStyle/>
          <a:p>
            <a:pPr algn="ctr"/>
            <a:r>
              <a:rPr lang="en-GB" b="1" dirty="0">
                <a:solidFill>
                  <a:srgbClr val="000000"/>
                </a:solidFill>
                <a:latin typeface="Arial"/>
                <a:ea typeface="ＭＳ Ｐゴシック"/>
              </a:rPr>
              <a:t>Typical equation of incomplete combustion</a:t>
            </a:r>
            <a:endParaRPr lang="en-GB" dirty="0">
              <a:solidFill>
                <a:srgbClr val="000000"/>
              </a:solidFill>
              <a:latin typeface="Arial"/>
              <a:ea typeface="ＭＳ Ｐゴシック"/>
            </a:endParaRPr>
          </a:p>
          <a:p>
            <a:pPr algn="ctr"/>
            <a:r>
              <a:rPr lang="en-GB" b="1" dirty="0">
                <a:solidFill>
                  <a:srgbClr val="000000"/>
                </a:solidFill>
                <a:latin typeface="Arial"/>
                <a:ea typeface="ＭＳ Ｐゴシック"/>
              </a:rPr>
              <a:t> (for methane):</a:t>
            </a:r>
          </a:p>
          <a:p>
            <a:pPr algn="ctr"/>
            <a:br>
              <a:rPr lang="en-GB" dirty="0">
                <a:latin typeface="Arial" panose="020B0604020202020204" pitchFamily="34" charset="0"/>
              </a:rPr>
            </a:br>
            <a:r>
              <a:rPr lang="en-GB" dirty="0">
                <a:solidFill>
                  <a:srgbClr val="000000"/>
                </a:solidFill>
                <a:latin typeface="Arial"/>
                <a:ea typeface="ＭＳ Ｐゴシック"/>
              </a:rPr>
              <a:t>CH₄ + 1.5 O₂ → CO + 2H₂O (and possible carbon(C)/soot)</a:t>
            </a:r>
            <a:endParaRPr lang="en-GB" dirty="0">
              <a:latin typeface="Arial"/>
              <a:ea typeface="ＭＳ Ｐゴシック"/>
            </a:endParaRPr>
          </a:p>
        </p:txBody>
      </p:sp>
    </p:spTree>
    <p:extLst>
      <p:ext uri="{BB962C8B-B14F-4D97-AF65-F5344CB8AC3E}">
        <p14:creationId xmlns:p14="http://schemas.microsoft.com/office/powerpoint/2010/main" val="25597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79E93-934F-1684-D113-0DBD6F33F49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F2C5F80-3298-7D04-5FD8-A440E5DCCD87}"/>
              </a:ext>
            </a:extLst>
          </p:cNvPr>
          <p:cNvSpPr>
            <a:spLocks noGrp="1"/>
          </p:cNvSpPr>
          <p:nvPr>
            <p:ph type="title"/>
          </p:nvPr>
        </p:nvSpPr>
        <p:spPr>
          <a:xfrm>
            <a:off x="252000" y="959222"/>
            <a:ext cx="11628452" cy="646331"/>
          </a:xfrm>
        </p:spPr>
        <p:txBody>
          <a:bodyPr/>
          <a:lstStyle/>
          <a:p>
            <a:r>
              <a:rPr lang="en-GB"/>
              <a:t>Complete vs Incomplete Combustion</a:t>
            </a:r>
          </a:p>
        </p:txBody>
      </p:sp>
      <p:sp>
        <p:nvSpPr>
          <p:cNvPr id="6" name="Content Placeholder 5">
            <a:extLst>
              <a:ext uri="{FF2B5EF4-FFF2-40B4-BE49-F238E27FC236}">
                <a16:creationId xmlns:a16="http://schemas.microsoft.com/office/drawing/2014/main" id="{9D24A1A8-E8B0-899A-BCC7-6D8A36A4A5CF}"/>
              </a:ext>
            </a:extLst>
          </p:cNvPr>
          <p:cNvSpPr>
            <a:spLocks noGrp="1"/>
          </p:cNvSpPr>
          <p:nvPr>
            <p:ph sz="quarter" idx="10"/>
          </p:nvPr>
        </p:nvSpPr>
        <p:spPr/>
        <p:txBody>
          <a:bodyPr/>
          <a:lstStyle/>
          <a:p>
            <a:r>
              <a:rPr lang="en-GB" b="1" dirty="0"/>
              <a:t>Products of incomplete combustion:</a:t>
            </a:r>
            <a:endParaRPr lang="en-GB" dirty="0"/>
          </a:p>
          <a:p>
            <a:pPr marL="342900" indent="-342900">
              <a:buFont typeface="Arial" panose="020B0604020202020204" pitchFamily="34" charset="0"/>
              <a:buChar char="•"/>
            </a:pPr>
            <a:r>
              <a:rPr lang="en-GB" dirty="0"/>
              <a:t>Carbon monoxide (CO) — </a:t>
            </a:r>
            <a:r>
              <a:rPr lang="en-GB" b="1" dirty="0"/>
              <a:t>a toxic gas</a:t>
            </a:r>
            <a:endParaRPr lang="en-GB" dirty="0"/>
          </a:p>
          <a:p>
            <a:pPr marL="342900" indent="-342900">
              <a:buFont typeface="Arial" panose="020B0604020202020204" pitchFamily="34" charset="0"/>
              <a:buChar char="•"/>
            </a:pPr>
            <a:r>
              <a:rPr lang="en-GB" dirty="0"/>
              <a:t>Water vapour (H₂O)</a:t>
            </a:r>
          </a:p>
          <a:p>
            <a:pPr marL="342900" indent="-342900">
              <a:buFont typeface="Arial" panose="020B0604020202020204" pitchFamily="34" charset="0"/>
              <a:buChar char="•"/>
            </a:pPr>
            <a:r>
              <a:rPr lang="en-GB" dirty="0"/>
              <a:t>Soot or carbon particles (C)</a:t>
            </a:r>
          </a:p>
          <a:p>
            <a:pPr marL="342900" indent="-342900">
              <a:buFont typeface="Arial" panose="020B0604020202020204" pitchFamily="34" charset="0"/>
              <a:buChar char="•"/>
            </a:pPr>
            <a:r>
              <a:rPr lang="en-GB" dirty="0"/>
              <a:t>Less heat energy</a:t>
            </a:r>
          </a:p>
          <a:p>
            <a:r>
              <a:rPr lang="en-GB" b="1" dirty="0"/>
              <a:t>Features:</a:t>
            </a:r>
            <a:endParaRPr lang="en-GB" dirty="0"/>
          </a:p>
          <a:p>
            <a:r>
              <a:rPr lang="en-GB" dirty="0">
                <a:ea typeface="ＭＳ Ｐゴシック"/>
              </a:rPr>
              <a:t>Yellow or orange flame, inefficient burning, black soot may build up and potential production of carbon monoxide (CO).</a:t>
            </a:r>
          </a:p>
          <a:p>
            <a:endParaRPr lang="en-GB" dirty="0"/>
          </a:p>
        </p:txBody>
      </p:sp>
    </p:spTree>
    <p:extLst>
      <p:ext uri="{BB962C8B-B14F-4D97-AF65-F5344CB8AC3E}">
        <p14:creationId xmlns:p14="http://schemas.microsoft.com/office/powerpoint/2010/main" val="616617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38448-5873-2B68-0BF7-3EC07445101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892617C-CB46-6240-2AE6-721F2232528B}"/>
              </a:ext>
            </a:extLst>
          </p:cNvPr>
          <p:cNvSpPr>
            <a:spLocks noGrp="1"/>
          </p:cNvSpPr>
          <p:nvPr>
            <p:ph type="title"/>
          </p:nvPr>
        </p:nvSpPr>
        <p:spPr>
          <a:xfrm>
            <a:off x="252000" y="959222"/>
            <a:ext cx="11628452" cy="646331"/>
          </a:xfrm>
        </p:spPr>
        <p:txBody>
          <a:bodyPr/>
          <a:lstStyle/>
          <a:p>
            <a:r>
              <a:rPr lang="en-GB"/>
              <a:t>By-products of combustion</a:t>
            </a:r>
          </a:p>
        </p:txBody>
      </p:sp>
      <p:sp>
        <p:nvSpPr>
          <p:cNvPr id="6" name="Content Placeholder 5">
            <a:extLst>
              <a:ext uri="{FF2B5EF4-FFF2-40B4-BE49-F238E27FC236}">
                <a16:creationId xmlns:a16="http://schemas.microsoft.com/office/drawing/2014/main" id="{A70B9E20-8185-F565-93CB-6AA56F04A066}"/>
              </a:ext>
            </a:extLst>
          </p:cNvPr>
          <p:cNvSpPr>
            <a:spLocks noGrp="1"/>
          </p:cNvSpPr>
          <p:nvPr>
            <p:ph sz="quarter" idx="10"/>
          </p:nvPr>
        </p:nvSpPr>
        <p:spPr/>
        <p:txBody>
          <a:bodyPr/>
          <a:lstStyle/>
          <a:p>
            <a:pPr marL="0" indent="0" algn="l" rtl="0" eaLnBrk="1" hangingPunct="1">
              <a:lnSpc>
                <a:spcPct val="110000"/>
              </a:lnSpc>
              <a:spcAft>
                <a:spcPts val="1200"/>
              </a:spcAft>
              <a:buNone/>
            </a:pPr>
            <a:r>
              <a:rPr lang="en-GB" sz="2400" b="1" dirty="0">
                <a:solidFill>
                  <a:srgbClr val="000000"/>
                </a:solidFill>
                <a:effectLst/>
                <a:latin typeface="Arial" panose="020B0604020202020204" pitchFamily="34" charset="0"/>
              </a:rPr>
              <a:t>Complete combustion:</a:t>
            </a:r>
            <a:r>
              <a:rPr lang="en-GB" sz="2400" dirty="0">
                <a:solidFill>
                  <a:srgbClr val="000000"/>
                </a:solidFill>
                <a:effectLst/>
                <a:latin typeface="Arial" panose="020B0604020202020204" pitchFamily="34" charset="0"/>
              </a:rPr>
              <a:t> Produces CO₂, H₂O, and heat.</a:t>
            </a:r>
          </a:p>
          <a:p>
            <a:pPr marL="0" indent="0" algn="l" rtl="0" eaLnBrk="1" hangingPunct="1">
              <a:lnSpc>
                <a:spcPct val="110000"/>
              </a:lnSpc>
              <a:spcAft>
                <a:spcPts val="1200"/>
              </a:spcAft>
              <a:buNone/>
            </a:pPr>
            <a:r>
              <a:rPr lang="en-GB" sz="2400" b="1" dirty="0">
                <a:solidFill>
                  <a:srgbClr val="000000"/>
                </a:solidFill>
                <a:effectLst/>
                <a:latin typeface="Arial" panose="020B0604020202020204" pitchFamily="34" charset="0"/>
              </a:rPr>
              <a:t>Incomplete combustion:</a:t>
            </a:r>
            <a:r>
              <a:rPr lang="en-GB" sz="2400" dirty="0">
                <a:solidFill>
                  <a:srgbClr val="000000"/>
                </a:solidFill>
                <a:effectLst/>
                <a:latin typeface="Arial" panose="020B0604020202020204" pitchFamily="34" charset="0"/>
              </a:rPr>
              <a:t> Results in CO, C (soot), aldehydes, and hydrocarbons.</a:t>
            </a:r>
          </a:p>
          <a:p>
            <a:pPr marL="0" indent="0" algn="l" rtl="0" eaLnBrk="1" hangingPunct="1">
              <a:lnSpc>
                <a:spcPct val="110000"/>
              </a:lnSpc>
              <a:spcAft>
                <a:spcPts val="1200"/>
              </a:spcAft>
              <a:buNone/>
            </a:pPr>
            <a:r>
              <a:rPr lang="en-GB" sz="2400" b="1" dirty="0">
                <a:solidFill>
                  <a:srgbClr val="000000"/>
                </a:solidFill>
                <a:effectLst/>
                <a:latin typeface="Arial" panose="020B0604020202020204" pitchFamily="34" charset="0"/>
              </a:rPr>
              <a:t>Dangers of CO:</a:t>
            </a:r>
            <a:r>
              <a:rPr lang="en-GB" sz="2400" dirty="0">
                <a:solidFill>
                  <a:srgbClr val="000000"/>
                </a:solidFill>
                <a:effectLst/>
                <a:latin typeface="Arial" panose="020B0604020202020204" pitchFamily="34" charset="0"/>
              </a:rPr>
              <a:t> It is a colourless, odourless, and toxic gas that can lead to poisoning or fatality.</a:t>
            </a:r>
          </a:p>
          <a:p>
            <a:pPr marL="0" indent="0" algn="l" rtl="0" eaLnBrk="1" hangingPunct="1">
              <a:lnSpc>
                <a:spcPct val="110000"/>
              </a:lnSpc>
              <a:spcAft>
                <a:spcPts val="1200"/>
              </a:spcAft>
              <a:buNone/>
            </a:pPr>
            <a:r>
              <a:rPr lang="en-GB" sz="2400" dirty="0">
                <a:solidFill>
                  <a:srgbClr val="000000"/>
                </a:solidFill>
                <a:effectLst/>
                <a:latin typeface="Arial" panose="020B0604020202020204" pitchFamily="34" charset="0"/>
              </a:rPr>
              <a:t>The significance of </a:t>
            </a:r>
            <a:r>
              <a:rPr lang="en-GB" sz="2400" b="1" dirty="0">
                <a:solidFill>
                  <a:srgbClr val="000000"/>
                </a:solidFill>
                <a:effectLst/>
                <a:latin typeface="Arial" panose="020B0604020202020204" pitchFamily="34" charset="0"/>
              </a:rPr>
              <a:t>adequate air supply</a:t>
            </a:r>
            <a:r>
              <a:rPr lang="en-GB" sz="2400" dirty="0">
                <a:solidFill>
                  <a:srgbClr val="000000"/>
                </a:solidFill>
                <a:effectLst/>
                <a:latin typeface="Arial" panose="020B0604020202020204" pitchFamily="34" charset="0"/>
              </a:rPr>
              <a:t> and </a:t>
            </a:r>
            <a:r>
              <a:rPr lang="en-GB" sz="2400" b="1" dirty="0">
                <a:solidFill>
                  <a:srgbClr val="000000"/>
                </a:solidFill>
                <a:effectLst/>
                <a:latin typeface="Arial" panose="020B0604020202020204" pitchFamily="34" charset="0"/>
              </a:rPr>
              <a:t>ventilation</a:t>
            </a:r>
            <a:r>
              <a:rPr lang="en-GB" sz="2400" dirty="0">
                <a:solidFill>
                  <a:srgbClr val="000000"/>
                </a:solidFill>
                <a:effectLst/>
                <a:latin typeface="Arial" panose="020B0604020202020204" pitchFamily="34" charset="0"/>
              </a:rPr>
              <a:t> is crucial.</a:t>
            </a:r>
          </a:p>
          <a:p>
            <a:endParaRPr lang="en-GB" dirty="0"/>
          </a:p>
          <a:p>
            <a:r>
              <a:rPr lang="en-GB" dirty="0"/>
              <a:t>Combustion Triangle (Fuel – Heat – Oxygen).</a:t>
            </a:r>
          </a:p>
          <a:p>
            <a:pPr marL="0" indent="0" algn="l" rtl="0" eaLnBrk="1" hangingPunct="1">
              <a:lnSpc>
                <a:spcPct val="110000"/>
              </a:lnSpc>
              <a:spcAft>
                <a:spcPts val="1200"/>
              </a:spcAft>
              <a:buNone/>
            </a:pPr>
            <a:endParaRPr lang="en-GB" dirty="0">
              <a:solidFill>
                <a:srgbClr val="000000"/>
              </a:solidFill>
              <a:latin typeface="Arial" panose="020B0604020202020204" pitchFamily="34" charset="0"/>
            </a:endParaRPr>
          </a:p>
          <a:p>
            <a:pPr marL="0" indent="0" algn="l" rtl="0" eaLnBrk="1" hangingPunct="1">
              <a:lnSpc>
                <a:spcPct val="110000"/>
              </a:lnSpc>
              <a:spcAft>
                <a:spcPts val="1200"/>
              </a:spcAft>
              <a:buNone/>
            </a:pPr>
            <a:endParaRPr lang="en-GB" dirty="0"/>
          </a:p>
        </p:txBody>
      </p:sp>
      <p:pic>
        <p:nvPicPr>
          <p:cNvPr id="2" name="Picture 1">
            <a:extLst>
              <a:ext uri="{FF2B5EF4-FFF2-40B4-BE49-F238E27FC236}">
                <a16:creationId xmlns:a16="http://schemas.microsoft.com/office/drawing/2014/main" id="{BE6BD3A2-B3E1-6989-B024-F674D54C1127}"/>
              </a:ext>
            </a:extLst>
          </p:cNvPr>
          <p:cNvPicPr>
            <a:picLocks noChangeAspect="1"/>
          </p:cNvPicPr>
          <p:nvPr/>
        </p:nvPicPr>
        <p:blipFill>
          <a:blip r:embed="rId2"/>
          <a:srcRect t="9604" b="6780"/>
          <a:stretch>
            <a:fillRect/>
          </a:stretch>
        </p:blipFill>
        <p:spPr>
          <a:xfrm>
            <a:off x="9407922" y="3635591"/>
            <a:ext cx="2752596" cy="2301635"/>
          </a:xfrm>
          <a:prstGeom prst="rect">
            <a:avLst/>
          </a:prstGeom>
        </p:spPr>
      </p:pic>
    </p:spTree>
    <p:extLst>
      <p:ext uri="{BB962C8B-B14F-4D97-AF65-F5344CB8AC3E}">
        <p14:creationId xmlns:p14="http://schemas.microsoft.com/office/powerpoint/2010/main" val="1600292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DF8FE-970C-30AE-1AD3-33CDF5B68B1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1992A51-2C34-2845-E827-C90E1F0236DC}"/>
              </a:ext>
            </a:extLst>
          </p:cNvPr>
          <p:cNvSpPr>
            <a:spLocks noGrp="1"/>
          </p:cNvSpPr>
          <p:nvPr>
            <p:ph type="title"/>
          </p:nvPr>
        </p:nvSpPr>
        <p:spPr>
          <a:xfrm>
            <a:off x="252000" y="959222"/>
            <a:ext cx="11628452" cy="646331"/>
          </a:xfrm>
        </p:spPr>
        <p:txBody>
          <a:bodyPr/>
          <a:lstStyle/>
          <a:p>
            <a:r>
              <a:rPr lang="en-GB"/>
              <a:t>Stoichiometric combustion</a:t>
            </a:r>
          </a:p>
        </p:txBody>
      </p:sp>
      <p:sp>
        <p:nvSpPr>
          <p:cNvPr id="6" name="Content Placeholder 5">
            <a:extLst>
              <a:ext uri="{FF2B5EF4-FFF2-40B4-BE49-F238E27FC236}">
                <a16:creationId xmlns:a16="http://schemas.microsoft.com/office/drawing/2014/main" id="{8F395D73-FDB9-B257-0900-E2EA8636BF60}"/>
              </a:ext>
            </a:extLst>
          </p:cNvPr>
          <p:cNvSpPr>
            <a:spLocks noGrp="1"/>
          </p:cNvSpPr>
          <p:nvPr>
            <p:ph sz="quarter" idx="10"/>
          </p:nvPr>
        </p:nvSpPr>
        <p:spPr>
          <a:xfrm>
            <a:off x="360000" y="1800000"/>
            <a:ext cx="11019200" cy="4140000"/>
          </a:xfrm>
        </p:spPr>
        <p:txBody>
          <a:bodyPr/>
          <a:lstStyle/>
          <a:p>
            <a:r>
              <a:rPr lang="en-GB" sz="2400" b="1" dirty="0">
                <a:solidFill>
                  <a:srgbClr val="000000"/>
                </a:solidFill>
                <a:effectLst/>
                <a:latin typeface="Arial" panose="020B0604020202020204" pitchFamily="34" charset="0"/>
              </a:rPr>
              <a:t>Stoichiometric combustion </a:t>
            </a:r>
            <a:r>
              <a:rPr lang="en-GB" sz="2400" dirty="0">
                <a:solidFill>
                  <a:srgbClr val="000000"/>
                </a:solidFill>
                <a:effectLst/>
                <a:latin typeface="Arial" panose="020B0604020202020204" pitchFamily="34" charset="0"/>
              </a:rPr>
              <a:t>refers to a particular kind of chemical reaction in which the reactants, fuel and oxidiser, usually air, are available in precise amounts to ensure the complete burning of the fuel without any surplus of either component. </a:t>
            </a:r>
          </a:p>
          <a:p>
            <a:r>
              <a:rPr lang="en-GB" sz="2400" dirty="0">
                <a:solidFill>
                  <a:srgbClr val="000000"/>
                </a:solidFill>
                <a:effectLst/>
                <a:latin typeface="Arial" panose="020B0604020202020204" pitchFamily="34" charset="0"/>
              </a:rPr>
              <a:t>Essentially, this process represents a balanced form of combustion where all the fuel is oxidised, and all the oxidiser is utilised.</a:t>
            </a:r>
          </a:p>
        </p:txBody>
      </p:sp>
    </p:spTree>
    <p:extLst>
      <p:ext uri="{BB962C8B-B14F-4D97-AF65-F5344CB8AC3E}">
        <p14:creationId xmlns:p14="http://schemas.microsoft.com/office/powerpoint/2010/main" val="1989187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0A46A-B3EC-DBAB-2C76-321F1788A05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EDFEB2D-1C50-471E-2998-5E4BE82C5138}"/>
              </a:ext>
            </a:extLst>
          </p:cNvPr>
          <p:cNvSpPr>
            <a:spLocks noGrp="1"/>
          </p:cNvSpPr>
          <p:nvPr>
            <p:ph type="title"/>
          </p:nvPr>
        </p:nvSpPr>
        <p:spPr>
          <a:xfrm>
            <a:off x="252000" y="959222"/>
            <a:ext cx="11628452" cy="646331"/>
          </a:xfrm>
        </p:spPr>
        <p:txBody>
          <a:bodyPr/>
          <a:lstStyle/>
          <a:p>
            <a:r>
              <a:rPr lang="en-GB"/>
              <a:t>Stoichiometric combustion</a:t>
            </a:r>
          </a:p>
        </p:txBody>
      </p:sp>
      <p:sp>
        <p:nvSpPr>
          <p:cNvPr id="6" name="Content Placeholder 5">
            <a:extLst>
              <a:ext uri="{FF2B5EF4-FFF2-40B4-BE49-F238E27FC236}">
                <a16:creationId xmlns:a16="http://schemas.microsoft.com/office/drawing/2014/main" id="{ADA2F689-DD75-938A-2073-DCC686E52151}"/>
              </a:ext>
            </a:extLst>
          </p:cNvPr>
          <p:cNvSpPr>
            <a:spLocks noGrp="1"/>
          </p:cNvSpPr>
          <p:nvPr>
            <p:ph sz="quarter" idx="10"/>
          </p:nvPr>
        </p:nvSpPr>
        <p:spPr>
          <a:xfrm>
            <a:off x="360000" y="1800000"/>
            <a:ext cx="11171600" cy="4140000"/>
          </a:xfrm>
        </p:spPr>
        <p:txBody>
          <a:bodyPr/>
          <a:lstStyle/>
          <a:p>
            <a:pPr marL="0" indent="0" algn="l" rtl="0" eaLnBrk="1" hangingPunct="1">
              <a:lnSpc>
                <a:spcPct val="110000"/>
              </a:lnSpc>
              <a:spcAft>
                <a:spcPts val="1200"/>
              </a:spcAft>
              <a:buNone/>
            </a:pPr>
            <a:r>
              <a:rPr lang="en-GB" sz="2400" b="1" dirty="0">
                <a:solidFill>
                  <a:srgbClr val="000000"/>
                </a:solidFill>
                <a:effectLst/>
                <a:latin typeface="Arial" panose="020B0604020202020204" pitchFamily="34" charset="0"/>
              </a:rPr>
              <a:t>Stoichiometric ratio</a:t>
            </a:r>
            <a:r>
              <a:rPr lang="en-GB" sz="2400" dirty="0">
                <a:solidFill>
                  <a:srgbClr val="000000"/>
                </a:solidFill>
                <a:effectLst/>
                <a:latin typeface="Arial" panose="020B0604020202020204" pitchFamily="34" charset="0"/>
              </a:rPr>
              <a:t>: This is the precise ratio of fuel to oxygen that allows for a chemically balanced combustion process.</a:t>
            </a:r>
          </a:p>
          <a:p>
            <a:pPr marL="0" indent="0" algn="l" rtl="0" eaLnBrk="1" hangingPunct="1">
              <a:lnSpc>
                <a:spcPct val="110000"/>
              </a:lnSpc>
              <a:spcAft>
                <a:spcPts val="1200"/>
              </a:spcAft>
              <a:buNone/>
            </a:pPr>
            <a:r>
              <a:rPr lang="en-GB" sz="2400" dirty="0">
                <a:solidFill>
                  <a:srgbClr val="000000"/>
                </a:solidFill>
                <a:effectLst/>
                <a:latin typeface="Arial" panose="020B0604020202020204" pitchFamily="34" charset="0"/>
              </a:rPr>
              <a:t>For methane: </a:t>
            </a:r>
            <a:r>
              <a:rPr lang="en-GB" sz="2400" b="1" dirty="0">
                <a:solidFill>
                  <a:srgbClr val="000000"/>
                </a:solidFill>
                <a:effectLst/>
                <a:latin typeface="Arial" panose="020B0604020202020204" pitchFamily="34" charset="0"/>
              </a:rPr>
              <a:t>1 part CH₄ to 2 parts O₂</a:t>
            </a:r>
            <a:endParaRPr lang="en-GB" sz="2400" dirty="0">
              <a:solidFill>
                <a:srgbClr val="000000"/>
              </a:solidFill>
              <a:effectLst/>
              <a:latin typeface="Arial" panose="020B0604020202020204" pitchFamily="34" charset="0"/>
            </a:endParaRPr>
          </a:p>
          <a:p>
            <a:pPr marL="0" indent="0" algn="l" rtl="0" eaLnBrk="1" hangingPunct="1">
              <a:lnSpc>
                <a:spcPct val="110000"/>
              </a:lnSpc>
              <a:spcAft>
                <a:spcPts val="1200"/>
              </a:spcAft>
              <a:buNone/>
            </a:pPr>
            <a:r>
              <a:rPr lang="en-GB" sz="2400" dirty="0">
                <a:solidFill>
                  <a:srgbClr val="000000"/>
                </a:solidFill>
                <a:effectLst/>
                <a:latin typeface="Arial" panose="020B0604020202020204" pitchFamily="34" charset="0"/>
              </a:rPr>
              <a:t>In real-world applications, we utilise </a:t>
            </a:r>
            <a:r>
              <a:rPr lang="en-GB" sz="2400" b="1" dirty="0">
                <a:solidFill>
                  <a:srgbClr val="000000"/>
                </a:solidFill>
                <a:effectLst/>
                <a:latin typeface="Arial" panose="020B0604020202020204" pitchFamily="34" charset="0"/>
              </a:rPr>
              <a:t>excess air</a:t>
            </a:r>
            <a:r>
              <a:rPr lang="en-GB" sz="2400" dirty="0">
                <a:solidFill>
                  <a:srgbClr val="000000"/>
                </a:solidFill>
                <a:effectLst/>
                <a:latin typeface="Arial" panose="020B0604020202020204" pitchFamily="34" charset="0"/>
              </a:rPr>
              <a:t> to guarantee complete combustion.</a:t>
            </a:r>
          </a:p>
          <a:p>
            <a:pPr marL="0" indent="0" algn="l" rtl="0" eaLnBrk="1" hangingPunct="1">
              <a:lnSpc>
                <a:spcPct val="110000"/>
              </a:lnSpc>
              <a:spcAft>
                <a:spcPts val="1200"/>
              </a:spcAft>
              <a:buNone/>
            </a:pPr>
            <a:r>
              <a:rPr lang="en-GB" sz="2400" dirty="0">
                <a:solidFill>
                  <a:srgbClr val="000000"/>
                </a:solidFill>
                <a:effectLst/>
                <a:latin typeface="Arial" panose="020B0604020202020204" pitchFamily="34" charset="0"/>
              </a:rPr>
              <a:t>Insufficient air results in CO production, while excessive air leads to inefficiency.</a:t>
            </a:r>
          </a:p>
        </p:txBody>
      </p:sp>
    </p:spTree>
    <p:extLst>
      <p:ext uri="{BB962C8B-B14F-4D97-AF65-F5344CB8AC3E}">
        <p14:creationId xmlns:p14="http://schemas.microsoft.com/office/powerpoint/2010/main" val="2360257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03C1E-80D4-247C-0949-C9822447645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C688D78-52DE-CA43-86AF-37BABF4FE521}"/>
              </a:ext>
            </a:extLst>
          </p:cNvPr>
          <p:cNvSpPr>
            <a:spLocks noGrp="1"/>
          </p:cNvSpPr>
          <p:nvPr>
            <p:ph type="title"/>
          </p:nvPr>
        </p:nvSpPr>
        <p:spPr>
          <a:xfrm>
            <a:off x="252000" y="959222"/>
            <a:ext cx="11628452" cy="646331"/>
          </a:xfrm>
        </p:spPr>
        <p:txBody>
          <a:bodyPr/>
          <a:lstStyle/>
          <a:p>
            <a:r>
              <a:rPr lang="en-GB"/>
              <a:t>Role of air in combustion</a:t>
            </a:r>
          </a:p>
        </p:txBody>
      </p:sp>
      <p:sp>
        <p:nvSpPr>
          <p:cNvPr id="6" name="Content Placeholder 5">
            <a:extLst>
              <a:ext uri="{FF2B5EF4-FFF2-40B4-BE49-F238E27FC236}">
                <a16:creationId xmlns:a16="http://schemas.microsoft.com/office/drawing/2014/main" id="{EA9363EE-B76A-84A2-8053-7351E99CF7C7}"/>
              </a:ext>
            </a:extLst>
          </p:cNvPr>
          <p:cNvSpPr>
            <a:spLocks noGrp="1"/>
          </p:cNvSpPr>
          <p:nvPr>
            <p:ph sz="quarter" idx="10"/>
          </p:nvPr>
        </p:nvSpPr>
        <p:spPr>
          <a:xfrm>
            <a:off x="359999" y="1800000"/>
            <a:ext cx="11230867" cy="4140000"/>
          </a:xfrm>
        </p:spPr>
        <p:txBody>
          <a:bodyPr/>
          <a:lstStyle/>
          <a:p>
            <a:r>
              <a:rPr lang="en-GB" dirty="0"/>
              <a:t>To achieve </a:t>
            </a:r>
            <a:r>
              <a:rPr lang="en-GB" b="1" dirty="0"/>
              <a:t>complete combustion</a:t>
            </a:r>
            <a:r>
              <a:rPr lang="en-GB" dirty="0"/>
              <a:t> of gases such as </a:t>
            </a:r>
            <a:r>
              <a:rPr lang="en-GB" b="1" dirty="0"/>
              <a:t>methane</a:t>
            </a:r>
            <a:r>
              <a:rPr lang="en-GB" dirty="0"/>
              <a:t>, </a:t>
            </a:r>
            <a:r>
              <a:rPr lang="en-GB" b="1" dirty="0"/>
              <a:t>propane</a:t>
            </a:r>
            <a:r>
              <a:rPr lang="en-GB" dirty="0"/>
              <a:t>, and </a:t>
            </a:r>
            <a:r>
              <a:rPr lang="en-GB" b="1" dirty="0"/>
              <a:t>butane</a:t>
            </a:r>
            <a:r>
              <a:rPr lang="en-GB" dirty="0"/>
              <a:t>, a precise balance of </a:t>
            </a:r>
            <a:r>
              <a:rPr lang="en-GB" b="1" dirty="0"/>
              <a:t>oxygen</a:t>
            </a:r>
            <a:r>
              <a:rPr lang="en-GB" dirty="0"/>
              <a:t> (from air) and </a:t>
            </a:r>
            <a:r>
              <a:rPr lang="en-GB" b="1" dirty="0"/>
              <a:t>fuel gas</a:t>
            </a:r>
            <a:r>
              <a:rPr lang="en-GB" dirty="0"/>
              <a:t> is essential. </a:t>
            </a:r>
          </a:p>
          <a:p>
            <a:r>
              <a:rPr lang="en-GB" dirty="0"/>
              <a:t>Complete combustion occurs when there is sufficient </a:t>
            </a:r>
            <a:r>
              <a:rPr lang="en-GB" b="1" dirty="0"/>
              <a:t>oxygen</a:t>
            </a:r>
            <a:r>
              <a:rPr lang="en-GB" dirty="0"/>
              <a:t> to fully react with the fuel, producing only </a:t>
            </a:r>
            <a:r>
              <a:rPr lang="en-GB" b="1" dirty="0"/>
              <a:t>carbon dioxide (CO₂)</a:t>
            </a:r>
            <a:r>
              <a:rPr lang="en-GB" dirty="0"/>
              <a:t> and </a:t>
            </a:r>
            <a:r>
              <a:rPr lang="en-GB" b="1" dirty="0"/>
              <a:t>water vapour (H₂O)</a:t>
            </a:r>
            <a:r>
              <a:rPr lang="en-GB" dirty="0"/>
              <a:t> as by-products, with a clean blue flame and maximum heat efficiency. </a:t>
            </a:r>
            <a:endParaRPr lang="en-GB" sz="240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858776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C6C01-A89B-D847-855C-85613C71988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F54E488-3232-B963-847E-94889CFB1E31}"/>
              </a:ext>
            </a:extLst>
          </p:cNvPr>
          <p:cNvSpPr>
            <a:spLocks noGrp="1"/>
          </p:cNvSpPr>
          <p:nvPr>
            <p:ph type="title"/>
          </p:nvPr>
        </p:nvSpPr>
        <p:spPr>
          <a:xfrm>
            <a:off x="252000" y="959222"/>
            <a:ext cx="11628452" cy="646331"/>
          </a:xfrm>
        </p:spPr>
        <p:txBody>
          <a:bodyPr/>
          <a:lstStyle/>
          <a:p>
            <a:r>
              <a:rPr lang="en-GB"/>
              <a:t>Role of air in combustion</a:t>
            </a:r>
          </a:p>
        </p:txBody>
      </p:sp>
      <p:sp>
        <p:nvSpPr>
          <p:cNvPr id="6" name="Content Placeholder 5">
            <a:extLst>
              <a:ext uri="{FF2B5EF4-FFF2-40B4-BE49-F238E27FC236}">
                <a16:creationId xmlns:a16="http://schemas.microsoft.com/office/drawing/2014/main" id="{0D4973D8-8C2A-108C-D9D4-79A261DC966D}"/>
              </a:ext>
            </a:extLst>
          </p:cNvPr>
          <p:cNvSpPr>
            <a:spLocks noGrp="1"/>
          </p:cNvSpPr>
          <p:nvPr>
            <p:ph sz="quarter" idx="10"/>
          </p:nvPr>
        </p:nvSpPr>
        <p:spPr>
          <a:xfrm>
            <a:off x="359999" y="1800000"/>
            <a:ext cx="11628451" cy="4140000"/>
          </a:xfrm>
        </p:spPr>
        <p:txBody>
          <a:bodyPr/>
          <a:lstStyle/>
          <a:p>
            <a:r>
              <a:rPr lang="en-GB" dirty="0"/>
              <a:t>The ideal air-to-gas ratio (stoichiometric ratio) varies for different gases: </a:t>
            </a:r>
          </a:p>
          <a:p>
            <a:r>
              <a:rPr lang="en-GB" b="1" dirty="0"/>
              <a:t>Methane (CH₄)</a:t>
            </a:r>
            <a:r>
              <a:rPr lang="en-GB" dirty="0"/>
              <a:t> requires approximately </a:t>
            </a:r>
            <a:r>
              <a:rPr lang="en-GB" b="1" dirty="0"/>
              <a:t>10:1</a:t>
            </a:r>
            <a:r>
              <a:rPr lang="en-GB" dirty="0"/>
              <a:t>, </a:t>
            </a:r>
          </a:p>
          <a:p>
            <a:r>
              <a:rPr lang="en-GB" b="1" dirty="0"/>
              <a:t>Propane (C₃H₈)</a:t>
            </a:r>
            <a:r>
              <a:rPr lang="en-GB" dirty="0"/>
              <a:t> around </a:t>
            </a:r>
            <a:r>
              <a:rPr lang="en-GB" b="1" dirty="0"/>
              <a:t>24:1</a:t>
            </a:r>
            <a:r>
              <a:rPr lang="en-GB" dirty="0"/>
              <a:t>, and </a:t>
            </a:r>
          </a:p>
          <a:p>
            <a:r>
              <a:rPr lang="en-GB" b="1" dirty="0"/>
              <a:t>Butane (C₄H₁₀)</a:t>
            </a:r>
            <a:r>
              <a:rPr lang="en-GB" dirty="0"/>
              <a:t> roughly </a:t>
            </a:r>
            <a:r>
              <a:rPr lang="en-GB" b="1" dirty="0"/>
              <a:t>31:1</a:t>
            </a:r>
            <a:r>
              <a:rPr lang="en-GB" dirty="0"/>
              <a:t> by volume of air to gas. </a:t>
            </a:r>
          </a:p>
          <a:p>
            <a:r>
              <a:rPr lang="en-GB" dirty="0"/>
              <a:t>These ratios ensure enough oxygen is available to oxidise all the carbon and hydrogen in the fuel. </a:t>
            </a:r>
            <a:endParaRPr lang="en-GB" sz="240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827009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4CD71-E70C-B1D4-A550-7595AABA039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BFBE9BE-BA2F-CF78-D099-AB6F4396F484}"/>
              </a:ext>
            </a:extLst>
          </p:cNvPr>
          <p:cNvSpPr>
            <a:spLocks noGrp="1"/>
          </p:cNvSpPr>
          <p:nvPr>
            <p:ph type="title"/>
          </p:nvPr>
        </p:nvSpPr>
        <p:spPr>
          <a:xfrm>
            <a:off x="252000" y="959222"/>
            <a:ext cx="11628452" cy="646331"/>
          </a:xfrm>
        </p:spPr>
        <p:txBody>
          <a:bodyPr/>
          <a:lstStyle/>
          <a:p>
            <a:r>
              <a:rPr lang="en-GB"/>
              <a:t>Role of air in combustion</a:t>
            </a:r>
          </a:p>
        </p:txBody>
      </p:sp>
      <p:sp>
        <p:nvSpPr>
          <p:cNvPr id="6" name="Content Placeholder 5">
            <a:extLst>
              <a:ext uri="{FF2B5EF4-FFF2-40B4-BE49-F238E27FC236}">
                <a16:creationId xmlns:a16="http://schemas.microsoft.com/office/drawing/2014/main" id="{F634524E-B03C-EAFF-D720-57305C6B68CF}"/>
              </a:ext>
            </a:extLst>
          </p:cNvPr>
          <p:cNvSpPr>
            <a:spLocks noGrp="1"/>
          </p:cNvSpPr>
          <p:nvPr>
            <p:ph sz="quarter" idx="10"/>
          </p:nvPr>
        </p:nvSpPr>
        <p:spPr>
          <a:xfrm>
            <a:off x="359999" y="1800000"/>
            <a:ext cx="11180067" cy="4140000"/>
          </a:xfrm>
        </p:spPr>
        <p:txBody>
          <a:bodyPr/>
          <a:lstStyle/>
          <a:p>
            <a:r>
              <a:rPr lang="en-GB" dirty="0"/>
              <a:t>If less air is supplied, </a:t>
            </a:r>
            <a:r>
              <a:rPr lang="en-GB" b="1" dirty="0"/>
              <a:t>incomplete combustion</a:t>
            </a:r>
            <a:r>
              <a:rPr lang="en-GB" dirty="0"/>
              <a:t> can occur, producing </a:t>
            </a:r>
            <a:r>
              <a:rPr lang="en-GB" b="1" dirty="0"/>
              <a:t>carbon monoxide (CO)</a:t>
            </a:r>
            <a:r>
              <a:rPr lang="en-GB" dirty="0"/>
              <a:t>, </a:t>
            </a:r>
            <a:r>
              <a:rPr lang="en-GB" b="1" dirty="0"/>
              <a:t>soot</a:t>
            </a:r>
            <a:r>
              <a:rPr lang="en-GB" dirty="0"/>
              <a:t>, and lower heat output, all of which compromise safety and appliance performance. </a:t>
            </a:r>
          </a:p>
          <a:p>
            <a:r>
              <a:rPr lang="en-GB" dirty="0"/>
              <a:t>Therefore, maintaining correct air and gas supply is critical in gas appliance setup, servicing, and combustion analysis.</a:t>
            </a:r>
            <a:endParaRPr lang="en-GB" sz="240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452853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5E10F-924B-902B-E9D5-0C08F57378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5024A12-CB80-926B-F14C-C8AF5AFBC9C3}"/>
              </a:ext>
            </a:extLst>
          </p:cNvPr>
          <p:cNvSpPr>
            <a:spLocks noGrp="1"/>
          </p:cNvSpPr>
          <p:nvPr>
            <p:ph type="title"/>
          </p:nvPr>
        </p:nvSpPr>
        <p:spPr>
          <a:xfrm>
            <a:off x="252000" y="959222"/>
            <a:ext cx="11628452" cy="646331"/>
          </a:xfrm>
        </p:spPr>
        <p:txBody>
          <a:bodyPr/>
          <a:lstStyle/>
          <a:p>
            <a:r>
              <a:rPr lang="en-GB"/>
              <a:t>Role of air in combustion</a:t>
            </a:r>
            <a:endParaRPr lang="en-GB" sz="3200"/>
          </a:p>
        </p:txBody>
      </p:sp>
      <p:sp>
        <p:nvSpPr>
          <p:cNvPr id="6" name="Content Placeholder 5">
            <a:extLst>
              <a:ext uri="{FF2B5EF4-FFF2-40B4-BE49-F238E27FC236}">
                <a16:creationId xmlns:a16="http://schemas.microsoft.com/office/drawing/2014/main" id="{AB186EFB-13B7-935F-232F-2F024B09F7FE}"/>
              </a:ext>
            </a:extLst>
          </p:cNvPr>
          <p:cNvSpPr>
            <a:spLocks noGrp="1"/>
          </p:cNvSpPr>
          <p:nvPr>
            <p:ph sz="quarter" idx="10"/>
          </p:nvPr>
        </p:nvSpPr>
        <p:spPr>
          <a:xfrm>
            <a:off x="359999" y="1800000"/>
            <a:ext cx="11442533" cy="4140000"/>
          </a:xfrm>
        </p:spPr>
        <p:txBody>
          <a:bodyPr/>
          <a:lstStyle/>
          <a:p>
            <a:pPr marL="0" indent="0" algn="l" rtl="0" eaLnBrk="1" hangingPunct="1">
              <a:lnSpc>
                <a:spcPct val="110000"/>
              </a:lnSpc>
              <a:spcAft>
                <a:spcPts val="1200"/>
              </a:spcAft>
              <a:buNone/>
            </a:pPr>
            <a:r>
              <a:rPr lang="en-GB" sz="2400" dirty="0">
                <a:solidFill>
                  <a:srgbClr val="000000"/>
                </a:solidFill>
                <a:effectLst/>
                <a:latin typeface="Arial" panose="020B0604020202020204" pitchFamily="34" charset="0"/>
              </a:rPr>
              <a:t>Air consists of approximately 21% oxygen and 78% nitrogen.</a:t>
            </a:r>
          </a:p>
          <a:p>
            <a:pPr marL="0" indent="0" algn="l" rtl="0" eaLnBrk="1" hangingPunct="1">
              <a:lnSpc>
                <a:spcPct val="110000"/>
              </a:lnSpc>
              <a:spcAft>
                <a:spcPts val="1200"/>
              </a:spcAft>
              <a:buNone/>
            </a:pPr>
            <a:r>
              <a:rPr lang="en-GB" sz="2400" dirty="0">
                <a:solidFill>
                  <a:srgbClr val="000000"/>
                </a:solidFill>
                <a:effectLst/>
                <a:latin typeface="Arial" panose="020B0604020202020204" pitchFamily="34" charset="0"/>
              </a:rPr>
              <a:t>To achieve complete combustion, we require </a:t>
            </a:r>
            <a:r>
              <a:rPr lang="en-GB" sz="2400" b="1" dirty="0">
                <a:solidFill>
                  <a:srgbClr val="000000"/>
                </a:solidFill>
                <a:effectLst/>
                <a:latin typeface="Arial" panose="020B0604020202020204" pitchFamily="34" charset="0"/>
              </a:rPr>
              <a:t>excess air</a:t>
            </a:r>
            <a:r>
              <a:rPr lang="en-GB" sz="2400" dirty="0">
                <a:solidFill>
                  <a:srgbClr val="000000"/>
                </a:solidFill>
                <a:effectLst/>
                <a:latin typeface="Arial" panose="020B0604020202020204" pitchFamily="34" charset="0"/>
              </a:rPr>
              <a:t> (1.1 to 1.5 times stoichiometric).</a:t>
            </a:r>
          </a:p>
          <a:p>
            <a:pPr marL="0" indent="0" algn="l" rtl="0" eaLnBrk="1" hangingPunct="1">
              <a:lnSpc>
                <a:spcPct val="110000"/>
              </a:lnSpc>
              <a:spcAft>
                <a:spcPts val="1200"/>
              </a:spcAft>
              <a:buNone/>
            </a:pPr>
            <a:r>
              <a:rPr lang="en-GB" sz="2400" dirty="0">
                <a:solidFill>
                  <a:srgbClr val="000000"/>
                </a:solidFill>
                <a:effectLst/>
                <a:latin typeface="Arial" panose="020B0604020202020204" pitchFamily="34" charset="0"/>
              </a:rPr>
              <a:t>Different types of air include:</a:t>
            </a:r>
          </a:p>
          <a:p>
            <a:pPr marL="0" indent="0" algn="l" rtl="0" eaLnBrk="1" hangingPunct="1">
              <a:lnSpc>
                <a:spcPct val="110000"/>
              </a:lnSpc>
              <a:spcAft>
                <a:spcPts val="1200"/>
              </a:spcAft>
              <a:buNone/>
            </a:pPr>
            <a:r>
              <a:rPr lang="en-GB" sz="2400" b="1" dirty="0">
                <a:solidFill>
                  <a:srgbClr val="000000"/>
                </a:solidFill>
                <a:effectLst/>
                <a:latin typeface="Arial" panose="020B0604020202020204" pitchFamily="34" charset="0"/>
              </a:rPr>
              <a:t>Primary air</a:t>
            </a:r>
            <a:r>
              <a:rPr lang="en-GB" sz="2400" dirty="0">
                <a:solidFill>
                  <a:srgbClr val="000000"/>
                </a:solidFill>
                <a:effectLst/>
                <a:latin typeface="Arial" panose="020B0604020202020204" pitchFamily="34" charset="0"/>
              </a:rPr>
              <a:t> – mixed prior to ignition</a:t>
            </a:r>
          </a:p>
          <a:p>
            <a:pPr marL="0" indent="0" algn="l" rtl="0" eaLnBrk="1" hangingPunct="1">
              <a:lnSpc>
                <a:spcPct val="110000"/>
              </a:lnSpc>
              <a:spcAft>
                <a:spcPts val="1200"/>
              </a:spcAft>
              <a:buNone/>
            </a:pPr>
            <a:r>
              <a:rPr lang="en-GB" sz="2400" b="1" dirty="0">
                <a:solidFill>
                  <a:srgbClr val="000000"/>
                </a:solidFill>
                <a:effectLst/>
                <a:latin typeface="Arial" panose="020B0604020202020204" pitchFamily="34" charset="0"/>
              </a:rPr>
              <a:t>Secondary air</a:t>
            </a:r>
            <a:r>
              <a:rPr lang="en-GB" sz="2400" dirty="0">
                <a:solidFill>
                  <a:srgbClr val="000000"/>
                </a:solidFill>
                <a:effectLst/>
                <a:latin typeface="Arial" panose="020B0604020202020204" pitchFamily="34" charset="0"/>
              </a:rPr>
              <a:t> – introduced at the burner</a:t>
            </a:r>
          </a:p>
          <a:p>
            <a:pPr marL="0" indent="0" algn="l" rtl="0" eaLnBrk="1" hangingPunct="1">
              <a:lnSpc>
                <a:spcPct val="110000"/>
              </a:lnSpc>
              <a:spcAft>
                <a:spcPts val="1200"/>
              </a:spcAft>
              <a:buNone/>
            </a:pPr>
            <a:r>
              <a:rPr lang="en-GB" sz="2400" b="1" dirty="0">
                <a:solidFill>
                  <a:srgbClr val="000000"/>
                </a:solidFill>
                <a:effectLst/>
                <a:latin typeface="Arial" panose="020B0604020202020204" pitchFamily="34" charset="0"/>
              </a:rPr>
              <a:t>Tertiary air</a:t>
            </a:r>
            <a:r>
              <a:rPr lang="en-GB" sz="2400" dirty="0">
                <a:solidFill>
                  <a:srgbClr val="000000"/>
                </a:solidFill>
                <a:effectLst/>
                <a:latin typeface="Arial" panose="020B0604020202020204" pitchFamily="34" charset="0"/>
              </a:rPr>
              <a:t> – envelops the flame</a:t>
            </a:r>
            <a:endParaRPr lang="en-GB" sz="440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03400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FB772F-E825-9D87-9E8B-D04BC8A5280C}"/>
              </a:ext>
            </a:extLst>
          </p:cNvPr>
          <p:cNvSpPr>
            <a:spLocks noGrp="1"/>
          </p:cNvSpPr>
          <p:nvPr>
            <p:ph type="title"/>
          </p:nvPr>
        </p:nvSpPr>
        <p:spPr>
          <a:xfrm>
            <a:off x="252000" y="959222"/>
            <a:ext cx="11628452" cy="646331"/>
          </a:xfrm>
        </p:spPr>
        <p:txBody>
          <a:bodyPr/>
          <a:lstStyle/>
          <a:p>
            <a:r>
              <a:rPr lang="en-GB"/>
              <a:t>Starter</a:t>
            </a:r>
          </a:p>
        </p:txBody>
      </p:sp>
      <p:sp>
        <p:nvSpPr>
          <p:cNvPr id="4" name="Content Placeholder 3">
            <a:extLst>
              <a:ext uri="{FF2B5EF4-FFF2-40B4-BE49-F238E27FC236}">
                <a16:creationId xmlns:a16="http://schemas.microsoft.com/office/drawing/2014/main" id="{183CA12B-98D8-441B-A2DE-6FF2B2597824}"/>
              </a:ext>
            </a:extLst>
          </p:cNvPr>
          <p:cNvSpPr>
            <a:spLocks noGrp="1"/>
          </p:cNvSpPr>
          <p:nvPr>
            <p:ph sz="quarter" idx="10"/>
          </p:nvPr>
        </p:nvSpPr>
        <p:spPr>
          <a:xfrm>
            <a:off x="359999" y="1800000"/>
            <a:ext cx="11408667" cy="4140000"/>
          </a:xfrm>
        </p:spPr>
        <p:txBody>
          <a:bodyPr/>
          <a:lstStyle/>
          <a:p>
            <a:r>
              <a:rPr lang="en-GB" dirty="0">
                <a:ea typeface="ＭＳ Ｐゴシック"/>
              </a:rPr>
              <a:t>Today we're going to explore what takes place inside a gas appliance the moment it's switched on, a process that’s critical to both safety and performance in gas engineering. </a:t>
            </a:r>
          </a:p>
          <a:p>
            <a:r>
              <a:rPr lang="en-GB" dirty="0"/>
              <a:t>Let’s start by thinking about these two questions:</a:t>
            </a:r>
          </a:p>
          <a:p>
            <a:r>
              <a:rPr lang="en-GB" b="1" dirty="0"/>
              <a:t>What happens inside a gas appliance when it’s turned on?</a:t>
            </a:r>
            <a:endParaRPr lang="en-GB" dirty="0"/>
          </a:p>
          <a:p>
            <a:r>
              <a:rPr lang="en-GB" b="1" dirty="0">
                <a:ea typeface="ＭＳ Ｐゴシック"/>
              </a:rPr>
              <a:t>What do you think is actually ‘burning’?</a:t>
            </a:r>
            <a:endParaRPr lang="en-GB" dirty="0">
              <a:ea typeface="ＭＳ Ｐゴシック"/>
            </a:endParaRPr>
          </a:p>
          <a:p>
            <a:r>
              <a:rPr lang="en-GB" dirty="0"/>
              <a:t>Take a minute to discuss with a partner or jot down your thoughts. We’ll share ideas before diving into the science behind combustion.</a:t>
            </a:r>
          </a:p>
        </p:txBody>
      </p:sp>
    </p:spTree>
    <p:extLst>
      <p:ext uri="{BB962C8B-B14F-4D97-AF65-F5344CB8AC3E}">
        <p14:creationId xmlns:p14="http://schemas.microsoft.com/office/powerpoint/2010/main" val="2808480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4E1A5-0495-9C34-AFDB-480CC593C10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65EB072-6E7D-0DDF-9486-A3E25427F32F}"/>
              </a:ext>
            </a:extLst>
          </p:cNvPr>
          <p:cNvSpPr>
            <a:spLocks noGrp="1"/>
          </p:cNvSpPr>
          <p:nvPr>
            <p:ph type="title"/>
          </p:nvPr>
        </p:nvSpPr>
        <p:spPr>
          <a:xfrm>
            <a:off x="252000" y="959222"/>
            <a:ext cx="11628452" cy="646331"/>
          </a:xfrm>
        </p:spPr>
        <p:txBody>
          <a:bodyPr/>
          <a:lstStyle/>
          <a:p>
            <a:r>
              <a:rPr lang="en-GB"/>
              <a:t>Flame characteristics</a:t>
            </a:r>
            <a:endParaRPr lang="en-GB" sz="3200"/>
          </a:p>
        </p:txBody>
      </p:sp>
      <p:sp>
        <p:nvSpPr>
          <p:cNvPr id="3" name="Content Placeholder 2">
            <a:extLst>
              <a:ext uri="{FF2B5EF4-FFF2-40B4-BE49-F238E27FC236}">
                <a16:creationId xmlns:a16="http://schemas.microsoft.com/office/drawing/2014/main" id="{EDDDDEC1-BCF3-3251-7BA0-193B4B95209F}"/>
              </a:ext>
            </a:extLst>
          </p:cNvPr>
          <p:cNvSpPr>
            <a:spLocks noGrp="1"/>
          </p:cNvSpPr>
          <p:nvPr>
            <p:ph sz="quarter" idx="10"/>
          </p:nvPr>
        </p:nvSpPr>
        <p:spPr>
          <a:xfrm>
            <a:off x="360000" y="1800000"/>
            <a:ext cx="11520452" cy="4140000"/>
          </a:xfrm>
        </p:spPr>
        <p:txBody>
          <a:bodyPr/>
          <a:lstStyle/>
          <a:p>
            <a:r>
              <a:rPr lang="en-GB" dirty="0"/>
              <a:t>In the context of gas engineering, </a:t>
            </a:r>
            <a:r>
              <a:rPr lang="en-GB" b="1" i="1" dirty="0"/>
              <a:t>flame characteristics</a:t>
            </a:r>
            <a:r>
              <a:rPr lang="en-GB" b="1" dirty="0"/>
              <a:t> </a:t>
            </a:r>
            <a:r>
              <a:rPr lang="en-GB" dirty="0"/>
              <a:t>refer to the observable properties of a flame during combustion. </a:t>
            </a:r>
          </a:p>
          <a:p>
            <a:r>
              <a:rPr lang="en-GB" dirty="0"/>
              <a:t>Understanding these characteristics is essential for assessing the combustion quality, appliance efficiency, and safety of gas systems. </a:t>
            </a:r>
          </a:p>
          <a:p>
            <a:r>
              <a:rPr lang="en-GB" dirty="0"/>
              <a:t>Let’s look at the key flame characteristics on the next slides.</a:t>
            </a:r>
          </a:p>
        </p:txBody>
      </p:sp>
    </p:spTree>
    <p:extLst>
      <p:ext uri="{BB962C8B-B14F-4D97-AF65-F5344CB8AC3E}">
        <p14:creationId xmlns:p14="http://schemas.microsoft.com/office/powerpoint/2010/main" val="1385014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E28C8-B18F-0F28-B017-9A7624162D7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7E9F50C-2DDC-2E54-79BA-75D1D12A2E4C}"/>
              </a:ext>
            </a:extLst>
          </p:cNvPr>
          <p:cNvSpPr>
            <a:spLocks noGrp="1"/>
          </p:cNvSpPr>
          <p:nvPr>
            <p:ph type="title"/>
          </p:nvPr>
        </p:nvSpPr>
        <p:spPr>
          <a:xfrm>
            <a:off x="252000" y="959222"/>
            <a:ext cx="11628452" cy="646331"/>
          </a:xfrm>
        </p:spPr>
        <p:txBody>
          <a:bodyPr/>
          <a:lstStyle/>
          <a:p>
            <a:r>
              <a:rPr lang="en-GB"/>
              <a:t>Flame characteristics</a:t>
            </a:r>
            <a:endParaRPr lang="en-GB" sz="3200"/>
          </a:p>
        </p:txBody>
      </p:sp>
      <p:sp>
        <p:nvSpPr>
          <p:cNvPr id="3" name="Content Placeholder 2">
            <a:extLst>
              <a:ext uri="{FF2B5EF4-FFF2-40B4-BE49-F238E27FC236}">
                <a16:creationId xmlns:a16="http://schemas.microsoft.com/office/drawing/2014/main" id="{655602E5-12F2-233C-7EB5-92EB0CA6128E}"/>
              </a:ext>
            </a:extLst>
          </p:cNvPr>
          <p:cNvSpPr>
            <a:spLocks noGrp="1"/>
          </p:cNvSpPr>
          <p:nvPr>
            <p:ph sz="quarter" idx="10"/>
          </p:nvPr>
        </p:nvSpPr>
        <p:spPr>
          <a:xfrm>
            <a:off x="359999" y="1800000"/>
            <a:ext cx="11434067" cy="4140000"/>
          </a:xfrm>
        </p:spPr>
        <p:txBody>
          <a:bodyPr/>
          <a:lstStyle/>
          <a:p>
            <a:r>
              <a:rPr lang="en-GB" b="1" dirty="0"/>
              <a:t>1. Flame colour</a:t>
            </a:r>
          </a:p>
          <a:p>
            <a:r>
              <a:rPr lang="en-GB" b="1" dirty="0"/>
              <a:t>Blue flame</a:t>
            </a:r>
            <a:r>
              <a:rPr lang="en-GB" dirty="0"/>
              <a:t>: Indicates </a:t>
            </a:r>
            <a:r>
              <a:rPr lang="en-GB" b="1" dirty="0"/>
              <a:t>complete combustion</a:t>
            </a:r>
            <a:r>
              <a:rPr lang="en-GB" dirty="0"/>
              <a:t>, where the fuel is burning efficiently with sufficient oxygen.</a:t>
            </a:r>
          </a:p>
          <a:p>
            <a:r>
              <a:rPr lang="en-GB" b="1" dirty="0"/>
              <a:t>Yellow/orange flame</a:t>
            </a:r>
            <a:r>
              <a:rPr lang="en-GB" dirty="0"/>
              <a:t>: Indicates </a:t>
            </a:r>
            <a:r>
              <a:rPr lang="en-GB" b="1" dirty="0"/>
              <a:t>incomplete combustion</a:t>
            </a:r>
            <a:r>
              <a:rPr lang="en-GB" dirty="0"/>
              <a:t>, often due to a lack of oxygen or improper air-to-gas ratio. This can lead to the production of carbon monoxide (CO), which is dangerous.</a:t>
            </a:r>
          </a:p>
        </p:txBody>
      </p:sp>
    </p:spTree>
    <p:extLst>
      <p:ext uri="{BB962C8B-B14F-4D97-AF65-F5344CB8AC3E}">
        <p14:creationId xmlns:p14="http://schemas.microsoft.com/office/powerpoint/2010/main" val="3778609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F1D9A-8460-6A88-02B1-5DA76000759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4C01ADB-F3C8-0999-E1DD-94B427DCDEA2}"/>
              </a:ext>
            </a:extLst>
          </p:cNvPr>
          <p:cNvSpPr>
            <a:spLocks noGrp="1"/>
          </p:cNvSpPr>
          <p:nvPr>
            <p:ph type="title"/>
          </p:nvPr>
        </p:nvSpPr>
        <p:spPr>
          <a:xfrm>
            <a:off x="252000" y="959222"/>
            <a:ext cx="11628452" cy="646331"/>
          </a:xfrm>
        </p:spPr>
        <p:txBody>
          <a:bodyPr/>
          <a:lstStyle/>
          <a:p>
            <a:r>
              <a:rPr lang="en-GB"/>
              <a:t>Flame characteristics</a:t>
            </a:r>
            <a:endParaRPr lang="en-GB" sz="3200"/>
          </a:p>
        </p:txBody>
      </p:sp>
      <p:sp>
        <p:nvSpPr>
          <p:cNvPr id="3" name="Content Placeholder 2">
            <a:extLst>
              <a:ext uri="{FF2B5EF4-FFF2-40B4-BE49-F238E27FC236}">
                <a16:creationId xmlns:a16="http://schemas.microsoft.com/office/drawing/2014/main" id="{1B68F1CF-DDAD-EC15-46F2-4F1FE86D7668}"/>
              </a:ext>
            </a:extLst>
          </p:cNvPr>
          <p:cNvSpPr>
            <a:spLocks noGrp="1"/>
          </p:cNvSpPr>
          <p:nvPr>
            <p:ph sz="quarter" idx="10"/>
          </p:nvPr>
        </p:nvSpPr>
        <p:spPr>
          <a:xfrm>
            <a:off x="359173" y="1605553"/>
            <a:ext cx="11282494" cy="4140000"/>
          </a:xfrm>
        </p:spPr>
        <p:txBody>
          <a:bodyPr/>
          <a:lstStyle/>
          <a:p>
            <a:r>
              <a:rPr lang="en-GB" b="1" dirty="0">
                <a:ea typeface="ＭＳ Ｐゴシック"/>
              </a:rPr>
              <a:t>2. Flame shape</a:t>
            </a:r>
          </a:p>
          <a:p>
            <a:r>
              <a:rPr lang="en-GB" b="1" dirty="0">
                <a:ea typeface="ＭＳ Ｐゴシック"/>
              </a:rPr>
              <a:t>Stable flame</a:t>
            </a:r>
            <a:r>
              <a:rPr lang="en-GB" dirty="0">
                <a:ea typeface="ＭＳ Ｐゴシック"/>
              </a:rPr>
              <a:t>: A smooth, steady flame attached to the burner port indicates good burner performance.</a:t>
            </a:r>
          </a:p>
          <a:p>
            <a:r>
              <a:rPr lang="en-GB" b="1" dirty="0">
                <a:ea typeface="ＭＳ Ｐゴシック"/>
              </a:rPr>
              <a:t>Lifting flame</a:t>
            </a:r>
            <a:r>
              <a:rPr lang="en-GB" dirty="0">
                <a:ea typeface="ＭＳ Ｐゴシック"/>
              </a:rPr>
              <a:t>: The flame rises off the burner port, suggesting too much primary air.</a:t>
            </a:r>
          </a:p>
          <a:p>
            <a:r>
              <a:rPr lang="en-GB" b="1" dirty="0">
                <a:ea typeface="ＭＳ Ｐゴシック"/>
              </a:rPr>
              <a:t>Lazy or floppy flame</a:t>
            </a:r>
            <a:r>
              <a:rPr lang="en-GB" dirty="0">
                <a:ea typeface="ＭＳ Ｐゴシック"/>
              </a:rPr>
              <a:t>: A weak, unstable flame may point to inadequate primary air or a blocked injector.</a:t>
            </a:r>
          </a:p>
          <a:p>
            <a:r>
              <a:rPr lang="en-GB" b="1" dirty="0">
                <a:ea typeface="ＭＳ Ｐゴシック"/>
              </a:rPr>
              <a:t>Flame lift</a:t>
            </a:r>
            <a:r>
              <a:rPr lang="en-GB" dirty="0">
                <a:ea typeface="ＭＳ Ｐゴシック"/>
              </a:rPr>
              <a:t>: When the flame detaches and may extinguish—can occur with excessive air or high velocity gas flow.</a:t>
            </a:r>
          </a:p>
        </p:txBody>
      </p:sp>
    </p:spTree>
    <p:extLst>
      <p:ext uri="{BB962C8B-B14F-4D97-AF65-F5344CB8AC3E}">
        <p14:creationId xmlns:p14="http://schemas.microsoft.com/office/powerpoint/2010/main" val="4152072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69CFE-C827-EEA6-468F-7CF6052C3F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F926379-22B3-2CDC-5889-398A79D3F117}"/>
              </a:ext>
            </a:extLst>
          </p:cNvPr>
          <p:cNvSpPr>
            <a:spLocks noGrp="1"/>
          </p:cNvSpPr>
          <p:nvPr>
            <p:ph type="title"/>
          </p:nvPr>
        </p:nvSpPr>
        <p:spPr>
          <a:xfrm>
            <a:off x="252000" y="959222"/>
            <a:ext cx="11628452" cy="646331"/>
          </a:xfrm>
        </p:spPr>
        <p:txBody>
          <a:bodyPr/>
          <a:lstStyle/>
          <a:p>
            <a:r>
              <a:rPr lang="en-GB"/>
              <a:t>Flame characteristics</a:t>
            </a:r>
            <a:endParaRPr lang="en-GB" sz="3200"/>
          </a:p>
        </p:txBody>
      </p:sp>
      <p:sp>
        <p:nvSpPr>
          <p:cNvPr id="3" name="Content Placeholder 2">
            <a:extLst>
              <a:ext uri="{FF2B5EF4-FFF2-40B4-BE49-F238E27FC236}">
                <a16:creationId xmlns:a16="http://schemas.microsoft.com/office/drawing/2014/main" id="{C2BA9C1E-D88A-9544-3FDA-71CF5091F41C}"/>
              </a:ext>
            </a:extLst>
          </p:cNvPr>
          <p:cNvSpPr>
            <a:spLocks noGrp="1"/>
          </p:cNvSpPr>
          <p:nvPr>
            <p:ph sz="quarter" idx="10"/>
          </p:nvPr>
        </p:nvSpPr>
        <p:spPr>
          <a:xfrm>
            <a:off x="359999" y="1800000"/>
            <a:ext cx="11036133" cy="4140000"/>
          </a:xfrm>
        </p:spPr>
        <p:txBody>
          <a:bodyPr/>
          <a:lstStyle/>
          <a:p>
            <a:r>
              <a:rPr lang="en-GB" b="1" dirty="0"/>
              <a:t>3. Flame noise</a:t>
            </a:r>
          </a:p>
          <a:p>
            <a:pPr marL="342900" indent="-342900">
              <a:buFont typeface="Arial" panose="020B0604020202020204" pitchFamily="34" charset="0"/>
              <a:buChar char="•"/>
            </a:pPr>
            <a:r>
              <a:rPr lang="en-GB" dirty="0"/>
              <a:t>A quiet flame is usually a sign of proper combustion.</a:t>
            </a:r>
          </a:p>
          <a:p>
            <a:pPr marL="342900" indent="-342900">
              <a:buFont typeface="Arial" panose="020B0604020202020204" pitchFamily="34" charset="0"/>
              <a:buChar char="•"/>
            </a:pPr>
            <a:r>
              <a:rPr lang="en-GB" dirty="0"/>
              <a:t>A roaring flame can indicate excessive air.</a:t>
            </a:r>
          </a:p>
          <a:p>
            <a:pPr marL="342900" indent="-342900">
              <a:buFont typeface="Arial" panose="020B0604020202020204" pitchFamily="34" charset="0"/>
              <a:buChar char="•"/>
            </a:pPr>
            <a:r>
              <a:rPr lang="en-GB" dirty="0"/>
              <a:t>A hissing sound might suggest high gas pressure or a partially blocked jet.</a:t>
            </a:r>
          </a:p>
        </p:txBody>
      </p:sp>
    </p:spTree>
    <p:extLst>
      <p:ext uri="{BB962C8B-B14F-4D97-AF65-F5344CB8AC3E}">
        <p14:creationId xmlns:p14="http://schemas.microsoft.com/office/powerpoint/2010/main" val="3710602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C5D2F-5065-A967-53F4-0C4B559AE9F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23C5465-2EE8-19EA-164C-DBA5A3BA34C4}"/>
              </a:ext>
            </a:extLst>
          </p:cNvPr>
          <p:cNvSpPr>
            <a:spLocks noGrp="1"/>
          </p:cNvSpPr>
          <p:nvPr>
            <p:ph type="title"/>
          </p:nvPr>
        </p:nvSpPr>
        <p:spPr>
          <a:xfrm>
            <a:off x="252000" y="959222"/>
            <a:ext cx="11628452" cy="646331"/>
          </a:xfrm>
        </p:spPr>
        <p:txBody>
          <a:bodyPr/>
          <a:lstStyle/>
          <a:p>
            <a:r>
              <a:rPr lang="en-GB"/>
              <a:t>Flame characteristics</a:t>
            </a:r>
            <a:endParaRPr lang="en-GB" sz="3200"/>
          </a:p>
        </p:txBody>
      </p:sp>
      <p:sp>
        <p:nvSpPr>
          <p:cNvPr id="3" name="Content Placeholder 2">
            <a:extLst>
              <a:ext uri="{FF2B5EF4-FFF2-40B4-BE49-F238E27FC236}">
                <a16:creationId xmlns:a16="http://schemas.microsoft.com/office/drawing/2014/main" id="{98F81768-23CC-2B79-5980-1266787E415E}"/>
              </a:ext>
            </a:extLst>
          </p:cNvPr>
          <p:cNvSpPr>
            <a:spLocks noGrp="1"/>
          </p:cNvSpPr>
          <p:nvPr>
            <p:ph sz="quarter" idx="10"/>
          </p:nvPr>
        </p:nvSpPr>
        <p:spPr>
          <a:xfrm>
            <a:off x="359999" y="1800000"/>
            <a:ext cx="11290133" cy="4140000"/>
          </a:xfrm>
        </p:spPr>
        <p:txBody>
          <a:bodyPr/>
          <a:lstStyle/>
          <a:p>
            <a:r>
              <a:rPr lang="en-GB" b="1" dirty="0"/>
              <a:t>4. Flame stability</a:t>
            </a:r>
          </a:p>
          <a:p>
            <a:pPr marL="342900" indent="-342900">
              <a:buFont typeface="Arial" panose="020B0604020202020204" pitchFamily="34" charset="0"/>
              <a:buChar char="•"/>
            </a:pPr>
            <a:r>
              <a:rPr lang="en-GB" dirty="0"/>
              <a:t>The flame should remain constant and consistent under normal operating conditions.</a:t>
            </a:r>
          </a:p>
          <a:p>
            <a:pPr marL="342900" indent="-342900">
              <a:buFont typeface="Arial" panose="020B0604020202020204" pitchFamily="34" charset="0"/>
              <a:buChar char="•"/>
            </a:pPr>
            <a:r>
              <a:rPr lang="en-GB" dirty="0"/>
              <a:t>Unstable flames may flicker, pop, or extinguish, posing a safety risk.</a:t>
            </a:r>
          </a:p>
        </p:txBody>
      </p:sp>
    </p:spTree>
    <p:extLst>
      <p:ext uri="{BB962C8B-B14F-4D97-AF65-F5344CB8AC3E}">
        <p14:creationId xmlns:p14="http://schemas.microsoft.com/office/powerpoint/2010/main" val="3687379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BA39A-05B0-A154-5D07-8E27B89D953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0BD5687-3CCF-BF32-EF5F-6A529B094CE2}"/>
              </a:ext>
            </a:extLst>
          </p:cNvPr>
          <p:cNvSpPr>
            <a:spLocks noGrp="1"/>
          </p:cNvSpPr>
          <p:nvPr>
            <p:ph type="title"/>
          </p:nvPr>
        </p:nvSpPr>
        <p:spPr>
          <a:xfrm>
            <a:off x="252000" y="959222"/>
            <a:ext cx="11628452" cy="646331"/>
          </a:xfrm>
        </p:spPr>
        <p:txBody>
          <a:bodyPr/>
          <a:lstStyle/>
          <a:p>
            <a:r>
              <a:rPr lang="en-GB"/>
              <a:t>Flame characteristics</a:t>
            </a:r>
            <a:endParaRPr lang="en-GB" sz="3200"/>
          </a:p>
        </p:txBody>
      </p:sp>
      <p:sp>
        <p:nvSpPr>
          <p:cNvPr id="3" name="Content Placeholder 2">
            <a:extLst>
              <a:ext uri="{FF2B5EF4-FFF2-40B4-BE49-F238E27FC236}">
                <a16:creationId xmlns:a16="http://schemas.microsoft.com/office/drawing/2014/main" id="{DAEFD6A7-4072-B55D-84AC-87FC0D40A4B0}"/>
              </a:ext>
            </a:extLst>
          </p:cNvPr>
          <p:cNvSpPr>
            <a:spLocks noGrp="1"/>
          </p:cNvSpPr>
          <p:nvPr>
            <p:ph sz="quarter" idx="10"/>
          </p:nvPr>
        </p:nvSpPr>
        <p:spPr>
          <a:xfrm>
            <a:off x="360000" y="1800000"/>
            <a:ext cx="11146200" cy="4140000"/>
          </a:xfrm>
        </p:spPr>
        <p:txBody>
          <a:bodyPr/>
          <a:lstStyle/>
          <a:p>
            <a:r>
              <a:rPr lang="en-GB" b="1" dirty="0"/>
              <a:t>5. Flame length and size</a:t>
            </a:r>
          </a:p>
          <a:p>
            <a:pPr marL="342900" indent="-342900">
              <a:buFont typeface="Arial" panose="020B0604020202020204" pitchFamily="34" charset="0"/>
              <a:buChar char="•"/>
            </a:pPr>
            <a:r>
              <a:rPr lang="en-GB" dirty="0"/>
              <a:t>A correctly adjusted flame has a short, defined cone.</a:t>
            </a:r>
          </a:p>
          <a:p>
            <a:pPr marL="342900" indent="-342900">
              <a:buFont typeface="Arial" panose="020B0604020202020204" pitchFamily="34" charset="0"/>
              <a:buChar char="•"/>
            </a:pPr>
            <a:r>
              <a:rPr lang="en-GB" dirty="0"/>
              <a:t>Excessively long or short flames can affect heat transfer efficiency and increase wear on the appliance.</a:t>
            </a:r>
          </a:p>
        </p:txBody>
      </p:sp>
    </p:spTree>
    <p:extLst>
      <p:ext uri="{BB962C8B-B14F-4D97-AF65-F5344CB8AC3E}">
        <p14:creationId xmlns:p14="http://schemas.microsoft.com/office/powerpoint/2010/main" val="3276206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510E5-FC6B-C274-81BB-429F5879F8E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5A32BDF-6B79-4E5D-BA88-6B98E189D496}"/>
              </a:ext>
            </a:extLst>
          </p:cNvPr>
          <p:cNvSpPr>
            <a:spLocks noGrp="1"/>
          </p:cNvSpPr>
          <p:nvPr>
            <p:ph type="title"/>
          </p:nvPr>
        </p:nvSpPr>
        <p:spPr>
          <a:xfrm>
            <a:off x="252000" y="959222"/>
            <a:ext cx="11628452" cy="646331"/>
          </a:xfrm>
        </p:spPr>
        <p:txBody>
          <a:bodyPr/>
          <a:lstStyle/>
          <a:p>
            <a:r>
              <a:rPr lang="en-GB"/>
              <a:t>Flame characteristics</a:t>
            </a:r>
            <a:endParaRPr lang="en-GB" sz="3200"/>
          </a:p>
        </p:txBody>
      </p:sp>
      <p:sp>
        <p:nvSpPr>
          <p:cNvPr id="3" name="Content Placeholder 2">
            <a:extLst>
              <a:ext uri="{FF2B5EF4-FFF2-40B4-BE49-F238E27FC236}">
                <a16:creationId xmlns:a16="http://schemas.microsoft.com/office/drawing/2014/main" id="{0D888034-D875-9FD0-690D-CF69D0947556}"/>
              </a:ext>
            </a:extLst>
          </p:cNvPr>
          <p:cNvSpPr>
            <a:spLocks noGrp="1"/>
          </p:cNvSpPr>
          <p:nvPr>
            <p:ph sz="quarter" idx="10"/>
          </p:nvPr>
        </p:nvSpPr>
        <p:spPr>
          <a:xfrm>
            <a:off x="359999" y="1800000"/>
            <a:ext cx="11315533" cy="4140000"/>
          </a:xfrm>
        </p:spPr>
        <p:txBody>
          <a:bodyPr/>
          <a:lstStyle/>
          <a:p>
            <a:r>
              <a:rPr lang="en-GB" b="1" dirty="0"/>
              <a:t>6. Flame luminosity</a:t>
            </a:r>
          </a:p>
          <a:p>
            <a:pPr marL="342900" indent="-342900">
              <a:buFont typeface="Arial" panose="020B0604020202020204" pitchFamily="34" charset="0"/>
              <a:buChar char="•"/>
            </a:pPr>
            <a:r>
              <a:rPr lang="en-GB" dirty="0"/>
              <a:t>Blue flames are typically non-luminous and clean.</a:t>
            </a:r>
          </a:p>
          <a:p>
            <a:pPr marL="342900" indent="-342900">
              <a:buFont typeface="Arial" panose="020B0604020202020204" pitchFamily="34" charset="0"/>
              <a:buChar char="•"/>
            </a:pPr>
            <a:r>
              <a:rPr lang="en-GB" dirty="0"/>
              <a:t>Luminous flames (glowing yellow/orange) can result in soot production and potential safety hazards.</a:t>
            </a:r>
          </a:p>
        </p:txBody>
      </p:sp>
    </p:spTree>
    <p:extLst>
      <p:ext uri="{BB962C8B-B14F-4D97-AF65-F5344CB8AC3E}">
        <p14:creationId xmlns:p14="http://schemas.microsoft.com/office/powerpoint/2010/main" val="2275478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0843B-557E-B29E-78C5-523EBAD6850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DA4DF29-F72E-91BA-34C6-B434EA940F5C}"/>
              </a:ext>
            </a:extLst>
          </p:cNvPr>
          <p:cNvSpPr>
            <a:spLocks noGrp="1"/>
          </p:cNvSpPr>
          <p:nvPr>
            <p:ph type="title"/>
          </p:nvPr>
        </p:nvSpPr>
        <p:spPr>
          <a:xfrm>
            <a:off x="252000" y="959222"/>
            <a:ext cx="11628452" cy="646331"/>
          </a:xfrm>
        </p:spPr>
        <p:txBody>
          <a:bodyPr/>
          <a:lstStyle/>
          <a:p>
            <a:r>
              <a:rPr lang="en-GB"/>
              <a:t>Flame characteristics</a:t>
            </a:r>
            <a:endParaRPr lang="en-GB" sz="3200"/>
          </a:p>
        </p:txBody>
      </p:sp>
      <p:sp>
        <p:nvSpPr>
          <p:cNvPr id="3" name="Content Placeholder 2">
            <a:extLst>
              <a:ext uri="{FF2B5EF4-FFF2-40B4-BE49-F238E27FC236}">
                <a16:creationId xmlns:a16="http://schemas.microsoft.com/office/drawing/2014/main" id="{FAAEC93F-E1BA-1A30-F87D-67A83621DF47}"/>
              </a:ext>
            </a:extLst>
          </p:cNvPr>
          <p:cNvSpPr>
            <a:spLocks noGrp="1"/>
          </p:cNvSpPr>
          <p:nvPr>
            <p:ph sz="quarter" idx="10"/>
          </p:nvPr>
        </p:nvSpPr>
        <p:spPr>
          <a:xfrm>
            <a:off x="359999" y="1800000"/>
            <a:ext cx="11264733" cy="4140000"/>
          </a:xfrm>
        </p:spPr>
        <p:txBody>
          <a:bodyPr/>
          <a:lstStyle/>
          <a:p>
            <a:r>
              <a:rPr lang="en-GB" b="1" dirty="0"/>
              <a:t>7. Ignition and flame retention</a:t>
            </a:r>
          </a:p>
          <a:p>
            <a:pPr marL="342900" indent="-342900">
              <a:buFont typeface="Arial" panose="020B0604020202020204" pitchFamily="34" charset="0"/>
              <a:buChar char="•"/>
            </a:pPr>
            <a:r>
              <a:rPr lang="en-GB" dirty="0"/>
              <a:t>The flame should ignite quickly and remain lit.</a:t>
            </a:r>
          </a:p>
          <a:p>
            <a:pPr marL="342900" indent="-342900">
              <a:buFont typeface="Arial" panose="020B0604020202020204" pitchFamily="34" charset="0"/>
              <a:buChar char="•"/>
            </a:pPr>
            <a:r>
              <a:rPr lang="en-GB" dirty="0"/>
              <a:t>Delayed ignition or failure to retain flame can indicate faults in ignition systems or flame detection devices.</a:t>
            </a:r>
          </a:p>
        </p:txBody>
      </p:sp>
    </p:spTree>
    <p:extLst>
      <p:ext uri="{BB962C8B-B14F-4D97-AF65-F5344CB8AC3E}">
        <p14:creationId xmlns:p14="http://schemas.microsoft.com/office/powerpoint/2010/main" val="1762996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15EC4-CC9C-0475-B1B1-A964E04910E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6623CD5-AA51-A59C-D5E1-B30A6EC9AE25}"/>
              </a:ext>
            </a:extLst>
          </p:cNvPr>
          <p:cNvSpPr>
            <a:spLocks noGrp="1"/>
          </p:cNvSpPr>
          <p:nvPr>
            <p:ph type="title"/>
          </p:nvPr>
        </p:nvSpPr>
        <p:spPr>
          <a:xfrm>
            <a:off x="251174" y="817744"/>
            <a:ext cx="11628452" cy="646331"/>
          </a:xfrm>
        </p:spPr>
        <p:txBody>
          <a:bodyPr/>
          <a:lstStyle/>
          <a:p>
            <a:r>
              <a:rPr lang="en-GB" dirty="0"/>
              <a:t>Flame characteristics</a:t>
            </a:r>
            <a:endParaRPr lang="en-GB" sz="3200" dirty="0"/>
          </a:p>
        </p:txBody>
      </p:sp>
      <p:sp>
        <p:nvSpPr>
          <p:cNvPr id="6" name="Content Placeholder 5">
            <a:extLst>
              <a:ext uri="{FF2B5EF4-FFF2-40B4-BE49-F238E27FC236}">
                <a16:creationId xmlns:a16="http://schemas.microsoft.com/office/drawing/2014/main" id="{E77CC015-530C-D2E6-6C6E-8C89B66BF28C}"/>
              </a:ext>
            </a:extLst>
          </p:cNvPr>
          <p:cNvSpPr>
            <a:spLocks noGrp="1"/>
          </p:cNvSpPr>
          <p:nvPr>
            <p:ph sz="quarter" idx="10"/>
          </p:nvPr>
        </p:nvSpPr>
        <p:spPr>
          <a:xfrm>
            <a:off x="359999" y="1464075"/>
            <a:ext cx="11442534" cy="4140000"/>
          </a:xfrm>
        </p:spPr>
        <p:txBody>
          <a:bodyPr/>
          <a:lstStyle/>
          <a:p>
            <a:pPr marL="219456" indent="-219456" algn="l" rtl="0" eaLnBrk="1" hangingPunct="1">
              <a:spcAft>
                <a:spcPts val="0"/>
              </a:spcAft>
              <a:buNone/>
            </a:pPr>
            <a:r>
              <a:rPr lang="en-GB" sz="2400" dirty="0">
                <a:solidFill>
                  <a:srgbClr val="000000"/>
                </a:solidFill>
                <a:effectLst/>
                <a:latin typeface="Arial" panose="020B0604020202020204" pitchFamily="34" charset="0"/>
              </a:rPr>
              <a:t>Visual indicators:</a:t>
            </a:r>
          </a:p>
          <a:p>
            <a:pPr marL="219456" indent="-219456" algn="l" rtl="0" eaLnBrk="1" hangingPunct="1">
              <a:spcAft>
                <a:spcPts val="0"/>
              </a:spcAft>
              <a:buFont typeface="Arial" panose="020B0604020202020204" pitchFamily="34" charset="0"/>
              <a:buChar char="•"/>
            </a:pPr>
            <a:r>
              <a:rPr lang="en-GB" sz="2400" b="1" dirty="0">
                <a:solidFill>
                  <a:srgbClr val="000000"/>
                </a:solidFill>
                <a:effectLst/>
                <a:latin typeface="Arial" panose="020B0604020202020204" pitchFamily="34" charset="0"/>
              </a:rPr>
              <a:t>Blue flame</a:t>
            </a:r>
            <a:r>
              <a:rPr lang="en-GB" sz="2400" dirty="0">
                <a:solidFill>
                  <a:srgbClr val="000000"/>
                </a:solidFill>
                <a:effectLst/>
                <a:latin typeface="Arial" panose="020B0604020202020204" pitchFamily="34" charset="0"/>
              </a:rPr>
              <a:t> = signifies efficient and clean combustion.</a:t>
            </a:r>
          </a:p>
          <a:p>
            <a:pPr marL="219456" indent="-219456" algn="l" rtl="0" eaLnBrk="1" hangingPunct="1">
              <a:spcAft>
                <a:spcPts val="0"/>
              </a:spcAft>
              <a:buFont typeface="Arial" panose="020B0604020202020204" pitchFamily="34" charset="0"/>
              <a:buChar char="•"/>
            </a:pPr>
            <a:r>
              <a:rPr lang="en-GB" sz="2400" b="1" dirty="0">
                <a:solidFill>
                  <a:srgbClr val="000000"/>
                </a:solidFill>
                <a:effectLst/>
                <a:latin typeface="Arial" panose="020B0604020202020204" pitchFamily="34" charset="0"/>
              </a:rPr>
              <a:t>Yellow flame</a:t>
            </a:r>
            <a:r>
              <a:rPr lang="en-GB" sz="2400" dirty="0">
                <a:solidFill>
                  <a:srgbClr val="000000"/>
                </a:solidFill>
                <a:effectLst/>
                <a:latin typeface="Arial" panose="020B0604020202020204" pitchFamily="34" charset="0"/>
              </a:rPr>
              <a:t> = indicates a poor air/gas mixture.</a:t>
            </a:r>
          </a:p>
          <a:p>
            <a:pPr algn="l" rtl="0" eaLnBrk="1" hangingPunct="1">
              <a:spcAft>
                <a:spcPts val="0"/>
              </a:spcAft>
            </a:pPr>
            <a:endParaRPr lang="en-GB" sz="2400" dirty="0">
              <a:solidFill>
                <a:srgbClr val="000000"/>
              </a:solidFill>
              <a:effectLst/>
              <a:latin typeface="Arial" panose="020B0604020202020204" pitchFamily="34" charset="0"/>
            </a:endParaRPr>
          </a:p>
          <a:p>
            <a:pPr marL="219456" indent="-219456" algn="l" rtl="0" eaLnBrk="1" hangingPunct="1">
              <a:spcAft>
                <a:spcPts val="0"/>
              </a:spcAft>
              <a:buNone/>
            </a:pPr>
            <a:r>
              <a:rPr lang="en-GB" sz="2400" dirty="0">
                <a:solidFill>
                  <a:srgbClr val="000000"/>
                </a:solidFill>
                <a:effectLst/>
                <a:latin typeface="Arial" panose="020B0604020202020204" pitchFamily="34" charset="0"/>
              </a:rPr>
              <a:t>Key points:</a:t>
            </a:r>
          </a:p>
          <a:p>
            <a:pPr marL="219456" indent="-219456" algn="l" rtl="0" eaLnBrk="1" hangingPunct="1">
              <a:spcAft>
                <a:spcPts val="0"/>
              </a:spcAft>
              <a:buFont typeface="Arial" panose="020B0604020202020204" pitchFamily="34" charset="0"/>
              <a:buChar char="•"/>
            </a:pPr>
            <a:r>
              <a:rPr lang="en-GB" sz="2400" b="1" dirty="0">
                <a:solidFill>
                  <a:srgbClr val="000000"/>
                </a:solidFill>
                <a:effectLst/>
                <a:latin typeface="Arial" panose="020B0604020202020204" pitchFamily="34" charset="0"/>
              </a:rPr>
              <a:t>Heat Production: </a:t>
            </a:r>
            <a:r>
              <a:rPr lang="en-GB" sz="2400" dirty="0">
                <a:solidFill>
                  <a:srgbClr val="000000"/>
                </a:solidFill>
                <a:effectLst/>
                <a:latin typeface="Arial" panose="020B0604020202020204" pitchFamily="34" charset="0"/>
              </a:rPr>
              <a:t>A stable blue flame ensures optimal heat output, while yellow flames reduce efficiency.</a:t>
            </a:r>
          </a:p>
          <a:p>
            <a:pPr marL="219456" indent="-219456" algn="l" rtl="0" eaLnBrk="1" hangingPunct="1">
              <a:spcAft>
                <a:spcPts val="0"/>
              </a:spcAft>
              <a:buFont typeface="Arial" panose="020B0604020202020204" pitchFamily="34" charset="0"/>
              <a:buChar char="•"/>
            </a:pPr>
            <a:r>
              <a:rPr lang="en-GB" sz="2400" b="1" dirty="0">
                <a:solidFill>
                  <a:srgbClr val="000000"/>
                </a:solidFill>
                <a:effectLst/>
                <a:latin typeface="Arial" panose="020B0604020202020204" pitchFamily="34" charset="0"/>
              </a:rPr>
              <a:t>Emissions Levels</a:t>
            </a:r>
            <a:r>
              <a:rPr lang="en-GB" sz="2400" dirty="0">
                <a:solidFill>
                  <a:srgbClr val="000000"/>
                </a:solidFill>
                <a:effectLst/>
                <a:latin typeface="Arial" panose="020B0604020202020204" pitchFamily="34" charset="0"/>
              </a:rPr>
              <a:t>: A blue flame mainly releases CO₂ and water vapour, whereas yellow flames can lead to harmful emissions like carbon monoxide and soot.</a:t>
            </a:r>
          </a:p>
          <a:p>
            <a:pPr marL="219456" indent="-219456" algn="l" rtl="0" eaLnBrk="1" hangingPunct="1">
              <a:spcAft>
                <a:spcPts val="0"/>
              </a:spcAft>
              <a:buFont typeface="Arial" panose="020B0604020202020204" pitchFamily="34" charset="0"/>
              <a:buChar char="•"/>
            </a:pPr>
            <a:r>
              <a:rPr lang="en-GB" sz="2400" b="1" dirty="0">
                <a:solidFill>
                  <a:srgbClr val="000000"/>
                </a:solidFill>
                <a:effectLst/>
                <a:latin typeface="Arial" panose="020B0604020202020204" pitchFamily="34" charset="0"/>
              </a:rPr>
              <a:t>Appliance Safety: </a:t>
            </a:r>
            <a:r>
              <a:rPr lang="en-GB" sz="2400" dirty="0">
                <a:solidFill>
                  <a:srgbClr val="000000"/>
                </a:solidFill>
                <a:effectLst/>
                <a:latin typeface="Arial" panose="020B0604020202020204" pitchFamily="34" charset="0"/>
              </a:rPr>
              <a:t>Flame issues may cause gas leaks and pose explosion risks, making consistent flame monitoring essential for safety.</a:t>
            </a:r>
          </a:p>
        </p:txBody>
      </p:sp>
    </p:spTree>
    <p:extLst>
      <p:ext uri="{BB962C8B-B14F-4D97-AF65-F5344CB8AC3E}">
        <p14:creationId xmlns:p14="http://schemas.microsoft.com/office/powerpoint/2010/main" val="1054667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7FC1B-D14D-FD12-0929-3E9988AFADC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7ABEAC6-B7A0-D791-E02A-8BB64074F8AE}"/>
              </a:ext>
            </a:extLst>
          </p:cNvPr>
          <p:cNvSpPr>
            <a:spLocks noGrp="1"/>
          </p:cNvSpPr>
          <p:nvPr>
            <p:ph type="title"/>
          </p:nvPr>
        </p:nvSpPr>
        <p:spPr>
          <a:xfrm>
            <a:off x="252000" y="959222"/>
            <a:ext cx="11628452" cy="646331"/>
          </a:xfrm>
        </p:spPr>
        <p:txBody>
          <a:bodyPr/>
          <a:lstStyle/>
          <a:p>
            <a:r>
              <a:rPr lang="en-GB"/>
              <a:t>Knowledge check</a:t>
            </a:r>
          </a:p>
        </p:txBody>
      </p:sp>
      <p:sp>
        <p:nvSpPr>
          <p:cNvPr id="6" name="Content Placeholder 5">
            <a:extLst>
              <a:ext uri="{FF2B5EF4-FFF2-40B4-BE49-F238E27FC236}">
                <a16:creationId xmlns:a16="http://schemas.microsoft.com/office/drawing/2014/main" id="{E818BD2A-97C6-199D-F779-C7FF636789CD}"/>
              </a:ext>
            </a:extLst>
          </p:cNvPr>
          <p:cNvSpPr>
            <a:spLocks noGrp="1"/>
          </p:cNvSpPr>
          <p:nvPr>
            <p:ph sz="quarter" idx="10"/>
          </p:nvPr>
        </p:nvSpPr>
        <p:spPr/>
        <p:txBody>
          <a:bodyPr/>
          <a:lstStyle/>
          <a:p>
            <a:r>
              <a:rPr lang="en-GB" b="1" dirty="0"/>
              <a:t>Quick recap quiz:</a:t>
            </a:r>
          </a:p>
          <a:p>
            <a:pPr marL="342900" lvl="0" indent="-342900">
              <a:buFont typeface="Arial" panose="020B0604020202020204" pitchFamily="34" charset="0"/>
              <a:buChar char="•"/>
            </a:pPr>
            <a:r>
              <a:rPr lang="en-GB" dirty="0"/>
              <a:t>What is the main by-product of complete combustion?</a:t>
            </a:r>
          </a:p>
          <a:p>
            <a:pPr marL="342900" lvl="0" indent="-342900">
              <a:buFont typeface="Arial" panose="020B0604020202020204" pitchFamily="34" charset="0"/>
              <a:buChar char="•"/>
            </a:pPr>
            <a:r>
              <a:rPr lang="en-GB" dirty="0"/>
              <a:t>What does a yellow flame indicate?</a:t>
            </a:r>
          </a:p>
          <a:p>
            <a:pPr marL="342900" lvl="0" indent="-342900">
              <a:buFont typeface="Arial" panose="020B0604020202020204" pitchFamily="34" charset="0"/>
              <a:buChar char="•"/>
            </a:pPr>
            <a:r>
              <a:rPr lang="en-GB" dirty="0"/>
              <a:t>Why is excess air required?</a:t>
            </a:r>
          </a:p>
          <a:p>
            <a:pPr marL="342900" lvl="0" indent="-342900">
              <a:buFont typeface="Arial" panose="020B0604020202020204" pitchFamily="34" charset="0"/>
              <a:buChar char="•"/>
            </a:pPr>
            <a:r>
              <a:rPr lang="en-GB" dirty="0"/>
              <a:t>What toxic gas is produced in incomplete combustion?</a:t>
            </a:r>
          </a:p>
        </p:txBody>
      </p:sp>
    </p:spTree>
    <p:extLst>
      <p:ext uri="{BB962C8B-B14F-4D97-AF65-F5344CB8AC3E}">
        <p14:creationId xmlns:p14="http://schemas.microsoft.com/office/powerpoint/2010/main" val="3487152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a:lstStyle/>
          <a:p>
            <a:r>
              <a:rPr lang="en-GB"/>
              <a:t>Objectives</a:t>
            </a: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0883733" cy="4140000"/>
          </a:xfrm>
        </p:spPr>
        <p:txBody>
          <a:bodyPr/>
          <a:lstStyle/>
          <a:p>
            <a:pPr algn="l"/>
            <a:r>
              <a:rPr lang="en-GB" dirty="0">
                <a:latin typeface="Arial"/>
                <a:cs typeface="Arial"/>
              </a:rPr>
              <a:t>By the end of this session, y</a:t>
            </a:r>
            <a:r>
              <a:rPr lang="en-GB" b="0" i="0" dirty="0">
                <a:effectLst/>
                <a:latin typeface="Arial"/>
                <a:cs typeface="Arial"/>
              </a:rPr>
              <a:t>ou should be able to:</a:t>
            </a:r>
          </a:p>
          <a:p>
            <a:pPr marL="342900" indent="-342900" algn="l">
              <a:buClr>
                <a:schemeClr val="tx1"/>
              </a:buClr>
              <a:buFont typeface="Arial" panose="020B0604020202020204" pitchFamily="34" charset="0"/>
              <a:buChar char="•"/>
            </a:pPr>
            <a:r>
              <a:rPr lang="en-GB" b="1" dirty="0">
                <a:latin typeface="Arial"/>
                <a:cs typeface="Arial"/>
              </a:rPr>
              <a:t>Recall</a:t>
            </a:r>
            <a:r>
              <a:rPr lang="en-GB" dirty="0">
                <a:latin typeface="Arial"/>
                <a:cs typeface="Arial"/>
              </a:rPr>
              <a:t> the chemical principles of combustion.</a:t>
            </a:r>
          </a:p>
          <a:p>
            <a:pPr marL="342900" indent="-342900" algn="l">
              <a:buClr>
                <a:schemeClr val="tx1"/>
              </a:buClr>
              <a:buFont typeface="Arial" panose="020B0604020202020204" pitchFamily="34" charset="0"/>
              <a:buChar char="•"/>
            </a:pPr>
            <a:r>
              <a:rPr lang="en-GB" b="1" dirty="0">
                <a:latin typeface="Arial"/>
                <a:cs typeface="Arial"/>
              </a:rPr>
              <a:t>Explain</a:t>
            </a:r>
            <a:r>
              <a:rPr lang="en-GB" dirty="0">
                <a:latin typeface="Arial"/>
                <a:cs typeface="Arial"/>
              </a:rPr>
              <a:t> the differences between complete and incomplete combustion.</a:t>
            </a:r>
          </a:p>
          <a:p>
            <a:pPr marL="342900" indent="-342900" algn="l">
              <a:buClr>
                <a:schemeClr val="tx1"/>
              </a:buClr>
              <a:buFont typeface="Arial" panose="020B0604020202020204" pitchFamily="34" charset="0"/>
              <a:buChar char="•"/>
            </a:pPr>
            <a:r>
              <a:rPr lang="en-GB" b="1" dirty="0">
                <a:latin typeface="Arial"/>
                <a:cs typeface="Arial"/>
              </a:rPr>
              <a:t>Identify</a:t>
            </a:r>
            <a:r>
              <a:rPr lang="en-GB" dirty="0">
                <a:latin typeface="Arial"/>
                <a:cs typeface="Arial"/>
              </a:rPr>
              <a:t> combustion by-products and their hazards.</a:t>
            </a:r>
          </a:p>
          <a:p>
            <a:pPr marL="342900" indent="-342900" algn="l">
              <a:buClr>
                <a:schemeClr val="tx1"/>
              </a:buClr>
              <a:buFont typeface="Arial" panose="020B0604020202020204" pitchFamily="34" charset="0"/>
              <a:buChar char="•"/>
            </a:pPr>
            <a:r>
              <a:rPr lang="en-GB" b="1" dirty="0">
                <a:latin typeface="Arial"/>
                <a:cs typeface="Arial"/>
              </a:rPr>
              <a:t>Interpret</a:t>
            </a:r>
            <a:r>
              <a:rPr lang="en-GB" dirty="0">
                <a:latin typeface="Arial"/>
                <a:cs typeface="Arial"/>
              </a:rPr>
              <a:t> why excess air is needed for safe combustion.</a:t>
            </a:r>
            <a:endParaRPr lang="en-GB" dirty="0"/>
          </a:p>
        </p:txBody>
      </p:sp>
    </p:spTree>
    <p:extLst>
      <p:ext uri="{BB962C8B-B14F-4D97-AF65-F5344CB8AC3E}">
        <p14:creationId xmlns:p14="http://schemas.microsoft.com/office/powerpoint/2010/main" val="3661908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C644A-242E-ABA1-434F-9E6A4A35F9E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A94B90A-30B6-56D1-21EB-457B88DBC0F3}"/>
              </a:ext>
            </a:extLst>
          </p:cNvPr>
          <p:cNvSpPr>
            <a:spLocks noGrp="1"/>
          </p:cNvSpPr>
          <p:nvPr>
            <p:ph type="title"/>
          </p:nvPr>
        </p:nvSpPr>
        <p:spPr>
          <a:xfrm>
            <a:off x="252000" y="959222"/>
            <a:ext cx="11628452" cy="646331"/>
          </a:xfrm>
        </p:spPr>
        <p:txBody>
          <a:bodyPr/>
          <a:lstStyle/>
          <a:p>
            <a:r>
              <a:rPr lang="en-GB"/>
              <a:t>Summary</a:t>
            </a:r>
          </a:p>
        </p:txBody>
      </p:sp>
      <p:sp>
        <p:nvSpPr>
          <p:cNvPr id="4" name="Content Placeholder 3">
            <a:extLst>
              <a:ext uri="{FF2B5EF4-FFF2-40B4-BE49-F238E27FC236}">
                <a16:creationId xmlns:a16="http://schemas.microsoft.com/office/drawing/2014/main" id="{93E98F04-331F-CCC4-AA81-C88F3473D389}"/>
              </a:ext>
            </a:extLst>
          </p:cNvPr>
          <p:cNvSpPr>
            <a:spLocks noGrp="1"/>
          </p:cNvSpPr>
          <p:nvPr>
            <p:ph sz="quarter" idx="10"/>
          </p:nvPr>
        </p:nvSpPr>
        <p:spPr>
          <a:xfrm>
            <a:off x="360000" y="1800000"/>
            <a:ext cx="11349400" cy="4140000"/>
          </a:xfrm>
        </p:spPr>
        <p:txBody>
          <a:bodyPr/>
          <a:lstStyle/>
          <a:p>
            <a:pPr algn="l">
              <a:buClr>
                <a:schemeClr val="tx1"/>
              </a:buClr>
            </a:pPr>
            <a:r>
              <a:rPr lang="en-GB" b="0" i="0" dirty="0">
                <a:effectLst/>
                <a:cs typeface="Arial"/>
              </a:rPr>
              <a:t>You should now be able to:</a:t>
            </a:r>
          </a:p>
          <a:p>
            <a:pPr marL="342900" indent="-342900">
              <a:buClr>
                <a:schemeClr val="tx1"/>
              </a:buClr>
              <a:buFont typeface="Arial" panose="020B0604020202020204" pitchFamily="34" charset="0"/>
              <a:buChar char="•"/>
            </a:pPr>
            <a:r>
              <a:rPr lang="en-GB" b="1" dirty="0">
                <a:cs typeface="Arial"/>
              </a:rPr>
              <a:t>Recall</a:t>
            </a:r>
            <a:r>
              <a:rPr lang="en-GB" dirty="0">
                <a:cs typeface="Arial"/>
              </a:rPr>
              <a:t> the chemical principles of combustion.</a:t>
            </a:r>
          </a:p>
          <a:p>
            <a:pPr marL="342900" indent="-342900">
              <a:buClr>
                <a:schemeClr val="tx1"/>
              </a:buClr>
              <a:buFont typeface="Arial" panose="020B0604020202020204" pitchFamily="34" charset="0"/>
              <a:buChar char="•"/>
            </a:pPr>
            <a:r>
              <a:rPr lang="en-GB" b="1" dirty="0">
                <a:cs typeface="Arial"/>
              </a:rPr>
              <a:t>Explain</a:t>
            </a:r>
            <a:r>
              <a:rPr lang="en-GB" dirty="0">
                <a:cs typeface="Arial"/>
              </a:rPr>
              <a:t> the differences between complete and incomplete combustion.</a:t>
            </a:r>
          </a:p>
          <a:p>
            <a:pPr marL="342900" indent="-342900">
              <a:buClr>
                <a:schemeClr val="tx1"/>
              </a:buClr>
              <a:buFont typeface="Arial" panose="020B0604020202020204" pitchFamily="34" charset="0"/>
              <a:buChar char="•"/>
            </a:pPr>
            <a:r>
              <a:rPr lang="en-GB" b="1" dirty="0">
                <a:cs typeface="Arial"/>
              </a:rPr>
              <a:t>Identify</a:t>
            </a:r>
            <a:r>
              <a:rPr lang="en-GB" dirty="0">
                <a:cs typeface="Arial"/>
              </a:rPr>
              <a:t> combustion by-products and their hazards.</a:t>
            </a:r>
          </a:p>
          <a:p>
            <a:pPr marL="342900" indent="-342900">
              <a:buClr>
                <a:schemeClr val="tx1"/>
              </a:buClr>
              <a:buFont typeface="Arial" panose="020B0604020202020204" pitchFamily="34" charset="0"/>
              <a:buChar char="•"/>
            </a:pPr>
            <a:r>
              <a:rPr lang="en-GB" b="1" dirty="0">
                <a:cs typeface="Arial"/>
              </a:rPr>
              <a:t>Interpret</a:t>
            </a:r>
            <a:r>
              <a:rPr lang="en-GB" dirty="0">
                <a:cs typeface="Arial"/>
              </a:rPr>
              <a:t> why excess air is needed for safe combustion.</a:t>
            </a:r>
            <a:endParaRPr lang="en-GB" dirty="0"/>
          </a:p>
          <a:p>
            <a:endParaRPr lang="en-GB" sz="2200" dirty="0"/>
          </a:p>
        </p:txBody>
      </p:sp>
    </p:spTree>
    <p:extLst>
      <p:ext uri="{BB962C8B-B14F-4D97-AF65-F5344CB8AC3E}">
        <p14:creationId xmlns:p14="http://schemas.microsoft.com/office/powerpoint/2010/main" val="3014219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00DF00-DDB1-9E17-D96C-C839324D3C8E}"/>
              </a:ext>
            </a:extLst>
          </p:cNvPr>
          <p:cNvSpPr txBox="1"/>
          <p:nvPr/>
        </p:nvSpPr>
        <p:spPr>
          <a:xfrm>
            <a:off x="3330467" y="1265213"/>
            <a:ext cx="5040000" cy="923330"/>
          </a:xfrm>
          <a:prstGeom prst="rect">
            <a:avLst/>
          </a:prstGeom>
          <a:noFill/>
        </p:spPr>
        <p:txBody>
          <a:bodyPr wrap="none" rtlCol="0">
            <a:spAutoFit/>
          </a:bodyPr>
          <a:lstStyle/>
          <a:p>
            <a:pPr algn="ctr"/>
            <a:r>
              <a:rPr lang="en-GB" sz="5400" dirty="0">
                <a:solidFill>
                  <a:srgbClr val="FC4421"/>
                </a:solidFill>
              </a:rPr>
              <a:t>Any questions?</a:t>
            </a:r>
          </a:p>
        </p:txBody>
      </p:sp>
      <p:sp>
        <p:nvSpPr>
          <p:cNvPr id="2" name="TextBox 1">
            <a:extLst>
              <a:ext uri="{FF2B5EF4-FFF2-40B4-BE49-F238E27FC236}">
                <a16:creationId xmlns:a16="http://schemas.microsoft.com/office/drawing/2014/main" id="{59ABFAF9-6F86-58C2-AAEF-384246214327}"/>
              </a:ext>
            </a:extLst>
          </p:cNvPr>
          <p:cNvSpPr txBox="1"/>
          <p:nvPr/>
        </p:nvSpPr>
        <p:spPr>
          <a:xfrm>
            <a:off x="467358" y="3571368"/>
            <a:ext cx="11304908" cy="2062103"/>
          </a:xfrm>
          <a:prstGeom prst="rect">
            <a:avLst/>
          </a:prstGeom>
          <a:noFill/>
        </p:spPr>
        <p:txBody>
          <a:bodyPr wrap="square" lIns="91440" tIns="45720" rIns="91440" bIns="45720" anchor="t">
            <a:spAutoFit/>
          </a:bodyPr>
          <a:lstStyle/>
          <a:p>
            <a:r>
              <a:rPr lang="en-GB" sz="1800" b="0" i="0" dirty="0">
                <a:solidFill>
                  <a:srgbClr val="000000"/>
                </a:solidFill>
                <a:effectLst/>
                <a:latin typeface="inherit"/>
                <a:ea typeface="ＭＳ Ｐゴシック"/>
              </a:rPr>
              <a:t>Copyright in this </a:t>
            </a:r>
            <a:r>
              <a:rPr lang="en-GB" sz="1800" dirty="0">
                <a:solidFill>
                  <a:srgbClr val="000000"/>
                </a:solidFill>
                <a:latin typeface="inherit"/>
                <a:ea typeface="ＭＳ Ｐゴシック"/>
              </a:rPr>
              <a:t>document</a:t>
            </a:r>
            <a:r>
              <a:rPr lang="en-GB" sz="1800" b="0" i="0" dirty="0">
                <a:solidFill>
                  <a:srgbClr val="000000"/>
                </a:solidFill>
                <a:effectLst/>
                <a:latin typeface="inherit"/>
                <a:ea typeface="ＭＳ Ｐゴシック"/>
              </a:rPr>
              <a:t> belongs to and is used under licence from the Department for Education, © 2025.</a:t>
            </a:r>
            <a:endParaRPr lang="en-GB" sz="1800" b="0" i="0" dirty="0">
              <a:solidFill>
                <a:srgbClr val="242424"/>
              </a:solidFill>
              <a:effectLst/>
              <a:latin typeface="Aptos" panose="020B0004020202020204" pitchFamily="34" charset="0"/>
              <a:ea typeface="ＭＳ Ｐゴシック"/>
            </a:endParaRPr>
          </a:p>
          <a:p>
            <a:pPr algn="l" fontAlgn="base">
              <a:buNone/>
            </a:pP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‘T-LEVELS’ and ‘T Level’ are registered trademarks of the Department for Education.</a:t>
            </a:r>
            <a:endParaRPr lang="en-GB" sz="1800" b="0" i="0" dirty="0">
              <a:solidFill>
                <a:srgbClr val="242424"/>
              </a:solidFill>
              <a:effectLst/>
              <a:latin typeface="Aptos" panose="020B0004020202020204" pitchFamily="34" charset="0"/>
            </a:endParaRPr>
          </a:p>
          <a:p>
            <a:pPr algn="l" fontAlgn="base">
              <a:buNone/>
            </a:pP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WJEC is authorised by the Department for Education to develop and deliver this T Level Technical Qualification.</a:t>
            </a:r>
          </a:p>
          <a:p>
            <a:pPr algn="l" fontAlgn="base">
              <a:buNone/>
            </a:pPr>
            <a:endParaRPr lang="en-GB" sz="1800" dirty="0">
              <a:solidFill>
                <a:srgbClr val="000000"/>
              </a:solidFill>
              <a:latin typeface="inherit"/>
            </a:endParaRPr>
          </a:p>
          <a:p>
            <a:r>
              <a:rPr lang="en-US" altLang="en-US" sz="1800" dirty="0">
                <a:solidFill>
                  <a:srgbClr val="000000"/>
                </a:solidFill>
                <a:latin typeface="inherit"/>
                <a:ea typeface="ＭＳ Ｐゴシック"/>
              </a:rPr>
              <a:t>WJEC operates in England under the name </a:t>
            </a:r>
            <a:r>
              <a:rPr lang="en-US" altLang="en-US" sz="1800" dirty="0" err="1">
                <a:solidFill>
                  <a:srgbClr val="000000"/>
                </a:solidFill>
                <a:latin typeface="inherit"/>
                <a:ea typeface="ＭＳ Ｐゴシック"/>
              </a:rPr>
              <a:t>Eduqas</a:t>
            </a:r>
            <a:r>
              <a:rPr lang="en-US" altLang="en-US" sz="1800" dirty="0">
                <a:solidFill>
                  <a:srgbClr val="000000"/>
                </a:solidFill>
                <a:latin typeface="inherit"/>
                <a:ea typeface="ＭＳ Ｐゴシック"/>
              </a:rPr>
              <a:t> which is a registered trademark of WJEC.</a:t>
            </a:r>
          </a:p>
        </p:txBody>
      </p:sp>
    </p:spTree>
    <p:extLst>
      <p:ext uri="{BB962C8B-B14F-4D97-AF65-F5344CB8AC3E}">
        <p14:creationId xmlns:p14="http://schemas.microsoft.com/office/powerpoint/2010/main" val="2402489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a:t>What is combustion?</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999" y="1800000"/>
            <a:ext cx="11103867" cy="4140000"/>
          </a:xfrm>
        </p:spPr>
        <p:txBody>
          <a:bodyPr/>
          <a:lstStyle/>
          <a:p>
            <a:pPr marL="0" indent="0" algn="l" rtl="0" eaLnBrk="1" hangingPunct="1">
              <a:lnSpc>
                <a:spcPct val="110000"/>
              </a:lnSpc>
              <a:spcAft>
                <a:spcPts val="1200"/>
              </a:spcAft>
              <a:buNone/>
            </a:pPr>
            <a:r>
              <a:rPr lang="en-GB" sz="2400" b="1" dirty="0">
                <a:solidFill>
                  <a:srgbClr val="000000"/>
                </a:solidFill>
                <a:effectLst/>
                <a:latin typeface="Arial" panose="020B0604020202020204" pitchFamily="34" charset="0"/>
              </a:rPr>
              <a:t>Combustion</a:t>
            </a:r>
            <a:r>
              <a:rPr lang="en-GB" sz="2400" dirty="0">
                <a:solidFill>
                  <a:srgbClr val="000000"/>
                </a:solidFill>
                <a:effectLst/>
                <a:latin typeface="Arial" panose="020B0604020202020204" pitchFamily="34" charset="0"/>
              </a:rPr>
              <a:t> is a key scientific concept in gas engineering, describing a </a:t>
            </a:r>
            <a:r>
              <a:rPr lang="en-GB" sz="2400" b="1" dirty="0">
                <a:solidFill>
                  <a:srgbClr val="000000"/>
                </a:solidFill>
                <a:effectLst/>
                <a:latin typeface="Arial" panose="020B0604020202020204" pitchFamily="34" charset="0"/>
              </a:rPr>
              <a:t>chemical reaction</a:t>
            </a:r>
            <a:r>
              <a:rPr lang="en-GB" sz="2400" dirty="0">
                <a:solidFill>
                  <a:srgbClr val="000000"/>
                </a:solidFill>
                <a:effectLst/>
                <a:latin typeface="Arial" panose="020B0604020202020204" pitchFamily="34" charset="0"/>
              </a:rPr>
              <a:t> that occurs between a </a:t>
            </a:r>
            <a:r>
              <a:rPr lang="en-GB" sz="2400" b="1" dirty="0">
                <a:solidFill>
                  <a:srgbClr val="000000"/>
                </a:solidFill>
                <a:effectLst/>
                <a:latin typeface="Arial" panose="020B0604020202020204" pitchFamily="34" charset="0"/>
              </a:rPr>
              <a:t>fuel</a:t>
            </a:r>
            <a:r>
              <a:rPr lang="en-GB" sz="2400" dirty="0">
                <a:solidFill>
                  <a:srgbClr val="000000"/>
                </a:solidFill>
                <a:effectLst/>
                <a:latin typeface="Arial" panose="020B0604020202020204" pitchFamily="34" charset="0"/>
              </a:rPr>
              <a:t> (usually a hydrocarbon gas like natural gas or LPG) and </a:t>
            </a:r>
            <a:r>
              <a:rPr lang="en-GB" sz="2400" b="1" dirty="0">
                <a:solidFill>
                  <a:srgbClr val="000000"/>
                </a:solidFill>
                <a:effectLst/>
                <a:latin typeface="Arial" panose="020B0604020202020204" pitchFamily="34" charset="0"/>
              </a:rPr>
              <a:t>oxygen</a:t>
            </a:r>
            <a:r>
              <a:rPr lang="en-GB" sz="2400" dirty="0">
                <a:solidFill>
                  <a:srgbClr val="000000"/>
                </a:solidFill>
                <a:effectLst/>
                <a:latin typeface="Arial" panose="020B0604020202020204" pitchFamily="34" charset="0"/>
              </a:rPr>
              <a:t>, which produces </a:t>
            </a:r>
            <a:r>
              <a:rPr lang="en-GB" sz="2400" b="1" dirty="0">
                <a:solidFill>
                  <a:srgbClr val="000000"/>
                </a:solidFill>
                <a:effectLst/>
                <a:latin typeface="Arial" panose="020B0604020202020204" pitchFamily="34" charset="0"/>
              </a:rPr>
              <a:t>heat and light</a:t>
            </a:r>
            <a:r>
              <a:rPr lang="en-GB" sz="2400" dirty="0">
                <a:solidFill>
                  <a:srgbClr val="000000"/>
                </a:solidFill>
                <a:effectLst/>
                <a:latin typeface="Arial" panose="020B0604020202020204" pitchFamily="34" charset="0"/>
              </a:rPr>
              <a:t>.</a:t>
            </a:r>
          </a:p>
          <a:p>
            <a:pPr marL="0" indent="0" algn="l" rtl="0" eaLnBrk="1" hangingPunct="1">
              <a:lnSpc>
                <a:spcPct val="110000"/>
              </a:lnSpc>
              <a:spcAft>
                <a:spcPts val="1200"/>
              </a:spcAft>
              <a:buNone/>
            </a:pPr>
            <a:r>
              <a:rPr lang="en-GB" sz="2400" dirty="0">
                <a:solidFill>
                  <a:srgbClr val="000000"/>
                </a:solidFill>
                <a:effectLst/>
                <a:latin typeface="Arial" panose="020B0604020202020204" pitchFamily="34" charset="0"/>
              </a:rPr>
              <a:t>This process is essential for the functioning of gas appliances utilised in heating, cooking, and hot water systems.</a:t>
            </a:r>
          </a:p>
          <a:p>
            <a:pPr marL="0" indent="0" algn="l" rtl="0" eaLnBrk="1" hangingPunct="1">
              <a:lnSpc>
                <a:spcPct val="110000"/>
              </a:lnSpc>
              <a:spcAft>
                <a:spcPts val="1200"/>
              </a:spcAft>
              <a:buNone/>
            </a:pPr>
            <a:r>
              <a:rPr lang="en-GB" sz="2400" dirty="0">
                <a:solidFill>
                  <a:srgbClr val="000000"/>
                </a:solidFill>
                <a:effectLst/>
                <a:latin typeface="Arial" panose="020B0604020202020204" pitchFamily="34" charset="0"/>
              </a:rPr>
              <a:t>In the following slides, we will explore the various types of combustion.</a:t>
            </a:r>
            <a:endParaRPr lang="en-GB" dirty="0"/>
          </a:p>
        </p:txBody>
      </p:sp>
    </p:spTree>
    <p:extLst>
      <p:ext uri="{BB962C8B-B14F-4D97-AF65-F5344CB8AC3E}">
        <p14:creationId xmlns:p14="http://schemas.microsoft.com/office/powerpoint/2010/main" val="859905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91252-1311-09DF-6D2D-D944981CCAA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ACB9206-A546-9A9A-2F23-6DC64BCF7F63}"/>
              </a:ext>
            </a:extLst>
          </p:cNvPr>
          <p:cNvSpPr>
            <a:spLocks noGrp="1"/>
          </p:cNvSpPr>
          <p:nvPr>
            <p:ph type="title"/>
          </p:nvPr>
        </p:nvSpPr>
        <p:spPr>
          <a:xfrm>
            <a:off x="252000" y="959222"/>
            <a:ext cx="11628452" cy="646331"/>
          </a:xfrm>
        </p:spPr>
        <p:txBody>
          <a:bodyPr/>
          <a:lstStyle/>
          <a:p>
            <a:r>
              <a:rPr lang="en-GB"/>
              <a:t>What is combustion?</a:t>
            </a:r>
          </a:p>
        </p:txBody>
      </p:sp>
      <p:sp>
        <p:nvSpPr>
          <p:cNvPr id="6" name="Content Placeholder 5">
            <a:extLst>
              <a:ext uri="{FF2B5EF4-FFF2-40B4-BE49-F238E27FC236}">
                <a16:creationId xmlns:a16="http://schemas.microsoft.com/office/drawing/2014/main" id="{BB9280F8-BA85-A33E-C9C1-607BF6AFB07C}"/>
              </a:ext>
            </a:extLst>
          </p:cNvPr>
          <p:cNvSpPr>
            <a:spLocks noGrp="1"/>
          </p:cNvSpPr>
          <p:nvPr>
            <p:ph sz="quarter" idx="10"/>
          </p:nvPr>
        </p:nvSpPr>
        <p:spPr>
          <a:xfrm>
            <a:off x="359999" y="1800000"/>
            <a:ext cx="11154667" cy="4140000"/>
          </a:xfrm>
        </p:spPr>
        <p:txBody>
          <a:bodyPr/>
          <a:lstStyle/>
          <a:p>
            <a:r>
              <a:rPr lang="en-GB" b="1" dirty="0"/>
              <a:t>Complete combustion</a:t>
            </a:r>
            <a:r>
              <a:rPr lang="en-GB" dirty="0"/>
              <a:t> is the chemical reaction that occurs when a fuel burns in the presence of a </a:t>
            </a:r>
            <a:r>
              <a:rPr lang="en-GB" b="1" dirty="0"/>
              <a:t>sufficient supply of oxygen</a:t>
            </a:r>
            <a:r>
              <a:rPr lang="en-GB" dirty="0"/>
              <a:t>, allowing all the carbon in the fuel to convert to </a:t>
            </a:r>
            <a:r>
              <a:rPr lang="en-GB" b="1" dirty="0"/>
              <a:t>carbon dioxide (CO₂)</a:t>
            </a:r>
            <a:r>
              <a:rPr lang="en-GB" dirty="0"/>
              <a:t> and all the hydrogen to convert to </a:t>
            </a:r>
            <a:r>
              <a:rPr lang="en-GB" b="1" dirty="0"/>
              <a:t>water vapour (H₂O)</a:t>
            </a:r>
            <a:r>
              <a:rPr lang="en-GB" dirty="0"/>
              <a:t>. </a:t>
            </a:r>
          </a:p>
          <a:p>
            <a:r>
              <a:rPr lang="en-GB" dirty="0"/>
              <a:t>This reaction produces a </a:t>
            </a:r>
            <a:r>
              <a:rPr lang="en-GB" b="1" dirty="0"/>
              <a:t>clean, blue flame</a:t>
            </a:r>
            <a:r>
              <a:rPr lang="en-GB" dirty="0"/>
              <a:t>, </a:t>
            </a:r>
            <a:r>
              <a:rPr lang="en-GB" b="1" dirty="0"/>
              <a:t>maximum heat output</a:t>
            </a:r>
            <a:r>
              <a:rPr lang="en-GB" dirty="0"/>
              <a:t>, and </a:t>
            </a:r>
            <a:r>
              <a:rPr lang="en-GB" b="1" dirty="0"/>
              <a:t>minimal harmful emissions</a:t>
            </a:r>
            <a:r>
              <a:rPr lang="en-GB" dirty="0"/>
              <a:t>.</a:t>
            </a:r>
            <a:endParaRPr lang="en-GB" sz="240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645915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74184-C590-1446-3938-62738299352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AFB77E0-8A2C-46A1-B6C7-C01864882624}"/>
              </a:ext>
            </a:extLst>
          </p:cNvPr>
          <p:cNvSpPr>
            <a:spLocks noGrp="1"/>
          </p:cNvSpPr>
          <p:nvPr>
            <p:ph type="title"/>
          </p:nvPr>
        </p:nvSpPr>
        <p:spPr>
          <a:xfrm>
            <a:off x="252000" y="959222"/>
            <a:ext cx="11628452" cy="646331"/>
          </a:xfrm>
        </p:spPr>
        <p:txBody>
          <a:bodyPr/>
          <a:lstStyle/>
          <a:p>
            <a:r>
              <a:rPr lang="en-GB"/>
              <a:t>What is combustion?</a:t>
            </a:r>
          </a:p>
        </p:txBody>
      </p:sp>
      <p:sp>
        <p:nvSpPr>
          <p:cNvPr id="6" name="Content Placeholder 5">
            <a:extLst>
              <a:ext uri="{FF2B5EF4-FFF2-40B4-BE49-F238E27FC236}">
                <a16:creationId xmlns:a16="http://schemas.microsoft.com/office/drawing/2014/main" id="{03A7179F-EB83-9653-C0F9-B73822C92522}"/>
              </a:ext>
            </a:extLst>
          </p:cNvPr>
          <p:cNvSpPr>
            <a:spLocks noGrp="1"/>
          </p:cNvSpPr>
          <p:nvPr>
            <p:ph sz="quarter" idx="10"/>
          </p:nvPr>
        </p:nvSpPr>
        <p:spPr>
          <a:xfrm>
            <a:off x="360000" y="1800000"/>
            <a:ext cx="11349400" cy="4140000"/>
          </a:xfrm>
        </p:spPr>
        <p:txBody>
          <a:bodyPr/>
          <a:lstStyle/>
          <a:p>
            <a:r>
              <a:rPr lang="en-GB" sz="2400" b="1" dirty="0">
                <a:solidFill>
                  <a:srgbClr val="000000"/>
                </a:solidFill>
                <a:effectLst/>
                <a:latin typeface="Arial" panose="020B0604020202020204" pitchFamily="34" charset="0"/>
              </a:rPr>
              <a:t>Incomplete combustion</a:t>
            </a:r>
            <a:r>
              <a:rPr lang="en-GB" sz="2400" dirty="0">
                <a:solidFill>
                  <a:srgbClr val="000000"/>
                </a:solidFill>
                <a:effectLst/>
                <a:latin typeface="Arial" panose="020B0604020202020204" pitchFamily="34" charset="0"/>
              </a:rPr>
              <a:t> occurs when fuel burns with </a:t>
            </a:r>
            <a:r>
              <a:rPr lang="en-GB" sz="2400" b="1" dirty="0">
                <a:solidFill>
                  <a:srgbClr val="000000"/>
                </a:solidFill>
                <a:effectLst/>
                <a:latin typeface="Arial" panose="020B0604020202020204" pitchFamily="34" charset="0"/>
              </a:rPr>
              <a:t>insufficient oxygen</a:t>
            </a:r>
            <a:r>
              <a:rPr lang="en-GB" sz="2400" dirty="0">
                <a:solidFill>
                  <a:srgbClr val="000000"/>
                </a:solidFill>
                <a:effectLst/>
                <a:latin typeface="Arial" panose="020B0604020202020204" pitchFamily="34" charset="0"/>
              </a:rPr>
              <a:t>, leading to the production of </a:t>
            </a:r>
            <a:r>
              <a:rPr lang="en-GB" sz="2400" b="1" dirty="0">
                <a:solidFill>
                  <a:srgbClr val="000000"/>
                </a:solidFill>
                <a:effectLst/>
                <a:latin typeface="Arial" panose="020B0604020202020204" pitchFamily="34" charset="0"/>
              </a:rPr>
              <a:t>carbon monoxide (CO)</a:t>
            </a:r>
            <a:r>
              <a:rPr lang="en-GB" sz="2400" dirty="0">
                <a:solidFill>
                  <a:srgbClr val="000000"/>
                </a:solidFill>
                <a:effectLst/>
                <a:latin typeface="Arial" panose="020B0604020202020204" pitchFamily="34" charset="0"/>
              </a:rPr>
              <a:t>, </a:t>
            </a:r>
            <a:r>
              <a:rPr lang="en-GB" sz="2400" b="1" dirty="0">
                <a:solidFill>
                  <a:srgbClr val="000000"/>
                </a:solidFill>
                <a:effectLst/>
                <a:latin typeface="Arial" panose="020B0604020202020204" pitchFamily="34" charset="0"/>
              </a:rPr>
              <a:t>soot</a:t>
            </a:r>
            <a:r>
              <a:rPr lang="en-GB" sz="2400" dirty="0">
                <a:solidFill>
                  <a:srgbClr val="000000"/>
                </a:solidFill>
                <a:effectLst/>
                <a:latin typeface="Arial" panose="020B0604020202020204" pitchFamily="34" charset="0"/>
              </a:rPr>
              <a:t>, and other harmful by-products instead of just </a:t>
            </a:r>
            <a:r>
              <a:rPr lang="en-GB" sz="2400" b="1" dirty="0">
                <a:solidFill>
                  <a:srgbClr val="000000"/>
                </a:solidFill>
                <a:effectLst/>
                <a:latin typeface="Arial" panose="020B0604020202020204" pitchFamily="34" charset="0"/>
              </a:rPr>
              <a:t>carbon dioxide (CO₂)</a:t>
            </a:r>
            <a:r>
              <a:rPr lang="en-GB" sz="2400" dirty="0">
                <a:solidFill>
                  <a:srgbClr val="000000"/>
                </a:solidFill>
                <a:effectLst/>
                <a:latin typeface="Arial" panose="020B0604020202020204" pitchFamily="34" charset="0"/>
              </a:rPr>
              <a:t> and </a:t>
            </a:r>
            <a:r>
              <a:rPr lang="en-GB" sz="2400" b="1" dirty="0">
                <a:solidFill>
                  <a:srgbClr val="000000"/>
                </a:solidFill>
                <a:effectLst/>
                <a:latin typeface="Arial" panose="020B0604020202020204" pitchFamily="34" charset="0"/>
              </a:rPr>
              <a:t>water vapour (H₂O)</a:t>
            </a:r>
            <a:r>
              <a:rPr lang="en-GB" sz="2400" dirty="0">
                <a:solidFill>
                  <a:srgbClr val="000000"/>
                </a:solidFill>
                <a:effectLst/>
                <a:latin typeface="Arial" panose="020B0604020202020204" pitchFamily="34" charset="0"/>
              </a:rPr>
              <a:t>. </a:t>
            </a:r>
          </a:p>
          <a:p>
            <a:r>
              <a:rPr lang="en-GB" sz="2400" dirty="0">
                <a:solidFill>
                  <a:srgbClr val="000000"/>
                </a:solidFill>
                <a:effectLst/>
                <a:latin typeface="Arial" panose="020B0604020202020204" pitchFamily="34" charset="0"/>
              </a:rPr>
              <a:t>This process is </a:t>
            </a:r>
            <a:r>
              <a:rPr lang="en-GB" sz="2400" b="1" dirty="0">
                <a:solidFill>
                  <a:srgbClr val="000000"/>
                </a:solidFill>
                <a:effectLst/>
                <a:latin typeface="Arial" panose="020B0604020202020204" pitchFamily="34" charset="0"/>
              </a:rPr>
              <a:t>less efficient</a:t>
            </a:r>
            <a:r>
              <a:rPr lang="en-GB" sz="2400" dirty="0">
                <a:solidFill>
                  <a:srgbClr val="000000"/>
                </a:solidFill>
                <a:effectLst/>
                <a:latin typeface="Arial" panose="020B0604020202020204" pitchFamily="34" charset="0"/>
              </a:rPr>
              <a:t>, produces </a:t>
            </a:r>
            <a:r>
              <a:rPr lang="en-GB" sz="2400" b="1" dirty="0">
                <a:solidFill>
                  <a:srgbClr val="000000"/>
                </a:solidFill>
                <a:effectLst/>
                <a:latin typeface="Arial" panose="020B0604020202020204" pitchFamily="34" charset="0"/>
              </a:rPr>
              <a:t>less heat</a:t>
            </a:r>
            <a:r>
              <a:rPr lang="en-GB" sz="2400" dirty="0">
                <a:solidFill>
                  <a:srgbClr val="000000"/>
                </a:solidFill>
                <a:effectLst/>
                <a:latin typeface="Arial" panose="020B0604020202020204" pitchFamily="34" charset="0"/>
              </a:rPr>
              <a:t>, and can create serious </a:t>
            </a:r>
            <a:r>
              <a:rPr lang="en-GB" sz="2400" b="1" dirty="0">
                <a:solidFill>
                  <a:srgbClr val="000000"/>
                </a:solidFill>
                <a:effectLst/>
                <a:latin typeface="Arial" panose="020B0604020202020204" pitchFamily="34" charset="0"/>
              </a:rPr>
              <a:t>health risks</a:t>
            </a:r>
            <a:r>
              <a:rPr lang="en-GB" sz="2400" dirty="0">
                <a:solidFill>
                  <a:srgbClr val="000000"/>
                </a:solidFill>
                <a:effectLst/>
                <a:latin typeface="Arial" panose="020B0604020202020204" pitchFamily="34" charset="0"/>
              </a:rPr>
              <a:t> due to toxic gases. In gas appliances, it is often shown by a </a:t>
            </a:r>
            <a:r>
              <a:rPr lang="en-GB" sz="2400" b="1" dirty="0">
                <a:solidFill>
                  <a:srgbClr val="000000"/>
                </a:solidFill>
                <a:effectLst/>
                <a:latin typeface="Arial" panose="020B0604020202020204" pitchFamily="34" charset="0"/>
              </a:rPr>
              <a:t>yellow or orange flame</a:t>
            </a:r>
            <a:r>
              <a:rPr lang="en-GB" sz="2400" dirty="0">
                <a:solidFill>
                  <a:srgbClr val="000000"/>
                </a:solidFill>
                <a:effectLst/>
                <a:latin typeface="Arial" panose="020B0604020202020204" pitchFamily="34" charset="0"/>
              </a:rPr>
              <a:t>, indicating a need for </a:t>
            </a:r>
            <a:r>
              <a:rPr lang="en-GB" sz="2400" b="1" dirty="0">
                <a:solidFill>
                  <a:srgbClr val="000000"/>
                </a:solidFill>
                <a:effectLst/>
                <a:latin typeface="Arial" panose="020B0604020202020204" pitchFamily="34" charset="0"/>
              </a:rPr>
              <a:t>maintenance or improved ventilation</a:t>
            </a:r>
            <a:r>
              <a:rPr lang="en-GB" sz="2400" dirty="0">
                <a:solidFill>
                  <a:srgbClr val="000000"/>
                </a:solidFill>
                <a:effectLst/>
                <a:latin typeface="Arial" panose="020B0604020202020204" pitchFamily="34" charset="0"/>
              </a:rPr>
              <a:t>.</a:t>
            </a:r>
            <a:endParaRPr lang="en-GB" dirty="0"/>
          </a:p>
        </p:txBody>
      </p:sp>
    </p:spTree>
    <p:extLst>
      <p:ext uri="{BB962C8B-B14F-4D97-AF65-F5344CB8AC3E}">
        <p14:creationId xmlns:p14="http://schemas.microsoft.com/office/powerpoint/2010/main" val="391676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4AC25-0C00-9E29-D648-39B53B70E15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C2FB474-10B6-7743-E5E3-95CEDDE50235}"/>
              </a:ext>
            </a:extLst>
          </p:cNvPr>
          <p:cNvSpPr>
            <a:spLocks noGrp="1"/>
          </p:cNvSpPr>
          <p:nvPr>
            <p:ph type="title"/>
          </p:nvPr>
        </p:nvSpPr>
        <p:spPr>
          <a:xfrm>
            <a:off x="252000" y="959222"/>
            <a:ext cx="11628452" cy="646331"/>
          </a:xfrm>
        </p:spPr>
        <p:txBody>
          <a:bodyPr/>
          <a:lstStyle/>
          <a:p>
            <a:r>
              <a:rPr lang="en-GB"/>
              <a:t>What is combustion?</a:t>
            </a:r>
          </a:p>
        </p:txBody>
      </p:sp>
      <p:sp>
        <p:nvSpPr>
          <p:cNvPr id="6" name="Content Placeholder 5">
            <a:extLst>
              <a:ext uri="{FF2B5EF4-FFF2-40B4-BE49-F238E27FC236}">
                <a16:creationId xmlns:a16="http://schemas.microsoft.com/office/drawing/2014/main" id="{9623EA00-7EEB-19E5-91C2-73036E308FE5}"/>
              </a:ext>
            </a:extLst>
          </p:cNvPr>
          <p:cNvSpPr>
            <a:spLocks noGrp="1"/>
          </p:cNvSpPr>
          <p:nvPr>
            <p:ph sz="quarter" idx="10"/>
          </p:nvPr>
        </p:nvSpPr>
        <p:spPr>
          <a:xfrm>
            <a:off x="359999" y="1800000"/>
            <a:ext cx="11357867" cy="4140000"/>
          </a:xfrm>
        </p:spPr>
        <p:txBody>
          <a:bodyPr/>
          <a:lstStyle/>
          <a:p>
            <a:r>
              <a:rPr lang="en-GB" b="1" dirty="0"/>
              <a:t>Stoichiometric combustion</a:t>
            </a:r>
            <a:r>
              <a:rPr lang="en-GB" dirty="0"/>
              <a:t> is the ideal chemical reaction in which a fuel burns with the </a:t>
            </a:r>
            <a:r>
              <a:rPr lang="en-GB" b="1" dirty="0"/>
              <a:t>exact amount of oxygen</a:t>
            </a:r>
            <a:r>
              <a:rPr lang="en-GB" dirty="0"/>
              <a:t> required for complete combustion, no more and no less. </a:t>
            </a:r>
          </a:p>
          <a:p>
            <a:r>
              <a:rPr lang="en-GB" dirty="0">
                <a:ea typeface="ＭＳ Ｐゴシック"/>
              </a:rPr>
              <a:t>This means all the carbon in the fuel is converted to </a:t>
            </a:r>
            <a:r>
              <a:rPr lang="en-GB" b="1" dirty="0">
                <a:ea typeface="ＭＳ Ｐゴシック"/>
              </a:rPr>
              <a:t>carbon dioxide (CO₂)</a:t>
            </a:r>
            <a:r>
              <a:rPr lang="en-GB" dirty="0">
                <a:ea typeface="ＭＳ Ｐゴシック"/>
              </a:rPr>
              <a:t> and all the hydrogen is converted to </a:t>
            </a:r>
            <a:r>
              <a:rPr lang="en-GB" b="1" dirty="0">
                <a:ea typeface="ＭＳ Ｐゴシック"/>
              </a:rPr>
              <a:t>water vapour (H₂O)</a:t>
            </a:r>
            <a:r>
              <a:rPr lang="en-GB" dirty="0">
                <a:ea typeface="ＭＳ Ｐゴシック"/>
              </a:rPr>
              <a:t>, with </a:t>
            </a:r>
            <a:r>
              <a:rPr lang="en-GB" b="1" dirty="0">
                <a:ea typeface="ＭＳ Ｐゴシック"/>
              </a:rPr>
              <a:t>no unburned fuel or excess oxygen</a:t>
            </a:r>
            <a:r>
              <a:rPr lang="en-GB" dirty="0">
                <a:ea typeface="ＭＳ Ｐゴシック"/>
              </a:rPr>
              <a:t> in the products.</a:t>
            </a:r>
            <a:endParaRPr lang="en-GB" dirty="0"/>
          </a:p>
        </p:txBody>
      </p:sp>
    </p:spTree>
    <p:extLst>
      <p:ext uri="{BB962C8B-B14F-4D97-AF65-F5344CB8AC3E}">
        <p14:creationId xmlns:p14="http://schemas.microsoft.com/office/powerpoint/2010/main" val="4095941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F8890-54B0-D724-3AE6-C03C3C9548C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0309F4-49CB-2535-E4F8-77CBCA5F09DD}"/>
              </a:ext>
            </a:extLst>
          </p:cNvPr>
          <p:cNvSpPr>
            <a:spLocks noGrp="1"/>
          </p:cNvSpPr>
          <p:nvPr>
            <p:ph type="title"/>
          </p:nvPr>
        </p:nvSpPr>
        <p:spPr>
          <a:xfrm>
            <a:off x="252000" y="959222"/>
            <a:ext cx="11628452" cy="646331"/>
          </a:xfrm>
        </p:spPr>
        <p:txBody>
          <a:bodyPr/>
          <a:lstStyle/>
          <a:p>
            <a:r>
              <a:rPr lang="en-GB"/>
              <a:t>Complete vs Incomplete Combustion</a:t>
            </a:r>
          </a:p>
        </p:txBody>
      </p:sp>
      <p:sp>
        <p:nvSpPr>
          <p:cNvPr id="6" name="Content Placeholder 5">
            <a:extLst>
              <a:ext uri="{FF2B5EF4-FFF2-40B4-BE49-F238E27FC236}">
                <a16:creationId xmlns:a16="http://schemas.microsoft.com/office/drawing/2014/main" id="{BE5328AE-B492-F3CF-5FA6-2C776F044D02}"/>
              </a:ext>
            </a:extLst>
          </p:cNvPr>
          <p:cNvSpPr>
            <a:spLocks noGrp="1"/>
          </p:cNvSpPr>
          <p:nvPr>
            <p:ph sz="quarter" idx="10"/>
          </p:nvPr>
        </p:nvSpPr>
        <p:spPr>
          <a:xfrm>
            <a:off x="359999" y="1800000"/>
            <a:ext cx="11027668" cy="4140000"/>
          </a:xfrm>
        </p:spPr>
        <p:txBody>
          <a:bodyPr/>
          <a:lstStyle/>
          <a:p>
            <a:r>
              <a:rPr lang="en-GB" dirty="0"/>
              <a:t>Complete </a:t>
            </a:r>
            <a:r>
              <a:rPr lang="en-GB" dirty="0">
                <a:solidFill>
                  <a:srgbClr val="000000"/>
                </a:solidFill>
                <a:latin typeface="Arial" panose="020B0604020202020204" pitchFamily="34" charset="0"/>
              </a:rPr>
              <a:t>combustion refers to a chemical reaction involving a </a:t>
            </a:r>
            <a:r>
              <a:rPr lang="en-GB" b="1" dirty="0">
                <a:solidFill>
                  <a:srgbClr val="000000"/>
                </a:solidFill>
                <a:latin typeface="Arial" panose="020B0604020202020204" pitchFamily="34" charset="0"/>
              </a:rPr>
              <a:t>fuel</a:t>
            </a:r>
            <a:r>
              <a:rPr lang="en-GB" dirty="0">
                <a:solidFill>
                  <a:srgbClr val="000000"/>
                </a:solidFill>
                <a:latin typeface="Arial" panose="020B0604020202020204" pitchFamily="34" charset="0"/>
              </a:rPr>
              <a:t> (such as methane) and an </a:t>
            </a:r>
            <a:r>
              <a:rPr lang="en-GB" b="1" dirty="0">
                <a:solidFill>
                  <a:srgbClr val="000000"/>
                </a:solidFill>
                <a:latin typeface="Arial" panose="020B0604020202020204" pitchFamily="34" charset="0"/>
              </a:rPr>
              <a:t>oxidiser</a:t>
            </a:r>
            <a:r>
              <a:rPr lang="en-GB" dirty="0">
                <a:solidFill>
                  <a:srgbClr val="000000"/>
                </a:solidFill>
                <a:latin typeface="Arial" panose="020B0604020202020204" pitchFamily="34" charset="0"/>
              </a:rPr>
              <a:t> (typically oxygen found in the air).</a:t>
            </a:r>
            <a:r>
              <a:rPr lang="en-GB" b="1" dirty="0">
                <a:solidFill>
                  <a:srgbClr val="000000"/>
                </a:solidFill>
                <a:latin typeface="Arial" panose="020B0604020202020204" pitchFamily="34" charset="0"/>
              </a:rPr>
              <a:t> </a:t>
            </a:r>
          </a:p>
          <a:p>
            <a:r>
              <a:rPr lang="en-GB" dirty="0">
                <a:solidFill>
                  <a:srgbClr val="000000"/>
                </a:solidFill>
                <a:latin typeface="Arial" panose="020B0604020202020204" pitchFamily="34" charset="0"/>
              </a:rPr>
              <a:t>This is an </a:t>
            </a:r>
            <a:r>
              <a:rPr lang="en-GB" b="1" dirty="0">
                <a:solidFill>
                  <a:srgbClr val="000000"/>
                </a:solidFill>
                <a:latin typeface="Arial" panose="020B0604020202020204" pitchFamily="34" charset="0"/>
              </a:rPr>
              <a:t>exothermic reaction</a:t>
            </a:r>
            <a:r>
              <a:rPr lang="en-GB" dirty="0">
                <a:solidFill>
                  <a:srgbClr val="000000"/>
                </a:solidFill>
                <a:latin typeface="Arial" panose="020B0604020202020204" pitchFamily="34" charset="0"/>
              </a:rPr>
              <a:t> which produces energy in the form of heat and light.</a:t>
            </a:r>
          </a:p>
          <a:p>
            <a:pPr algn="ctr"/>
            <a:r>
              <a:rPr lang="en-GB" b="1" dirty="0"/>
              <a:t>Typical equation (for methane):</a:t>
            </a:r>
            <a:br>
              <a:rPr lang="en-GB" dirty="0"/>
            </a:br>
            <a:r>
              <a:rPr lang="en-GB" dirty="0"/>
              <a:t>CH₄ + 2O₂ → CO₂ + 2H₂O</a:t>
            </a:r>
          </a:p>
          <a:p>
            <a:pPr marL="0" indent="0" algn="l" rtl="0" eaLnBrk="1" hangingPunct="1">
              <a:lnSpc>
                <a:spcPct val="110000"/>
              </a:lnSpc>
              <a:spcAft>
                <a:spcPts val="1200"/>
              </a:spcAft>
              <a:buNone/>
            </a:pPr>
            <a:r>
              <a:rPr lang="en-GB" sz="2400" dirty="0">
                <a:solidFill>
                  <a:srgbClr val="000000"/>
                </a:solidFill>
                <a:effectLst/>
                <a:latin typeface="Arial" panose="020B0604020202020204" pitchFamily="34" charset="0"/>
              </a:rPr>
              <a:t>​</a:t>
            </a:r>
            <a:endParaRPr lang="en-GB" dirty="0"/>
          </a:p>
        </p:txBody>
      </p:sp>
    </p:spTree>
    <p:extLst>
      <p:ext uri="{BB962C8B-B14F-4D97-AF65-F5344CB8AC3E}">
        <p14:creationId xmlns:p14="http://schemas.microsoft.com/office/powerpoint/2010/main" val="2591188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7F9CB-EF77-24E7-869E-FC1604BD28E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BF9CF74-26FB-A57E-3738-A45DD5ABB18E}"/>
              </a:ext>
            </a:extLst>
          </p:cNvPr>
          <p:cNvSpPr>
            <a:spLocks noGrp="1"/>
          </p:cNvSpPr>
          <p:nvPr>
            <p:ph type="title"/>
          </p:nvPr>
        </p:nvSpPr>
        <p:spPr>
          <a:xfrm>
            <a:off x="252000" y="959222"/>
            <a:ext cx="11628452" cy="646331"/>
          </a:xfrm>
        </p:spPr>
        <p:txBody>
          <a:bodyPr/>
          <a:lstStyle/>
          <a:p>
            <a:r>
              <a:rPr lang="en-GB"/>
              <a:t>Complete vs Incomplete Combustion</a:t>
            </a:r>
          </a:p>
        </p:txBody>
      </p:sp>
      <p:sp>
        <p:nvSpPr>
          <p:cNvPr id="6" name="Content Placeholder 5">
            <a:extLst>
              <a:ext uri="{FF2B5EF4-FFF2-40B4-BE49-F238E27FC236}">
                <a16:creationId xmlns:a16="http://schemas.microsoft.com/office/drawing/2014/main" id="{03DAFA03-B90F-4A23-8E64-2AFBFF7D948D}"/>
              </a:ext>
            </a:extLst>
          </p:cNvPr>
          <p:cNvSpPr>
            <a:spLocks noGrp="1"/>
          </p:cNvSpPr>
          <p:nvPr>
            <p:ph sz="quarter" idx="10"/>
          </p:nvPr>
        </p:nvSpPr>
        <p:spPr>
          <a:xfrm>
            <a:off x="360000" y="1800000"/>
            <a:ext cx="11628452" cy="4140000"/>
          </a:xfrm>
        </p:spPr>
        <p:txBody>
          <a:bodyPr/>
          <a:lstStyle/>
          <a:p>
            <a:r>
              <a:rPr lang="en-GB" b="1" dirty="0"/>
              <a:t>Products of complete combustion:</a:t>
            </a:r>
            <a:endParaRPr lang="en-GB" dirty="0"/>
          </a:p>
          <a:p>
            <a:pPr marL="342900" indent="-342900">
              <a:buFont typeface="Arial" panose="020B0604020202020204" pitchFamily="34" charset="0"/>
              <a:buChar char="•"/>
            </a:pPr>
            <a:r>
              <a:rPr lang="en-GB" dirty="0"/>
              <a:t>Carbon dioxide (CO₂)</a:t>
            </a:r>
          </a:p>
          <a:p>
            <a:pPr marL="342900" indent="-342900">
              <a:buFont typeface="Arial" panose="020B0604020202020204" pitchFamily="34" charset="0"/>
              <a:buChar char="•"/>
            </a:pPr>
            <a:r>
              <a:rPr lang="en-GB" dirty="0"/>
              <a:t>Water vapour (H₂O)</a:t>
            </a:r>
          </a:p>
          <a:p>
            <a:pPr marL="342900" indent="-342900">
              <a:buFont typeface="Arial" panose="020B0604020202020204" pitchFamily="34" charset="0"/>
              <a:buChar char="•"/>
            </a:pPr>
            <a:r>
              <a:rPr lang="en-GB" dirty="0"/>
              <a:t>Heat energy</a:t>
            </a:r>
          </a:p>
          <a:p>
            <a:r>
              <a:rPr lang="en-GB" b="1" dirty="0"/>
              <a:t>Features:</a:t>
            </a:r>
            <a:endParaRPr lang="en-GB" dirty="0"/>
          </a:p>
          <a:p>
            <a:r>
              <a:rPr lang="en-GB" dirty="0">
                <a:ea typeface="ＭＳ Ｐゴシック"/>
              </a:rPr>
              <a:t>Produces a blue flame, more efficient energy release, no harmful gases (under correct operating conditions) and no visible soot or smoke.</a:t>
            </a:r>
          </a:p>
          <a:p>
            <a:endParaRPr lang="en-GB" dirty="0"/>
          </a:p>
        </p:txBody>
      </p:sp>
    </p:spTree>
    <p:extLst>
      <p:ext uri="{BB962C8B-B14F-4D97-AF65-F5344CB8AC3E}">
        <p14:creationId xmlns:p14="http://schemas.microsoft.com/office/powerpoint/2010/main" val="24313141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B563CFC-CD60-4224-AB25-9DCADAE5E69D}" vid="{1152999A-4C62-4532-9CB6-CBBF7EC6714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D05C0E7E0E414EB79F81A23986EA6A" ma:contentTypeVersion="11" ma:contentTypeDescription="Create a new document." ma:contentTypeScope="" ma:versionID="a6f930148186a8a3d9c5bc00b37c8558">
  <xsd:schema xmlns:xsd="http://www.w3.org/2001/XMLSchema" xmlns:xs="http://www.w3.org/2001/XMLSchema" xmlns:p="http://schemas.microsoft.com/office/2006/metadata/properties" xmlns:ns2="7c04300a-231c-4281-9146-a98f6f4a7aff" xmlns:ns3="01e15224-84b2-4570-bdea-a67bb94d0921" targetNamespace="http://schemas.microsoft.com/office/2006/metadata/properties" ma:root="true" ma:fieldsID="ef8fa4cbc806802382e5c5506b25357a" ns2:_="" ns3:_="">
    <xsd:import namespace="7c04300a-231c-4281-9146-a98f6f4a7aff"/>
    <xsd:import namespace="01e15224-84b2-4570-bdea-a67bb94d09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4300a-231c-4281-9146-a98f6f4a7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e15224-84b2-4570-bdea-a67bb94d092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8a52c73-49a1-4329-875b-4831fc8e3540}" ma:internalName="TaxCatchAll" ma:showField="CatchAllData" ma:web="01e15224-84b2-4570-bdea-a67bb94d0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1e15224-84b2-4570-bdea-a67bb94d0921" xsi:nil="true"/>
    <lcf76f155ced4ddcb4097134ff3c332f xmlns="7c04300a-231c-4281-9146-a98f6f4a7af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61DC320-6A45-4CB5-ABFF-85663EE2D0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4300a-231c-4281-9146-a98f6f4a7aff"/>
    <ds:schemaRef ds:uri="01e15224-84b2-4570-bdea-a67bb94d09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D282AF-3624-45B9-804D-F764465AEF68}">
  <ds:schemaRefs>
    <ds:schemaRef ds:uri="http://schemas.microsoft.com/sharepoint/v3/contenttype/forms"/>
  </ds:schemaRefs>
</ds:datastoreItem>
</file>

<file path=customXml/itemProps3.xml><?xml version="1.0" encoding="utf-8"?>
<ds:datastoreItem xmlns:ds="http://schemas.openxmlformats.org/officeDocument/2006/customXml" ds:itemID="{D5041F6D-BBDE-4B15-9860-57A05AB8973C}">
  <ds:schemaRefs>
    <ds:schemaRef ds:uri="http://purl.org/dc/terms/"/>
    <ds:schemaRef ds:uri="7c04300a-231c-4281-9146-a98f6f4a7aff"/>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01e15224-84b2-4570-bdea-a67bb94d0921"/>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cdb5124c-a56e-47e1-8444-7a6f9085be98}" enabled="1" method="Standard" siteId="{0b26221c-c008-47b1-94c7-58a0b89761cc}" removed="0"/>
</clbl:labelList>
</file>

<file path=docProps/app.xml><?xml version="1.0" encoding="utf-8"?>
<Properties xmlns="http://schemas.openxmlformats.org/officeDocument/2006/extended-properties" xmlns:vt="http://schemas.openxmlformats.org/officeDocument/2006/docPropsVTypes">
  <Template>T Levels Powerpoint Template</Template>
  <TotalTime>88</TotalTime>
  <Words>1868</Words>
  <Application>Microsoft Office PowerPoint</Application>
  <PresentationFormat>Custom</PresentationFormat>
  <Paragraphs>156</Paragraphs>
  <Slides>31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ＭＳ Ｐゴシック</vt:lpstr>
      <vt:lpstr>Aptos</vt:lpstr>
      <vt:lpstr>Arial</vt:lpstr>
      <vt:lpstr>inherit</vt:lpstr>
      <vt:lpstr>Lucida Grande</vt:lpstr>
      <vt:lpstr>1_Default Design</vt:lpstr>
      <vt:lpstr>PowerPoint Presentation</vt:lpstr>
      <vt:lpstr>Starter</vt:lpstr>
      <vt:lpstr>Objectives</vt:lpstr>
      <vt:lpstr>What is combustion?</vt:lpstr>
      <vt:lpstr>What is combustion?</vt:lpstr>
      <vt:lpstr>What is combustion?</vt:lpstr>
      <vt:lpstr>What is combustion?</vt:lpstr>
      <vt:lpstr>Complete vs Incomplete Combustion</vt:lpstr>
      <vt:lpstr>Complete vs Incomplete Combustion</vt:lpstr>
      <vt:lpstr>Complete vs Incomplete Combustion</vt:lpstr>
      <vt:lpstr>Complete vs Incomplete Combustion</vt:lpstr>
      <vt:lpstr>Complete vs Incomplete Combustion</vt:lpstr>
      <vt:lpstr>By-products of combustion</vt:lpstr>
      <vt:lpstr>Stoichiometric combustion</vt:lpstr>
      <vt:lpstr>Stoichiometric combustion</vt:lpstr>
      <vt:lpstr>Role of air in combustion</vt:lpstr>
      <vt:lpstr>Role of air in combustion</vt:lpstr>
      <vt:lpstr>Role of air in combustion</vt:lpstr>
      <vt:lpstr>Role of air in combustion</vt:lpstr>
      <vt:lpstr>Flame characteristics</vt:lpstr>
      <vt:lpstr>Flame characteristics</vt:lpstr>
      <vt:lpstr>Flame characteristics</vt:lpstr>
      <vt:lpstr>Flame characteristics</vt:lpstr>
      <vt:lpstr>Flame characteristics</vt:lpstr>
      <vt:lpstr>Flame characteristics</vt:lpstr>
      <vt:lpstr>Flame characteristics</vt:lpstr>
      <vt:lpstr>Flame characteristics</vt:lpstr>
      <vt:lpstr>Flame characteristics</vt:lpstr>
      <vt:lpstr>Knowledge check</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Mark Thirlwell</dc:creator>
  <cp:lastModifiedBy>Hazell, Danielle</cp:lastModifiedBy>
  <cp:revision>6</cp:revision>
  <cp:lastPrinted>2025-05-28T15:27:28Z</cp:lastPrinted>
  <dcterms:created xsi:type="dcterms:W3CDTF">2025-04-15T10:44:23Z</dcterms:created>
  <dcterms:modified xsi:type="dcterms:W3CDTF">2025-12-12T11:30:28Z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0x010100CDD05C0E7E0E414EB79F81A23986EA6A</vt:lpwstr>
  </property>
  <property fmtid="{D5CDD505-2E9C-101B-9397-08002B2CF9AE}" pid="3" name="MediaServiceImageTags">
    <vt:lpwstr/>
  </property>
  <property fmtid="{D5CDD505-2E9C-101B-9397-08002B2CF9AE}" pid="4" name="MSIP_Label_8330bda6-d095-477b-8893-df3ed8791773_SetDate">
    <vt:lpwstr>2025-12-04T10:59:42Z</vt:lpwstr>
  </property>
  <property fmtid="{D5CDD505-2E9C-101B-9397-08002B2CF9AE}" pid="5" name="MSIP_Label_8330bda6-d095-477b-8893-df3ed8791773_Enabled">
    <vt:lpwstr>true</vt:lpwstr>
  </property>
  <property fmtid="{D5CDD505-2E9C-101B-9397-08002B2CF9AE}" pid="6" name="MSIP_Label_8330bda6-d095-477b-8893-df3ed8791773_ActionId">
    <vt:lpwstr>07c3db07-ddb1-4c1c-92d8-21b6c5464a52</vt:lpwstr>
  </property>
  <property fmtid="{D5CDD505-2E9C-101B-9397-08002B2CF9AE}" pid="7" name="MSIP_Label_8330bda6-d095-477b-8893-df3ed8791773_Name">
    <vt:lpwstr>8330bda6-d095-477b-8893-df3ed8791773</vt:lpwstr>
  </property>
  <property fmtid="{D5CDD505-2E9C-101B-9397-08002B2CF9AE}" pid="8" name="MSIP_Label_8330bda6-d095-477b-8893-df3ed8791773_ContentBits">
    <vt:lpwstr>0</vt:lpwstr>
  </property>
  <property fmtid="{D5CDD505-2E9C-101B-9397-08002B2CF9AE}" pid="9" name="MSIP_Label_8330bda6-d095-477b-8893-df3ed8791773_Method">
    <vt:lpwstr>Privileged</vt:lpwstr>
  </property>
  <property fmtid="{D5CDD505-2E9C-101B-9397-08002B2CF9AE}" pid="10" name="MSIP_Label_8330bda6-d095-477b-8893-df3ed8791773_Tag">
    <vt:lpwstr>10, 0, 1, 2</vt:lpwstr>
  </property>
  <property fmtid="{D5CDD505-2E9C-101B-9397-08002B2CF9AE}" pid="11" name="MSIP_Label_8330bda6-d095-477b-8893-df3ed8791773_SiteId">
    <vt:lpwstr>b6d3492e-0aa1-4a60-840d-b706a96e670d</vt:lpwstr>
  </property>
</Properties>
</file>