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7" r:id="rId4"/>
  </p:sldMasterIdLst>
  <p:notesMasterIdLst>
    <p:notesMasterId r:id="rId36"/>
  </p:notesMasterIdLst>
  <p:handoutMasterIdLst>
    <p:handoutMasterId r:id="rId37"/>
  </p:handoutMasterIdLst>
  <p:sldIdLst>
    <p:sldId id="462" r:id="rId5"/>
    <p:sldId id="533" r:id="rId6"/>
    <p:sldId id="496" r:id="rId7"/>
    <p:sldId id="867" r:id="rId8"/>
    <p:sldId id="829" r:id="rId9"/>
    <p:sldId id="890" r:id="rId10"/>
    <p:sldId id="889" r:id="rId11"/>
    <p:sldId id="891" r:id="rId12"/>
    <p:sldId id="892" r:id="rId13"/>
    <p:sldId id="288" r:id="rId14"/>
    <p:sldId id="866" r:id="rId15"/>
    <p:sldId id="855" r:id="rId16"/>
    <p:sldId id="858" r:id="rId17"/>
    <p:sldId id="893" r:id="rId18"/>
    <p:sldId id="859" r:id="rId19"/>
    <p:sldId id="880" r:id="rId20"/>
    <p:sldId id="881" r:id="rId21"/>
    <p:sldId id="882" r:id="rId22"/>
    <p:sldId id="883" r:id="rId23"/>
    <p:sldId id="894" r:id="rId24"/>
    <p:sldId id="884" r:id="rId25"/>
    <p:sldId id="885" r:id="rId26"/>
    <p:sldId id="886" r:id="rId27"/>
    <p:sldId id="860" r:id="rId28"/>
    <p:sldId id="895" r:id="rId29"/>
    <p:sldId id="887" r:id="rId30"/>
    <p:sldId id="903" r:id="rId31"/>
    <p:sldId id="888" r:id="rId32"/>
    <p:sldId id="904" r:id="rId33"/>
    <p:sldId id="854" r:id="rId34"/>
    <p:sldId id="512" r:id="rId35"/>
  </p:sldIdLst>
  <p:sldSz cx="12239625" cy="6840538"/>
  <p:notesSz cx="6858000" cy="9144000"/>
  <p:defaultTextStyle>
    <a:defPPr>
      <a:defRPr lang="en-US"/>
    </a:defPPr>
    <a:lvl1pPr marL="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1pPr>
    <a:lvl2pPr marL="61054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2pPr>
    <a:lvl3pPr marL="122109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3pPr>
    <a:lvl4pPr marL="1831635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4pPr>
    <a:lvl5pPr marL="2442180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5pPr>
    <a:lvl6pPr marL="305272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610545" rtl="0" eaLnBrk="1" latinLnBrk="0" hangingPunct="1">
      <a:defRPr sz="2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82204D-4A0B-FB87-22B0-EFD1E15448D1}" name="Bonita Searle-Barnes" initials="BSB" userId="S::bonita.searle-barnes@eal.org.uk::e782127f-826a-4a83-a372-afedaa2e0d4f" providerId="AD"/>
  <p188:author id="{9DEE27D4-7D94-F0A1-22B9-1983F428D68E}" name="Bonita Searle-Barnes" initials="BS" userId="S::Bonita.Searle-Barnes@eal.org.uk::e782127f-826a-4a83-a372-afedaa2e0d4f" providerId="AD"/>
  <p188:author id="{8AB507DD-E2FB-55DC-0696-232B0307E534}" name="John, Catherine" initials="CJ" userId="S::catherine.john@wjec.co.uk::36b10958-3fe6-4d82-9cee-736ae9074b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421"/>
    <a:srgbClr val="170030"/>
    <a:srgbClr val="3C3AFF"/>
    <a:srgbClr val="3B3AFF"/>
    <a:srgbClr val="3C3AFE"/>
    <a:srgbClr val="3432E1"/>
    <a:srgbClr val="21C79D"/>
    <a:srgbClr val="170130"/>
    <a:srgbClr val="6ECEAE"/>
    <a:srgbClr val="B9B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1A5C2-BC00-442B-BE08-C1F397D8D6F2}" v="1" dt="2026-03-26T13:04:24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, Catherine" userId="36b10958-3fe6-4d82-9cee-736ae9074b3f" providerId="ADAL" clId="{7CE9EBFF-1EB6-4E95-820E-35801409E55C}"/>
    <pc:docChg chg="custSel modSld">
      <pc:chgData name="John, Catherine" userId="36b10958-3fe6-4d82-9cee-736ae9074b3f" providerId="ADAL" clId="{7CE9EBFF-1EB6-4E95-820E-35801409E55C}" dt="2026-03-24T10:23:36.700" v="57" actId="20577"/>
      <pc:docMkLst>
        <pc:docMk/>
      </pc:docMkLst>
      <pc:sldChg chg="modNotesTx">
        <pc:chgData name="John, Catherine" userId="36b10958-3fe6-4d82-9cee-736ae9074b3f" providerId="ADAL" clId="{7CE9EBFF-1EB6-4E95-820E-35801409E55C}" dt="2026-03-24T10:03:38.178" v="26" actId="20577"/>
        <pc:sldMkLst>
          <pc:docMk/>
          <pc:sldMk cId="963223318" sldId="496"/>
        </pc:sldMkLst>
      </pc:sldChg>
      <pc:sldChg chg="modNotesTx">
        <pc:chgData name="John, Catherine" userId="36b10958-3fe6-4d82-9cee-736ae9074b3f" providerId="ADAL" clId="{7CE9EBFF-1EB6-4E95-820E-35801409E55C}" dt="2026-03-24T10:00:30.734" v="1" actId="20577"/>
        <pc:sldMkLst>
          <pc:docMk/>
          <pc:sldMk cId="1505718859" sldId="533"/>
        </pc:sldMkLst>
      </pc:sldChg>
      <pc:sldChg chg="modSp mod">
        <pc:chgData name="John, Catherine" userId="36b10958-3fe6-4d82-9cee-736ae9074b3f" providerId="ADAL" clId="{7CE9EBFF-1EB6-4E95-820E-35801409E55C}" dt="2026-03-24T10:11:05.706" v="35" actId="255"/>
        <pc:sldMkLst>
          <pc:docMk/>
          <pc:sldMk cId="912892434" sldId="866"/>
        </pc:sldMkLst>
        <pc:spChg chg="mod">
          <ac:chgData name="John, Catherine" userId="36b10958-3fe6-4d82-9cee-736ae9074b3f" providerId="ADAL" clId="{7CE9EBFF-1EB6-4E95-820E-35801409E55C}" dt="2026-03-24T10:11:05.706" v="35" actId="255"/>
          <ac:spMkLst>
            <pc:docMk/>
            <pc:sldMk cId="912892434" sldId="866"/>
            <ac:spMk id="4" creationId="{CAF987AD-157E-CAA5-7BFE-9559E0195A5D}"/>
          </ac:spMkLst>
        </pc:spChg>
      </pc:sldChg>
      <pc:sldChg chg="delSp modSp mod">
        <pc:chgData name="John, Catherine" userId="36b10958-3fe6-4d82-9cee-736ae9074b3f" providerId="ADAL" clId="{7CE9EBFF-1EB6-4E95-820E-35801409E55C}" dt="2026-03-24T10:13:17.874" v="40"/>
        <pc:sldMkLst>
          <pc:docMk/>
          <pc:sldMk cId="3823276468" sldId="880"/>
        </pc:sldMkLst>
        <pc:spChg chg="mod">
          <ac:chgData name="John, Catherine" userId="36b10958-3fe6-4d82-9cee-736ae9074b3f" providerId="ADAL" clId="{7CE9EBFF-1EB6-4E95-820E-35801409E55C}" dt="2026-03-24T10:13:16.776" v="38" actId="1076"/>
          <ac:spMkLst>
            <pc:docMk/>
            <pc:sldMk cId="3823276468" sldId="880"/>
            <ac:spMk id="6" creationId="{D05FBE34-9C5C-39F7-DF15-DEF65C071BF3}"/>
          </ac:spMkLst>
        </pc:spChg>
      </pc:sldChg>
      <pc:sldChg chg="modSp mod">
        <pc:chgData name="John, Catherine" userId="36b10958-3fe6-4d82-9cee-736ae9074b3f" providerId="ADAL" clId="{7CE9EBFF-1EB6-4E95-820E-35801409E55C}" dt="2026-03-24T10:17:22.286" v="51" actId="20577"/>
        <pc:sldMkLst>
          <pc:docMk/>
          <pc:sldMk cId="3415971359" sldId="882"/>
        </pc:sldMkLst>
        <pc:spChg chg="mod">
          <ac:chgData name="John, Catherine" userId="36b10958-3fe6-4d82-9cee-736ae9074b3f" providerId="ADAL" clId="{7CE9EBFF-1EB6-4E95-820E-35801409E55C}" dt="2026-03-24T10:17:22.286" v="51" actId="20577"/>
          <ac:spMkLst>
            <pc:docMk/>
            <pc:sldMk cId="3415971359" sldId="882"/>
            <ac:spMk id="4" creationId="{EDC02547-CB93-5B72-8B13-F2C692C9669D}"/>
          </ac:spMkLst>
        </pc:spChg>
      </pc:sldChg>
      <pc:sldChg chg="modSp mod">
        <pc:chgData name="John, Catherine" userId="36b10958-3fe6-4d82-9cee-736ae9074b3f" providerId="ADAL" clId="{7CE9EBFF-1EB6-4E95-820E-35801409E55C}" dt="2026-03-24T10:17:41.956" v="52" actId="20577"/>
        <pc:sldMkLst>
          <pc:docMk/>
          <pc:sldMk cId="4044970978" sldId="883"/>
        </pc:sldMkLst>
        <pc:spChg chg="mod">
          <ac:chgData name="John, Catherine" userId="36b10958-3fe6-4d82-9cee-736ae9074b3f" providerId="ADAL" clId="{7CE9EBFF-1EB6-4E95-820E-35801409E55C}" dt="2026-03-24T10:17:41.956" v="52" actId="20577"/>
          <ac:spMkLst>
            <pc:docMk/>
            <pc:sldMk cId="4044970978" sldId="883"/>
            <ac:spMk id="4" creationId="{BCFA6EF7-ADF6-AA93-F230-FCABFF160E3F}"/>
          </ac:spMkLst>
        </pc:spChg>
      </pc:sldChg>
      <pc:sldChg chg="modSp mod">
        <pc:chgData name="John, Catherine" userId="36b10958-3fe6-4d82-9cee-736ae9074b3f" providerId="ADAL" clId="{7CE9EBFF-1EB6-4E95-820E-35801409E55C}" dt="2026-03-24T10:23:36.700" v="57" actId="20577"/>
        <pc:sldMkLst>
          <pc:docMk/>
          <pc:sldMk cId="1097233311" sldId="888"/>
        </pc:sldMkLst>
        <pc:spChg chg="mod">
          <ac:chgData name="John, Catherine" userId="36b10958-3fe6-4d82-9cee-736ae9074b3f" providerId="ADAL" clId="{7CE9EBFF-1EB6-4E95-820E-35801409E55C}" dt="2026-03-24T10:23:36.700" v="57" actId="20577"/>
          <ac:spMkLst>
            <pc:docMk/>
            <pc:sldMk cId="1097233311" sldId="888"/>
            <ac:spMk id="4" creationId="{23073ACE-1A59-086D-2C89-224707AF72AD}"/>
          </ac:spMkLst>
        </pc:spChg>
      </pc:sldChg>
      <pc:sldChg chg="modSp mod">
        <pc:chgData name="John, Catherine" userId="36b10958-3fe6-4d82-9cee-736ae9074b3f" providerId="ADAL" clId="{7CE9EBFF-1EB6-4E95-820E-35801409E55C}" dt="2026-03-24T10:06:11.661" v="34" actId="6549"/>
        <pc:sldMkLst>
          <pc:docMk/>
          <pc:sldMk cId="983629144" sldId="890"/>
        </pc:sldMkLst>
        <pc:spChg chg="mod">
          <ac:chgData name="John, Catherine" userId="36b10958-3fe6-4d82-9cee-736ae9074b3f" providerId="ADAL" clId="{7CE9EBFF-1EB6-4E95-820E-35801409E55C}" dt="2026-03-24T10:06:11.661" v="34" actId="6549"/>
          <ac:spMkLst>
            <pc:docMk/>
            <pc:sldMk cId="983629144" sldId="890"/>
            <ac:spMk id="4" creationId="{B64B3D82-45D4-98AE-F449-B6F6330FF3CB}"/>
          </ac:spMkLst>
        </pc:spChg>
      </pc:sldChg>
      <pc:sldChg chg="modSp mod">
        <pc:chgData name="John, Catherine" userId="36b10958-3fe6-4d82-9cee-736ae9074b3f" providerId="ADAL" clId="{7CE9EBFF-1EB6-4E95-820E-35801409E55C}" dt="2026-03-24T10:19:45.841" v="55" actId="20577"/>
        <pc:sldMkLst>
          <pc:docMk/>
          <pc:sldMk cId="3665428196" sldId="903"/>
        </pc:sldMkLst>
        <pc:spChg chg="mod">
          <ac:chgData name="John, Catherine" userId="36b10958-3fe6-4d82-9cee-736ae9074b3f" providerId="ADAL" clId="{7CE9EBFF-1EB6-4E95-820E-35801409E55C}" dt="2026-03-24T10:19:45.841" v="55" actId="20577"/>
          <ac:spMkLst>
            <pc:docMk/>
            <pc:sldMk cId="3665428196" sldId="903"/>
            <ac:spMk id="3" creationId="{B6034241-C883-D493-F3D0-06A93BD265F6}"/>
          </ac:spMkLst>
        </pc:spChg>
      </pc:sldChg>
    </pc:docChg>
  </pc:docChgLst>
  <pc:docChgLst>
    <pc:chgData name="Williams, Sian" userId="f643701a-3517-4348-bd1c-bbad90f72c55" providerId="ADAL" clId="{66DBB4B2-6617-4A67-9DB0-51A02D214305}"/>
    <pc:docChg chg="modSld modMainMaster">
      <pc:chgData name="Williams, Sian" userId="f643701a-3517-4348-bd1c-bbad90f72c55" providerId="ADAL" clId="{66DBB4B2-6617-4A67-9DB0-51A02D214305}" dt="2026-03-26T13:04:42.774" v="83" actId="20577"/>
      <pc:docMkLst>
        <pc:docMk/>
      </pc:docMkLst>
      <pc:sldChg chg="modSp">
        <pc:chgData name="Williams, Sian" userId="f643701a-3517-4348-bd1c-bbad90f72c55" providerId="ADAL" clId="{66DBB4B2-6617-4A67-9DB0-51A02D214305}" dt="2026-03-26T13:04:24.082" v="72"/>
        <pc:sldMkLst>
          <pc:docMk/>
          <pc:sldMk cId="4139293381" sldId="462"/>
        </pc:sldMkLst>
        <pc:spChg chg="mod">
          <ac:chgData name="Williams, Sian" userId="f643701a-3517-4348-bd1c-bbad90f72c55" providerId="ADAL" clId="{66DBB4B2-6617-4A67-9DB0-51A02D214305}" dt="2026-03-26T13:04:24.082" v="72"/>
          <ac:spMkLst>
            <pc:docMk/>
            <pc:sldMk cId="4139293381" sldId="462"/>
            <ac:spMk id="3" creationId="{C071156A-2242-124B-AF49-34A979232ED8}"/>
          </ac:spMkLst>
        </pc:spChg>
      </pc:sldChg>
      <pc:sldChg chg="addSp modSp mod">
        <pc:chgData name="Williams, Sian" userId="f643701a-3517-4348-bd1c-bbad90f72c55" providerId="ADAL" clId="{66DBB4B2-6617-4A67-9DB0-51A02D214305}" dt="2026-03-19T11:10:49.116" v="71"/>
        <pc:sldMkLst>
          <pc:docMk/>
          <pc:sldMk cId="2402489006" sldId="512"/>
        </pc:sldMkLst>
        <pc:spChg chg="mod">
          <ac:chgData name="Williams, Sian" userId="f643701a-3517-4348-bd1c-bbad90f72c55" providerId="ADAL" clId="{66DBB4B2-6617-4A67-9DB0-51A02D214305}" dt="2026-03-19T11:10:41.443" v="70" actId="1076"/>
          <ac:spMkLst>
            <pc:docMk/>
            <pc:sldMk cId="2402489006" sldId="512"/>
            <ac:spMk id="2" creationId="{F56A263D-E434-EDCC-27AC-438D9B696266}"/>
          </ac:spMkLst>
        </pc:spChg>
        <pc:spChg chg="add mod">
          <ac:chgData name="Williams, Sian" userId="f643701a-3517-4348-bd1c-bbad90f72c55" providerId="ADAL" clId="{66DBB4B2-6617-4A67-9DB0-51A02D214305}" dt="2026-03-19T11:10:49.116" v="71"/>
          <ac:spMkLst>
            <pc:docMk/>
            <pc:sldMk cId="2402489006" sldId="512"/>
            <ac:spMk id="3" creationId="{425DAA33-7AF5-B5EE-8F6A-0B9F976E00B9}"/>
          </ac:spMkLst>
        </pc:spChg>
      </pc:sldChg>
      <pc:sldChg chg="modSp mod">
        <pc:chgData name="Williams, Sian" userId="f643701a-3517-4348-bd1c-bbad90f72c55" providerId="ADAL" clId="{66DBB4B2-6617-4A67-9DB0-51A02D214305}" dt="2026-03-19T11:08:01.300" v="12" actId="20577"/>
        <pc:sldMkLst>
          <pc:docMk/>
          <pc:sldMk cId="1505718859" sldId="533"/>
        </pc:sldMkLst>
        <pc:spChg chg="mod">
          <ac:chgData name="Williams, Sian" userId="f643701a-3517-4348-bd1c-bbad90f72c55" providerId="ADAL" clId="{66DBB4B2-6617-4A67-9DB0-51A02D214305}" dt="2026-03-19T11:08:01.300" v="12" actId="20577"/>
          <ac:spMkLst>
            <pc:docMk/>
            <pc:sldMk cId="1505718859" sldId="533"/>
            <ac:spMk id="2" creationId="{E80F37B8-0138-0DD3-F2FE-EBAF279079A1}"/>
          </ac:spMkLst>
        </pc:spChg>
      </pc:sldChg>
      <pc:sldChg chg="modSp mod">
        <pc:chgData name="Williams, Sian" userId="f643701a-3517-4348-bd1c-bbad90f72c55" providerId="ADAL" clId="{66DBB4B2-6617-4A67-9DB0-51A02D214305}" dt="2026-03-19T11:10:37.239" v="69" actId="20577"/>
        <pc:sldMkLst>
          <pc:docMk/>
          <pc:sldMk cId="3653480748" sldId="854"/>
        </pc:sldMkLst>
        <pc:spChg chg="mod">
          <ac:chgData name="Williams, Sian" userId="f643701a-3517-4348-bd1c-bbad90f72c55" providerId="ADAL" clId="{66DBB4B2-6617-4A67-9DB0-51A02D214305}" dt="2026-03-19T11:10:37.239" v="69" actId="20577"/>
          <ac:spMkLst>
            <pc:docMk/>
            <pc:sldMk cId="3653480748" sldId="854"/>
            <ac:spMk id="3" creationId="{7CF51323-2985-FC1A-4C1D-08BB1451E877}"/>
          </ac:spMkLst>
        </pc:spChg>
      </pc:sldChg>
      <pc:sldChg chg="modSp mod">
        <pc:chgData name="Williams, Sian" userId="f643701a-3517-4348-bd1c-bbad90f72c55" providerId="ADAL" clId="{66DBB4B2-6617-4A67-9DB0-51A02D214305}" dt="2026-03-19T11:09:07.932" v="33" actId="20577"/>
        <pc:sldMkLst>
          <pc:docMk/>
          <pc:sldMk cId="3644149756" sldId="858"/>
        </pc:sldMkLst>
        <pc:spChg chg="mod">
          <ac:chgData name="Williams, Sian" userId="f643701a-3517-4348-bd1c-bbad90f72c55" providerId="ADAL" clId="{66DBB4B2-6617-4A67-9DB0-51A02D214305}" dt="2026-03-19T11:09:07.932" v="33" actId="20577"/>
          <ac:spMkLst>
            <pc:docMk/>
            <pc:sldMk cId="3644149756" sldId="858"/>
            <ac:spMk id="4" creationId="{05F9C8C0-9928-051F-6853-CEBDD86583F9}"/>
          </ac:spMkLst>
        </pc:spChg>
      </pc:sldChg>
      <pc:sldChg chg="modSp mod">
        <pc:chgData name="Williams, Sian" userId="f643701a-3517-4348-bd1c-bbad90f72c55" providerId="ADAL" clId="{66DBB4B2-6617-4A67-9DB0-51A02D214305}" dt="2026-03-19T11:09:21.016" v="40" actId="20577"/>
        <pc:sldMkLst>
          <pc:docMk/>
          <pc:sldMk cId="3561230443" sldId="859"/>
        </pc:sldMkLst>
        <pc:spChg chg="mod">
          <ac:chgData name="Williams, Sian" userId="f643701a-3517-4348-bd1c-bbad90f72c55" providerId="ADAL" clId="{66DBB4B2-6617-4A67-9DB0-51A02D214305}" dt="2026-03-19T11:09:21.016" v="40" actId="20577"/>
          <ac:spMkLst>
            <pc:docMk/>
            <pc:sldMk cId="3561230443" sldId="859"/>
            <ac:spMk id="4" creationId="{A6494490-CA26-6A2D-885A-CFA0AB393912}"/>
          </ac:spMkLst>
        </pc:spChg>
      </pc:sldChg>
      <pc:sldChg chg="modSp mod">
        <pc:chgData name="Williams, Sian" userId="f643701a-3517-4348-bd1c-bbad90f72c55" providerId="ADAL" clId="{66DBB4B2-6617-4A67-9DB0-51A02D214305}" dt="2026-03-19T11:08:59.748" v="30" actId="20577"/>
        <pc:sldMkLst>
          <pc:docMk/>
          <pc:sldMk cId="912892434" sldId="866"/>
        </pc:sldMkLst>
        <pc:spChg chg="mod">
          <ac:chgData name="Williams, Sian" userId="f643701a-3517-4348-bd1c-bbad90f72c55" providerId="ADAL" clId="{66DBB4B2-6617-4A67-9DB0-51A02D214305}" dt="2026-03-19T11:08:59.748" v="30" actId="20577"/>
          <ac:spMkLst>
            <pc:docMk/>
            <pc:sldMk cId="912892434" sldId="866"/>
            <ac:spMk id="4" creationId="{CAF987AD-157E-CAA5-7BFE-9559E0195A5D}"/>
          </ac:spMkLst>
        </pc:spChg>
      </pc:sldChg>
      <pc:sldChg chg="modSp mod">
        <pc:chgData name="Williams, Sian" userId="f643701a-3517-4348-bd1c-bbad90f72c55" providerId="ADAL" clId="{66DBB4B2-6617-4A67-9DB0-51A02D214305}" dt="2026-03-19T11:08:11.196" v="15" actId="20577"/>
        <pc:sldMkLst>
          <pc:docMk/>
          <pc:sldMk cId="2468715690" sldId="867"/>
        </pc:sldMkLst>
        <pc:spChg chg="mod">
          <ac:chgData name="Williams, Sian" userId="f643701a-3517-4348-bd1c-bbad90f72c55" providerId="ADAL" clId="{66DBB4B2-6617-4A67-9DB0-51A02D214305}" dt="2026-03-19T11:08:11.196" v="15" actId="20577"/>
          <ac:spMkLst>
            <pc:docMk/>
            <pc:sldMk cId="2468715690" sldId="867"/>
            <ac:spMk id="4" creationId="{1874DD6F-0F2E-8272-08AC-75C31E43B5D1}"/>
          </ac:spMkLst>
        </pc:spChg>
      </pc:sldChg>
      <pc:sldChg chg="modSp mod">
        <pc:chgData name="Williams, Sian" userId="f643701a-3517-4348-bd1c-bbad90f72c55" providerId="ADAL" clId="{66DBB4B2-6617-4A67-9DB0-51A02D214305}" dt="2026-03-19T11:09:32.900" v="43" actId="20577"/>
        <pc:sldMkLst>
          <pc:docMk/>
          <pc:sldMk cId="3823276468" sldId="880"/>
        </pc:sldMkLst>
        <pc:spChg chg="mod">
          <ac:chgData name="Williams, Sian" userId="f643701a-3517-4348-bd1c-bbad90f72c55" providerId="ADAL" clId="{66DBB4B2-6617-4A67-9DB0-51A02D214305}" dt="2026-03-19T11:09:32.900" v="43" actId="20577"/>
          <ac:spMkLst>
            <pc:docMk/>
            <pc:sldMk cId="3823276468" sldId="880"/>
            <ac:spMk id="6" creationId="{D05FBE34-9C5C-39F7-DF15-DEF65C071BF3}"/>
          </ac:spMkLst>
        </pc:spChg>
      </pc:sldChg>
      <pc:sldChg chg="modSp mod">
        <pc:chgData name="Williams, Sian" userId="f643701a-3517-4348-bd1c-bbad90f72c55" providerId="ADAL" clId="{66DBB4B2-6617-4A67-9DB0-51A02D214305}" dt="2026-03-19T11:09:40.526" v="46" actId="20577"/>
        <pc:sldMkLst>
          <pc:docMk/>
          <pc:sldMk cId="3415971359" sldId="882"/>
        </pc:sldMkLst>
        <pc:spChg chg="mod">
          <ac:chgData name="Williams, Sian" userId="f643701a-3517-4348-bd1c-bbad90f72c55" providerId="ADAL" clId="{66DBB4B2-6617-4A67-9DB0-51A02D214305}" dt="2026-03-19T11:09:40.526" v="46" actId="20577"/>
          <ac:spMkLst>
            <pc:docMk/>
            <pc:sldMk cId="3415971359" sldId="882"/>
            <ac:spMk id="4" creationId="{EDC02547-CB93-5B72-8B13-F2C692C9669D}"/>
          </ac:spMkLst>
        </pc:spChg>
      </pc:sldChg>
      <pc:sldChg chg="modSp mod">
        <pc:chgData name="Williams, Sian" userId="f643701a-3517-4348-bd1c-bbad90f72c55" providerId="ADAL" clId="{66DBB4B2-6617-4A67-9DB0-51A02D214305}" dt="2026-03-19T11:09:47.055" v="49" actId="20577"/>
        <pc:sldMkLst>
          <pc:docMk/>
          <pc:sldMk cId="4044970978" sldId="883"/>
        </pc:sldMkLst>
        <pc:spChg chg="mod">
          <ac:chgData name="Williams, Sian" userId="f643701a-3517-4348-bd1c-bbad90f72c55" providerId="ADAL" clId="{66DBB4B2-6617-4A67-9DB0-51A02D214305}" dt="2026-03-19T11:09:47.055" v="49" actId="20577"/>
          <ac:spMkLst>
            <pc:docMk/>
            <pc:sldMk cId="4044970978" sldId="883"/>
            <ac:spMk id="4" creationId="{BCFA6EF7-ADF6-AA93-F230-FCABFF160E3F}"/>
          </ac:spMkLst>
        </pc:spChg>
      </pc:sldChg>
      <pc:sldChg chg="modSp mod">
        <pc:chgData name="Williams, Sian" userId="f643701a-3517-4348-bd1c-bbad90f72c55" providerId="ADAL" clId="{66DBB4B2-6617-4A67-9DB0-51A02D214305}" dt="2026-03-19T11:09:58.854" v="56" actId="20577"/>
        <pc:sldMkLst>
          <pc:docMk/>
          <pc:sldMk cId="1023531211" sldId="884"/>
        </pc:sldMkLst>
        <pc:spChg chg="mod">
          <ac:chgData name="Williams, Sian" userId="f643701a-3517-4348-bd1c-bbad90f72c55" providerId="ADAL" clId="{66DBB4B2-6617-4A67-9DB0-51A02D214305}" dt="2026-03-19T11:09:58.854" v="56" actId="20577"/>
          <ac:spMkLst>
            <pc:docMk/>
            <pc:sldMk cId="1023531211" sldId="884"/>
            <ac:spMk id="4" creationId="{2D750EA2-FB83-5494-89CB-E7F90B34901A}"/>
          </ac:spMkLst>
        </pc:spChg>
      </pc:sldChg>
      <pc:sldChg chg="modSp mod">
        <pc:chgData name="Williams, Sian" userId="f643701a-3517-4348-bd1c-bbad90f72c55" providerId="ADAL" clId="{66DBB4B2-6617-4A67-9DB0-51A02D214305}" dt="2026-03-19T11:10:03.509" v="59" actId="20577"/>
        <pc:sldMkLst>
          <pc:docMk/>
          <pc:sldMk cId="3035684087" sldId="885"/>
        </pc:sldMkLst>
        <pc:spChg chg="mod">
          <ac:chgData name="Williams, Sian" userId="f643701a-3517-4348-bd1c-bbad90f72c55" providerId="ADAL" clId="{66DBB4B2-6617-4A67-9DB0-51A02D214305}" dt="2026-03-19T11:10:03.509" v="59" actId="20577"/>
          <ac:spMkLst>
            <pc:docMk/>
            <pc:sldMk cId="3035684087" sldId="885"/>
            <ac:spMk id="4" creationId="{8A0AAB0A-10AC-54C7-3811-69A03C477BBB}"/>
          </ac:spMkLst>
        </pc:spChg>
      </pc:sldChg>
      <pc:sldChg chg="modSp mod">
        <pc:chgData name="Williams, Sian" userId="f643701a-3517-4348-bd1c-bbad90f72c55" providerId="ADAL" clId="{66DBB4B2-6617-4A67-9DB0-51A02D214305}" dt="2026-03-19T11:08:24.659" v="21" actId="20577"/>
        <pc:sldMkLst>
          <pc:docMk/>
          <pc:sldMk cId="20316650" sldId="889"/>
        </pc:sldMkLst>
        <pc:spChg chg="mod">
          <ac:chgData name="Williams, Sian" userId="f643701a-3517-4348-bd1c-bbad90f72c55" providerId="ADAL" clId="{66DBB4B2-6617-4A67-9DB0-51A02D214305}" dt="2026-03-19T11:08:24.659" v="21" actId="20577"/>
          <ac:spMkLst>
            <pc:docMk/>
            <pc:sldMk cId="20316650" sldId="889"/>
            <ac:spMk id="5" creationId="{B03F8B5A-C41E-936F-76C2-DF19118274E9}"/>
          </ac:spMkLst>
        </pc:spChg>
      </pc:sldChg>
      <pc:sldChg chg="modSp mod">
        <pc:chgData name="Williams, Sian" userId="f643701a-3517-4348-bd1c-bbad90f72c55" providerId="ADAL" clId="{66DBB4B2-6617-4A67-9DB0-51A02D214305}" dt="2026-03-19T11:08:18.643" v="18" actId="20577"/>
        <pc:sldMkLst>
          <pc:docMk/>
          <pc:sldMk cId="983629144" sldId="890"/>
        </pc:sldMkLst>
        <pc:spChg chg="mod">
          <ac:chgData name="Williams, Sian" userId="f643701a-3517-4348-bd1c-bbad90f72c55" providerId="ADAL" clId="{66DBB4B2-6617-4A67-9DB0-51A02D214305}" dt="2026-03-19T11:08:18.643" v="18" actId="20577"/>
          <ac:spMkLst>
            <pc:docMk/>
            <pc:sldMk cId="983629144" sldId="890"/>
            <ac:spMk id="4" creationId="{B64B3D82-45D4-98AE-F449-B6F6330FF3CB}"/>
          </ac:spMkLst>
        </pc:spChg>
      </pc:sldChg>
      <pc:sldChg chg="modSp mod">
        <pc:chgData name="Williams, Sian" userId="f643701a-3517-4348-bd1c-bbad90f72c55" providerId="ADAL" clId="{66DBB4B2-6617-4A67-9DB0-51A02D214305}" dt="2026-03-19T11:08:30.880" v="24" actId="20577"/>
        <pc:sldMkLst>
          <pc:docMk/>
          <pc:sldMk cId="2879791615" sldId="891"/>
        </pc:sldMkLst>
        <pc:spChg chg="mod">
          <ac:chgData name="Williams, Sian" userId="f643701a-3517-4348-bd1c-bbad90f72c55" providerId="ADAL" clId="{66DBB4B2-6617-4A67-9DB0-51A02D214305}" dt="2026-03-19T11:08:30.880" v="24" actId="20577"/>
          <ac:spMkLst>
            <pc:docMk/>
            <pc:sldMk cId="2879791615" sldId="891"/>
            <ac:spMk id="4" creationId="{3C804654-9191-56D7-F90C-353B53C928A2}"/>
          </ac:spMkLst>
        </pc:spChg>
      </pc:sldChg>
      <pc:sldChg chg="modSp mod">
        <pc:chgData name="Williams, Sian" userId="f643701a-3517-4348-bd1c-bbad90f72c55" providerId="ADAL" clId="{66DBB4B2-6617-4A67-9DB0-51A02D214305}" dt="2026-03-19T11:08:35.917" v="27" actId="20577"/>
        <pc:sldMkLst>
          <pc:docMk/>
          <pc:sldMk cId="1133998036" sldId="892"/>
        </pc:sldMkLst>
        <pc:spChg chg="mod">
          <ac:chgData name="Williams, Sian" userId="f643701a-3517-4348-bd1c-bbad90f72c55" providerId="ADAL" clId="{66DBB4B2-6617-4A67-9DB0-51A02D214305}" dt="2026-03-19T11:08:35.917" v="27" actId="20577"/>
          <ac:spMkLst>
            <pc:docMk/>
            <pc:sldMk cId="1133998036" sldId="892"/>
            <ac:spMk id="5" creationId="{F73E90C1-91E1-2D34-C740-BDDE49665507}"/>
          </ac:spMkLst>
        </pc:spChg>
      </pc:sldChg>
      <pc:sldChg chg="modSp mod">
        <pc:chgData name="Williams, Sian" userId="f643701a-3517-4348-bd1c-bbad90f72c55" providerId="ADAL" clId="{66DBB4B2-6617-4A67-9DB0-51A02D214305}" dt="2026-03-19T11:09:14.341" v="36" actId="20577"/>
        <pc:sldMkLst>
          <pc:docMk/>
          <pc:sldMk cId="3081401779" sldId="893"/>
        </pc:sldMkLst>
        <pc:spChg chg="mod">
          <ac:chgData name="Williams, Sian" userId="f643701a-3517-4348-bd1c-bbad90f72c55" providerId="ADAL" clId="{66DBB4B2-6617-4A67-9DB0-51A02D214305}" dt="2026-03-19T11:09:14.341" v="36" actId="20577"/>
          <ac:spMkLst>
            <pc:docMk/>
            <pc:sldMk cId="3081401779" sldId="893"/>
            <ac:spMk id="6" creationId="{2F4DA18C-D361-B59A-72A5-F089AB09716C}"/>
          </ac:spMkLst>
        </pc:spChg>
      </pc:sldChg>
      <pc:sldChg chg="modSp mod">
        <pc:chgData name="Williams, Sian" userId="f643701a-3517-4348-bd1c-bbad90f72c55" providerId="ADAL" clId="{66DBB4B2-6617-4A67-9DB0-51A02D214305}" dt="2026-03-19T11:09:54.021" v="53" actId="20577"/>
        <pc:sldMkLst>
          <pc:docMk/>
          <pc:sldMk cId="2250900926" sldId="894"/>
        </pc:sldMkLst>
        <pc:spChg chg="mod">
          <ac:chgData name="Williams, Sian" userId="f643701a-3517-4348-bd1c-bbad90f72c55" providerId="ADAL" clId="{66DBB4B2-6617-4A67-9DB0-51A02D214305}" dt="2026-03-19T11:09:54.021" v="53" actId="20577"/>
          <ac:spMkLst>
            <pc:docMk/>
            <pc:sldMk cId="2250900926" sldId="894"/>
            <ac:spMk id="4" creationId="{F9C25429-51BD-4E5D-F818-B8C822752CC0}"/>
          </ac:spMkLst>
        </pc:spChg>
      </pc:sldChg>
      <pc:sldChg chg="modSp mod">
        <pc:chgData name="Williams, Sian" userId="f643701a-3517-4348-bd1c-bbad90f72c55" providerId="ADAL" clId="{66DBB4B2-6617-4A67-9DB0-51A02D214305}" dt="2026-03-19T11:10:18.107" v="65" actId="20577"/>
        <pc:sldMkLst>
          <pc:docMk/>
          <pc:sldMk cId="3782284050" sldId="895"/>
        </pc:sldMkLst>
        <pc:spChg chg="mod">
          <ac:chgData name="Williams, Sian" userId="f643701a-3517-4348-bd1c-bbad90f72c55" providerId="ADAL" clId="{66DBB4B2-6617-4A67-9DB0-51A02D214305}" dt="2026-03-19T11:10:18.107" v="65" actId="20577"/>
          <ac:spMkLst>
            <pc:docMk/>
            <pc:sldMk cId="3782284050" sldId="895"/>
            <ac:spMk id="5" creationId="{1FADADDF-D281-52F8-F013-B81731C51583}"/>
          </ac:spMkLst>
        </pc:spChg>
      </pc:sldChg>
      <pc:sldMasterChg chg="addSp modSp mod">
        <pc:chgData name="Williams, Sian" userId="f643701a-3517-4348-bd1c-bbad90f72c55" providerId="ADAL" clId="{66DBB4B2-6617-4A67-9DB0-51A02D214305}" dt="2026-03-26T13:04:42.774" v="83" actId="20577"/>
        <pc:sldMasterMkLst>
          <pc:docMk/>
          <pc:sldMasterMk cId="908369171" sldId="2147484117"/>
        </pc:sldMasterMkLst>
        <pc:spChg chg="mod">
          <ac:chgData name="Williams, Sian" userId="f643701a-3517-4348-bd1c-bbad90f72c55" providerId="ADAL" clId="{66DBB4B2-6617-4A67-9DB0-51A02D214305}" dt="2026-03-26T13:04:42.774" v="83" actId="20577"/>
          <ac:spMkLst>
            <pc:docMk/>
            <pc:sldMasterMk cId="908369171" sldId="2147484117"/>
            <ac:spMk id="2" creationId="{F11F9EB2-CBA3-538C-14CD-A9AF21E12E37}"/>
          </ac:spMkLst>
        </pc:spChg>
        <pc:picChg chg="add mod">
          <ac:chgData name="Williams, Sian" userId="f643701a-3517-4348-bd1c-bbad90f72c55" providerId="ADAL" clId="{66DBB4B2-6617-4A67-9DB0-51A02D214305}" dt="2026-03-19T11:07:34.263" v="3" actId="1076"/>
          <ac:picMkLst>
            <pc:docMk/>
            <pc:sldMasterMk cId="908369171" sldId="2147484117"/>
            <ac:picMk id="4" creationId="{995E10B5-3E2B-5908-AAA3-7BED37AC5C3C}"/>
          </ac:picMkLst>
        </pc:picChg>
      </pc:sldMasterChg>
    </pc:docChg>
  </pc:docChgLst>
  <pc:docChgLst>
    <pc:chgData name="Bonita Searle-Barnes" userId="e782127f-826a-4a83-a372-afedaa2e0d4f" providerId="ADAL" clId="{FA3BD239-4B9A-4CBA-8CF5-F7BFBEA885D5}"/>
    <pc:docChg chg="undo custSel addSld delSld modSld">
      <pc:chgData name="Bonita Searle-Barnes" userId="e782127f-826a-4a83-a372-afedaa2e0d4f" providerId="ADAL" clId="{FA3BD239-4B9A-4CBA-8CF5-F7BFBEA885D5}" dt="2026-03-24T17:02:55.568" v="983" actId="14826"/>
      <pc:docMkLst>
        <pc:docMk/>
      </pc:docMkLst>
      <pc:sldChg chg="addSp delSp modSp mod modAnim modNotesTx">
        <pc:chgData name="Bonita Searle-Barnes" userId="e782127f-826a-4a83-a372-afedaa2e0d4f" providerId="ADAL" clId="{FA3BD239-4B9A-4CBA-8CF5-F7BFBEA885D5}" dt="2026-03-11T10:09:39.526" v="548"/>
        <pc:sldMkLst>
          <pc:docMk/>
          <pc:sldMk cId="2303274086" sldId="288"/>
        </pc:sldMkLst>
        <pc:spChg chg="add mod">
          <ac:chgData name="Bonita Searle-Barnes" userId="e782127f-826a-4a83-a372-afedaa2e0d4f" providerId="ADAL" clId="{FA3BD239-4B9A-4CBA-8CF5-F7BFBEA885D5}" dt="2026-03-11T10:09:10.702" v="547" actId="20577"/>
          <ac:spMkLst>
            <pc:docMk/>
            <pc:sldMk cId="2303274086" sldId="288"/>
            <ac:spMk id="4" creationId="{93898F1E-3CFE-BC1A-10E1-ACE1B4569152}"/>
          </ac:spMkLst>
        </pc:spChg>
        <pc:spChg chg="mod">
          <ac:chgData name="Bonita Searle-Barnes" userId="e782127f-826a-4a83-a372-afedaa2e0d4f" providerId="ADAL" clId="{FA3BD239-4B9A-4CBA-8CF5-F7BFBEA885D5}" dt="2026-03-11T09:57:36.317" v="431" actId="20577"/>
          <ac:spMkLst>
            <pc:docMk/>
            <pc:sldMk cId="2303274086" sldId="288"/>
            <ac:spMk id="7" creationId="{991E75B0-4842-7F3F-C7B3-18D0BBDAEF59}"/>
          </ac:spMkLst>
        </pc:spChg>
      </pc:sldChg>
      <pc:sldChg chg="modSp mod">
        <pc:chgData name="Bonita Searle-Barnes" userId="e782127f-826a-4a83-a372-afedaa2e0d4f" providerId="ADAL" clId="{FA3BD239-4B9A-4CBA-8CF5-F7BFBEA885D5}" dt="2026-03-10T21:48:29.699" v="35" actId="20577"/>
        <pc:sldMkLst>
          <pc:docMk/>
          <pc:sldMk cId="4139293381" sldId="462"/>
        </pc:sldMkLst>
        <pc:spChg chg="mod">
          <ac:chgData name="Bonita Searle-Barnes" userId="e782127f-826a-4a83-a372-afedaa2e0d4f" providerId="ADAL" clId="{FA3BD239-4B9A-4CBA-8CF5-F7BFBEA885D5}" dt="2026-03-10T21:48:29.699" v="35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1T09:59:44.351" v="450"/>
        <pc:sldMkLst>
          <pc:docMk/>
          <pc:sldMk cId="963223318" sldId="496"/>
        </pc:sldMkLst>
        <pc:spChg chg="mod">
          <ac:chgData name="Bonita Searle-Barnes" userId="e782127f-826a-4a83-a372-afedaa2e0d4f" providerId="ADAL" clId="{FA3BD239-4B9A-4CBA-8CF5-F7BFBEA885D5}" dt="2026-03-10T21:50:06.375" v="44"/>
          <ac:spMkLst>
            <pc:docMk/>
            <pc:sldMk cId="963223318" sldId="496"/>
            <ac:spMk id="3" creationId="{E8DAE341-9378-B5FD-34F6-35CFAD2E4CF4}"/>
          </ac:spMkLst>
        </pc:spChg>
        <pc:spChg chg="mod">
          <ac:chgData name="Bonita Searle-Barnes" userId="e782127f-826a-4a83-a372-afedaa2e0d4f" providerId="ADAL" clId="{FA3BD239-4B9A-4CBA-8CF5-F7BFBEA885D5}" dt="2026-03-11T09:59:44.351" v="450"/>
          <ac:spMkLst>
            <pc:docMk/>
            <pc:sldMk cId="963223318" sldId="496"/>
            <ac:spMk id="5" creationId="{2EC982AF-848D-342B-071B-E0A48B995001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0T21:51:28.495" v="52"/>
        <pc:sldMkLst>
          <pc:docMk/>
          <pc:sldMk cId="1505718859" sldId="533"/>
        </pc:sldMkLst>
        <pc:spChg chg="mod">
          <ac:chgData name="Bonita Searle-Barnes" userId="e782127f-826a-4a83-a372-afedaa2e0d4f" providerId="ADAL" clId="{FA3BD239-4B9A-4CBA-8CF5-F7BFBEA885D5}" dt="2026-03-10T21:49:43.305" v="43" actId="113"/>
          <ac:spMkLst>
            <pc:docMk/>
            <pc:sldMk cId="1505718859" sldId="533"/>
            <ac:spMk id="2" creationId="{E80F37B8-0138-0DD3-F2FE-EBAF279079A1}"/>
          </ac:spMkLst>
        </pc:spChg>
      </pc:sldChg>
      <pc:sldChg chg="addSp modSp mod modNotesTx">
        <pc:chgData name="Bonita Searle-Barnes" userId="e782127f-826a-4a83-a372-afedaa2e0d4f" providerId="ADAL" clId="{FA3BD239-4B9A-4CBA-8CF5-F7BFBEA885D5}" dt="2026-03-11T10:08:21.605" v="542" actId="20577"/>
        <pc:sldMkLst>
          <pc:docMk/>
          <pc:sldMk cId="625754985" sldId="829"/>
        </pc:sldMkLst>
        <pc:spChg chg="mod">
          <ac:chgData name="Bonita Searle-Barnes" userId="e782127f-826a-4a83-a372-afedaa2e0d4f" providerId="ADAL" clId="{FA3BD239-4B9A-4CBA-8CF5-F7BFBEA885D5}" dt="2026-03-11T10:08:21.605" v="542" actId="20577"/>
          <ac:spMkLst>
            <pc:docMk/>
            <pc:sldMk cId="625754985" sldId="829"/>
            <ac:spMk id="3" creationId="{E8DAE341-9378-B5FD-34F6-35CFAD2E4CF4}"/>
          </ac:spMkLst>
        </pc:spChg>
        <pc:spChg chg="mod">
          <ac:chgData name="Bonita Searle-Barnes" userId="e782127f-826a-4a83-a372-afedaa2e0d4f" providerId="ADAL" clId="{FA3BD239-4B9A-4CBA-8CF5-F7BFBEA885D5}" dt="2026-03-10T21:55:54.576" v="95" actId="6549"/>
          <ac:spMkLst>
            <pc:docMk/>
            <pc:sldMk cId="625754985" sldId="829"/>
            <ac:spMk id="6" creationId="{2E205D8B-0098-6033-65D6-2A5EEB12D958}"/>
          </ac:spMkLst>
        </pc:spChg>
        <pc:picChg chg="add mod">
          <ac:chgData name="Bonita Searle-Barnes" userId="e782127f-826a-4a83-a372-afedaa2e0d4f" providerId="ADAL" clId="{FA3BD239-4B9A-4CBA-8CF5-F7BFBEA885D5}" dt="2026-03-10T21:56:09.310" v="100" actId="1076"/>
          <ac:picMkLst>
            <pc:docMk/>
            <pc:sldMk cId="625754985" sldId="829"/>
            <ac:picMk id="2" creationId="{DC147FAF-6187-7F46-46C9-0C8FFAA8C4BC}"/>
          </ac:picMkLst>
        </pc:picChg>
      </pc:sldChg>
      <pc:sldChg chg="modSp mod">
        <pc:chgData name="Bonita Searle-Barnes" userId="e782127f-826a-4a83-a372-afedaa2e0d4f" providerId="ADAL" clId="{FA3BD239-4B9A-4CBA-8CF5-F7BFBEA885D5}" dt="2026-03-11T10:28:30.436" v="760"/>
        <pc:sldMkLst>
          <pc:docMk/>
          <pc:sldMk cId="3653480748" sldId="854"/>
        </pc:sldMkLst>
        <pc:spChg chg="mod">
          <ac:chgData name="Bonita Searle-Barnes" userId="e782127f-826a-4a83-a372-afedaa2e0d4f" providerId="ADAL" clId="{FA3BD239-4B9A-4CBA-8CF5-F7BFBEA885D5}" dt="2026-03-11T10:28:30.436" v="760"/>
          <ac:spMkLst>
            <pc:docMk/>
            <pc:sldMk cId="3653480748" sldId="854"/>
            <ac:spMk id="3" creationId="{7CF51323-2985-FC1A-4C1D-08BB1451E877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24T16:50:30.718" v="982" actId="14100"/>
        <pc:sldMkLst>
          <pc:docMk/>
          <pc:sldMk cId="3974343947" sldId="855"/>
        </pc:sldMkLst>
        <pc:spChg chg="mod">
          <ac:chgData name="Bonita Searle-Barnes" userId="e782127f-826a-4a83-a372-afedaa2e0d4f" providerId="ADAL" clId="{FA3BD239-4B9A-4CBA-8CF5-F7BFBEA885D5}" dt="2026-03-11T09:51:53.302" v="319"/>
          <ac:spMkLst>
            <pc:docMk/>
            <pc:sldMk cId="3974343947" sldId="855"/>
            <ac:spMk id="3" creationId="{659DD79E-6EFB-FDE0-A55B-02ED0BF407A0}"/>
          </ac:spMkLst>
        </pc:spChg>
        <pc:spChg chg="mod">
          <ac:chgData name="Bonita Searle-Barnes" userId="e782127f-826a-4a83-a372-afedaa2e0d4f" providerId="ADAL" clId="{FA3BD239-4B9A-4CBA-8CF5-F7BFBEA885D5}" dt="2026-03-11T09:52:14.445" v="322" actId="6549"/>
          <ac:spMkLst>
            <pc:docMk/>
            <pc:sldMk cId="3974343947" sldId="855"/>
            <ac:spMk id="4" creationId="{62397FE2-AC02-6A93-C7CD-3E05BD29F6E3}"/>
          </ac:spMkLst>
        </pc:spChg>
        <pc:picChg chg="add mod">
          <ac:chgData name="Bonita Searle-Barnes" userId="e782127f-826a-4a83-a372-afedaa2e0d4f" providerId="ADAL" clId="{FA3BD239-4B9A-4CBA-8CF5-F7BFBEA885D5}" dt="2026-03-24T16:50:30.718" v="982" actId="14100"/>
          <ac:picMkLst>
            <pc:docMk/>
            <pc:sldMk cId="3974343947" sldId="855"/>
            <ac:picMk id="2" creationId="{7DEF6E6D-AA35-29CE-1523-F085F7399162}"/>
          </ac:picMkLst>
        </pc:picChg>
      </pc:sldChg>
      <pc:sldChg chg="delSp modSp mod modNotesTx">
        <pc:chgData name="Bonita Searle-Barnes" userId="e782127f-826a-4a83-a372-afedaa2e0d4f" providerId="ADAL" clId="{FA3BD239-4B9A-4CBA-8CF5-F7BFBEA885D5}" dt="2026-03-11T10:08:41.475" v="544" actId="20577"/>
        <pc:sldMkLst>
          <pc:docMk/>
          <pc:sldMk cId="3644149756" sldId="858"/>
        </pc:sldMkLst>
        <pc:spChg chg="mod">
          <ac:chgData name="Bonita Searle-Barnes" userId="e782127f-826a-4a83-a372-afedaa2e0d4f" providerId="ADAL" clId="{FA3BD239-4B9A-4CBA-8CF5-F7BFBEA885D5}" dt="2026-03-11T10:08:41.475" v="544" actId="20577"/>
          <ac:spMkLst>
            <pc:docMk/>
            <pc:sldMk cId="3644149756" sldId="858"/>
            <ac:spMk id="3" creationId="{E2D99309-59BD-B500-4773-D6D609E3958F}"/>
          </ac:spMkLst>
        </pc:spChg>
        <pc:spChg chg="mod">
          <ac:chgData name="Bonita Searle-Barnes" userId="e782127f-826a-4a83-a372-afedaa2e0d4f" providerId="ADAL" clId="{FA3BD239-4B9A-4CBA-8CF5-F7BFBEA885D5}" dt="2026-03-11T10:00:01.278" v="474"/>
          <ac:spMkLst>
            <pc:docMk/>
            <pc:sldMk cId="3644149756" sldId="858"/>
            <ac:spMk id="4" creationId="{05F9C8C0-9928-051F-6853-CEBDD86583F9}"/>
          </ac:spMkLst>
        </pc:spChg>
      </pc:sldChg>
      <pc:sldChg chg="modSp mod">
        <pc:chgData name="Bonita Searle-Barnes" userId="e782127f-826a-4a83-a372-afedaa2e0d4f" providerId="ADAL" clId="{FA3BD239-4B9A-4CBA-8CF5-F7BFBEA885D5}" dt="2026-03-11T10:10:05.026" v="549" actId="948"/>
        <pc:sldMkLst>
          <pc:docMk/>
          <pc:sldMk cId="3561230443" sldId="859"/>
        </pc:sldMkLst>
        <pc:spChg chg="mod">
          <ac:chgData name="Bonita Searle-Barnes" userId="e782127f-826a-4a83-a372-afedaa2e0d4f" providerId="ADAL" clId="{FA3BD239-4B9A-4CBA-8CF5-F7BFBEA885D5}" dt="2026-03-11T09:59:09.230" v="434"/>
          <ac:spMkLst>
            <pc:docMk/>
            <pc:sldMk cId="3561230443" sldId="859"/>
            <ac:spMk id="3" creationId="{47AF424E-367A-DB95-6AC5-389EC05D7AAF}"/>
          </ac:spMkLst>
        </pc:spChg>
        <pc:spChg chg="mod">
          <ac:chgData name="Bonita Searle-Barnes" userId="e782127f-826a-4a83-a372-afedaa2e0d4f" providerId="ADAL" clId="{FA3BD239-4B9A-4CBA-8CF5-F7BFBEA885D5}" dt="2026-03-11T10:10:05.026" v="549" actId="948"/>
          <ac:spMkLst>
            <pc:docMk/>
            <pc:sldMk cId="3561230443" sldId="859"/>
            <ac:spMk id="4" creationId="{A6494490-CA26-6A2D-885A-CFA0AB393912}"/>
          </ac:spMkLst>
        </pc:spChg>
      </pc:sldChg>
      <pc:sldChg chg="modSp mod modAnim modNotesTx">
        <pc:chgData name="Bonita Searle-Barnes" userId="e782127f-826a-4a83-a372-afedaa2e0d4f" providerId="ADAL" clId="{FA3BD239-4B9A-4CBA-8CF5-F7BFBEA885D5}" dt="2026-03-11T10:19:53.974" v="666"/>
        <pc:sldMkLst>
          <pc:docMk/>
          <pc:sldMk cId="621518714" sldId="860"/>
        </pc:sldMkLst>
        <pc:spChg chg="mod">
          <ac:chgData name="Bonita Searle-Barnes" userId="e782127f-826a-4a83-a372-afedaa2e0d4f" providerId="ADAL" clId="{FA3BD239-4B9A-4CBA-8CF5-F7BFBEA885D5}" dt="2026-03-11T10:17:48.246" v="627" actId="20577"/>
          <ac:spMkLst>
            <pc:docMk/>
            <pc:sldMk cId="621518714" sldId="860"/>
            <ac:spMk id="3" creationId="{9F2334BB-4926-EBB0-E995-FB06F9D4E367}"/>
          </ac:spMkLst>
        </pc:spChg>
        <pc:spChg chg="mod">
          <ac:chgData name="Bonita Searle-Barnes" userId="e782127f-826a-4a83-a372-afedaa2e0d4f" providerId="ADAL" clId="{FA3BD239-4B9A-4CBA-8CF5-F7BFBEA885D5}" dt="2026-03-11T10:18:54.302" v="655" actId="20577"/>
          <ac:spMkLst>
            <pc:docMk/>
            <pc:sldMk cId="621518714" sldId="860"/>
            <ac:spMk id="4" creationId="{12DE4D1F-D7B6-39AB-7985-4D7EDD5FEC20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1T09:57:43.133" v="433" actId="20577"/>
        <pc:sldMkLst>
          <pc:docMk/>
          <pc:sldMk cId="912892434" sldId="866"/>
        </pc:sldMkLst>
        <pc:spChg chg="mod">
          <ac:chgData name="Bonita Searle-Barnes" userId="e782127f-826a-4a83-a372-afedaa2e0d4f" providerId="ADAL" clId="{FA3BD239-4B9A-4CBA-8CF5-F7BFBEA885D5}" dt="2026-03-11T09:57:43.133" v="433" actId="20577"/>
          <ac:spMkLst>
            <pc:docMk/>
            <pc:sldMk cId="912892434" sldId="866"/>
            <ac:spMk id="3" creationId="{D8B0F0D6-9D3A-68F3-A274-6E916DE05DB0}"/>
          </ac:spMkLst>
        </pc:spChg>
        <pc:spChg chg="add mod">
          <ac:chgData name="Bonita Searle-Barnes" userId="e782127f-826a-4a83-a372-afedaa2e0d4f" providerId="ADAL" clId="{FA3BD239-4B9A-4CBA-8CF5-F7BFBEA885D5}" dt="2026-03-11T09:50:20.464" v="304"/>
          <ac:spMkLst>
            <pc:docMk/>
            <pc:sldMk cId="912892434" sldId="866"/>
            <ac:spMk id="4" creationId="{CAF987AD-157E-CAA5-7BFE-9559E0195A5D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1T10:08:17.206" v="540" actId="20577"/>
        <pc:sldMkLst>
          <pc:docMk/>
          <pc:sldMk cId="2468715690" sldId="867"/>
        </pc:sldMkLst>
        <pc:spChg chg="mod">
          <ac:chgData name="Bonita Searle-Barnes" userId="e782127f-826a-4a83-a372-afedaa2e0d4f" providerId="ADAL" clId="{FA3BD239-4B9A-4CBA-8CF5-F7BFBEA885D5}" dt="2026-03-11T10:08:17.206" v="540" actId="20577"/>
          <ac:spMkLst>
            <pc:docMk/>
            <pc:sldMk cId="2468715690" sldId="867"/>
            <ac:spMk id="3" creationId="{302B886A-83F2-89B9-0663-728D3885C0D6}"/>
          </ac:spMkLst>
        </pc:spChg>
        <pc:spChg chg="add mod">
          <ac:chgData name="Bonita Searle-Barnes" userId="e782127f-826a-4a83-a372-afedaa2e0d4f" providerId="ADAL" clId="{FA3BD239-4B9A-4CBA-8CF5-F7BFBEA885D5}" dt="2026-03-11T09:59:46.980" v="463"/>
          <ac:spMkLst>
            <pc:docMk/>
            <pc:sldMk cId="2468715690" sldId="867"/>
            <ac:spMk id="4" creationId="{1874DD6F-0F2E-8272-08AC-75C31E43B5D1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24T17:02:55.568" v="983" actId="14826"/>
        <pc:sldMkLst>
          <pc:docMk/>
          <pc:sldMk cId="3823276468" sldId="880"/>
        </pc:sldMkLst>
        <pc:spChg chg="mod">
          <ac:chgData name="Bonita Searle-Barnes" userId="e782127f-826a-4a83-a372-afedaa2e0d4f" providerId="ADAL" clId="{FA3BD239-4B9A-4CBA-8CF5-F7BFBEA885D5}" dt="2026-03-11T10:08:48.622" v="546" actId="20577"/>
          <ac:spMkLst>
            <pc:docMk/>
            <pc:sldMk cId="3823276468" sldId="880"/>
            <ac:spMk id="3" creationId="{1660C891-4962-AAEC-6506-9E84987330CC}"/>
          </ac:spMkLst>
        </pc:spChg>
        <pc:spChg chg="add mod">
          <ac:chgData name="Bonita Searle-Barnes" userId="e782127f-826a-4a83-a372-afedaa2e0d4f" providerId="ADAL" clId="{FA3BD239-4B9A-4CBA-8CF5-F7BFBEA885D5}" dt="2026-03-11T10:36:03.415" v="762" actId="14100"/>
          <ac:spMkLst>
            <pc:docMk/>
            <pc:sldMk cId="3823276468" sldId="880"/>
            <ac:spMk id="6" creationId="{D05FBE34-9C5C-39F7-DF15-DEF65C071BF3}"/>
          </ac:spMkLst>
        </pc:spChg>
        <pc:picChg chg="add mod">
          <ac:chgData name="Bonita Searle-Barnes" userId="e782127f-826a-4a83-a372-afedaa2e0d4f" providerId="ADAL" clId="{FA3BD239-4B9A-4CBA-8CF5-F7BFBEA885D5}" dt="2026-03-24T17:02:55.568" v="983" actId="14826"/>
          <ac:picMkLst>
            <pc:docMk/>
            <pc:sldMk cId="3823276468" sldId="880"/>
            <ac:picMk id="8" creationId="{3D04C02D-44A4-8B61-8FEC-79FE21B3E2DF}"/>
          </ac:picMkLst>
        </pc:picChg>
      </pc:sldChg>
      <pc:sldChg chg="addSp delSp modSp mod modNotesTx">
        <pc:chgData name="Bonita Searle-Barnes" userId="e782127f-826a-4a83-a372-afedaa2e0d4f" providerId="ADAL" clId="{FA3BD239-4B9A-4CBA-8CF5-F7BFBEA885D5}" dt="2026-03-11T10:07:21.056" v="534"/>
        <pc:sldMkLst>
          <pc:docMk/>
          <pc:sldMk cId="3934981759" sldId="881"/>
        </pc:sldMkLst>
        <pc:spChg chg="mod">
          <ac:chgData name="Bonita Searle-Barnes" userId="e782127f-826a-4a83-a372-afedaa2e0d4f" providerId="ADAL" clId="{FA3BD239-4B9A-4CBA-8CF5-F7BFBEA885D5}" dt="2026-03-11T10:06:26.486" v="525"/>
          <ac:spMkLst>
            <pc:docMk/>
            <pc:sldMk cId="3934981759" sldId="881"/>
            <ac:spMk id="3" creationId="{9FF72221-6F66-FB81-D752-2E3D0E8131BE}"/>
          </ac:spMkLst>
        </pc:spChg>
        <pc:picChg chg="add mod">
          <ac:chgData name="Bonita Searle-Barnes" userId="e782127f-826a-4a83-a372-afedaa2e0d4f" providerId="ADAL" clId="{FA3BD239-4B9A-4CBA-8CF5-F7BFBEA885D5}" dt="2026-03-11T10:07:00.125" v="531" actId="1076"/>
          <ac:picMkLst>
            <pc:docMk/>
            <pc:sldMk cId="3934981759" sldId="881"/>
            <ac:picMk id="2" creationId="{6C4A09F4-DE9F-072E-B839-619BC8712008}"/>
          </ac:picMkLst>
        </pc:picChg>
      </pc:sldChg>
      <pc:sldChg chg="delSp modSp mod">
        <pc:chgData name="Bonita Searle-Barnes" userId="e782127f-826a-4a83-a372-afedaa2e0d4f" providerId="ADAL" clId="{FA3BD239-4B9A-4CBA-8CF5-F7BFBEA885D5}" dt="2026-03-11T10:10:48.982" v="552" actId="14100"/>
        <pc:sldMkLst>
          <pc:docMk/>
          <pc:sldMk cId="3415971359" sldId="882"/>
        </pc:sldMkLst>
        <pc:spChg chg="mod">
          <ac:chgData name="Bonita Searle-Barnes" userId="e782127f-826a-4a83-a372-afedaa2e0d4f" providerId="ADAL" clId="{FA3BD239-4B9A-4CBA-8CF5-F7BFBEA885D5}" dt="2026-03-11T10:08:06.017" v="538"/>
          <ac:spMkLst>
            <pc:docMk/>
            <pc:sldMk cId="3415971359" sldId="882"/>
            <ac:spMk id="3" creationId="{BDE68196-9804-27AC-8E24-3B0B5B859930}"/>
          </ac:spMkLst>
        </pc:spChg>
        <pc:spChg chg="mod">
          <ac:chgData name="Bonita Searle-Barnes" userId="e782127f-826a-4a83-a372-afedaa2e0d4f" providerId="ADAL" clId="{FA3BD239-4B9A-4CBA-8CF5-F7BFBEA885D5}" dt="2026-03-11T10:10:48.982" v="552" actId="14100"/>
          <ac:spMkLst>
            <pc:docMk/>
            <pc:sldMk cId="3415971359" sldId="882"/>
            <ac:spMk id="4" creationId="{EDC02547-CB93-5B72-8B13-F2C692C9669D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1T10:12:34.529" v="586" actId="6549"/>
        <pc:sldMkLst>
          <pc:docMk/>
          <pc:sldMk cId="4044970978" sldId="883"/>
        </pc:sldMkLst>
        <pc:spChg chg="add del mod">
          <ac:chgData name="Bonita Searle-Barnes" userId="e782127f-826a-4a83-a372-afedaa2e0d4f" providerId="ADAL" clId="{FA3BD239-4B9A-4CBA-8CF5-F7BFBEA885D5}" dt="2026-03-11T10:11:25.907" v="563" actId="20577"/>
          <ac:spMkLst>
            <pc:docMk/>
            <pc:sldMk cId="4044970978" sldId="883"/>
            <ac:spMk id="3" creationId="{619EE134-5ADF-844F-A461-CC8514653485}"/>
          </ac:spMkLst>
        </pc:spChg>
        <pc:spChg chg="mod">
          <ac:chgData name="Bonita Searle-Barnes" userId="e782127f-826a-4a83-a372-afedaa2e0d4f" providerId="ADAL" clId="{FA3BD239-4B9A-4CBA-8CF5-F7BFBEA885D5}" dt="2026-03-11T10:12:17.266" v="582" actId="20577"/>
          <ac:spMkLst>
            <pc:docMk/>
            <pc:sldMk cId="4044970978" sldId="883"/>
            <ac:spMk id="4" creationId="{BCFA6EF7-ADF6-AA93-F230-FCABFF160E3F}"/>
          </ac:spMkLst>
        </pc:spChg>
      </pc:sldChg>
      <pc:sldChg chg="delSp modSp mod modNotesTx">
        <pc:chgData name="Bonita Searle-Barnes" userId="e782127f-826a-4a83-a372-afedaa2e0d4f" providerId="ADAL" clId="{FA3BD239-4B9A-4CBA-8CF5-F7BFBEA885D5}" dt="2026-03-11T10:17:01.640" v="624" actId="6549"/>
        <pc:sldMkLst>
          <pc:docMk/>
          <pc:sldMk cId="1023531211" sldId="884"/>
        </pc:sldMkLst>
        <pc:spChg chg="mod">
          <ac:chgData name="Bonita Searle-Barnes" userId="e782127f-826a-4a83-a372-afedaa2e0d4f" providerId="ADAL" clId="{FA3BD239-4B9A-4CBA-8CF5-F7BFBEA885D5}" dt="2026-03-11T10:14:06.474" v="597" actId="14100"/>
          <ac:spMkLst>
            <pc:docMk/>
            <pc:sldMk cId="1023531211" sldId="884"/>
            <ac:spMk id="3" creationId="{1FD4E401-A679-EBBE-FCC9-4458E6EBF295}"/>
          </ac:spMkLst>
        </pc:spChg>
        <pc:spChg chg="mod">
          <ac:chgData name="Bonita Searle-Barnes" userId="e782127f-826a-4a83-a372-afedaa2e0d4f" providerId="ADAL" clId="{FA3BD239-4B9A-4CBA-8CF5-F7BFBEA885D5}" dt="2026-03-11T10:14:28.516" v="600" actId="14100"/>
          <ac:spMkLst>
            <pc:docMk/>
            <pc:sldMk cId="1023531211" sldId="884"/>
            <ac:spMk id="4" creationId="{2D750EA2-FB83-5494-89CB-E7F90B34901A}"/>
          </ac:spMkLst>
        </pc:spChg>
      </pc:sldChg>
      <pc:sldChg chg="delSp modSp mod modNotesTx">
        <pc:chgData name="Bonita Searle-Barnes" userId="e782127f-826a-4a83-a372-afedaa2e0d4f" providerId="ADAL" clId="{FA3BD239-4B9A-4CBA-8CF5-F7BFBEA885D5}" dt="2026-03-11T10:16:43.296" v="622" actId="20577"/>
        <pc:sldMkLst>
          <pc:docMk/>
          <pc:sldMk cId="3035684087" sldId="885"/>
        </pc:sldMkLst>
        <pc:spChg chg="mod">
          <ac:chgData name="Bonita Searle-Barnes" userId="e782127f-826a-4a83-a372-afedaa2e0d4f" providerId="ADAL" clId="{FA3BD239-4B9A-4CBA-8CF5-F7BFBEA885D5}" dt="2026-03-11T10:16:43.296" v="622" actId="20577"/>
          <ac:spMkLst>
            <pc:docMk/>
            <pc:sldMk cId="3035684087" sldId="885"/>
            <ac:spMk id="3" creationId="{305954C1-E42F-9F63-D6FF-D62A343DC29E}"/>
          </ac:spMkLst>
        </pc:spChg>
        <pc:spChg chg="mod">
          <ac:chgData name="Bonita Searle-Barnes" userId="e782127f-826a-4a83-a372-afedaa2e0d4f" providerId="ADAL" clId="{FA3BD239-4B9A-4CBA-8CF5-F7BFBEA885D5}" dt="2026-03-11T10:15:30.662" v="609" actId="14100"/>
          <ac:spMkLst>
            <pc:docMk/>
            <pc:sldMk cId="3035684087" sldId="885"/>
            <ac:spMk id="4" creationId="{8A0AAB0A-10AC-54C7-3811-69A03C477BBB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1T10:16:53.699" v="623" actId="6549"/>
        <pc:sldMkLst>
          <pc:docMk/>
          <pc:sldMk cId="1919528845" sldId="886"/>
        </pc:sldMkLst>
        <pc:spChg chg="mod">
          <ac:chgData name="Bonita Searle-Barnes" userId="e782127f-826a-4a83-a372-afedaa2e0d4f" providerId="ADAL" clId="{FA3BD239-4B9A-4CBA-8CF5-F7BFBEA885D5}" dt="2026-03-11T10:16:03.387" v="611"/>
          <ac:spMkLst>
            <pc:docMk/>
            <pc:sldMk cId="1919528845" sldId="886"/>
            <ac:spMk id="3" creationId="{05872E42-4B8C-D16A-D0F2-FF6E4E8A3D0C}"/>
          </ac:spMkLst>
        </pc:spChg>
        <pc:picChg chg="add mod">
          <ac:chgData name="Bonita Searle-Barnes" userId="e782127f-826a-4a83-a372-afedaa2e0d4f" providerId="ADAL" clId="{FA3BD239-4B9A-4CBA-8CF5-F7BFBEA885D5}" dt="2026-03-11T10:16:26.788" v="618" actId="1076"/>
          <ac:picMkLst>
            <pc:docMk/>
            <pc:sldMk cId="1919528845" sldId="886"/>
            <ac:picMk id="2" creationId="{33881D68-E428-935E-C835-6B077042CFD0}"/>
          </ac:picMkLst>
        </pc:picChg>
      </pc:sldChg>
      <pc:sldChg chg="addSp delSp modSp mod modNotesTx">
        <pc:chgData name="Bonita Searle-Barnes" userId="e782127f-826a-4a83-a372-afedaa2e0d4f" providerId="ADAL" clId="{FA3BD239-4B9A-4CBA-8CF5-F7BFBEA885D5}" dt="2026-03-11T10:22:23.984" v="714" actId="20577"/>
        <pc:sldMkLst>
          <pc:docMk/>
          <pc:sldMk cId="3652732277" sldId="887"/>
        </pc:sldMkLst>
        <pc:spChg chg="mod">
          <ac:chgData name="Bonita Searle-Barnes" userId="e782127f-826a-4a83-a372-afedaa2e0d4f" providerId="ADAL" clId="{FA3BD239-4B9A-4CBA-8CF5-F7BFBEA885D5}" dt="2026-03-11T10:21:40.644" v="683" actId="20577"/>
          <ac:spMkLst>
            <pc:docMk/>
            <pc:sldMk cId="3652732277" sldId="887"/>
            <ac:spMk id="3" creationId="{91331B40-F10B-622A-3D04-B36A75903698}"/>
          </ac:spMkLst>
        </pc:spChg>
        <pc:spChg chg="add mod">
          <ac:chgData name="Bonita Searle-Barnes" userId="e782127f-826a-4a83-a372-afedaa2e0d4f" providerId="ADAL" clId="{FA3BD239-4B9A-4CBA-8CF5-F7BFBEA885D5}" dt="2026-03-11T10:22:14.022" v="692" actId="20577"/>
          <ac:spMkLst>
            <pc:docMk/>
            <pc:sldMk cId="3652732277" sldId="887"/>
            <ac:spMk id="4" creationId="{D773910A-B72C-DCE8-1F95-5BFF7EDB8BD4}"/>
          </ac:spMkLst>
        </pc:spChg>
      </pc:sldChg>
      <pc:sldChg chg="delSp modSp mod modNotesTx">
        <pc:chgData name="Bonita Searle-Barnes" userId="e782127f-826a-4a83-a372-afedaa2e0d4f" providerId="ADAL" clId="{FA3BD239-4B9A-4CBA-8CF5-F7BFBEA885D5}" dt="2026-03-11T10:45:30.327" v="935" actId="20577"/>
        <pc:sldMkLst>
          <pc:docMk/>
          <pc:sldMk cId="1097233311" sldId="888"/>
        </pc:sldMkLst>
        <pc:spChg chg="mod">
          <ac:chgData name="Bonita Searle-Barnes" userId="e782127f-826a-4a83-a372-afedaa2e0d4f" providerId="ADAL" clId="{FA3BD239-4B9A-4CBA-8CF5-F7BFBEA885D5}" dt="2026-03-11T10:45:30.327" v="935" actId="20577"/>
          <ac:spMkLst>
            <pc:docMk/>
            <pc:sldMk cId="1097233311" sldId="888"/>
            <ac:spMk id="3" creationId="{BD2C31AF-C6AF-2970-2411-09B6F82C1A65}"/>
          </ac:spMkLst>
        </pc:spChg>
        <pc:spChg chg="mod">
          <ac:chgData name="Bonita Searle-Barnes" userId="e782127f-826a-4a83-a372-afedaa2e0d4f" providerId="ADAL" clId="{FA3BD239-4B9A-4CBA-8CF5-F7BFBEA885D5}" dt="2026-03-11T10:27:30.851" v="757" actId="5793"/>
          <ac:spMkLst>
            <pc:docMk/>
            <pc:sldMk cId="1097233311" sldId="888"/>
            <ac:spMk id="4" creationId="{23073ACE-1A59-086D-2C89-224707AF72AD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1T09:57:27.045" v="429" actId="20577"/>
        <pc:sldMkLst>
          <pc:docMk/>
          <pc:sldMk cId="20316650" sldId="889"/>
        </pc:sldMkLst>
        <pc:spChg chg="mod">
          <ac:chgData name="Bonita Searle-Barnes" userId="e782127f-826a-4a83-a372-afedaa2e0d4f" providerId="ADAL" clId="{FA3BD239-4B9A-4CBA-8CF5-F7BFBEA885D5}" dt="2026-03-11T09:57:27.045" v="429" actId="20577"/>
          <ac:spMkLst>
            <pc:docMk/>
            <pc:sldMk cId="20316650" sldId="889"/>
            <ac:spMk id="3" creationId="{0F44E49F-FD45-3619-520F-D4B18C0FB522}"/>
          </ac:spMkLst>
        </pc:spChg>
        <pc:spChg chg="add mod">
          <ac:chgData name="Bonita Searle-Barnes" userId="e782127f-826a-4a83-a372-afedaa2e0d4f" providerId="ADAL" clId="{FA3BD239-4B9A-4CBA-8CF5-F7BFBEA885D5}" dt="2026-03-10T22:02:03.714" v="207"/>
          <ac:spMkLst>
            <pc:docMk/>
            <pc:sldMk cId="20316650" sldId="889"/>
            <ac:spMk id="5" creationId="{B03F8B5A-C41E-936F-76C2-DF19118274E9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1T09:57:21.476" v="427" actId="20577"/>
        <pc:sldMkLst>
          <pc:docMk/>
          <pc:sldMk cId="983629144" sldId="890"/>
        </pc:sldMkLst>
        <pc:spChg chg="mod">
          <ac:chgData name="Bonita Searle-Barnes" userId="e782127f-826a-4a83-a372-afedaa2e0d4f" providerId="ADAL" clId="{FA3BD239-4B9A-4CBA-8CF5-F7BFBEA885D5}" dt="2026-03-11T09:57:21.476" v="427" actId="20577"/>
          <ac:spMkLst>
            <pc:docMk/>
            <pc:sldMk cId="983629144" sldId="890"/>
            <ac:spMk id="3" creationId="{81DD25EF-AB84-83A0-C24C-247723007379}"/>
          </ac:spMkLst>
        </pc:spChg>
        <pc:spChg chg="add mod">
          <ac:chgData name="Bonita Searle-Barnes" userId="e782127f-826a-4a83-a372-afedaa2e0d4f" providerId="ADAL" clId="{FA3BD239-4B9A-4CBA-8CF5-F7BFBEA885D5}" dt="2026-03-10T22:02:01.261" v="194"/>
          <ac:spMkLst>
            <pc:docMk/>
            <pc:sldMk cId="983629144" sldId="890"/>
            <ac:spMk id="4" creationId="{B64B3D82-45D4-98AE-F449-B6F6330FF3CB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0T22:05:21.142" v="267"/>
        <pc:sldMkLst>
          <pc:docMk/>
          <pc:sldMk cId="2879791615" sldId="891"/>
        </pc:sldMkLst>
        <pc:spChg chg="mod">
          <ac:chgData name="Bonita Searle-Barnes" userId="e782127f-826a-4a83-a372-afedaa2e0d4f" providerId="ADAL" clId="{FA3BD239-4B9A-4CBA-8CF5-F7BFBEA885D5}" dt="2026-03-10T22:00:58.196" v="151" actId="14100"/>
          <ac:spMkLst>
            <pc:docMk/>
            <pc:sldMk cId="2879791615" sldId="891"/>
            <ac:spMk id="3" creationId="{50C61DDA-66F0-12AE-1BA6-D867F4E58CEA}"/>
          </ac:spMkLst>
        </pc:spChg>
        <pc:spChg chg="add mod">
          <ac:chgData name="Bonita Searle-Barnes" userId="e782127f-826a-4a83-a372-afedaa2e0d4f" providerId="ADAL" clId="{FA3BD239-4B9A-4CBA-8CF5-F7BFBEA885D5}" dt="2026-03-10T22:02:06.477" v="220"/>
          <ac:spMkLst>
            <pc:docMk/>
            <pc:sldMk cId="2879791615" sldId="891"/>
            <ac:spMk id="4" creationId="{3C804654-9191-56D7-F90C-353B53C928A2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0T22:05:15.941" v="266" actId="6549"/>
        <pc:sldMkLst>
          <pc:docMk/>
          <pc:sldMk cId="1133998036" sldId="892"/>
        </pc:sldMkLst>
        <pc:spChg chg="mod">
          <ac:chgData name="Bonita Searle-Barnes" userId="e782127f-826a-4a83-a372-afedaa2e0d4f" providerId="ADAL" clId="{FA3BD239-4B9A-4CBA-8CF5-F7BFBEA885D5}" dt="2026-03-10T22:02:27.645" v="221"/>
          <ac:spMkLst>
            <pc:docMk/>
            <pc:sldMk cId="1133998036" sldId="892"/>
            <ac:spMk id="3" creationId="{8C3C1E0D-FE3B-F469-B9AA-141F138D6FA4}"/>
          </ac:spMkLst>
        </pc:spChg>
        <pc:spChg chg="add mod">
          <ac:chgData name="Bonita Searle-Barnes" userId="e782127f-826a-4a83-a372-afedaa2e0d4f" providerId="ADAL" clId="{FA3BD239-4B9A-4CBA-8CF5-F7BFBEA885D5}" dt="2026-03-10T22:03:17.195" v="238"/>
          <ac:spMkLst>
            <pc:docMk/>
            <pc:sldMk cId="1133998036" sldId="892"/>
            <ac:spMk id="5" creationId="{F73E90C1-91E1-2D34-C740-BDDE49665507}"/>
          </ac:spMkLst>
        </pc:spChg>
      </pc:sldChg>
      <pc:sldChg chg="addSp delSp modSp mod modNotesTx">
        <pc:chgData name="Bonita Searle-Barnes" userId="e782127f-826a-4a83-a372-afedaa2e0d4f" providerId="ADAL" clId="{FA3BD239-4B9A-4CBA-8CF5-F7BFBEA885D5}" dt="2026-03-11T10:00:25.383" v="499" actId="14100"/>
        <pc:sldMkLst>
          <pc:docMk/>
          <pc:sldMk cId="3081401779" sldId="893"/>
        </pc:sldMkLst>
        <pc:spChg chg="mod">
          <ac:chgData name="Bonita Searle-Barnes" userId="e782127f-826a-4a83-a372-afedaa2e0d4f" providerId="ADAL" clId="{FA3BD239-4B9A-4CBA-8CF5-F7BFBEA885D5}" dt="2026-03-11T09:55:06.207" v="337" actId="20577"/>
          <ac:spMkLst>
            <pc:docMk/>
            <pc:sldMk cId="3081401779" sldId="893"/>
            <ac:spMk id="3" creationId="{94CA008C-7D18-3558-60CB-F977868D8AFE}"/>
          </ac:spMkLst>
        </pc:spChg>
        <pc:spChg chg="mod">
          <ac:chgData name="Bonita Searle-Barnes" userId="e782127f-826a-4a83-a372-afedaa2e0d4f" providerId="ADAL" clId="{FA3BD239-4B9A-4CBA-8CF5-F7BFBEA885D5}" dt="2026-03-11T10:00:25.383" v="499" actId="14100"/>
          <ac:spMkLst>
            <pc:docMk/>
            <pc:sldMk cId="3081401779" sldId="893"/>
            <ac:spMk id="6" creationId="{2F4DA18C-D361-B59A-72A5-F089AB09716C}"/>
          </ac:spMkLst>
        </pc:spChg>
        <pc:picChg chg="add mod">
          <ac:chgData name="Bonita Searle-Barnes" userId="e782127f-826a-4a83-a372-afedaa2e0d4f" providerId="ADAL" clId="{FA3BD239-4B9A-4CBA-8CF5-F7BFBEA885D5}" dt="2026-03-11T09:55:44.166" v="344" actId="1076"/>
          <ac:picMkLst>
            <pc:docMk/>
            <pc:sldMk cId="3081401779" sldId="893"/>
            <ac:picMk id="2" creationId="{C060AE8B-3C5D-0633-1197-F29B4DEDE1B3}"/>
          </ac:picMkLst>
        </pc:picChg>
      </pc:sldChg>
      <pc:sldChg chg="delSp modSp mod modNotesTx">
        <pc:chgData name="Bonita Searle-Barnes" userId="e782127f-826a-4a83-a372-afedaa2e0d4f" providerId="ADAL" clId="{FA3BD239-4B9A-4CBA-8CF5-F7BFBEA885D5}" dt="2026-03-11T10:13:39.720" v="592"/>
        <pc:sldMkLst>
          <pc:docMk/>
          <pc:sldMk cId="2250900926" sldId="894"/>
        </pc:sldMkLst>
        <pc:spChg chg="mod">
          <ac:chgData name="Bonita Searle-Barnes" userId="e782127f-826a-4a83-a372-afedaa2e0d4f" providerId="ADAL" clId="{FA3BD239-4B9A-4CBA-8CF5-F7BFBEA885D5}" dt="2026-03-11T10:12:51.879" v="587"/>
          <ac:spMkLst>
            <pc:docMk/>
            <pc:sldMk cId="2250900926" sldId="894"/>
            <ac:spMk id="3" creationId="{C3411992-D090-BF05-D2DB-0BAA86270ACE}"/>
          </ac:spMkLst>
        </pc:spChg>
        <pc:spChg chg="mod">
          <ac:chgData name="Bonita Searle-Barnes" userId="e782127f-826a-4a83-a372-afedaa2e0d4f" providerId="ADAL" clId="{FA3BD239-4B9A-4CBA-8CF5-F7BFBEA885D5}" dt="2026-03-11T10:13:15.314" v="591" actId="14100"/>
          <ac:spMkLst>
            <pc:docMk/>
            <pc:sldMk cId="2250900926" sldId="894"/>
            <ac:spMk id="4" creationId="{F9C25429-51BD-4E5D-F818-B8C822752CC0}"/>
          </ac:spMkLst>
        </pc:spChg>
      </pc:sldChg>
      <pc:sldChg chg="modSp mod modNotesTx">
        <pc:chgData name="Bonita Searle-Barnes" userId="e782127f-826a-4a83-a372-afedaa2e0d4f" providerId="ADAL" clId="{FA3BD239-4B9A-4CBA-8CF5-F7BFBEA885D5}" dt="2026-03-11T10:20:55.224" v="671" actId="6549"/>
        <pc:sldMkLst>
          <pc:docMk/>
          <pc:sldMk cId="3782284050" sldId="895"/>
        </pc:sldMkLst>
        <pc:spChg chg="mod">
          <ac:chgData name="Bonita Searle-Barnes" userId="e782127f-826a-4a83-a372-afedaa2e0d4f" providerId="ADAL" clId="{FA3BD239-4B9A-4CBA-8CF5-F7BFBEA885D5}" dt="2026-03-11T10:20:13.917" v="669" actId="20577"/>
          <ac:spMkLst>
            <pc:docMk/>
            <pc:sldMk cId="3782284050" sldId="895"/>
            <ac:spMk id="3" creationId="{623B6F28-F4C6-4834-C012-73F4F704B268}"/>
          </ac:spMkLst>
        </pc:spChg>
        <pc:spChg chg="mod">
          <ac:chgData name="Bonita Searle-Barnes" userId="e782127f-826a-4a83-a372-afedaa2e0d4f" providerId="ADAL" clId="{FA3BD239-4B9A-4CBA-8CF5-F7BFBEA885D5}" dt="2026-03-11T10:20:29.956" v="670"/>
          <ac:spMkLst>
            <pc:docMk/>
            <pc:sldMk cId="3782284050" sldId="895"/>
            <ac:spMk id="5" creationId="{1FADADDF-D281-52F8-F013-B81731C51583}"/>
          </ac:spMkLst>
        </pc:spChg>
      </pc:sldChg>
      <pc:sldChg chg="modSp add mod modNotesTx">
        <pc:chgData name="Bonita Searle-Barnes" userId="e782127f-826a-4a83-a372-afedaa2e0d4f" providerId="ADAL" clId="{FA3BD239-4B9A-4CBA-8CF5-F7BFBEA885D5}" dt="2026-03-11T10:23:21.060" v="733" actId="6549"/>
        <pc:sldMkLst>
          <pc:docMk/>
          <pc:sldMk cId="3665428196" sldId="903"/>
        </pc:sldMkLst>
        <pc:spChg chg="mod">
          <ac:chgData name="Bonita Searle-Barnes" userId="e782127f-826a-4a83-a372-afedaa2e0d4f" providerId="ADAL" clId="{FA3BD239-4B9A-4CBA-8CF5-F7BFBEA885D5}" dt="2026-03-11T10:22:55.765" v="725" actId="20577"/>
          <ac:spMkLst>
            <pc:docMk/>
            <pc:sldMk cId="3665428196" sldId="903"/>
            <ac:spMk id="3" creationId="{B6034241-C883-D493-F3D0-06A93BD265F6}"/>
          </ac:spMkLst>
        </pc:spChg>
        <pc:spChg chg="mod">
          <ac:chgData name="Bonita Searle-Barnes" userId="e782127f-826a-4a83-a372-afedaa2e0d4f" providerId="ADAL" clId="{FA3BD239-4B9A-4CBA-8CF5-F7BFBEA885D5}" dt="2026-03-11T10:23:14.137" v="732" actId="6549"/>
          <ac:spMkLst>
            <pc:docMk/>
            <pc:sldMk cId="3665428196" sldId="903"/>
            <ac:spMk id="4" creationId="{FF1C8862-EAC0-0A41-C3A6-2420578ABBDC}"/>
          </ac:spMkLst>
        </pc:spChg>
      </pc:sldChg>
      <pc:sldChg chg="modSp add mod">
        <pc:chgData name="Bonita Searle-Barnes" userId="e782127f-826a-4a83-a372-afedaa2e0d4f" providerId="ADAL" clId="{FA3BD239-4B9A-4CBA-8CF5-F7BFBEA885D5}" dt="2026-03-11T10:45:10.694" v="920" actId="20577"/>
        <pc:sldMkLst>
          <pc:docMk/>
          <pc:sldMk cId="1827028895" sldId="904"/>
        </pc:sldMkLst>
        <pc:spChg chg="mod">
          <ac:chgData name="Bonita Searle-Barnes" userId="e782127f-826a-4a83-a372-afedaa2e0d4f" providerId="ADAL" clId="{FA3BD239-4B9A-4CBA-8CF5-F7BFBEA885D5}" dt="2026-03-11T10:39:23.346" v="780" actId="20577"/>
          <ac:spMkLst>
            <pc:docMk/>
            <pc:sldMk cId="1827028895" sldId="904"/>
            <ac:spMk id="3" creationId="{0D8FF8E4-C19E-C20E-6598-B46F09B3845D}"/>
          </ac:spMkLst>
        </pc:spChg>
        <pc:spChg chg="mod">
          <ac:chgData name="Bonita Searle-Barnes" userId="e782127f-826a-4a83-a372-afedaa2e0d4f" providerId="ADAL" clId="{FA3BD239-4B9A-4CBA-8CF5-F7BFBEA885D5}" dt="2026-03-11T10:45:10.694" v="920" actId="20577"/>
          <ac:spMkLst>
            <pc:docMk/>
            <pc:sldMk cId="1827028895" sldId="904"/>
            <ac:spMk id="4" creationId="{D8F629AA-5548-C891-4B44-2C72671655A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00C8EE-4A53-6146-B2C8-C08F2BD9F8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0DDE1-31D0-F642-B716-ED44ACA608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ADFC4-7390-4B45-8FC4-AA8A51FC95DD}" type="datetimeFigureOut">
              <a:rPr lang="en-GB" smtClean="0">
                <a:latin typeface="Poppins" pitchFamily="2" charset="77"/>
                <a:cs typeface="Poppins" pitchFamily="2" charset="77"/>
              </a:rPr>
              <a:t>26/03/2026</a:t>
            </a:fld>
            <a:endParaRPr lang="en-GB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4FFC1E-7CDE-D14C-9B9F-C869127DFB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7EEA6-9247-364A-AEB1-C45AEFA517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8D7B8-B1CC-F644-87A6-7BEB13BBDD2F}" type="slidenum">
              <a:rPr lang="en-GB" smtClean="0">
                <a:latin typeface="Poppins" pitchFamily="2" charset="77"/>
                <a:cs typeface="Poppins" pitchFamily="2" charset="77"/>
              </a:rPr>
              <a:t>‹#›</a:t>
            </a:fld>
            <a:endParaRPr lang="en-GB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4EF3626-7CD6-124F-B901-C4E2AFBA7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66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Poppins" pitchFamily="2" charset="77"/>
                <a:cs typeface="Poppins" pitchFamily="2" charset="77"/>
              </a:defRPr>
            </a:lvl1pPr>
          </a:lstStyle>
          <a:p>
            <a:fld id="{1ADB868C-099B-434E-8A2D-9C00C3E8136C}" type="datetimeFigureOut">
              <a:rPr lang="en-US" smtClean="0"/>
              <a:pPr/>
              <a:t>3/26/2026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8338" y="1019175"/>
            <a:ext cx="55213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37FF5B3C-53B5-664F-A361-196110A59A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D485A5E-4B24-3142-8E0E-110BA3C1E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14" y="9285"/>
            <a:ext cx="1494971" cy="32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0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1054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2109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31635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42180" algn="l" defTabSz="1221090" rtl="0" eaLnBrk="1" latinLnBrk="0" hangingPunct="1">
      <a:defRPr sz="1602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05272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6pPr>
    <a:lvl7pPr marL="366326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7pPr>
    <a:lvl8pPr marL="4273814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8pPr>
    <a:lvl9pPr marL="4884359" algn="l" defTabSz="1221090" rtl="0" eaLnBrk="1" latinLnBrk="0" hangingPunct="1">
      <a:defRPr sz="16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Psychrometric-chart-showing-adiabatic-cooling-in-a-two-stage-cool-tower-in-which-air_fig11_223628349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ds-energy.com/how-do-adiabatic-cooling-systems-work/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A6F29069-B9FD-1959-6FD8-FE0335A35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:notes">
            <a:extLst>
              <a:ext uri="{FF2B5EF4-FFF2-40B4-BE49-F238E27FC236}">
                <a16:creationId xmlns:a16="http://schemas.microsoft.com/office/drawing/2014/main" id="{0D999237-4230-76BD-8AD6-8B345ABAA0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Activity: 10 mins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Answer: 2.4 kg CO₂ vs 0.6 kg CO₂ → saving 1.8 kg CO₂.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Method: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1. Convert gCO₂/kWh to kgCO₂/kWh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200 gCO₂/kWh = 0.200 kgCO₂/kWh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50 gCO₂/kWh = 0.050 kgCO₂/kWh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2. Multiply by 12 kWh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Before: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0.200 kgCO₂/kWh × 12 kWh = 2.4 kg CO₂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After: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0.050 kgCO₂/kWh × 12 kWh = 0.6 kg CO₂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3. Compare totals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200" dirty="0"/>
              <a:t>CO₂ savings = 2.4 kg − 0.6 kg = 1.8 kg CO₂ saved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5" name="Google Shape;65;p9:notes">
            <a:extLst>
              <a:ext uri="{FF2B5EF4-FFF2-40B4-BE49-F238E27FC236}">
                <a16:creationId xmlns:a16="http://schemas.microsoft.com/office/drawing/2014/main" id="{F0123B61-3706-476C-DC9B-120BBFB136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61950" y="685800"/>
            <a:ext cx="6134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06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6819F-5ED5-B246-5C94-83F145519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F7E6E-414F-7644-BD05-C9BD7241E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9D960C-36E5-4E8F-2606-FCD1E92EB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US DOE waste heat recovery basics.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62DD8-A660-1868-F2C4-D23A8975F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7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70FD1-7F7B-DF3B-685F-C2AC4AFA9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496694-930A-5E13-5672-04F4672BC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B3D65-7D63-DC02-8FB9-4F622F03C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“simultaneous heating and cooling”. Source: Mitsubishi Electric heat recovery article.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D4702-5EA7-E29A-1259-E40679FAC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52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7FACD-ED8F-25E9-CDD2-691FBCAA1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4E0B1E-85A9-94C7-ACC4-2CEE6760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F90547-F065-3ABD-7D5C-A96A914E9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Carrier heat reclaim guidance.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21E04-CEC3-F603-7250-68092E930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84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9B88E-B144-493B-6557-14D376D06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058062-BBEC-9D50-E987-8A97C7367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2C46FD-F2AE-327F-C56D-E028FFFEA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Timing: 15 min. </a:t>
            </a:r>
          </a:p>
          <a:p>
            <a:r>
              <a:rPr lang="en-GB" dirty="0"/>
              <a:t>Server room → heat pump → heating loop → office heating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942B1-66F7-A00B-FAFE-B6912FAA6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32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2FDC5-1D53-0A90-AB75-1AEE0D523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4D90B2-E43C-04D3-52E4-1AD85FAE8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6A6E94-6F5F-A84F-36FB-ED64CD351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D16E0-0D63-0C28-7C5F-A06B08FF0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01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BCDFE9-AFC3-8093-DA91-9A2616013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452803-8585-F013-6F6A-55350B76B4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C2BDBA-81E7-D9AF-BFBD-D79CCB16F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Güntner adiabatic cooling overview.</a:t>
            </a:r>
          </a:p>
          <a:p>
            <a:endParaRPr lang="en-GB" dirty="0"/>
          </a:p>
          <a:p>
            <a:r>
              <a:rPr lang="en-GB" dirty="0"/>
              <a:t>Good websites and images to reference:</a:t>
            </a:r>
          </a:p>
          <a:p>
            <a:r>
              <a:rPr lang="en-GB" sz="1602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 tooltip="https://www.researchgate.net/figure/Psychrometric-chart-showing-adiabatic-cooling-in-a-two-stage-cool-tower-in-which-air_fig11_223628349"/>
              </a:rPr>
              <a:t>https://www.researchgate.net/figure/Psychrometric-chart-showing-adiabatic-cooling-in-a-two-stage-cool-tower-in-which-air_fig11_223628349</a:t>
            </a:r>
            <a:endParaRPr lang="en-GB" sz="1602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GB" sz="1602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tooltip="https://www.bds-energy.com/how-do-adiabatic-cooling-systems-work/"/>
              </a:rPr>
              <a:t>https://www.bds-energy.com/how-do-adiabatic-cooling-systems-work/</a:t>
            </a: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74172-DF5F-A785-08A5-71420196F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78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A777D-EBB9-0D31-848E-15CB9B48A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30A31-E96C-792A-CF39-FFEDC1DB4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00D44-410A-721E-A56E-7712B786C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climate dependence. Source: Chem-Aqua adiabatic explainer.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7CA4E-55E8-2EDC-0C36-168F6BA4C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36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DEB0C-BE8B-C605-A82B-44500FC61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0BCBB-F18C-C0C1-E372-68DF6D705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B1517F-A57B-6976-FD4A-0F3876AF0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Timing: 8 min. Quick sketch demo. Keep safe and conceptual.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23C23-9B52-AF00-6D96-6671560D9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16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2B8CB-C3EF-6683-BAF2-CE96917BC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A3ADA-3A28-1442-B17E-517D65C7E3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245AE0-9148-3004-064A-7CE5781151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Timing: 12 min.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0D042-61DA-CD1A-E86C-2EC4F26CF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2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Suggested approach: read outcomes, then do a quick “traffic light” self-assessment (green/amber/red).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11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D543C-C7EB-8B04-9258-E6C78C0E3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9C9BA-8250-A83A-17B3-4A6121043B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867566-8DAB-3EAA-0758-D37AB1434E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EU policy context: Directive on repair of goods promotes repair and spare parts access.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041DD-A770-8297-A095-B358E8DA6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89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B0054-DA6C-6A2D-3CFA-9645CAC28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256237-793D-8CFD-A165-0393B1C6F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7E8B05-F9A8-F365-AA54-F67AEE9E9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77C4B-DE93-6B14-D7E1-AD14B758F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49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F0F44-BC1A-0961-C060-E8DCD1CBA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CF7B00-D628-8CCC-E23B-C495D956BC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2078D-509D-B8E0-8AD8-C5AC7436E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Sources: GOV.UK internal wall insulation guide; RICS retrofit guidance.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420DF-6F55-A03E-7884-937A5A9C6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74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35800-20B3-65DC-28B8-57A84B171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E7F963-5D1F-7680-F132-7968F3FBF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AB203-CBBF-5086-E7EA-14760A734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BB897-FE9F-5F59-DDE1-EAEDE2ACF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42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6292E-FD31-A606-B955-8D99AD9AB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8668FF-9F37-E1BF-A131-17A1D3E56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189D3D-C07E-6F24-5AB2-737762E560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Timing: 8 min. </a:t>
            </a:r>
          </a:p>
          <a:p>
            <a:r>
              <a:rPr lang="en-GB" dirty="0"/>
              <a:t>Answer: new use 17 kWh/day; saving 3 kWh/day.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AA793-0552-2B23-DDC2-E0B8A4B99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01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0897F-19FF-5997-2952-28C22AABC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078E7A-9C4D-896B-653B-03FA7136E3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5C535-977F-FCEA-B252-332BCF1A5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3ED26-F21D-7B36-E9B2-9F59B8F3F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52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C6689-5BB1-4510-0F11-181F68176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31199B-C5CC-C204-E0C8-CFE5E8C02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0CC27-ECC1-4E4D-3E22-808A2B587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 on next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84F70-F579-B0E2-70DB-E0E4FE3DD6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46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D053-5B6A-2AC0-B54B-211550BFE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46B50F-0787-9EE0-6752-3602C2A1B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E4D448-BCAE-96B3-4D36-B1363269A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D9CD6-5056-677B-0240-32BA98865F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00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0902D-8A2A-0FC8-B0A9-E806DE245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B8629-DB6B-EFEA-D20B-4B6FF51B44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1D4F2E-41FD-2D6A-69E0-647A72E1A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Timing: 10 min.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C00A2-D234-527D-8C47-74B6416F86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10FA1-9ACA-F002-5873-946798C42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4F5DF7-CE5C-F542-AFCE-963E0F7E4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4B0F41-0971-3E15-1085-080608AB9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Timing: 10 min.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11F4A-AB0F-5848-C4D5-DD1E209C6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0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Answers:</a:t>
            </a:r>
          </a:p>
          <a:p>
            <a:pPr marL="342900" indent="-342900">
              <a:buAutoNum type="arabicPeriod"/>
            </a:pPr>
            <a:r>
              <a:rPr lang="en-GB" dirty="0"/>
              <a:t>GWP = Global Warming Potential; CO₂=1</a:t>
            </a:r>
          </a:p>
          <a:p>
            <a:pPr marL="342900" indent="-342900">
              <a:buAutoNum type="arabicPeriod"/>
            </a:pPr>
            <a:r>
              <a:rPr lang="en-GB" dirty="0"/>
              <a:t>Often electricity dominates</a:t>
            </a:r>
          </a:p>
          <a:p>
            <a:pPr marL="342900" indent="-342900">
              <a:buAutoNum type="arabicPeriod"/>
            </a:pPr>
            <a:r>
              <a:rPr lang="en-GB" dirty="0"/>
              <a:t>Heat recovery VRF/heat reclaim</a:t>
            </a:r>
          </a:p>
          <a:p>
            <a:pPr marL="342900" indent="-342900">
              <a:buAutoNum type="arabicPeriod"/>
            </a:pPr>
            <a:r>
              <a:rPr lang="en-GB" dirty="0"/>
              <a:t>Adiabatic works best in dry 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42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Timing: 3–4 min. Ask learners: ‘one thing you learned’ + ‘one question you still have’.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173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8B97F-B72E-C428-3054-97E4EEEB7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CA64F-25BF-EFA8-EE0B-51CC8157E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A9C639-4BB5-1E68-546C-A56060F6C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Emphasise that “green” design is not only about the refrigerant. Efficient operation and maintenance reduce energy use.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1A0E3-3FBA-9B6C-1B6F-F7C6C19A1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0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log scale. Example: 1 kg R410A leak ≈ 2,088 kg </a:t>
            </a:r>
            <a:r>
              <a:rPr lang="en-US" dirty="0" err="1"/>
              <a:t>CO₂e</a:t>
            </a:r>
            <a:r>
              <a:rPr lang="en-US" dirty="0"/>
              <a:t>. Sources: US EPA GWP reference table; GHG Protocol IPCC GWP values.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1733A-69D9-EDC5-4156-B9FEA324B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C2E223-A46C-7DD6-3A2B-B5419D7DA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3449E6-F453-1421-9FAE-65F02A048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refrigerant choice to application, standards, and safe handling.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372EF-3E8C-EB17-9146-37B021F3E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49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16EC1-E068-44F5-C408-2DDA7C9EE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06EED6-BA86-72F9-2BBE-49D693FA7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DAD5FE-7E79-CAC5-407F-0EC2C5339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C904D-B01F-12B1-D419-6B43A34D47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88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1A90C-CB7E-7513-3902-376DF6616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E3ED66-9AFB-5DA5-7B70-B0F9635FB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0C0DDF-5A65-FFC8-FA6A-5645107F5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 “carbon intensity (gCO₂/kWh)” and daily variation. Source: NESO carbon intensity dashboard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4361D-38A2-22C5-E16D-140A9DDB5A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3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08031-0D68-44A7-16EE-41B9D95B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36A7F4-257D-17B6-78B6-482C39830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26C34B-DA16-8AE8-3A87-23422DE108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8403D-695A-06F2-CADC-6CD77FFFB9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7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 preserve="1">
  <p:cSld name="text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360001" y="1800000"/>
            <a:ext cx="9360212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18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>
  <p:cSld name="text and imag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6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pic" idx="2"/>
          </p:nvPr>
        </p:nvSpPr>
        <p:spPr>
          <a:xfrm>
            <a:off x="8280053" y="1800002"/>
            <a:ext cx="3600798" cy="41399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2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ayout" preserve="1">
  <p:cSld name="blank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359172" y="1260476"/>
            <a:ext cx="8640958" cy="4319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00375"/>
              </a:lnSpc>
              <a:spcBef>
                <a:spcPts val="997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40695" algn="l">
              <a:lnSpc>
                <a:spcPct val="133833"/>
              </a:lnSpc>
              <a:spcBef>
                <a:spcPts val="997"/>
              </a:spcBef>
              <a:spcAft>
                <a:spcPts val="0"/>
              </a:spcAft>
              <a:buSzPts val="1800"/>
              <a:buChar char="•"/>
              <a:defRPr/>
            </a:lvl2pPr>
            <a:lvl3pPr marL="1362778" lvl="2" indent="-227130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/>
            </a:lvl3pPr>
            <a:lvl4pPr marL="1817037" lvl="3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SzPts val="1800"/>
              <a:buChar char="•"/>
              <a:defRPr/>
            </a:lvl4pPr>
            <a:lvl5pPr marL="2271298" lvl="4" indent="-340695" algn="l">
              <a:lnSpc>
                <a:spcPct val="111555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2792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 and text" preserve="1">
  <p:cSld name="image left and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52001" y="959244"/>
            <a:ext cx="11628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320000" y="1800000"/>
            <a:ext cx="756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4259" lvl="0" indent="-22713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85"/>
            </a:lvl1pPr>
            <a:lvl2pPr marL="908519" lvl="1" indent="-378549" algn="l">
              <a:lnSpc>
                <a:spcPct val="100375"/>
              </a:lnSpc>
              <a:spcBef>
                <a:spcPts val="1193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2pPr>
            <a:lvl3pPr marL="1362778" lvl="2" indent="-227130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SzPts val="1400"/>
              <a:buNone/>
              <a:defRPr sz="2385"/>
            </a:lvl3pPr>
            <a:lvl4pPr marL="1817037" lvl="3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rgbClr val="FC4421"/>
              </a:buClr>
              <a:buSzPts val="2400"/>
              <a:buChar char="•"/>
              <a:defRPr sz="2385"/>
            </a:lvl4pPr>
            <a:lvl5pPr marL="2271298" lvl="4" indent="-378549" algn="l">
              <a:lnSpc>
                <a:spcPct val="83666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385"/>
            </a:lvl5pPr>
            <a:lvl6pPr marL="2725557" lvl="5" indent="-340695" algn="l"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179816" lvl="6" indent="-340695" algn="l">
              <a:spcBef>
                <a:spcPts val="358"/>
              </a:spcBef>
              <a:spcAft>
                <a:spcPts val="0"/>
              </a:spcAft>
              <a:buSzPts val="1800"/>
              <a:buChar char="»"/>
              <a:defRPr/>
            </a:lvl7pPr>
            <a:lvl8pPr marL="3634075" lvl="7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088335" lvl="8" indent="-340695" algn="l">
              <a:spcBef>
                <a:spcPts val="358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>
            <a:spLocks noGrp="1"/>
          </p:cNvSpPr>
          <p:nvPr>
            <p:ph type="pic" idx="2"/>
          </p:nvPr>
        </p:nvSpPr>
        <p:spPr>
          <a:xfrm>
            <a:off x="360001" y="1800002"/>
            <a:ext cx="3600798" cy="413999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1453613" y="6316998"/>
            <a:ext cx="7344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908519">
              <a:buClr>
                <a:srgbClr val="000000"/>
              </a:buClr>
            </a:pPr>
            <a:fld id="{00000000-1234-1234-1234-123412341234}" type="slidenum">
              <a:rPr lang="en-GB" sz="1391" kern="0" smtClean="0">
                <a:solidFill>
                  <a:srgbClr val="000000"/>
                </a:solidFill>
                <a:cs typeface="Arial"/>
                <a:sym typeface="Arial"/>
              </a:rPr>
              <a:pPr algn="r" defTabSz="908519">
                <a:buClr>
                  <a:srgbClr val="000000"/>
                </a:buClr>
              </a:pPr>
              <a:t>‹#›</a:t>
            </a:fld>
            <a:endParaRPr lang="en-GB" sz="139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94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97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71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8330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spcFirstLastPara="1" wrap="square" lIns="90837" tIns="45407" rIns="90837" bIns="45407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795" b="0" i="0" u="none" strike="noStrike" kern="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endParaRPr kumimoji="0" sz="139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52000" y="990022"/>
            <a:ext cx="11628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FC4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9" b="1" i="0" u="none" strike="noStrike" cap="none">
                <a:solidFill>
                  <a:srgbClr val="E3061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17" b="0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361407" y="1800000"/>
            <a:ext cx="115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450"/>
              </a:lnSpc>
              <a:spcBef>
                <a:spcPts val="1004"/>
              </a:spcBef>
              <a:spcAft>
                <a:spcPts val="0"/>
              </a:spcAft>
              <a:buClr>
                <a:srgbClr val="FC442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SzPts val="1400"/>
              <a:buNone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rgbClr val="FC4421"/>
              </a:buClr>
              <a:buSzPts val="1606"/>
              <a:buFont typeface="Arial"/>
              <a:buChar char="•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581" algn="l" rtl="0">
              <a:lnSpc>
                <a:spcPct val="125031"/>
              </a:lnSpc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–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581" algn="l" rtl="0">
              <a:spcBef>
                <a:spcPts val="502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581" algn="l" rtl="0">
              <a:spcBef>
                <a:spcPts val="321"/>
              </a:spcBef>
              <a:spcAft>
                <a:spcPts val="0"/>
              </a:spcAft>
              <a:buClr>
                <a:srgbClr val="E30613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581" algn="l" rtl="0">
              <a:spcBef>
                <a:spcPts val="321"/>
              </a:spcBef>
              <a:spcAft>
                <a:spcPts val="0"/>
              </a:spcAft>
              <a:buClr>
                <a:schemeClr val="dk1"/>
              </a:buClr>
              <a:buSzPts val="1606"/>
              <a:buFont typeface="Arial"/>
              <a:buChar char="»"/>
              <a:defRPr sz="16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2353" algn="l" rtl="0">
              <a:spcBef>
                <a:spcPts val="201"/>
              </a:spcBef>
              <a:spcAft>
                <a:spcPts val="0"/>
              </a:spcAft>
              <a:buClr>
                <a:schemeClr val="dk1"/>
              </a:buClr>
              <a:buSzPts val="1004"/>
              <a:buFont typeface="Arial"/>
              <a:buChar char="»"/>
              <a:defRPr sz="100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 extrusionOk="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9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 descr="A red arrow pointing up&#10;&#10;AI-generated content may be incorrect.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2048" y="170589"/>
            <a:ext cx="591666" cy="437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 descr="A black and white logo&#10;&#10;AI-generated content may be incorrect.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A purple and white logo&#10;&#10;AI-generated content may be incorrect.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1"/>
          <p:cNvCxnSpPr/>
          <p:nvPr/>
        </p:nvCxnSpPr>
        <p:spPr>
          <a:xfrm>
            <a:off x="0" y="6084000"/>
            <a:ext cx="12240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 Box 2">
            <a:extLst>
              <a:ext uri="{FF2B5EF4-FFF2-40B4-BE49-F238E27FC236}">
                <a16:creationId xmlns:a16="http://schemas.microsoft.com/office/drawing/2014/main" id="{F11F9EB2-CBA3-538C-14CD-A9AF21E12E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5082" y="56557"/>
            <a:ext cx="5764373" cy="5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207" tIns="45604" rIns="91207" bIns="45604" anchor="t" anchorCtr="0">
            <a:noAutofit/>
          </a:bodyPr>
          <a:lstStyle/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17013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/>
              </a:rPr>
              <a:t>T Level Technical Qualification in Building Services Engineering for Construction (Level 3)</a:t>
            </a:r>
          </a:p>
          <a:p>
            <a:pPr marL="0" marR="0" lvl="0" indent="0" algn="l" defTabSz="908519" rtl="0" eaLnBrk="1" fontAlgn="base" latinLnBrk="0" hangingPunct="1">
              <a:lnSpc>
                <a:spcPts val="1297"/>
              </a:lnSpc>
              <a:spcBef>
                <a:spcPts val="399"/>
              </a:spcBef>
              <a:spcAft>
                <a:spcPts val="399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91" b="1" i="0" u="none" strike="noStrike" kern="0" cap="none" spc="0" normalizeH="0" baseline="0" noProof="0" dirty="0">
                <a:ln>
                  <a:noFill/>
                </a:ln>
                <a:solidFill>
                  <a:srgbClr val="FC442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Occupational Specialism: Air Conditioning Engineering</a:t>
            </a:r>
            <a:endParaRPr kumimoji="0" lang="en-GB" sz="104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EF3C10D7-49C6-28D4-1BF4-21BCD7CDA0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1" y="6344268"/>
            <a:ext cx="588541" cy="24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0" marR="0" lvl="0" indent="0" algn="l" defTabSz="908519" rtl="0" eaLnBrk="1" fontAlgn="auto" latinLnBrk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152C911-7D81-1845-9D20-613E63F035EB}" type="slidenum">
              <a:rPr kumimoji="0" lang="en-US" sz="1589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itchFamily="-105" charset="0"/>
                <a:cs typeface="Arial" pitchFamily="-105" charset="0"/>
                <a:sym typeface="Arial"/>
              </a:rPr>
              <a:pPr marL="0" marR="0" lvl="0" indent="0" algn="l" defTabSz="908519" rtl="0" eaLnBrk="1" fontAlgn="auto" latinLnBrk="0" hangingPunct="1">
                <a:lnSpc>
                  <a:spcPct val="100000"/>
                </a:lnSpc>
                <a:spcBef>
                  <a:spcPts val="598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5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 pitchFamily="-105" charset="0"/>
              <a:cs typeface="Arial" pitchFamily="-105" charset="0"/>
              <a:sym typeface="Arial"/>
            </a:endParaRP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95E10B5-3E2B-5908-AAA3-7BED37AC5C3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32729" y="151633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9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59999" y="1800000"/>
            <a:ext cx="11151419" cy="2720866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800" b="1" dirty="0">
                <a:solidFill>
                  <a:srgbClr val="170130"/>
                </a:solidFill>
                <a:latin typeface="Arial"/>
                <a:ea typeface="Enginuity"/>
                <a:cs typeface="Arial"/>
              </a:rPr>
              <a:t>Occupational Specialism: Air Conditioning Engineering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0672763" algn="l"/>
              </a:tabLst>
            </a:pPr>
            <a:r>
              <a:rPr lang="en-GB" sz="2800" dirty="0">
                <a:solidFill>
                  <a:schemeClr val="tx1"/>
                </a:solidFill>
                <a:latin typeface="Arial"/>
                <a:ea typeface="Enginuity"/>
                <a:cs typeface="Arial"/>
              </a:rPr>
              <a:t>K1.9 Air conditioning design to reduce environmental impact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Enginuity" pitchFamily="2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800" b="1" dirty="0">
              <a:solidFill>
                <a:srgbClr val="FC4421"/>
              </a:solidFill>
              <a:latin typeface="Arial"/>
              <a:ea typeface="Enginuity"/>
              <a:cs typeface="Arial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FC4421"/>
                </a:solidFill>
                <a:latin typeface="Arial"/>
                <a:ea typeface="Enginuity"/>
                <a:cs typeface="Arial"/>
              </a:rPr>
              <a:t>PowerPoint 1.9: Reduce environmental impact</a:t>
            </a: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5988719E-6945-9A1B-B6CF-DBCA406C5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1E75B0-4842-7F3F-C7B3-18D0BBDA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 task: Carbon savings from cleaner electricity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98F1E-3CFE-BC1A-10E1-ACE1B4569152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11658739" cy="3110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 classroom uses 12 kWh for cooling in an afternoon.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Estimate CO₂ savings if carbon intensity drops from 200 gCO₂/kWh to 50 gCO₂/kWh.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Convert gCO₂/kWh to kgCO₂/kWh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Multiply by 12 kWh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Compare totals</a:t>
            </a:r>
          </a:p>
        </p:txBody>
      </p:sp>
    </p:spTree>
    <p:extLst>
      <p:ext uri="{BB962C8B-B14F-4D97-AF65-F5344CB8AC3E}">
        <p14:creationId xmlns:p14="http://schemas.microsoft.com/office/powerpoint/2010/main" val="23032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24596-EC7B-E381-8888-F989C0752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B0F0D6-9D3A-68F3-A274-6E916DE05DB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recovery: Stop wasting useful heat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987AD-157E-CAA5-7BFE-9559E0195A5D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11658739" cy="224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dirty="0"/>
              <a:t>Cooling moves heat from indoors to outdoors — that heat can sometimes be reused.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dirty="0"/>
              <a:t>Heat recovery captures waste heat for hot water or space heating.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dirty="0"/>
              <a:t>Best when a building needs cooling in one place and heat in another (zone diversity).</a:t>
            </a:r>
          </a:p>
        </p:txBody>
      </p:sp>
    </p:spTree>
    <p:extLst>
      <p:ext uri="{BB962C8B-B14F-4D97-AF65-F5344CB8AC3E}">
        <p14:creationId xmlns:p14="http://schemas.microsoft.com/office/powerpoint/2010/main" val="91289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1B9AA-3EBA-2228-8F38-D90958F1D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9DD79E-6EFB-FDE0-A55B-02ED0BF407A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recovery example: VRF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97FE2-AC02-6A93-C7CD-3E05BD29F6E3}"/>
              </a:ext>
            </a:extLst>
          </p:cNvPr>
          <p:cNvSpPr txBox="1">
            <a:spLocks/>
          </p:cNvSpPr>
          <p:nvPr/>
        </p:nvSpPr>
        <p:spPr>
          <a:xfrm>
            <a:off x="360001" y="1800049"/>
            <a:ext cx="7581500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br>
              <a:rPr lang="en-GB" sz="2000" dirty="0"/>
            </a:br>
            <a:endParaRPr lang="en-GB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EF6E6D-AA35-29CE-1523-F085F73991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18597" y="1800050"/>
            <a:ext cx="6763814" cy="425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43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72F3D-6342-596E-E3E8-479EC69F4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D99309-59BD-B500-4773-D6D609E3958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recovery chillers (heat reclaim)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9C8C0-9928-051F-6853-CEBDD86583F9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11658739" cy="1433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A chiller rejects heat at the condenser — heat reclaim uses that heat for hot water.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Useful for: hotels, leisure centres (pools), hospitals, campuses.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Maintenance: keep heat exchangers clean; water treatment; sensors calibrated.</a:t>
            </a:r>
          </a:p>
        </p:txBody>
      </p:sp>
    </p:spTree>
    <p:extLst>
      <p:ext uri="{BB962C8B-B14F-4D97-AF65-F5344CB8AC3E}">
        <p14:creationId xmlns:p14="http://schemas.microsoft.com/office/powerpoint/2010/main" val="3644149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0560A-3E35-FE79-6B7C-9F2BD416D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CA008C-7D18-3558-60CB-F977868D8AFE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 Plan a heat recovery opportunity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DA18C-D361-B59A-72A5-F089AB09716C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6316373" cy="3948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You have a building with a server room (cooling all year) and offices (heating in winter).</a:t>
            </a:r>
            <a:br>
              <a:rPr lang="en-GB" dirty="0"/>
            </a:br>
            <a:r>
              <a:rPr lang="en-GB" dirty="0"/>
              <a:t>How would you use heat recovery?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Sketch a block diagram (zones + heat recovery unit).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List 3 benefits and 2 challenges (controls, sizing, pipework, commissioning).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Share 1 idea with the class.</a:t>
            </a:r>
          </a:p>
        </p:txBody>
      </p:sp>
      <p:pic>
        <p:nvPicPr>
          <p:cNvPr id="2" name="Picture 1" descr="Diagram of a heat pump diagram">
            <a:extLst>
              <a:ext uri="{FF2B5EF4-FFF2-40B4-BE49-F238E27FC236}">
                <a16:creationId xmlns:a16="http://schemas.microsoft.com/office/drawing/2014/main" id="{C060AE8B-3C5D-0633-1197-F29B4DEDE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425" y="2069260"/>
            <a:ext cx="5052857" cy="33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0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CBDFA-3D8A-0C0D-DC21-1B9A91DFC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AF424E-367A-DB95-6AC5-389EC05D7AAF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actions that reduce emissions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94490-CA26-6A2D-885A-CFA0AB393912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11658739" cy="182434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Leak detection + prompt repair reduces direct emissions.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Clean coils/filters to reduce compressor work.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Correct refrigerant charge, airflow and controls tuning improves efficiency.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Record data (kWh, temps, pressures) to spot drift early.</a:t>
            </a:r>
          </a:p>
        </p:txBody>
      </p:sp>
    </p:spTree>
    <p:extLst>
      <p:ext uri="{BB962C8B-B14F-4D97-AF65-F5344CB8AC3E}">
        <p14:creationId xmlns:p14="http://schemas.microsoft.com/office/powerpoint/2010/main" val="356123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177C2-5E99-78B8-E025-B75900040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60C891-4962-AAEC-6506-9E84987330CC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322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Adiabatic cooling (evaporative pre-cooling)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FBE34-9C5C-39F7-DF15-DEF65C071BF3}"/>
              </a:ext>
            </a:extLst>
          </p:cNvPr>
          <p:cNvSpPr txBox="1">
            <a:spLocks/>
          </p:cNvSpPr>
          <p:nvPr/>
        </p:nvSpPr>
        <p:spPr>
          <a:xfrm>
            <a:off x="360001" y="1846880"/>
            <a:ext cx="5734760" cy="3470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Uses evaporation of water to cool incoming air before it hits a coil/heat exchanger.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Improves heat rejection on hot days → can reduce fan/compressor energy.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Water is used only when needed (many systems run dry most of the year).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04C02D-44A4-8B61-8FEC-79FE21B3E2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19812" y="1787523"/>
            <a:ext cx="5734760" cy="38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76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87ABB-970F-0B3E-CD02-4C1601554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F72221-6F66-FB81-D752-2E3D0E8131BE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adiabatic pre-cooling works</a:t>
            </a:r>
          </a:p>
        </p:txBody>
      </p:sp>
      <p:pic>
        <p:nvPicPr>
          <p:cNvPr id="2" name="Picture 1" descr="adiabatic.png">
            <a:extLst>
              <a:ext uri="{FF2B5EF4-FFF2-40B4-BE49-F238E27FC236}">
                <a16:creationId xmlns:a16="http://schemas.microsoft.com/office/drawing/2014/main" id="{6C4A09F4-DE9F-072E-B839-619BC8712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739" y="1807359"/>
            <a:ext cx="9198145" cy="436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81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03610-9612-C3AE-04A5-458A187EB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E68196-9804-27AC-8E24-3B0B5B859930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1627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adiabatic cooling suitable?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C02547-CB93-5B72-8B13-F2C692C9669D}"/>
              </a:ext>
            </a:extLst>
          </p:cNvPr>
          <p:cNvSpPr txBox="1"/>
          <p:nvPr/>
        </p:nvSpPr>
        <p:spPr>
          <a:xfrm>
            <a:off x="360001" y="1662214"/>
            <a:ext cx="9034520" cy="2153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Best in hot, dry climates (low humidity) – biggest temperature drop possible.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Less effective in humid climates (smaller wet‑bulb depression).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Often used as “trim cooling” for condensers/dry coolers on peak days.</a:t>
            </a:r>
          </a:p>
        </p:txBody>
      </p:sp>
    </p:spTree>
    <p:extLst>
      <p:ext uri="{BB962C8B-B14F-4D97-AF65-F5344CB8AC3E}">
        <p14:creationId xmlns:p14="http://schemas.microsoft.com/office/powerpoint/2010/main" val="3415971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71F42-FE9C-6EC4-FFD6-37D3EA7EE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9EE134-5ADF-844F-A461-CC851465348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 Climate check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A6EF7-ADF6-AA93-F230-FCABFF160E3F}"/>
              </a:ext>
            </a:extLst>
          </p:cNvPr>
          <p:cNvSpPr txBox="1"/>
          <p:nvPr/>
        </p:nvSpPr>
        <p:spPr>
          <a:xfrm>
            <a:off x="360001" y="1662214"/>
            <a:ext cx="10111757" cy="352635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In groups: choose 2 UK locations and 2 global locations where adiabatic cooling would be most effective.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Explain why this would be, using “humidity” and “wet-bulb”.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Pick locations (e.g. London, Cardiff, Dubai, Madrid, Singapore).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Rank most → least suitable.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Share your ranking and reasoning.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497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5D46F-8CD0-B5ED-A7FC-600A62FA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452F292-81E7-34FC-A0FB-CEFAF614B043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000" kern="1200">
                <a:solidFill>
                  <a:schemeClr val="bg1"/>
                </a:solidFill>
                <a:latin typeface="Enginuity" pitchFamily="2" charset="-128"/>
                <a:ea typeface="Enginuity" pitchFamily="2" charset="-128"/>
                <a:cs typeface="+mj-cs"/>
              </a:defRPr>
            </a:lvl1pPr>
          </a:lstStyle>
          <a:p>
            <a:endParaRPr lang="en-GB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b="1">
              <a:solidFill>
                <a:srgbClr val="FC44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b="1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r>
              <a:rPr lang="en-GB" sz="360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360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600">
                <a:solidFill>
                  <a:srgbClr val="3C3A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>
              <a:solidFill>
                <a:srgbClr val="3C3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0F37B8-0138-0DD3-F2FE-EBAF279079A1}"/>
              </a:ext>
            </a:extLst>
          </p:cNvPr>
          <p:cNvSpPr/>
          <p:nvPr/>
        </p:nvSpPr>
        <p:spPr>
          <a:xfrm>
            <a:off x="385052" y="1787523"/>
            <a:ext cx="11658739" cy="311015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rPr>
              <a:t>By the end of this session, you should be able to: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b="1" dirty="0"/>
              <a:t>Explain</a:t>
            </a:r>
            <a:r>
              <a:rPr lang="en-GB" sz="2400" dirty="0"/>
              <a:t> how low GWP refrigerants, renewable electricity and heat recovery reduce carbon footprint.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b="1" dirty="0"/>
              <a:t>Describe</a:t>
            </a:r>
            <a:r>
              <a:rPr lang="en-GB" sz="2400" dirty="0"/>
              <a:t> when adiabatic cooling is suitable and why climate matters.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b="1" dirty="0"/>
              <a:t>Identify</a:t>
            </a:r>
            <a:r>
              <a:rPr lang="en-GB" sz="2400" dirty="0"/>
              <a:t> design and maintenance choices that extend equipment life and cut waste.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solidFill>
                  <a:srgbClr val="263238"/>
                </a:solidFill>
              </a:defRPr>
            </a:pPr>
            <a:r>
              <a:rPr lang="en-GB" sz="2400" b="1" dirty="0"/>
              <a:t>Explain</a:t>
            </a:r>
            <a:r>
              <a:rPr lang="en-GB" sz="2400" dirty="0"/>
              <a:t> how better building insulation reduces cooling load and electricity use.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5718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5E9AA-A361-A3AE-AD09-AB92F36FE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411992-D090-BF05-D2DB-0BAA86270ACE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hardware for longer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25429-51BD-4E5D-F818-B8C822752CC0}"/>
              </a:ext>
            </a:extLst>
          </p:cNvPr>
          <p:cNvSpPr txBox="1"/>
          <p:nvPr/>
        </p:nvSpPr>
        <p:spPr>
          <a:xfrm>
            <a:off x="360001" y="1662214"/>
            <a:ext cx="9435352" cy="22306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Robust materials + corrosion protection (especially coastal/industrial sites).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Serviceability: accessible filters, coils, fans, sensors.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Modular components + documentation to speed repairs.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Plan for replacement parts availability (avoid premature end-of-life).</a:t>
            </a:r>
          </a:p>
        </p:txBody>
      </p:sp>
    </p:spTree>
    <p:extLst>
      <p:ext uri="{BB962C8B-B14F-4D97-AF65-F5344CB8AC3E}">
        <p14:creationId xmlns:p14="http://schemas.microsoft.com/office/powerpoint/2010/main" val="2250900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6E709-5949-4EDF-92EC-C36857124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4E401-A679-EBBE-FCC9-4458E6EBF29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1484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Guarantees and replacement parts: Why it matters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750EA2-FB83-5494-89CB-E7F90B34901A}"/>
              </a:ext>
            </a:extLst>
          </p:cNvPr>
          <p:cNvSpPr txBox="1"/>
          <p:nvPr/>
        </p:nvSpPr>
        <p:spPr>
          <a:xfrm>
            <a:off x="360001" y="1662214"/>
            <a:ext cx="8871681" cy="22306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Parts unavailable → early replacement → more waste and embodied carbon.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Repair-friendly design supports circular economy.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Keep records: model/serial, parts list, service history.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23531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20412-22E0-E0F1-4ACC-8FE1034B1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5954C1-E42F-9F63-D6FF-D62A343DC29E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284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demand: Insulation and building fabric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AAB0A-10AC-54C7-3811-69A03C477BBB}"/>
              </a:ext>
            </a:extLst>
          </p:cNvPr>
          <p:cNvSpPr txBox="1"/>
          <p:nvPr/>
        </p:nvSpPr>
        <p:spPr>
          <a:xfrm>
            <a:off x="334947" y="1662214"/>
            <a:ext cx="9648297" cy="5613075"/>
          </a:xfrm>
          <a:prstGeom prst="rect">
            <a:avLst/>
          </a:prstGeom>
          <a:noFill/>
        </p:spPr>
        <p:txBody>
          <a:bodyPr wrap="square" lIns="0" tIns="0" rIns="0" bIns="0" numCol="1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Lower heat gain = less cooling needed.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Improving insulation and airtightness cuts cooling loads and peak demand.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Improves comfort and resilience during heatwaves.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35684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3571B-F47C-E2BA-B2F2-49CE45887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872E42-4B8C-D16A-D0F2-FF6E4E8A3D0C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Insulation reduces cooling load</a:t>
            </a:r>
          </a:p>
        </p:txBody>
      </p:sp>
      <p:pic>
        <p:nvPicPr>
          <p:cNvPr id="2" name="Picture 1" descr="insulation.png">
            <a:extLst>
              <a:ext uri="{FF2B5EF4-FFF2-40B4-BE49-F238E27FC236}">
                <a16:creationId xmlns:a16="http://schemas.microsoft.com/office/drawing/2014/main" id="{33881D68-E428-935E-C835-6B077042C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25" y="1878904"/>
            <a:ext cx="9547973" cy="42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28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CD03C-3A19-E4C1-A8DF-1DE728D7C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334BB-4926-EBB0-E995-FB06F9D4E367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 Insulation → cooling energy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DE4D1F-D7B6-39AB-7985-4D7EDD5FEC20}"/>
              </a:ext>
            </a:extLst>
          </p:cNvPr>
          <p:cNvSpPr txBox="1">
            <a:spLocks/>
          </p:cNvSpPr>
          <p:nvPr/>
        </p:nvSpPr>
        <p:spPr>
          <a:xfrm>
            <a:off x="359999" y="1662214"/>
            <a:ext cx="9234937" cy="263687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 sz="2600">
                <a:solidFill>
                  <a:srgbClr val="263238"/>
                </a:solidFill>
              </a:defRPr>
            </a:pPr>
            <a:r>
              <a:rPr lang="en-GB" sz="2400" dirty="0"/>
              <a:t>Cooling demand drops by 15% after insulation + shading.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/>
              <a:t>If it used 20 kWh/day, what is the new usage and daily savings?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600">
                <a:solidFill>
                  <a:srgbClr val="263238"/>
                </a:solidFill>
              </a:defRPr>
            </a:pPr>
            <a:r>
              <a:rPr lang="en-GB" sz="2400" dirty="0"/>
              <a:t>Calculate 15% of 20 kWh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600">
                <a:solidFill>
                  <a:srgbClr val="263238"/>
                </a:solidFill>
              </a:defRPr>
            </a:pPr>
            <a:r>
              <a:rPr lang="en-GB" sz="2400" dirty="0"/>
              <a:t>Subtract from 20 kWh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600">
                <a:solidFill>
                  <a:srgbClr val="263238"/>
                </a:solidFill>
              </a:defRPr>
            </a:pPr>
            <a:r>
              <a:rPr lang="en-GB" sz="2400" dirty="0"/>
              <a:t>Give one maintenance implication</a:t>
            </a:r>
          </a:p>
        </p:txBody>
      </p:sp>
    </p:spTree>
    <p:extLst>
      <p:ext uri="{BB962C8B-B14F-4D97-AF65-F5344CB8AC3E}">
        <p14:creationId xmlns:p14="http://schemas.microsoft.com/office/powerpoint/2010/main" val="6215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BBA7C1-98B2-1E83-49B6-EF32AFDEF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3B6F28-F4C6-4834-C012-73F4F704B268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Putting it together: Carbon reduction checklist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ADADDF-D281-52F8-F013-B81731C51583}"/>
              </a:ext>
            </a:extLst>
          </p:cNvPr>
          <p:cNvSpPr txBox="1">
            <a:spLocks/>
          </p:cNvSpPr>
          <p:nvPr/>
        </p:nvSpPr>
        <p:spPr>
          <a:xfrm>
            <a:off x="360000" y="1662214"/>
            <a:ext cx="10155600" cy="2806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Use low‑GWP refrigerants suited to the application (and manage safety).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Maximise efficiency through design + commissioning + maintenance.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Use renewable/low-carbon electricity where possible.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Capture and reuse waste heat (heat recovery).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Reduce demand with insulation and good building fabric.</a:t>
            </a:r>
          </a:p>
        </p:txBody>
      </p:sp>
    </p:spTree>
    <p:extLst>
      <p:ext uri="{BB962C8B-B14F-4D97-AF65-F5344CB8AC3E}">
        <p14:creationId xmlns:p14="http://schemas.microsoft.com/office/powerpoint/2010/main" val="3782284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75ED4-D7FA-49C9-CA9F-871BD0327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331B40-F10B-622A-3D04-B36A75903698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da-DK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check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3910A-B72C-DCE8-1F95-5BFF7EDB8BD4}"/>
              </a:ext>
            </a:extLst>
          </p:cNvPr>
          <p:cNvSpPr txBox="1"/>
          <p:nvPr/>
        </p:nvSpPr>
        <p:spPr>
          <a:xfrm>
            <a:off x="251999" y="1620000"/>
            <a:ext cx="11246893" cy="2403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1. Why does switching from R410A to a low‑GWP option reduce climate impact?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2. Give two ways renewable electricity can power AC systems.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3. Describe one example of heat recovery in air conditioning.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4. Why does adiabatic cooling work better in dry climates?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5. Explain how insulation can allow for smaller AC equipment.</a:t>
            </a:r>
          </a:p>
        </p:txBody>
      </p:sp>
    </p:spTree>
    <p:extLst>
      <p:ext uri="{BB962C8B-B14F-4D97-AF65-F5344CB8AC3E}">
        <p14:creationId xmlns:p14="http://schemas.microsoft.com/office/powerpoint/2010/main" val="3652732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AAAA4-913B-54A5-D6AF-475D8B23A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034241-C883-D493-F3D0-06A93BD265F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da-DK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check – answers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C8862-EAC0-0A41-C3A6-2420578ABBDC}"/>
              </a:ext>
            </a:extLst>
          </p:cNvPr>
          <p:cNvSpPr txBox="1"/>
          <p:nvPr/>
        </p:nvSpPr>
        <p:spPr>
          <a:xfrm>
            <a:off x="251999" y="1620000"/>
            <a:ext cx="11246893" cy="4438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1. If the refrigerant leaks, low‑GWP gases warm the planet much less than R410A. Some also make the AC use less electricity.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2. Solar panels on the building (optionally with a battery). Buy 100% renewable electricity from your energy supplier (green tariff/PPA).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3. A heat exchanger uses the warm air leaving the building to pre‑warm the fresh air coming in (or pre‑cool it in summer).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4. Dry air can absorb more water, so more evaporation happens and that causes more cooling.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/>
              <a:t>5. Good insulation keeps heat out, so the building needs less cooling. With a smaller load, you can pick a smaller AC unit.</a:t>
            </a:r>
          </a:p>
        </p:txBody>
      </p:sp>
    </p:spTree>
    <p:extLst>
      <p:ext uri="{BB962C8B-B14F-4D97-AF65-F5344CB8AC3E}">
        <p14:creationId xmlns:p14="http://schemas.microsoft.com/office/powerpoint/2010/main" val="3665428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C4012-22C6-467B-0059-369BA898F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2C31AF-C6AF-2970-2411-09B6F82C1A65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 Payback period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073ACE-1A59-086D-2C89-224707AF72AD}"/>
              </a:ext>
            </a:extLst>
          </p:cNvPr>
          <p:cNvSpPr txBox="1">
            <a:spLocks/>
          </p:cNvSpPr>
          <p:nvPr/>
        </p:nvSpPr>
        <p:spPr>
          <a:xfrm>
            <a:off x="360001" y="1662214"/>
            <a:ext cx="9548087" cy="16704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r>
              <a:rPr lang="en-GB" dirty="0"/>
              <a:t>Calculate the Payback Period if a high-efficiency inverter system costs £500 more than a fixed-speed system but it saves £150 a year in electricity.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rgbClr val="263238"/>
                </a:solidFill>
              </a:defRPr>
            </a:pPr>
            <a:r>
              <a:rPr lang="en-GB" dirty="0"/>
              <a:t>How long until the customer breaks even?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97233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60F31-B34B-833C-C9D8-6CD7CB59B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8FF8E4-C19E-C20E-6598-B46F09B3845D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answers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F629AA-5548-C891-4B44-2C72671655AA}"/>
              </a:ext>
            </a:extLst>
          </p:cNvPr>
          <p:cNvSpPr txBox="1">
            <a:spLocks/>
          </p:cNvSpPr>
          <p:nvPr/>
        </p:nvSpPr>
        <p:spPr>
          <a:xfrm>
            <a:off x="360001" y="1662214"/>
            <a:ext cx="11577303" cy="441890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r>
              <a:rPr lang="en-GB" sz="2400" b="1" dirty="0"/>
              <a:t>Given</a:t>
            </a:r>
            <a:r>
              <a:rPr lang="en-GB" sz="2400" dirty="0"/>
              <a:t>: Additional cost of high‑efficiency inverter: £500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r>
              <a:rPr lang="en-GB" sz="2400" dirty="0"/>
              <a:t>Yearly electricity savings: £150 per year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r>
              <a:rPr lang="en-GB" sz="2400" b="1" dirty="0"/>
              <a:t>Method</a:t>
            </a:r>
            <a:r>
              <a:rPr lang="en-GB" sz="2400" dirty="0"/>
              <a:t>: The payback period tells you how long it takes for yearly savings to equal the extra upfront cost.</a:t>
            </a:r>
          </a:p>
          <a:p>
            <a:pPr>
              <a:defRPr sz="2400">
                <a:solidFill>
                  <a:srgbClr val="263238"/>
                </a:solidFill>
              </a:defRPr>
            </a:pPr>
            <a:r>
              <a:rPr lang="en-GB" sz="2400" dirty="0"/>
              <a:t>				Payback Period = </a:t>
            </a:r>
            <a:r>
              <a:rPr lang="en-GB" sz="2400" u="sng" dirty="0"/>
              <a:t>Extra Cost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r>
              <a:rPr lang="en-GB" sz="2400" dirty="0"/>
              <a:t>								Annual Savings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r>
              <a:rPr lang="en-GB" sz="2400" dirty="0"/>
              <a:t>​Substituting the numbers: </a:t>
            </a:r>
          </a:p>
          <a:p>
            <a:pPr>
              <a:defRPr sz="2400">
                <a:solidFill>
                  <a:srgbClr val="263238"/>
                </a:solidFill>
              </a:defRPr>
            </a:pPr>
            <a:r>
              <a:rPr lang="en-GB" sz="2400" dirty="0"/>
              <a:t>				Payback Period = </a:t>
            </a:r>
            <a:r>
              <a:rPr lang="en-GB" sz="2400" u="sng" dirty="0"/>
              <a:t>£500</a:t>
            </a:r>
            <a:r>
              <a:rPr lang="en-GB" sz="2400" dirty="0"/>
              <a:t>   = 3.33 years </a:t>
            </a:r>
            <a:endParaRPr lang="en-GB" sz="2400" u="sng" dirty="0"/>
          </a:p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r>
              <a:rPr lang="en-GB" sz="2400" dirty="0"/>
              <a:t>								 £150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400">
                <a:solidFill>
                  <a:srgbClr val="263238"/>
                </a:solidFill>
              </a:defRPr>
            </a:pPr>
            <a:r>
              <a:rPr lang="en-GB" sz="2400" b="1" dirty="0"/>
              <a:t>Answer:</a:t>
            </a:r>
            <a:r>
              <a:rPr lang="en-GB" sz="2400" dirty="0"/>
              <a:t> Break even in approximately 3.3 years (about 3 years and 4 months).</a:t>
            </a:r>
          </a:p>
        </p:txBody>
      </p:sp>
    </p:spTree>
    <p:extLst>
      <p:ext uri="{BB962C8B-B14F-4D97-AF65-F5344CB8AC3E}">
        <p14:creationId xmlns:p14="http://schemas.microsoft.com/office/powerpoint/2010/main" val="1827028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marL="0" lvl="3" defTabSz="914400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Starter: What do you already know?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47D58-0AED-D289-8943-AAA941241C8E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982AF-848D-342B-071B-E0A48B995001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11658739" cy="3110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defRPr sz="2200"/>
            </a:pPr>
            <a:r>
              <a:rPr lang="en-GB" sz="2400" dirty="0"/>
              <a:t>1. What does “GWP” stand for and what is CO₂’s GWP?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200"/>
            </a:pPr>
            <a:r>
              <a:rPr lang="en-GB" sz="2400" dirty="0"/>
              <a:t>2. Which causes more emissions for most AC systems: electricity use or refrigerant leaks?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200"/>
            </a:pPr>
            <a:r>
              <a:rPr lang="en-GB" sz="2400" dirty="0"/>
              <a:t>3. Name one way an AC system can recover heat instead of dumping it outside.</a:t>
            </a:r>
          </a:p>
          <a:p>
            <a:pPr>
              <a:lnSpc>
                <a:spcPct val="110000"/>
              </a:lnSpc>
              <a:spcAft>
                <a:spcPts val="600"/>
              </a:spcAft>
              <a:defRPr sz="2200"/>
            </a:pPr>
            <a:r>
              <a:rPr lang="en-GB" sz="2400" dirty="0"/>
              <a:t>4. When would an adiabatic cooler work best: humid or dry air?</a:t>
            </a:r>
          </a:p>
          <a:p>
            <a:pPr>
              <a:lnSpc>
                <a:spcPct val="110000"/>
              </a:lnSpc>
              <a:spcAft>
                <a:spcPts val="1200"/>
              </a:spcAft>
              <a:defRPr sz="2800">
                <a:solidFill>
                  <a:srgbClr val="263238"/>
                </a:solidFill>
              </a:defRPr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63223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388D7-719B-FA43-F463-9B5C66D02A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2000" y="972000"/>
            <a:ext cx="10488824" cy="648000"/>
          </a:xfrm>
        </p:spPr>
        <p:txBody>
          <a:bodyPr/>
          <a:lstStyle/>
          <a:p>
            <a:pPr lvl="3">
              <a:spcBef>
                <a:spcPct val="0"/>
              </a:spcBef>
              <a:buClrTx/>
              <a:buSzPct val="100000"/>
              <a:buFontTx/>
            </a:pPr>
            <a:r>
              <a:rPr lang="en-GB" sz="360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51323-2985-FC1A-4C1D-08BB1451E8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000" y="1800000"/>
            <a:ext cx="11136250" cy="4340786"/>
          </a:xfrm>
        </p:spPr>
        <p:txBody>
          <a:bodyPr spcFirstLastPara="1" wrap="square" lIns="0" tIns="0" rIns="0" bIns="0" anchor="t" anchorCtr="0">
            <a:normAutofit/>
          </a:bodyPr>
          <a:lstStyle/>
          <a:p>
            <a:pPr marL="0" indent="0" defTabSz="121606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</a:rPr>
              <a:t>You should now be able to:</a:t>
            </a:r>
          </a:p>
          <a:p>
            <a:pPr marL="342900" marR="0" lvl="0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263238"/>
                </a:solidFill>
              </a:defRPr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how low GWP refrigerants, renewable electricity and heat recovery reduce carbon footprint.</a:t>
            </a:r>
          </a:p>
          <a:p>
            <a:pPr marL="342900" marR="0" lvl="0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263238"/>
                </a:solidFill>
              </a:defRPr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when adiabatic cooling is suitable and why climate matters.</a:t>
            </a:r>
          </a:p>
          <a:p>
            <a:pPr marL="342900" marR="0" lvl="0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263238"/>
                </a:solidFill>
              </a:defRPr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Identify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design and maintenance choices that extend equipment life and cut waste.</a:t>
            </a:r>
          </a:p>
          <a:p>
            <a:pPr marL="342900" marR="0" lvl="0" indent="-342900" algn="l" defTabSz="610545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rgbClr val="263238"/>
                </a:solidFill>
              </a:defRPr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how better building insulation reduces cooling load and electricity use.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32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​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/>
              <a:buChar char="•"/>
              <a:defRPr/>
            </a:pPr>
            <a:endParaRPr lang="en-GB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80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6A263D-E434-EDCC-27AC-438D9B696266}"/>
              </a:ext>
            </a:extLst>
          </p:cNvPr>
          <p:cNvSpPr txBox="1">
            <a:spLocks/>
          </p:cNvSpPr>
          <p:nvPr/>
        </p:nvSpPr>
        <p:spPr>
          <a:xfrm>
            <a:off x="2403719" y="1320831"/>
            <a:ext cx="7200899" cy="80926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indent="0" algn="ctr" defTabSz="685800">
              <a:lnSpc>
                <a:spcPct val="130000"/>
              </a:lnSpc>
              <a:spcBef>
                <a:spcPts val="750"/>
              </a:spcBef>
              <a:buFont typeface="Arial" panose="020B0604020202020204" pitchFamily="34" charset="0"/>
              <a:buNone/>
              <a:defRPr sz="4000">
                <a:solidFill>
                  <a:srgbClr val="3C3AFF"/>
                </a:solidFill>
                <a:latin typeface="Arial" panose="020B0604020202020204" pitchFamily="34" charset="0"/>
                <a:ea typeface="Enginuity" pitchFamily="2" charset="-128"/>
                <a:cs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pPr>
              <a:spcBef>
                <a:spcPts val="0"/>
              </a:spcBef>
            </a:pPr>
            <a:r>
              <a:rPr lang="en-GB" sz="540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5DAA33-7AF5-B5EE-8F6A-0B9F976E00B9}"/>
              </a:ext>
            </a:extLst>
          </p:cNvPr>
          <p:cNvSpPr txBox="1"/>
          <p:nvPr/>
        </p:nvSpPr>
        <p:spPr>
          <a:xfrm>
            <a:off x="467358" y="3571368"/>
            <a:ext cx="1130490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Copyright in this </a:t>
            </a:r>
            <a:r>
              <a:rPr lang="en-GB" sz="1800" dirty="0">
                <a:solidFill>
                  <a:srgbClr val="000000"/>
                </a:solidFill>
                <a:latin typeface="inherit"/>
                <a:ea typeface="ＭＳ Ｐゴシック"/>
              </a:rPr>
              <a:t>document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  <a:ea typeface="ＭＳ Ｐゴシック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WJEC operates in England under the name Eduqas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AC044-433B-AC1A-EEA5-3602080DA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2B886A-83F2-89B9-0663-728D3885C0D6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1484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footprint of air conditioning (big picture)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74DD6F-0F2E-8272-08AC-75C31E43B5D1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11658739" cy="1842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Direct emissions: refrigerant leaks (high-GWP gases have a big impact).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Indirect emissions: electricity used to run compressors, fans, pumps and controls.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Maintenance matters: leak prevention, correct charge, clean heat exchangers and good controls.</a:t>
            </a:r>
          </a:p>
        </p:txBody>
      </p:sp>
    </p:spTree>
    <p:extLst>
      <p:ext uri="{BB962C8B-B14F-4D97-AF65-F5344CB8AC3E}">
        <p14:creationId xmlns:p14="http://schemas.microsoft.com/office/powerpoint/2010/main" val="246871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AE341-9378-B5FD-34F6-35CFAD2E4CF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GWP refrigerants (overview)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05D8B-0098-6033-65D6-2A5EEB12D958}"/>
              </a:ext>
            </a:extLst>
          </p:cNvPr>
          <p:cNvSpPr txBox="1">
            <a:spLocks/>
          </p:cNvSpPr>
          <p:nvPr/>
        </p:nvSpPr>
        <p:spPr>
          <a:xfrm>
            <a:off x="360000" y="1800049"/>
            <a:ext cx="11658739" cy="25537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 dirty="0"/>
          </a:p>
        </p:txBody>
      </p:sp>
      <p:pic>
        <p:nvPicPr>
          <p:cNvPr id="2" name="Picture 1" descr="gwp.png">
            <a:extLst>
              <a:ext uri="{FF2B5EF4-FFF2-40B4-BE49-F238E27FC236}">
                <a16:creationId xmlns:a16="http://schemas.microsoft.com/office/drawing/2014/main" id="{DC147FAF-6187-7F46-46C9-0C8FFAA8C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669" y="1620000"/>
            <a:ext cx="8655486" cy="446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5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53389-0BBE-6250-4E0B-EEF588570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DD25EF-AB84-83A0-C24C-247723007379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GWP refrigerants: What the families mean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723E9F-F5CE-BF63-6482-C12C6706E8E7}"/>
              </a:ext>
            </a:extLst>
          </p:cNvPr>
          <p:cNvSpPr txBox="1">
            <a:spLocks/>
          </p:cNvSpPr>
          <p:nvPr/>
        </p:nvSpPr>
        <p:spPr>
          <a:xfrm>
            <a:off x="360000" y="1800048"/>
            <a:ext cx="9986499" cy="362372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4B3D82-45D4-98AE-F449-B6F6330FF3CB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11658739" cy="2249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HFOs: very low GWP (e.g. HFO‑1234yf) but often mildly flammable (A2L).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Hydrocarbons: very low GWP (e.g. propane R290) but higher flammability (A3) – low charge systems common.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Natural refrigerants: CO₂ (R744), ammonia (R717), water (R718) – low GWP but design/safety/pressure considerations.</a:t>
            </a:r>
          </a:p>
        </p:txBody>
      </p:sp>
    </p:spTree>
    <p:extLst>
      <p:ext uri="{BB962C8B-B14F-4D97-AF65-F5344CB8AC3E}">
        <p14:creationId xmlns:p14="http://schemas.microsoft.com/office/powerpoint/2010/main" val="98362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EA018-1E23-1366-C5C5-0BBF287B3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44E49F-FD45-3619-520F-D4B18C0FB522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Activity: Refrigerant match-up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F8B5A-C41E-936F-76C2-DF19118274E9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11658739" cy="2366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/>
              <a:t>In pairs: match each refrigerant family to the best “use case”.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Choose: split AC, supermarket refrigeration, heat pump, vehicle AC, data centre, cold room.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Discuss: performance needs, safety, pressures, and environmental impact.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Share back: 1 minute per pair.</a:t>
            </a:r>
          </a:p>
        </p:txBody>
      </p:sp>
    </p:spTree>
    <p:extLst>
      <p:ext uri="{BB962C8B-B14F-4D97-AF65-F5344CB8AC3E}">
        <p14:creationId xmlns:p14="http://schemas.microsoft.com/office/powerpoint/2010/main" val="2031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E7A9D-83FB-20FC-5AD3-6FA0EFC17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C61DDA-66F0-12AE-1BA6-D867F4E58CEA}"/>
              </a:ext>
            </a:extLst>
          </p:cNvPr>
          <p:cNvSpPr txBox="1">
            <a:spLocks/>
          </p:cNvSpPr>
          <p:nvPr/>
        </p:nvSpPr>
        <p:spPr>
          <a:xfrm>
            <a:off x="251999" y="972000"/>
            <a:ext cx="11987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Powering AC with renewable/low-pollution electricity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804654-9191-56D7-F90C-353B53C928A2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11658739" cy="143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The carbon impact of 1 kWh depends on how the electricity is generated.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Fossil fuels are carbon intensive; renewables are “carbon-free” at generation.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Using cleaner electricity + efficient equipment cuts operational emissions.</a:t>
            </a:r>
          </a:p>
        </p:txBody>
      </p:sp>
    </p:spTree>
    <p:extLst>
      <p:ext uri="{BB962C8B-B14F-4D97-AF65-F5344CB8AC3E}">
        <p14:creationId xmlns:p14="http://schemas.microsoft.com/office/powerpoint/2010/main" val="287979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4D9C0-5680-8510-6548-5F314F243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C1E0D-FE3B-F469-B9AA-141F138D6FA4}"/>
              </a:ext>
            </a:extLst>
          </p:cNvPr>
          <p:cNvSpPr txBox="1">
            <a:spLocks/>
          </p:cNvSpPr>
          <p:nvPr/>
        </p:nvSpPr>
        <p:spPr>
          <a:xfrm>
            <a:off x="252000" y="972000"/>
            <a:ext cx="10488824" cy="64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3">
              <a:spcBef>
                <a:spcPct val="0"/>
              </a:spcBef>
              <a:buSzPct val="100000"/>
            </a:pPr>
            <a:r>
              <a:rPr lang="en-GB" sz="3600" b="1" dirty="0">
                <a:solidFill>
                  <a:srgbClr val="FC44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a site use cleaner electricity?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E83DF-2AC3-5EC7-385F-EA439B645C71}"/>
              </a:ext>
            </a:extLst>
          </p:cNvPr>
          <p:cNvSpPr txBox="1">
            <a:spLocks/>
          </p:cNvSpPr>
          <p:nvPr/>
        </p:nvSpPr>
        <p:spPr>
          <a:xfrm>
            <a:off x="360001" y="1800048"/>
            <a:ext cx="10186914" cy="406848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1216061" fontAlgn="base">
              <a:lnSpc>
                <a:spcPct val="110000"/>
              </a:lnSpc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  <a:defRPr sz="2400" kern="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E90C1-91E1-2D34-C740-BDDE49665507}"/>
              </a:ext>
            </a:extLst>
          </p:cNvPr>
          <p:cNvSpPr txBox="1">
            <a:spLocks/>
          </p:cNvSpPr>
          <p:nvPr/>
        </p:nvSpPr>
        <p:spPr>
          <a:xfrm>
            <a:off x="385052" y="1787523"/>
            <a:ext cx="11658739" cy="1842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On-site generation: solar PV, wind (where feasible).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Procurement: renewable tariff, power purchase agreement (PPA).</a:t>
            </a: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Operational strategy: shift cooling to times of lower grid carbon intensity (pre‑cooling, thermal storage).</a:t>
            </a:r>
          </a:p>
        </p:txBody>
      </p:sp>
    </p:spTree>
    <p:extLst>
      <p:ext uri="{BB962C8B-B14F-4D97-AF65-F5344CB8AC3E}">
        <p14:creationId xmlns:p14="http://schemas.microsoft.com/office/powerpoint/2010/main" val="1133998036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32205e32a907e2b901827440804e3f3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c22a215f315dbc2c33a9704aefd3c278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3EAC62-FC87-4EBD-A98C-4C5F6D6CD6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4AA579-1581-4DC0-98AA-3B184DF1A0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B8C262-ED8D-4D1A-BF4D-DBE9A6F76DF4}">
  <ds:schemaRefs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01e15224-84b2-4570-bdea-a67bb94d0921"/>
    <ds:schemaRef ds:uri="http://schemas.openxmlformats.org/package/2006/metadata/core-properties"/>
    <ds:schemaRef ds:uri="7c04300a-231c-4281-9146-a98f6f4a7aff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8330bda6-d095-477b-8893-df3ed8791773}" enabled="1" method="Privileged" siteId="{b6d3492e-0aa1-4a60-840d-b706a96e670d}" removed="0"/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EAL ppt template</Template>
  <TotalTime>2358</TotalTime>
  <Words>2100</Words>
  <Application>Microsoft Office PowerPoint</Application>
  <PresentationFormat>Custom</PresentationFormat>
  <Paragraphs>225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Arial</vt:lpstr>
      <vt:lpstr>Calibri</vt:lpstr>
      <vt:lpstr>inherit</vt:lpstr>
      <vt:lpstr>Poppins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 task: Carbon savings from cleaner electricity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Enginuity Slides White Background</dc:title>
  <dc:subject/>
  <dc:creator>Bonita Searle-Barnes</dc:creator>
  <cp:keywords/>
  <dc:description/>
  <cp:lastModifiedBy>Williams, Sian</cp:lastModifiedBy>
  <cp:revision>7</cp:revision>
  <cp:lastPrinted>2019-11-04T14:13:55Z</cp:lastPrinted>
  <dcterms:created xsi:type="dcterms:W3CDTF">2023-02-10T12:36:55Z</dcterms:created>
  <dcterms:modified xsi:type="dcterms:W3CDTF">2026-03-26T13:04:47Z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0x010100CDD05C0E7E0E414EB79F81A23986EA6A</vt:lpwstr>
  </property>
  <property fmtid="{D5CDD505-2E9C-101B-9397-08002B2CF9AE}" pid="3" name="MediaServiceImageTags">
    <vt:lpwstr/>
  </property>
</Properties>
</file>