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7" r:id="rId4"/>
  </p:sldMasterIdLst>
  <p:notesMasterIdLst>
    <p:notesMasterId r:id="rId46"/>
  </p:notesMasterIdLst>
  <p:handoutMasterIdLst>
    <p:handoutMasterId r:id="rId47"/>
  </p:handoutMasterIdLst>
  <p:sldIdLst>
    <p:sldId id="462" r:id="rId5"/>
    <p:sldId id="533" r:id="rId6"/>
    <p:sldId id="496" r:id="rId7"/>
    <p:sldId id="867" r:id="rId8"/>
    <p:sldId id="829" r:id="rId9"/>
    <p:sldId id="890" r:id="rId10"/>
    <p:sldId id="889" r:id="rId11"/>
    <p:sldId id="891" r:id="rId12"/>
    <p:sldId id="892" r:id="rId13"/>
    <p:sldId id="288" r:id="rId14"/>
    <p:sldId id="866" r:id="rId15"/>
    <p:sldId id="855" r:id="rId16"/>
    <p:sldId id="858" r:id="rId17"/>
    <p:sldId id="893" r:id="rId18"/>
    <p:sldId id="859" r:id="rId19"/>
    <p:sldId id="896" r:id="rId20"/>
    <p:sldId id="880" r:id="rId21"/>
    <p:sldId id="881" r:id="rId22"/>
    <p:sldId id="882" r:id="rId23"/>
    <p:sldId id="883" r:id="rId24"/>
    <p:sldId id="894" r:id="rId25"/>
    <p:sldId id="884" r:id="rId26"/>
    <p:sldId id="885" r:id="rId27"/>
    <p:sldId id="886" r:id="rId28"/>
    <p:sldId id="860" r:id="rId29"/>
    <p:sldId id="895" r:id="rId30"/>
    <p:sldId id="887" r:id="rId31"/>
    <p:sldId id="888" r:id="rId32"/>
    <p:sldId id="861" r:id="rId33"/>
    <p:sldId id="862" r:id="rId34"/>
    <p:sldId id="869" r:id="rId35"/>
    <p:sldId id="897" r:id="rId36"/>
    <p:sldId id="898" r:id="rId37"/>
    <p:sldId id="899" r:id="rId38"/>
    <p:sldId id="900" r:id="rId39"/>
    <p:sldId id="901" r:id="rId40"/>
    <p:sldId id="902" r:id="rId41"/>
    <p:sldId id="865" r:id="rId42"/>
    <p:sldId id="903" r:id="rId43"/>
    <p:sldId id="854" r:id="rId44"/>
    <p:sldId id="512" r:id="rId45"/>
  </p:sldIdLst>
  <p:sldSz cx="12239625" cy="6840538"/>
  <p:notesSz cx="6858000" cy="9144000"/>
  <p:defaultTextStyle>
    <a:defPPr>
      <a:defRPr lang="en-US"/>
    </a:defPPr>
    <a:lvl1pPr marL="0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1pPr>
    <a:lvl2pPr marL="610545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2pPr>
    <a:lvl3pPr marL="1221090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3pPr>
    <a:lvl4pPr marL="1831635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4pPr>
    <a:lvl5pPr marL="2442180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5pPr>
    <a:lvl6pPr marL="3052724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6pPr>
    <a:lvl7pPr marL="3663269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7pPr>
    <a:lvl8pPr marL="4273814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8pPr>
    <a:lvl9pPr marL="4884359" algn="l" defTabSz="610545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82204D-4A0B-FB87-22B0-EFD1E15448D1}" name="Bonita Searle-Barnes" initials="BSB" userId="S::bonita.searle-barnes@eal.org.uk::e782127f-826a-4a83-a372-afedaa2e0d4f" providerId="AD"/>
  <p188:author id="{9DEE27D4-7D94-F0A1-22B9-1983F428D68E}" name="Bonita Searle-Barnes" initials="BS" userId="S::Bonita.Searle-Barnes@eal.org.uk::e782127f-826a-4a83-a372-afedaa2e0d4f" providerId="AD"/>
  <p188:author id="{8AB507DD-E2FB-55DC-0696-232B0307E534}" name="John, Catherine" initials="CJ" userId="S::catherine.john@wjec.co.uk::36b10958-3fe6-4d82-9cee-736ae9074b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421"/>
    <a:srgbClr val="170030"/>
    <a:srgbClr val="3C3AFF"/>
    <a:srgbClr val="3B3AFF"/>
    <a:srgbClr val="3C3AFE"/>
    <a:srgbClr val="3432E1"/>
    <a:srgbClr val="21C79D"/>
    <a:srgbClr val="170130"/>
    <a:srgbClr val="6ECEAE"/>
    <a:srgbClr val="B9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56CDC-AAD3-4BFF-97CA-A0A9BA672BE6}" v="1" dt="2026-03-26T13:03:49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34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, Catherine" userId="36b10958-3fe6-4d82-9cee-736ae9074b3f" providerId="ADAL" clId="{7CE9EBFF-1EB6-4E95-820E-35801409E55C}"/>
    <pc:docChg chg="custSel modSld">
      <pc:chgData name="John, Catherine" userId="36b10958-3fe6-4d82-9cee-736ae9074b3f" providerId="ADAL" clId="{7CE9EBFF-1EB6-4E95-820E-35801409E55C}" dt="2026-03-24T09:59:33.499" v="59" actId="20577"/>
      <pc:docMkLst>
        <pc:docMk/>
      </pc:docMkLst>
      <pc:sldChg chg="modNotesTx">
        <pc:chgData name="John, Catherine" userId="36b10958-3fe6-4d82-9cee-736ae9074b3f" providerId="ADAL" clId="{7CE9EBFF-1EB6-4E95-820E-35801409E55C}" dt="2026-03-24T09:25:12.362" v="1" actId="6549"/>
        <pc:sldMkLst>
          <pc:docMk/>
          <pc:sldMk cId="1505718859" sldId="533"/>
        </pc:sldMkLst>
      </pc:sldChg>
      <pc:sldChg chg="delSp modSp mod">
        <pc:chgData name="John, Catherine" userId="36b10958-3fe6-4d82-9cee-736ae9074b3f" providerId="ADAL" clId="{7CE9EBFF-1EB6-4E95-820E-35801409E55C}" dt="2026-03-24T09:53:57.544" v="30"/>
        <pc:sldMkLst>
          <pc:docMk/>
          <pc:sldMk cId="3895770068" sldId="861"/>
        </pc:sldMkLst>
      </pc:sldChg>
      <pc:sldChg chg="modSp mod modNotesTx">
        <pc:chgData name="John, Catherine" userId="36b10958-3fe6-4d82-9cee-736ae9074b3f" providerId="ADAL" clId="{7CE9EBFF-1EB6-4E95-820E-35801409E55C}" dt="2026-03-24T09:26:20.955" v="7" actId="20577"/>
        <pc:sldMkLst>
          <pc:docMk/>
          <pc:sldMk cId="2468715690" sldId="867"/>
        </pc:sldMkLst>
        <pc:spChg chg="mod">
          <ac:chgData name="John, Catherine" userId="36b10958-3fe6-4d82-9cee-736ae9074b3f" providerId="ADAL" clId="{7CE9EBFF-1EB6-4E95-820E-35801409E55C}" dt="2026-03-24T09:26:08.001" v="6" actId="20577"/>
          <ac:spMkLst>
            <pc:docMk/>
            <pc:sldMk cId="2468715690" sldId="867"/>
            <ac:spMk id="6" creationId="{BE6F813F-F81F-25BF-0C6E-E5D007E9DCCD}"/>
          </ac:spMkLst>
        </pc:spChg>
      </pc:sldChg>
      <pc:sldChg chg="modSp mod modNotesTx">
        <pc:chgData name="John, Catherine" userId="36b10958-3fe6-4d82-9cee-736ae9074b3f" providerId="ADAL" clId="{7CE9EBFF-1EB6-4E95-820E-35801409E55C}" dt="2026-03-24T09:40:56.432" v="21" actId="14100"/>
        <pc:sldMkLst>
          <pc:docMk/>
          <pc:sldMk cId="1023531211" sldId="884"/>
        </pc:sldMkLst>
        <pc:picChg chg="mod">
          <ac:chgData name="John, Catherine" userId="36b10958-3fe6-4d82-9cee-736ae9074b3f" providerId="ADAL" clId="{7CE9EBFF-1EB6-4E95-820E-35801409E55C}" dt="2026-03-24T09:40:56.432" v="21" actId="14100"/>
          <ac:picMkLst>
            <pc:docMk/>
            <pc:sldMk cId="1023531211" sldId="884"/>
            <ac:picMk id="7" creationId="{C4C6A7D3-88AF-F0D0-DC7A-8288802F9AE8}"/>
          </ac:picMkLst>
        </pc:picChg>
      </pc:sldChg>
      <pc:sldChg chg="modSp mod">
        <pc:chgData name="John, Catherine" userId="36b10958-3fe6-4d82-9cee-736ae9074b3f" providerId="ADAL" clId="{7CE9EBFF-1EB6-4E95-820E-35801409E55C}" dt="2026-03-24T09:41:31.906" v="22" actId="5793"/>
        <pc:sldMkLst>
          <pc:docMk/>
          <pc:sldMk cId="3035684087" sldId="885"/>
        </pc:sldMkLst>
        <pc:spChg chg="mod">
          <ac:chgData name="John, Catherine" userId="36b10958-3fe6-4d82-9cee-736ae9074b3f" providerId="ADAL" clId="{7CE9EBFF-1EB6-4E95-820E-35801409E55C}" dt="2026-03-24T09:41:31.906" v="22" actId="5793"/>
          <ac:spMkLst>
            <pc:docMk/>
            <pc:sldMk cId="3035684087" sldId="885"/>
            <ac:spMk id="4" creationId="{8A0AAB0A-10AC-54C7-3811-69A03C477BBB}"/>
          </ac:spMkLst>
        </pc:spChg>
      </pc:sldChg>
      <pc:sldChg chg="modSp mod">
        <pc:chgData name="John, Catherine" userId="36b10958-3fe6-4d82-9cee-736ae9074b3f" providerId="ADAL" clId="{7CE9EBFF-1EB6-4E95-820E-35801409E55C}" dt="2026-03-24T09:41:57.217" v="23" actId="14100"/>
        <pc:sldMkLst>
          <pc:docMk/>
          <pc:sldMk cId="1919528845" sldId="886"/>
        </pc:sldMkLst>
        <pc:picChg chg="mod">
          <ac:chgData name="John, Catherine" userId="36b10958-3fe6-4d82-9cee-736ae9074b3f" providerId="ADAL" clId="{7CE9EBFF-1EB6-4E95-820E-35801409E55C}" dt="2026-03-24T09:41:57.217" v="23" actId="14100"/>
          <ac:picMkLst>
            <pc:docMk/>
            <pc:sldMk cId="1919528845" sldId="886"/>
            <ac:picMk id="4" creationId="{A09330FB-4061-B087-9A62-2BE7EC42DAE4}"/>
          </ac:picMkLst>
        </pc:picChg>
      </pc:sldChg>
      <pc:sldChg chg="modSp mod modNotesTx">
        <pc:chgData name="John, Catherine" userId="36b10958-3fe6-4d82-9cee-736ae9074b3f" providerId="ADAL" clId="{7CE9EBFF-1EB6-4E95-820E-35801409E55C}" dt="2026-03-24T09:53:05.463" v="27" actId="20577"/>
        <pc:sldMkLst>
          <pc:docMk/>
          <pc:sldMk cId="3782284050" sldId="895"/>
        </pc:sldMkLst>
        <pc:spChg chg="mod">
          <ac:chgData name="John, Catherine" userId="36b10958-3fe6-4d82-9cee-736ae9074b3f" providerId="ADAL" clId="{7CE9EBFF-1EB6-4E95-820E-35801409E55C}" dt="2026-03-24T09:42:36.561" v="24" actId="20577"/>
          <ac:spMkLst>
            <pc:docMk/>
            <pc:sldMk cId="3782284050" sldId="895"/>
            <ac:spMk id="5" creationId="{1FADADDF-D281-52F8-F013-B81731C51583}"/>
          </ac:spMkLst>
        </pc:spChg>
      </pc:sldChg>
      <pc:sldChg chg="modNotesTx">
        <pc:chgData name="John, Catherine" userId="36b10958-3fe6-4d82-9cee-736ae9074b3f" providerId="ADAL" clId="{7CE9EBFF-1EB6-4E95-820E-35801409E55C}" dt="2026-03-24T09:33:51.296" v="19" actId="20577"/>
        <pc:sldMkLst>
          <pc:docMk/>
          <pc:sldMk cId="470441465" sldId="896"/>
        </pc:sldMkLst>
      </pc:sldChg>
      <pc:sldChg chg="modSp mod">
        <pc:chgData name="John, Catherine" userId="36b10958-3fe6-4d82-9cee-736ae9074b3f" providerId="ADAL" clId="{7CE9EBFF-1EB6-4E95-820E-35801409E55C}" dt="2026-03-24T09:56:01.237" v="31" actId="20577"/>
        <pc:sldMkLst>
          <pc:docMk/>
          <pc:sldMk cId="1842195067" sldId="899"/>
        </pc:sldMkLst>
        <pc:spChg chg="mod">
          <ac:chgData name="John, Catherine" userId="36b10958-3fe6-4d82-9cee-736ae9074b3f" providerId="ADAL" clId="{7CE9EBFF-1EB6-4E95-820E-35801409E55C}" dt="2026-03-24T09:56:01.237" v="31" actId="20577"/>
          <ac:spMkLst>
            <pc:docMk/>
            <pc:sldMk cId="1842195067" sldId="899"/>
            <ac:spMk id="4" creationId="{B9FCC027-E9D7-D247-0AEB-AD4C5F9A56D4}"/>
          </ac:spMkLst>
        </pc:spChg>
      </pc:sldChg>
      <pc:sldChg chg="modSp mod modNotesTx">
        <pc:chgData name="John, Catherine" userId="36b10958-3fe6-4d82-9cee-736ae9074b3f" providerId="ADAL" clId="{7CE9EBFF-1EB6-4E95-820E-35801409E55C}" dt="2026-03-24T09:59:33.499" v="59" actId="20577"/>
        <pc:sldMkLst>
          <pc:docMk/>
          <pc:sldMk cId="2374281716" sldId="903"/>
        </pc:sldMkLst>
        <pc:spChg chg="mod">
          <ac:chgData name="John, Catherine" userId="36b10958-3fe6-4d82-9cee-736ae9074b3f" providerId="ADAL" clId="{7CE9EBFF-1EB6-4E95-820E-35801409E55C}" dt="2026-03-24T09:57:44.833" v="34" actId="20577"/>
          <ac:spMkLst>
            <pc:docMk/>
            <pc:sldMk cId="2374281716" sldId="903"/>
            <ac:spMk id="3" creationId="{10F6D322-A313-3108-877B-D453328F4371}"/>
          </ac:spMkLst>
        </pc:spChg>
        <pc:spChg chg="mod">
          <ac:chgData name="John, Catherine" userId="36b10958-3fe6-4d82-9cee-736ae9074b3f" providerId="ADAL" clId="{7CE9EBFF-1EB6-4E95-820E-35801409E55C}" dt="2026-03-24T09:58:03.006" v="35" actId="20577"/>
          <ac:spMkLst>
            <pc:docMk/>
            <pc:sldMk cId="2374281716" sldId="903"/>
            <ac:spMk id="4" creationId="{DF2EFC24-5324-9416-3ED6-7147EB223555}"/>
          </ac:spMkLst>
        </pc:spChg>
      </pc:sldChg>
    </pc:docChg>
  </pc:docChgLst>
  <pc:docChgLst>
    <pc:chgData name="Williams, Sian" userId="f643701a-3517-4348-bd1c-bbad90f72c55" providerId="ADAL" clId="{66DBB4B2-6617-4A67-9DB0-51A02D214305}"/>
    <pc:docChg chg="custSel modSld modMainMaster">
      <pc:chgData name="Williams, Sian" userId="f643701a-3517-4348-bd1c-bbad90f72c55" providerId="ADAL" clId="{66DBB4B2-6617-4A67-9DB0-51A02D214305}" dt="2026-03-26T13:04:03.280" v="132" actId="20577"/>
      <pc:docMkLst>
        <pc:docMk/>
      </pc:docMkLst>
      <pc:sldChg chg="addSp delSp modSp mod">
        <pc:chgData name="Williams, Sian" userId="f643701a-3517-4348-bd1c-bbad90f72c55" providerId="ADAL" clId="{66DBB4B2-6617-4A67-9DB0-51A02D214305}" dt="2026-03-19T15:42:46.852" v="120" actId="1076"/>
        <pc:sldMkLst>
          <pc:docMk/>
          <pc:sldMk cId="2303274086" sldId="288"/>
        </pc:sldMkLst>
        <pc:picChg chg="add mod">
          <ac:chgData name="Williams, Sian" userId="f643701a-3517-4348-bd1c-bbad90f72c55" providerId="ADAL" clId="{66DBB4B2-6617-4A67-9DB0-51A02D214305}" dt="2026-03-19T15:42:46.852" v="120" actId="1076"/>
          <ac:picMkLst>
            <pc:docMk/>
            <pc:sldMk cId="2303274086" sldId="288"/>
            <ac:picMk id="6" creationId="{C9B78C5B-1F40-DA28-7F7E-4ADCD3389814}"/>
          </ac:picMkLst>
        </pc:picChg>
      </pc:sldChg>
      <pc:sldChg chg="modSp">
        <pc:chgData name="Williams, Sian" userId="f643701a-3517-4348-bd1c-bbad90f72c55" providerId="ADAL" clId="{66DBB4B2-6617-4A67-9DB0-51A02D214305}" dt="2026-03-26T13:03:49.921" v="121"/>
        <pc:sldMkLst>
          <pc:docMk/>
          <pc:sldMk cId="4139293381" sldId="462"/>
        </pc:sldMkLst>
        <pc:spChg chg="mod">
          <ac:chgData name="Williams, Sian" userId="f643701a-3517-4348-bd1c-bbad90f72c55" providerId="ADAL" clId="{66DBB4B2-6617-4A67-9DB0-51A02D214305}" dt="2026-03-26T13:03:49.921" v="121"/>
          <ac:spMkLst>
            <pc:docMk/>
            <pc:sldMk cId="4139293381" sldId="462"/>
            <ac:spMk id="3" creationId="{C071156A-2242-124B-AF49-34A979232ED8}"/>
          </ac:spMkLst>
        </pc:spChg>
      </pc:sldChg>
      <pc:sldChg chg="addSp modSp mod">
        <pc:chgData name="Williams, Sian" userId="f643701a-3517-4348-bd1c-bbad90f72c55" providerId="ADAL" clId="{66DBB4B2-6617-4A67-9DB0-51A02D214305}" dt="2026-03-19T11:04:43.724" v="107"/>
        <pc:sldMkLst>
          <pc:docMk/>
          <pc:sldMk cId="2402489006" sldId="512"/>
        </pc:sldMkLst>
        <pc:spChg chg="mod">
          <ac:chgData name="Williams, Sian" userId="f643701a-3517-4348-bd1c-bbad90f72c55" providerId="ADAL" clId="{66DBB4B2-6617-4A67-9DB0-51A02D214305}" dt="2026-03-19T11:04:36.956" v="106" actId="1076"/>
          <ac:spMkLst>
            <pc:docMk/>
            <pc:sldMk cId="2402489006" sldId="512"/>
            <ac:spMk id="2" creationId="{F56A263D-E434-EDCC-27AC-438D9B696266}"/>
          </ac:spMkLst>
        </pc:spChg>
        <pc:spChg chg="add mod">
          <ac:chgData name="Williams, Sian" userId="f643701a-3517-4348-bd1c-bbad90f72c55" providerId="ADAL" clId="{66DBB4B2-6617-4A67-9DB0-51A02D214305}" dt="2026-03-19T11:04:43.724" v="107"/>
          <ac:spMkLst>
            <pc:docMk/>
            <pc:sldMk cId="2402489006" sldId="512"/>
            <ac:spMk id="3" creationId="{DAF81E93-CC77-819D-6024-3F72BC03E96C}"/>
          </ac:spMkLst>
        </pc:spChg>
      </pc:sldChg>
      <pc:sldChg chg="modSp mod">
        <pc:chgData name="Williams, Sian" userId="f643701a-3517-4348-bd1c-bbad90f72c55" providerId="ADAL" clId="{66DBB4B2-6617-4A67-9DB0-51A02D214305}" dt="2026-03-19T11:00:18.342" v="8" actId="20577"/>
        <pc:sldMkLst>
          <pc:docMk/>
          <pc:sldMk cId="1505718859" sldId="533"/>
        </pc:sldMkLst>
        <pc:spChg chg="mod">
          <ac:chgData name="Williams, Sian" userId="f643701a-3517-4348-bd1c-bbad90f72c55" providerId="ADAL" clId="{66DBB4B2-6617-4A67-9DB0-51A02D214305}" dt="2026-03-19T11:00:18.342" v="8" actId="20577"/>
          <ac:spMkLst>
            <pc:docMk/>
            <pc:sldMk cId="1505718859" sldId="533"/>
            <ac:spMk id="2" creationId="{E80F37B8-0138-0DD3-F2FE-EBAF279079A1}"/>
          </ac:spMkLst>
        </pc:spChg>
      </pc:sldChg>
      <pc:sldChg chg="modSp mod">
        <pc:chgData name="Williams, Sian" userId="f643701a-3517-4348-bd1c-bbad90f72c55" providerId="ADAL" clId="{66DBB4B2-6617-4A67-9DB0-51A02D214305}" dt="2026-03-19T11:00:31.041" v="13" actId="20577"/>
        <pc:sldMkLst>
          <pc:docMk/>
          <pc:sldMk cId="625754985" sldId="829"/>
        </pc:sldMkLst>
        <pc:spChg chg="mod">
          <ac:chgData name="Williams, Sian" userId="f643701a-3517-4348-bd1c-bbad90f72c55" providerId="ADAL" clId="{66DBB4B2-6617-4A67-9DB0-51A02D214305}" dt="2026-03-19T11:00:31.041" v="13" actId="20577"/>
          <ac:spMkLst>
            <pc:docMk/>
            <pc:sldMk cId="625754985" sldId="829"/>
            <ac:spMk id="6" creationId="{2E205D8B-0098-6033-65D6-2A5EEB12D958}"/>
          </ac:spMkLst>
        </pc:spChg>
      </pc:sldChg>
      <pc:sldChg chg="modSp mod">
        <pc:chgData name="Williams, Sian" userId="f643701a-3517-4348-bd1c-bbad90f72c55" providerId="ADAL" clId="{66DBB4B2-6617-4A67-9DB0-51A02D214305}" dt="2026-03-19T11:04:32.630" v="105" actId="20577"/>
        <pc:sldMkLst>
          <pc:docMk/>
          <pc:sldMk cId="3653480748" sldId="854"/>
        </pc:sldMkLst>
        <pc:spChg chg="mod">
          <ac:chgData name="Williams, Sian" userId="f643701a-3517-4348-bd1c-bbad90f72c55" providerId="ADAL" clId="{66DBB4B2-6617-4A67-9DB0-51A02D214305}" dt="2026-03-19T11:04:32.630" v="105" actId="20577"/>
          <ac:spMkLst>
            <pc:docMk/>
            <pc:sldMk cId="3653480748" sldId="854"/>
            <ac:spMk id="3" creationId="{7CF51323-2985-FC1A-4C1D-08BB1451E877}"/>
          </ac:spMkLst>
        </pc:spChg>
      </pc:sldChg>
      <pc:sldChg chg="modSp mod">
        <pc:chgData name="Williams, Sian" userId="f643701a-3517-4348-bd1c-bbad90f72c55" providerId="ADAL" clId="{66DBB4B2-6617-4A67-9DB0-51A02D214305}" dt="2026-03-19T11:01:40.224" v="29" actId="20577"/>
        <pc:sldMkLst>
          <pc:docMk/>
          <pc:sldMk cId="3974343947" sldId="855"/>
        </pc:sldMkLst>
        <pc:spChg chg="mod">
          <ac:chgData name="Williams, Sian" userId="f643701a-3517-4348-bd1c-bbad90f72c55" providerId="ADAL" clId="{66DBB4B2-6617-4A67-9DB0-51A02D214305}" dt="2026-03-19T11:01:40.224" v="29" actId="20577"/>
          <ac:spMkLst>
            <pc:docMk/>
            <pc:sldMk cId="3974343947" sldId="855"/>
            <ac:spMk id="4" creationId="{62397FE2-AC02-6A93-C7CD-3E05BD29F6E3}"/>
          </ac:spMkLst>
        </pc:spChg>
      </pc:sldChg>
      <pc:sldChg chg="modSp mod">
        <pc:chgData name="Williams, Sian" userId="f643701a-3517-4348-bd1c-bbad90f72c55" providerId="ADAL" clId="{66DBB4B2-6617-4A67-9DB0-51A02D214305}" dt="2026-03-19T11:01:48.508" v="33" actId="20577"/>
        <pc:sldMkLst>
          <pc:docMk/>
          <pc:sldMk cId="3644149756" sldId="858"/>
        </pc:sldMkLst>
        <pc:spChg chg="mod">
          <ac:chgData name="Williams, Sian" userId="f643701a-3517-4348-bd1c-bbad90f72c55" providerId="ADAL" clId="{66DBB4B2-6617-4A67-9DB0-51A02D214305}" dt="2026-03-19T11:01:48.508" v="33" actId="20577"/>
          <ac:spMkLst>
            <pc:docMk/>
            <pc:sldMk cId="3644149756" sldId="858"/>
            <ac:spMk id="4" creationId="{05F9C8C0-9928-051F-6853-CEBDD86583F9}"/>
          </ac:spMkLst>
        </pc:spChg>
      </pc:sldChg>
      <pc:sldChg chg="modSp mod">
        <pc:chgData name="Williams, Sian" userId="f643701a-3517-4348-bd1c-bbad90f72c55" providerId="ADAL" clId="{66DBB4B2-6617-4A67-9DB0-51A02D214305}" dt="2026-03-19T11:02:59.261" v="70" actId="20577"/>
        <pc:sldMkLst>
          <pc:docMk/>
          <pc:sldMk cId="621518714" sldId="860"/>
        </pc:sldMkLst>
        <pc:spChg chg="mod">
          <ac:chgData name="Williams, Sian" userId="f643701a-3517-4348-bd1c-bbad90f72c55" providerId="ADAL" clId="{66DBB4B2-6617-4A67-9DB0-51A02D214305}" dt="2026-03-19T11:02:59.261" v="70" actId="20577"/>
          <ac:spMkLst>
            <pc:docMk/>
            <pc:sldMk cId="621518714" sldId="860"/>
            <ac:spMk id="4" creationId="{12DE4D1F-D7B6-39AB-7985-4D7EDD5FEC20}"/>
          </ac:spMkLst>
        </pc:spChg>
      </pc:sldChg>
      <pc:sldChg chg="modSp mod">
        <pc:chgData name="Williams, Sian" userId="f643701a-3517-4348-bd1c-bbad90f72c55" providerId="ADAL" clId="{66DBB4B2-6617-4A67-9DB0-51A02D214305}" dt="2026-03-19T11:03:23.511" v="82" actId="20577"/>
        <pc:sldMkLst>
          <pc:docMk/>
          <pc:sldMk cId="789729382" sldId="862"/>
        </pc:sldMkLst>
        <pc:spChg chg="mod">
          <ac:chgData name="Williams, Sian" userId="f643701a-3517-4348-bd1c-bbad90f72c55" providerId="ADAL" clId="{66DBB4B2-6617-4A67-9DB0-51A02D214305}" dt="2026-03-19T11:03:23.511" v="82" actId="20577"/>
          <ac:spMkLst>
            <pc:docMk/>
            <pc:sldMk cId="789729382" sldId="862"/>
            <ac:spMk id="4" creationId="{FDECF928-6BE5-DDE5-3F65-B7BF0E263883}"/>
          </ac:spMkLst>
        </pc:spChg>
      </pc:sldChg>
      <pc:sldChg chg="modSp mod">
        <pc:chgData name="Williams, Sian" userId="f643701a-3517-4348-bd1c-bbad90f72c55" providerId="ADAL" clId="{66DBB4B2-6617-4A67-9DB0-51A02D214305}" dt="2026-03-19T11:01:29.773" v="25" actId="20577"/>
        <pc:sldMkLst>
          <pc:docMk/>
          <pc:sldMk cId="912892434" sldId="866"/>
        </pc:sldMkLst>
        <pc:spChg chg="mod">
          <ac:chgData name="Williams, Sian" userId="f643701a-3517-4348-bd1c-bbad90f72c55" providerId="ADAL" clId="{66DBB4B2-6617-4A67-9DB0-51A02D214305}" dt="2026-03-19T11:01:29.773" v="25" actId="20577"/>
          <ac:spMkLst>
            <pc:docMk/>
            <pc:sldMk cId="912892434" sldId="866"/>
            <ac:spMk id="6" creationId="{508A6058-7700-99ED-36AE-F2715D92342F}"/>
          </ac:spMkLst>
        </pc:spChg>
      </pc:sldChg>
      <pc:sldChg chg="modSp mod">
        <pc:chgData name="Williams, Sian" userId="f643701a-3517-4348-bd1c-bbad90f72c55" providerId="ADAL" clId="{66DBB4B2-6617-4A67-9DB0-51A02D214305}" dt="2026-03-19T11:05:06.811" v="108" actId="20577"/>
        <pc:sldMkLst>
          <pc:docMk/>
          <pc:sldMk cId="2468715690" sldId="867"/>
        </pc:sldMkLst>
        <pc:spChg chg="mod">
          <ac:chgData name="Williams, Sian" userId="f643701a-3517-4348-bd1c-bbad90f72c55" providerId="ADAL" clId="{66DBB4B2-6617-4A67-9DB0-51A02D214305}" dt="2026-03-19T11:05:06.811" v="108" actId="20577"/>
          <ac:spMkLst>
            <pc:docMk/>
            <pc:sldMk cId="2468715690" sldId="867"/>
            <ac:spMk id="6" creationId="{BE6F813F-F81F-25BF-0C6E-E5D007E9DCCD}"/>
          </ac:spMkLst>
        </pc:spChg>
      </pc:sldChg>
      <pc:sldChg chg="modSp mod">
        <pc:chgData name="Williams, Sian" userId="f643701a-3517-4348-bd1c-bbad90f72c55" providerId="ADAL" clId="{66DBB4B2-6617-4A67-9DB0-51A02D214305}" dt="2026-03-19T11:03:31.608" v="86" actId="20577"/>
        <pc:sldMkLst>
          <pc:docMk/>
          <pc:sldMk cId="2200763980" sldId="869"/>
        </pc:sldMkLst>
        <pc:spChg chg="mod">
          <ac:chgData name="Williams, Sian" userId="f643701a-3517-4348-bd1c-bbad90f72c55" providerId="ADAL" clId="{66DBB4B2-6617-4A67-9DB0-51A02D214305}" dt="2026-03-19T11:03:31.608" v="86" actId="20577"/>
          <ac:spMkLst>
            <pc:docMk/>
            <pc:sldMk cId="2200763980" sldId="869"/>
            <ac:spMk id="4" creationId="{F86A9F43-1E63-C37A-C4D7-95337122F2D8}"/>
          </ac:spMkLst>
        </pc:spChg>
      </pc:sldChg>
      <pc:sldChg chg="delSp modSp mod">
        <pc:chgData name="Williams, Sian" userId="f643701a-3517-4348-bd1c-bbad90f72c55" providerId="ADAL" clId="{66DBB4B2-6617-4A67-9DB0-51A02D214305}" dt="2026-03-19T11:05:40.334" v="110" actId="478"/>
        <pc:sldMkLst>
          <pc:docMk/>
          <pc:sldMk cId="3823276468" sldId="880"/>
        </pc:sldMkLst>
        <pc:picChg chg="mod">
          <ac:chgData name="Williams, Sian" userId="f643701a-3517-4348-bd1c-bbad90f72c55" providerId="ADAL" clId="{66DBB4B2-6617-4A67-9DB0-51A02D214305}" dt="2026-03-19T11:05:38.444" v="109" actId="1076"/>
          <ac:picMkLst>
            <pc:docMk/>
            <pc:sldMk cId="3823276468" sldId="880"/>
            <ac:picMk id="2" creationId="{462B2E11-AF89-1D5E-F1A9-4D94D935649C}"/>
          </ac:picMkLst>
        </pc:picChg>
      </pc:sldChg>
      <pc:sldChg chg="modSp mod">
        <pc:chgData name="Williams, Sian" userId="f643701a-3517-4348-bd1c-bbad90f72c55" providerId="ADAL" clId="{66DBB4B2-6617-4A67-9DB0-51A02D214305}" dt="2026-03-19T11:02:10.537" v="41" actId="20577"/>
        <pc:sldMkLst>
          <pc:docMk/>
          <pc:sldMk cId="3934981759" sldId="881"/>
        </pc:sldMkLst>
        <pc:spChg chg="mod">
          <ac:chgData name="Williams, Sian" userId="f643701a-3517-4348-bd1c-bbad90f72c55" providerId="ADAL" clId="{66DBB4B2-6617-4A67-9DB0-51A02D214305}" dt="2026-03-19T11:02:10.537" v="41" actId="20577"/>
          <ac:spMkLst>
            <pc:docMk/>
            <pc:sldMk cId="3934981759" sldId="881"/>
            <ac:spMk id="4" creationId="{54152913-ADE2-E9C7-1E4C-DE03BA1DD5F5}"/>
          </ac:spMkLst>
        </pc:spChg>
      </pc:sldChg>
      <pc:sldChg chg="modSp mod">
        <pc:chgData name="Williams, Sian" userId="f643701a-3517-4348-bd1c-bbad90f72c55" providerId="ADAL" clId="{66DBB4B2-6617-4A67-9DB0-51A02D214305}" dt="2026-03-19T11:02:15.728" v="45" actId="20577"/>
        <pc:sldMkLst>
          <pc:docMk/>
          <pc:sldMk cId="3415971359" sldId="882"/>
        </pc:sldMkLst>
        <pc:spChg chg="mod">
          <ac:chgData name="Williams, Sian" userId="f643701a-3517-4348-bd1c-bbad90f72c55" providerId="ADAL" clId="{66DBB4B2-6617-4A67-9DB0-51A02D214305}" dt="2026-03-19T11:02:15.728" v="45" actId="20577"/>
          <ac:spMkLst>
            <pc:docMk/>
            <pc:sldMk cId="3415971359" sldId="882"/>
            <ac:spMk id="4" creationId="{EDC02547-CB93-5B72-8B13-F2C692C9669D}"/>
          </ac:spMkLst>
        </pc:spChg>
      </pc:sldChg>
      <pc:sldChg chg="modSp mod">
        <pc:chgData name="Williams, Sian" userId="f643701a-3517-4348-bd1c-bbad90f72c55" providerId="ADAL" clId="{66DBB4B2-6617-4A67-9DB0-51A02D214305}" dt="2026-03-19T11:02:20.472" v="49" actId="20577"/>
        <pc:sldMkLst>
          <pc:docMk/>
          <pc:sldMk cId="4044970978" sldId="883"/>
        </pc:sldMkLst>
        <pc:spChg chg="mod">
          <ac:chgData name="Williams, Sian" userId="f643701a-3517-4348-bd1c-bbad90f72c55" providerId="ADAL" clId="{66DBB4B2-6617-4A67-9DB0-51A02D214305}" dt="2026-03-19T11:02:20.472" v="49" actId="20577"/>
          <ac:spMkLst>
            <pc:docMk/>
            <pc:sldMk cId="4044970978" sldId="883"/>
            <ac:spMk id="4" creationId="{BCFA6EF7-ADF6-AA93-F230-FCABFF160E3F}"/>
          </ac:spMkLst>
        </pc:spChg>
      </pc:sldChg>
      <pc:sldChg chg="modSp mod">
        <pc:chgData name="Williams, Sian" userId="f643701a-3517-4348-bd1c-bbad90f72c55" providerId="ADAL" clId="{66DBB4B2-6617-4A67-9DB0-51A02D214305}" dt="2026-03-19T11:02:43.804" v="63" actId="1076"/>
        <pc:sldMkLst>
          <pc:docMk/>
          <pc:sldMk cId="1023531211" sldId="884"/>
        </pc:sldMkLst>
        <pc:spChg chg="mod">
          <ac:chgData name="Williams, Sian" userId="f643701a-3517-4348-bd1c-bbad90f72c55" providerId="ADAL" clId="{66DBB4B2-6617-4A67-9DB0-51A02D214305}" dt="2026-03-19T11:02:43.203" v="62" actId="27107"/>
          <ac:spMkLst>
            <pc:docMk/>
            <pc:sldMk cId="1023531211" sldId="884"/>
            <ac:spMk id="4" creationId="{2D750EA2-FB83-5494-89CB-E7F90B34901A}"/>
          </ac:spMkLst>
        </pc:spChg>
        <pc:picChg chg="mod">
          <ac:chgData name="Williams, Sian" userId="f643701a-3517-4348-bd1c-bbad90f72c55" providerId="ADAL" clId="{66DBB4B2-6617-4A67-9DB0-51A02D214305}" dt="2026-03-19T11:02:43.804" v="63" actId="1076"/>
          <ac:picMkLst>
            <pc:docMk/>
            <pc:sldMk cId="1023531211" sldId="884"/>
            <ac:picMk id="7" creationId="{C4C6A7D3-88AF-F0D0-DC7A-8288802F9AE8}"/>
          </ac:picMkLst>
        </pc:picChg>
      </pc:sldChg>
      <pc:sldChg chg="modSp mod">
        <pc:chgData name="Williams, Sian" userId="f643701a-3517-4348-bd1c-bbad90f72c55" providerId="ADAL" clId="{66DBB4B2-6617-4A67-9DB0-51A02D214305}" dt="2026-03-19T11:02:37.458" v="61" actId="20577"/>
        <pc:sldMkLst>
          <pc:docMk/>
          <pc:sldMk cId="3035684087" sldId="885"/>
        </pc:sldMkLst>
        <pc:spChg chg="mod">
          <ac:chgData name="Williams, Sian" userId="f643701a-3517-4348-bd1c-bbad90f72c55" providerId="ADAL" clId="{66DBB4B2-6617-4A67-9DB0-51A02D214305}" dt="2026-03-19T11:02:37.458" v="61" actId="20577"/>
          <ac:spMkLst>
            <pc:docMk/>
            <pc:sldMk cId="3035684087" sldId="885"/>
            <ac:spMk id="4" creationId="{8A0AAB0A-10AC-54C7-3811-69A03C477BBB}"/>
          </ac:spMkLst>
        </pc:spChg>
      </pc:sldChg>
      <pc:sldChg chg="modSp mod">
        <pc:chgData name="Williams, Sian" userId="f643701a-3517-4348-bd1c-bbad90f72c55" providerId="ADAL" clId="{66DBB4B2-6617-4A67-9DB0-51A02D214305}" dt="2026-03-19T11:02:50.693" v="67" actId="20577"/>
        <pc:sldMkLst>
          <pc:docMk/>
          <pc:sldMk cId="1919528845" sldId="886"/>
        </pc:sldMkLst>
        <pc:spChg chg="mod">
          <ac:chgData name="Williams, Sian" userId="f643701a-3517-4348-bd1c-bbad90f72c55" providerId="ADAL" clId="{66DBB4B2-6617-4A67-9DB0-51A02D214305}" dt="2026-03-19T11:02:50.693" v="67" actId="20577"/>
          <ac:spMkLst>
            <pc:docMk/>
            <pc:sldMk cId="1919528845" sldId="886"/>
            <ac:spMk id="5" creationId="{E186572F-0A3F-685F-5927-2C20A97EBA66}"/>
          </ac:spMkLst>
        </pc:spChg>
      </pc:sldChg>
      <pc:sldChg chg="modSp mod">
        <pc:chgData name="Williams, Sian" userId="f643701a-3517-4348-bd1c-bbad90f72c55" providerId="ADAL" clId="{66DBB4B2-6617-4A67-9DB0-51A02D214305}" dt="2026-03-19T11:03:15.887" v="78" actId="20577"/>
        <pc:sldMkLst>
          <pc:docMk/>
          <pc:sldMk cId="1097233311" sldId="888"/>
        </pc:sldMkLst>
        <pc:spChg chg="mod">
          <ac:chgData name="Williams, Sian" userId="f643701a-3517-4348-bd1c-bbad90f72c55" providerId="ADAL" clId="{66DBB4B2-6617-4A67-9DB0-51A02D214305}" dt="2026-03-19T11:03:15.887" v="78" actId="20577"/>
          <ac:spMkLst>
            <pc:docMk/>
            <pc:sldMk cId="1097233311" sldId="888"/>
            <ac:spMk id="4" creationId="{23073ACE-1A59-086D-2C89-224707AF72AD}"/>
          </ac:spMkLst>
        </pc:spChg>
      </pc:sldChg>
      <pc:sldChg chg="modSp mod">
        <pc:chgData name="Williams, Sian" userId="f643701a-3517-4348-bd1c-bbad90f72c55" providerId="ADAL" clId="{66DBB4B2-6617-4A67-9DB0-51A02D214305}" dt="2026-03-19T11:00:39.628" v="17" actId="20577"/>
        <pc:sldMkLst>
          <pc:docMk/>
          <pc:sldMk cId="20316650" sldId="889"/>
        </pc:sldMkLst>
        <pc:spChg chg="mod">
          <ac:chgData name="Williams, Sian" userId="f643701a-3517-4348-bd1c-bbad90f72c55" providerId="ADAL" clId="{66DBB4B2-6617-4A67-9DB0-51A02D214305}" dt="2026-03-19T11:00:39.628" v="17" actId="20577"/>
          <ac:spMkLst>
            <pc:docMk/>
            <pc:sldMk cId="20316650" sldId="889"/>
            <ac:spMk id="6" creationId="{85F4E479-BB49-02A1-9970-A9FFFA9FEE12}"/>
          </ac:spMkLst>
        </pc:spChg>
      </pc:sldChg>
      <pc:sldChg chg="modSp mod">
        <pc:chgData name="Williams, Sian" userId="f643701a-3517-4348-bd1c-bbad90f72c55" providerId="ADAL" clId="{66DBB4B2-6617-4A67-9DB0-51A02D214305}" dt="2026-03-19T11:00:46.337" v="21" actId="20577"/>
        <pc:sldMkLst>
          <pc:docMk/>
          <pc:sldMk cId="2879791615" sldId="891"/>
        </pc:sldMkLst>
        <pc:spChg chg="mod">
          <ac:chgData name="Williams, Sian" userId="f643701a-3517-4348-bd1c-bbad90f72c55" providerId="ADAL" clId="{66DBB4B2-6617-4A67-9DB0-51A02D214305}" dt="2026-03-19T11:00:46.337" v="21" actId="20577"/>
          <ac:spMkLst>
            <pc:docMk/>
            <pc:sldMk cId="2879791615" sldId="891"/>
            <ac:spMk id="6" creationId="{F9439FDD-ECE6-9875-5267-C2F45C1200E2}"/>
          </ac:spMkLst>
        </pc:spChg>
      </pc:sldChg>
      <pc:sldChg chg="modSp mod">
        <pc:chgData name="Williams, Sian" userId="f643701a-3517-4348-bd1c-bbad90f72c55" providerId="ADAL" clId="{66DBB4B2-6617-4A67-9DB0-51A02D214305}" dt="2026-03-19T11:01:56.208" v="37" actId="20577"/>
        <pc:sldMkLst>
          <pc:docMk/>
          <pc:sldMk cId="3081401779" sldId="893"/>
        </pc:sldMkLst>
        <pc:spChg chg="mod">
          <ac:chgData name="Williams, Sian" userId="f643701a-3517-4348-bd1c-bbad90f72c55" providerId="ADAL" clId="{66DBB4B2-6617-4A67-9DB0-51A02D214305}" dt="2026-03-19T11:01:56.208" v="37" actId="20577"/>
          <ac:spMkLst>
            <pc:docMk/>
            <pc:sldMk cId="3081401779" sldId="893"/>
            <ac:spMk id="6" creationId="{2F4DA18C-D361-B59A-72A5-F089AB09716C}"/>
          </ac:spMkLst>
        </pc:spChg>
      </pc:sldChg>
      <pc:sldChg chg="modSp mod">
        <pc:chgData name="Williams, Sian" userId="f643701a-3517-4348-bd1c-bbad90f72c55" providerId="ADAL" clId="{66DBB4B2-6617-4A67-9DB0-51A02D214305}" dt="2026-03-19T11:02:26.536" v="53" actId="20577"/>
        <pc:sldMkLst>
          <pc:docMk/>
          <pc:sldMk cId="2250900926" sldId="894"/>
        </pc:sldMkLst>
        <pc:spChg chg="mod">
          <ac:chgData name="Williams, Sian" userId="f643701a-3517-4348-bd1c-bbad90f72c55" providerId="ADAL" clId="{66DBB4B2-6617-4A67-9DB0-51A02D214305}" dt="2026-03-19T11:02:26.536" v="53" actId="20577"/>
          <ac:spMkLst>
            <pc:docMk/>
            <pc:sldMk cId="2250900926" sldId="894"/>
            <ac:spMk id="4" creationId="{F9C25429-51BD-4E5D-F818-B8C822752CC0}"/>
          </ac:spMkLst>
        </pc:spChg>
      </pc:sldChg>
      <pc:sldChg chg="modSp mod">
        <pc:chgData name="Williams, Sian" userId="f643701a-3517-4348-bd1c-bbad90f72c55" providerId="ADAL" clId="{66DBB4B2-6617-4A67-9DB0-51A02D214305}" dt="2026-03-19T11:03:06.592" v="74" actId="20577"/>
        <pc:sldMkLst>
          <pc:docMk/>
          <pc:sldMk cId="3782284050" sldId="895"/>
        </pc:sldMkLst>
        <pc:spChg chg="mod">
          <ac:chgData name="Williams, Sian" userId="f643701a-3517-4348-bd1c-bbad90f72c55" providerId="ADAL" clId="{66DBB4B2-6617-4A67-9DB0-51A02D214305}" dt="2026-03-19T11:03:06.592" v="74" actId="20577"/>
          <ac:spMkLst>
            <pc:docMk/>
            <pc:sldMk cId="3782284050" sldId="895"/>
            <ac:spMk id="5" creationId="{1FADADDF-D281-52F8-F013-B81731C51583}"/>
          </ac:spMkLst>
        </pc:spChg>
      </pc:sldChg>
      <pc:sldChg chg="modSp mod">
        <pc:chgData name="Williams, Sian" userId="f643701a-3517-4348-bd1c-bbad90f72c55" providerId="ADAL" clId="{66DBB4B2-6617-4A67-9DB0-51A02D214305}" dt="2026-03-19T11:03:36.574" v="90" actId="20577"/>
        <pc:sldMkLst>
          <pc:docMk/>
          <pc:sldMk cId="1143250576" sldId="897"/>
        </pc:sldMkLst>
        <pc:spChg chg="mod">
          <ac:chgData name="Williams, Sian" userId="f643701a-3517-4348-bd1c-bbad90f72c55" providerId="ADAL" clId="{66DBB4B2-6617-4A67-9DB0-51A02D214305}" dt="2026-03-19T11:03:36.574" v="90" actId="20577"/>
          <ac:spMkLst>
            <pc:docMk/>
            <pc:sldMk cId="1143250576" sldId="897"/>
            <ac:spMk id="4" creationId="{787A0A9D-20BB-C314-CC23-00E728FECBF9}"/>
          </ac:spMkLst>
        </pc:spChg>
      </pc:sldChg>
      <pc:sldChg chg="modSp mod">
        <pc:chgData name="Williams, Sian" userId="f643701a-3517-4348-bd1c-bbad90f72c55" providerId="ADAL" clId="{66DBB4B2-6617-4A67-9DB0-51A02D214305}" dt="2026-03-19T11:03:47.823" v="95" actId="20577"/>
        <pc:sldMkLst>
          <pc:docMk/>
          <pc:sldMk cId="1842195067" sldId="899"/>
        </pc:sldMkLst>
        <pc:spChg chg="mod">
          <ac:chgData name="Williams, Sian" userId="f643701a-3517-4348-bd1c-bbad90f72c55" providerId="ADAL" clId="{66DBB4B2-6617-4A67-9DB0-51A02D214305}" dt="2026-03-19T11:03:47.823" v="95" actId="20577"/>
          <ac:spMkLst>
            <pc:docMk/>
            <pc:sldMk cId="1842195067" sldId="899"/>
            <ac:spMk id="4" creationId="{B9FCC027-E9D7-D247-0AEB-AD4C5F9A56D4}"/>
          </ac:spMkLst>
        </pc:spChg>
      </pc:sldChg>
      <pc:sldChg chg="modSp mod">
        <pc:chgData name="Williams, Sian" userId="f643701a-3517-4348-bd1c-bbad90f72c55" providerId="ADAL" clId="{66DBB4B2-6617-4A67-9DB0-51A02D214305}" dt="2026-03-19T11:04:13.662" v="100" actId="1076"/>
        <pc:sldMkLst>
          <pc:docMk/>
          <pc:sldMk cId="2720303441" sldId="901"/>
        </pc:sldMkLst>
        <pc:spChg chg="mod">
          <ac:chgData name="Williams, Sian" userId="f643701a-3517-4348-bd1c-bbad90f72c55" providerId="ADAL" clId="{66DBB4B2-6617-4A67-9DB0-51A02D214305}" dt="2026-03-19T11:04:04.480" v="99" actId="255"/>
          <ac:spMkLst>
            <pc:docMk/>
            <pc:sldMk cId="2720303441" sldId="901"/>
            <ac:spMk id="3" creationId="{FD22ABCF-4782-9844-12E3-C6EE69630BFA}"/>
          </ac:spMkLst>
        </pc:spChg>
        <pc:spChg chg="mod">
          <ac:chgData name="Williams, Sian" userId="f643701a-3517-4348-bd1c-bbad90f72c55" providerId="ADAL" clId="{66DBB4B2-6617-4A67-9DB0-51A02D214305}" dt="2026-03-19T11:04:13.662" v="100" actId="1076"/>
          <ac:spMkLst>
            <pc:docMk/>
            <pc:sldMk cId="2720303441" sldId="901"/>
            <ac:spMk id="5" creationId="{89DB582E-A897-32EF-8AB4-1DC88D2561F8}"/>
          </ac:spMkLst>
        </pc:spChg>
      </pc:sldChg>
      <pc:sldMasterChg chg="addSp modSp mod">
        <pc:chgData name="Williams, Sian" userId="f643701a-3517-4348-bd1c-bbad90f72c55" providerId="ADAL" clId="{66DBB4B2-6617-4A67-9DB0-51A02D214305}" dt="2026-03-26T13:04:03.280" v="132" actId="20577"/>
        <pc:sldMasterMkLst>
          <pc:docMk/>
          <pc:sldMasterMk cId="908369171" sldId="2147484117"/>
        </pc:sldMasterMkLst>
        <pc:spChg chg="mod">
          <ac:chgData name="Williams, Sian" userId="f643701a-3517-4348-bd1c-bbad90f72c55" providerId="ADAL" clId="{66DBB4B2-6617-4A67-9DB0-51A02D214305}" dt="2026-03-26T13:04:03.280" v="132" actId="20577"/>
          <ac:spMkLst>
            <pc:docMk/>
            <pc:sldMasterMk cId="908369171" sldId="2147484117"/>
            <ac:spMk id="2" creationId="{F11F9EB2-CBA3-538C-14CD-A9AF21E12E37}"/>
          </ac:spMkLst>
        </pc:spChg>
        <pc:picChg chg="add mod">
          <ac:chgData name="Williams, Sian" userId="f643701a-3517-4348-bd1c-bbad90f72c55" providerId="ADAL" clId="{66DBB4B2-6617-4A67-9DB0-51A02D214305}" dt="2026-03-19T11:00:04.967" v="3" actId="1076"/>
          <ac:picMkLst>
            <pc:docMk/>
            <pc:sldMasterMk cId="908369171" sldId="2147484117"/>
            <ac:picMk id="4" creationId="{281C3AA4-A944-6A52-5D5A-C6BA2DFB4911}"/>
          </ac:picMkLst>
        </pc:picChg>
      </pc:sldMasterChg>
    </pc:docChg>
  </pc:docChgLst>
  <pc:docChgLst>
    <pc:chgData name="Bonita Searle-Barnes" userId="e782127f-826a-4a83-a372-afedaa2e0d4f" providerId="ADAL" clId="{FA3BD239-4B9A-4CBA-8CF5-F7BFBEA885D5}"/>
    <pc:docChg chg="undo custSel addSld delSld modSld sldOrd">
      <pc:chgData name="Bonita Searle-Barnes" userId="e782127f-826a-4a83-a372-afedaa2e0d4f" providerId="ADAL" clId="{FA3BD239-4B9A-4CBA-8CF5-F7BFBEA885D5}" dt="2026-03-24T16:40:01.025" v="993" actId="1076"/>
      <pc:docMkLst>
        <pc:docMk/>
      </pc:docMkLst>
      <pc:sldChg chg="addSp delSp modSp mod modNotesTx">
        <pc:chgData name="Bonita Searle-Barnes" userId="e782127f-826a-4a83-a372-afedaa2e0d4f" providerId="ADAL" clId="{FA3BD239-4B9A-4CBA-8CF5-F7BFBEA885D5}" dt="2026-03-10T14:56:39.717" v="130"/>
        <pc:sldMkLst>
          <pc:docMk/>
          <pc:sldMk cId="2303274086" sldId="288"/>
        </pc:sldMkLst>
        <pc:spChg chg="mod">
          <ac:chgData name="Bonita Searle-Barnes" userId="e782127f-826a-4a83-a372-afedaa2e0d4f" providerId="ADAL" clId="{FA3BD239-4B9A-4CBA-8CF5-F7BFBEA885D5}" dt="2026-03-10T14:55:46.904" v="122"/>
          <ac:spMkLst>
            <pc:docMk/>
            <pc:sldMk cId="2303274086" sldId="288"/>
            <ac:spMk id="7" creationId="{991E75B0-4842-7F3F-C7B3-18D0BBDAEF59}"/>
          </ac:spMkLst>
        </pc:spChg>
      </pc:sldChg>
      <pc:sldChg chg="modSp mod">
        <pc:chgData name="Bonita Searle-Barnes" userId="e782127f-826a-4a83-a372-afedaa2e0d4f" providerId="ADAL" clId="{FA3BD239-4B9A-4CBA-8CF5-F7BFBEA885D5}" dt="2026-03-10T12:23:53.243" v="36" actId="6549"/>
        <pc:sldMkLst>
          <pc:docMk/>
          <pc:sldMk cId="4139293381" sldId="462"/>
        </pc:sldMkLst>
        <pc:spChg chg="mod">
          <ac:chgData name="Bonita Searle-Barnes" userId="e782127f-826a-4a83-a372-afedaa2e0d4f" providerId="ADAL" clId="{FA3BD239-4B9A-4CBA-8CF5-F7BFBEA885D5}" dt="2026-03-10T12:23:53.243" v="36" actId="6549"/>
          <ac:spMkLst>
            <pc:docMk/>
            <pc:sldMk cId="4139293381" sldId="462"/>
            <ac:spMk id="3" creationId="{C071156A-2242-124B-AF49-34A979232ED8}"/>
          </ac:spMkLst>
        </pc:spChg>
      </pc:sldChg>
      <pc:sldChg chg="addSp delSp modSp mod modNotesTx">
        <pc:chgData name="Bonita Searle-Barnes" userId="e782127f-826a-4a83-a372-afedaa2e0d4f" providerId="ADAL" clId="{FA3BD239-4B9A-4CBA-8CF5-F7BFBEA885D5}" dt="2026-03-10T12:35:01.153" v="87" actId="948"/>
        <pc:sldMkLst>
          <pc:docMk/>
          <pc:sldMk cId="963223318" sldId="496"/>
        </pc:sldMkLst>
        <pc:spChg chg="mod">
          <ac:chgData name="Bonita Searle-Barnes" userId="e782127f-826a-4a83-a372-afedaa2e0d4f" providerId="ADAL" clId="{FA3BD239-4B9A-4CBA-8CF5-F7BFBEA885D5}" dt="2026-03-10T12:30:44.069" v="58" actId="20577"/>
          <ac:spMkLst>
            <pc:docMk/>
            <pc:sldMk cId="963223318" sldId="496"/>
            <ac:spMk id="3" creationId="{E8DAE341-9378-B5FD-34F6-35CFAD2E4CF4}"/>
          </ac:spMkLst>
        </pc:spChg>
        <pc:spChg chg="add mod">
          <ac:chgData name="Bonita Searle-Barnes" userId="e782127f-826a-4a83-a372-afedaa2e0d4f" providerId="ADAL" clId="{FA3BD239-4B9A-4CBA-8CF5-F7BFBEA885D5}" dt="2026-03-10T12:35:01.153" v="87" actId="948"/>
          <ac:spMkLst>
            <pc:docMk/>
            <pc:sldMk cId="963223318" sldId="496"/>
            <ac:spMk id="5" creationId="{2EC982AF-848D-342B-071B-E0A48B995001}"/>
          </ac:spMkLst>
        </pc:spChg>
      </pc:sldChg>
      <pc:sldChg chg="modSp mod modNotesTx">
        <pc:chgData name="Bonita Searle-Barnes" userId="e782127f-826a-4a83-a372-afedaa2e0d4f" providerId="ADAL" clId="{FA3BD239-4B9A-4CBA-8CF5-F7BFBEA885D5}" dt="2026-03-10T12:30:00.459" v="46"/>
        <pc:sldMkLst>
          <pc:docMk/>
          <pc:sldMk cId="1505718859" sldId="533"/>
        </pc:sldMkLst>
        <pc:spChg chg="mod">
          <ac:chgData name="Bonita Searle-Barnes" userId="e782127f-826a-4a83-a372-afedaa2e0d4f" providerId="ADAL" clId="{FA3BD239-4B9A-4CBA-8CF5-F7BFBEA885D5}" dt="2026-03-10T12:29:16.052" v="44" actId="113"/>
          <ac:spMkLst>
            <pc:docMk/>
            <pc:sldMk cId="1505718859" sldId="533"/>
            <ac:spMk id="2" creationId="{E80F37B8-0138-0DD3-F2FE-EBAF279079A1}"/>
          </ac:spMkLst>
        </pc:spChg>
      </pc:sldChg>
      <pc:sldChg chg="modSp mod modNotesTx">
        <pc:chgData name="Bonita Searle-Barnes" userId="e782127f-826a-4a83-a372-afedaa2e0d4f" providerId="ADAL" clId="{FA3BD239-4B9A-4CBA-8CF5-F7BFBEA885D5}" dt="2026-03-10T14:43:15.795" v="92"/>
        <pc:sldMkLst>
          <pc:docMk/>
          <pc:sldMk cId="625754985" sldId="829"/>
        </pc:sldMkLst>
        <pc:spChg chg="mod">
          <ac:chgData name="Bonita Searle-Barnes" userId="e782127f-826a-4a83-a372-afedaa2e0d4f" providerId="ADAL" clId="{FA3BD239-4B9A-4CBA-8CF5-F7BFBEA885D5}" dt="2026-03-10T12:35:43.255" v="90"/>
          <ac:spMkLst>
            <pc:docMk/>
            <pc:sldMk cId="625754985" sldId="829"/>
            <ac:spMk id="3" creationId="{E8DAE341-9378-B5FD-34F6-35CFAD2E4CF4}"/>
          </ac:spMkLst>
        </pc:spChg>
      </pc:sldChg>
      <pc:sldChg chg="modSp mod modNotesTx">
        <pc:chgData name="Bonita Searle-Barnes" userId="e782127f-826a-4a83-a372-afedaa2e0d4f" providerId="ADAL" clId="{FA3BD239-4B9A-4CBA-8CF5-F7BFBEA885D5}" dt="2026-03-10T17:03:23.430" v="801"/>
        <pc:sldMkLst>
          <pc:docMk/>
          <pc:sldMk cId="3653480748" sldId="854"/>
        </pc:sldMkLst>
        <pc:spChg chg="mod">
          <ac:chgData name="Bonita Searle-Barnes" userId="e782127f-826a-4a83-a372-afedaa2e0d4f" providerId="ADAL" clId="{FA3BD239-4B9A-4CBA-8CF5-F7BFBEA885D5}" dt="2026-03-10T17:03:23.430" v="801"/>
          <ac:spMkLst>
            <pc:docMk/>
            <pc:sldMk cId="3653480748" sldId="854"/>
            <ac:spMk id="3" creationId="{7CF51323-2985-FC1A-4C1D-08BB1451E877}"/>
          </ac:spMkLst>
        </pc:spChg>
      </pc:sldChg>
      <pc:sldChg chg="addSp delSp modSp mod modNotesTx">
        <pc:chgData name="Bonita Searle-Barnes" userId="e782127f-826a-4a83-a372-afedaa2e0d4f" providerId="ADAL" clId="{FA3BD239-4B9A-4CBA-8CF5-F7BFBEA885D5}" dt="2026-03-10T15:25:48.735" v="330"/>
        <pc:sldMkLst>
          <pc:docMk/>
          <pc:sldMk cId="3974343947" sldId="855"/>
        </pc:sldMkLst>
        <pc:spChg chg="mod">
          <ac:chgData name="Bonita Searle-Barnes" userId="e782127f-826a-4a83-a372-afedaa2e0d4f" providerId="ADAL" clId="{FA3BD239-4B9A-4CBA-8CF5-F7BFBEA885D5}" dt="2026-03-10T15:03:47.953" v="139"/>
          <ac:spMkLst>
            <pc:docMk/>
            <pc:sldMk cId="3974343947" sldId="855"/>
            <ac:spMk id="3" creationId="{659DD79E-6EFB-FDE0-A55B-02ED0BF407A0}"/>
          </ac:spMkLst>
        </pc:spChg>
        <pc:spChg chg="mod">
          <ac:chgData name="Bonita Searle-Barnes" userId="e782127f-826a-4a83-a372-afedaa2e0d4f" providerId="ADAL" clId="{FA3BD239-4B9A-4CBA-8CF5-F7BFBEA885D5}" dt="2026-03-10T15:04:20.057" v="144" actId="14100"/>
          <ac:spMkLst>
            <pc:docMk/>
            <pc:sldMk cId="3974343947" sldId="855"/>
            <ac:spMk id="4" creationId="{62397FE2-AC02-6A93-C7CD-3E05BD29F6E3}"/>
          </ac:spMkLst>
        </pc:spChg>
        <pc:picChg chg="add mod">
          <ac:chgData name="Bonita Searle-Barnes" userId="e782127f-826a-4a83-a372-afedaa2e0d4f" providerId="ADAL" clId="{FA3BD239-4B9A-4CBA-8CF5-F7BFBEA885D5}" dt="2026-03-10T15:25:48.735" v="330"/>
          <ac:picMkLst>
            <pc:docMk/>
            <pc:sldMk cId="3974343947" sldId="855"/>
            <ac:picMk id="8" creationId="{BA3D5417-5554-4C2E-8960-31662399ED32}"/>
          </ac:picMkLst>
        </pc:picChg>
      </pc:sldChg>
      <pc:sldChg chg="addSp modSp mod modNotesTx">
        <pc:chgData name="Bonita Searle-Barnes" userId="e782127f-826a-4a83-a372-afedaa2e0d4f" providerId="ADAL" clId="{FA3BD239-4B9A-4CBA-8CF5-F7BFBEA885D5}" dt="2026-03-10T15:35:58.956" v="366" actId="1076"/>
        <pc:sldMkLst>
          <pc:docMk/>
          <pc:sldMk cId="3644149756" sldId="858"/>
        </pc:sldMkLst>
        <pc:spChg chg="mod">
          <ac:chgData name="Bonita Searle-Barnes" userId="e782127f-826a-4a83-a372-afedaa2e0d4f" providerId="ADAL" clId="{FA3BD239-4B9A-4CBA-8CF5-F7BFBEA885D5}" dt="2026-03-10T15:05:20.956" v="149"/>
          <ac:spMkLst>
            <pc:docMk/>
            <pc:sldMk cId="3644149756" sldId="858"/>
            <ac:spMk id="3" creationId="{E2D99309-59BD-B500-4773-D6D609E3958F}"/>
          </ac:spMkLst>
        </pc:spChg>
        <pc:spChg chg="mod">
          <ac:chgData name="Bonita Searle-Barnes" userId="e782127f-826a-4a83-a372-afedaa2e0d4f" providerId="ADAL" clId="{FA3BD239-4B9A-4CBA-8CF5-F7BFBEA885D5}" dt="2026-03-10T15:06:22.875" v="155" actId="14100"/>
          <ac:spMkLst>
            <pc:docMk/>
            <pc:sldMk cId="3644149756" sldId="858"/>
            <ac:spMk id="4" creationId="{05F9C8C0-9928-051F-6853-CEBDD86583F9}"/>
          </ac:spMkLst>
        </pc:spChg>
        <pc:picChg chg="add mod">
          <ac:chgData name="Bonita Searle-Barnes" userId="e782127f-826a-4a83-a372-afedaa2e0d4f" providerId="ADAL" clId="{FA3BD239-4B9A-4CBA-8CF5-F7BFBEA885D5}" dt="2026-03-10T15:35:58.956" v="366" actId="1076"/>
          <ac:picMkLst>
            <pc:docMk/>
            <pc:sldMk cId="3644149756" sldId="858"/>
            <ac:picMk id="5" creationId="{4D6BEF27-6BD8-60AA-0EFB-926428BE8FD0}"/>
          </ac:picMkLst>
        </pc:picChg>
      </pc:sldChg>
      <pc:sldChg chg="delSp modSp mod modNotesTx">
        <pc:chgData name="Bonita Searle-Barnes" userId="e782127f-826a-4a83-a372-afedaa2e0d4f" providerId="ADAL" clId="{FA3BD239-4B9A-4CBA-8CF5-F7BFBEA885D5}" dt="2026-03-10T15:20:26.453" v="283" actId="6549"/>
        <pc:sldMkLst>
          <pc:docMk/>
          <pc:sldMk cId="3561230443" sldId="859"/>
        </pc:sldMkLst>
        <pc:spChg chg="mod">
          <ac:chgData name="Bonita Searle-Barnes" userId="e782127f-826a-4a83-a372-afedaa2e0d4f" providerId="ADAL" clId="{FA3BD239-4B9A-4CBA-8CF5-F7BFBEA885D5}" dt="2026-03-10T15:12:07.047" v="200" actId="6549"/>
          <ac:spMkLst>
            <pc:docMk/>
            <pc:sldMk cId="3561230443" sldId="859"/>
            <ac:spMk id="3" creationId="{47AF424E-367A-DB95-6AC5-389EC05D7AAF}"/>
          </ac:spMkLst>
        </pc:spChg>
        <pc:spChg chg="mod">
          <ac:chgData name="Bonita Searle-Barnes" userId="e782127f-826a-4a83-a372-afedaa2e0d4f" providerId="ADAL" clId="{FA3BD239-4B9A-4CBA-8CF5-F7BFBEA885D5}" dt="2026-03-10T15:12:57.762" v="217" actId="14100"/>
          <ac:spMkLst>
            <pc:docMk/>
            <pc:sldMk cId="3561230443" sldId="859"/>
            <ac:spMk id="4" creationId="{A6494490-CA26-6A2D-885A-CFA0AB393912}"/>
          </ac:spMkLst>
        </pc:spChg>
      </pc:sldChg>
      <pc:sldChg chg="modSp mod modNotesTx">
        <pc:chgData name="Bonita Searle-Barnes" userId="e782127f-826a-4a83-a372-afedaa2e0d4f" providerId="ADAL" clId="{FA3BD239-4B9A-4CBA-8CF5-F7BFBEA885D5}" dt="2026-03-10T16:05:06.565" v="472"/>
        <pc:sldMkLst>
          <pc:docMk/>
          <pc:sldMk cId="621518714" sldId="860"/>
        </pc:sldMkLst>
        <pc:spChg chg="mod">
          <ac:chgData name="Bonita Searle-Barnes" userId="e782127f-826a-4a83-a372-afedaa2e0d4f" providerId="ADAL" clId="{FA3BD239-4B9A-4CBA-8CF5-F7BFBEA885D5}" dt="2026-03-10T16:04:03.171" v="453" actId="6549"/>
          <ac:spMkLst>
            <pc:docMk/>
            <pc:sldMk cId="621518714" sldId="860"/>
            <ac:spMk id="3" creationId="{9F2334BB-4926-EBB0-E995-FB06F9D4E367}"/>
          </ac:spMkLst>
        </pc:spChg>
        <pc:spChg chg="mod">
          <ac:chgData name="Bonita Searle-Barnes" userId="e782127f-826a-4a83-a372-afedaa2e0d4f" providerId="ADAL" clId="{FA3BD239-4B9A-4CBA-8CF5-F7BFBEA885D5}" dt="2026-03-10T16:04:48.760" v="470" actId="14100"/>
          <ac:spMkLst>
            <pc:docMk/>
            <pc:sldMk cId="621518714" sldId="860"/>
            <ac:spMk id="4" creationId="{12DE4D1F-D7B6-39AB-7985-4D7EDD5FEC20}"/>
          </ac:spMkLst>
        </pc:spChg>
      </pc:sldChg>
      <pc:sldChg chg="addSp modSp mod modAnim modNotesTx">
        <pc:chgData name="Bonita Searle-Barnes" userId="e782127f-826a-4a83-a372-afedaa2e0d4f" providerId="ADAL" clId="{FA3BD239-4B9A-4CBA-8CF5-F7BFBEA885D5}" dt="2026-03-10T16:19:26.848" v="525"/>
        <pc:sldMkLst>
          <pc:docMk/>
          <pc:sldMk cId="3895770068" sldId="861"/>
        </pc:sldMkLst>
        <pc:spChg chg="mod">
          <ac:chgData name="Bonita Searle-Barnes" userId="e782127f-826a-4a83-a372-afedaa2e0d4f" providerId="ADAL" clId="{FA3BD239-4B9A-4CBA-8CF5-F7BFBEA885D5}" dt="2026-03-10T16:16:02.696" v="509"/>
          <ac:spMkLst>
            <pc:docMk/>
            <pc:sldMk cId="3895770068" sldId="861"/>
            <ac:spMk id="3" creationId="{30B2ED4F-17A1-068D-CAEE-D4E06900C735}"/>
          </ac:spMkLst>
        </pc:spChg>
        <pc:picChg chg="add mod">
          <ac:chgData name="Bonita Searle-Barnes" userId="e782127f-826a-4a83-a372-afedaa2e0d4f" providerId="ADAL" clId="{FA3BD239-4B9A-4CBA-8CF5-F7BFBEA885D5}" dt="2026-03-10T16:16:37.098" v="515" actId="1076"/>
          <ac:picMkLst>
            <pc:docMk/>
            <pc:sldMk cId="3895770068" sldId="861"/>
            <ac:picMk id="2" creationId="{6F96CCA3-0DD5-F558-2059-94F615531E19}"/>
          </ac:picMkLst>
        </pc:picChg>
      </pc:sldChg>
      <pc:sldChg chg="addSp modSp mod modAnim">
        <pc:chgData name="Bonita Searle-Barnes" userId="e782127f-826a-4a83-a372-afedaa2e0d4f" providerId="ADAL" clId="{FA3BD239-4B9A-4CBA-8CF5-F7BFBEA885D5}" dt="2026-03-10T16:18:24.307" v="524" actId="1076"/>
        <pc:sldMkLst>
          <pc:docMk/>
          <pc:sldMk cId="789729382" sldId="862"/>
        </pc:sldMkLst>
        <pc:spChg chg="mod">
          <ac:chgData name="Bonita Searle-Barnes" userId="e782127f-826a-4a83-a372-afedaa2e0d4f" providerId="ADAL" clId="{FA3BD239-4B9A-4CBA-8CF5-F7BFBEA885D5}" dt="2026-03-10T16:17:19.672" v="519"/>
          <ac:spMkLst>
            <pc:docMk/>
            <pc:sldMk cId="789729382" sldId="862"/>
            <ac:spMk id="3" creationId="{9475E41E-02B4-172B-9C99-62ED6746FDE1}"/>
          </ac:spMkLst>
        </pc:spChg>
        <pc:spChg chg="mod">
          <ac:chgData name="Bonita Searle-Barnes" userId="e782127f-826a-4a83-a372-afedaa2e0d4f" providerId="ADAL" clId="{FA3BD239-4B9A-4CBA-8CF5-F7BFBEA885D5}" dt="2026-03-10T16:17:57.706" v="522" actId="14100"/>
          <ac:spMkLst>
            <pc:docMk/>
            <pc:sldMk cId="789729382" sldId="862"/>
            <ac:spMk id="4" creationId="{FDECF928-6BE5-DDE5-3F65-B7BF0E263883}"/>
          </ac:spMkLst>
        </pc:spChg>
        <pc:picChg chg="add mod">
          <ac:chgData name="Bonita Searle-Barnes" userId="e782127f-826a-4a83-a372-afedaa2e0d4f" providerId="ADAL" clId="{FA3BD239-4B9A-4CBA-8CF5-F7BFBEA885D5}" dt="2026-03-10T16:18:24.307" v="524" actId="1076"/>
          <ac:picMkLst>
            <pc:docMk/>
            <pc:sldMk cId="789729382" sldId="862"/>
            <ac:picMk id="2" creationId="{898E4654-C90A-0BD5-B4E8-E048B1D02B9E}"/>
          </ac:picMkLst>
        </pc:picChg>
      </pc:sldChg>
      <pc:sldChg chg="modSp mod modNotesTx">
        <pc:chgData name="Bonita Searle-Barnes" userId="e782127f-826a-4a83-a372-afedaa2e0d4f" providerId="ADAL" clId="{FA3BD239-4B9A-4CBA-8CF5-F7BFBEA885D5}" dt="2026-03-11T12:15:01.011" v="990" actId="6549"/>
        <pc:sldMkLst>
          <pc:docMk/>
          <pc:sldMk cId="40754676" sldId="865"/>
        </pc:sldMkLst>
        <pc:spChg chg="mod">
          <ac:chgData name="Bonita Searle-Barnes" userId="e782127f-826a-4a83-a372-afedaa2e0d4f" providerId="ADAL" clId="{FA3BD239-4B9A-4CBA-8CF5-F7BFBEA885D5}" dt="2026-03-11T11:59:12.331" v="816" actId="20577"/>
          <ac:spMkLst>
            <pc:docMk/>
            <pc:sldMk cId="40754676" sldId="865"/>
            <ac:spMk id="3" creationId="{3793966F-7A8D-F5AA-C7C3-B09B63C90C80}"/>
          </ac:spMkLst>
        </pc:spChg>
        <pc:spChg chg="mod">
          <ac:chgData name="Bonita Searle-Barnes" userId="e782127f-826a-4a83-a372-afedaa2e0d4f" providerId="ADAL" clId="{FA3BD239-4B9A-4CBA-8CF5-F7BFBEA885D5}" dt="2026-03-11T12:00:19.276" v="840" actId="20577"/>
          <ac:spMkLst>
            <pc:docMk/>
            <pc:sldMk cId="40754676" sldId="865"/>
            <ac:spMk id="4" creationId="{FAB8B89E-5476-A217-355F-CF532B7B6521}"/>
          </ac:spMkLst>
        </pc:spChg>
      </pc:sldChg>
      <pc:sldChg chg="addSp delSp modSp mod modNotesTx">
        <pc:chgData name="Bonita Searle-Barnes" userId="e782127f-826a-4a83-a372-afedaa2e0d4f" providerId="ADAL" clId="{FA3BD239-4B9A-4CBA-8CF5-F7BFBEA885D5}" dt="2026-03-10T15:25:43.611" v="317" actId="1076"/>
        <pc:sldMkLst>
          <pc:docMk/>
          <pc:sldMk cId="912892434" sldId="866"/>
        </pc:sldMkLst>
        <pc:spChg chg="mod">
          <ac:chgData name="Bonita Searle-Barnes" userId="e782127f-826a-4a83-a372-afedaa2e0d4f" providerId="ADAL" clId="{FA3BD239-4B9A-4CBA-8CF5-F7BFBEA885D5}" dt="2026-03-10T14:57:03.298" v="133"/>
          <ac:spMkLst>
            <pc:docMk/>
            <pc:sldMk cId="912892434" sldId="866"/>
            <ac:spMk id="3" creationId="{D8B0F0D6-9D3A-68F3-A274-6E916DE05DB0}"/>
          </ac:spMkLst>
        </pc:spChg>
        <pc:spChg chg="mod">
          <ac:chgData name="Bonita Searle-Barnes" userId="e782127f-826a-4a83-a372-afedaa2e0d4f" providerId="ADAL" clId="{FA3BD239-4B9A-4CBA-8CF5-F7BFBEA885D5}" dt="2026-03-10T14:57:46.164" v="136" actId="14100"/>
          <ac:spMkLst>
            <pc:docMk/>
            <pc:sldMk cId="912892434" sldId="866"/>
            <ac:spMk id="6" creationId="{508A6058-7700-99ED-36AE-F2715D92342F}"/>
          </ac:spMkLst>
        </pc:spChg>
        <pc:picChg chg="add mod">
          <ac:chgData name="Bonita Searle-Barnes" userId="e782127f-826a-4a83-a372-afedaa2e0d4f" providerId="ADAL" clId="{FA3BD239-4B9A-4CBA-8CF5-F7BFBEA885D5}" dt="2026-03-10T15:25:43.611" v="317" actId="1076"/>
          <ac:picMkLst>
            <pc:docMk/>
            <pc:sldMk cId="912892434" sldId="866"/>
            <ac:picMk id="7" creationId="{B5597A34-E245-A391-9F18-2D684EBAE9FE}"/>
          </ac:picMkLst>
        </pc:picChg>
      </pc:sldChg>
      <pc:sldChg chg="modSp mod modNotesTx">
        <pc:chgData name="Bonita Searle-Barnes" userId="e782127f-826a-4a83-a372-afedaa2e0d4f" providerId="ADAL" clId="{FA3BD239-4B9A-4CBA-8CF5-F7BFBEA885D5}" dt="2026-03-11T11:57:45.372" v="804"/>
        <pc:sldMkLst>
          <pc:docMk/>
          <pc:sldMk cId="2468715690" sldId="867"/>
        </pc:sldMkLst>
        <pc:spChg chg="mod">
          <ac:chgData name="Bonita Searle-Barnes" userId="e782127f-826a-4a83-a372-afedaa2e0d4f" providerId="ADAL" clId="{FA3BD239-4B9A-4CBA-8CF5-F7BFBEA885D5}" dt="2026-03-10T12:33:03.034" v="79" actId="20577"/>
          <ac:spMkLst>
            <pc:docMk/>
            <pc:sldMk cId="2468715690" sldId="867"/>
            <ac:spMk id="3" creationId="{302B886A-83F2-89B9-0663-728D3885C0D6}"/>
          </ac:spMkLst>
        </pc:spChg>
        <pc:spChg chg="mod">
          <ac:chgData name="Bonita Searle-Barnes" userId="e782127f-826a-4a83-a372-afedaa2e0d4f" providerId="ADAL" clId="{FA3BD239-4B9A-4CBA-8CF5-F7BFBEA885D5}" dt="2026-03-11T11:57:45.372" v="804"/>
          <ac:spMkLst>
            <pc:docMk/>
            <pc:sldMk cId="2468715690" sldId="867"/>
            <ac:spMk id="6" creationId="{BE6F813F-F81F-25BF-0C6E-E5D007E9DCCD}"/>
          </ac:spMkLst>
        </pc:spChg>
      </pc:sldChg>
      <pc:sldChg chg="modSp mod modNotesTx">
        <pc:chgData name="Bonita Searle-Barnes" userId="e782127f-826a-4a83-a372-afedaa2e0d4f" providerId="ADAL" clId="{FA3BD239-4B9A-4CBA-8CF5-F7BFBEA885D5}" dt="2026-03-10T16:43:04.061" v="656" actId="20577"/>
        <pc:sldMkLst>
          <pc:docMk/>
          <pc:sldMk cId="2200763980" sldId="869"/>
        </pc:sldMkLst>
        <pc:spChg chg="mod">
          <ac:chgData name="Bonita Searle-Barnes" userId="e782127f-826a-4a83-a372-afedaa2e0d4f" providerId="ADAL" clId="{FA3BD239-4B9A-4CBA-8CF5-F7BFBEA885D5}" dt="2026-03-10T16:41:49.694" v="639"/>
          <ac:spMkLst>
            <pc:docMk/>
            <pc:sldMk cId="2200763980" sldId="869"/>
            <ac:spMk id="3" creationId="{07AC0B4D-412C-194F-8625-3225AD53BD22}"/>
          </ac:spMkLst>
        </pc:spChg>
        <pc:spChg chg="mod">
          <ac:chgData name="Bonita Searle-Barnes" userId="e782127f-826a-4a83-a372-afedaa2e0d4f" providerId="ADAL" clId="{FA3BD239-4B9A-4CBA-8CF5-F7BFBEA885D5}" dt="2026-03-10T16:43:04.061" v="656" actId="20577"/>
          <ac:spMkLst>
            <pc:docMk/>
            <pc:sldMk cId="2200763980" sldId="869"/>
            <ac:spMk id="4" creationId="{F86A9F43-1E63-C37A-C4D7-95337122F2D8}"/>
          </ac:spMkLst>
        </pc:spChg>
      </pc:sldChg>
      <pc:sldChg chg="addSp modSp mod modNotesTx">
        <pc:chgData name="Bonita Searle-Barnes" userId="e782127f-826a-4a83-a372-afedaa2e0d4f" providerId="ADAL" clId="{FA3BD239-4B9A-4CBA-8CF5-F7BFBEA885D5}" dt="2026-03-10T15:22:38.522" v="291"/>
        <pc:sldMkLst>
          <pc:docMk/>
          <pc:sldMk cId="3823276468" sldId="880"/>
        </pc:sldMkLst>
        <pc:spChg chg="mod">
          <ac:chgData name="Bonita Searle-Barnes" userId="e782127f-826a-4a83-a372-afedaa2e0d4f" providerId="ADAL" clId="{FA3BD239-4B9A-4CBA-8CF5-F7BFBEA885D5}" dt="2026-03-10T15:21:55.855" v="285" actId="14100"/>
          <ac:spMkLst>
            <pc:docMk/>
            <pc:sldMk cId="3823276468" sldId="880"/>
            <ac:spMk id="3" creationId="{1660C891-4962-AAEC-6506-9E84987330CC}"/>
          </ac:spMkLst>
        </pc:spChg>
        <pc:picChg chg="add mod">
          <ac:chgData name="Bonita Searle-Barnes" userId="e782127f-826a-4a83-a372-afedaa2e0d4f" providerId="ADAL" clId="{FA3BD239-4B9A-4CBA-8CF5-F7BFBEA885D5}" dt="2026-03-10T15:22:19.691" v="289" actId="1076"/>
          <ac:picMkLst>
            <pc:docMk/>
            <pc:sldMk cId="3823276468" sldId="880"/>
            <ac:picMk id="2" creationId="{462B2E11-AF89-1D5E-F1A9-4D94D935649C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5:56:40.467" v="442" actId="1076"/>
        <pc:sldMkLst>
          <pc:docMk/>
          <pc:sldMk cId="3934981759" sldId="881"/>
        </pc:sldMkLst>
        <pc:spChg chg="mod">
          <ac:chgData name="Bonita Searle-Barnes" userId="e782127f-826a-4a83-a372-afedaa2e0d4f" providerId="ADAL" clId="{FA3BD239-4B9A-4CBA-8CF5-F7BFBEA885D5}" dt="2026-03-10T15:22:54.945" v="292"/>
          <ac:spMkLst>
            <pc:docMk/>
            <pc:sldMk cId="3934981759" sldId="881"/>
            <ac:spMk id="3" creationId="{9FF72221-6F66-FB81-D752-2E3D0E8131BE}"/>
          </ac:spMkLst>
        </pc:spChg>
        <pc:spChg chg="mod">
          <ac:chgData name="Bonita Searle-Barnes" userId="e782127f-826a-4a83-a372-afedaa2e0d4f" providerId="ADAL" clId="{FA3BD239-4B9A-4CBA-8CF5-F7BFBEA885D5}" dt="2026-03-10T15:23:45.989" v="310"/>
          <ac:spMkLst>
            <pc:docMk/>
            <pc:sldMk cId="3934981759" sldId="881"/>
            <ac:spMk id="4" creationId="{54152913-ADE2-E9C7-1E4C-DE03BA1DD5F5}"/>
          </ac:spMkLst>
        </pc:spChg>
        <pc:picChg chg="add mod ord">
          <ac:chgData name="Bonita Searle-Barnes" userId="e782127f-826a-4a83-a372-afedaa2e0d4f" providerId="ADAL" clId="{FA3BD239-4B9A-4CBA-8CF5-F7BFBEA885D5}" dt="2026-03-10T15:56:40.467" v="442" actId="1076"/>
          <ac:picMkLst>
            <pc:docMk/>
            <pc:sldMk cId="3934981759" sldId="881"/>
            <ac:picMk id="6" creationId="{0E1BC27B-5171-A994-A100-E7079882AFC0}"/>
          </ac:picMkLst>
        </pc:picChg>
      </pc:sldChg>
      <pc:sldChg chg="addSp modSp mod modNotesTx">
        <pc:chgData name="Bonita Searle-Barnes" userId="e782127f-826a-4a83-a372-afedaa2e0d4f" providerId="ADAL" clId="{FA3BD239-4B9A-4CBA-8CF5-F7BFBEA885D5}" dt="2026-03-10T16:26:55.348" v="566" actId="1076"/>
        <pc:sldMkLst>
          <pc:docMk/>
          <pc:sldMk cId="3415971359" sldId="882"/>
        </pc:sldMkLst>
        <pc:spChg chg="mod">
          <ac:chgData name="Bonita Searle-Barnes" userId="e782127f-826a-4a83-a372-afedaa2e0d4f" providerId="ADAL" clId="{FA3BD239-4B9A-4CBA-8CF5-F7BFBEA885D5}" dt="2026-03-10T15:27:43.822" v="332" actId="14100"/>
          <ac:spMkLst>
            <pc:docMk/>
            <pc:sldMk cId="3415971359" sldId="882"/>
            <ac:spMk id="3" creationId="{BDE68196-9804-27AC-8E24-3B0B5B859930}"/>
          </ac:spMkLst>
        </pc:spChg>
        <pc:spChg chg="mod">
          <ac:chgData name="Bonita Searle-Barnes" userId="e782127f-826a-4a83-a372-afedaa2e0d4f" providerId="ADAL" clId="{FA3BD239-4B9A-4CBA-8CF5-F7BFBEA885D5}" dt="2026-03-10T16:24:43.473" v="548" actId="14100"/>
          <ac:spMkLst>
            <pc:docMk/>
            <pc:sldMk cId="3415971359" sldId="882"/>
            <ac:spMk id="4" creationId="{EDC02547-CB93-5B72-8B13-F2C692C9669D}"/>
          </ac:spMkLst>
        </pc:spChg>
        <pc:picChg chg="add mod ord">
          <ac:chgData name="Bonita Searle-Barnes" userId="e782127f-826a-4a83-a372-afedaa2e0d4f" providerId="ADAL" clId="{FA3BD239-4B9A-4CBA-8CF5-F7BFBEA885D5}" dt="2026-03-10T16:26:55.348" v="566" actId="1076"/>
          <ac:picMkLst>
            <pc:docMk/>
            <pc:sldMk cId="3415971359" sldId="882"/>
            <ac:picMk id="5" creationId="{A4A86321-7AF7-08F7-FA43-096EEE93BFCC}"/>
          </ac:picMkLst>
        </pc:picChg>
        <pc:picChg chg="add mod ord">
          <ac:chgData name="Bonita Searle-Barnes" userId="e782127f-826a-4a83-a372-afedaa2e0d4f" providerId="ADAL" clId="{FA3BD239-4B9A-4CBA-8CF5-F7BFBEA885D5}" dt="2026-03-10T16:26:12.930" v="561" actId="1076"/>
          <ac:picMkLst>
            <pc:docMk/>
            <pc:sldMk cId="3415971359" sldId="882"/>
            <ac:picMk id="7" creationId="{CAB2FA54-67C2-E9EA-14B7-3F47E08A8DCB}"/>
          </ac:picMkLst>
        </pc:picChg>
      </pc:sldChg>
      <pc:sldChg chg="addSp modSp mod modNotesTx">
        <pc:chgData name="Bonita Searle-Barnes" userId="e782127f-826a-4a83-a372-afedaa2e0d4f" providerId="ADAL" clId="{FA3BD239-4B9A-4CBA-8CF5-F7BFBEA885D5}" dt="2026-03-10T16:23:48.829" v="544" actId="1076"/>
        <pc:sldMkLst>
          <pc:docMk/>
          <pc:sldMk cId="4044970978" sldId="883"/>
        </pc:sldMkLst>
        <pc:spChg chg="mod">
          <ac:chgData name="Bonita Searle-Barnes" userId="e782127f-826a-4a83-a372-afedaa2e0d4f" providerId="ADAL" clId="{FA3BD239-4B9A-4CBA-8CF5-F7BFBEA885D5}" dt="2026-03-10T15:31:24.420" v="340"/>
          <ac:spMkLst>
            <pc:docMk/>
            <pc:sldMk cId="4044970978" sldId="883"/>
            <ac:spMk id="3" creationId="{619EE134-5ADF-844F-A461-CC8514653485}"/>
          </ac:spMkLst>
        </pc:spChg>
        <pc:spChg chg="mod">
          <ac:chgData name="Bonita Searle-Barnes" userId="e782127f-826a-4a83-a372-afedaa2e0d4f" providerId="ADAL" clId="{FA3BD239-4B9A-4CBA-8CF5-F7BFBEA885D5}" dt="2026-03-10T16:23:37.033" v="543" actId="14100"/>
          <ac:spMkLst>
            <pc:docMk/>
            <pc:sldMk cId="4044970978" sldId="883"/>
            <ac:spMk id="4" creationId="{BCFA6EF7-ADF6-AA93-F230-FCABFF160E3F}"/>
          </ac:spMkLst>
        </pc:spChg>
        <pc:picChg chg="add mod">
          <ac:chgData name="Bonita Searle-Barnes" userId="e782127f-826a-4a83-a372-afedaa2e0d4f" providerId="ADAL" clId="{FA3BD239-4B9A-4CBA-8CF5-F7BFBEA885D5}" dt="2026-03-10T16:23:48.829" v="544" actId="1076"/>
          <ac:picMkLst>
            <pc:docMk/>
            <pc:sldMk cId="4044970978" sldId="883"/>
            <ac:picMk id="5" creationId="{B157E4B9-CE6A-0818-C8E3-097F94DC725E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6:37:55.880" v="616"/>
        <pc:sldMkLst>
          <pc:docMk/>
          <pc:sldMk cId="1023531211" sldId="884"/>
        </pc:sldMkLst>
        <pc:spChg chg="mod">
          <ac:chgData name="Bonita Searle-Barnes" userId="e782127f-826a-4a83-a372-afedaa2e0d4f" providerId="ADAL" clId="{FA3BD239-4B9A-4CBA-8CF5-F7BFBEA885D5}" dt="2026-03-10T15:47:16.337" v="399"/>
          <ac:spMkLst>
            <pc:docMk/>
            <pc:sldMk cId="1023531211" sldId="884"/>
            <ac:spMk id="3" creationId="{1FD4E401-A679-EBBE-FCC9-4458E6EBF295}"/>
          </ac:spMkLst>
        </pc:spChg>
        <pc:spChg chg="mod">
          <ac:chgData name="Bonita Searle-Barnes" userId="e782127f-826a-4a83-a372-afedaa2e0d4f" providerId="ADAL" clId="{FA3BD239-4B9A-4CBA-8CF5-F7BFBEA885D5}" dt="2026-03-10T15:48:26.151" v="404" actId="14100"/>
          <ac:spMkLst>
            <pc:docMk/>
            <pc:sldMk cId="1023531211" sldId="884"/>
            <ac:spMk id="4" creationId="{2D750EA2-FB83-5494-89CB-E7F90B34901A}"/>
          </ac:spMkLst>
        </pc:spChg>
        <pc:picChg chg="add mod">
          <ac:chgData name="Bonita Searle-Barnes" userId="e782127f-826a-4a83-a372-afedaa2e0d4f" providerId="ADAL" clId="{FA3BD239-4B9A-4CBA-8CF5-F7BFBEA885D5}" dt="2026-03-10T16:37:55.880" v="616"/>
          <ac:picMkLst>
            <pc:docMk/>
            <pc:sldMk cId="1023531211" sldId="884"/>
            <ac:picMk id="7" creationId="{C4C6A7D3-88AF-F0D0-DC7A-8288802F9AE8}"/>
          </ac:picMkLst>
        </pc:picChg>
      </pc:sldChg>
      <pc:sldChg chg="addSp modSp mod">
        <pc:chgData name="Bonita Searle-Barnes" userId="e782127f-826a-4a83-a372-afedaa2e0d4f" providerId="ADAL" clId="{FA3BD239-4B9A-4CBA-8CF5-F7BFBEA885D5}" dt="2026-03-10T16:40:14.516" v="638" actId="1076"/>
        <pc:sldMkLst>
          <pc:docMk/>
          <pc:sldMk cId="3035684087" sldId="885"/>
        </pc:sldMkLst>
        <pc:spChg chg="mod">
          <ac:chgData name="Bonita Searle-Barnes" userId="e782127f-826a-4a83-a372-afedaa2e0d4f" providerId="ADAL" clId="{FA3BD239-4B9A-4CBA-8CF5-F7BFBEA885D5}" dt="2026-03-10T15:52:22.171" v="407"/>
          <ac:spMkLst>
            <pc:docMk/>
            <pc:sldMk cId="3035684087" sldId="885"/>
            <ac:spMk id="3" creationId="{305954C1-E42F-9F63-D6FF-D62A343DC29E}"/>
          </ac:spMkLst>
        </pc:spChg>
        <pc:spChg chg="mod">
          <ac:chgData name="Bonita Searle-Barnes" userId="e782127f-826a-4a83-a372-afedaa2e0d4f" providerId="ADAL" clId="{FA3BD239-4B9A-4CBA-8CF5-F7BFBEA885D5}" dt="2026-03-10T15:54:01.400" v="423" actId="14100"/>
          <ac:spMkLst>
            <pc:docMk/>
            <pc:sldMk cId="3035684087" sldId="885"/>
            <ac:spMk id="4" creationId="{8A0AAB0A-10AC-54C7-3811-69A03C477BBB}"/>
          </ac:spMkLst>
        </pc:spChg>
        <pc:picChg chg="add mod">
          <ac:chgData name="Bonita Searle-Barnes" userId="e782127f-826a-4a83-a372-afedaa2e0d4f" providerId="ADAL" clId="{FA3BD239-4B9A-4CBA-8CF5-F7BFBEA885D5}" dt="2026-03-10T16:40:14.516" v="638" actId="1076"/>
          <ac:picMkLst>
            <pc:docMk/>
            <pc:sldMk cId="3035684087" sldId="885"/>
            <ac:picMk id="5" creationId="{2133DA97-9232-50B9-90B2-170FC1706BFD}"/>
          </ac:picMkLst>
        </pc:picChg>
      </pc:sldChg>
      <pc:sldChg chg="addSp modSp mod modNotesTx">
        <pc:chgData name="Bonita Searle-Barnes" userId="e782127f-826a-4a83-a372-afedaa2e0d4f" providerId="ADAL" clId="{FA3BD239-4B9A-4CBA-8CF5-F7BFBEA885D5}" dt="2026-03-10T16:47:51.633" v="676" actId="1076"/>
        <pc:sldMkLst>
          <pc:docMk/>
          <pc:sldMk cId="1919528845" sldId="886"/>
        </pc:sldMkLst>
        <pc:spChg chg="mod">
          <ac:chgData name="Bonita Searle-Barnes" userId="e782127f-826a-4a83-a372-afedaa2e0d4f" providerId="ADAL" clId="{FA3BD239-4B9A-4CBA-8CF5-F7BFBEA885D5}" dt="2026-03-10T15:57:37.262" v="443"/>
          <ac:spMkLst>
            <pc:docMk/>
            <pc:sldMk cId="1919528845" sldId="886"/>
            <ac:spMk id="3" creationId="{05872E42-4B8C-D16A-D0F2-FF6E4E8A3D0C}"/>
          </ac:spMkLst>
        </pc:spChg>
        <pc:spChg chg="mod">
          <ac:chgData name="Bonita Searle-Barnes" userId="e782127f-826a-4a83-a372-afedaa2e0d4f" providerId="ADAL" clId="{FA3BD239-4B9A-4CBA-8CF5-F7BFBEA885D5}" dt="2026-03-10T15:58:21.416" v="448" actId="14100"/>
          <ac:spMkLst>
            <pc:docMk/>
            <pc:sldMk cId="1919528845" sldId="886"/>
            <ac:spMk id="5" creationId="{E186572F-0A3F-685F-5927-2C20A97EBA66}"/>
          </ac:spMkLst>
        </pc:spChg>
        <pc:picChg chg="add mod">
          <ac:chgData name="Bonita Searle-Barnes" userId="e782127f-826a-4a83-a372-afedaa2e0d4f" providerId="ADAL" clId="{FA3BD239-4B9A-4CBA-8CF5-F7BFBEA885D5}" dt="2026-03-10T16:47:51.633" v="676" actId="1076"/>
          <ac:picMkLst>
            <pc:docMk/>
            <pc:sldMk cId="1919528845" sldId="886"/>
            <ac:picMk id="4" creationId="{A09330FB-4061-B087-9A62-2BE7EC42DAE4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6:09:28.616" v="501"/>
        <pc:sldMkLst>
          <pc:docMk/>
          <pc:sldMk cId="3652732277" sldId="887"/>
        </pc:sldMkLst>
        <pc:spChg chg="mod">
          <ac:chgData name="Bonita Searle-Barnes" userId="e782127f-826a-4a83-a372-afedaa2e0d4f" providerId="ADAL" clId="{FA3BD239-4B9A-4CBA-8CF5-F7BFBEA885D5}" dt="2026-03-10T16:07:26.898" v="494"/>
          <ac:spMkLst>
            <pc:docMk/>
            <pc:sldMk cId="3652732277" sldId="887"/>
            <ac:spMk id="3" creationId="{91331B40-F10B-622A-3D04-B36A75903698}"/>
          </ac:spMkLst>
        </pc:spChg>
        <pc:picChg chg="add mod">
          <ac:chgData name="Bonita Searle-Barnes" userId="e782127f-826a-4a83-a372-afedaa2e0d4f" providerId="ADAL" clId="{FA3BD239-4B9A-4CBA-8CF5-F7BFBEA885D5}" dt="2026-03-10T16:09:15.021" v="500" actId="1076"/>
          <ac:picMkLst>
            <pc:docMk/>
            <pc:sldMk cId="3652732277" sldId="887"/>
            <ac:picMk id="5" creationId="{8DED965E-3D59-1899-55B6-7842CD9C5975}"/>
          </ac:picMkLst>
        </pc:picChg>
      </pc:sldChg>
      <pc:sldChg chg="addSp modSp mod modAnim modNotesTx">
        <pc:chgData name="Bonita Searle-Barnes" userId="e782127f-826a-4a83-a372-afedaa2e0d4f" providerId="ADAL" clId="{FA3BD239-4B9A-4CBA-8CF5-F7BFBEA885D5}" dt="2026-03-10T16:15:36.803" v="508"/>
        <pc:sldMkLst>
          <pc:docMk/>
          <pc:sldMk cId="1097233311" sldId="888"/>
        </pc:sldMkLst>
        <pc:spChg chg="mod">
          <ac:chgData name="Bonita Searle-Barnes" userId="e782127f-826a-4a83-a372-afedaa2e0d4f" providerId="ADAL" clId="{FA3BD239-4B9A-4CBA-8CF5-F7BFBEA885D5}" dt="2026-03-10T16:10:31.725" v="502"/>
          <ac:spMkLst>
            <pc:docMk/>
            <pc:sldMk cId="1097233311" sldId="888"/>
            <ac:spMk id="3" creationId="{BD2C31AF-C6AF-2970-2411-09B6F82C1A65}"/>
          </ac:spMkLst>
        </pc:spChg>
        <pc:spChg chg="mod">
          <ac:chgData name="Bonita Searle-Barnes" userId="e782127f-826a-4a83-a372-afedaa2e0d4f" providerId="ADAL" clId="{FA3BD239-4B9A-4CBA-8CF5-F7BFBEA885D5}" dt="2026-03-10T16:14:38.205" v="504" actId="12"/>
          <ac:spMkLst>
            <pc:docMk/>
            <pc:sldMk cId="1097233311" sldId="888"/>
            <ac:spMk id="4" creationId="{23073ACE-1A59-086D-2C89-224707AF72AD}"/>
          </ac:spMkLst>
        </pc:spChg>
        <pc:picChg chg="add mod">
          <ac:chgData name="Bonita Searle-Barnes" userId="e782127f-826a-4a83-a372-afedaa2e0d4f" providerId="ADAL" clId="{FA3BD239-4B9A-4CBA-8CF5-F7BFBEA885D5}" dt="2026-03-10T16:15:11.282" v="506" actId="1076"/>
          <ac:picMkLst>
            <pc:docMk/>
            <pc:sldMk cId="1097233311" sldId="888"/>
            <ac:picMk id="2" creationId="{3A9413B7-0B08-212F-BE62-FC3D9230BD78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4:50:50.690" v="107"/>
        <pc:sldMkLst>
          <pc:docMk/>
          <pc:sldMk cId="20316650" sldId="889"/>
        </pc:sldMkLst>
        <pc:spChg chg="mod">
          <ac:chgData name="Bonita Searle-Barnes" userId="e782127f-826a-4a83-a372-afedaa2e0d4f" providerId="ADAL" clId="{FA3BD239-4B9A-4CBA-8CF5-F7BFBEA885D5}" dt="2026-03-10T14:49:53.020" v="101"/>
          <ac:spMkLst>
            <pc:docMk/>
            <pc:sldMk cId="20316650" sldId="889"/>
            <ac:spMk id="3" creationId="{0F44E49F-FD45-3619-520F-D4B18C0FB522}"/>
          </ac:spMkLst>
        </pc:spChg>
        <pc:spChg chg="mod">
          <ac:chgData name="Bonita Searle-Barnes" userId="e782127f-826a-4a83-a372-afedaa2e0d4f" providerId="ADAL" clId="{FA3BD239-4B9A-4CBA-8CF5-F7BFBEA885D5}" dt="2026-03-10T14:50:33.396" v="106" actId="12"/>
          <ac:spMkLst>
            <pc:docMk/>
            <pc:sldMk cId="20316650" sldId="889"/>
            <ac:spMk id="6" creationId="{85F4E479-BB49-02A1-9970-A9FFFA9FEE12}"/>
          </ac:spMkLst>
        </pc:spChg>
        <pc:picChg chg="add mod">
          <ac:chgData name="Bonita Searle-Barnes" userId="e782127f-826a-4a83-a372-afedaa2e0d4f" providerId="ADAL" clId="{FA3BD239-4B9A-4CBA-8CF5-F7BFBEA885D5}" dt="2026-03-10T14:50:29.562" v="105" actId="1076"/>
          <ac:picMkLst>
            <pc:docMk/>
            <pc:sldMk cId="20316650" sldId="889"/>
            <ac:picMk id="2" creationId="{939E1AF3-DCC0-57A2-CE9C-B3075321FB45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4:49:38.483" v="100"/>
        <pc:sldMkLst>
          <pc:docMk/>
          <pc:sldMk cId="983629144" sldId="890"/>
        </pc:sldMkLst>
        <pc:spChg chg="mod">
          <ac:chgData name="Bonita Searle-Barnes" userId="e782127f-826a-4a83-a372-afedaa2e0d4f" providerId="ADAL" clId="{FA3BD239-4B9A-4CBA-8CF5-F7BFBEA885D5}" dt="2026-03-10T14:43:37.789" v="93"/>
          <ac:spMkLst>
            <pc:docMk/>
            <pc:sldMk cId="983629144" sldId="890"/>
            <ac:spMk id="3" creationId="{81DD25EF-AB84-83A0-C24C-247723007379}"/>
          </ac:spMkLst>
        </pc:spChg>
        <pc:spChg chg="mod">
          <ac:chgData name="Bonita Searle-Barnes" userId="e782127f-826a-4a83-a372-afedaa2e0d4f" providerId="ADAL" clId="{FA3BD239-4B9A-4CBA-8CF5-F7BFBEA885D5}" dt="2026-03-10T14:49:00.999" v="97" actId="14100"/>
          <ac:spMkLst>
            <pc:docMk/>
            <pc:sldMk cId="983629144" sldId="890"/>
            <ac:spMk id="6" creationId="{68723E9F-F5CE-BF63-6482-C12C6706E8E7}"/>
          </ac:spMkLst>
        </pc:spChg>
        <pc:picChg chg="add mod">
          <ac:chgData name="Bonita Searle-Barnes" userId="e782127f-826a-4a83-a372-afedaa2e0d4f" providerId="ADAL" clId="{FA3BD239-4B9A-4CBA-8CF5-F7BFBEA885D5}" dt="2026-03-10T14:49:21.056" v="99" actId="1076"/>
          <ac:picMkLst>
            <pc:docMk/>
            <pc:sldMk cId="983629144" sldId="890"/>
            <ac:picMk id="5" creationId="{070FC797-5907-A416-01A3-22EC0BD57DE2}"/>
          </ac:picMkLst>
        </pc:picChg>
      </pc:sldChg>
      <pc:sldChg chg="delSp modSp mod modNotesTx">
        <pc:chgData name="Bonita Searle-Barnes" userId="e782127f-826a-4a83-a372-afedaa2e0d4f" providerId="ADAL" clId="{FA3BD239-4B9A-4CBA-8CF5-F7BFBEA885D5}" dt="2026-03-10T14:51:53.299" v="115" actId="14100"/>
        <pc:sldMkLst>
          <pc:docMk/>
          <pc:sldMk cId="2879791615" sldId="891"/>
        </pc:sldMkLst>
        <pc:spChg chg="mod">
          <ac:chgData name="Bonita Searle-Barnes" userId="e782127f-826a-4a83-a372-afedaa2e0d4f" providerId="ADAL" clId="{FA3BD239-4B9A-4CBA-8CF5-F7BFBEA885D5}" dt="2026-03-10T14:51:08.319" v="108"/>
          <ac:spMkLst>
            <pc:docMk/>
            <pc:sldMk cId="2879791615" sldId="891"/>
            <ac:spMk id="3" creationId="{50C61DDA-66F0-12AE-1BA6-D867F4E58CEA}"/>
          </ac:spMkLst>
        </pc:spChg>
        <pc:spChg chg="mod">
          <ac:chgData name="Bonita Searle-Barnes" userId="e782127f-826a-4a83-a372-afedaa2e0d4f" providerId="ADAL" clId="{FA3BD239-4B9A-4CBA-8CF5-F7BFBEA885D5}" dt="2026-03-10T14:51:53.299" v="115" actId="14100"/>
          <ac:spMkLst>
            <pc:docMk/>
            <pc:sldMk cId="2879791615" sldId="891"/>
            <ac:spMk id="6" creationId="{F9439FDD-ECE6-9875-5267-C2F45C1200E2}"/>
          </ac:spMkLst>
        </pc:spChg>
      </pc:sldChg>
      <pc:sldChg chg="addSp modSp mod modNotesTx">
        <pc:chgData name="Bonita Searle-Barnes" userId="e782127f-826a-4a83-a372-afedaa2e0d4f" providerId="ADAL" clId="{FA3BD239-4B9A-4CBA-8CF5-F7BFBEA885D5}" dt="2026-03-10T14:55:23.044" v="121"/>
        <pc:sldMkLst>
          <pc:docMk/>
          <pc:sldMk cId="1133998036" sldId="892"/>
        </pc:sldMkLst>
        <pc:spChg chg="mod">
          <ac:chgData name="Bonita Searle-Barnes" userId="e782127f-826a-4a83-a372-afedaa2e0d4f" providerId="ADAL" clId="{FA3BD239-4B9A-4CBA-8CF5-F7BFBEA885D5}" dt="2026-03-10T14:52:21.018" v="116"/>
          <ac:spMkLst>
            <pc:docMk/>
            <pc:sldMk cId="1133998036" sldId="892"/>
            <ac:spMk id="3" creationId="{8C3C1E0D-FE3B-F469-B9AA-141F138D6FA4}"/>
          </ac:spMkLst>
        </pc:spChg>
        <pc:spChg chg="mod">
          <ac:chgData name="Bonita Searle-Barnes" userId="e782127f-826a-4a83-a372-afedaa2e0d4f" providerId="ADAL" clId="{FA3BD239-4B9A-4CBA-8CF5-F7BFBEA885D5}" dt="2026-03-10T14:54:51.553" v="117" actId="6549"/>
          <ac:spMkLst>
            <pc:docMk/>
            <pc:sldMk cId="1133998036" sldId="892"/>
            <ac:spMk id="6" creationId="{473E83DF-2AC3-5EC7-385F-EA439B645C71}"/>
          </ac:spMkLst>
        </pc:spChg>
        <pc:picChg chg="add mod">
          <ac:chgData name="Bonita Searle-Barnes" userId="e782127f-826a-4a83-a372-afedaa2e0d4f" providerId="ADAL" clId="{FA3BD239-4B9A-4CBA-8CF5-F7BFBEA885D5}" dt="2026-03-10T14:55:06.096" v="120" actId="1076"/>
          <ac:picMkLst>
            <pc:docMk/>
            <pc:sldMk cId="1133998036" sldId="892"/>
            <ac:picMk id="2" creationId="{4D31968E-F438-D5D3-9FA7-A6B16200C7D6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5:45:41.005" v="398"/>
        <pc:sldMkLst>
          <pc:docMk/>
          <pc:sldMk cId="3081401779" sldId="893"/>
        </pc:sldMkLst>
        <pc:spChg chg="mod">
          <ac:chgData name="Bonita Searle-Barnes" userId="e782127f-826a-4a83-a372-afedaa2e0d4f" providerId="ADAL" clId="{FA3BD239-4B9A-4CBA-8CF5-F7BFBEA885D5}" dt="2026-03-10T15:09:41.334" v="159"/>
          <ac:spMkLst>
            <pc:docMk/>
            <pc:sldMk cId="3081401779" sldId="893"/>
            <ac:spMk id="3" creationId="{94CA008C-7D18-3558-60CB-F977868D8AFE}"/>
          </ac:spMkLst>
        </pc:spChg>
        <pc:spChg chg="add mod">
          <ac:chgData name="Bonita Searle-Barnes" userId="e782127f-826a-4a83-a372-afedaa2e0d4f" providerId="ADAL" clId="{FA3BD239-4B9A-4CBA-8CF5-F7BFBEA885D5}" dt="2026-03-10T15:10:49.499" v="179"/>
          <ac:spMkLst>
            <pc:docMk/>
            <pc:sldMk cId="3081401779" sldId="893"/>
            <ac:spMk id="6" creationId="{2F4DA18C-D361-B59A-72A5-F089AB09716C}"/>
          </ac:spMkLst>
        </pc:spChg>
        <pc:picChg chg="add mod ord">
          <ac:chgData name="Bonita Searle-Barnes" userId="e782127f-826a-4a83-a372-afedaa2e0d4f" providerId="ADAL" clId="{FA3BD239-4B9A-4CBA-8CF5-F7BFBEA885D5}" dt="2026-03-10T15:45:41.005" v="398"/>
          <ac:picMkLst>
            <pc:docMk/>
            <pc:sldMk cId="3081401779" sldId="893"/>
            <ac:picMk id="8" creationId="{49FB94F2-A57C-2925-1717-3A60FF69DD8E}"/>
          </ac:picMkLst>
        </pc:picChg>
      </pc:sldChg>
      <pc:sldChg chg="addSp modSp mod modNotesTx">
        <pc:chgData name="Bonita Searle-Barnes" userId="e782127f-826a-4a83-a372-afedaa2e0d4f" providerId="ADAL" clId="{FA3BD239-4B9A-4CBA-8CF5-F7BFBEA885D5}" dt="2026-03-10T16:30:57.670" v="584" actId="1076"/>
        <pc:sldMkLst>
          <pc:docMk/>
          <pc:sldMk cId="2250900926" sldId="894"/>
        </pc:sldMkLst>
        <pc:spChg chg="mod">
          <ac:chgData name="Bonita Searle-Barnes" userId="e782127f-826a-4a83-a372-afedaa2e0d4f" providerId="ADAL" clId="{FA3BD239-4B9A-4CBA-8CF5-F7BFBEA885D5}" dt="2026-03-10T15:38:11.151" v="367"/>
          <ac:spMkLst>
            <pc:docMk/>
            <pc:sldMk cId="2250900926" sldId="894"/>
            <ac:spMk id="3" creationId="{C3411992-D090-BF05-D2DB-0BAA86270ACE}"/>
          </ac:spMkLst>
        </pc:spChg>
        <pc:spChg chg="mod">
          <ac:chgData name="Bonita Searle-Barnes" userId="e782127f-826a-4a83-a372-afedaa2e0d4f" providerId="ADAL" clId="{FA3BD239-4B9A-4CBA-8CF5-F7BFBEA885D5}" dt="2026-03-10T15:39:00.547" v="379" actId="20577"/>
          <ac:spMkLst>
            <pc:docMk/>
            <pc:sldMk cId="2250900926" sldId="894"/>
            <ac:spMk id="4" creationId="{F9C25429-51BD-4E5D-F818-B8C822752CC0}"/>
          </ac:spMkLst>
        </pc:spChg>
        <pc:picChg chg="add mod">
          <ac:chgData name="Bonita Searle-Barnes" userId="e782127f-826a-4a83-a372-afedaa2e0d4f" providerId="ADAL" clId="{FA3BD239-4B9A-4CBA-8CF5-F7BFBEA885D5}" dt="2026-03-10T16:30:57.670" v="584" actId="1076"/>
          <ac:picMkLst>
            <pc:docMk/>
            <pc:sldMk cId="2250900926" sldId="894"/>
            <ac:picMk id="5" creationId="{CDA3540B-546F-8AB2-C645-45F2908616EB}"/>
          </ac:picMkLst>
        </pc:picChg>
      </pc:sldChg>
      <pc:sldChg chg="addSp delSp modSp mod modNotesTx">
        <pc:chgData name="Bonita Searle-Barnes" userId="e782127f-826a-4a83-a372-afedaa2e0d4f" providerId="ADAL" clId="{FA3BD239-4B9A-4CBA-8CF5-F7BFBEA885D5}" dt="2026-03-10T16:07:05.155" v="493"/>
        <pc:sldMkLst>
          <pc:docMk/>
          <pc:sldMk cId="3782284050" sldId="895"/>
        </pc:sldMkLst>
        <pc:spChg chg="mod">
          <ac:chgData name="Bonita Searle-Barnes" userId="e782127f-826a-4a83-a372-afedaa2e0d4f" providerId="ADAL" clId="{FA3BD239-4B9A-4CBA-8CF5-F7BFBEA885D5}" dt="2026-03-10T16:05:53.367" v="473"/>
          <ac:spMkLst>
            <pc:docMk/>
            <pc:sldMk cId="3782284050" sldId="895"/>
            <ac:spMk id="3" creationId="{623B6F28-F4C6-4834-C012-73F4F704B268}"/>
          </ac:spMkLst>
        </pc:spChg>
        <pc:spChg chg="add mod">
          <ac:chgData name="Bonita Searle-Barnes" userId="e782127f-826a-4a83-a372-afedaa2e0d4f" providerId="ADAL" clId="{FA3BD239-4B9A-4CBA-8CF5-F7BFBEA885D5}" dt="2026-03-10T16:06:46.644" v="492" actId="14100"/>
          <ac:spMkLst>
            <pc:docMk/>
            <pc:sldMk cId="3782284050" sldId="895"/>
            <ac:spMk id="5" creationId="{1FADADDF-D281-52F8-F013-B81731C51583}"/>
          </ac:spMkLst>
        </pc:spChg>
      </pc:sldChg>
      <pc:sldChg chg="modSp add mod modAnim">
        <pc:chgData name="Bonita Searle-Barnes" userId="e782127f-826a-4a83-a372-afedaa2e0d4f" providerId="ADAL" clId="{FA3BD239-4B9A-4CBA-8CF5-F7BFBEA885D5}" dt="2026-03-10T15:20:04.914" v="282"/>
        <pc:sldMkLst>
          <pc:docMk/>
          <pc:sldMk cId="470441465" sldId="896"/>
        </pc:sldMkLst>
        <pc:spChg chg="mod">
          <ac:chgData name="Bonita Searle-Barnes" userId="e782127f-826a-4a83-a372-afedaa2e0d4f" providerId="ADAL" clId="{FA3BD239-4B9A-4CBA-8CF5-F7BFBEA885D5}" dt="2026-03-10T15:19:44.744" v="278" actId="207"/>
          <ac:spMkLst>
            <pc:docMk/>
            <pc:sldMk cId="470441465" sldId="896"/>
            <ac:spMk id="4" creationId="{24691017-237A-DC48-C95F-A2AA3D54EFA9}"/>
          </ac:spMkLst>
        </pc:spChg>
      </pc:sldChg>
      <pc:sldChg chg="modSp add mod modNotesTx">
        <pc:chgData name="Bonita Searle-Barnes" userId="e782127f-826a-4a83-a372-afedaa2e0d4f" providerId="ADAL" clId="{FA3BD239-4B9A-4CBA-8CF5-F7BFBEA885D5}" dt="2026-03-10T16:44:51.042" v="662"/>
        <pc:sldMkLst>
          <pc:docMk/>
          <pc:sldMk cId="1143250576" sldId="897"/>
        </pc:sldMkLst>
        <pc:spChg chg="mod">
          <ac:chgData name="Bonita Searle-Barnes" userId="e782127f-826a-4a83-a372-afedaa2e0d4f" providerId="ADAL" clId="{FA3BD239-4B9A-4CBA-8CF5-F7BFBEA885D5}" dt="2026-03-10T16:44:02.837" v="658"/>
          <ac:spMkLst>
            <pc:docMk/>
            <pc:sldMk cId="1143250576" sldId="897"/>
            <ac:spMk id="3" creationId="{B969C824-0EB3-1A0F-99AC-0F3548E746E8}"/>
          </ac:spMkLst>
        </pc:spChg>
        <pc:spChg chg="mod">
          <ac:chgData name="Bonita Searle-Barnes" userId="e782127f-826a-4a83-a372-afedaa2e0d4f" providerId="ADAL" clId="{FA3BD239-4B9A-4CBA-8CF5-F7BFBEA885D5}" dt="2026-03-10T16:44:36.005" v="661" actId="948"/>
          <ac:spMkLst>
            <pc:docMk/>
            <pc:sldMk cId="1143250576" sldId="897"/>
            <ac:spMk id="4" creationId="{787A0A9D-20BB-C314-CC23-00E728FECBF9}"/>
          </ac:spMkLst>
        </pc:spChg>
      </pc:sldChg>
      <pc:sldChg chg="addSp delSp modSp add mod modNotesTx">
        <pc:chgData name="Bonita Searle-Barnes" userId="e782127f-826a-4a83-a372-afedaa2e0d4f" providerId="ADAL" clId="{FA3BD239-4B9A-4CBA-8CF5-F7BFBEA885D5}" dt="2026-03-24T16:40:01.025" v="993" actId="1076"/>
        <pc:sldMkLst>
          <pc:docMk/>
          <pc:sldMk cId="3371379848" sldId="898"/>
        </pc:sldMkLst>
        <pc:spChg chg="mod">
          <ac:chgData name="Bonita Searle-Barnes" userId="e782127f-826a-4a83-a372-afedaa2e0d4f" providerId="ADAL" clId="{FA3BD239-4B9A-4CBA-8CF5-F7BFBEA885D5}" dt="2026-03-10T16:45:22.878" v="665" actId="14100"/>
          <ac:spMkLst>
            <pc:docMk/>
            <pc:sldMk cId="3371379848" sldId="898"/>
            <ac:spMk id="3" creationId="{81DF3F56-C21F-6892-DE43-F5EE9C5931DD}"/>
          </ac:spMkLst>
        </pc:spChg>
        <pc:picChg chg="add mod ord">
          <ac:chgData name="Bonita Searle-Barnes" userId="e782127f-826a-4a83-a372-afedaa2e0d4f" providerId="ADAL" clId="{FA3BD239-4B9A-4CBA-8CF5-F7BFBEA885D5}" dt="2026-03-24T16:40:01.025" v="993" actId="1076"/>
          <ac:picMkLst>
            <pc:docMk/>
            <pc:sldMk cId="3371379848" sldId="898"/>
            <ac:picMk id="2" creationId="{FB61FC51-C227-1D95-26DC-31005134893A}"/>
          </ac:picMkLst>
        </pc:picChg>
      </pc:sldChg>
      <pc:sldChg chg="modSp add mod ord modNotesTx">
        <pc:chgData name="Bonita Searle-Barnes" userId="e782127f-826a-4a83-a372-afedaa2e0d4f" providerId="ADAL" clId="{FA3BD239-4B9A-4CBA-8CF5-F7BFBEA885D5}" dt="2026-03-10T16:50:05.838" v="696"/>
        <pc:sldMkLst>
          <pc:docMk/>
          <pc:sldMk cId="1842195067" sldId="899"/>
        </pc:sldMkLst>
        <pc:spChg chg="mod">
          <ac:chgData name="Bonita Searle-Barnes" userId="e782127f-826a-4a83-a372-afedaa2e0d4f" providerId="ADAL" clId="{FA3BD239-4B9A-4CBA-8CF5-F7BFBEA885D5}" dt="2026-03-10T16:48:47.620" v="681" actId="6549"/>
          <ac:spMkLst>
            <pc:docMk/>
            <pc:sldMk cId="1842195067" sldId="899"/>
            <ac:spMk id="3" creationId="{472ECE07-BBB9-2C70-D362-F565B4FCEF5C}"/>
          </ac:spMkLst>
        </pc:spChg>
        <pc:spChg chg="mod">
          <ac:chgData name="Bonita Searle-Barnes" userId="e782127f-826a-4a83-a372-afedaa2e0d4f" providerId="ADAL" clId="{FA3BD239-4B9A-4CBA-8CF5-F7BFBEA885D5}" dt="2026-03-10T16:49:45.431" v="695" actId="20577"/>
          <ac:spMkLst>
            <pc:docMk/>
            <pc:sldMk cId="1842195067" sldId="899"/>
            <ac:spMk id="4" creationId="{B9FCC027-E9D7-D247-0AEB-AD4C5F9A56D4}"/>
          </ac:spMkLst>
        </pc:spChg>
      </pc:sldChg>
      <pc:sldChg chg="addSp delSp modSp add mod modNotesTx">
        <pc:chgData name="Bonita Searle-Barnes" userId="e782127f-826a-4a83-a372-afedaa2e0d4f" providerId="ADAL" clId="{FA3BD239-4B9A-4CBA-8CF5-F7BFBEA885D5}" dt="2026-03-10T16:59:51.931" v="761" actId="1076"/>
        <pc:sldMkLst>
          <pc:docMk/>
          <pc:sldMk cId="1069098663" sldId="900"/>
        </pc:sldMkLst>
        <pc:spChg chg="mod">
          <ac:chgData name="Bonita Searle-Barnes" userId="e782127f-826a-4a83-a372-afedaa2e0d4f" providerId="ADAL" clId="{FA3BD239-4B9A-4CBA-8CF5-F7BFBEA885D5}" dt="2026-03-10T16:50:34.248" v="698"/>
          <ac:spMkLst>
            <pc:docMk/>
            <pc:sldMk cId="1069098663" sldId="900"/>
            <ac:spMk id="3" creationId="{9A5F0CCD-CEC1-6826-4096-5E8452307213}"/>
          </ac:spMkLst>
        </pc:spChg>
        <pc:picChg chg="add mod ord">
          <ac:chgData name="Bonita Searle-Barnes" userId="e782127f-826a-4a83-a372-afedaa2e0d4f" providerId="ADAL" clId="{FA3BD239-4B9A-4CBA-8CF5-F7BFBEA885D5}" dt="2026-03-10T16:59:51.931" v="761" actId="1076"/>
          <ac:picMkLst>
            <pc:docMk/>
            <pc:sldMk cId="1069098663" sldId="900"/>
            <ac:picMk id="6" creationId="{66A5E14F-4095-F636-F8D5-FC852CC5B726}"/>
          </ac:picMkLst>
        </pc:picChg>
      </pc:sldChg>
      <pc:sldChg chg="addSp delSp modSp add mod ord modNotesTx">
        <pc:chgData name="Bonita Searle-Barnes" userId="e782127f-826a-4a83-a372-afedaa2e0d4f" providerId="ADAL" clId="{FA3BD239-4B9A-4CBA-8CF5-F7BFBEA885D5}" dt="2026-03-10T16:56:09.447" v="751"/>
        <pc:sldMkLst>
          <pc:docMk/>
          <pc:sldMk cId="2720303441" sldId="901"/>
        </pc:sldMkLst>
        <pc:spChg chg="mod">
          <ac:chgData name="Bonita Searle-Barnes" userId="e782127f-826a-4a83-a372-afedaa2e0d4f" providerId="ADAL" clId="{FA3BD239-4B9A-4CBA-8CF5-F7BFBEA885D5}" dt="2026-03-10T16:54:38.635" v="713" actId="14100"/>
          <ac:spMkLst>
            <pc:docMk/>
            <pc:sldMk cId="2720303441" sldId="901"/>
            <ac:spMk id="3" creationId="{FD22ABCF-4782-9844-12E3-C6EE69630BFA}"/>
          </ac:spMkLst>
        </pc:spChg>
        <pc:spChg chg="add mod">
          <ac:chgData name="Bonita Searle-Barnes" userId="e782127f-826a-4a83-a372-afedaa2e0d4f" providerId="ADAL" clId="{FA3BD239-4B9A-4CBA-8CF5-F7BFBEA885D5}" dt="2026-03-10T16:55:48.040" v="750" actId="1036"/>
          <ac:spMkLst>
            <pc:docMk/>
            <pc:sldMk cId="2720303441" sldId="901"/>
            <ac:spMk id="5" creationId="{89DB582E-A897-32EF-8AB4-1DC88D2561F8}"/>
          </ac:spMkLst>
        </pc:spChg>
      </pc:sldChg>
      <pc:sldChg chg="modSp add mod modNotesTx">
        <pc:chgData name="Bonita Searle-Barnes" userId="e782127f-826a-4a83-a372-afedaa2e0d4f" providerId="ADAL" clId="{FA3BD239-4B9A-4CBA-8CF5-F7BFBEA885D5}" dt="2026-03-11T11:59:01.111" v="812" actId="20577"/>
        <pc:sldMkLst>
          <pc:docMk/>
          <pc:sldMk cId="3934351385" sldId="902"/>
        </pc:sldMkLst>
        <pc:spChg chg="mod">
          <ac:chgData name="Bonita Searle-Barnes" userId="e782127f-826a-4a83-a372-afedaa2e0d4f" providerId="ADAL" clId="{FA3BD239-4B9A-4CBA-8CF5-F7BFBEA885D5}" dt="2026-03-10T17:01:05.768" v="781" actId="20577"/>
          <ac:spMkLst>
            <pc:docMk/>
            <pc:sldMk cId="3934351385" sldId="902"/>
            <ac:spMk id="3" creationId="{7C0334E5-F289-1EDE-0C4F-339C8E0C0DB4}"/>
          </ac:spMkLst>
        </pc:spChg>
        <pc:spChg chg="mod">
          <ac:chgData name="Bonita Searle-Barnes" userId="e782127f-826a-4a83-a372-afedaa2e0d4f" providerId="ADAL" clId="{FA3BD239-4B9A-4CBA-8CF5-F7BFBEA885D5}" dt="2026-03-11T11:59:01.111" v="812" actId="20577"/>
          <ac:spMkLst>
            <pc:docMk/>
            <pc:sldMk cId="3934351385" sldId="902"/>
            <ac:spMk id="5" creationId="{AE78BA04-5386-9A94-9853-7872B05B0A1A}"/>
          </ac:spMkLst>
        </pc:spChg>
      </pc:sldChg>
      <pc:sldChg chg="modSp add mod">
        <pc:chgData name="Bonita Searle-Barnes" userId="e782127f-826a-4a83-a372-afedaa2e0d4f" providerId="ADAL" clId="{FA3BD239-4B9A-4CBA-8CF5-F7BFBEA885D5}" dt="2026-03-11T12:14:53.236" v="989" actId="11"/>
        <pc:sldMkLst>
          <pc:docMk/>
          <pc:sldMk cId="2374281716" sldId="903"/>
        </pc:sldMkLst>
        <pc:spChg chg="mod">
          <ac:chgData name="Bonita Searle-Barnes" userId="e782127f-826a-4a83-a372-afedaa2e0d4f" providerId="ADAL" clId="{FA3BD239-4B9A-4CBA-8CF5-F7BFBEA885D5}" dt="2026-03-11T12:12:57.755" v="972" actId="20577"/>
          <ac:spMkLst>
            <pc:docMk/>
            <pc:sldMk cId="2374281716" sldId="903"/>
            <ac:spMk id="3" creationId="{10F6D322-A313-3108-877B-D453328F4371}"/>
          </ac:spMkLst>
        </pc:spChg>
        <pc:spChg chg="mod">
          <ac:chgData name="Bonita Searle-Barnes" userId="e782127f-826a-4a83-a372-afedaa2e0d4f" providerId="ADAL" clId="{FA3BD239-4B9A-4CBA-8CF5-F7BFBEA885D5}" dt="2026-03-11T12:14:53.236" v="989" actId="11"/>
          <ac:spMkLst>
            <pc:docMk/>
            <pc:sldMk cId="2374281716" sldId="903"/>
            <ac:spMk id="4" creationId="{DF2EFC24-5324-9416-3ED6-7147EB22355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00C8EE-4A53-6146-B2C8-C08F2BD9F8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0DDE1-31D0-F642-B716-ED44ACA608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ADFC4-7390-4B45-8FC4-AA8A51FC95DD}" type="datetimeFigureOut">
              <a:rPr lang="en-GB" smtClean="0">
                <a:latin typeface="Poppins" pitchFamily="2" charset="77"/>
                <a:cs typeface="Poppins" pitchFamily="2" charset="77"/>
              </a:rPr>
              <a:t>26/03/2026</a:t>
            </a:fld>
            <a:endParaRPr lang="en-GB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FFC1E-7CDE-D14C-9B9F-C869127DFB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7EEA6-9247-364A-AEB1-C45AEFA51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8D7B8-B1CC-F644-87A6-7BEB13BBDD2F}" type="slidenum">
              <a:rPr lang="en-GB" smtClean="0">
                <a:latin typeface="Poppins" pitchFamily="2" charset="77"/>
                <a:cs typeface="Poppins" pitchFamily="2" charset="77"/>
              </a:rPr>
              <a:t>‹#›</a:t>
            </a:fld>
            <a:endParaRPr lang="en-GB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EF3626-7CD6-124F-B901-C4E2AFBA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14" y="9285"/>
            <a:ext cx="1494971" cy="3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6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latin typeface="Poppins" pitchFamily="2" charset="77"/>
                <a:cs typeface="Poppins" pitchFamily="2" charset="77"/>
              </a:defRPr>
            </a:lvl1pPr>
          </a:lstStyle>
          <a:p>
            <a:fld id="{1ADB868C-099B-434E-8A2D-9C00C3E8136C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37FF5B3C-53B5-664F-A361-196110A59A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485A5E-4B24-3142-8E0E-110BA3C1E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14" y="9285"/>
            <a:ext cx="1494971" cy="3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090" rtl="0" eaLnBrk="1" latinLnBrk="0" hangingPunct="1">
      <a:defRPr sz="1602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10545" algn="l" defTabSz="1221090" rtl="0" eaLnBrk="1" latinLnBrk="0" hangingPunct="1">
      <a:defRPr sz="1602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21090" algn="l" defTabSz="1221090" rtl="0" eaLnBrk="1" latinLnBrk="0" hangingPunct="1">
      <a:defRPr sz="1602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31635" algn="l" defTabSz="1221090" rtl="0" eaLnBrk="1" latinLnBrk="0" hangingPunct="1">
      <a:defRPr sz="1602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42180" algn="l" defTabSz="1221090" rtl="0" eaLnBrk="1" latinLnBrk="0" hangingPunct="1">
      <a:defRPr sz="1602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052724" algn="l" defTabSz="1221090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6pPr>
    <a:lvl7pPr marL="3663269" algn="l" defTabSz="1221090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7pPr>
    <a:lvl8pPr marL="4273814" algn="l" defTabSz="1221090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8pPr>
    <a:lvl9pPr marL="4884359" algn="l" defTabSz="1221090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3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A6F29069-B9FD-1959-6FD8-FE0335A35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:notes">
            <a:extLst>
              <a:ext uri="{FF2B5EF4-FFF2-40B4-BE49-F238E27FC236}">
                <a16:creationId xmlns:a16="http://schemas.microsoft.com/office/drawing/2014/main" id="{0D999237-4230-76BD-8AD6-8B345ABAA0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 dirty="0"/>
              <a:t>Timing: 5 min. Use Energy Saving Trust solar water heating description in tutor handout.</a:t>
            </a:r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65" name="Google Shape;65;p9:notes">
            <a:extLst>
              <a:ext uri="{FF2B5EF4-FFF2-40B4-BE49-F238E27FC236}">
                <a16:creationId xmlns:a16="http://schemas.microsoft.com/office/drawing/2014/main" id="{F0123B61-3706-476C-DC9B-120BBFB136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0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6819F-5ED5-B246-5C94-83F145519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F7E6E-414F-7644-BD05-C9BD7241E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D960C-36E5-4E8F-2606-FCD1E92EB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6–8 min. Add a local example and ask: how does this relate to cooling demand?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62DD8-A660-1868-F2C4-D23A8975F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70FD1-7F7B-DF3B-685F-C2AC4AFA9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96694-930A-5E13-5672-04F4672BC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B3D65-7D63-DC02-8FB9-4F622F03C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6–8 min. Add a local example and ask: how does this relate to cooling demand?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4702-5EA7-E29A-1259-E40679FAC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52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7FACD-ED8F-25E9-CDD2-691FBCAA1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E0B1E-85A9-94C7-ACC4-2CEE67601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90547-F065-3ABD-7D5C-A96A914E9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6–8 min. Add a local example and ask: how does this relate to cooling demand?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21E04-CEC3-F603-7250-68092E930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84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9B88E-B144-493B-6557-14D376D06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58062-BBEC-9D50-E987-8A97C7367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C46FD-F2AE-327F-C56D-E028FFFEA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6–8 min. Add a local example and ask: how does this relate to cooling demand?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942B1-66F7-A00B-FAFE-B6912FAA6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32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2FDC5-1D53-0A90-AB75-1AEE0D523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D90B2-E43C-04D3-52E4-1AD85FAE8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A6E94-6F5F-A84F-36FB-ED64CD351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D16E0-0D63-0C28-7C5F-A06B08FF0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01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34B2C-10A7-2C9E-315A-629864F3B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91151-7C04-E4CE-0C2C-7AD52DBB1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CEAD1-F768-C430-9470-B6C998EE6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21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Answers.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Which makes electricity directly from sunlight: PV or solar thermal?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PV (photovoltaic) makes electricity directly from sunlight.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thermal heats a fluid first, and that heat is then used to generate power.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Name two renewables that use turbines connected to generators.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Examples include: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 power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Hydropower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(Others: tidal, wave, geothermal, steam turbines)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3) Give one reason storage is useful on a high‑renewables grid. 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smooths out variability – storing excess energy when wind/solar output is high and releasing it when output drops.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(Other reasons: frequency stabilisation, peak‑shaving, reducing curtailment.)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4) True/False: DSR always means using less energy overall.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False.</a:t>
            </a:r>
            <a:b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602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Demand‑side response is mainly about shifting when energy is used, not necessarily reducing total consumption.</a:t>
            </a:r>
            <a:endParaRPr lang="en-GB" sz="1602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21B0E-9056-CD34-D73B-7714E2B8F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96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DFE9-AFC3-8093-DA91-9A261601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52803-8585-F013-6F6A-55350B76B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C2BDBA-81E7-D9AF-BFBD-D79CCB16F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8 min. Explain conversion chain + losses. Connect to wind/hydro/tidal.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74172-DF5F-A785-08A5-71420196F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78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A777D-EBB9-0D31-848E-15CB9B48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30A31-E96C-792A-CF39-FFEDC1DB4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00D44-410A-721E-A56E-7712B786C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10 min. Extension: conceptual wind power relationship (v³).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7CA4E-55E8-2EDC-0C36-168F6BA4C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36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DEB0C-BE8B-C605-A82B-44500FC61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0BCBB-F18C-C0C1-E372-68DF6D705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1517F-A57B-6976-FD4A-0F3876AF0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8 min. Quick sketch demo. Keep safe and conceptual.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23C23-9B52-AF00-6D96-6671560D9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1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Success criteria: Learners can draw and explain 3 supply pathways + 2 storage pathways and apply them to a cooling scenario.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11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B8CB-C3EF-6683-BAF2-CE96917BC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A3ADA-3A28-1442-B17E-517D65C7E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45AE0-9148-3004-064A-7CE578115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7 min. Activity: learners label a turbine diagram on paper.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0D042-61DA-CD1A-E86C-2EC4F26CFE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3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D543C-C7EB-8B04-9258-E6C78C0E3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79C9BA-8250-A83A-17B3-4A6121043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67566-8DAB-3EAA-0758-D37AB1434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7 min. Extension: pumped storage works like a big ‘water battery’.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041DD-A770-8297-A095-B358E8DA6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89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B0054-DA6C-6A2D-3CFA-9645CAC28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56237-793D-8CFD-A165-0393B1C6F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E8B05-F9A8-F365-AA54-F67AEE9E9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7 min. Compare barrage vs. stream impacts.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77C4B-DE93-6B14-D7E1-AD14B758F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9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F0F44-BC1A-0961-C060-E8DCD1CBA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F7B00-D628-8CCC-E23B-C495D956B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2078D-509D-B8E0-8AD8-C5AC7436E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Heat recovery systems can also assist in moisture control, especially in humid environments like pools.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420DF-6F55-A03E-7884-937A5A9C6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4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35800-20B3-65DC-28B8-57A84B171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7F963-5D1F-7680-F132-7968F3FBF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AB203-CBBF-5086-E7EA-14760A734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8 min. Prompt: where does the ‘waste heat’ go if not recovered?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BB897-FE9F-5F59-DDE1-EAEDE2ACF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6292E-FD31-A606-B955-8D99AD9AB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668FF-9F37-E1BF-A131-17A1D3E56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89D3D-C07E-6F24-5AB2-737762E56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10–12 min. Circulate, prompt correct use of terms (kW/kWh). Use peer feedback.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AA793-0552-2B23-DDC2-E0B8A4B99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01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0897F-19FF-5997-2952-28C22AABC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078E7A-9C4D-896B-653B-03FA7136E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5C535-977F-FCEA-B252-332BCF1A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 min. Use IEA batteries report in tutor notes to show importance of batteries.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3ED26-F21D-7B36-E9B2-9F59B8F3F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52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6689-5BB1-4510-0F11-181F6817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1199B-C5CC-C204-E0C8-CFE5E8C02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0CC27-ECC1-4E4D-3E22-808A2B587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Timing: 4 min. Emphasise batteries + thermal stores are most relevant to buildings.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84F70-F579-B0E2-70DB-E0E4FE3DD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6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0902D-8A2A-0FC8-B0A9-E806DE24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B8629-DB6B-EFEA-D20B-4B6FF51B4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D4F2E-41FD-2D6A-69E0-647A72E1A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10 min. Link to PV + batteries at homes and colleges.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C00A2-D234-527D-8C47-74B6416F8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CD49-8900-AB58-2F5D-11C28179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71A320-14AD-2055-C297-BFE7B9653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A39BD-E9E2-F3B8-E3C5-A13C2ADC3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7 min. Ask: when would you charge/discharge if you want low-cost/low-carbon cooling?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C8053-3570-0EDB-921F-C4E743D4D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0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Timing: 7–8 min. Capture misconceptions: ‘renewables always available’, ‘storage creates energy’,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4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37204-3E27-D930-8AFA-27782BCBA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5794A-8B2C-EC6C-7E6B-C45F347D5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ACBFA-EF1D-562B-351C-6BCD1CE92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these questions to review key concepts. Encourage discussion or short written answers.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2C9EB-FCC0-8149-F0A6-D2D743C32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38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9CB14-6E95-2A88-F204-F8B1A2D5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D2241-58F9-B085-7695-96128C2AD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8FF1D1-8CB4-1590-BE5A-54E169C26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 min. Keep at overview level; focus remains batteries + thermal for this lesson.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4D44-15DC-4EA8-703F-47B3F1B77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5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A294E-563D-2A67-2B6A-DBB58AB5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8E13C-5B1C-AED1-C446-DF58DF8B0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7E5F0-27B0-62B0-A79D-1DA64653B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8 min. Tutor references: Ofgem DSR discussion paper; UK Parliament </a:t>
            </a:r>
            <a:r>
              <a:rPr lang="en-GB" dirty="0" err="1"/>
              <a:t>POSTnote</a:t>
            </a:r>
            <a:r>
              <a:rPr lang="en-GB" dirty="0"/>
              <a:t> on DSR; NESO flexibility intro.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B510E-861E-C650-697D-6B43FE228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90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7334E-5430-57E6-83C9-8978A5FE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97830-F1BF-F7E8-4CAB-B51247B1F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784B6-2743-18BA-C5BB-6E870087A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 min. Ask: where are steep ramps? Which assets could respond? Link to cooling loads and storage.</a:t>
            </a:r>
          </a:p>
          <a:p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F2B76-D6EF-50D0-C62F-DCA745A80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92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B0DAF-40D8-B03C-A732-CDC548337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36C92-DBBF-106F-43F5-41FC4DAD9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063E7-EED2-B976-2258-DEA392E77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10 min. Emphasise maintaining comfort/IAQ/safety. Discuss ‘constraints’ and measurement.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BDE5F-D6C6-CEC6-95D0-9EBE5F6F0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09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FB54C-094F-853B-8D77-B6EEBDDEC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28942-E283-1659-30E0-51E7FCC0B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B9857-8238-63A1-4B16-B97DAE0BC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 min. Discussion: what sensors and controls are needed? What could go wrong?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72147-7F9B-1BEB-9B70-40EDB8FAE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17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112D-6653-5765-6AF4-4BE55BC2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940AD-1379-F12C-A977-4538B4328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EEA66-524E-23CE-BC0A-AD88D4ECD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15 min. Encourage realistic controls: setpoint bands, pre-cooling windows, ice-tank charging, battery discharge.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9BC5B-A6B2-F0EC-1EF8-4C40CC4C7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1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7E839-5CAF-FE36-4351-EBD10A355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47408-ADB1-372A-92A9-5652C46D9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99F89-9BC3-EC6D-2E21-7420AAD01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12–15 min. Use peer marking or model answers. Push learners to use correct terminology.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9707B-5D6C-59F0-3E52-11A9F2857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49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01FC2-96E3-9D6E-DF14-293751188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25EF6-E59B-D41F-BE0B-494504323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F2D2D-C21D-5870-4AF7-9E5843A69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9A2EA-E300-C195-1B5C-C4D2275FD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9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AAE95-A70B-D88A-33BD-45FDBDB2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281F6-EFAB-5EBE-9B4C-51F036D23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474EA-6AB0-918F-FE49-D3814AF83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Method: </a:t>
            </a:r>
          </a:p>
          <a:p>
            <a:r>
              <a:rPr lang="en-US" dirty="0"/>
              <a:t>1. </a:t>
            </a:r>
            <a:r>
              <a:rPr lang="en-GB" dirty="0"/>
              <a:t>Use Google Earth "measure" tool</a:t>
            </a:r>
          </a:p>
          <a:p>
            <a:r>
              <a:rPr lang="en-GB" dirty="0"/>
              <a:t>Usable roof area example: If total roof is 800 m², assume 70% can take panels: 800 × 0.7 = 560 m² usable800 \times 0.7 = 560\ \text{m² usable}800×0.7=560 m² usable</a:t>
            </a:r>
            <a:br>
              <a:rPr lang="en-GB" dirty="0"/>
            </a:br>
            <a:endParaRPr lang="en-GB" dirty="0"/>
          </a:p>
          <a:p>
            <a:r>
              <a:rPr lang="en-US" dirty="0"/>
              <a:t>2. Estimate how many panels fit on the roof</a:t>
            </a:r>
          </a:p>
          <a:p>
            <a:r>
              <a:rPr lang="en-US" dirty="0"/>
              <a:t>Panel area – A standard solar panel is </a:t>
            </a:r>
            <a:r>
              <a:rPr lang="en-US" dirty="0" err="1"/>
              <a:t>approx</a:t>
            </a:r>
            <a:r>
              <a:rPr lang="en-US" dirty="0"/>
              <a:t>: 1.7 m × 1.1 m = 1.87 m². Round to 2 m² per panel including spacing.</a:t>
            </a:r>
          </a:p>
          <a:p>
            <a:r>
              <a:rPr lang="en-US" dirty="0"/>
              <a:t>Number of panels: Panels = Usable area/2 m² ​</a:t>
            </a:r>
            <a:br>
              <a:rPr lang="en-US" dirty="0"/>
            </a:br>
            <a:endParaRPr lang="en-US" dirty="0"/>
          </a:p>
          <a:p>
            <a:r>
              <a:rPr lang="en-US" dirty="0"/>
              <a:t>3. Estimate electricity generation</a:t>
            </a:r>
          </a:p>
          <a:p>
            <a:r>
              <a:rPr lang="en-US" dirty="0"/>
              <a:t>A modern panel ≈ 400 W (0.4 kW).</a:t>
            </a:r>
          </a:p>
          <a:p>
            <a:r>
              <a:rPr lang="en-US" dirty="0"/>
              <a:t>System size: 280 panels × 0.4 kW = 112 kW peak</a:t>
            </a:r>
          </a:p>
          <a:p>
            <a:r>
              <a:rPr lang="en-US" dirty="0"/>
              <a:t>Typical UK output = ~900 kWh per kW per year (varies by region).</a:t>
            </a:r>
          </a:p>
          <a:p>
            <a:r>
              <a:rPr lang="en-US" dirty="0"/>
              <a:t>Annual solar output: 112 × 900 = 100,800 kWh/year </a:t>
            </a:r>
            <a:br>
              <a:rPr lang="en-US" dirty="0"/>
            </a:br>
            <a:endParaRPr lang="en-US" dirty="0"/>
          </a:p>
          <a:p>
            <a:r>
              <a:rPr lang="en-GB" dirty="0"/>
              <a:t>4. Estimate the AC power demand of the IT suite</a:t>
            </a:r>
          </a:p>
          <a:p>
            <a:r>
              <a:rPr lang="en-GB" dirty="0"/>
              <a:t>You need: </a:t>
            </a:r>
          </a:p>
          <a:p>
            <a:r>
              <a:rPr lang="en-GB" dirty="0"/>
              <a:t>Number of AC units</a:t>
            </a:r>
          </a:p>
          <a:p>
            <a:r>
              <a:rPr lang="en-GB" dirty="0"/>
              <a:t>Cooling capacity (kW)</a:t>
            </a:r>
          </a:p>
          <a:p>
            <a:r>
              <a:rPr lang="en-GB" dirty="0"/>
              <a:t>Energy efficiency ratio (EER/COP)</a:t>
            </a:r>
          </a:p>
          <a:p>
            <a:r>
              <a:rPr lang="en-GB" dirty="0"/>
              <a:t>Hours used per year</a:t>
            </a:r>
          </a:p>
          <a:p>
            <a:r>
              <a:rPr lang="en-GB" dirty="0"/>
              <a:t>Typical values for an IT suite:</a:t>
            </a:r>
          </a:p>
          <a:p>
            <a:r>
              <a:rPr lang="en-GB" dirty="0"/>
              <a:t>Cooling load: 50–80 W per m²</a:t>
            </a:r>
          </a:p>
          <a:p>
            <a:r>
              <a:rPr lang="en-GB" dirty="0"/>
              <a:t>Or roughly 5–10 kW for a small server/IT room</a:t>
            </a:r>
          </a:p>
          <a:p>
            <a:r>
              <a:rPr lang="en-GB" dirty="0"/>
              <a:t>AC electrical demand ≈ cooling load ÷ COPCOP ≈ 3.5 for modern systems</a:t>
            </a:r>
            <a:br>
              <a:rPr lang="en-GB" dirty="0"/>
            </a:br>
            <a:endParaRPr lang="en-GB" dirty="0"/>
          </a:p>
          <a:p>
            <a:r>
              <a:rPr lang="en-GB" dirty="0"/>
              <a:t>5. Compare solar output vs AC demand</a:t>
            </a:r>
          </a:p>
          <a:p>
            <a:r>
              <a:rPr lang="en-GB" dirty="0"/>
              <a:t>Solar output (from step 3): 100,800 kWh/year</a:t>
            </a:r>
          </a:p>
          <a:p>
            <a:r>
              <a:rPr lang="en-GB" dirty="0"/>
              <a:t>IT suite AC demand (step 4): 5,720 kWh/year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F026A-4FB6-DDF7-E4A5-4199549C8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8B97F-B72E-C428-3054-97E4EEEB7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CA64F-25BF-EFA8-EE0B-51CC8157E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9C639-4BB5-1E68-546C-A56060F6C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Prompt examples: AC nameplate (kW) vs. daily energy use (kWh).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A0E3-3FBA-9B6C-1B6F-F7C6C19A1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016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Timing: 3–4 min. Ask learners: ‘one thing you learned’ + ‘one question you still have’.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73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3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Tutor references (for notes/handout):</a:t>
            </a:r>
          </a:p>
          <a:p>
            <a:r>
              <a:rPr lang="en-GB" dirty="0"/>
              <a:t>• GOV.UK ‘Clean Power 2030 Action Plan’ (updated 15 Apr 2025)</a:t>
            </a:r>
          </a:p>
          <a:p>
            <a:r>
              <a:rPr lang="en-GB" dirty="0"/>
              <a:t>• National Grid explainer on UK renewables mix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3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1733A-69D9-EDC5-4156-B9FEA324B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2E223-A46C-7DD6-3A2B-B5419D7D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449E6-F453-1421-9FAE-65F02A048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3 min. Explain we will cover each and keep linking back to cooling systems.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72EF-3E8C-EB17-9146-37B021F3E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4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16EC1-E068-44F5-C408-2DDA7C9EE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6EED6-BA86-72F9-2BBE-49D693FA7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DAD5FE-7E79-CAC5-407F-0EC2C5339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6–8 min. Add a local example and ask: how does this relate to cooling demand?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C904D-B01F-12B1-D419-6B43A34D4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8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1A90C-CB7E-7513-3902-376DF661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3ED66-9AFB-5DA5-7B70-B0F9635FB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C0DDF-5A65-FFC8-FA6A-5645107F5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6–8 min. Add a local example and ask: how does this relate to cooling demand?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4361D-38A2-22C5-E16D-140A9DDB5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35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08031-0D68-44A7-16EE-41B9D95BD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6A7F4-257D-17B6-78B6-482C39830C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26C34B-DA16-8AE8-3A87-23422DE10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Timing: 6 min. Explain DC/AC and inverter. Use Energy Saving Trust solar PV explanation in tutor handout.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8403D-695A-06F2-CADC-6CD77FFFB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7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 preserve="1">
  <p:cSld name="text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252001" y="959244"/>
            <a:ext cx="116284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360001" y="1800000"/>
            <a:ext cx="9360212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4259" lvl="0" indent="-22713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85"/>
            </a:lvl1pPr>
            <a:lvl2pPr marL="908519" lvl="1" indent="-378549" algn="l">
              <a:lnSpc>
                <a:spcPct val="100375"/>
              </a:lnSpc>
              <a:spcBef>
                <a:spcPts val="1193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385"/>
            </a:lvl2pPr>
            <a:lvl3pPr marL="1362778" lvl="2" indent="-227130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SzPts val="1400"/>
              <a:buNone/>
              <a:defRPr sz="2385"/>
            </a:lvl3pPr>
            <a:lvl4pPr marL="1817037" lvl="3" indent="-378549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385"/>
            </a:lvl4pPr>
            <a:lvl5pPr marL="2271298" lvl="4" indent="-378549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385"/>
            </a:lvl5pPr>
            <a:lvl6pPr marL="2725557" lvl="5" indent="-340695" algn="l"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79816" lvl="6" indent="-340695" algn="l">
              <a:spcBef>
                <a:spcPts val="358"/>
              </a:spcBef>
              <a:spcAft>
                <a:spcPts val="0"/>
              </a:spcAft>
              <a:buSzPts val="1800"/>
              <a:buChar char="»"/>
              <a:defRPr/>
            </a:lvl7pPr>
            <a:lvl8pPr marL="3634075" lvl="7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088335" lvl="8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11453613" y="6316998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08519">
              <a:buClr>
                <a:srgbClr val="000000"/>
              </a:buClr>
            </a:pPr>
            <a:fld id="{00000000-1234-1234-1234-123412341234}" type="slidenum">
              <a:rPr lang="en-GB" sz="1391" kern="0" smtClean="0">
                <a:solidFill>
                  <a:srgbClr val="000000"/>
                </a:solidFill>
                <a:cs typeface="Arial"/>
                <a:sym typeface="Arial"/>
              </a:rPr>
              <a:pPr algn="r" defTabSz="908519">
                <a:buClr>
                  <a:srgbClr val="000000"/>
                </a:buClr>
              </a:pPr>
              <a:t>‹#›</a:t>
            </a:fld>
            <a:endParaRPr lang="en-GB" sz="139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18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 preserve="1">
  <p:cSld name="text and im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52001" y="959244"/>
            <a:ext cx="116284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756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4259" lvl="0" indent="-22713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85"/>
            </a:lvl1pPr>
            <a:lvl2pPr marL="908519" lvl="1" indent="-378549" algn="l">
              <a:lnSpc>
                <a:spcPct val="100375"/>
              </a:lnSpc>
              <a:spcBef>
                <a:spcPts val="1193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385"/>
            </a:lvl2pPr>
            <a:lvl3pPr marL="1362778" lvl="2" indent="-227130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SzPts val="1400"/>
              <a:buNone/>
              <a:defRPr sz="2385"/>
            </a:lvl3pPr>
            <a:lvl4pPr marL="1817037" lvl="3" indent="-378549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385"/>
            </a:lvl4pPr>
            <a:lvl5pPr marL="2271298" lvl="4" indent="-378549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385"/>
            </a:lvl5pPr>
            <a:lvl6pPr marL="2725557" lvl="5" indent="-340695" algn="l"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79816" lvl="6" indent="-340695" algn="l">
              <a:spcBef>
                <a:spcPts val="358"/>
              </a:spcBef>
              <a:spcAft>
                <a:spcPts val="0"/>
              </a:spcAft>
              <a:buSzPts val="1800"/>
              <a:buChar char="»"/>
              <a:defRPr/>
            </a:lvl7pPr>
            <a:lvl8pPr marL="3634075" lvl="7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088335" lvl="8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>
          <a:xfrm>
            <a:off x="8280053" y="1800002"/>
            <a:ext cx="3600798" cy="413999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11453613" y="6316998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08519">
              <a:buClr>
                <a:srgbClr val="000000"/>
              </a:buClr>
            </a:pPr>
            <a:fld id="{00000000-1234-1234-1234-123412341234}" type="slidenum">
              <a:rPr lang="en-GB" sz="1391" kern="0" smtClean="0">
                <a:solidFill>
                  <a:srgbClr val="000000"/>
                </a:solidFill>
                <a:cs typeface="Arial"/>
                <a:sym typeface="Arial"/>
              </a:rPr>
              <a:pPr algn="r" defTabSz="908519">
                <a:buClr>
                  <a:srgbClr val="000000"/>
                </a:buClr>
              </a:pPr>
              <a:t>‹#›</a:t>
            </a:fld>
            <a:endParaRPr lang="en-GB" sz="139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2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 preserve="1">
  <p:cSld name="blank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359172" y="1260476"/>
            <a:ext cx="8640958" cy="431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4259" lvl="0" indent="-227130" algn="l">
              <a:lnSpc>
                <a:spcPct val="100375"/>
              </a:lnSpc>
              <a:spcBef>
                <a:spcPts val="997"/>
              </a:spcBef>
              <a:spcAft>
                <a:spcPts val="0"/>
              </a:spcAft>
              <a:buSzPts val="1400"/>
              <a:buNone/>
              <a:defRPr sz="2385"/>
            </a:lvl1pPr>
            <a:lvl2pPr marL="908519" lvl="1" indent="-340695" algn="l">
              <a:lnSpc>
                <a:spcPct val="133833"/>
              </a:lnSpc>
              <a:spcBef>
                <a:spcPts val="997"/>
              </a:spcBef>
              <a:spcAft>
                <a:spcPts val="0"/>
              </a:spcAft>
              <a:buSzPts val="1800"/>
              <a:buChar char="•"/>
              <a:defRPr/>
            </a:lvl2pPr>
            <a:lvl3pPr marL="1362778" lvl="2" indent="-227130" algn="l">
              <a:lnSpc>
                <a:spcPct val="111555"/>
              </a:lnSpc>
              <a:spcBef>
                <a:spcPts val="499"/>
              </a:spcBef>
              <a:spcAft>
                <a:spcPts val="0"/>
              </a:spcAft>
              <a:buSzPts val="1400"/>
              <a:buNone/>
              <a:defRPr/>
            </a:lvl3pPr>
            <a:lvl4pPr marL="1817037" lvl="3" indent="-340695" algn="l">
              <a:lnSpc>
                <a:spcPct val="111555"/>
              </a:lnSpc>
              <a:spcBef>
                <a:spcPts val="499"/>
              </a:spcBef>
              <a:spcAft>
                <a:spcPts val="0"/>
              </a:spcAft>
              <a:buSzPts val="1800"/>
              <a:buChar char="•"/>
              <a:defRPr/>
            </a:lvl4pPr>
            <a:lvl5pPr marL="2271298" lvl="4" indent="-340695" algn="l">
              <a:lnSpc>
                <a:spcPct val="111555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25557" lvl="5" indent="-340695" algn="l"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79816" lvl="6" indent="-340695" algn="l">
              <a:spcBef>
                <a:spcPts val="358"/>
              </a:spcBef>
              <a:spcAft>
                <a:spcPts val="0"/>
              </a:spcAft>
              <a:buSzPts val="1800"/>
              <a:buChar char="»"/>
              <a:defRPr/>
            </a:lvl7pPr>
            <a:lvl8pPr marL="3634075" lvl="7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088335" lvl="8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1453613" y="6316998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08519">
              <a:buClr>
                <a:srgbClr val="000000"/>
              </a:buClr>
            </a:pPr>
            <a:fld id="{00000000-1234-1234-1234-123412341234}" type="slidenum">
              <a:rPr lang="en-GB" sz="1391" kern="0" smtClean="0">
                <a:solidFill>
                  <a:srgbClr val="000000"/>
                </a:solidFill>
                <a:cs typeface="Arial"/>
                <a:sym typeface="Arial"/>
              </a:rPr>
              <a:pPr algn="r" defTabSz="908519">
                <a:buClr>
                  <a:srgbClr val="000000"/>
                </a:buClr>
              </a:pPr>
              <a:t>‹#›</a:t>
            </a:fld>
            <a:endParaRPr lang="en-GB" sz="139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79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and text" preserve="1">
  <p:cSld name="image left an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52001" y="959244"/>
            <a:ext cx="116284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320000" y="1800000"/>
            <a:ext cx="756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4259" lvl="0" indent="-22713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85"/>
            </a:lvl1pPr>
            <a:lvl2pPr marL="908519" lvl="1" indent="-378549" algn="l">
              <a:lnSpc>
                <a:spcPct val="100375"/>
              </a:lnSpc>
              <a:spcBef>
                <a:spcPts val="1193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385"/>
            </a:lvl2pPr>
            <a:lvl3pPr marL="1362778" lvl="2" indent="-227130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SzPts val="1400"/>
              <a:buNone/>
              <a:defRPr sz="2385"/>
            </a:lvl3pPr>
            <a:lvl4pPr marL="1817037" lvl="3" indent="-378549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385"/>
            </a:lvl4pPr>
            <a:lvl5pPr marL="2271298" lvl="4" indent="-378549" algn="l">
              <a:lnSpc>
                <a:spcPct val="83666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385"/>
            </a:lvl5pPr>
            <a:lvl6pPr marL="2725557" lvl="5" indent="-340695" algn="l"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179816" lvl="6" indent="-340695" algn="l">
              <a:spcBef>
                <a:spcPts val="358"/>
              </a:spcBef>
              <a:spcAft>
                <a:spcPts val="0"/>
              </a:spcAft>
              <a:buSzPts val="1800"/>
              <a:buChar char="»"/>
              <a:defRPr/>
            </a:lvl7pPr>
            <a:lvl8pPr marL="3634075" lvl="7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088335" lvl="8" indent="-340695" algn="l">
              <a:spcBef>
                <a:spcPts val="35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>
            <a:spLocks noGrp="1"/>
          </p:cNvSpPr>
          <p:nvPr>
            <p:ph type="pic" idx="2"/>
          </p:nvPr>
        </p:nvSpPr>
        <p:spPr>
          <a:xfrm>
            <a:off x="360001" y="1800002"/>
            <a:ext cx="3600798" cy="413999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453613" y="6316998"/>
            <a:ext cx="7344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08519">
              <a:buClr>
                <a:srgbClr val="000000"/>
              </a:buClr>
            </a:pPr>
            <a:fld id="{00000000-1234-1234-1234-123412341234}" type="slidenum">
              <a:rPr lang="en-GB" sz="1391" kern="0" smtClean="0">
                <a:solidFill>
                  <a:srgbClr val="000000"/>
                </a:solidFill>
                <a:cs typeface="Arial"/>
                <a:sym typeface="Arial"/>
              </a:rPr>
              <a:pPr algn="r" defTabSz="908519">
                <a:buClr>
                  <a:srgbClr val="000000"/>
                </a:buClr>
              </a:pPr>
              <a:t>‹#›</a:t>
            </a:fld>
            <a:endParaRPr lang="en-GB" sz="139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94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97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71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30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0" y="456036"/>
            <a:ext cx="12239625" cy="152012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spcFirstLastPara="1" wrap="square" lIns="90837" tIns="45407" rIns="90837" bIns="45407" anchor="t" anchorCtr="0">
            <a:noAutofit/>
          </a:bodyPr>
          <a:lstStyle/>
          <a:p>
            <a:pPr marL="0" marR="0" lvl="0" indent="0" algn="l" defTabSz="908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39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000" y="990022"/>
            <a:ext cx="11628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C44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361407" y="1800000"/>
            <a:ext cx="115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450"/>
              </a:lnSpc>
              <a:spcBef>
                <a:spcPts val="1004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0450"/>
              </a:lnSpc>
              <a:spcBef>
                <a:spcPts val="1004"/>
              </a:spcBef>
              <a:spcAft>
                <a:spcPts val="0"/>
              </a:spcAft>
              <a:buClr>
                <a:srgbClr val="FC442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581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1606"/>
              <a:buFont typeface="Arial"/>
              <a:buChar char="•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581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–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581" algn="l" rtl="0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581" algn="l" rtl="0">
              <a:spcBef>
                <a:spcPts val="321"/>
              </a:spcBef>
              <a:spcAft>
                <a:spcPts val="0"/>
              </a:spcAft>
              <a:buClr>
                <a:srgbClr val="E30613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581" algn="l" rtl="0">
              <a:spcBef>
                <a:spcPts val="321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353" algn="l" rtl="0"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4"/>
              <a:buFont typeface="Arial"/>
              <a:buChar char="»"/>
              <a:defRPr sz="10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6" y="756000"/>
            <a:ext cx="12239626" cy="36000"/>
          </a:xfrm>
          <a:custGeom>
            <a:avLst/>
            <a:gdLst/>
            <a:ahLst/>
            <a:cxnLst/>
            <a:rect l="l" t="t" r="r" b="b"/>
            <a:pathLst>
              <a:path w="15119985" h="127000" extrusionOk="0">
                <a:moveTo>
                  <a:pt x="0" y="0"/>
                </a:moveTo>
                <a:lnTo>
                  <a:pt x="0" y="127000"/>
                </a:lnTo>
                <a:lnTo>
                  <a:pt x="15119985" y="127000"/>
                </a:lnTo>
                <a:lnTo>
                  <a:pt x="151199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08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 descr="A red arrow pointing up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2048" y="170589"/>
            <a:ext cx="591666" cy="43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 descr="A black and white logo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08368" y="157157"/>
            <a:ext cx="2563495" cy="49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 descr="A purple and white logo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60000" y="6228000"/>
            <a:ext cx="2520000" cy="456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1"/>
          <p:cNvCxnSpPr/>
          <p:nvPr/>
        </p:nvCxnSpPr>
        <p:spPr>
          <a:xfrm>
            <a:off x="0" y="6084000"/>
            <a:ext cx="1224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 Box 2">
            <a:extLst>
              <a:ext uri="{FF2B5EF4-FFF2-40B4-BE49-F238E27FC236}">
                <a16:creationId xmlns:a16="http://schemas.microsoft.com/office/drawing/2014/main" id="{F11F9EB2-CBA3-538C-14CD-A9AF21E12E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43472" y="67602"/>
            <a:ext cx="5753356" cy="5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207" tIns="45604" rIns="91207" bIns="45604" anchor="t" anchorCtr="0">
            <a:noAutofit/>
          </a:bodyPr>
          <a:lstStyle/>
          <a:p>
            <a:pPr marL="0" marR="0" lvl="0" indent="0" algn="l" defTabSz="908519" rtl="0" eaLnBrk="1" fontAlgn="base" latinLnBrk="0" hangingPunct="1">
              <a:lnSpc>
                <a:spcPts val="1297"/>
              </a:lnSpc>
              <a:spcBef>
                <a:spcPts val="399"/>
              </a:spcBef>
              <a:spcAft>
                <a:spcPts val="39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1" b="1" i="0" u="none" strike="noStrike" kern="0" cap="none" spc="0" normalizeH="0" baseline="0" noProof="0" dirty="0">
                <a:ln>
                  <a:noFill/>
                </a:ln>
                <a:solidFill>
                  <a:srgbClr val="17013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T Level Technical Qualification in Building Services Engineering for Construction (Level 3)</a:t>
            </a:r>
          </a:p>
          <a:p>
            <a:pPr marL="0" marR="0" lvl="0" indent="0" algn="l" defTabSz="908519" rtl="0" eaLnBrk="1" fontAlgn="base" latinLnBrk="0" hangingPunct="1">
              <a:lnSpc>
                <a:spcPts val="1297"/>
              </a:lnSpc>
              <a:spcBef>
                <a:spcPts val="399"/>
              </a:spcBef>
              <a:spcAft>
                <a:spcPts val="39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1" b="1" i="0" u="none" strike="noStrike" kern="0" cap="none" spc="0" normalizeH="0" baseline="0" noProof="0" dirty="0">
                <a:ln>
                  <a:noFill/>
                </a:ln>
                <a:solidFill>
                  <a:srgbClr val="FC4421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Occupational Specialism: Air </a:t>
            </a:r>
            <a:r>
              <a:rPr kumimoji="0" lang="en-GB" sz="1391" b="1" i="0" u="none" strike="noStrike" kern="0" cap="none" spc="0" normalizeH="0" baseline="0" noProof="0">
                <a:ln>
                  <a:noFill/>
                </a:ln>
                <a:solidFill>
                  <a:srgbClr val="FC4421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Conditioning Engineering</a:t>
            </a:r>
            <a:endParaRPr kumimoji="0" lang="en-GB" sz="104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EF3C10D7-49C6-28D4-1BF4-21BCD7CDA0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1" y="6344268"/>
            <a:ext cx="588541" cy="24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l" defTabSz="908519" rtl="0" eaLnBrk="1" fontAlgn="auto" latinLnBrk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52C911-7D81-1845-9D20-613E63F035EB}" type="slidenum">
              <a:rPr kumimoji="0" lang="en-US" sz="1589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itchFamily="-105" charset="0"/>
                <a:cs typeface="Arial" pitchFamily="-105" charset="0"/>
                <a:sym typeface="Arial"/>
              </a:rPr>
              <a:pPr marL="0" marR="0" lvl="0" indent="0" algn="l" defTabSz="908519" rtl="0" eaLnBrk="1" fontAlgn="auto" latinLnBrk="0" hangingPunct="1">
                <a:lnSpc>
                  <a:spcPct val="100000"/>
                </a:lnSpc>
                <a:spcBef>
                  <a:spcPts val="598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itchFamily="-105" charset="0"/>
              <a:cs typeface="Arial" pitchFamily="-105" charset="0"/>
              <a:sym typeface="Arial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81C3AA4-A944-6A52-5D5A-C6BA2DFB49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0991" y="170589"/>
            <a:ext cx="2685203" cy="4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69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1156A-2242-124B-AF49-34A979232ED8}"/>
              </a:ext>
            </a:extLst>
          </p:cNvPr>
          <p:cNvSpPr txBox="1">
            <a:spLocks/>
          </p:cNvSpPr>
          <p:nvPr/>
        </p:nvSpPr>
        <p:spPr>
          <a:xfrm>
            <a:off x="359999" y="1800000"/>
            <a:ext cx="11151419" cy="2720866"/>
          </a:xfrm>
          <a:prstGeom prst="rect">
            <a:avLst/>
          </a:prstGeom>
        </p:spPr>
        <p:txBody>
          <a:bodyPr lIns="0" tIns="0" rIns="0" bIns="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03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GB" sz="2800" b="1" dirty="0">
                <a:solidFill>
                  <a:srgbClr val="170130"/>
                </a:solidFill>
                <a:latin typeface="Arial"/>
                <a:ea typeface="Enginuity"/>
                <a:cs typeface="Arial"/>
              </a:rPr>
              <a:t>Occupational Specialism: Air Conditioning Engineering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0672763" algn="l"/>
              </a:tabLst>
            </a:pPr>
            <a:r>
              <a:rPr lang="en-GB" sz="2800" dirty="0">
                <a:solidFill>
                  <a:schemeClr val="tx1"/>
                </a:solidFill>
                <a:latin typeface="Arial"/>
                <a:ea typeface="Enginuity"/>
                <a:cs typeface="Arial"/>
              </a:rPr>
              <a:t>K1.8 Supply and storage of energy from renewable resources</a:t>
            </a:r>
            <a:endParaRPr lang="en-GB" sz="2800" b="1" dirty="0">
              <a:solidFill>
                <a:schemeClr val="tx1"/>
              </a:solidFill>
              <a:latin typeface="Arial" panose="020B0604020202020204" pitchFamily="34" charset="0"/>
              <a:ea typeface="Enginuity" pitchFamily="2" charset="-128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800" b="1" dirty="0">
              <a:solidFill>
                <a:srgbClr val="FC4421"/>
              </a:solidFill>
              <a:latin typeface="Arial"/>
              <a:ea typeface="Enginuity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FC4421"/>
                </a:solidFill>
                <a:latin typeface="Arial"/>
                <a:ea typeface="Enginuity"/>
                <a:cs typeface="Arial"/>
              </a:rPr>
              <a:t>PowerPoint 1.8: Energy supply and storage</a:t>
            </a:r>
          </a:p>
        </p:txBody>
      </p:sp>
    </p:spTree>
    <p:extLst>
      <p:ext uri="{BB962C8B-B14F-4D97-AF65-F5344CB8AC3E}">
        <p14:creationId xmlns:p14="http://schemas.microsoft.com/office/powerpoint/2010/main" val="413929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5988719E-6945-9A1B-B6CF-DBCA406C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1E75B0-4842-7F3F-C7B3-18D0BBDA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Solar thermal: heating water/fluids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78C5B-1F40-DA28-7F7E-4ADCD3389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938" y="1773755"/>
            <a:ext cx="7325747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7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24596-EC7B-E381-8888-F989C075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B0F0D6-9D3A-68F3-A274-6E916DE05DB0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Hydroelectric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A6058-7700-99ED-36AE-F2715D92342F}"/>
              </a:ext>
            </a:extLst>
          </p:cNvPr>
          <p:cNvSpPr txBox="1">
            <a:spLocks/>
          </p:cNvSpPr>
          <p:nvPr/>
        </p:nvSpPr>
        <p:spPr>
          <a:xfrm>
            <a:off x="372527" y="1620000"/>
            <a:ext cx="4662936" cy="25537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Flowing/falling water turns a turbine; generator converts rotation to electricity.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Run-of-river has limited storage; reservoirs and pumped storage add flexibility.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Fast response can help balance the grid.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Same turbine→generator principle as tidal systems.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97A34-E245-A391-9F18-2D684EBAE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541" y="1308869"/>
            <a:ext cx="6334201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9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B9AA-3EBA-2228-8F38-D90958F1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9DD79E-6EFB-FDE0-A55B-02ED0BF407A0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 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97FE2-AC02-6A93-C7CD-3E05BD29F6E3}"/>
              </a:ext>
            </a:extLst>
          </p:cNvPr>
          <p:cNvSpPr txBox="1">
            <a:spLocks/>
          </p:cNvSpPr>
          <p:nvPr/>
        </p:nvSpPr>
        <p:spPr>
          <a:xfrm>
            <a:off x="360001" y="1800049"/>
            <a:ext cx="3999057" cy="4985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Tidal stream: underwater turbines in fast currents.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Tidal range: barrages/lagoons use height difference between high and low tide.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Predictable cycles help planning.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Challenges: marine maintenance, corrosion, ecology.</a:t>
            </a:r>
          </a:p>
          <a:p>
            <a:pPr>
              <a:spcAft>
                <a:spcPts val="600"/>
              </a:spcAft>
            </a:pPr>
            <a:br>
              <a:rPr lang="en-GB" sz="2000" dirty="0"/>
            </a:b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3D5417-5554-4C2E-8960-31662399ED3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6540" y="1308869"/>
            <a:ext cx="6334201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2F3D-6342-596E-E3E8-479EC69F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D99309-59BD-B500-4773-D6D609E3958F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Biofuels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9C8C0-9928-051F-6853-CEBDD86583F9}"/>
              </a:ext>
            </a:extLst>
          </p:cNvPr>
          <p:cNvSpPr txBox="1"/>
          <p:nvPr/>
        </p:nvSpPr>
        <p:spPr>
          <a:xfrm>
            <a:off x="350729" y="1620000"/>
            <a:ext cx="5298510" cy="435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Store energy chemically in biomass (plants/waste-derived fuels).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Can be burned in engines/turbines to generate electricity (often CHP).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Dispatchable: can run when needed, but sustainability depends on feedstock.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Building services link: CHP heat can be used for absorption chillers.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BEF27-6BD8-60AA-0EFB-926428BE8FD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47968" y="1308869"/>
            <a:ext cx="6334201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9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0560A-3E35-FE79-6B7C-9F2BD416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FB94F2-A57C-2925-1717-3A60FF69DD8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06540" y="1308869"/>
            <a:ext cx="6334201" cy="422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CA008C-7D18-3558-60CB-F977868D8AFE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Waste-to-energy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DA18C-D361-B59A-72A5-F089AB09716C}"/>
              </a:ext>
            </a:extLst>
          </p:cNvPr>
          <p:cNvSpPr txBox="1">
            <a:spLocks/>
          </p:cNvSpPr>
          <p:nvPr/>
        </p:nvSpPr>
        <p:spPr>
          <a:xfrm>
            <a:off x="350729" y="1620000"/>
            <a:ext cx="5298510" cy="3948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Incineration with energy recovery: heat → steam → turbine → generator.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Anaerobic digestion: biogas → engine/turbine → generator.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Often used as CHP to boost overall efficiency.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Trade-offs: emissions control, waste hierarchy, local acceptance.</a:t>
            </a:r>
          </a:p>
        </p:txBody>
      </p:sp>
    </p:spTree>
    <p:extLst>
      <p:ext uri="{BB962C8B-B14F-4D97-AF65-F5344CB8AC3E}">
        <p14:creationId xmlns:p14="http://schemas.microsoft.com/office/powerpoint/2010/main" val="308140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CBDFA-3D8A-0C0D-DC21-1B9A91DFC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F424E-367A-DB95-6AC5-389EC05D7AAF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check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94490-CA26-6A2D-885A-CFA0AB393912}"/>
              </a:ext>
            </a:extLst>
          </p:cNvPr>
          <p:cNvSpPr txBox="1">
            <a:spLocks/>
          </p:cNvSpPr>
          <p:nvPr/>
        </p:nvSpPr>
        <p:spPr>
          <a:xfrm>
            <a:off x="350729" y="1620000"/>
            <a:ext cx="9432098" cy="20551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1) Which makes electricity directly from sunlight: PV or solar thermal?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2) Name two renewables that use turbines connected to generators.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3) Give one reason storage is useful on a high-renewables grid.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4) True/False: DSR always means using less energy overall.</a:t>
            </a:r>
          </a:p>
        </p:txBody>
      </p:sp>
    </p:spTree>
    <p:extLst>
      <p:ext uri="{BB962C8B-B14F-4D97-AF65-F5344CB8AC3E}">
        <p14:creationId xmlns:p14="http://schemas.microsoft.com/office/powerpoint/2010/main" val="356123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C9D6A-AAA0-0C6E-D038-DDC3412E8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96F8B4-A16F-D487-45C8-F8A67651BD09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check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91017-237A-DC48-C95F-A2AA3D54EFA9}"/>
              </a:ext>
            </a:extLst>
          </p:cNvPr>
          <p:cNvSpPr txBox="1">
            <a:spLocks/>
          </p:cNvSpPr>
          <p:nvPr/>
        </p:nvSpPr>
        <p:spPr>
          <a:xfrm>
            <a:off x="350728" y="1620000"/>
            <a:ext cx="9820405" cy="42957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AutoNum type="arabicParenR"/>
              <a:defRPr sz="2400">
                <a:solidFill>
                  <a:srgbClr val="263238"/>
                </a:solidFill>
              </a:defRPr>
            </a:pPr>
            <a:r>
              <a:rPr lang="en-GB"/>
              <a:t>Which makes electricity directly from sunlight: PV or solar thermal?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	</a:t>
            </a:r>
            <a:r>
              <a:rPr lang="en-GB">
                <a:solidFill>
                  <a:srgbClr val="FF0000"/>
                </a:solidFill>
              </a:rPr>
              <a:t>PV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2) Name two renewables that use turbines connected to generators.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	</a:t>
            </a:r>
            <a:r>
              <a:rPr lang="en-GB">
                <a:solidFill>
                  <a:srgbClr val="FF0000"/>
                </a:solidFill>
              </a:rPr>
              <a:t>Wind, hydro, tidal, wave, geothermal, steam turbines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3) Give one reason storage is useful on a high-renewables grid.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	</a:t>
            </a:r>
            <a:r>
              <a:rPr lang="en-GB">
                <a:solidFill>
                  <a:srgbClr val="FF0000"/>
                </a:solidFill>
              </a:rPr>
              <a:t>It smooths out variability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4) True/False: DSR always means using less energy overall.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	</a:t>
            </a:r>
            <a:r>
              <a:rPr lang="en-GB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4704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177C2-5E99-78B8-E025-B7590004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60C891-4962-AAEC-6506-9E84987330CC}"/>
              </a:ext>
            </a:extLst>
          </p:cNvPr>
          <p:cNvSpPr txBox="1">
            <a:spLocks/>
          </p:cNvSpPr>
          <p:nvPr/>
        </p:nvSpPr>
        <p:spPr>
          <a:xfrm>
            <a:off x="251999" y="972000"/>
            <a:ext cx="11322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generation of electricity: the core idea</a:t>
            </a:r>
          </a:p>
        </p:txBody>
      </p:sp>
      <p:pic>
        <p:nvPicPr>
          <p:cNvPr id="2" name="Picture 1" descr="diagram_mech_generation.png">
            <a:extLst>
              <a:ext uri="{FF2B5EF4-FFF2-40B4-BE49-F238E27FC236}">
                <a16:creationId xmlns:a16="http://schemas.microsoft.com/office/drawing/2014/main" id="{462B2E11-AF89-1D5E-F1A9-4D94D9356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382" y="1283442"/>
            <a:ext cx="9878860" cy="56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76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87ABB-970F-0B3E-CD02-4C160155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1BC27B-5171-A994-A100-E7079882AF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47968" y="1308869"/>
            <a:ext cx="6334201" cy="422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F72221-6F66-FB81-D752-2E3D0E8131BE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Turbines: converting flow to rotation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52913-ADE2-E9C7-1E4C-DE03BA1DD5F5}"/>
              </a:ext>
            </a:extLst>
          </p:cNvPr>
          <p:cNvSpPr txBox="1">
            <a:spLocks/>
          </p:cNvSpPr>
          <p:nvPr/>
        </p:nvSpPr>
        <p:spPr>
          <a:xfrm>
            <a:off x="350729" y="1620000"/>
            <a:ext cx="5298510" cy="385567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Impulse turbines: jets strike blades (often high-head hydro).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Reaction turbines: pressure drop across blades (common in hydro/tidal).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Wind turbines: aerofoil blades create lift → torque.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Key variables: flow speed, density, swept area, head, efficiency.</a:t>
            </a:r>
          </a:p>
        </p:txBody>
      </p:sp>
    </p:spTree>
    <p:extLst>
      <p:ext uri="{BB962C8B-B14F-4D97-AF65-F5344CB8AC3E}">
        <p14:creationId xmlns:p14="http://schemas.microsoft.com/office/powerpoint/2010/main" val="393498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03610-9612-C3AE-04A5-458A187E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86321-7AF7-08F7-FA43-096EEE93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193" y="1371687"/>
            <a:ext cx="4940669" cy="3293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E68196-9804-27AC-8E24-3B0B5B859930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1627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Generators: electromagnetic induction (simple view)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02547-CB93-5B72-8B13-F2C692C9669D}"/>
              </a:ext>
            </a:extLst>
          </p:cNvPr>
          <p:cNvSpPr txBox="1"/>
          <p:nvPr/>
        </p:nvSpPr>
        <p:spPr>
          <a:xfrm>
            <a:off x="360001" y="1662214"/>
            <a:ext cx="4453999" cy="42619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Moving a conductor in a magnetic field induces a voltage.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Rotation + coils + magnets → alternating current.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Grid frequency in GB is 50 Hz (speed control matters).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Power electronics help connect variable-speed renewables to the grid.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2FA54-67C2-E9EA-14B7-3F47E08A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496" y="3420269"/>
            <a:ext cx="3735593" cy="24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7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5D46F-8CD0-B5ED-A7FC-600A62FA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52F292-81E7-34FC-A0FB-CEFAF614B043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Enginuity" pitchFamily="2" charset="-128"/>
                <a:ea typeface="Enginuity" pitchFamily="2" charset="-128"/>
                <a:cs typeface="+mj-cs"/>
              </a:defRPr>
            </a:lvl1pPr>
          </a:lstStyle>
          <a:p>
            <a:endParaRPr lang="en-GB" sz="3600" b="1">
              <a:solidFill>
                <a:srgbClr val="FC4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600" b="1">
              <a:solidFill>
                <a:srgbClr val="FC4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600" b="1">
              <a:solidFill>
                <a:srgbClr val="FC4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r>
              <a:rPr lang="en-GB" sz="3600">
                <a:solidFill>
                  <a:srgbClr val="3C3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3600">
                <a:solidFill>
                  <a:srgbClr val="3C3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>
                <a:solidFill>
                  <a:srgbClr val="3C3A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>
              <a:solidFill>
                <a:srgbClr val="3C3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0F37B8-0138-0DD3-F2FE-EBAF279079A1}"/>
              </a:ext>
            </a:extLst>
          </p:cNvPr>
          <p:cNvSpPr/>
          <p:nvPr/>
        </p:nvSpPr>
        <p:spPr>
          <a:xfrm>
            <a:off x="385052" y="1787523"/>
            <a:ext cx="11658739" cy="311015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/>
            </a:pPr>
            <a:r>
              <a:rPr lang="en-GB" sz="24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rPr>
              <a:t>By the end of this session, you should be able to:</a:t>
            </a:r>
          </a:p>
          <a:p>
            <a:pPr marL="342900" indent="-3429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Describe</a:t>
            </a:r>
            <a:r>
              <a:rPr lang="en-US" dirty="0"/>
              <a:t> how energy is supplied from a range of renewable resources​.</a:t>
            </a:r>
          </a:p>
          <a:p>
            <a:pPr marL="342900" indent="-3429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Explain</a:t>
            </a:r>
            <a:r>
              <a:rPr lang="en-US" dirty="0"/>
              <a:t> turbine → generator principles for wind, hydroelectric and tidal power.​</a:t>
            </a:r>
          </a:p>
          <a:p>
            <a:pPr marL="342900" indent="-3429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Describe</a:t>
            </a:r>
            <a:r>
              <a:rPr lang="en-US" dirty="0"/>
              <a:t> electricity generation using biofuels and waste-to-energy systems.​</a:t>
            </a:r>
          </a:p>
          <a:p>
            <a:pPr marL="342900" indent="-3429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Explain</a:t>
            </a:r>
            <a:r>
              <a:rPr lang="en-US" dirty="0"/>
              <a:t> battery and thermal storage and how they support renewable supply​.</a:t>
            </a:r>
          </a:p>
          <a:p>
            <a:pPr marL="342900" indent="-3429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Explain</a:t>
            </a:r>
            <a:r>
              <a:rPr lang="en-US" dirty="0"/>
              <a:t> DSR/DSM and propose flexibility actions for HVAC/cooling systems​.</a:t>
            </a:r>
          </a:p>
        </p:txBody>
      </p:sp>
    </p:spTree>
    <p:extLst>
      <p:ext uri="{BB962C8B-B14F-4D97-AF65-F5344CB8AC3E}">
        <p14:creationId xmlns:p14="http://schemas.microsoft.com/office/powerpoint/2010/main" val="1505718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71F42-FE9C-6EC4-FFD6-37D3EA7E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EE134-5ADF-844F-A461-CC8514653485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power: mechanical → electrical pathway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A6EF7-ADF6-AA93-F230-FCABFF160E3F}"/>
              </a:ext>
            </a:extLst>
          </p:cNvPr>
          <p:cNvSpPr txBox="1"/>
          <p:nvPr/>
        </p:nvSpPr>
        <p:spPr>
          <a:xfrm>
            <a:off x="360002" y="1662214"/>
            <a:ext cx="5113872" cy="35263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Wind turns blades → rotor shaft.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Gearbox (or direct-drive) sets the generator speed.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Generator + power electronics deliver grid-quality electricity.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Controls: yaw, pitch, braking for safety.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E4B9-CE6A-0818-C8E3-097F94DC725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2812" y="1662214"/>
            <a:ext cx="6334201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70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5E9AA-A361-A3AE-AD09-AB92F36FE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411992-D090-BF05-D2DB-0BAA86270ACE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Hydroelectric: key components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25429-51BD-4E5D-F818-B8C822752CC0}"/>
              </a:ext>
            </a:extLst>
          </p:cNvPr>
          <p:cNvSpPr txBox="1"/>
          <p:nvPr/>
        </p:nvSpPr>
        <p:spPr>
          <a:xfrm>
            <a:off x="360001" y="1662214"/>
            <a:ext cx="4237051" cy="385567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Intake + penstock delivers water to the turbine.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Turbine + generator in powerhouse.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Tailrace returns water to the river.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Reservoir or pumped storage adds ‘energy shifting’ capability.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3540B-546F-8AB2-C645-45F2908616E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12" y="1749896"/>
            <a:ext cx="6334201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0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6E709-5949-4EDF-92EC-C3685712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4E401-A679-EBBE-FCC9-4458E6EBF295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 electricity: two approaches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50EA2-FB83-5494-89CB-E7F90B34901A}"/>
              </a:ext>
            </a:extLst>
          </p:cNvPr>
          <p:cNvSpPr txBox="1"/>
          <p:nvPr/>
        </p:nvSpPr>
        <p:spPr>
          <a:xfrm>
            <a:off x="360001" y="1662214"/>
            <a:ext cx="5351867" cy="39326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Tidal stream turbines: similar to underwater wind turbines.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Barrages/lagoons: controlled flow through turbines.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Marine environment drives design (sealing, corrosion, maintenance).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Predictability supports planning and flexibility services.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6A7D3-88AF-F0D0-DC7A-8288802F9AE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1665372"/>
            <a:ext cx="6171884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1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0412-22E0-E0F1-4ACC-8FE1034B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5954C1-E42F-9F63-D6FF-D62A343DC29E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generation with biofuels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AAB0A-10AC-54C7-3811-69A03C477BBB}"/>
              </a:ext>
            </a:extLst>
          </p:cNvPr>
          <p:cNvSpPr txBox="1"/>
          <p:nvPr/>
        </p:nvSpPr>
        <p:spPr>
          <a:xfrm>
            <a:off x="334948" y="1662214"/>
            <a:ext cx="7055408" cy="4447371"/>
          </a:xfrm>
          <a:prstGeom prst="rect">
            <a:avLst/>
          </a:prstGeom>
          <a:noFill/>
        </p:spPr>
        <p:txBody>
          <a:bodyPr wrap="square" lIns="0" tIns="0" rIns="0" bIns="0" numCol="2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Fuel is burned to release heat energy.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Heat makes high-pressure gas/steam → drives engine or turbine.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Generator converts rotation to electricity.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CHP uses waste heat: higher overall efficiency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3DA97-9232-50B9-90B2-170FC1706BF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85" y="1774499"/>
            <a:ext cx="6334201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571B-F47C-E2BA-B2F2-49CE4588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872E42-4B8C-D16A-D0F2-FF6E4E8A3D0C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generation with waste-to-energy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6572F-0A3F-685F-5927-2C20A97EBA66}"/>
              </a:ext>
            </a:extLst>
          </p:cNvPr>
          <p:cNvSpPr txBox="1">
            <a:spLocks/>
          </p:cNvSpPr>
          <p:nvPr/>
        </p:nvSpPr>
        <p:spPr>
          <a:xfrm>
            <a:off x="360000" y="1662214"/>
            <a:ext cx="5276712" cy="3541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Incineration: heat → steam → steam turbine → generator.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Anaerobic digestion: biogas → engine/turbine → generator.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Energy recovery is improved with CHP and district heat.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Discuss sustainability: waste hierarchy and emissions control.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330FB-4061-B087-9A62-2BE7EC42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36" y="1662214"/>
            <a:ext cx="6344772" cy="43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28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D03C-3A19-E4C1-A8DF-1DE728D7C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2334BB-4926-EBB0-E995-FB06F9D4E367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Activity: Draw the energy pathway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E4D1F-D7B6-39AB-7985-4D7EDD5FEC20}"/>
              </a:ext>
            </a:extLst>
          </p:cNvPr>
          <p:cNvSpPr txBox="1">
            <a:spLocks/>
          </p:cNvSpPr>
          <p:nvPr/>
        </p:nvSpPr>
        <p:spPr>
          <a:xfrm>
            <a:off x="359999" y="1662214"/>
            <a:ext cx="9234937" cy="33293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2600">
                <a:solidFill>
                  <a:srgbClr val="263238"/>
                </a:solidFill>
              </a:defRPr>
            </a:pPr>
            <a:r>
              <a:rPr lang="en-GB" sz="2400" dirty="0"/>
              <a:t>In groups, choose 2 renewable supplies and 1 storage method.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On A3 paper, draw a block diagram showing: </a:t>
            </a:r>
            <a:br>
              <a:rPr lang="en-GB" sz="2400" dirty="0"/>
            </a:br>
            <a:r>
              <a:rPr lang="en-GB" sz="2400" dirty="0"/>
              <a:t>• Energy source → conversion steps → electricity/heat output.</a:t>
            </a:r>
            <a:br>
              <a:rPr lang="en-GB" sz="2400" dirty="0"/>
            </a:br>
            <a:r>
              <a:rPr lang="en-GB" sz="2400" dirty="0"/>
              <a:t>• Where losses occur.</a:t>
            </a:r>
            <a:br>
              <a:rPr lang="en-GB" sz="2400" dirty="0"/>
            </a:br>
            <a:r>
              <a:rPr lang="en-GB" sz="2400" dirty="0"/>
              <a:t>• How you could use it to support a cooling system.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Be ready to explain in 60 seconds.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21518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BA7C1-98B2-1E83-49B6-EF32AFDEF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3B6F28-F4C6-4834-C012-73F4F704B268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storage matters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DADDF-D281-52F8-F013-B81731C51583}"/>
              </a:ext>
            </a:extLst>
          </p:cNvPr>
          <p:cNvSpPr txBox="1">
            <a:spLocks/>
          </p:cNvSpPr>
          <p:nvPr/>
        </p:nvSpPr>
        <p:spPr>
          <a:xfrm>
            <a:off x="360000" y="1662214"/>
            <a:ext cx="9735978" cy="1916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Wind and solar are variable: supply doesn’t always match demand.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Storage absorbs excess energy and releases it later (time-shifting).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Supports grid stability services (e.g. fast response).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Storage can be grid-scale or behind-the-meter (buildings).</a:t>
            </a:r>
          </a:p>
        </p:txBody>
      </p:sp>
    </p:spTree>
    <p:extLst>
      <p:ext uri="{BB962C8B-B14F-4D97-AF65-F5344CB8AC3E}">
        <p14:creationId xmlns:p14="http://schemas.microsoft.com/office/powerpoint/2010/main" val="3782284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75ED4-D7FA-49C9-CA9F-871BD0327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331B40-F10B-622A-3D04-B36A75903698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da-DK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options (focus for HVAC)</a:t>
            </a:r>
            <a:endParaRPr lang="en-GB" sz="3600" b="1">
              <a:solidFill>
                <a:srgbClr val="FC44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D965E-3D59-1899-55B6-7842CD9C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20" y="2058003"/>
            <a:ext cx="9518183" cy="31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3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4012-22C6-467B-0059-369BA898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C31AF-C6AF-2970-2411-09B6F82C1A65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storage: how it 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73ACE-1A59-086D-2C89-224707AF72AD}"/>
              </a:ext>
            </a:extLst>
          </p:cNvPr>
          <p:cNvSpPr txBox="1">
            <a:spLocks/>
          </p:cNvSpPr>
          <p:nvPr/>
        </p:nvSpPr>
        <p:spPr>
          <a:xfrm>
            <a:off x="360001" y="1662214"/>
            <a:ext cx="9548087" cy="22306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Stores energy chemically; charging moves ions/electrons into higher-energy states.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Discharging reverses the reaction, producing electrical current.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Systems include inverter + Battery Management System (BMS).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Uses: energy shifting, peak shaving, backup, frequency response.</a:t>
            </a:r>
            <a:endParaRPr lang="en-GB" sz="2400" dirty="0"/>
          </a:p>
        </p:txBody>
      </p:sp>
      <p:pic>
        <p:nvPicPr>
          <p:cNvPr id="2" name="Picture 1" descr="icon_battery.png">
            <a:extLst>
              <a:ext uri="{FF2B5EF4-FFF2-40B4-BE49-F238E27FC236}">
                <a16:creationId xmlns:a16="http://schemas.microsoft.com/office/drawing/2014/main" id="{3A9413B7-0B08-212F-BE62-FC3D9230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52" y="4087264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33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89317-0699-6A44-5C20-A84895520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B2ED4F-17A1-068D-CAEE-D4E06900C735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Storing daylight PV: PV + battery + inverter</a:t>
            </a:r>
          </a:p>
        </p:txBody>
      </p:sp>
      <p:pic>
        <p:nvPicPr>
          <p:cNvPr id="2" name="Picture 1" descr="diagram_pv_system.png">
            <a:extLst>
              <a:ext uri="{FF2B5EF4-FFF2-40B4-BE49-F238E27FC236}">
                <a16:creationId xmlns:a16="http://schemas.microsoft.com/office/drawing/2014/main" id="{6F96CCA3-0DD5-F558-2059-94F61553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76" y="1662214"/>
            <a:ext cx="9175071" cy="52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7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DAE341-9378-B5FD-34F6-35CFAD2E4CF4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lvl="3" defTabSz="914400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Starter: What powers cooling?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47D58-0AED-D289-8943-AAA941241C8E}"/>
              </a:ext>
            </a:extLst>
          </p:cNvPr>
          <p:cNvSpPr txBox="1">
            <a:spLocks/>
          </p:cNvSpPr>
          <p:nvPr/>
        </p:nvSpPr>
        <p:spPr>
          <a:xfrm>
            <a:off x="360000" y="1800049"/>
            <a:ext cx="11658739" cy="25537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982AF-848D-342B-071B-E0A48B995001}"/>
              </a:ext>
            </a:extLst>
          </p:cNvPr>
          <p:cNvSpPr txBox="1"/>
          <p:nvPr/>
        </p:nvSpPr>
        <p:spPr>
          <a:xfrm>
            <a:off x="359999" y="1738109"/>
            <a:ext cx="10011551" cy="224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 sz="2800">
                <a:solidFill>
                  <a:srgbClr val="263238"/>
                </a:solidFill>
              </a:defRPr>
            </a:pPr>
            <a:r>
              <a:rPr lang="en-GB" sz="2400"/>
              <a:t>Think–Pair–Share (5 min):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800">
                <a:solidFill>
                  <a:srgbClr val="263238"/>
                </a:solidFill>
              </a:defRPr>
            </a:pPr>
            <a:br>
              <a:rPr lang="en-GB" sz="2400"/>
            </a:br>
            <a:r>
              <a:rPr lang="en-GB" sz="2400"/>
              <a:t>1) Where does the electricity for an air conditioner come from?</a:t>
            </a:r>
            <a:br>
              <a:rPr lang="en-GB" sz="2400"/>
            </a:br>
            <a:r>
              <a:rPr lang="en-GB" sz="2400"/>
              <a:t>2) Why might a low‑carbon grid change how we design/operate HVAC?</a:t>
            </a:r>
            <a:br>
              <a:rPr lang="en-GB" sz="2400"/>
            </a:br>
            <a:r>
              <a:rPr lang="en-GB" sz="2400"/>
              <a:t>3) What’s the difference between saving energy and shifting energy?</a:t>
            </a:r>
          </a:p>
        </p:txBody>
      </p:sp>
    </p:spTree>
    <p:extLst>
      <p:ext uri="{BB962C8B-B14F-4D97-AF65-F5344CB8AC3E}">
        <p14:creationId xmlns:p14="http://schemas.microsoft.com/office/powerpoint/2010/main" val="963223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0B1F4-9F5D-5561-EAA6-0ED0DED7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75E41E-02B4-172B-9C99-62ED6746FDE1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storage: storing heat or ‘cold’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CF928-6BE5-DDE5-3F65-B7BF0E263883}"/>
              </a:ext>
            </a:extLst>
          </p:cNvPr>
          <p:cNvSpPr txBox="1">
            <a:spLocks/>
          </p:cNvSpPr>
          <p:nvPr/>
        </p:nvSpPr>
        <p:spPr>
          <a:xfrm>
            <a:off x="360001" y="1662214"/>
            <a:ext cx="9422826" cy="3114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Stores energy as temperature change (sensible heat) or phase change (latent heat).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Examples: hot water cylinders, thermal stores, chilled water tanks, ice storage.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Often cheaper per kWh than batteries (depends on use case).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Very relevant to HVAC: you can store cooling capacity.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2" name="Picture 1" descr="icon_thermal_storage.png">
            <a:extLst>
              <a:ext uri="{FF2B5EF4-FFF2-40B4-BE49-F238E27FC236}">
                <a16:creationId xmlns:a16="http://schemas.microsoft.com/office/drawing/2014/main" id="{898E4654-C90A-0BD5-B4E8-E048B1D0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52" y="4355364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29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DD3F1-FC12-5CED-172E-D60FE995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AC0B4D-412C-194F-8625-3225AD53BD22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electrical storage (overview)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A9F43-1E63-C37A-C4D7-95337122F2D8}"/>
              </a:ext>
            </a:extLst>
          </p:cNvPr>
          <p:cNvSpPr txBox="1"/>
          <p:nvPr/>
        </p:nvSpPr>
        <p:spPr>
          <a:xfrm>
            <a:off x="360001" y="1800000"/>
            <a:ext cx="9973972" cy="352705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Pumped hydro: uses electricity to pump water uphill; later generates electricity when released.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Flywheels: store energy as rotation; very fast response, short duration.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Compressed air / liquid air storage: store energy in pressurised/cryogenic form.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Hydrogen: electricity → hydrogen (electrolysis) → later electricity/heat (longer-term).</a:t>
            </a:r>
          </a:p>
          <a:p>
            <a:pPr marL="363538" lvl="1" indent="-276225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763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F4239-80CC-5691-DA5A-C4440EF1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69C824-0EB3-1A0F-99AC-0F3548E746E8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DSR/DSM: what do they mean?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A0A9D-20BB-C314-CC23-00E728FECBF9}"/>
              </a:ext>
            </a:extLst>
          </p:cNvPr>
          <p:cNvSpPr txBox="1"/>
          <p:nvPr/>
        </p:nvSpPr>
        <p:spPr>
          <a:xfrm>
            <a:off x="360001" y="1800000"/>
            <a:ext cx="9973972" cy="39333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DSM (Demand Side Management): broad strategies to reduce or shift demand over time.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DSR (Demand Side Response): short-term, flexible changes in electricity use in response to a signal.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Signals can be price (time-of-use), carbon intensity, or a direct request/event.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Key idea: balancing supply and demand can be helped by moving demand, not just building more generation.</a:t>
            </a:r>
          </a:p>
          <a:p>
            <a:pPr marL="363538" lvl="1" indent="-276225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250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C284E-D45A-1F76-78D2-E0AF8B341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1FC51-C227-1D95-26DC-31005134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07841" y="1518123"/>
            <a:ext cx="6715942" cy="447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F3F56-C21F-6892-DE43-F5EE9C5931DD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1627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flexibility matters: net demand can change fast</a:t>
            </a:r>
          </a:p>
        </p:txBody>
      </p:sp>
    </p:spTree>
    <p:extLst>
      <p:ext uri="{BB962C8B-B14F-4D97-AF65-F5344CB8AC3E}">
        <p14:creationId xmlns:p14="http://schemas.microsoft.com/office/powerpoint/2010/main" val="3371379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D058-4AA1-BA93-A894-0D6BB8A6B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2ECE07-BBB9-2C70-D362-F565B4FCEF5C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HVAC can provide flexibility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CC027-E9D7-D247-0AEB-AD4C5F9A56D4}"/>
              </a:ext>
            </a:extLst>
          </p:cNvPr>
          <p:cNvSpPr txBox="1"/>
          <p:nvPr/>
        </p:nvSpPr>
        <p:spPr>
          <a:xfrm>
            <a:off x="360001" y="1800000"/>
            <a:ext cx="9973972" cy="3973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2400">
                <a:solidFill>
                  <a:srgbClr val="263238"/>
                </a:solidFill>
              </a:defRPr>
            </a:pPr>
            <a:r>
              <a:rPr lang="en-GB" dirty="0"/>
              <a:t>Examples: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Pre-cool or pre-heat within comfort limits before peak periods.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Use thermal mass (building fabric) as short-term storage.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Shift non-critical loads (e.g. ice-making, chilled-water charging) to </a:t>
            </a:r>
            <a:br>
              <a:rPr lang="en-GB" dirty="0"/>
            </a:br>
            <a:r>
              <a:rPr lang="en-GB" dirty="0"/>
              <a:t>off-peak.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Optimise setpoints and schedules using smart controls and occupancy.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Coordinate with on-site PV + batteries to reduce grid import during peaks.</a:t>
            </a:r>
          </a:p>
          <a:p>
            <a:pPr marL="363538" lvl="1" indent="-276225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195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738A-1B63-EB94-EE01-703FA84C6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A5E14F-4095-F636-F8D5-FC852CC5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32" y="1984241"/>
            <a:ext cx="5976759" cy="3984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F0CCD-CEC1-6826-4096-5E8452307213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DSR/DSM control loop: signal → building controls → flexible HVAC</a:t>
            </a:r>
          </a:p>
        </p:txBody>
      </p:sp>
    </p:spTree>
    <p:extLst>
      <p:ext uri="{BB962C8B-B14F-4D97-AF65-F5344CB8AC3E}">
        <p14:creationId xmlns:p14="http://schemas.microsoft.com/office/powerpoint/2010/main" val="1069098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3A5B-5F09-91C0-519D-B7FCAD839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22ABCF-4782-9844-12E3-C6EE69630BFA}"/>
              </a:ext>
            </a:extLst>
          </p:cNvPr>
          <p:cNvSpPr txBox="1">
            <a:spLocks/>
          </p:cNvSpPr>
          <p:nvPr/>
        </p:nvSpPr>
        <p:spPr>
          <a:xfrm>
            <a:off x="251999" y="972000"/>
            <a:ext cx="113186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400" b="1" dirty="0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Make a cooling system more sustainable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B582E-A897-32EF-8AB4-1DC88D2561F8}"/>
              </a:ext>
            </a:extLst>
          </p:cNvPr>
          <p:cNvSpPr txBox="1">
            <a:spLocks/>
          </p:cNvSpPr>
          <p:nvPr/>
        </p:nvSpPr>
        <p:spPr>
          <a:xfrm>
            <a:off x="395170" y="1812044"/>
            <a:ext cx="9973972" cy="3973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solidFill>
                  <a:srgbClr val="263238"/>
                </a:solidFill>
              </a:defRPr>
            </a:pPr>
            <a:r>
              <a:rPr lang="en-GB" sz="2400" dirty="0"/>
              <a:t>Scenario: A college has a small rooftop PV array and a central chiller serving IT rooms and classrooms.</a:t>
            </a:r>
            <a:br>
              <a:rPr lang="en-GB" sz="2400" dirty="0"/>
            </a:br>
            <a:r>
              <a:rPr lang="en-GB" sz="2400" dirty="0"/>
              <a:t>On hot afternoons the site hits peak demand and gets high electricity prices.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Task (groups): Propose a 3-part plan using (a) renewables, (b) storage, and (c) DSM/DSR.</a:t>
            </a:r>
            <a:br>
              <a:rPr lang="en-GB" sz="2400" dirty="0"/>
            </a:br>
            <a:r>
              <a:rPr lang="en-GB" sz="2400" dirty="0"/>
              <a:t>Include: what you would control, when you would shift, and how you protect comfort.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Output: 1 slide worth of bullet points + a sketch.</a:t>
            </a:r>
          </a:p>
        </p:txBody>
      </p:sp>
    </p:spTree>
    <p:extLst>
      <p:ext uri="{BB962C8B-B14F-4D97-AF65-F5344CB8AC3E}">
        <p14:creationId xmlns:p14="http://schemas.microsoft.com/office/powerpoint/2010/main" val="2720303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77ADE-25BD-E88B-8F84-F9F0B8E6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0334E5-F289-1EDE-0C4F-339C8E0C0DB4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708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check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8BA04-5386-9A94-9853-7872B05B0A1A}"/>
              </a:ext>
            </a:extLst>
          </p:cNvPr>
          <p:cNvSpPr txBox="1">
            <a:spLocks/>
          </p:cNvSpPr>
          <p:nvPr/>
        </p:nvSpPr>
        <p:spPr>
          <a:xfrm>
            <a:off x="360001" y="1800000"/>
            <a:ext cx="10362278" cy="328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1. Explain (in 2–3 sentences) how a wind turbine generates electricity.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2. Compare battery storage and thermal storage for supporting cooling demand.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3. Describe one way PV + battery can reduce grid imports at peak times.</a:t>
            </a:r>
          </a:p>
          <a:p>
            <a:pPr>
              <a:lnSpc>
                <a:spcPct val="110000"/>
              </a:lnSpc>
              <a:spcAft>
                <a:spcPts val="12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4. Define DSR and give one example action an HVAC system could take.</a:t>
            </a:r>
          </a:p>
          <a:p>
            <a:pPr>
              <a:lnSpc>
                <a:spcPct val="110000"/>
              </a:lnSpc>
              <a:spcAft>
                <a:spcPts val="600"/>
              </a:spcAft>
              <a:defRPr sz="2400">
                <a:solidFill>
                  <a:srgbClr val="263238"/>
                </a:solidFill>
              </a:defRPr>
            </a:pPr>
            <a:r>
              <a:rPr lang="en-GB"/>
              <a:t>Exam-style: ‘A site has high PV at midday but peak cooling at 5pm. Propose a solution using storage and DSM.’</a:t>
            </a:r>
          </a:p>
        </p:txBody>
      </p:sp>
    </p:spTree>
    <p:extLst>
      <p:ext uri="{BB962C8B-B14F-4D97-AF65-F5344CB8AC3E}">
        <p14:creationId xmlns:p14="http://schemas.microsoft.com/office/powerpoint/2010/main" val="3934351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69AA0-763F-DEE5-731F-7DD0B6C77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3966F-7A8D-F5AA-C7C3-B09B63C90C80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8B89E-5476-A217-355F-CF532B7B6521}"/>
              </a:ext>
            </a:extLst>
          </p:cNvPr>
          <p:cNvSpPr txBox="1"/>
          <p:nvPr/>
        </p:nvSpPr>
        <p:spPr>
          <a:xfrm>
            <a:off x="360000" y="1800000"/>
            <a:ext cx="10623254" cy="18603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803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/>
            </a:pPr>
            <a:r>
              <a:rPr lang="en-GB" sz="240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Use Google Maps to look at the roof of your building. </a:t>
            </a:r>
          </a:p>
          <a:p>
            <a:pPr defTabSz="60803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/>
            </a:pPr>
            <a:r>
              <a:rPr lang="en-GB" sz="240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Estimate how many solar panels could fit and calculate if that would be enough to power the IT suite's air conditioning.</a:t>
            </a:r>
          </a:p>
          <a:p>
            <a:pPr defTabSz="608030">
              <a:lnSpc>
                <a:spcPct val="130000"/>
              </a:lnSpc>
              <a:defRPr/>
            </a:pPr>
            <a:endParaRPr lang="en-GB" sz="1862">
              <a:solidFill>
                <a:srgbClr val="170130"/>
              </a:solidFill>
              <a:latin typeface="Arial" panose="020B0604020202020204" pitchFamily="34" charset="0"/>
              <a:ea typeface="Enginuity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11D0C-830B-2C0D-F084-16DB34450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F6D322-A313-3108-877B-D453328F4371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 dirty="0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–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EFC24-5324-9416-3ED6-7147EB223555}"/>
              </a:ext>
            </a:extLst>
          </p:cNvPr>
          <p:cNvSpPr txBox="1"/>
          <p:nvPr/>
        </p:nvSpPr>
        <p:spPr>
          <a:xfrm>
            <a:off x="360000" y="1800000"/>
            <a:ext cx="10623254" cy="42403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Measure usable roof area</a:t>
            </a:r>
          </a:p>
          <a:p>
            <a:pPr marL="457200" indent="-457200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Divide by 2 m² to estimate number of panels</a:t>
            </a:r>
          </a:p>
          <a:p>
            <a:pPr marL="457200" indent="-457200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Multiply panels × 0.4 kW → system size (kW)</a:t>
            </a:r>
          </a:p>
          <a:p>
            <a:pPr marL="457200" indent="-457200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Multiply system size × 900 kWh/year to estimate annual output</a:t>
            </a:r>
          </a:p>
          <a:p>
            <a:pPr marL="457200" indent="-457200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Calculate AC electrical demand:</a:t>
            </a:r>
          </a:p>
          <a:p>
            <a:pPr marL="803275" indent="-360363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find cooling load</a:t>
            </a:r>
          </a:p>
          <a:p>
            <a:pPr marL="803275" indent="-360363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divide by cop</a:t>
            </a:r>
          </a:p>
          <a:p>
            <a:pPr marL="803275" indent="-360363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multiply by annual operating hours</a:t>
            </a:r>
          </a:p>
          <a:p>
            <a:pPr marL="457200" indent="-457200" defTabSz="608030">
              <a:lnSpc>
                <a:spcPct val="110000"/>
              </a:lnSpc>
              <a:spcAft>
                <a:spcPts val="6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 startAt="6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rPr>
              <a:t>Compare solar generation vs. AC demand</a:t>
            </a:r>
            <a:endParaRPr lang="en-GB" sz="1862" dirty="0">
              <a:solidFill>
                <a:srgbClr val="170130"/>
              </a:solidFill>
              <a:latin typeface="Arial" panose="020B0604020202020204" pitchFamily="34" charset="0"/>
              <a:ea typeface="Enginuity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8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C044-433B-AC1A-EEA5-3602080D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2B886A-83F2-89B9-0663-728D3885C0D6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terms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F813F-F81F-25BF-0C6E-E5D007E9DCCD}"/>
              </a:ext>
            </a:extLst>
          </p:cNvPr>
          <p:cNvSpPr txBox="1">
            <a:spLocks/>
          </p:cNvSpPr>
          <p:nvPr/>
        </p:nvSpPr>
        <p:spPr>
          <a:xfrm>
            <a:off x="360000" y="1800049"/>
            <a:ext cx="9648295" cy="25537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Power (kW) vs energy (kWh).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Renewable resource, intermittency, capacity factor.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Generation vs. storage vs. flexibility.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Solar PV (electricity for the compressor) vs. solar thermal (hot water/absorption cooling).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Demand Side Response (DSR) / Demand Side Management (DSM).</a:t>
            </a: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715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88D7-719B-FA43-F463-9B5C66D02A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000" y="972000"/>
            <a:ext cx="10488824" cy="648000"/>
          </a:xfrm>
        </p:spPr>
        <p:txBody>
          <a:bodyPr/>
          <a:lstStyle/>
          <a:p>
            <a:pPr lvl="3">
              <a:spcBef>
                <a:spcPct val="0"/>
              </a:spcBef>
              <a:buClrTx/>
              <a:buSzPct val="100000"/>
              <a:buFontTx/>
            </a:pPr>
            <a:r>
              <a:rPr lang="en-GB" sz="3600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1323-2985-FC1A-4C1D-08BB1451E8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000" y="1800000"/>
            <a:ext cx="11136250" cy="4340786"/>
          </a:xfr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 defTabSz="121606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You should now be able to:</a:t>
            </a:r>
          </a:p>
          <a:p>
            <a:pPr marL="342900" marR="0" lvl="0" indent="-342900" algn="l" defTabSz="61054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Describe</a:t>
            </a:r>
            <a:r>
              <a:rPr kumimoji="0" lang="en-US" sz="2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how energy is supplied from a range of renewable resources​.</a:t>
            </a:r>
          </a:p>
          <a:p>
            <a:pPr marL="342900" marR="0" lvl="0" indent="-342900" algn="l" defTabSz="61054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</a:t>
            </a:r>
            <a:r>
              <a:rPr kumimoji="0" lang="en-US" sz="2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turbine → generator principles for wind, hydroelectric and tidal power​.</a:t>
            </a:r>
          </a:p>
          <a:p>
            <a:pPr marL="342900" marR="0" lvl="0" indent="-342900" algn="l" defTabSz="61054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Describe</a:t>
            </a:r>
            <a:r>
              <a:rPr kumimoji="0" lang="en-US" sz="2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electricity generation using biofuels and waste-to-energy systems​.</a:t>
            </a:r>
          </a:p>
          <a:p>
            <a:pPr marL="342900" marR="0" lvl="0" indent="-342900" algn="l" defTabSz="61054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</a:t>
            </a:r>
            <a:r>
              <a:rPr kumimoji="0" lang="en-US" sz="2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battery and thermal storage and how they support renewable supply​.</a:t>
            </a:r>
          </a:p>
          <a:p>
            <a:pPr marL="342900" marR="0" lvl="0" indent="-342900" algn="l" defTabSz="61054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</a:t>
            </a:r>
            <a:r>
              <a:rPr kumimoji="0" lang="en-US" sz="2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DSR/DSM and propose flexibility actions for HVAC/cooling systems​.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endParaRPr lang="en-GB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80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A263D-E434-EDCC-27AC-438D9B696266}"/>
              </a:ext>
            </a:extLst>
          </p:cNvPr>
          <p:cNvSpPr txBox="1">
            <a:spLocks/>
          </p:cNvSpPr>
          <p:nvPr/>
        </p:nvSpPr>
        <p:spPr>
          <a:xfrm>
            <a:off x="2519362" y="1309108"/>
            <a:ext cx="7200899" cy="809261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indent="0" algn="ctr" defTabSz="685800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00">
                <a:solidFill>
                  <a:srgbClr val="3C3AFF"/>
                </a:solidFill>
                <a:latin typeface="Arial" panose="020B0604020202020204" pitchFamily="34" charset="0"/>
                <a:ea typeface="Enginuity" pitchFamily="2" charset="-128"/>
                <a:cs typeface="Arial" panose="020B0604020202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spcBef>
                <a:spcPts val="0"/>
              </a:spcBef>
            </a:pPr>
            <a:r>
              <a:rPr lang="en-GB" sz="5400" dirty="0">
                <a:solidFill>
                  <a:srgbClr val="FC4421"/>
                </a:solidFill>
              </a:rPr>
              <a:t>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81E93-CC77-819D-6024-3F72BC03E96C}"/>
              </a:ext>
            </a:extLst>
          </p:cNvPr>
          <p:cNvSpPr txBox="1"/>
          <p:nvPr/>
        </p:nvSpPr>
        <p:spPr>
          <a:xfrm>
            <a:off x="467358" y="3571368"/>
            <a:ext cx="11304908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  <a:ea typeface="ＭＳ Ｐゴシック"/>
              </a:rPr>
              <a:t>Copyright in this </a:t>
            </a:r>
            <a:r>
              <a:rPr lang="en-GB" sz="1800" dirty="0">
                <a:solidFill>
                  <a:srgbClr val="000000"/>
                </a:solidFill>
                <a:latin typeface="inherit"/>
                <a:ea typeface="ＭＳ Ｐゴシック"/>
              </a:rPr>
              <a:t>document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  <a:ea typeface="ＭＳ Ｐゴシック"/>
              </a:rPr>
              <a:t> belongs to and is used under licence from the Department for Education, © 2025.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  <a:ea typeface="ＭＳ Ｐゴシック"/>
            </a:endParaRPr>
          </a:p>
          <a:p>
            <a:pPr algn="l" fontAlgn="base">
              <a:buNone/>
            </a:pP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‘T-LEVELS’ and ‘T Level’ are registered trademarks of the Department for Education.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WJEC is authorised by the Department for Education to develop and deliver this T Level Technical Qualification.</a:t>
            </a:r>
          </a:p>
          <a:p>
            <a:pPr algn="l" fontAlgn="base">
              <a:buNone/>
            </a:pPr>
            <a:endParaRPr lang="en-GB" sz="1800" dirty="0">
              <a:solidFill>
                <a:srgbClr val="000000"/>
              </a:solidFill>
              <a:latin typeface="inherit"/>
            </a:endParaRPr>
          </a:p>
          <a:p>
            <a:r>
              <a:rPr lang="en-US" altLang="en-US" sz="1800" dirty="0">
                <a:solidFill>
                  <a:srgbClr val="000000"/>
                </a:solidFill>
                <a:latin typeface="inherit"/>
                <a:ea typeface="ＭＳ Ｐゴシック"/>
              </a:rPr>
              <a:t>WJEC operates in England under the name Eduqas which is a registered trademark of WJEC.</a:t>
            </a:r>
          </a:p>
        </p:txBody>
      </p:sp>
    </p:spTree>
    <p:extLst>
      <p:ext uri="{BB962C8B-B14F-4D97-AF65-F5344CB8AC3E}">
        <p14:creationId xmlns:p14="http://schemas.microsoft.com/office/powerpoint/2010/main" val="240248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DAE341-9378-B5FD-34F6-35CFAD2E4CF4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this matters (UK context)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05D8B-0098-6033-65D6-2A5EEB12D958}"/>
              </a:ext>
            </a:extLst>
          </p:cNvPr>
          <p:cNvSpPr txBox="1">
            <a:spLocks/>
          </p:cNvSpPr>
          <p:nvPr/>
        </p:nvSpPr>
        <p:spPr>
          <a:xfrm>
            <a:off x="360000" y="1800049"/>
            <a:ext cx="11658739" cy="25537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r>
              <a:rPr lang="en-GB" dirty="0"/>
              <a:t>Reducing heat gain is the first step in energy efficiency. Typical examples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of insulation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solar shading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low-emissivity glazing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minimising air leakage.</a:t>
            </a:r>
          </a:p>
        </p:txBody>
      </p:sp>
    </p:spTree>
    <p:extLst>
      <p:ext uri="{BB962C8B-B14F-4D97-AF65-F5344CB8AC3E}">
        <p14:creationId xmlns:p14="http://schemas.microsoft.com/office/powerpoint/2010/main" val="62575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53389-0BBE-6250-4E0B-EEF588570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DD25EF-AB84-83A0-C24C-247723007379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supply &amp; storage (overview)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23E9F-F5CE-BF63-6482-C12C6706E8E7}"/>
              </a:ext>
            </a:extLst>
          </p:cNvPr>
          <p:cNvSpPr txBox="1">
            <a:spLocks/>
          </p:cNvSpPr>
          <p:nvPr/>
        </p:nvSpPr>
        <p:spPr>
          <a:xfrm>
            <a:off x="360000" y="1800048"/>
            <a:ext cx="9986499" cy="36237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FC797-5907-A416-01A3-22EC0BD5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937" y="1620000"/>
            <a:ext cx="8411749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2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EA018-1E23-1366-C5C5-0BBF287B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44E49F-FD45-3619-520F-D4B18C0FB522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power: supply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4E479-BB49-02A1-9970-A9FFFA9FEE12}"/>
              </a:ext>
            </a:extLst>
          </p:cNvPr>
          <p:cNvSpPr txBox="1">
            <a:spLocks/>
          </p:cNvSpPr>
          <p:nvPr/>
        </p:nvSpPr>
        <p:spPr>
          <a:xfrm>
            <a:off x="360001" y="1800048"/>
            <a:ext cx="6767764" cy="4068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Turbines convert kinetic energy in moving air into rotation, then electricity via a generator.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Output varies with wind speed; best sites have strong wind resource + grid connection.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Typical scales: onshore wind farms and offshore wind.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HVAC link: windy nights can mean low-carbon electricity—opportunity to shift loads.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E1AF3-DCC0-57A2-CE9C-B3075321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65" y="2110355"/>
            <a:ext cx="3929742" cy="26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E7A9D-83FB-20FC-5AD3-6FA0EFC17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C61DDA-66F0-12AE-1BA6-D867F4E58CEA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power: two routes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39FDD-ECE6-9875-5267-C2F45C1200E2}"/>
              </a:ext>
            </a:extLst>
          </p:cNvPr>
          <p:cNvSpPr txBox="1">
            <a:spLocks/>
          </p:cNvSpPr>
          <p:nvPr/>
        </p:nvSpPr>
        <p:spPr>
          <a:xfrm>
            <a:off x="360000" y="1800048"/>
            <a:ext cx="9610717" cy="4068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Solar PV: sunlight → electricity (DC), then an inverter makes AC.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Solar thermal: sunlight → heat to warm water/fluids (hot water, process heat, absorption cooling).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Daily pattern is predictable; weather and seasons change output.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solidFill>
                  <a:srgbClr val="263238"/>
                </a:solidFill>
              </a:defRPr>
            </a:pPr>
            <a:r>
              <a:rPr lang="en-GB" dirty="0"/>
              <a:t>Often paired with storage to use energy beyond daylight.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79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D9C0-5680-8510-6548-5F314F243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C1E0D-FE3B-F469-B9AA-141F138D6FA4}"/>
              </a:ext>
            </a:extLst>
          </p:cNvPr>
          <p:cNvSpPr txBox="1">
            <a:spLocks/>
          </p:cNvSpPr>
          <p:nvPr/>
        </p:nvSpPr>
        <p:spPr>
          <a:xfrm>
            <a:off x="252000" y="972000"/>
            <a:ext cx="10488824" cy="6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>
              <a:spcBef>
                <a:spcPct val="0"/>
              </a:spcBef>
              <a:buSzPct val="100000"/>
            </a:pPr>
            <a:r>
              <a:rPr lang="en-GB" sz="3600" b="1">
                <a:solidFill>
                  <a:srgbClr val="FC4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PV: electricity + 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E83DF-2AC3-5EC7-385F-EA439B645C71}"/>
              </a:ext>
            </a:extLst>
          </p:cNvPr>
          <p:cNvSpPr txBox="1">
            <a:spLocks/>
          </p:cNvSpPr>
          <p:nvPr/>
        </p:nvSpPr>
        <p:spPr>
          <a:xfrm>
            <a:off x="360001" y="1800048"/>
            <a:ext cx="10186914" cy="4068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defTabSz="1216061" fontAlgn="base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defRPr sz="2400" ker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/>
              </a:defRPr>
            </a:lvl1pPr>
          </a:lstStyle>
          <a:p>
            <a:endParaRPr lang="en-GB"/>
          </a:p>
        </p:txBody>
      </p:sp>
      <p:pic>
        <p:nvPicPr>
          <p:cNvPr id="2" name="Picture 1" descr="diagram_pv_system.png">
            <a:extLst>
              <a:ext uri="{FF2B5EF4-FFF2-40B4-BE49-F238E27FC236}">
                <a16:creationId xmlns:a16="http://schemas.microsoft.com/office/drawing/2014/main" id="{4D31968E-F438-D5D3-9FA7-A6B16200C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90" y="1800048"/>
            <a:ext cx="8764044" cy="50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98036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C4421"/>
      </a:accent2>
      <a:accent3>
        <a:srgbClr val="FFFFFF"/>
      </a:accent3>
      <a:accent4>
        <a:srgbClr val="000000"/>
      </a:accent4>
      <a:accent5>
        <a:srgbClr val="DAEDEF"/>
      </a:accent5>
      <a:accent6>
        <a:srgbClr val="FC4421"/>
      </a:accent6>
      <a:hlink>
        <a:srgbClr val="FC4421"/>
      </a:hlink>
      <a:folHlink>
        <a:srgbClr val="FC44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e15224-84b2-4570-bdea-a67bb94d0921" xsi:nil="true"/>
    <lcf76f155ced4ddcb4097134ff3c332f xmlns="7c04300a-231c-4281-9146-a98f6f4a7af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D05C0E7E0E414EB79F81A23986EA6A" ma:contentTypeVersion="11" ma:contentTypeDescription="Create a new document." ma:contentTypeScope="" ma:versionID="832205e32a907e2b901827440804e3f3">
  <xsd:schema xmlns:xsd="http://www.w3.org/2001/XMLSchema" xmlns:xs="http://www.w3.org/2001/XMLSchema" xmlns:p="http://schemas.microsoft.com/office/2006/metadata/properties" xmlns:ns2="7c04300a-231c-4281-9146-a98f6f4a7aff" xmlns:ns3="01e15224-84b2-4570-bdea-a67bb94d0921" targetNamespace="http://schemas.microsoft.com/office/2006/metadata/properties" ma:root="true" ma:fieldsID="c22a215f315dbc2c33a9704aefd3c278" ns2:_="" ns3:_="">
    <xsd:import namespace="7c04300a-231c-4281-9146-a98f6f4a7aff"/>
    <xsd:import namespace="01e15224-84b2-4570-bdea-a67bb94d0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4300a-231c-4281-9146-a98f6f4a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15224-84b2-4570-bdea-a67bb94d092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8a52c73-49a1-4329-875b-4831fc8e3540}" ma:internalName="TaxCatchAll" ma:showField="CatchAllData" ma:web="01e15224-84b2-4570-bdea-a67bb94d0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B8C262-ED8D-4D1A-BF4D-DBE9A6F76DF4}">
  <ds:schemaRefs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01e15224-84b2-4570-bdea-a67bb94d0921"/>
    <ds:schemaRef ds:uri="http://purl.org/dc/elements/1.1/"/>
    <ds:schemaRef ds:uri="7c04300a-231c-4281-9146-a98f6f4a7af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3EAC62-FC87-4EBD-A98C-4C5F6D6CD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793771-1E40-4BE3-88CE-18918613D4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4300a-231c-4281-9146-a98f6f4a7aff"/>
    <ds:schemaRef ds:uri="01e15224-84b2-4570-bdea-a67bb94d0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330bda6-d095-477b-8893-df3ed8791773}" enabled="1" method="Privileged" siteId="{b6d3492e-0aa1-4a60-840d-b706a96e670d}" removed="0"/>
  <clbl:label id="{cdb5124c-a56e-47e1-8444-7a6f9085be98}" enabled="1" method="Standard" siteId="{0b26221c-c008-47b1-94c7-58a0b89761c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EAL ppt template</Template>
  <TotalTime>36</TotalTime>
  <Words>3112</Words>
  <Application>Microsoft Office PowerPoint</Application>
  <PresentationFormat>Custom</PresentationFormat>
  <Paragraphs>301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Arial</vt:lpstr>
      <vt:lpstr>Calibri</vt:lpstr>
      <vt:lpstr>inherit</vt:lpstr>
      <vt:lpstr>Poppins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thermal: heating water/fluids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Enginuity Slides White Background</dc:title>
  <dc:subject/>
  <dc:creator>Bonita Searle-Barnes</dc:creator>
  <cp:keywords/>
  <dc:description/>
  <cp:lastModifiedBy>Williams, Sian</cp:lastModifiedBy>
  <cp:revision>1</cp:revision>
  <cp:lastPrinted>2019-11-04T14:13:55Z</cp:lastPrinted>
  <dcterms:created xsi:type="dcterms:W3CDTF">2023-02-10T12:36:55Z</dcterms:created>
  <dcterms:modified xsi:type="dcterms:W3CDTF">2026-03-26T13:04:04Z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0x010100CDD05C0E7E0E414EB79F81A23986EA6A</vt:lpwstr>
  </property>
  <property fmtid="{D5CDD505-2E9C-101B-9397-08002B2CF9AE}" pid="3" name="MediaServiceImageTags">
    <vt:lpwstr/>
  </property>
</Properties>
</file>