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7" r:id="rId4"/>
  </p:sldMasterIdLst>
  <p:notesMasterIdLst>
    <p:notesMasterId r:id="rId42"/>
  </p:notesMasterIdLst>
  <p:handoutMasterIdLst>
    <p:handoutMasterId r:id="rId43"/>
  </p:handoutMasterIdLst>
  <p:sldIdLst>
    <p:sldId id="462" r:id="rId5"/>
    <p:sldId id="533" r:id="rId6"/>
    <p:sldId id="496" r:id="rId7"/>
    <p:sldId id="867" r:id="rId8"/>
    <p:sldId id="829" r:id="rId9"/>
    <p:sldId id="890" r:id="rId10"/>
    <p:sldId id="889" r:id="rId11"/>
    <p:sldId id="891" r:id="rId12"/>
    <p:sldId id="892" r:id="rId13"/>
    <p:sldId id="896" r:id="rId14"/>
    <p:sldId id="288" r:id="rId15"/>
    <p:sldId id="866" r:id="rId16"/>
    <p:sldId id="855" r:id="rId17"/>
    <p:sldId id="858" r:id="rId18"/>
    <p:sldId id="893" r:id="rId19"/>
    <p:sldId id="859" r:id="rId20"/>
    <p:sldId id="880" r:id="rId21"/>
    <p:sldId id="881" r:id="rId22"/>
    <p:sldId id="882" r:id="rId23"/>
    <p:sldId id="883" r:id="rId24"/>
    <p:sldId id="894" r:id="rId25"/>
    <p:sldId id="884" r:id="rId26"/>
    <p:sldId id="885" r:id="rId27"/>
    <p:sldId id="886" r:id="rId28"/>
    <p:sldId id="860" r:id="rId29"/>
    <p:sldId id="895" r:id="rId30"/>
    <p:sldId id="887" r:id="rId31"/>
    <p:sldId id="888" r:id="rId32"/>
    <p:sldId id="861" r:id="rId33"/>
    <p:sldId id="862" r:id="rId34"/>
    <p:sldId id="868" r:id="rId35"/>
    <p:sldId id="864" r:id="rId36"/>
    <p:sldId id="869" r:id="rId37"/>
    <p:sldId id="898" r:id="rId38"/>
    <p:sldId id="897" r:id="rId39"/>
    <p:sldId id="854" r:id="rId40"/>
    <p:sldId id="512" r:id="rId41"/>
  </p:sldIdLst>
  <p:sldSz cx="12239625" cy="6840538"/>
  <p:notesSz cx="6858000" cy="9144000"/>
  <p:defaultTextStyle>
    <a:defPPr>
      <a:defRPr lang="en-US"/>
    </a:defPPr>
    <a:lvl1pPr marL="0" algn="l" defTabSz="610545" rtl="0" eaLnBrk="1" latinLnBrk="0" hangingPunct="1">
      <a:defRPr sz="2404" kern="1200">
        <a:solidFill>
          <a:schemeClr val="tx1"/>
        </a:solidFill>
        <a:latin typeface="+mn-lt"/>
        <a:ea typeface="+mn-ea"/>
        <a:cs typeface="+mn-cs"/>
      </a:defRPr>
    </a:lvl1pPr>
    <a:lvl2pPr marL="610545" algn="l" defTabSz="610545" rtl="0" eaLnBrk="1" latinLnBrk="0" hangingPunct="1">
      <a:defRPr sz="2404" kern="1200">
        <a:solidFill>
          <a:schemeClr val="tx1"/>
        </a:solidFill>
        <a:latin typeface="+mn-lt"/>
        <a:ea typeface="+mn-ea"/>
        <a:cs typeface="+mn-cs"/>
      </a:defRPr>
    </a:lvl2pPr>
    <a:lvl3pPr marL="1221090" algn="l" defTabSz="610545" rtl="0" eaLnBrk="1" latinLnBrk="0" hangingPunct="1">
      <a:defRPr sz="2404" kern="1200">
        <a:solidFill>
          <a:schemeClr val="tx1"/>
        </a:solidFill>
        <a:latin typeface="+mn-lt"/>
        <a:ea typeface="+mn-ea"/>
        <a:cs typeface="+mn-cs"/>
      </a:defRPr>
    </a:lvl3pPr>
    <a:lvl4pPr marL="1831635" algn="l" defTabSz="610545" rtl="0" eaLnBrk="1" latinLnBrk="0" hangingPunct="1">
      <a:defRPr sz="2404" kern="1200">
        <a:solidFill>
          <a:schemeClr val="tx1"/>
        </a:solidFill>
        <a:latin typeface="+mn-lt"/>
        <a:ea typeface="+mn-ea"/>
        <a:cs typeface="+mn-cs"/>
      </a:defRPr>
    </a:lvl4pPr>
    <a:lvl5pPr marL="2442180" algn="l" defTabSz="610545" rtl="0" eaLnBrk="1" latinLnBrk="0" hangingPunct="1">
      <a:defRPr sz="2404" kern="1200">
        <a:solidFill>
          <a:schemeClr val="tx1"/>
        </a:solidFill>
        <a:latin typeface="+mn-lt"/>
        <a:ea typeface="+mn-ea"/>
        <a:cs typeface="+mn-cs"/>
      </a:defRPr>
    </a:lvl5pPr>
    <a:lvl6pPr marL="3052724" algn="l" defTabSz="610545" rtl="0" eaLnBrk="1" latinLnBrk="0" hangingPunct="1">
      <a:defRPr sz="2404" kern="1200">
        <a:solidFill>
          <a:schemeClr val="tx1"/>
        </a:solidFill>
        <a:latin typeface="+mn-lt"/>
        <a:ea typeface="+mn-ea"/>
        <a:cs typeface="+mn-cs"/>
      </a:defRPr>
    </a:lvl6pPr>
    <a:lvl7pPr marL="3663269" algn="l" defTabSz="610545" rtl="0" eaLnBrk="1" latinLnBrk="0" hangingPunct="1">
      <a:defRPr sz="2404" kern="1200">
        <a:solidFill>
          <a:schemeClr val="tx1"/>
        </a:solidFill>
        <a:latin typeface="+mn-lt"/>
        <a:ea typeface="+mn-ea"/>
        <a:cs typeface="+mn-cs"/>
      </a:defRPr>
    </a:lvl7pPr>
    <a:lvl8pPr marL="4273814" algn="l" defTabSz="610545" rtl="0" eaLnBrk="1" latinLnBrk="0" hangingPunct="1">
      <a:defRPr sz="2404" kern="1200">
        <a:solidFill>
          <a:schemeClr val="tx1"/>
        </a:solidFill>
        <a:latin typeface="+mn-lt"/>
        <a:ea typeface="+mn-ea"/>
        <a:cs typeface="+mn-cs"/>
      </a:defRPr>
    </a:lvl8pPr>
    <a:lvl9pPr marL="4884359" algn="l" defTabSz="610545" rtl="0" eaLnBrk="1" latinLnBrk="0" hangingPunct="1">
      <a:defRPr sz="2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82204D-4A0B-FB87-22B0-EFD1E15448D1}" name="Bonita Searle-Barnes" initials="BSB" userId="S::bonita.searle-barnes@eal.org.uk::e782127f-826a-4a83-a372-afedaa2e0d4f" providerId="AD"/>
  <p188:author id="{9DEE27D4-7D94-F0A1-22B9-1983F428D68E}" name="Bonita Searle-Barnes" initials="BS" userId="S::Bonita.Searle-Barnes@eal.org.uk::e782127f-826a-4a83-a372-afedaa2e0d4f" providerId="AD"/>
  <p188:author id="{8AB507DD-E2FB-55DC-0696-232B0307E534}" name="John, Catherine" initials="CJ" userId="S::catherine.john@wjec.co.uk::36b10958-3fe6-4d82-9cee-736ae9074b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170030"/>
    <a:srgbClr val="3C3AFF"/>
    <a:srgbClr val="3B3AFF"/>
    <a:srgbClr val="3C3AFE"/>
    <a:srgbClr val="3432E1"/>
    <a:srgbClr val="21C79D"/>
    <a:srgbClr val="170130"/>
    <a:srgbClr val="6ECEAE"/>
    <a:srgbClr val="B9B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F53F3-7388-495C-A219-51B6979391AD}" v="1" dt="2026-03-26T13:03:15.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55"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atherine" userId="36b10958-3fe6-4d82-9cee-736ae9074b3f" providerId="ADAL" clId="{7CE9EBFF-1EB6-4E95-820E-35801409E55C}"/>
    <pc:docChg chg="custSel modSld">
      <pc:chgData name="John, Catherine" userId="36b10958-3fe6-4d82-9cee-736ae9074b3f" providerId="ADAL" clId="{7CE9EBFF-1EB6-4E95-820E-35801409E55C}" dt="2026-03-23T15:30:10.852" v="70" actId="20577"/>
      <pc:docMkLst>
        <pc:docMk/>
      </pc:docMkLst>
      <pc:sldChg chg="modSp mod">
        <pc:chgData name="John, Catherine" userId="36b10958-3fe6-4d82-9cee-736ae9074b3f" providerId="ADAL" clId="{7CE9EBFF-1EB6-4E95-820E-35801409E55C}" dt="2026-03-23T15:17:35.070" v="6" actId="20577"/>
        <pc:sldMkLst>
          <pc:docMk/>
          <pc:sldMk cId="2303274086" sldId="288"/>
        </pc:sldMkLst>
        <pc:spChg chg="mod">
          <ac:chgData name="John, Catherine" userId="36b10958-3fe6-4d82-9cee-736ae9074b3f" providerId="ADAL" clId="{7CE9EBFF-1EB6-4E95-820E-35801409E55C}" dt="2026-03-23T15:17:35.070" v="6" actId="20577"/>
          <ac:spMkLst>
            <pc:docMk/>
            <pc:sldMk cId="2303274086" sldId="288"/>
            <ac:spMk id="7" creationId="{991E75B0-4842-7F3F-C7B3-18D0BBDAEF59}"/>
          </ac:spMkLst>
        </pc:spChg>
      </pc:sldChg>
      <pc:sldChg chg="modNotesTx">
        <pc:chgData name="John, Catherine" userId="36b10958-3fe6-4d82-9cee-736ae9074b3f" providerId="ADAL" clId="{7CE9EBFF-1EB6-4E95-820E-35801409E55C}" dt="2026-03-23T15:13:35.561" v="1" actId="20577"/>
        <pc:sldMkLst>
          <pc:docMk/>
          <pc:sldMk cId="1505718859" sldId="533"/>
        </pc:sldMkLst>
      </pc:sldChg>
      <pc:sldChg chg="modSp mod">
        <pc:chgData name="John, Catherine" userId="36b10958-3fe6-4d82-9cee-736ae9074b3f" providerId="ADAL" clId="{7CE9EBFF-1EB6-4E95-820E-35801409E55C}" dt="2026-03-23T15:21:24.618" v="15" actId="20577"/>
        <pc:sldMkLst>
          <pc:docMk/>
          <pc:sldMk cId="3974343947" sldId="855"/>
        </pc:sldMkLst>
        <pc:spChg chg="mod">
          <ac:chgData name="John, Catherine" userId="36b10958-3fe6-4d82-9cee-736ae9074b3f" providerId="ADAL" clId="{7CE9EBFF-1EB6-4E95-820E-35801409E55C}" dt="2026-03-23T15:21:24.618" v="15" actId="20577"/>
          <ac:spMkLst>
            <pc:docMk/>
            <pc:sldMk cId="3974343947" sldId="855"/>
            <ac:spMk id="4" creationId="{62397FE2-AC02-6A93-C7CD-3E05BD29F6E3}"/>
          </ac:spMkLst>
        </pc:spChg>
      </pc:sldChg>
      <pc:sldChg chg="modSp mod">
        <pc:chgData name="John, Catherine" userId="36b10958-3fe6-4d82-9cee-736ae9074b3f" providerId="ADAL" clId="{7CE9EBFF-1EB6-4E95-820E-35801409E55C}" dt="2026-03-23T15:22:31.272" v="63"/>
        <pc:sldMkLst>
          <pc:docMk/>
          <pc:sldMk cId="3644149756" sldId="858"/>
        </pc:sldMkLst>
        <pc:spChg chg="mod">
          <ac:chgData name="John, Catherine" userId="36b10958-3fe6-4d82-9cee-736ae9074b3f" providerId="ADAL" clId="{7CE9EBFF-1EB6-4E95-820E-35801409E55C}" dt="2026-03-23T15:22:31.272" v="63"/>
          <ac:spMkLst>
            <pc:docMk/>
            <pc:sldMk cId="3644149756" sldId="858"/>
            <ac:spMk id="4" creationId="{05F9C8C0-9928-051F-6853-CEBDD86583F9}"/>
          </ac:spMkLst>
        </pc:spChg>
      </pc:sldChg>
      <pc:sldChg chg="modNotesTx">
        <pc:chgData name="John, Catherine" userId="36b10958-3fe6-4d82-9cee-736ae9074b3f" providerId="ADAL" clId="{7CE9EBFF-1EB6-4E95-820E-35801409E55C}" dt="2026-03-23T15:27:58.431" v="67" actId="20577"/>
        <pc:sldMkLst>
          <pc:docMk/>
          <pc:sldMk cId="621518714" sldId="860"/>
        </pc:sldMkLst>
      </pc:sldChg>
      <pc:sldChg chg="modSp mod">
        <pc:chgData name="John, Catherine" userId="36b10958-3fe6-4d82-9cee-736ae9074b3f" providerId="ADAL" clId="{7CE9EBFF-1EB6-4E95-820E-35801409E55C}" dt="2026-03-23T15:15:21.020" v="3" actId="20577"/>
        <pc:sldMkLst>
          <pc:docMk/>
          <pc:sldMk cId="2468715690" sldId="867"/>
        </pc:sldMkLst>
        <pc:spChg chg="mod">
          <ac:chgData name="John, Catherine" userId="36b10958-3fe6-4d82-9cee-736ae9074b3f" providerId="ADAL" clId="{7CE9EBFF-1EB6-4E95-820E-35801409E55C}" dt="2026-03-23T15:15:21.020" v="3" actId="20577"/>
          <ac:spMkLst>
            <pc:docMk/>
            <pc:sldMk cId="2468715690" sldId="867"/>
            <ac:spMk id="6" creationId="{BE6F813F-F81F-25BF-0C6E-E5D007E9DCCD}"/>
          </ac:spMkLst>
        </pc:spChg>
      </pc:sldChg>
      <pc:sldChg chg="modSp mod">
        <pc:chgData name="John, Catherine" userId="36b10958-3fe6-4d82-9cee-736ae9074b3f" providerId="ADAL" clId="{7CE9EBFF-1EB6-4E95-820E-35801409E55C}" dt="2026-03-23T15:24:43.340" v="64" actId="20577"/>
        <pc:sldMkLst>
          <pc:docMk/>
          <pc:sldMk cId="3934981759" sldId="881"/>
        </pc:sldMkLst>
        <pc:spChg chg="mod">
          <ac:chgData name="John, Catherine" userId="36b10958-3fe6-4d82-9cee-736ae9074b3f" providerId="ADAL" clId="{7CE9EBFF-1EB6-4E95-820E-35801409E55C}" dt="2026-03-23T15:24:43.340" v="64" actId="20577"/>
          <ac:spMkLst>
            <pc:docMk/>
            <pc:sldMk cId="3934981759" sldId="881"/>
            <ac:spMk id="3" creationId="{9FF72221-6F66-FB81-D752-2E3D0E8131BE}"/>
          </ac:spMkLst>
        </pc:spChg>
      </pc:sldChg>
      <pc:sldChg chg="modNotesTx">
        <pc:chgData name="John, Catherine" userId="36b10958-3fe6-4d82-9cee-736ae9074b3f" providerId="ADAL" clId="{7CE9EBFF-1EB6-4E95-820E-35801409E55C}" dt="2026-03-23T15:27:33.375" v="65" actId="20577"/>
        <pc:sldMkLst>
          <pc:docMk/>
          <pc:sldMk cId="1919528845" sldId="886"/>
        </pc:sldMkLst>
      </pc:sldChg>
      <pc:sldChg chg="modSp mod">
        <pc:chgData name="John, Catherine" userId="36b10958-3fe6-4d82-9cee-736ae9074b3f" providerId="ADAL" clId="{7CE9EBFF-1EB6-4E95-820E-35801409E55C}" dt="2026-03-23T15:30:10.852" v="70" actId="20577"/>
        <pc:sldMkLst>
          <pc:docMk/>
          <pc:sldMk cId="24859526" sldId="898"/>
        </pc:sldMkLst>
        <pc:spChg chg="mod">
          <ac:chgData name="John, Catherine" userId="36b10958-3fe6-4d82-9cee-736ae9074b3f" providerId="ADAL" clId="{7CE9EBFF-1EB6-4E95-820E-35801409E55C}" dt="2026-03-23T15:30:10.852" v="70" actId="20577"/>
          <ac:spMkLst>
            <pc:docMk/>
            <pc:sldMk cId="24859526" sldId="898"/>
            <ac:spMk id="3" creationId="{4519E2DD-4DEE-7802-0C16-2B2841AEAF74}"/>
          </ac:spMkLst>
        </pc:spChg>
      </pc:sldChg>
    </pc:docChg>
  </pc:docChgLst>
  <pc:docChgLst>
    <pc:chgData name="Bonita Searle-Barnes" userId="S::bonita.searle-barnes@eal.org.uk::e782127f-826a-4a83-a372-afedaa2e0d4f" providerId="AD" clId="Web-{13C69676-6695-C0E0-1B7A-B1479354BA6D}"/>
    <pc:docChg chg="modSld">
      <pc:chgData name="Bonita Searle-Barnes" userId="S::bonita.searle-barnes@eal.org.uk::e782127f-826a-4a83-a372-afedaa2e0d4f" providerId="AD" clId="Web-{13C69676-6695-C0E0-1B7A-B1479354BA6D}" dt="2026-03-10T17:05:18.725" v="1"/>
      <pc:docMkLst>
        <pc:docMk/>
      </pc:docMkLst>
      <pc:sldChg chg="delSp">
        <pc:chgData name="Bonita Searle-Barnes" userId="S::bonita.searle-barnes@eal.org.uk::e782127f-826a-4a83-a372-afedaa2e0d4f" providerId="AD" clId="Web-{13C69676-6695-C0E0-1B7A-B1479354BA6D}" dt="2026-03-10T17:05:18.725" v="1"/>
        <pc:sldMkLst>
          <pc:docMk/>
          <pc:sldMk cId="3974343947" sldId="855"/>
        </pc:sldMkLst>
      </pc:sldChg>
    </pc:docChg>
  </pc:docChgLst>
  <pc:docChgLst>
    <pc:chgData name="Williams, Sian" userId="f643701a-3517-4348-bd1c-bbad90f72c55" providerId="ADAL" clId="{66DBB4B2-6617-4A67-9DB0-51A02D214305}"/>
    <pc:docChg chg="undo custSel modSld modMainMaster">
      <pc:chgData name="Williams, Sian" userId="f643701a-3517-4348-bd1c-bbad90f72c55" providerId="ADAL" clId="{66DBB4B2-6617-4A67-9DB0-51A02D214305}" dt="2026-03-26T13:03:29.300" v="92" actId="20577"/>
      <pc:docMkLst>
        <pc:docMk/>
      </pc:docMkLst>
      <pc:sldChg chg="modSp mod">
        <pc:chgData name="Williams, Sian" userId="f643701a-3517-4348-bd1c-bbad90f72c55" providerId="ADAL" clId="{66DBB4B2-6617-4A67-9DB0-51A02D214305}" dt="2026-03-19T10:54:00.656" v="18" actId="20577"/>
        <pc:sldMkLst>
          <pc:docMk/>
          <pc:sldMk cId="2303274086" sldId="288"/>
        </pc:sldMkLst>
        <pc:spChg chg="mod">
          <ac:chgData name="Williams, Sian" userId="f643701a-3517-4348-bd1c-bbad90f72c55" providerId="ADAL" clId="{66DBB4B2-6617-4A67-9DB0-51A02D214305}" dt="2026-03-19T10:54:00.656" v="18" actId="20577"/>
          <ac:spMkLst>
            <pc:docMk/>
            <pc:sldMk cId="2303274086" sldId="288"/>
            <ac:spMk id="4" creationId="{161B3D3A-73F1-912F-5481-87F29EB1AB4E}"/>
          </ac:spMkLst>
        </pc:spChg>
      </pc:sldChg>
      <pc:sldChg chg="modSp">
        <pc:chgData name="Williams, Sian" userId="f643701a-3517-4348-bd1c-bbad90f72c55" providerId="ADAL" clId="{66DBB4B2-6617-4A67-9DB0-51A02D214305}" dt="2026-03-26T13:03:15.518" v="81"/>
        <pc:sldMkLst>
          <pc:docMk/>
          <pc:sldMk cId="4139293381" sldId="462"/>
        </pc:sldMkLst>
        <pc:spChg chg="mod">
          <ac:chgData name="Williams, Sian" userId="f643701a-3517-4348-bd1c-bbad90f72c55" providerId="ADAL" clId="{66DBB4B2-6617-4A67-9DB0-51A02D214305}" dt="2026-03-26T13:03:15.518" v="81"/>
          <ac:spMkLst>
            <pc:docMk/>
            <pc:sldMk cId="4139293381" sldId="462"/>
            <ac:spMk id="3" creationId="{C071156A-2242-124B-AF49-34A979232ED8}"/>
          </ac:spMkLst>
        </pc:spChg>
      </pc:sldChg>
      <pc:sldChg chg="addSp modSp mod">
        <pc:chgData name="Williams, Sian" userId="f643701a-3517-4348-bd1c-bbad90f72c55" providerId="ADAL" clId="{66DBB4B2-6617-4A67-9DB0-51A02D214305}" dt="2026-03-19T10:57:06.232" v="78"/>
        <pc:sldMkLst>
          <pc:docMk/>
          <pc:sldMk cId="2402489006" sldId="512"/>
        </pc:sldMkLst>
        <pc:spChg chg="mod">
          <ac:chgData name="Williams, Sian" userId="f643701a-3517-4348-bd1c-bbad90f72c55" providerId="ADAL" clId="{66DBB4B2-6617-4A67-9DB0-51A02D214305}" dt="2026-03-19T10:56:59.374" v="77" actId="1076"/>
          <ac:spMkLst>
            <pc:docMk/>
            <pc:sldMk cId="2402489006" sldId="512"/>
            <ac:spMk id="2" creationId="{F56A263D-E434-EDCC-27AC-438D9B696266}"/>
          </ac:spMkLst>
        </pc:spChg>
        <pc:spChg chg="add mod">
          <ac:chgData name="Williams, Sian" userId="f643701a-3517-4348-bd1c-bbad90f72c55" providerId="ADAL" clId="{66DBB4B2-6617-4A67-9DB0-51A02D214305}" dt="2026-03-19T10:57:06.232" v="78"/>
          <ac:spMkLst>
            <pc:docMk/>
            <pc:sldMk cId="2402489006" sldId="512"/>
            <ac:spMk id="3" creationId="{8D3B74EB-86D1-614D-D0F9-203EAD3D8AEB}"/>
          </ac:spMkLst>
        </pc:spChg>
      </pc:sldChg>
      <pc:sldChg chg="modSp mod">
        <pc:chgData name="Williams, Sian" userId="f643701a-3517-4348-bd1c-bbad90f72c55" providerId="ADAL" clId="{66DBB4B2-6617-4A67-9DB0-51A02D214305}" dt="2026-03-19T10:53:20.781" v="9" actId="20577"/>
        <pc:sldMkLst>
          <pc:docMk/>
          <pc:sldMk cId="1505718859" sldId="533"/>
        </pc:sldMkLst>
        <pc:spChg chg="mod">
          <ac:chgData name="Williams, Sian" userId="f643701a-3517-4348-bd1c-bbad90f72c55" providerId="ADAL" clId="{66DBB4B2-6617-4A67-9DB0-51A02D214305}" dt="2026-03-19T10:53:20.781" v="9" actId="20577"/>
          <ac:spMkLst>
            <pc:docMk/>
            <pc:sldMk cId="1505718859" sldId="533"/>
            <ac:spMk id="2" creationId="{E80F37B8-0138-0DD3-F2FE-EBAF279079A1}"/>
          </ac:spMkLst>
        </pc:spChg>
      </pc:sldChg>
      <pc:sldChg chg="modSp mod">
        <pc:chgData name="Williams, Sian" userId="f643701a-3517-4348-bd1c-bbad90f72c55" providerId="ADAL" clId="{66DBB4B2-6617-4A67-9DB0-51A02D214305}" dt="2026-03-19T10:53:36.734" v="14" actId="20577"/>
        <pc:sldMkLst>
          <pc:docMk/>
          <pc:sldMk cId="625754985" sldId="829"/>
        </pc:sldMkLst>
        <pc:spChg chg="mod">
          <ac:chgData name="Williams, Sian" userId="f643701a-3517-4348-bd1c-bbad90f72c55" providerId="ADAL" clId="{66DBB4B2-6617-4A67-9DB0-51A02D214305}" dt="2026-03-19T10:53:36.734" v="14" actId="20577"/>
          <ac:spMkLst>
            <pc:docMk/>
            <pc:sldMk cId="625754985" sldId="829"/>
            <ac:spMk id="6" creationId="{2E205D8B-0098-6033-65D6-2A5EEB12D958}"/>
          </ac:spMkLst>
        </pc:spChg>
      </pc:sldChg>
      <pc:sldChg chg="modSp mod">
        <pc:chgData name="Williams, Sian" userId="f643701a-3517-4348-bd1c-bbad90f72c55" providerId="ADAL" clId="{66DBB4B2-6617-4A67-9DB0-51A02D214305}" dt="2026-03-19T10:56:53.149" v="76" actId="20577"/>
        <pc:sldMkLst>
          <pc:docMk/>
          <pc:sldMk cId="3653480748" sldId="854"/>
        </pc:sldMkLst>
        <pc:spChg chg="mod">
          <ac:chgData name="Williams, Sian" userId="f643701a-3517-4348-bd1c-bbad90f72c55" providerId="ADAL" clId="{66DBB4B2-6617-4A67-9DB0-51A02D214305}" dt="2026-03-19T10:56:53.149" v="76" actId="20577"/>
          <ac:spMkLst>
            <pc:docMk/>
            <pc:sldMk cId="3653480748" sldId="854"/>
            <ac:spMk id="3" creationId="{7CF51323-2985-FC1A-4C1D-08BB1451E877}"/>
          </ac:spMkLst>
        </pc:spChg>
      </pc:sldChg>
      <pc:sldChg chg="modSp mod">
        <pc:chgData name="Williams, Sian" userId="f643701a-3517-4348-bd1c-bbad90f72c55" providerId="ADAL" clId="{66DBB4B2-6617-4A67-9DB0-51A02D214305}" dt="2026-03-19T10:54:19.431" v="26" actId="20577"/>
        <pc:sldMkLst>
          <pc:docMk/>
          <pc:sldMk cId="3974343947" sldId="855"/>
        </pc:sldMkLst>
        <pc:spChg chg="mod">
          <ac:chgData name="Williams, Sian" userId="f643701a-3517-4348-bd1c-bbad90f72c55" providerId="ADAL" clId="{66DBB4B2-6617-4A67-9DB0-51A02D214305}" dt="2026-03-19T10:54:19.431" v="26" actId="20577"/>
          <ac:spMkLst>
            <pc:docMk/>
            <pc:sldMk cId="3974343947" sldId="855"/>
            <ac:spMk id="4" creationId="{62397FE2-AC02-6A93-C7CD-3E05BD29F6E3}"/>
          </ac:spMkLst>
        </pc:spChg>
      </pc:sldChg>
      <pc:sldChg chg="modSp mod">
        <pc:chgData name="Williams, Sian" userId="f643701a-3517-4348-bd1c-bbad90f72c55" providerId="ADAL" clId="{66DBB4B2-6617-4A67-9DB0-51A02D214305}" dt="2026-03-19T10:54:25.967" v="27" actId="20577"/>
        <pc:sldMkLst>
          <pc:docMk/>
          <pc:sldMk cId="3644149756" sldId="858"/>
        </pc:sldMkLst>
        <pc:spChg chg="mod">
          <ac:chgData name="Williams, Sian" userId="f643701a-3517-4348-bd1c-bbad90f72c55" providerId="ADAL" clId="{66DBB4B2-6617-4A67-9DB0-51A02D214305}" dt="2026-03-19T10:54:25.967" v="27" actId="20577"/>
          <ac:spMkLst>
            <pc:docMk/>
            <pc:sldMk cId="3644149756" sldId="858"/>
            <ac:spMk id="4" creationId="{05F9C8C0-9928-051F-6853-CEBDD86583F9}"/>
          </ac:spMkLst>
        </pc:spChg>
      </pc:sldChg>
      <pc:sldChg chg="modSp mod">
        <pc:chgData name="Williams, Sian" userId="f643701a-3517-4348-bd1c-bbad90f72c55" providerId="ADAL" clId="{66DBB4B2-6617-4A67-9DB0-51A02D214305}" dt="2026-03-19T10:54:34.488" v="31" actId="20577"/>
        <pc:sldMkLst>
          <pc:docMk/>
          <pc:sldMk cId="3561230443" sldId="859"/>
        </pc:sldMkLst>
        <pc:spChg chg="mod">
          <ac:chgData name="Williams, Sian" userId="f643701a-3517-4348-bd1c-bbad90f72c55" providerId="ADAL" clId="{66DBB4B2-6617-4A67-9DB0-51A02D214305}" dt="2026-03-19T10:54:34.488" v="31" actId="20577"/>
          <ac:spMkLst>
            <pc:docMk/>
            <pc:sldMk cId="3561230443" sldId="859"/>
            <ac:spMk id="4" creationId="{A6494490-CA26-6A2D-885A-CFA0AB393912}"/>
          </ac:spMkLst>
        </pc:spChg>
      </pc:sldChg>
      <pc:sldChg chg="modSp mod">
        <pc:chgData name="Williams, Sian" userId="f643701a-3517-4348-bd1c-bbad90f72c55" providerId="ADAL" clId="{66DBB4B2-6617-4A67-9DB0-51A02D214305}" dt="2026-03-19T10:56:00.042" v="65" actId="20577"/>
        <pc:sldMkLst>
          <pc:docMk/>
          <pc:sldMk cId="621518714" sldId="860"/>
        </pc:sldMkLst>
        <pc:spChg chg="mod">
          <ac:chgData name="Williams, Sian" userId="f643701a-3517-4348-bd1c-bbad90f72c55" providerId="ADAL" clId="{66DBB4B2-6617-4A67-9DB0-51A02D214305}" dt="2026-03-19T10:56:00.042" v="65" actId="20577"/>
          <ac:spMkLst>
            <pc:docMk/>
            <pc:sldMk cId="621518714" sldId="860"/>
            <ac:spMk id="4" creationId="{12DE4D1F-D7B6-39AB-7985-4D7EDD5FEC20}"/>
          </ac:spMkLst>
        </pc:spChg>
      </pc:sldChg>
      <pc:sldChg chg="modSp mod">
        <pc:chgData name="Williams, Sian" userId="f643701a-3517-4348-bd1c-bbad90f72c55" providerId="ADAL" clId="{66DBB4B2-6617-4A67-9DB0-51A02D214305}" dt="2026-03-19T10:56:28.869" v="68" actId="1076"/>
        <pc:sldMkLst>
          <pc:docMk/>
          <pc:sldMk cId="789729382" sldId="862"/>
        </pc:sldMkLst>
        <pc:spChg chg="mod">
          <ac:chgData name="Williams, Sian" userId="f643701a-3517-4348-bd1c-bbad90f72c55" providerId="ADAL" clId="{66DBB4B2-6617-4A67-9DB0-51A02D214305}" dt="2026-03-19T10:56:28.869" v="68" actId="1076"/>
          <ac:spMkLst>
            <pc:docMk/>
            <pc:sldMk cId="789729382" sldId="862"/>
            <ac:spMk id="4" creationId="{FDECF928-6BE5-DDE5-3F65-B7BF0E263883}"/>
          </ac:spMkLst>
        </pc:spChg>
      </pc:sldChg>
      <pc:sldChg chg="modSp">
        <pc:chgData name="Williams, Sian" userId="f643701a-3517-4348-bd1c-bbad90f72c55" providerId="ADAL" clId="{66DBB4B2-6617-4A67-9DB0-51A02D214305}" dt="2026-03-19T10:56:38.976" v="70" actId="20577"/>
        <pc:sldMkLst>
          <pc:docMk/>
          <pc:sldMk cId="3688572265" sldId="864"/>
        </pc:sldMkLst>
        <pc:spChg chg="mod">
          <ac:chgData name="Williams, Sian" userId="f643701a-3517-4348-bd1c-bbad90f72c55" providerId="ADAL" clId="{66DBB4B2-6617-4A67-9DB0-51A02D214305}" dt="2026-03-19T10:56:38.976" v="70" actId="20577"/>
          <ac:spMkLst>
            <pc:docMk/>
            <pc:sldMk cId="3688572265" sldId="864"/>
            <ac:spMk id="4" creationId="{65CD2B47-EFC1-5244-3428-69F2429F16CB}"/>
          </ac:spMkLst>
        </pc:spChg>
      </pc:sldChg>
      <pc:sldChg chg="modSp mod">
        <pc:chgData name="Williams, Sian" userId="f643701a-3517-4348-bd1c-bbad90f72c55" providerId="ADAL" clId="{66DBB4B2-6617-4A67-9DB0-51A02D214305}" dt="2026-03-19T10:54:13.727" v="23" actId="20577"/>
        <pc:sldMkLst>
          <pc:docMk/>
          <pc:sldMk cId="912892434" sldId="866"/>
        </pc:sldMkLst>
        <pc:spChg chg="mod">
          <ac:chgData name="Williams, Sian" userId="f643701a-3517-4348-bd1c-bbad90f72c55" providerId="ADAL" clId="{66DBB4B2-6617-4A67-9DB0-51A02D214305}" dt="2026-03-19T10:54:13.727" v="23" actId="20577"/>
          <ac:spMkLst>
            <pc:docMk/>
            <pc:sldMk cId="912892434" sldId="866"/>
            <ac:spMk id="6" creationId="{508A6058-7700-99ED-36AE-F2715D92342F}"/>
          </ac:spMkLst>
        </pc:spChg>
      </pc:sldChg>
      <pc:sldChg chg="modSp mod">
        <pc:chgData name="Williams, Sian" userId="f643701a-3517-4348-bd1c-bbad90f72c55" providerId="ADAL" clId="{66DBB4B2-6617-4A67-9DB0-51A02D214305}" dt="2026-03-19T10:53:34.015" v="13" actId="20577"/>
        <pc:sldMkLst>
          <pc:docMk/>
          <pc:sldMk cId="2468715690" sldId="867"/>
        </pc:sldMkLst>
        <pc:spChg chg="mod">
          <ac:chgData name="Williams, Sian" userId="f643701a-3517-4348-bd1c-bbad90f72c55" providerId="ADAL" clId="{66DBB4B2-6617-4A67-9DB0-51A02D214305}" dt="2026-03-19T10:53:34.015" v="13" actId="20577"/>
          <ac:spMkLst>
            <pc:docMk/>
            <pc:sldMk cId="2468715690" sldId="867"/>
            <ac:spMk id="6" creationId="{BE6F813F-F81F-25BF-0C6E-E5D007E9DCCD}"/>
          </ac:spMkLst>
        </pc:spChg>
      </pc:sldChg>
      <pc:sldChg chg="modSp mod">
        <pc:chgData name="Williams, Sian" userId="f643701a-3517-4348-bd1c-bbad90f72c55" providerId="ADAL" clId="{66DBB4B2-6617-4A67-9DB0-51A02D214305}" dt="2026-03-19T10:57:51.038" v="79" actId="20577"/>
        <pc:sldMkLst>
          <pc:docMk/>
          <pc:sldMk cId="3823276468" sldId="880"/>
        </pc:sldMkLst>
        <pc:spChg chg="mod">
          <ac:chgData name="Williams, Sian" userId="f643701a-3517-4348-bd1c-bbad90f72c55" providerId="ADAL" clId="{66DBB4B2-6617-4A67-9DB0-51A02D214305}" dt="2026-03-19T10:57:51.038" v="79" actId="20577"/>
          <ac:spMkLst>
            <pc:docMk/>
            <pc:sldMk cId="3823276468" sldId="880"/>
            <ac:spMk id="4" creationId="{AFA1CC85-9324-11EA-77A2-8B966BAE3460}"/>
          </ac:spMkLst>
        </pc:spChg>
      </pc:sldChg>
      <pc:sldChg chg="modSp mod">
        <pc:chgData name="Williams, Sian" userId="f643701a-3517-4348-bd1c-bbad90f72c55" providerId="ADAL" clId="{66DBB4B2-6617-4A67-9DB0-51A02D214305}" dt="2026-03-19T10:55:41.055" v="57" actId="20577"/>
        <pc:sldMkLst>
          <pc:docMk/>
          <pc:sldMk cId="3415971359" sldId="882"/>
        </pc:sldMkLst>
        <pc:spChg chg="mod">
          <ac:chgData name="Williams, Sian" userId="f643701a-3517-4348-bd1c-bbad90f72c55" providerId="ADAL" clId="{66DBB4B2-6617-4A67-9DB0-51A02D214305}" dt="2026-03-19T10:55:41.055" v="57" actId="20577"/>
          <ac:spMkLst>
            <pc:docMk/>
            <pc:sldMk cId="3415971359" sldId="882"/>
            <ac:spMk id="4" creationId="{EDC02547-CB93-5B72-8B13-F2C692C9669D}"/>
          </ac:spMkLst>
        </pc:spChg>
      </pc:sldChg>
      <pc:sldChg chg="modSp mod">
        <pc:chgData name="Williams, Sian" userId="f643701a-3517-4348-bd1c-bbad90f72c55" providerId="ADAL" clId="{66DBB4B2-6617-4A67-9DB0-51A02D214305}" dt="2026-03-19T10:58:03.494" v="80" actId="20577"/>
        <pc:sldMkLst>
          <pc:docMk/>
          <pc:sldMk cId="4044970978" sldId="883"/>
        </pc:sldMkLst>
        <pc:spChg chg="mod">
          <ac:chgData name="Williams, Sian" userId="f643701a-3517-4348-bd1c-bbad90f72c55" providerId="ADAL" clId="{66DBB4B2-6617-4A67-9DB0-51A02D214305}" dt="2026-03-19T10:58:03.494" v="80" actId="20577"/>
          <ac:spMkLst>
            <pc:docMk/>
            <pc:sldMk cId="4044970978" sldId="883"/>
            <ac:spMk id="4" creationId="{BCFA6EF7-ADF6-AA93-F230-FCABFF160E3F}"/>
          </ac:spMkLst>
        </pc:spChg>
      </pc:sldChg>
      <pc:sldChg chg="modSp mod">
        <pc:chgData name="Williams, Sian" userId="f643701a-3517-4348-bd1c-bbad90f72c55" providerId="ADAL" clId="{66DBB4B2-6617-4A67-9DB0-51A02D214305}" dt="2026-03-19T10:55:45.735" v="58" actId="20577"/>
        <pc:sldMkLst>
          <pc:docMk/>
          <pc:sldMk cId="3035684087" sldId="885"/>
        </pc:sldMkLst>
        <pc:spChg chg="mod">
          <ac:chgData name="Williams, Sian" userId="f643701a-3517-4348-bd1c-bbad90f72c55" providerId="ADAL" clId="{66DBB4B2-6617-4A67-9DB0-51A02D214305}" dt="2026-03-19T10:55:45.735" v="58" actId="20577"/>
          <ac:spMkLst>
            <pc:docMk/>
            <pc:sldMk cId="3035684087" sldId="885"/>
            <ac:spMk id="4" creationId="{8A0AAB0A-10AC-54C7-3811-69A03C477BBB}"/>
          </ac:spMkLst>
        </pc:spChg>
      </pc:sldChg>
      <pc:sldChg chg="modSp mod">
        <pc:chgData name="Williams, Sian" userId="f643701a-3517-4348-bd1c-bbad90f72c55" providerId="ADAL" clId="{66DBB4B2-6617-4A67-9DB0-51A02D214305}" dt="2026-03-19T10:53:43.193" v="15" actId="20577"/>
        <pc:sldMkLst>
          <pc:docMk/>
          <pc:sldMk cId="983629144" sldId="890"/>
        </pc:sldMkLst>
        <pc:spChg chg="mod">
          <ac:chgData name="Williams, Sian" userId="f643701a-3517-4348-bd1c-bbad90f72c55" providerId="ADAL" clId="{66DBB4B2-6617-4A67-9DB0-51A02D214305}" dt="2026-03-19T10:53:43.193" v="15" actId="20577"/>
          <ac:spMkLst>
            <pc:docMk/>
            <pc:sldMk cId="983629144" sldId="890"/>
            <ac:spMk id="6" creationId="{68723E9F-F5CE-BF63-6482-C12C6706E8E7}"/>
          </ac:spMkLst>
        </pc:spChg>
      </pc:sldChg>
      <pc:sldChg chg="modSp mod">
        <pc:chgData name="Williams, Sian" userId="f643701a-3517-4348-bd1c-bbad90f72c55" providerId="ADAL" clId="{66DBB4B2-6617-4A67-9DB0-51A02D214305}" dt="2026-03-19T10:55:05.503" v="45" actId="20577"/>
        <pc:sldMkLst>
          <pc:docMk/>
          <pc:sldMk cId="2250900926" sldId="894"/>
        </pc:sldMkLst>
        <pc:spChg chg="mod">
          <ac:chgData name="Williams, Sian" userId="f643701a-3517-4348-bd1c-bbad90f72c55" providerId="ADAL" clId="{66DBB4B2-6617-4A67-9DB0-51A02D214305}" dt="2026-03-19T10:55:05.503" v="45" actId="20577"/>
          <ac:spMkLst>
            <pc:docMk/>
            <pc:sldMk cId="2250900926" sldId="894"/>
            <ac:spMk id="4" creationId="{F9C25429-51BD-4E5D-F818-B8C822752CC0}"/>
          </ac:spMkLst>
        </pc:spChg>
      </pc:sldChg>
      <pc:sldMasterChg chg="addSp modSp mod">
        <pc:chgData name="Williams, Sian" userId="f643701a-3517-4348-bd1c-bbad90f72c55" providerId="ADAL" clId="{66DBB4B2-6617-4A67-9DB0-51A02D214305}" dt="2026-03-26T13:03:29.300" v="92" actId="20577"/>
        <pc:sldMasterMkLst>
          <pc:docMk/>
          <pc:sldMasterMk cId="908369171" sldId="2147484117"/>
        </pc:sldMasterMkLst>
        <pc:spChg chg="mod">
          <ac:chgData name="Williams, Sian" userId="f643701a-3517-4348-bd1c-bbad90f72c55" providerId="ADAL" clId="{66DBB4B2-6617-4A67-9DB0-51A02D214305}" dt="2026-03-26T13:03:29.300" v="92" actId="20577"/>
          <ac:spMkLst>
            <pc:docMk/>
            <pc:sldMasterMk cId="908369171" sldId="2147484117"/>
            <ac:spMk id="2" creationId="{F11F9EB2-CBA3-538C-14CD-A9AF21E12E37}"/>
          </ac:spMkLst>
        </pc:spChg>
        <pc:picChg chg="add mod">
          <ac:chgData name="Williams, Sian" userId="f643701a-3517-4348-bd1c-bbad90f72c55" providerId="ADAL" clId="{66DBB4B2-6617-4A67-9DB0-51A02D214305}" dt="2026-03-19T10:53:05.505" v="3" actId="1076"/>
          <ac:picMkLst>
            <pc:docMk/>
            <pc:sldMasterMk cId="908369171" sldId="2147484117"/>
            <ac:picMk id="4" creationId="{20A4EB9B-3E88-9DFC-1E84-CB61EA745885}"/>
          </ac:picMkLst>
        </pc:picChg>
      </pc:sldMasterChg>
    </pc:docChg>
  </pc:docChgLst>
  <pc:docChgLst>
    <pc:chgData name="Bonita Searle-Barnes" userId="e782127f-826a-4a83-a372-afedaa2e0d4f" providerId="ADAL" clId="{FA3BD239-4B9A-4CBA-8CF5-F7BFBEA885D5}"/>
    <pc:docChg chg="undo custSel addSld delSld modSld sldOrd">
      <pc:chgData name="Bonita Searle-Barnes" userId="e782127f-826a-4a83-a372-afedaa2e0d4f" providerId="ADAL" clId="{FA3BD239-4B9A-4CBA-8CF5-F7BFBEA885D5}" dt="2026-03-24T15:14:40.637" v="1031" actId="14100"/>
      <pc:docMkLst>
        <pc:docMk/>
      </pc:docMkLst>
      <pc:sldChg chg="addSp delSp modSp mod modNotesTx">
        <pc:chgData name="Bonita Searle-Barnes" userId="e782127f-826a-4a83-a372-afedaa2e0d4f" providerId="ADAL" clId="{FA3BD239-4B9A-4CBA-8CF5-F7BFBEA885D5}" dt="2026-03-13T16:26:50.808" v="1027" actId="20577"/>
        <pc:sldMkLst>
          <pc:docMk/>
          <pc:sldMk cId="2303274086" sldId="288"/>
        </pc:sldMkLst>
        <pc:spChg chg="add mod">
          <ac:chgData name="Bonita Searle-Barnes" userId="e782127f-826a-4a83-a372-afedaa2e0d4f" providerId="ADAL" clId="{FA3BD239-4B9A-4CBA-8CF5-F7BFBEA885D5}" dt="2026-03-09T16:42:18.648" v="176" actId="948"/>
          <ac:spMkLst>
            <pc:docMk/>
            <pc:sldMk cId="2303274086" sldId="288"/>
            <ac:spMk id="4" creationId="{161B3D3A-73F1-912F-5481-87F29EB1AB4E}"/>
          </ac:spMkLst>
        </pc:spChg>
        <pc:spChg chg="mod">
          <ac:chgData name="Bonita Searle-Barnes" userId="e782127f-826a-4a83-a372-afedaa2e0d4f" providerId="ADAL" clId="{FA3BD239-4B9A-4CBA-8CF5-F7BFBEA885D5}" dt="2026-03-09T16:41:30.804" v="169" actId="20577"/>
          <ac:spMkLst>
            <pc:docMk/>
            <pc:sldMk cId="2303274086" sldId="288"/>
            <ac:spMk id="7" creationId="{991E75B0-4842-7F3F-C7B3-18D0BBDAEF59}"/>
          </ac:spMkLst>
        </pc:spChg>
        <pc:picChg chg="add mod">
          <ac:chgData name="Bonita Searle-Barnes" userId="e782127f-826a-4a83-a372-afedaa2e0d4f" providerId="ADAL" clId="{FA3BD239-4B9A-4CBA-8CF5-F7BFBEA885D5}" dt="2026-03-13T16:26:14.413" v="1002" actId="1076"/>
          <ac:picMkLst>
            <pc:docMk/>
            <pc:sldMk cId="2303274086" sldId="288"/>
            <ac:picMk id="3" creationId="{7C2DF99A-B54F-A138-6703-7252E2AE0084}"/>
          </ac:picMkLst>
        </pc:picChg>
      </pc:sldChg>
      <pc:sldChg chg="modSp mod">
        <pc:chgData name="Bonita Searle-Barnes" userId="e782127f-826a-4a83-a372-afedaa2e0d4f" providerId="ADAL" clId="{FA3BD239-4B9A-4CBA-8CF5-F7BFBEA885D5}" dt="2026-03-10T12:20:49.020" v="580" actId="20577"/>
        <pc:sldMkLst>
          <pc:docMk/>
          <pc:sldMk cId="4139293381" sldId="462"/>
        </pc:sldMkLst>
        <pc:spChg chg="mod">
          <ac:chgData name="Bonita Searle-Barnes" userId="e782127f-826a-4a83-a372-afedaa2e0d4f" providerId="ADAL" clId="{FA3BD239-4B9A-4CBA-8CF5-F7BFBEA885D5}" dt="2026-03-10T12:20:49.020" v="580" actId="20577"/>
          <ac:spMkLst>
            <pc:docMk/>
            <pc:sldMk cId="4139293381" sldId="462"/>
            <ac:spMk id="3" creationId="{C071156A-2242-124B-AF49-34A979232ED8}"/>
          </ac:spMkLst>
        </pc:spChg>
      </pc:sldChg>
      <pc:sldChg chg="addSp modSp mod">
        <pc:chgData name="Bonita Searle-Barnes" userId="e782127f-826a-4a83-a372-afedaa2e0d4f" providerId="ADAL" clId="{FA3BD239-4B9A-4CBA-8CF5-F7BFBEA885D5}" dt="2026-03-13T16:13:29.016" v="983" actId="20577"/>
        <pc:sldMkLst>
          <pc:docMk/>
          <pc:sldMk cId="963223318" sldId="496"/>
        </pc:sldMkLst>
        <pc:spChg chg="add mod">
          <ac:chgData name="Bonita Searle-Barnes" userId="e782127f-826a-4a83-a372-afedaa2e0d4f" providerId="ADAL" clId="{FA3BD239-4B9A-4CBA-8CF5-F7BFBEA885D5}" dt="2026-03-13T16:13:29.016" v="983" actId="20577"/>
          <ac:spMkLst>
            <pc:docMk/>
            <pc:sldMk cId="963223318" sldId="496"/>
            <ac:spMk id="4" creationId="{4C1584DA-CD06-3A90-F575-47EB796F6FD8}"/>
          </ac:spMkLst>
        </pc:spChg>
      </pc:sldChg>
      <pc:sldChg chg="modSp mod modNotesTx">
        <pc:chgData name="Bonita Searle-Barnes" userId="e782127f-826a-4a83-a372-afedaa2e0d4f" providerId="ADAL" clId="{FA3BD239-4B9A-4CBA-8CF5-F7BFBEA885D5}" dt="2026-03-09T16:31:13.284" v="63"/>
        <pc:sldMkLst>
          <pc:docMk/>
          <pc:sldMk cId="1505718859" sldId="533"/>
        </pc:sldMkLst>
        <pc:spChg chg="mod">
          <ac:chgData name="Bonita Searle-Barnes" userId="e782127f-826a-4a83-a372-afedaa2e0d4f" providerId="ADAL" clId="{FA3BD239-4B9A-4CBA-8CF5-F7BFBEA885D5}" dt="2026-03-09T16:30:52.251" v="62" actId="113"/>
          <ac:spMkLst>
            <pc:docMk/>
            <pc:sldMk cId="1505718859" sldId="533"/>
            <ac:spMk id="2" creationId="{E80F37B8-0138-0DD3-F2FE-EBAF279079A1}"/>
          </ac:spMkLst>
        </pc:spChg>
      </pc:sldChg>
      <pc:sldChg chg="modSp mod modNotesTx">
        <pc:chgData name="Bonita Searle-Barnes" userId="e782127f-826a-4a83-a372-afedaa2e0d4f" providerId="ADAL" clId="{FA3BD239-4B9A-4CBA-8CF5-F7BFBEA885D5}" dt="2026-03-09T16:34:04.263" v="80"/>
        <pc:sldMkLst>
          <pc:docMk/>
          <pc:sldMk cId="625754985" sldId="829"/>
        </pc:sldMkLst>
        <pc:spChg chg="mod">
          <ac:chgData name="Bonita Searle-Barnes" userId="e782127f-826a-4a83-a372-afedaa2e0d4f" providerId="ADAL" clId="{FA3BD239-4B9A-4CBA-8CF5-F7BFBEA885D5}" dt="2026-03-09T16:32:29.433" v="69"/>
          <ac:spMkLst>
            <pc:docMk/>
            <pc:sldMk cId="625754985" sldId="829"/>
            <ac:spMk id="3" creationId="{E8DAE341-9378-B5FD-34F6-35CFAD2E4CF4}"/>
          </ac:spMkLst>
        </pc:spChg>
        <pc:spChg chg="mod">
          <ac:chgData name="Bonita Searle-Barnes" userId="e782127f-826a-4a83-a372-afedaa2e0d4f" providerId="ADAL" clId="{FA3BD239-4B9A-4CBA-8CF5-F7BFBEA885D5}" dt="2026-03-09T16:32:50.431" v="72"/>
          <ac:spMkLst>
            <pc:docMk/>
            <pc:sldMk cId="625754985" sldId="829"/>
            <ac:spMk id="6" creationId="{2E205D8B-0098-6033-65D6-2A5EEB12D958}"/>
          </ac:spMkLst>
        </pc:spChg>
      </pc:sldChg>
      <pc:sldChg chg="modSp mod">
        <pc:chgData name="Bonita Searle-Barnes" userId="e782127f-826a-4a83-a372-afedaa2e0d4f" providerId="ADAL" clId="{FA3BD239-4B9A-4CBA-8CF5-F7BFBEA885D5}" dt="2026-03-10T12:13:48.964" v="560" actId="404"/>
        <pc:sldMkLst>
          <pc:docMk/>
          <pc:sldMk cId="3653480748" sldId="854"/>
        </pc:sldMkLst>
        <pc:spChg chg="mod">
          <ac:chgData name="Bonita Searle-Barnes" userId="e782127f-826a-4a83-a372-afedaa2e0d4f" providerId="ADAL" clId="{FA3BD239-4B9A-4CBA-8CF5-F7BFBEA885D5}" dt="2026-03-10T12:13:48.964" v="560" actId="404"/>
          <ac:spMkLst>
            <pc:docMk/>
            <pc:sldMk cId="3653480748" sldId="854"/>
            <ac:spMk id="3" creationId="{7CF51323-2985-FC1A-4C1D-08BB1451E877}"/>
          </ac:spMkLst>
        </pc:spChg>
      </pc:sldChg>
      <pc:sldChg chg="addSp modSp mod modNotesTx">
        <pc:chgData name="Bonita Searle-Barnes" userId="e782127f-826a-4a83-a372-afedaa2e0d4f" providerId="ADAL" clId="{FA3BD239-4B9A-4CBA-8CF5-F7BFBEA885D5}" dt="2026-03-13T16:24:46.752" v="995" actId="20577"/>
        <pc:sldMkLst>
          <pc:docMk/>
          <pc:sldMk cId="3974343947" sldId="855"/>
        </pc:sldMkLst>
        <pc:spChg chg="mod">
          <ac:chgData name="Bonita Searle-Barnes" userId="e782127f-826a-4a83-a372-afedaa2e0d4f" providerId="ADAL" clId="{FA3BD239-4B9A-4CBA-8CF5-F7BFBEA885D5}" dt="2026-03-09T16:46:57.303" v="209"/>
          <ac:spMkLst>
            <pc:docMk/>
            <pc:sldMk cId="3974343947" sldId="855"/>
            <ac:spMk id="3" creationId="{659DD79E-6EFB-FDE0-A55B-02ED0BF407A0}"/>
          </ac:spMkLst>
        </pc:spChg>
        <pc:spChg chg="mod">
          <ac:chgData name="Bonita Searle-Barnes" userId="e782127f-826a-4a83-a372-afedaa2e0d4f" providerId="ADAL" clId="{FA3BD239-4B9A-4CBA-8CF5-F7BFBEA885D5}" dt="2026-03-09T16:48:25.751" v="222" actId="948"/>
          <ac:spMkLst>
            <pc:docMk/>
            <pc:sldMk cId="3974343947" sldId="855"/>
            <ac:spMk id="4" creationId="{62397FE2-AC02-6A93-C7CD-3E05BD29F6E3}"/>
          </ac:spMkLst>
        </pc:spChg>
        <pc:picChg chg="add mod">
          <ac:chgData name="Bonita Searle-Barnes" userId="e782127f-826a-4a83-a372-afedaa2e0d4f" providerId="ADAL" clId="{FA3BD239-4B9A-4CBA-8CF5-F7BFBEA885D5}" dt="2026-03-09T16:47:47.438" v="215" actId="1076"/>
          <ac:picMkLst>
            <pc:docMk/>
            <pc:sldMk cId="3974343947" sldId="855"/>
            <ac:picMk id="2" creationId="{3BEEAF64-6B00-D57D-1958-5DC751E2F5F0}"/>
          </ac:picMkLst>
        </pc:picChg>
        <pc:picChg chg="add mod ord">
          <ac:chgData name="Bonita Searle-Barnes" userId="e782127f-826a-4a83-a372-afedaa2e0d4f" providerId="ADAL" clId="{FA3BD239-4B9A-4CBA-8CF5-F7BFBEA885D5}" dt="2026-03-10T17:06:22.510" v="587" actId="1076"/>
          <ac:picMkLst>
            <pc:docMk/>
            <pc:sldMk cId="3974343947" sldId="855"/>
            <ac:picMk id="8" creationId="{D2439B73-C0A6-81FA-65D9-34652D553937}"/>
          </ac:picMkLst>
        </pc:picChg>
      </pc:sldChg>
      <pc:sldChg chg="addSp delSp modSp mod modNotesTx">
        <pc:chgData name="Bonita Searle-Barnes" userId="e782127f-826a-4a83-a372-afedaa2e0d4f" providerId="ADAL" clId="{FA3BD239-4B9A-4CBA-8CF5-F7BFBEA885D5}" dt="2026-03-13T16:27:42.600" v="1028" actId="20577"/>
        <pc:sldMkLst>
          <pc:docMk/>
          <pc:sldMk cId="3644149756" sldId="858"/>
        </pc:sldMkLst>
        <pc:spChg chg="mod">
          <ac:chgData name="Bonita Searle-Barnes" userId="e782127f-826a-4a83-a372-afedaa2e0d4f" providerId="ADAL" clId="{FA3BD239-4B9A-4CBA-8CF5-F7BFBEA885D5}" dt="2026-03-09T16:50:27.720" v="227"/>
          <ac:spMkLst>
            <pc:docMk/>
            <pc:sldMk cId="3644149756" sldId="858"/>
            <ac:spMk id="3" creationId="{E2D99309-59BD-B500-4773-D6D609E3958F}"/>
          </ac:spMkLst>
        </pc:spChg>
        <pc:spChg chg="add mod">
          <ac:chgData name="Bonita Searle-Barnes" userId="e782127f-826a-4a83-a372-afedaa2e0d4f" providerId="ADAL" clId="{FA3BD239-4B9A-4CBA-8CF5-F7BFBEA885D5}" dt="2026-03-09T16:51:33.346" v="241" actId="14100"/>
          <ac:spMkLst>
            <pc:docMk/>
            <pc:sldMk cId="3644149756" sldId="858"/>
            <ac:spMk id="4" creationId="{05F9C8C0-9928-051F-6853-CEBDD86583F9}"/>
          </ac:spMkLst>
        </pc:spChg>
      </pc:sldChg>
      <pc:sldChg chg="addSp modSp mod modNotesTx">
        <pc:chgData name="Bonita Searle-Barnes" userId="e782127f-826a-4a83-a372-afedaa2e0d4f" providerId="ADAL" clId="{FA3BD239-4B9A-4CBA-8CF5-F7BFBEA885D5}" dt="2026-03-24T15:14:40.637" v="1031" actId="14100"/>
        <pc:sldMkLst>
          <pc:docMk/>
          <pc:sldMk cId="3561230443" sldId="859"/>
        </pc:sldMkLst>
        <pc:spChg chg="mod">
          <ac:chgData name="Bonita Searle-Barnes" userId="e782127f-826a-4a83-a372-afedaa2e0d4f" providerId="ADAL" clId="{FA3BD239-4B9A-4CBA-8CF5-F7BFBEA885D5}" dt="2026-03-10T09:53:12.656" v="260" actId="20577"/>
          <ac:spMkLst>
            <pc:docMk/>
            <pc:sldMk cId="3561230443" sldId="859"/>
            <ac:spMk id="3" creationId="{47AF424E-367A-DB95-6AC5-389EC05D7AAF}"/>
          </ac:spMkLst>
        </pc:spChg>
        <pc:spChg chg="mod">
          <ac:chgData name="Bonita Searle-Barnes" userId="e782127f-826a-4a83-a372-afedaa2e0d4f" providerId="ADAL" clId="{FA3BD239-4B9A-4CBA-8CF5-F7BFBEA885D5}" dt="2026-03-10T09:53:54.995" v="263" actId="948"/>
          <ac:spMkLst>
            <pc:docMk/>
            <pc:sldMk cId="3561230443" sldId="859"/>
            <ac:spMk id="4" creationId="{A6494490-CA26-6A2D-885A-CFA0AB393912}"/>
          </ac:spMkLst>
        </pc:spChg>
        <pc:picChg chg="add mod">
          <ac:chgData name="Bonita Searle-Barnes" userId="e782127f-826a-4a83-a372-afedaa2e0d4f" providerId="ADAL" clId="{FA3BD239-4B9A-4CBA-8CF5-F7BFBEA885D5}" dt="2026-03-24T15:14:40.637" v="1031" actId="14100"/>
          <ac:picMkLst>
            <pc:docMk/>
            <pc:sldMk cId="3561230443" sldId="859"/>
            <ac:picMk id="2" creationId="{3780A19D-14E2-FA6B-AB97-38C8AAAB06F1}"/>
          </ac:picMkLst>
        </pc:picChg>
      </pc:sldChg>
      <pc:sldChg chg="modSp mod modNotesTx">
        <pc:chgData name="Bonita Searle-Barnes" userId="e782127f-826a-4a83-a372-afedaa2e0d4f" providerId="ADAL" clId="{FA3BD239-4B9A-4CBA-8CF5-F7BFBEA885D5}" dt="2026-03-11T11:46:59.730" v="788" actId="6549"/>
        <pc:sldMkLst>
          <pc:docMk/>
          <pc:sldMk cId="621518714" sldId="860"/>
        </pc:sldMkLst>
        <pc:spChg chg="mod">
          <ac:chgData name="Bonita Searle-Barnes" userId="e782127f-826a-4a83-a372-afedaa2e0d4f" providerId="ADAL" clId="{FA3BD239-4B9A-4CBA-8CF5-F7BFBEA885D5}" dt="2026-03-10T12:00:02.939" v="381"/>
          <ac:spMkLst>
            <pc:docMk/>
            <pc:sldMk cId="621518714" sldId="860"/>
            <ac:spMk id="3" creationId="{9F2334BB-4926-EBB0-E995-FB06F9D4E367}"/>
          </ac:spMkLst>
        </pc:spChg>
        <pc:spChg chg="mod">
          <ac:chgData name="Bonita Searle-Barnes" userId="e782127f-826a-4a83-a372-afedaa2e0d4f" providerId="ADAL" clId="{FA3BD239-4B9A-4CBA-8CF5-F7BFBEA885D5}" dt="2026-03-11T11:46:59.730" v="788" actId="6549"/>
          <ac:spMkLst>
            <pc:docMk/>
            <pc:sldMk cId="621518714" sldId="860"/>
            <ac:spMk id="4" creationId="{12DE4D1F-D7B6-39AB-7985-4D7EDD5FEC20}"/>
          </ac:spMkLst>
        </pc:spChg>
      </pc:sldChg>
      <pc:sldChg chg="addSp delSp modSp mod modAnim modNotesTx">
        <pc:chgData name="Bonita Searle-Barnes" userId="e782127f-826a-4a83-a372-afedaa2e0d4f" providerId="ADAL" clId="{FA3BD239-4B9A-4CBA-8CF5-F7BFBEA885D5}" dt="2026-03-11T11:37:59.329" v="602"/>
        <pc:sldMkLst>
          <pc:docMk/>
          <pc:sldMk cId="3895770068" sldId="861"/>
        </pc:sldMkLst>
        <pc:spChg chg="mod">
          <ac:chgData name="Bonita Searle-Barnes" userId="e782127f-826a-4a83-a372-afedaa2e0d4f" providerId="ADAL" clId="{FA3BD239-4B9A-4CBA-8CF5-F7BFBEA885D5}" dt="2026-03-10T12:06:18.055" v="444" actId="6549"/>
          <ac:spMkLst>
            <pc:docMk/>
            <pc:sldMk cId="3895770068" sldId="861"/>
            <ac:spMk id="3" creationId="{30B2ED4F-17A1-068D-CAEE-D4E06900C735}"/>
          </ac:spMkLst>
        </pc:spChg>
        <pc:spChg chg="add mod">
          <ac:chgData name="Bonita Searle-Barnes" userId="e782127f-826a-4a83-a372-afedaa2e0d4f" providerId="ADAL" clId="{FA3BD239-4B9A-4CBA-8CF5-F7BFBEA885D5}" dt="2026-03-11T11:37:59.329" v="602"/>
          <ac:spMkLst>
            <pc:docMk/>
            <pc:sldMk cId="3895770068" sldId="861"/>
            <ac:spMk id="5" creationId="{7706B070-655A-D617-19D4-6ADEB66ECF0B}"/>
          </ac:spMkLst>
        </pc:spChg>
      </pc:sldChg>
      <pc:sldChg chg="modSp mod modAnim modNotesTx">
        <pc:chgData name="Bonita Searle-Barnes" userId="e782127f-826a-4a83-a372-afedaa2e0d4f" providerId="ADAL" clId="{FA3BD239-4B9A-4CBA-8CF5-F7BFBEA885D5}" dt="2026-03-10T12:09:58.819" v="515"/>
        <pc:sldMkLst>
          <pc:docMk/>
          <pc:sldMk cId="789729382" sldId="862"/>
        </pc:sldMkLst>
        <pc:spChg chg="mod">
          <ac:chgData name="Bonita Searle-Barnes" userId="e782127f-826a-4a83-a372-afedaa2e0d4f" providerId="ADAL" clId="{FA3BD239-4B9A-4CBA-8CF5-F7BFBEA885D5}" dt="2026-03-10T12:08:31.539" v="481" actId="6549"/>
          <ac:spMkLst>
            <pc:docMk/>
            <pc:sldMk cId="789729382" sldId="862"/>
            <ac:spMk id="3" creationId="{9475E41E-02B4-172B-9C99-62ED6746FDE1}"/>
          </ac:spMkLst>
        </pc:spChg>
        <pc:spChg chg="mod">
          <ac:chgData name="Bonita Searle-Barnes" userId="e782127f-826a-4a83-a372-afedaa2e0d4f" providerId="ADAL" clId="{FA3BD239-4B9A-4CBA-8CF5-F7BFBEA885D5}" dt="2026-03-10T12:08:09.679" v="463" actId="113"/>
          <ac:spMkLst>
            <pc:docMk/>
            <pc:sldMk cId="789729382" sldId="862"/>
            <ac:spMk id="4" creationId="{FDECF928-6BE5-DDE5-3F65-B7BF0E263883}"/>
          </ac:spMkLst>
        </pc:spChg>
      </pc:sldChg>
      <pc:sldChg chg="modSp mod modAnim modNotesTx">
        <pc:chgData name="Bonita Searle-Barnes" userId="e782127f-826a-4a83-a372-afedaa2e0d4f" providerId="ADAL" clId="{FA3BD239-4B9A-4CBA-8CF5-F7BFBEA885D5}" dt="2026-03-10T12:11:53.897" v="542"/>
        <pc:sldMkLst>
          <pc:docMk/>
          <pc:sldMk cId="3688572265" sldId="864"/>
        </pc:sldMkLst>
        <pc:spChg chg="mod">
          <ac:chgData name="Bonita Searle-Barnes" userId="e782127f-826a-4a83-a372-afedaa2e0d4f" providerId="ADAL" clId="{FA3BD239-4B9A-4CBA-8CF5-F7BFBEA885D5}" dt="2026-03-10T12:10:41.192" v="536" actId="6549"/>
          <ac:spMkLst>
            <pc:docMk/>
            <pc:sldMk cId="3688572265" sldId="864"/>
            <ac:spMk id="3" creationId="{905CE083-293A-7342-3350-054C5A8B25B2}"/>
          </ac:spMkLst>
        </pc:spChg>
        <pc:spChg chg="mod">
          <ac:chgData name="Bonita Searle-Barnes" userId="e782127f-826a-4a83-a372-afedaa2e0d4f" providerId="ADAL" clId="{FA3BD239-4B9A-4CBA-8CF5-F7BFBEA885D5}" dt="2026-03-10T12:11:24.313" v="539" actId="14100"/>
          <ac:spMkLst>
            <pc:docMk/>
            <pc:sldMk cId="3688572265" sldId="864"/>
            <ac:spMk id="4" creationId="{65CD2B47-EFC1-5244-3428-69F2429F16CB}"/>
          </ac:spMkLst>
        </pc:spChg>
      </pc:sldChg>
      <pc:sldChg chg="addSp modSp mod modNotesTx">
        <pc:chgData name="Bonita Searle-Barnes" userId="e782127f-826a-4a83-a372-afedaa2e0d4f" providerId="ADAL" clId="{FA3BD239-4B9A-4CBA-8CF5-F7BFBEA885D5}" dt="2026-03-13T16:23:41.884" v="993"/>
        <pc:sldMkLst>
          <pc:docMk/>
          <pc:sldMk cId="912892434" sldId="866"/>
        </pc:sldMkLst>
        <pc:spChg chg="mod">
          <ac:chgData name="Bonita Searle-Barnes" userId="e782127f-826a-4a83-a372-afedaa2e0d4f" providerId="ADAL" clId="{FA3BD239-4B9A-4CBA-8CF5-F7BFBEA885D5}" dt="2026-03-09T16:43:18.232" v="182"/>
          <ac:spMkLst>
            <pc:docMk/>
            <pc:sldMk cId="912892434" sldId="866"/>
            <ac:spMk id="3" creationId="{D8B0F0D6-9D3A-68F3-A274-6E916DE05DB0}"/>
          </ac:spMkLst>
        </pc:spChg>
        <pc:spChg chg="mod">
          <ac:chgData name="Bonita Searle-Barnes" userId="e782127f-826a-4a83-a372-afedaa2e0d4f" providerId="ADAL" clId="{FA3BD239-4B9A-4CBA-8CF5-F7BFBEA885D5}" dt="2026-03-09T16:45:17.533" v="199" actId="948"/>
          <ac:spMkLst>
            <pc:docMk/>
            <pc:sldMk cId="912892434" sldId="866"/>
            <ac:spMk id="6" creationId="{508A6058-7700-99ED-36AE-F2715D92342F}"/>
          </ac:spMkLst>
        </pc:spChg>
        <pc:picChg chg="add mod">
          <ac:chgData name="Bonita Searle-Barnes" userId="e782127f-826a-4a83-a372-afedaa2e0d4f" providerId="ADAL" clId="{FA3BD239-4B9A-4CBA-8CF5-F7BFBEA885D5}" dt="2026-03-09T16:46:00.198" v="205" actId="1076"/>
          <ac:picMkLst>
            <pc:docMk/>
            <pc:sldMk cId="912892434" sldId="866"/>
            <ac:picMk id="2" creationId="{7B62731E-9481-7E7E-DDAC-980500F9691C}"/>
          </ac:picMkLst>
        </pc:picChg>
        <pc:picChg chg="add mod ord">
          <ac:chgData name="Bonita Searle-Barnes" userId="e782127f-826a-4a83-a372-afedaa2e0d4f" providerId="ADAL" clId="{FA3BD239-4B9A-4CBA-8CF5-F7BFBEA885D5}" dt="2026-03-09T16:46:07.189" v="206" actId="1076"/>
          <ac:picMkLst>
            <pc:docMk/>
            <pc:sldMk cId="912892434" sldId="866"/>
            <ac:picMk id="4" creationId="{6CDB2C31-ACA6-E373-8506-808C4FD38122}"/>
          </ac:picMkLst>
        </pc:picChg>
      </pc:sldChg>
      <pc:sldChg chg="modSp mod modNotesTx">
        <pc:chgData name="Bonita Searle-Barnes" userId="e782127f-826a-4a83-a372-afedaa2e0d4f" providerId="ADAL" clId="{FA3BD239-4B9A-4CBA-8CF5-F7BFBEA885D5}" dt="2026-03-09T16:32:10.473" v="67"/>
        <pc:sldMkLst>
          <pc:docMk/>
          <pc:sldMk cId="2468715690" sldId="867"/>
        </pc:sldMkLst>
        <pc:spChg chg="mod">
          <ac:chgData name="Bonita Searle-Barnes" userId="e782127f-826a-4a83-a372-afedaa2e0d4f" providerId="ADAL" clId="{FA3BD239-4B9A-4CBA-8CF5-F7BFBEA885D5}" dt="2026-03-09T16:31:36.774" v="65"/>
          <ac:spMkLst>
            <pc:docMk/>
            <pc:sldMk cId="2468715690" sldId="867"/>
            <ac:spMk id="3" creationId="{302B886A-83F2-89B9-0663-728D3885C0D6}"/>
          </ac:spMkLst>
        </pc:spChg>
        <pc:spChg chg="mod">
          <ac:chgData name="Bonita Searle-Barnes" userId="e782127f-826a-4a83-a372-afedaa2e0d4f" providerId="ADAL" clId="{FA3BD239-4B9A-4CBA-8CF5-F7BFBEA885D5}" dt="2026-03-09T16:31:51.758" v="66"/>
          <ac:spMkLst>
            <pc:docMk/>
            <pc:sldMk cId="2468715690" sldId="867"/>
            <ac:spMk id="6" creationId="{BE6F813F-F81F-25BF-0C6E-E5D007E9DCCD}"/>
          </ac:spMkLst>
        </pc:spChg>
      </pc:sldChg>
      <pc:sldChg chg="modSp mod modAnim modNotesTx">
        <pc:chgData name="Bonita Searle-Barnes" userId="e782127f-826a-4a83-a372-afedaa2e0d4f" providerId="ADAL" clId="{FA3BD239-4B9A-4CBA-8CF5-F7BFBEA885D5}" dt="2026-03-10T12:10:08.916" v="517"/>
        <pc:sldMkLst>
          <pc:docMk/>
          <pc:sldMk cId="2317253678" sldId="868"/>
        </pc:sldMkLst>
        <pc:spChg chg="mod">
          <ac:chgData name="Bonita Searle-Barnes" userId="e782127f-826a-4a83-a372-afedaa2e0d4f" providerId="ADAL" clId="{FA3BD239-4B9A-4CBA-8CF5-F7BFBEA885D5}" dt="2026-03-10T12:09:42.580" v="514" actId="20577"/>
          <ac:spMkLst>
            <pc:docMk/>
            <pc:sldMk cId="2317253678" sldId="868"/>
            <ac:spMk id="3" creationId="{C4E65C07-2759-E20D-D5A0-14F49C6B219A}"/>
          </ac:spMkLst>
        </pc:spChg>
        <pc:spChg chg="mod">
          <ac:chgData name="Bonita Searle-Barnes" userId="e782127f-826a-4a83-a372-afedaa2e0d4f" providerId="ADAL" clId="{FA3BD239-4B9A-4CBA-8CF5-F7BFBEA885D5}" dt="2026-03-10T12:09:24.190" v="486" actId="948"/>
          <ac:spMkLst>
            <pc:docMk/>
            <pc:sldMk cId="2317253678" sldId="868"/>
            <ac:spMk id="4" creationId="{075DFFA6-34DB-9AB6-8DA6-72B177BF4807}"/>
          </ac:spMkLst>
        </pc:spChg>
      </pc:sldChg>
      <pc:sldChg chg="modSp mod modNotesTx">
        <pc:chgData name="Bonita Searle-Barnes" userId="e782127f-826a-4a83-a372-afedaa2e0d4f" providerId="ADAL" clId="{FA3BD239-4B9A-4CBA-8CF5-F7BFBEA885D5}" dt="2026-03-11T11:55:18.260" v="945" actId="6549"/>
        <pc:sldMkLst>
          <pc:docMk/>
          <pc:sldMk cId="2200763980" sldId="869"/>
        </pc:sldMkLst>
        <pc:spChg chg="mod">
          <ac:chgData name="Bonita Searle-Barnes" userId="e782127f-826a-4a83-a372-afedaa2e0d4f" providerId="ADAL" clId="{FA3BD239-4B9A-4CBA-8CF5-F7BFBEA885D5}" dt="2026-03-11T11:53:07.356" v="923" actId="20577"/>
          <ac:spMkLst>
            <pc:docMk/>
            <pc:sldMk cId="2200763980" sldId="869"/>
            <ac:spMk id="3" creationId="{07AC0B4D-412C-194F-8625-3225AD53BD22}"/>
          </ac:spMkLst>
        </pc:spChg>
        <pc:spChg chg="mod">
          <ac:chgData name="Bonita Searle-Barnes" userId="e782127f-826a-4a83-a372-afedaa2e0d4f" providerId="ADAL" clId="{FA3BD239-4B9A-4CBA-8CF5-F7BFBEA885D5}" dt="2026-03-11T11:55:01.299" v="944" actId="6549"/>
          <ac:spMkLst>
            <pc:docMk/>
            <pc:sldMk cId="2200763980" sldId="869"/>
            <ac:spMk id="4" creationId="{F86A9F43-1E63-C37A-C4D7-95337122F2D8}"/>
          </ac:spMkLst>
        </pc:spChg>
      </pc:sldChg>
      <pc:sldChg chg="modSp mod modNotesTx">
        <pc:chgData name="Bonita Searle-Barnes" userId="e782127f-826a-4a83-a372-afedaa2e0d4f" providerId="ADAL" clId="{FA3BD239-4B9A-4CBA-8CF5-F7BFBEA885D5}" dt="2026-03-10T09:57:25.764" v="295"/>
        <pc:sldMkLst>
          <pc:docMk/>
          <pc:sldMk cId="3823276468" sldId="880"/>
        </pc:sldMkLst>
        <pc:spChg chg="mod">
          <ac:chgData name="Bonita Searle-Barnes" userId="e782127f-826a-4a83-a372-afedaa2e0d4f" providerId="ADAL" clId="{FA3BD239-4B9A-4CBA-8CF5-F7BFBEA885D5}" dt="2026-03-10T09:54:49.443" v="269" actId="20577"/>
          <ac:spMkLst>
            <pc:docMk/>
            <pc:sldMk cId="3823276468" sldId="880"/>
            <ac:spMk id="3" creationId="{1660C891-4962-AAEC-6506-9E84987330CC}"/>
          </ac:spMkLst>
        </pc:spChg>
        <pc:spChg chg="mod">
          <ac:chgData name="Bonita Searle-Barnes" userId="e782127f-826a-4a83-a372-afedaa2e0d4f" providerId="ADAL" clId="{FA3BD239-4B9A-4CBA-8CF5-F7BFBEA885D5}" dt="2026-03-10T09:55:24.238" v="272" actId="948"/>
          <ac:spMkLst>
            <pc:docMk/>
            <pc:sldMk cId="3823276468" sldId="880"/>
            <ac:spMk id="4" creationId="{AFA1CC85-9324-11EA-77A2-8B966BAE3460}"/>
          </ac:spMkLst>
        </pc:spChg>
      </pc:sldChg>
      <pc:sldChg chg="addSp modSp mod modNotesTx">
        <pc:chgData name="Bonita Searle-Barnes" userId="e782127f-826a-4a83-a372-afedaa2e0d4f" providerId="ADAL" clId="{FA3BD239-4B9A-4CBA-8CF5-F7BFBEA885D5}" dt="2026-03-10T09:57:07.044" v="293"/>
        <pc:sldMkLst>
          <pc:docMk/>
          <pc:sldMk cId="3934981759" sldId="881"/>
        </pc:sldMkLst>
        <pc:spChg chg="mod">
          <ac:chgData name="Bonita Searle-Barnes" userId="e782127f-826a-4a83-a372-afedaa2e0d4f" providerId="ADAL" clId="{FA3BD239-4B9A-4CBA-8CF5-F7BFBEA885D5}" dt="2026-03-10T09:55:45.088" v="275" actId="20577"/>
          <ac:spMkLst>
            <pc:docMk/>
            <pc:sldMk cId="3934981759" sldId="881"/>
            <ac:spMk id="3" creationId="{9FF72221-6F66-FB81-D752-2E3D0E8131BE}"/>
          </ac:spMkLst>
        </pc:spChg>
        <pc:spChg chg="mod">
          <ac:chgData name="Bonita Searle-Barnes" userId="e782127f-826a-4a83-a372-afedaa2e0d4f" providerId="ADAL" clId="{FA3BD239-4B9A-4CBA-8CF5-F7BFBEA885D5}" dt="2026-03-10T09:56:15.009" v="284" actId="20577"/>
          <ac:spMkLst>
            <pc:docMk/>
            <pc:sldMk cId="3934981759" sldId="881"/>
            <ac:spMk id="4" creationId="{54152913-ADE2-E9C7-1E4C-DE03BA1DD5F5}"/>
          </ac:spMkLst>
        </pc:spChg>
        <pc:picChg chg="add mod">
          <ac:chgData name="Bonita Searle-Barnes" userId="e782127f-826a-4a83-a372-afedaa2e0d4f" providerId="ADAL" clId="{FA3BD239-4B9A-4CBA-8CF5-F7BFBEA885D5}" dt="2026-03-10T09:56:42.773" v="291" actId="1076"/>
          <ac:picMkLst>
            <pc:docMk/>
            <pc:sldMk cId="3934981759" sldId="881"/>
            <ac:picMk id="5" creationId="{368986E1-19E8-BE7B-9CCF-A19F625A92A0}"/>
          </ac:picMkLst>
        </pc:picChg>
      </pc:sldChg>
      <pc:sldChg chg="modSp mod modNotesTx">
        <pc:chgData name="Bonita Searle-Barnes" userId="e782127f-826a-4a83-a372-afedaa2e0d4f" providerId="ADAL" clId="{FA3BD239-4B9A-4CBA-8CF5-F7BFBEA885D5}" dt="2026-03-10T09:59:46.736" v="308"/>
        <pc:sldMkLst>
          <pc:docMk/>
          <pc:sldMk cId="3415971359" sldId="882"/>
        </pc:sldMkLst>
        <pc:spChg chg="mod">
          <ac:chgData name="Bonita Searle-Barnes" userId="e782127f-826a-4a83-a372-afedaa2e0d4f" providerId="ADAL" clId="{FA3BD239-4B9A-4CBA-8CF5-F7BFBEA885D5}" dt="2026-03-10T09:58:33.713" v="298"/>
          <ac:spMkLst>
            <pc:docMk/>
            <pc:sldMk cId="3415971359" sldId="882"/>
            <ac:spMk id="3" creationId="{BDE68196-9804-27AC-8E24-3B0B5B859930}"/>
          </ac:spMkLst>
        </pc:spChg>
        <pc:spChg chg="mod">
          <ac:chgData name="Bonita Searle-Barnes" userId="e782127f-826a-4a83-a372-afedaa2e0d4f" providerId="ADAL" clId="{FA3BD239-4B9A-4CBA-8CF5-F7BFBEA885D5}" dt="2026-03-10T09:59:21.128" v="306" actId="20577"/>
          <ac:spMkLst>
            <pc:docMk/>
            <pc:sldMk cId="3415971359" sldId="882"/>
            <ac:spMk id="4" creationId="{EDC02547-CB93-5B72-8B13-F2C692C9669D}"/>
          </ac:spMkLst>
        </pc:spChg>
      </pc:sldChg>
      <pc:sldChg chg="modSp mod modNotesTx">
        <pc:chgData name="Bonita Searle-Barnes" userId="e782127f-826a-4a83-a372-afedaa2e0d4f" providerId="ADAL" clId="{FA3BD239-4B9A-4CBA-8CF5-F7BFBEA885D5}" dt="2026-03-11T11:43:22.120" v="759" actId="33524"/>
        <pc:sldMkLst>
          <pc:docMk/>
          <pc:sldMk cId="4044970978" sldId="883"/>
        </pc:sldMkLst>
        <pc:spChg chg="mod">
          <ac:chgData name="Bonita Searle-Barnes" userId="e782127f-826a-4a83-a372-afedaa2e0d4f" providerId="ADAL" clId="{FA3BD239-4B9A-4CBA-8CF5-F7BFBEA885D5}" dt="2026-03-10T10:00:12.465" v="311" actId="20577"/>
          <ac:spMkLst>
            <pc:docMk/>
            <pc:sldMk cId="4044970978" sldId="883"/>
            <ac:spMk id="3" creationId="{619EE134-5ADF-844F-A461-CC8514653485}"/>
          </ac:spMkLst>
        </pc:spChg>
        <pc:spChg chg="mod">
          <ac:chgData name="Bonita Searle-Barnes" userId="e782127f-826a-4a83-a372-afedaa2e0d4f" providerId="ADAL" clId="{FA3BD239-4B9A-4CBA-8CF5-F7BFBEA885D5}" dt="2026-03-11T11:43:22.120" v="759" actId="33524"/>
          <ac:spMkLst>
            <pc:docMk/>
            <pc:sldMk cId="4044970978" sldId="883"/>
            <ac:spMk id="4" creationId="{BCFA6EF7-ADF6-AA93-F230-FCABFF160E3F}"/>
          </ac:spMkLst>
        </pc:spChg>
      </pc:sldChg>
      <pc:sldChg chg="modSp mod modNotesTx">
        <pc:chgData name="Bonita Searle-Barnes" userId="e782127f-826a-4a83-a372-afedaa2e0d4f" providerId="ADAL" clId="{FA3BD239-4B9A-4CBA-8CF5-F7BFBEA885D5}" dt="2026-03-11T11:48:40.737" v="840" actId="20577"/>
        <pc:sldMkLst>
          <pc:docMk/>
          <pc:sldMk cId="1023531211" sldId="884"/>
        </pc:sldMkLst>
        <pc:spChg chg="mod">
          <ac:chgData name="Bonita Searle-Barnes" userId="e782127f-826a-4a83-a372-afedaa2e0d4f" providerId="ADAL" clId="{FA3BD239-4B9A-4CBA-8CF5-F7BFBEA885D5}" dt="2026-03-10T10:32:22.304" v="336"/>
          <ac:spMkLst>
            <pc:docMk/>
            <pc:sldMk cId="1023531211" sldId="884"/>
            <ac:spMk id="3" creationId="{1FD4E401-A679-EBBE-FCC9-4458E6EBF295}"/>
          </ac:spMkLst>
        </pc:spChg>
        <pc:spChg chg="mod">
          <ac:chgData name="Bonita Searle-Barnes" userId="e782127f-826a-4a83-a372-afedaa2e0d4f" providerId="ADAL" clId="{FA3BD239-4B9A-4CBA-8CF5-F7BFBEA885D5}" dt="2026-03-11T11:48:40.737" v="840" actId="20577"/>
          <ac:spMkLst>
            <pc:docMk/>
            <pc:sldMk cId="1023531211" sldId="884"/>
            <ac:spMk id="4" creationId="{2D750EA2-FB83-5494-89CB-E7F90B34901A}"/>
          </ac:spMkLst>
        </pc:spChg>
      </pc:sldChg>
      <pc:sldChg chg="modSp mod modNotesTx">
        <pc:chgData name="Bonita Searle-Barnes" userId="e782127f-826a-4a83-a372-afedaa2e0d4f" providerId="ADAL" clId="{FA3BD239-4B9A-4CBA-8CF5-F7BFBEA885D5}" dt="2026-03-10T11:58:08.053" v="352"/>
        <pc:sldMkLst>
          <pc:docMk/>
          <pc:sldMk cId="3035684087" sldId="885"/>
        </pc:sldMkLst>
        <pc:spChg chg="mod">
          <ac:chgData name="Bonita Searle-Barnes" userId="e782127f-826a-4a83-a372-afedaa2e0d4f" providerId="ADAL" clId="{FA3BD239-4B9A-4CBA-8CF5-F7BFBEA885D5}" dt="2026-03-10T11:55:21.962" v="347" actId="20577"/>
          <ac:spMkLst>
            <pc:docMk/>
            <pc:sldMk cId="3035684087" sldId="885"/>
            <ac:spMk id="3" creationId="{305954C1-E42F-9F63-D6FF-D62A343DC29E}"/>
          </ac:spMkLst>
        </pc:spChg>
        <pc:spChg chg="mod">
          <ac:chgData name="Bonita Searle-Barnes" userId="e782127f-826a-4a83-a372-afedaa2e0d4f" providerId="ADAL" clId="{FA3BD239-4B9A-4CBA-8CF5-F7BFBEA885D5}" dt="2026-03-10T11:55:58.420" v="350" actId="948"/>
          <ac:spMkLst>
            <pc:docMk/>
            <pc:sldMk cId="3035684087" sldId="885"/>
            <ac:spMk id="4" creationId="{8A0AAB0A-10AC-54C7-3811-69A03C477BBB}"/>
          </ac:spMkLst>
        </pc:spChg>
      </pc:sldChg>
      <pc:sldChg chg="addSp delSp modSp mod modNotesTx">
        <pc:chgData name="Bonita Searle-Barnes" userId="e782127f-826a-4a83-a372-afedaa2e0d4f" providerId="ADAL" clId="{FA3BD239-4B9A-4CBA-8CF5-F7BFBEA885D5}" dt="2026-03-10T11:59:42.828" v="379"/>
        <pc:sldMkLst>
          <pc:docMk/>
          <pc:sldMk cId="1919528845" sldId="886"/>
        </pc:sldMkLst>
        <pc:spChg chg="mod">
          <ac:chgData name="Bonita Searle-Barnes" userId="e782127f-826a-4a83-a372-afedaa2e0d4f" providerId="ADAL" clId="{FA3BD239-4B9A-4CBA-8CF5-F7BFBEA885D5}" dt="2026-03-10T11:58:31.520" v="355" actId="20577"/>
          <ac:spMkLst>
            <pc:docMk/>
            <pc:sldMk cId="1919528845" sldId="886"/>
            <ac:spMk id="3" creationId="{05872E42-4B8C-D16A-D0F2-FF6E4E8A3D0C}"/>
          </ac:spMkLst>
        </pc:spChg>
        <pc:spChg chg="add mod">
          <ac:chgData name="Bonita Searle-Barnes" userId="e782127f-826a-4a83-a372-afedaa2e0d4f" providerId="ADAL" clId="{FA3BD239-4B9A-4CBA-8CF5-F7BFBEA885D5}" dt="2026-03-10T11:59:22.340" v="377"/>
          <ac:spMkLst>
            <pc:docMk/>
            <pc:sldMk cId="1919528845" sldId="886"/>
            <ac:spMk id="5" creationId="{E186572F-0A3F-685F-5927-2C20A97EBA66}"/>
          </ac:spMkLst>
        </pc:spChg>
      </pc:sldChg>
      <pc:sldChg chg="modSp mod">
        <pc:chgData name="Bonita Searle-Barnes" userId="e782127f-826a-4a83-a372-afedaa2e0d4f" providerId="ADAL" clId="{FA3BD239-4B9A-4CBA-8CF5-F7BFBEA885D5}" dt="2026-03-10T12:03:32.187" v="406" actId="948"/>
        <pc:sldMkLst>
          <pc:docMk/>
          <pc:sldMk cId="3652732277" sldId="887"/>
        </pc:sldMkLst>
        <pc:spChg chg="mod">
          <ac:chgData name="Bonita Searle-Barnes" userId="e782127f-826a-4a83-a372-afedaa2e0d4f" providerId="ADAL" clId="{FA3BD239-4B9A-4CBA-8CF5-F7BFBEA885D5}" dt="2026-03-10T12:02:41.964" v="402"/>
          <ac:spMkLst>
            <pc:docMk/>
            <pc:sldMk cId="3652732277" sldId="887"/>
            <ac:spMk id="3" creationId="{91331B40-F10B-622A-3D04-B36A75903698}"/>
          </ac:spMkLst>
        </pc:spChg>
        <pc:spChg chg="mod">
          <ac:chgData name="Bonita Searle-Barnes" userId="e782127f-826a-4a83-a372-afedaa2e0d4f" providerId="ADAL" clId="{FA3BD239-4B9A-4CBA-8CF5-F7BFBEA885D5}" dt="2026-03-10T12:03:32.187" v="406" actId="948"/>
          <ac:spMkLst>
            <pc:docMk/>
            <pc:sldMk cId="3652732277" sldId="887"/>
            <ac:spMk id="4" creationId="{795FD13F-CC26-3881-F169-A9F4EEB48AA0}"/>
          </ac:spMkLst>
        </pc:spChg>
      </pc:sldChg>
      <pc:sldChg chg="modSp mod modAnim modNotesTx">
        <pc:chgData name="Bonita Searle-Barnes" userId="e782127f-826a-4a83-a372-afedaa2e0d4f" providerId="ADAL" clId="{FA3BD239-4B9A-4CBA-8CF5-F7BFBEA885D5}" dt="2026-03-10T12:08:21.171" v="465" actId="113"/>
        <pc:sldMkLst>
          <pc:docMk/>
          <pc:sldMk cId="1097233311" sldId="888"/>
        </pc:sldMkLst>
        <pc:spChg chg="mod">
          <ac:chgData name="Bonita Searle-Barnes" userId="e782127f-826a-4a83-a372-afedaa2e0d4f" providerId="ADAL" clId="{FA3BD239-4B9A-4CBA-8CF5-F7BFBEA885D5}" dt="2026-03-10T12:03:55.170" v="409" actId="20577"/>
          <ac:spMkLst>
            <pc:docMk/>
            <pc:sldMk cId="1097233311" sldId="888"/>
            <ac:spMk id="3" creationId="{BD2C31AF-C6AF-2970-2411-09B6F82C1A65}"/>
          </ac:spMkLst>
        </pc:spChg>
        <pc:spChg chg="mod">
          <ac:chgData name="Bonita Searle-Barnes" userId="e782127f-826a-4a83-a372-afedaa2e0d4f" providerId="ADAL" clId="{FA3BD239-4B9A-4CBA-8CF5-F7BFBEA885D5}" dt="2026-03-10T12:08:21.171" v="465" actId="113"/>
          <ac:spMkLst>
            <pc:docMk/>
            <pc:sldMk cId="1097233311" sldId="888"/>
            <ac:spMk id="4" creationId="{23073ACE-1A59-086D-2C89-224707AF72AD}"/>
          </ac:spMkLst>
        </pc:spChg>
      </pc:sldChg>
      <pc:sldChg chg="addSp delSp modSp add mod">
        <pc:chgData name="Bonita Searle-Barnes" userId="e782127f-826a-4a83-a372-afedaa2e0d4f" providerId="ADAL" clId="{FA3BD239-4B9A-4CBA-8CF5-F7BFBEA885D5}" dt="2026-03-09T16:37:19.662" v="118" actId="20577"/>
        <pc:sldMkLst>
          <pc:docMk/>
          <pc:sldMk cId="20316650" sldId="889"/>
        </pc:sldMkLst>
        <pc:spChg chg="mod">
          <ac:chgData name="Bonita Searle-Barnes" userId="e782127f-826a-4a83-a372-afedaa2e0d4f" providerId="ADAL" clId="{FA3BD239-4B9A-4CBA-8CF5-F7BFBEA885D5}" dt="2026-03-09T16:37:19.662" v="118" actId="20577"/>
          <ac:spMkLst>
            <pc:docMk/>
            <pc:sldMk cId="20316650" sldId="889"/>
            <ac:spMk id="6" creationId="{85F4E479-BB49-02A1-9970-A9FFFA9FEE12}"/>
          </ac:spMkLst>
        </pc:spChg>
        <pc:picChg chg="add mod">
          <ac:chgData name="Bonita Searle-Barnes" userId="e782127f-826a-4a83-a372-afedaa2e0d4f" providerId="ADAL" clId="{FA3BD239-4B9A-4CBA-8CF5-F7BFBEA885D5}" dt="2026-03-09T16:37:07.013" v="114" actId="1076"/>
          <ac:picMkLst>
            <pc:docMk/>
            <pc:sldMk cId="20316650" sldId="889"/>
            <ac:picMk id="4" creationId="{1F7CD92E-5484-798C-7879-05B627379783}"/>
          </ac:picMkLst>
        </pc:picChg>
      </pc:sldChg>
      <pc:sldChg chg="modSp add mod ord">
        <pc:chgData name="Bonita Searle-Barnes" userId="e782127f-826a-4a83-a372-afedaa2e0d4f" providerId="ADAL" clId="{FA3BD239-4B9A-4CBA-8CF5-F7BFBEA885D5}" dt="2026-03-09T16:35:31.293" v="89"/>
        <pc:sldMkLst>
          <pc:docMk/>
          <pc:sldMk cId="983629144" sldId="890"/>
        </pc:sldMkLst>
        <pc:spChg chg="mod">
          <ac:chgData name="Bonita Searle-Barnes" userId="e782127f-826a-4a83-a372-afedaa2e0d4f" providerId="ADAL" clId="{FA3BD239-4B9A-4CBA-8CF5-F7BFBEA885D5}" dt="2026-03-09T16:35:09.114" v="84" actId="14100"/>
          <ac:spMkLst>
            <pc:docMk/>
            <pc:sldMk cId="983629144" sldId="890"/>
            <ac:spMk id="6" creationId="{68723E9F-F5CE-BF63-6482-C12C6706E8E7}"/>
          </ac:spMkLst>
        </pc:spChg>
        <pc:picChg chg="mod">
          <ac:chgData name="Bonita Searle-Barnes" userId="e782127f-826a-4a83-a372-afedaa2e0d4f" providerId="ADAL" clId="{FA3BD239-4B9A-4CBA-8CF5-F7BFBEA885D5}" dt="2026-03-09T16:35:22.516" v="87" actId="1076"/>
          <ac:picMkLst>
            <pc:docMk/>
            <pc:sldMk cId="983629144" sldId="890"/>
            <ac:picMk id="2" creationId="{A9807EF4-45DB-DA5C-2F7C-659381F0F072}"/>
          </ac:picMkLst>
        </pc:picChg>
      </pc:sldChg>
      <pc:sldChg chg="addSp delSp modSp add mod">
        <pc:chgData name="Bonita Searle-Barnes" userId="e782127f-826a-4a83-a372-afedaa2e0d4f" providerId="ADAL" clId="{FA3BD239-4B9A-4CBA-8CF5-F7BFBEA885D5}" dt="2026-03-09T16:38:30.965" v="142"/>
        <pc:sldMkLst>
          <pc:docMk/>
          <pc:sldMk cId="2879791615" sldId="891"/>
        </pc:sldMkLst>
        <pc:spChg chg="mod">
          <ac:chgData name="Bonita Searle-Barnes" userId="e782127f-826a-4a83-a372-afedaa2e0d4f" providerId="ADAL" clId="{FA3BD239-4B9A-4CBA-8CF5-F7BFBEA885D5}" dt="2026-03-09T16:38:03.732" v="126" actId="20577"/>
          <ac:spMkLst>
            <pc:docMk/>
            <pc:sldMk cId="2879791615" sldId="891"/>
            <ac:spMk id="6" creationId="{F9439FDD-ECE6-9875-5267-C2F45C1200E2}"/>
          </ac:spMkLst>
        </pc:spChg>
        <pc:picChg chg="add mod">
          <ac:chgData name="Bonita Searle-Barnes" userId="e782127f-826a-4a83-a372-afedaa2e0d4f" providerId="ADAL" clId="{FA3BD239-4B9A-4CBA-8CF5-F7BFBEA885D5}" dt="2026-03-09T16:38:30.965" v="142"/>
          <ac:picMkLst>
            <pc:docMk/>
            <pc:sldMk cId="2879791615" sldId="891"/>
            <ac:picMk id="2" creationId="{D1FFC920-F2CC-CC74-9DF7-451C915BC205}"/>
          </ac:picMkLst>
        </pc:picChg>
      </pc:sldChg>
      <pc:sldChg chg="delSp modSp add mod">
        <pc:chgData name="Bonita Searle-Barnes" userId="e782127f-826a-4a83-a372-afedaa2e0d4f" providerId="ADAL" clId="{FA3BD239-4B9A-4CBA-8CF5-F7BFBEA885D5}" dt="2026-03-09T16:40:57.203" v="165" actId="20577"/>
        <pc:sldMkLst>
          <pc:docMk/>
          <pc:sldMk cId="1133998036" sldId="892"/>
        </pc:sldMkLst>
        <pc:spChg chg="mod">
          <ac:chgData name="Bonita Searle-Barnes" userId="e782127f-826a-4a83-a372-afedaa2e0d4f" providerId="ADAL" clId="{FA3BD239-4B9A-4CBA-8CF5-F7BFBEA885D5}" dt="2026-03-09T16:40:57.203" v="165" actId="20577"/>
          <ac:spMkLst>
            <pc:docMk/>
            <pc:sldMk cId="1133998036" sldId="892"/>
            <ac:spMk id="6" creationId="{473E83DF-2AC3-5EC7-385F-EA439B645C71}"/>
          </ac:spMkLst>
        </pc:spChg>
      </pc:sldChg>
      <pc:sldChg chg="addSp delSp modSp add mod modNotesTx">
        <pc:chgData name="Bonita Searle-Barnes" userId="e782127f-826a-4a83-a372-afedaa2e0d4f" providerId="ADAL" clId="{FA3BD239-4B9A-4CBA-8CF5-F7BFBEA885D5}" dt="2026-03-09T16:53:20.259" v="257" actId="1076"/>
        <pc:sldMkLst>
          <pc:docMk/>
          <pc:sldMk cId="3081401779" sldId="893"/>
        </pc:sldMkLst>
        <pc:picChg chg="add mod">
          <ac:chgData name="Bonita Searle-Barnes" userId="e782127f-826a-4a83-a372-afedaa2e0d4f" providerId="ADAL" clId="{FA3BD239-4B9A-4CBA-8CF5-F7BFBEA885D5}" dt="2026-03-09T16:52:36.313" v="248" actId="1076"/>
          <ac:picMkLst>
            <pc:docMk/>
            <pc:sldMk cId="3081401779" sldId="893"/>
            <ac:picMk id="2" creationId="{BA726994-B3B2-2152-86EC-7E819A6AC95F}"/>
          </ac:picMkLst>
        </pc:picChg>
        <pc:picChg chg="add mod">
          <ac:chgData name="Bonita Searle-Barnes" userId="e782127f-826a-4a83-a372-afedaa2e0d4f" providerId="ADAL" clId="{FA3BD239-4B9A-4CBA-8CF5-F7BFBEA885D5}" dt="2026-03-09T16:53:20.259" v="257" actId="1076"/>
          <ac:picMkLst>
            <pc:docMk/>
            <pc:sldMk cId="3081401779" sldId="893"/>
            <ac:picMk id="5" creationId="{579A3FE8-47BA-6FDB-1B98-AD8AFD37DE1F}"/>
          </ac:picMkLst>
        </pc:picChg>
      </pc:sldChg>
      <pc:sldChg chg="modSp add mod">
        <pc:chgData name="Bonita Searle-Barnes" userId="e782127f-826a-4a83-a372-afedaa2e0d4f" providerId="ADAL" clId="{FA3BD239-4B9A-4CBA-8CF5-F7BFBEA885D5}" dt="2026-03-10T10:31:59.111" v="334" actId="20577"/>
        <pc:sldMkLst>
          <pc:docMk/>
          <pc:sldMk cId="2250900926" sldId="894"/>
        </pc:sldMkLst>
        <pc:spChg chg="mod">
          <ac:chgData name="Bonita Searle-Barnes" userId="e782127f-826a-4a83-a372-afedaa2e0d4f" providerId="ADAL" clId="{FA3BD239-4B9A-4CBA-8CF5-F7BFBEA885D5}" dt="2026-03-10T10:31:59.111" v="334" actId="20577"/>
          <ac:spMkLst>
            <pc:docMk/>
            <pc:sldMk cId="2250900926" sldId="894"/>
            <ac:spMk id="4" creationId="{F9C25429-51BD-4E5D-F818-B8C822752CC0}"/>
          </ac:spMkLst>
        </pc:spChg>
      </pc:sldChg>
      <pc:sldChg chg="addSp delSp modSp add mod modNotesTx">
        <pc:chgData name="Bonita Searle-Barnes" userId="e782127f-826a-4a83-a372-afedaa2e0d4f" providerId="ADAL" clId="{FA3BD239-4B9A-4CBA-8CF5-F7BFBEA885D5}" dt="2026-03-10T12:02:23.212" v="400"/>
        <pc:sldMkLst>
          <pc:docMk/>
          <pc:sldMk cId="3782284050" sldId="895"/>
        </pc:sldMkLst>
        <pc:picChg chg="add mod">
          <ac:chgData name="Bonita Searle-Barnes" userId="e782127f-826a-4a83-a372-afedaa2e0d4f" providerId="ADAL" clId="{FA3BD239-4B9A-4CBA-8CF5-F7BFBEA885D5}" dt="2026-03-10T12:02:05.999" v="398" actId="1076"/>
          <ac:picMkLst>
            <pc:docMk/>
            <pc:sldMk cId="3782284050" sldId="895"/>
            <ac:picMk id="2" creationId="{DBDA3166-1F09-3B9C-1704-AF9322A41810}"/>
          </ac:picMkLst>
        </pc:picChg>
      </pc:sldChg>
      <pc:sldChg chg="modSp add mod modNotesTx">
        <pc:chgData name="Bonita Searle-Barnes" userId="e782127f-826a-4a83-a372-afedaa2e0d4f" providerId="ADAL" clId="{FA3BD239-4B9A-4CBA-8CF5-F7BFBEA885D5}" dt="2026-03-11T11:40:48.798" v="743" actId="20577"/>
        <pc:sldMkLst>
          <pc:docMk/>
          <pc:sldMk cId="3273270190" sldId="896"/>
        </pc:sldMkLst>
        <pc:spChg chg="mod">
          <ac:chgData name="Bonita Searle-Barnes" userId="e782127f-826a-4a83-a372-afedaa2e0d4f" providerId="ADAL" clId="{FA3BD239-4B9A-4CBA-8CF5-F7BFBEA885D5}" dt="2026-03-11T11:39:23.566" v="614" actId="20577"/>
          <ac:spMkLst>
            <pc:docMk/>
            <pc:sldMk cId="3273270190" sldId="896"/>
            <ac:spMk id="3" creationId="{98614A5E-16EE-AA0C-E2CF-4D917AC6D426}"/>
          </ac:spMkLst>
        </pc:spChg>
        <pc:spChg chg="mod">
          <ac:chgData name="Bonita Searle-Barnes" userId="e782127f-826a-4a83-a372-afedaa2e0d4f" providerId="ADAL" clId="{FA3BD239-4B9A-4CBA-8CF5-F7BFBEA885D5}" dt="2026-03-11T11:39:48.043" v="645" actId="6549"/>
          <ac:spMkLst>
            <pc:docMk/>
            <pc:sldMk cId="3273270190" sldId="896"/>
            <ac:spMk id="6" creationId="{EBCC82DC-031F-480F-09E0-52EF5A40152C}"/>
          </ac:spMkLst>
        </pc:spChg>
      </pc:sldChg>
      <pc:sldChg chg="add">
        <pc:chgData name="Bonita Searle-Barnes" userId="e782127f-826a-4a83-a372-afedaa2e0d4f" providerId="ADAL" clId="{FA3BD239-4B9A-4CBA-8CF5-F7BFBEA885D5}" dt="2026-03-11T11:50:45.119" v="841" actId="2890"/>
        <pc:sldMkLst>
          <pc:docMk/>
          <pc:sldMk cId="597812049" sldId="897"/>
        </pc:sldMkLst>
      </pc:sldChg>
      <pc:sldChg chg="modSp add mod modNotesTx">
        <pc:chgData name="Bonita Searle-Barnes" userId="e782127f-826a-4a83-a372-afedaa2e0d4f" providerId="ADAL" clId="{FA3BD239-4B9A-4CBA-8CF5-F7BFBEA885D5}" dt="2026-03-11T11:55:22.288" v="946" actId="6549"/>
        <pc:sldMkLst>
          <pc:docMk/>
          <pc:sldMk cId="24859526" sldId="898"/>
        </pc:sldMkLst>
        <pc:spChg chg="mod">
          <ac:chgData name="Bonita Searle-Barnes" userId="e782127f-826a-4a83-a372-afedaa2e0d4f" providerId="ADAL" clId="{FA3BD239-4B9A-4CBA-8CF5-F7BFBEA885D5}" dt="2026-03-11T11:53:23.838" v="933" actId="20577"/>
          <ac:spMkLst>
            <pc:docMk/>
            <pc:sldMk cId="24859526" sldId="898"/>
            <ac:spMk id="3" creationId="{4519E2DD-4DEE-7802-0C16-2B2841AEAF74}"/>
          </ac:spMkLst>
        </pc:spChg>
        <pc:spChg chg="mod">
          <ac:chgData name="Bonita Searle-Barnes" userId="e782127f-826a-4a83-a372-afedaa2e0d4f" providerId="ADAL" clId="{FA3BD239-4B9A-4CBA-8CF5-F7BFBEA885D5}" dt="2026-03-11T11:54:06.971" v="937" actId="20578"/>
          <ac:spMkLst>
            <pc:docMk/>
            <pc:sldMk cId="24859526" sldId="898"/>
            <ac:spMk id="4" creationId="{48D1FEBC-BDA5-3B80-85DC-F2EDD0C01F5F}"/>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0C8EE-4A53-6146-B2C8-C08F2BD9F8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980DDE1-31D0-F642-B716-ED44ACA608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AADFC4-7390-4B45-8FC4-AA8A51FC95DD}" type="datetimeFigureOut">
              <a:rPr lang="en-GB" smtClean="0">
                <a:latin typeface="Poppins" pitchFamily="2" charset="77"/>
                <a:cs typeface="Poppins" pitchFamily="2" charset="77"/>
              </a:rPr>
              <a:t>26/03/2026</a:t>
            </a:fld>
            <a:endParaRPr lang="en-GB">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F34FFC1E-7CDE-D14C-9B9F-C869127DFB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B87EEA6-9247-364A-AEB1-C45AEFA517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38D7B8-B1CC-F644-87A6-7BEB13BBDD2F}" type="slidenum">
              <a:rPr lang="en-GB" smtClean="0">
                <a:latin typeface="Poppins" pitchFamily="2" charset="77"/>
                <a:cs typeface="Poppins" pitchFamily="2" charset="77"/>
              </a:rPr>
              <a:t>‹#›</a:t>
            </a:fld>
            <a:endParaRPr lang="en-GB">
              <a:latin typeface="Poppins" pitchFamily="2" charset="77"/>
              <a:cs typeface="Poppins" pitchFamily="2" charset="77"/>
            </a:endParaRPr>
          </a:p>
        </p:txBody>
      </p:sp>
      <p:pic>
        <p:nvPicPr>
          <p:cNvPr id="6" name="Graphic 5">
            <a:extLst>
              <a:ext uri="{FF2B5EF4-FFF2-40B4-BE49-F238E27FC236}">
                <a16:creationId xmlns:a16="http://schemas.microsoft.com/office/drawing/2014/main" id="{04EF3626-7CD6-124F-B901-C4E2AFBA72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14" y="9285"/>
            <a:ext cx="1494971" cy="324994"/>
          </a:xfrm>
          <a:prstGeom prst="rect">
            <a:avLst/>
          </a:prstGeom>
        </p:spPr>
      </p:pic>
    </p:spTree>
    <p:extLst>
      <p:ext uri="{BB962C8B-B14F-4D97-AF65-F5344CB8AC3E}">
        <p14:creationId xmlns:p14="http://schemas.microsoft.com/office/powerpoint/2010/main" val="1523866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a:latin typeface="Poppins" pitchFamily="2" charset="77"/>
                <a:cs typeface="Poppins" pitchFamily="2" charset="77"/>
              </a:defRPr>
            </a:lvl1pPr>
          </a:lstStyle>
          <a:p>
            <a:fld id="{1ADB868C-099B-434E-8A2D-9C00C3E8136C}" type="datetimeFigureOut">
              <a:rPr lang="en-US" smtClean="0"/>
              <a:pPr/>
              <a:t>3/26/2026</a:t>
            </a:fld>
            <a:endParaRPr lang="en-US"/>
          </a:p>
        </p:txBody>
      </p:sp>
      <p:sp>
        <p:nvSpPr>
          <p:cNvPr id="4" name="Slide Image Placeholder 3"/>
          <p:cNvSpPr>
            <a:spLocks noGrp="1" noRot="1" noChangeAspect="1"/>
          </p:cNvSpPr>
          <p:nvPr>
            <p:ph type="sldImg" idx="2"/>
          </p:nvPr>
        </p:nvSpPr>
        <p:spPr>
          <a:xfrm>
            <a:off x="668338" y="1019175"/>
            <a:ext cx="5521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itchFamily="2" charset="77"/>
                <a:cs typeface="Poppins" pitchFamily="2" charset="77"/>
              </a:defRPr>
            </a:lvl1pPr>
          </a:lstStyle>
          <a:p>
            <a:fld id="{37FF5B3C-53B5-664F-A361-196110A59AE4}" type="slidenum">
              <a:rPr lang="en-US" smtClean="0"/>
              <a:pPr/>
              <a:t>‹#›</a:t>
            </a:fld>
            <a:endParaRPr lang="en-US"/>
          </a:p>
        </p:txBody>
      </p:sp>
      <p:pic>
        <p:nvPicPr>
          <p:cNvPr id="8" name="Graphic 7">
            <a:extLst>
              <a:ext uri="{FF2B5EF4-FFF2-40B4-BE49-F238E27FC236}">
                <a16:creationId xmlns:a16="http://schemas.microsoft.com/office/drawing/2014/main" id="{6D485A5E-4B24-3142-8E0E-110BA3C1ED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14" y="9285"/>
            <a:ext cx="1494971" cy="324994"/>
          </a:xfrm>
          <a:prstGeom prst="rect">
            <a:avLst/>
          </a:prstGeom>
        </p:spPr>
      </p:pic>
    </p:spTree>
    <p:extLst>
      <p:ext uri="{BB962C8B-B14F-4D97-AF65-F5344CB8AC3E}">
        <p14:creationId xmlns:p14="http://schemas.microsoft.com/office/powerpoint/2010/main" val="2093806953"/>
      </p:ext>
    </p:extLst>
  </p:cSld>
  <p:clrMap bg1="lt1" tx1="dk1" bg2="lt2" tx2="dk2" accent1="accent1" accent2="accent2" accent3="accent3" accent4="accent4" accent5="accent5" accent6="accent6" hlink="hlink" folHlink="folHlink"/>
  <p:notesStyle>
    <a:lvl1pPr marL="0" algn="l" defTabSz="1221090" rtl="0" eaLnBrk="1" latinLnBrk="0" hangingPunct="1">
      <a:defRPr sz="1602" kern="1200">
        <a:solidFill>
          <a:schemeClr val="tx1"/>
        </a:solidFill>
        <a:latin typeface="Arial" panose="020B0604020202020204" pitchFamily="34" charset="0"/>
        <a:ea typeface="+mn-ea"/>
        <a:cs typeface="Arial" panose="020B0604020202020204" pitchFamily="34" charset="0"/>
      </a:defRPr>
    </a:lvl1pPr>
    <a:lvl2pPr marL="610545" algn="l" defTabSz="1221090" rtl="0" eaLnBrk="1" latinLnBrk="0" hangingPunct="1">
      <a:defRPr sz="1602" kern="1200">
        <a:solidFill>
          <a:schemeClr val="tx1"/>
        </a:solidFill>
        <a:latin typeface="Arial" panose="020B0604020202020204" pitchFamily="34" charset="0"/>
        <a:ea typeface="+mn-ea"/>
        <a:cs typeface="Arial" panose="020B0604020202020204" pitchFamily="34" charset="0"/>
      </a:defRPr>
    </a:lvl2pPr>
    <a:lvl3pPr marL="1221090" algn="l" defTabSz="1221090" rtl="0" eaLnBrk="1" latinLnBrk="0" hangingPunct="1">
      <a:defRPr sz="1602" kern="1200">
        <a:solidFill>
          <a:schemeClr val="tx1"/>
        </a:solidFill>
        <a:latin typeface="Arial" panose="020B0604020202020204" pitchFamily="34" charset="0"/>
        <a:ea typeface="+mn-ea"/>
        <a:cs typeface="Arial" panose="020B0604020202020204" pitchFamily="34" charset="0"/>
      </a:defRPr>
    </a:lvl3pPr>
    <a:lvl4pPr marL="1831635" algn="l" defTabSz="1221090" rtl="0" eaLnBrk="1" latinLnBrk="0" hangingPunct="1">
      <a:defRPr sz="1602" kern="1200">
        <a:solidFill>
          <a:schemeClr val="tx1"/>
        </a:solidFill>
        <a:latin typeface="Arial" panose="020B0604020202020204" pitchFamily="34" charset="0"/>
        <a:ea typeface="+mn-ea"/>
        <a:cs typeface="Arial" panose="020B0604020202020204" pitchFamily="34" charset="0"/>
      </a:defRPr>
    </a:lvl4pPr>
    <a:lvl5pPr marL="2442180" algn="l" defTabSz="1221090" rtl="0" eaLnBrk="1" latinLnBrk="0" hangingPunct="1">
      <a:defRPr sz="1602" kern="1200">
        <a:solidFill>
          <a:schemeClr val="tx1"/>
        </a:solidFill>
        <a:latin typeface="Arial" panose="020B0604020202020204" pitchFamily="34" charset="0"/>
        <a:ea typeface="+mn-ea"/>
        <a:cs typeface="Arial" panose="020B0604020202020204" pitchFamily="34" charset="0"/>
      </a:defRPr>
    </a:lvl5pPr>
    <a:lvl6pPr marL="3052724" algn="l" defTabSz="1221090" rtl="0" eaLnBrk="1" latinLnBrk="0" hangingPunct="1">
      <a:defRPr sz="1602" kern="1200">
        <a:solidFill>
          <a:schemeClr val="tx1"/>
        </a:solidFill>
        <a:latin typeface="+mn-lt"/>
        <a:ea typeface="+mn-ea"/>
        <a:cs typeface="+mn-cs"/>
      </a:defRPr>
    </a:lvl6pPr>
    <a:lvl7pPr marL="3663269" algn="l" defTabSz="1221090" rtl="0" eaLnBrk="1" latinLnBrk="0" hangingPunct="1">
      <a:defRPr sz="1602" kern="1200">
        <a:solidFill>
          <a:schemeClr val="tx1"/>
        </a:solidFill>
        <a:latin typeface="+mn-lt"/>
        <a:ea typeface="+mn-ea"/>
        <a:cs typeface="+mn-cs"/>
      </a:defRPr>
    </a:lvl7pPr>
    <a:lvl8pPr marL="4273814" algn="l" defTabSz="1221090" rtl="0" eaLnBrk="1" latinLnBrk="0" hangingPunct="1">
      <a:defRPr sz="1602" kern="1200">
        <a:solidFill>
          <a:schemeClr val="tx1"/>
        </a:solidFill>
        <a:latin typeface="+mn-lt"/>
        <a:ea typeface="+mn-ea"/>
        <a:cs typeface="+mn-cs"/>
      </a:defRPr>
    </a:lvl8pPr>
    <a:lvl9pPr marL="4884359" algn="l" defTabSz="1221090" rtl="0" eaLnBrk="1" latinLnBrk="0" hangingPunct="1">
      <a:defRPr sz="16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howcase.ulvac.co.jp/en/solution/lifestyle/air-conditioner-01.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inquip.com/blog/cross-flow-heat-exchangers/#Types_of_Cross_Flow_Heat_Exchang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eengineeringmindset.com/hvac-heat-exchangers-explained/rotary-wheel-heat-exchanger-ahu-hvac-heat-exchangers-explaine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klingenburg.uk/knowledge/rotary-heat-exchanger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pc-hvac.co.uk/products/runaround-coi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inkedin.com/pulse/building-management-system-bms-raju-gajjelli-xqhj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7BD4-7F98-82F6-F5B3-26C147E9A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64DD6-7F8E-50F5-11A0-1B197B84E218}"/>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8D3FD3BB-314F-BA4D-9BF0-6DAF6B94D307}"/>
              </a:ext>
            </a:extLst>
          </p:cNvPr>
          <p:cNvSpPr>
            <a:spLocks noGrp="1"/>
          </p:cNvSpPr>
          <p:nvPr>
            <p:ph type="body" idx="1"/>
          </p:nvPr>
        </p:nvSpPr>
        <p:spPr/>
        <p:txBody>
          <a:bodyPr/>
          <a:lstStyle/>
          <a:p>
            <a:r>
              <a:rPr lang="en-US" dirty="0"/>
              <a:t>Timing: 10-15 mins. Learners to research one item and present their findings.</a:t>
            </a:r>
          </a:p>
        </p:txBody>
      </p:sp>
      <p:sp>
        <p:nvSpPr>
          <p:cNvPr id="4" name="Slide Number Placeholder 3">
            <a:extLst>
              <a:ext uri="{FF2B5EF4-FFF2-40B4-BE49-F238E27FC236}">
                <a16:creationId xmlns:a16="http://schemas.microsoft.com/office/drawing/2014/main" id="{B6D0884A-8D30-9AE1-F5B3-13A95ABBC104}"/>
              </a:ext>
            </a:extLst>
          </p:cNvPr>
          <p:cNvSpPr>
            <a:spLocks noGrp="1"/>
          </p:cNvSpPr>
          <p:nvPr>
            <p:ph type="sldNum" sz="quarter" idx="5"/>
          </p:nvPr>
        </p:nvSpPr>
        <p:spPr/>
        <p:txBody>
          <a:bodyPr/>
          <a:lstStyle/>
          <a:p>
            <a:fld id="{37FF5B3C-53B5-664F-A361-196110A59AE4}" type="slidenum">
              <a:rPr lang="en-US" smtClean="0"/>
              <a:t>10</a:t>
            </a:fld>
            <a:endParaRPr lang="en-US"/>
          </a:p>
        </p:txBody>
      </p:sp>
    </p:spTree>
    <p:extLst>
      <p:ext uri="{BB962C8B-B14F-4D97-AF65-F5344CB8AC3E}">
        <p14:creationId xmlns:p14="http://schemas.microsoft.com/office/powerpoint/2010/main" val="3047629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A6F29069-B9FD-1959-6FD8-FE0335A35ABB}"/>
            </a:ext>
          </a:extLst>
        </p:cNvPr>
        <p:cNvGrpSpPr/>
        <p:nvPr/>
      </p:nvGrpSpPr>
      <p:grpSpPr>
        <a:xfrm>
          <a:off x="0" y="0"/>
          <a:ext cx="0" cy="0"/>
          <a:chOff x="0" y="0"/>
          <a:chExt cx="0" cy="0"/>
        </a:xfrm>
      </p:grpSpPr>
      <p:sp>
        <p:nvSpPr>
          <p:cNvPr id="64" name="Google Shape;64;p9:notes">
            <a:extLst>
              <a:ext uri="{FF2B5EF4-FFF2-40B4-BE49-F238E27FC236}">
                <a16:creationId xmlns:a16="http://schemas.microsoft.com/office/drawing/2014/main" id="{0D999237-4230-76BD-8AD6-8B345ABAA01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0000"/>
              </a:lnSpc>
              <a:spcBef>
                <a:spcPts val="1200"/>
              </a:spcBef>
              <a:spcAft>
                <a:spcPts val="0"/>
              </a:spcAft>
              <a:buNone/>
            </a:pPr>
            <a:r>
              <a:rPr lang="en-GB" sz="1200" dirty="0"/>
              <a:t>Introduce the concept of heat exchangers and their role in HVAC systems. These are key to recovering energy and reducing load.</a:t>
            </a:r>
          </a:p>
          <a:p>
            <a:pPr marL="0" lvl="0" indent="0" algn="l" rtl="0">
              <a:lnSpc>
                <a:spcPct val="110000"/>
              </a:lnSpc>
              <a:spcBef>
                <a:spcPts val="1200"/>
              </a:spcBef>
              <a:spcAft>
                <a:spcPts val="0"/>
              </a:spcAft>
              <a:buNone/>
            </a:pPr>
            <a:r>
              <a:rPr lang="en-GB" sz="1602" b="0" i="0" kern="1200" dirty="0">
                <a:solidFill>
                  <a:schemeClr val="tx1"/>
                </a:solidFill>
                <a:effectLst/>
                <a:latin typeface="Arial" panose="020B0604020202020204" pitchFamily="34" charset="0"/>
                <a:ea typeface="+mn-ea"/>
                <a:cs typeface="Arial" panose="020B0604020202020204" pitchFamily="34" charset="0"/>
              </a:rPr>
              <a:t>Better image to reference: </a:t>
            </a:r>
            <a:r>
              <a:rPr lang="en-GB" sz="1602" b="0" i="0" kern="1200" dirty="0">
                <a:solidFill>
                  <a:schemeClr val="tx1"/>
                </a:solidFill>
                <a:effectLst/>
                <a:latin typeface="Arial" panose="020B0604020202020204" pitchFamily="34" charset="0"/>
                <a:ea typeface="+mn-ea"/>
                <a:cs typeface="Arial" panose="020B0604020202020204" pitchFamily="34" charset="0"/>
                <a:hlinkClick r:id="rId3" tooltip="https://showcase.ulvac.co.jp/en/solution/lifestyle/air-conditioner-01.html"/>
              </a:rPr>
              <a:t>https://showcase.ulvac.co.jp/en/solution/lifestyle/air-conditioner-01.html</a:t>
            </a:r>
            <a:endParaRPr lang="en-GB" sz="1200" dirty="0"/>
          </a:p>
          <a:p>
            <a:pPr marL="0" lvl="0" indent="0" algn="l" rtl="0">
              <a:lnSpc>
                <a:spcPct val="110000"/>
              </a:lnSpc>
              <a:spcBef>
                <a:spcPts val="1200"/>
              </a:spcBef>
              <a:spcAft>
                <a:spcPts val="0"/>
              </a:spcAft>
              <a:buNone/>
            </a:pPr>
            <a:endParaRPr sz="1200" dirty="0"/>
          </a:p>
        </p:txBody>
      </p:sp>
      <p:sp>
        <p:nvSpPr>
          <p:cNvPr id="65" name="Google Shape;65;p9:notes">
            <a:extLst>
              <a:ext uri="{FF2B5EF4-FFF2-40B4-BE49-F238E27FC236}">
                <a16:creationId xmlns:a16="http://schemas.microsoft.com/office/drawing/2014/main" id="{F0123B61-3706-476C-DC9B-120BBFB13664}"/>
              </a:ext>
            </a:extLst>
          </p:cNvPr>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30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819F-5ED5-B246-5C94-83F145519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F7E6E-414F-7644-BD05-C9BD7241EA71}"/>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449D960C-36E5-4E8F-2606-FCD1E92EB9D8}"/>
              </a:ext>
            </a:extLst>
          </p:cNvPr>
          <p:cNvSpPr>
            <a:spLocks noGrp="1"/>
          </p:cNvSpPr>
          <p:nvPr>
            <p:ph type="body" idx="1"/>
          </p:nvPr>
        </p:nvSpPr>
        <p:spPr/>
        <p:txBody>
          <a:bodyPr/>
          <a:lstStyle/>
          <a:p>
            <a:r>
              <a:rPr lang="en-GB" dirty="0"/>
              <a:t>Describe how cross-flow heat exchangers work and their benefits. Common in ventilation systems.</a:t>
            </a:r>
          </a:p>
          <a:p>
            <a:r>
              <a:rPr lang="en-GB" dirty="0"/>
              <a:t>- Explain principle and placement in AHU/DX.</a:t>
            </a:r>
          </a:p>
          <a:p>
            <a:r>
              <a:rPr lang="en-GB" dirty="0"/>
              <a:t>- Discuss efficiency ranges and appropriate applications.</a:t>
            </a:r>
          </a:p>
          <a:p>
            <a:r>
              <a:rPr lang="en-GB" dirty="0"/>
              <a:t>- Ask: What risks (pressure drop, frosting, carryover, control)?</a:t>
            </a:r>
          </a:p>
          <a:p>
            <a:r>
              <a:rPr lang="en-GB" dirty="0"/>
              <a:t>- Activity: Groups identify college areas to apply and estimate savings.</a:t>
            </a:r>
          </a:p>
          <a:p>
            <a:endParaRPr lang="en-US" dirty="0"/>
          </a:p>
          <a:p>
            <a:r>
              <a:rPr lang="en-GB" sz="1602" b="0" i="0" kern="1200" dirty="0">
                <a:solidFill>
                  <a:schemeClr val="tx1"/>
                </a:solidFill>
                <a:effectLst/>
                <a:latin typeface="Arial" panose="020B0604020202020204" pitchFamily="34" charset="0"/>
                <a:ea typeface="+mn-ea"/>
                <a:cs typeface="Arial" panose="020B0604020202020204" pitchFamily="34" charset="0"/>
              </a:rPr>
              <a:t>Good diagrams and images here:</a:t>
            </a:r>
          </a:p>
          <a:p>
            <a:r>
              <a:rPr lang="en-GB" sz="1602" b="0" i="0" kern="1200" dirty="0">
                <a:solidFill>
                  <a:schemeClr val="tx1"/>
                </a:solidFill>
                <a:effectLst/>
                <a:latin typeface="Arial" panose="020B0604020202020204" pitchFamily="34" charset="0"/>
                <a:ea typeface="+mn-ea"/>
                <a:cs typeface="Arial" panose="020B0604020202020204" pitchFamily="34" charset="0"/>
              </a:rPr>
              <a:t> </a:t>
            </a:r>
            <a:r>
              <a:rPr lang="en-GB" sz="1602" b="0" i="0" kern="1200" dirty="0">
                <a:solidFill>
                  <a:schemeClr val="tx1"/>
                </a:solidFill>
                <a:effectLst/>
                <a:latin typeface="Arial" panose="020B0604020202020204" pitchFamily="34" charset="0"/>
                <a:ea typeface="+mn-ea"/>
                <a:cs typeface="Arial" panose="020B0604020202020204" pitchFamily="34" charset="0"/>
                <a:hlinkClick r:id="rId3" tooltip="https://www.linquip.com/blog/cross-flow-heat-exchangers/#Types_of_Cross_Flow_Heat_Exchangers"/>
              </a:rPr>
              <a:t>https://www.linquip.com/blog/cross-flow-heat-exchangers/#Types_of_Cross_Flow_Heat_Exchangers</a:t>
            </a:r>
            <a:endParaRPr lang="en-GB" sz="1602" b="0" i="0" kern="1200" dirty="0">
              <a:solidFill>
                <a:schemeClr val="tx1"/>
              </a:solidFill>
              <a:effectLst/>
              <a:latin typeface="Arial" panose="020B0604020202020204" pitchFamily="34" charset="0"/>
              <a:ea typeface="+mn-ea"/>
              <a:cs typeface="Arial" panose="020B0604020202020204" pitchFamily="34" charset="0"/>
            </a:endParaRPr>
          </a:p>
          <a:p>
            <a:r>
              <a:rPr lang="en-GB" sz="1602" b="0" i="0" kern="1200" dirty="0">
                <a:solidFill>
                  <a:schemeClr val="tx1"/>
                </a:solidFill>
                <a:effectLst/>
                <a:latin typeface="Arial" panose="020B0604020202020204" pitchFamily="34" charset="0"/>
                <a:ea typeface="+mn-ea"/>
                <a:cs typeface="Arial" panose="020B0604020202020204" pitchFamily="34" charset="0"/>
              </a:rPr>
              <a:t>https://www.iqsdirectory.com/articles/heat-exchanger.html</a:t>
            </a:r>
          </a:p>
        </p:txBody>
      </p:sp>
      <p:sp>
        <p:nvSpPr>
          <p:cNvPr id="4" name="Slide Number Placeholder 3">
            <a:extLst>
              <a:ext uri="{FF2B5EF4-FFF2-40B4-BE49-F238E27FC236}">
                <a16:creationId xmlns:a16="http://schemas.microsoft.com/office/drawing/2014/main" id="{7CA62DD8-A660-1868-F2C4-D23A8975F820}"/>
              </a:ext>
            </a:extLst>
          </p:cNvPr>
          <p:cNvSpPr>
            <a:spLocks noGrp="1"/>
          </p:cNvSpPr>
          <p:nvPr>
            <p:ph type="sldNum" sz="quarter" idx="5"/>
          </p:nvPr>
        </p:nvSpPr>
        <p:spPr/>
        <p:txBody>
          <a:bodyPr/>
          <a:lstStyle/>
          <a:p>
            <a:fld id="{37FF5B3C-53B5-664F-A361-196110A59AE4}" type="slidenum">
              <a:rPr lang="en-US" smtClean="0"/>
              <a:t>12</a:t>
            </a:fld>
            <a:endParaRPr lang="en-US"/>
          </a:p>
        </p:txBody>
      </p:sp>
    </p:spTree>
    <p:extLst>
      <p:ext uri="{BB962C8B-B14F-4D97-AF65-F5344CB8AC3E}">
        <p14:creationId xmlns:p14="http://schemas.microsoft.com/office/powerpoint/2010/main" val="11272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70FD1-7F7B-DF3B-685F-C2AC4AFA9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96694-930A-5E13-5672-04F4672BC4CB}"/>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1CEB3D65-7D63-DC02-8FB9-4F622F03C115}"/>
              </a:ext>
            </a:extLst>
          </p:cNvPr>
          <p:cNvSpPr>
            <a:spLocks noGrp="1"/>
          </p:cNvSpPr>
          <p:nvPr>
            <p:ph type="body" idx="1"/>
          </p:nvPr>
        </p:nvSpPr>
        <p:spPr/>
        <p:txBody>
          <a:bodyPr/>
          <a:lstStyle/>
          <a:p>
            <a:r>
              <a:rPr lang="en-GB" dirty="0"/>
              <a:t>Explain the operation and benefits of rotary wheels. Used in systems where high efficiency is needed.</a:t>
            </a:r>
          </a:p>
          <a:p>
            <a:r>
              <a:rPr lang="en-GB" dirty="0"/>
              <a:t>- Explain principle and placement in AHU/DX.</a:t>
            </a:r>
          </a:p>
          <a:p>
            <a:r>
              <a:rPr lang="en-GB" dirty="0"/>
              <a:t>- Discuss efficiency ranges and appropriate applications.</a:t>
            </a:r>
          </a:p>
          <a:p>
            <a:r>
              <a:rPr lang="en-GB" dirty="0"/>
              <a:t>- Ask: What risks (pressure drop, frosting, carryover, control)?</a:t>
            </a:r>
          </a:p>
          <a:p>
            <a:r>
              <a:rPr lang="en-GB" dirty="0"/>
              <a:t>- Activity: Groups identify college areas to apply and estimate savings.</a:t>
            </a:r>
          </a:p>
          <a:p>
            <a:endParaRPr lang="en-US" dirty="0"/>
          </a:p>
          <a:p>
            <a:r>
              <a:rPr lang="fr-FR" sz="1602" b="0" i="0" kern="1200" dirty="0">
                <a:solidFill>
                  <a:schemeClr val="tx1"/>
                </a:solidFill>
                <a:effectLst/>
                <a:latin typeface="Arial" panose="020B0604020202020204" pitchFamily="34" charset="0"/>
                <a:ea typeface="+mn-ea"/>
                <a:cs typeface="Arial" panose="020B0604020202020204" pitchFamily="34" charset="0"/>
              </a:rPr>
              <a:t>images </a:t>
            </a:r>
            <a:r>
              <a:rPr lang="fr-FR" sz="1602" b="0" i="0" kern="1200" dirty="0">
                <a:solidFill>
                  <a:schemeClr val="tx1"/>
                </a:solidFill>
                <a:effectLst/>
                <a:latin typeface="Arial" panose="020B0604020202020204" pitchFamily="34" charset="0"/>
                <a:ea typeface="+mn-ea"/>
                <a:cs typeface="Arial" panose="020B0604020202020204" pitchFamily="34" charset="0"/>
                <a:hlinkClick r:id="rId3" tooltip="https://theengineeringmindset.com/hvac-heat-exchangers-explained/rotary-wheel-heat-exchanger-ahu-hvac-heat-exchangers-explained/"/>
              </a:rPr>
              <a:t>https://theengineeringmindset.com/hvac-heat-exchangers-explained/rotary-wheel-heat-exchanger-ahu-hvac-heat-exchangers-explained/</a:t>
            </a:r>
            <a:endParaRPr lang="fr-FR" sz="1602" b="0" i="0" kern="1200" dirty="0">
              <a:solidFill>
                <a:schemeClr val="tx1"/>
              </a:solidFill>
              <a:effectLst/>
              <a:latin typeface="Arial" panose="020B0604020202020204" pitchFamily="34" charset="0"/>
              <a:ea typeface="+mn-ea"/>
              <a:cs typeface="Arial" panose="020B0604020202020204" pitchFamily="34" charset="0"/>
            </a:endParaRPr>
          </a:p>
          <a:p>
            <a:r>
              <a:rPr lang="en-GB" sz="1602" b="0" i="0" kern="1200" dirty="0">
                <a:solidFill>
                  <a:schemeClr val="tx1"/>
                </a:solidFill>
                <a:effectLst/>
                <a:latin typeface="Arial" panose="020B0604020202020204" pitchFamily="34" charset="0"/>
                <a:ea typeface="+mn-ea"/>
                <a:cs typeface="Arial" panose="020B0604020202020204" pitchFamily="34" charset="0"/>
                <a:hlinkClick r:id="rId4" tooltip="http://www.klingenburg.uk/knowledge/rotary-heat-exchangers/"/>
              </a:rPr>
              <a:t>http://www.klingenburg.uk/knowledge/rotary-heat-exchangers/</a:t>
            </a:r>
            <a:endParaRPr lang="en-US" dirty="0"/>
          </a:p>
        </p:txBody>
      </p:sp>
      <p:sp>
        <p:nvSpPr>
          <p:cNvPr id="4" name="Slide Number Placeholder 3">
            <a:extLst>
              <a:ext uri="{FF2B5EF4-FFF2-40B4-BE49-F238E27FC236}">
                <a16:creationId xmlns:a16="http://schemas.microsoft.com/office/drawing/2014/main" id="{E94D4702-5EA7-E29A-1259-E40679FAC7C1}"/>
              </a:ext>
            </a:extLst>
          </p:cNvPr>
          <p:cNvSpPr>
            <a:spLocks noGrp="1"/>
          </p:cNvSpPr>
          <p:nvPr>
            <p:ph type="sldNum" sz="quarter" idx="5"/>
          </p:nvPr>
        </p:nvSpPr>
        <p:spPr/>
        <p:txBody>
          <a:bodyPr/>
          <a:lstStyle/>
          <a:p>
            <a:fld id="{37FF5B3C-53B5-664F-A361-196110A59AE4}" type="slidenum">
              <a:rPr lang="en-US" smtClean="0"/>
              <a:t>13</a:t>
            </a:fld>
            <a:endParaRPr lang="en-US"/>
          </a:p>
        </p:txBody>
      </p:sp>
    </p:spTree>
    <p:extLst>
      <p:ext uri="{BB962C8B-B14F-4D97-AF65-F5344CB8AC3E}">
        <p14:creationId xmlns:p14="http://schemas.microsoft.com/office/powerpoint/2010/main" val="1461552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7FACD-ED8F-25E9-CDD2-691FBCAA1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E0B1E-85A9-94C7-ACC4-2CEE676017B0}"/>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01F90547-F065-3ABD-7D5C-A96A914E9D69}"/>
              </a:ext>
            </a:extLst>
          </p:cNvPr>
          <p:cNvSpPr>
            <a:spLocks noGrp="1"/>
          </p:cNvSpPr>
          <p:nvPr>
            <p:ph type="body" idx="1"/>
          </p:nvPr>
        </p:nvSpPr>
        <p:spPr/>
        <p:txBody>
          <a:bodyPr/>
          <a:lstStyle/>
          <a:p>
            <a:r>
              <a:rPr lang="en-GB" dirty="0"/>
              <a:t>Run-around coils are ideal for systems with distant ducts or contamination concerns.</a:t>
            </a:r>
          </a:p>
          <a:p>
            <a:r>
              <a:rPr lang="en-GB" dirty="0"/>
              <a:t>- Explain principle and placement in AHU/DX.</a:t>
            </a:r>
          </a:p>
          <a:p>
            <a:r>
              <a:rPr lang="en-GB" dirty="0"/>
              <a:t>- Discuss efficiency ranges and appropriate applications.</a:t>
            </a:r>
          </a:p>
          <a:p>
            <a:r>
              <a:rPr lang="en-GB" dirty="0"/>
              <a:t>- Ask: What risks (pressure drop, frosting, carryover, control)?</a:t>
            </a:r>
          </a:p>
          <a:p>
            <a:r>
              <a:rPr lang="en-GB" dirty="0"/>
              <a:t>- Activity: Groups identify college areas to apply and estimate savings.</a:t>
            </a:r>
          </a:p>
          <a:p>
            <a:endParaRPr lang="en-GB" sz="1602" b="0" i="0" kern="1200" dirty="0">
              <a:solidFill>
                <a:schemeClr val="tx1"/>
              </a:solidFill>
              <a:effectLst/>
              <a:latin typeface="Arial" panose="020B0604020202020204" pitchFamily="34" charset="0"/>
              <a:ea typeface="+mn-ea"/>
              <a:cs typeface="Arial" panose="020B0604020202020204" pitchFamily="34" charset="0"/>
            </a:endParaRPr>
          </a:p>
          <a:p>
            <a:r>
              <a:rPr lang="en-GB" sz="1602" b="0" i="0" kern="1200" dirty="0">
                <a:solidFill>
                  <a:schemeClr val="tx1"/>
                </a:solidFill>
                <a:effectLst/>
                <a:latin typeface="Arial" panose="020B0604020202020204" pitchFamily="34" charset="0"/>
                <a:ea typeface="+mn-ea"/>
                <a:cs typeface="Arial" panose="020B0604020202020204" pitchFamily="34" charset="0"/>
              </a:rPr>
              <a:t>images and details </a:t>
            </a:r>
            <a:r>
              <a:rPr lang="en-GB" sz="1602" b="0" i="0" kern="1200" dirty="0">
                <a:solidFill>
                  <a:schemeClr val="tx1"/>
                </a:solidFill>
                <a:effectLst/>
                <a:latin typeface="Arial" panose="020B0604020202020204" pitchFamily="34" charset="0"/>
                <a:ea typeface="+mn-ea"/>
                <a:cs typeface="Arial" panose="020B0604020202020204" pitchFamily="34" charset="0"/>
                <a:hlinkClick r:id="rId3" tooltip="https://spc-hvac.co.uk/products/runaround-coils/"/>
              </a:rPr>
              <a:t>https://spc-hvac.co.uk/products/runaround-coils/</a:t>
            </a:r>
            <a:endParaRPr lang="en-US" dirty="0"/>
          </a:p>
        </p:txBody>
      </p:sp>
      <p:sp>
        <p:nvSpPr>
          <p:cNvPr id="4" name="Slide Number Placeholder 3">
            <a:extLst>
              <a:ext uri="{FF2B5EF4-FFF2-40B4-BE49-F238E27FC236}">
                <a16:creationId xmlns:a16="http://schemas.microsoft.com/office/drawing/2014/main" id="{17B21E04-CEC3-F603-7250-68092E930A2C}"/>
              </a:ext>
            </a:extLst>
          </p:cNvPr>
          <p:cNvSpPr>
            <a:spLocks noGrp="1"/>
          </p:cNvSpPr>
          <p:nvPr>
            <p:ph type="sldNum" sz="quarter" idx="5"/>
          </p:nvPr>
        </p:nvSpPr>
        <p:spPr/>
        <p:txBody>
          <a:bodyPr/>
          <a:lstStyle/>
          <a:p>
            <a:fld id="{37FF5B3C-53B5-664F-A361-196110A59AE4}" type="slidenum">
              <a:rPr lang="en-US" smtClean="0"/>
              <a:t>14</a:t>
            </a:fld>
            <a:endParaRPr lang="en-US"/>
          </a:p>
        </p:txBody>
      </p:sp>
    </p:spTree>
    <p:extLst>
      <p:ext uri="{BB962C8B-B14F-4D97-AF65-F5344CB8AC3E}">
        <p14:creationId xmlns:p14="http://schemas.microsoft.com/office/powerpoint/2010/main" val="346858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9B88E-B144-493B-6557-14D376D06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58062-BBEC-9D50-E987-8A97C73676E0}"/>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C02C46FD-F2AE-327F-C56D-E028FFFEAD6F}"/>
              </a:ext>
            </a:extLst>
          </p:cNvPr>
          <p:cNvSpPr>
            <a:spLocks noGrp="1"/>
          </p:cNvSpPr>
          <p:nvPr>
            <p:ph type="body" idx="1"/>
          </p:nvPr>
        </p:nvSpPr>
        <p:spPr/>
        <p:txBody>
          <a:bodyPr/>
          <a:lstStyle/>
          <a:p>
            <a:r>
              <a:rPr lang="en-GB" dirty="0"/>
              <a:t>Run-around coils are ideal for systems with distant ducts or contamination concerns.</a:t>
            </a:r>
          </a:p>
          <a:p>
            <a:endParaRPr lang="en-US" dirty="0"/>
          </a:p>
        </p:txBody>
      </p:sp>
      <p:sp>
        <p:nvSpPr>
          <p:cNvPr id="4" name="Slide Number Placeholder 3">
            <a:extLst>
              <a:ext uri="{FF2B5EF4-FFF2-40B4-BE49-F238E27FC236}">
                <a16:creationId xmlns:a16="http://schemas.microsoft.com/office/drawing/2014/main" id="{18E942B1-66F7-A00B-FAFE-B6912FAA6110}"/>
              </a:ext>
            </a:extLst>
          </p:cNvPr>
          <p:cNvSpPr>
            <a:spLocks noGrp="1"/>
          </p:cNvSpPr>
          <p:nvPr>
            <p:ph type="sldNum" sz="quarter" idx="5"/>
          </p:nvPr>
        </p:nvSpPr>
        <p:spPr/>
        <p:txBody>
          <a:bodyPr/>
          <a:lstStyle/>
          <a:p>
            <a:fld id="{37FF5B3C-53B5-664F-A361-196110A59AE4}" type="slidenum">
              <a:rPr lang="en-US" smtClean="0"/>
              <a:t>15</a:t>
            </a:fld>
            <a:endParaRPr lang="en-US"/>
          </a:p>
        </p:txBody>
      </p:sp>
    </p:spTree>
    <p:extLst>
      <p:ext uri="{BB962C8B-B14F-4D97-AF65-F5344CB8AC3E}">
        <p14:creationId xmlns:p14="http://schemas.microsoft.com/office/powerpoint/2010/main" val="376343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2FDC5-1D53-0A90-AB75-1AEE0D523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D90B2-E43C-04D3-52E4-1AD85FAE8478}"/>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D36A6E94-6F5F-A84F-36FB-ED64CD351E3A}"/>
              </a:ext>
            </a:extLst>
          </p:cNvPr>
          <p:cNvSpPr>
            <a:spLocks noGrp="1"/>
          </p:cNvSpPr>
          <p:nvPr>
            <p:ph type="body" idx="1"/>
          </p:nvPr>
        </p:nvSpPr>
        <p:spPr/>
        <p:txBody>
          <a:bodyPr/>
          <a:lstStyle/>
          <a:p>
            <a:r>
              <a:rPr lang="en-GB" dirty="0"/>
              <a:t>Discuss how capacity controls help systems run more efficiently by avoiding overcooling or excessive cycling.</a:t>
            </a:r>
          </a:p>
          <a:p>
            <a:r>
              <a:rPr lang="en-GB" dirty="0"/>
              <a:t>Standard &amp; inverter:</a:t>
            </a:r>
          </a:p>
          <a:p>
            <a:r>
              <a:rPr lang="en-GB" dirty="0"/>
              <a:t>- Explain principle and placement in AHU/DX.</a:t>
            </a:r>
          </a:p>
          <a:p>
            <a:r>
              <a:rPr lang="en-GB" dirty="0"/>
              <a:t>- Discuss efficiency ranges and appropriate applications.</a:t>
            </a:r>
          </a:p>
          <a:p>
            <a:r>
              <a:rPr lang="en-GB" dirty="0"/>
              <a:t>- Ask: What risks (pressure drop, frosting, carryover, control)?</a:t>
            </a:r>
          </a:p>
          <a:p>
            <a:r>
              <a:rPr lang="en-GB" dirty="0"/>
              <a:t>- Activity: Groups identify college areas to apply and estimate savings.</a:t>
            </a:r>
          </a:p>
          <a:p>
            <a:endParaRPr lang="en-US" dirty="0"/>
          </a:p>
        </p:txBody>
      </p:sp>
      <p:sp>
        <p:nvSpPr>
          <p:cNvPr id="4" name="Slide Number Placeholder 3">
            <a:extLst>
              <a:ext uri="{FF2B5EF4-FFF2-40B4-BE49-F238E27FC236}">
                <a16:creationId xmlns:a16="http://schemas.microsoft.com/office/drawing/2014/main" id="{7A0D16E0-0D63-0C28-7C5F-A06B08FF0C18}"/>
              </a:ext>
            </a:extLst>
          </p:cNvPr>
          <p:cNvSpPr>
            <a:spLocks noGrp="1"/>
          </p:cNvSpPr>
          <p:nvPr>
            <p:ph type="sldNum" sz="quarter" idx="5"/>
          </p:nvPr>
        </p:nvSpPr>
        <p:spPr/>
        <p:txBody>
          <a:bodyPr/>
          <a:lstStyle/>
          <a:p>
            <a:fld id="{37FF5B3C-53B5-664F-A361-196110A59AE4}" type="slidenum">
              <a:rPr lang="en-US" smtClean="0"/>
              <a:t>16</a:t>
            </a:fld>
            <a:endParaRPr lang="en-US"/>
          </a:p>
        </p:txBody>
      </p:sp>
    </p:spTree>
    <p:extLst>
      <p:ext uri="{BB962C8B-B14F-4D97-AF65-F5344CB8AC3E}">
        <p14:creationId xmlns:p14="http://schemas.microsoft.com/office/powerpoint/2010/main" val="133360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CDFE9-AFC3-8093-DA91-9A2616013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52803-8585-F013-6F6A-55350B76B434}"/>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E2C2BDBA-81E7-D9AF-BFBD-D79CCB16FD51}"/>
              </a:ext>
            </a:extLst>
          </p:cNvPr>
          <p:cNvSpPr>
            <a:spLocks noGrp="1"/>
          </p:cNvSpPr>
          <p:nvPr>
            <p:ph type="body" idx="1"/>
          </p:nvPr>
        </p:nvSpPr>
        <p:spPr/>
        <p:txBody>
          <a:bodyPr/>
          <a:lstStyle/>
          <a:p>
            <a:r>
              <a:rPr lang="en-GB" dirty="0"/>
              <a:t>Inverter controls are a key technology for modern HVAC systems. They allow precise control and energy savings.</a:t>
            </a:r>
          </a:p>
          <a:p>
            <a:endParaRPr lang="en-US" dirty="0"/>
          </a:p>
        </p:txBody>
      </p:sp>
      <p:sp>
        <p:nvSpPr>
          <p:cNvPr id="4" name="Slide Number Placeholder 3">
            <a:extLst>
              <a:ext uri="{FF2B5EF4-FFF2-40B4-BE49-F238E27FC236}">
                <a16:creationId xmlns:a16="http://schemas.microsoft.com/office/drawing/2014/main" id="{A7474172-DF5F-A785-08A5-71420196F144}"/>
              </a:ext>
            </a:extLst>
          </p:cNvPr>
          <p:cNvSpPr>
            <a:spLocks noGrp="1"/>
          </p:cNvSpPr>
          <p:nvPr>
            <p:ph type="sldNum" sz="quarter" idx="5"/>
          </p:nvPr>
        </p:nvSpPr>
        <p:spPr/>
        <p:txBody>
          <a:bodyPr/>
          <a:lstStyle/>
          <a:p>
            <a:fld id="{37FF5B3C-53B5-664F-A361-196110A59AE4}" type="slidenum">
              <a:rPr lang="en-US" smtClean="0"/>
              <a:t>17</a:t>
            </a:fld>
            <a:endParaRPr lang="en-US"/>
          </a:p>
        </p:txBody>
      </p:sp>
    </p:spTree>
    <p:extLst>
      <p:ext uri="{BB962C8B-B14F-4D97-AF65-F5344CB8AC3E}">
        <p14:creationId xmlns:p14="http://schemas.microsoft.com/office/powerpoint/2010/main" val="280677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777D-EBB9-0D31-848E-15CB9B48A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30A31-E96C-792A-CF39-FFEDC1DB4254}"/>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20200D44-410A-721E-A56E-7712B786CA77}"/>
              </a:ext>
            </a:extLst>
          </p:cNvPr>
          <p:cNvSpPr>
            <a:spLocks noGrp="1"/>
          </p:cNvSpPr>
          <p:nvPr>
            <p:ph type="body" idx="1"/>
          </p:nvPr>
        </p:nvSpPr>
        <p:spPr/>
        <p:txBody>
          <a:bodyPr/>
          <a:lstStyle/>
          <a:p>
            <a:r>
              <a:rPr lang="en-GB" dirty="0"/>
              <a:t>Use this table to compare traditional and inverter controls. Highlight the advantages of inverter systems.</a:t>
            </a:r>
          </a:p>
          <a:p>
            <a:endParaRPr lang="en-US" dirty="0"/>
          </a:p>
        </p:txBody>
      </p:sp>
      <p:sp>
        <p:nvSpPr>
          <p:cNvPr id="4" name="Slide Number Placeholder 3">
            <a:extLst>
              <a:ext uri="{FF2B5EF4-FFF2-40B4-BE49-F238E27FC236}">
                <a16:creationId xmlns:a16="http://schemas.microsoft.com/office/drawing/2014/main" id="{FC37CA4E-55E8-2EDC-0C36-168F6BA4CEBA}"/>
              </a:ext>
            </a:extLst>
          </p:cNvPr>
          <p:cNvSpPr>
            <a:spLocks noGrp="1"/>
          </p:cNvSpPr>
          <p:nvPr>
            <p:ph type="sldNum" sz="quarter" idx="5"/>
          </p:nvPr>
        </p:nvSpPr>
        <p:spPr/>
        <p:txBody>
          <a:bodyPr/>
          <a:lstStyle/>
          <a:p>
            <a:fld id="{37FF5B3C-53B5-664F-A361-196110A59AE4}" type="slidenum">
              <a:rPr lang="en-US" smtClean="0"/>
              <a:t>18</a:t>
            </a:fld>
            <a:endParaRPr lang="en-US"/>
          </a:p>
        </p:txBody>
      </p:sp>
    </p:spTree>
    <p:extLst>
      <p:ext uri="{BB962C8B-B14F-4D97-AF65-F5344CB8AC3E}">
        <p14:creationId xmlns:p14="http://schemas.microsoft.com/office/powerpoint/2010/main" val="91013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EB0C-BE8B-C605-A82B-44500FC61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0BCBB-F18C-C0C1-E372-68DF6D7052BC}"/>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74B1517F-A57B-6976-FD4A-0F3876AF0178}"/>
              </a:ext>
            </a:extLst>
          </p:cNvPr>
          <p:cNvSpPr>
            <a:spLocks noGrp="1"/>
          </p:cNvSpPr>
          <p:nvPr>
            <p:ph type="body" idx="1"/>
          </p:nvPr>
        </p:nvSpPr>
        <p:spPr/>
        <p:txBody>
          <a:bodyPr/>
          <a:lstStyle/>
          <a:p>
            <a:r>
              <a:rPr lang="en-GB" dirty="0"/>
              <a:t>BMS are essential in large buildings. They automate energy-saving strategies and improve system reliability.</a:t>
            </a:r>
          </a:p>
          <a:p>
            <a:r>
              <a:rPr lang="en-GB" dirty="0"/>
              <a:t>- Explain principle and placement in AHU/DX.</a:t>
            </a:r>
          </a:p>
          <a:p>
            <a:r>
              <a:rPr lang="en-GB" dirty="0"/>
              <a:t>- Discuss efficiency ranges and appropriate applications.</a:t>
            </a:r>
          </a:p>
          <a:p>
            <a:r>
              <a:rPr lang="en-GB" dirty="0"/>
              <a:t>- Ask: What risks (pressure drop, frosting, carryover, control)?</a:t>
            </a:r>
          </a:p>
          <a:p>
            <a:r>
              <a:rPr lang="en-GB" dirty="0"/>
              <a:t>- Activity: Groups identify college areas to apply and estimate savings.</a:t>
            </a:r>
          </a:p>
          <a:p>
            <a:r>
              <a:rPr lang="en-GB" sz="1602" b="0" i="0" kern="1200" dirty="0">
                <a:solidFill>
                  <a:schemeClr val="tx1"/>
                </a:solidFill>
                <a:effectLst/>
                <a:latin typeface="Arial" panose="020B0604020202020204" pitchFamily="34" charset="0"/>
                <a:ea typeface="+mn-ea"/>
                <a:cs typeface="Arial" panose="020B0604020202020204" pitchFamily="34" charset="0"/>
              </a:rPr>
              <a:t>Good information and images on here regarding BMS </a:t>
            </a:r>
            <a:r>
              <a:rPr lang="en-GB" sz="1602" b="0" i="0" kern="1200" dirty="0">
                <a:solidFill>
                  <a:schemeClr val="tx1"/>
                </a:solidFill>
                <a:effectLst/>
                <a:latin typeface="Arial" panose="020B0604020202020204" pitchFamily="34" charset="0"/>
                <a:ea typeface="+mn-ea"/>
                <a:cs typeface="Arial" panose="020B0604020202020204" pitchFamily="34" charset="0"/>
                <a:hlinkClick r:id="rId3" tooltip="https://www.linkedin.com/pulse/building-management-system-bms-raju-gajjelli-xqhjf/"/>
              </a:rPr>
              <a:t>https://www.linkedin.com/pulse/building-management-system-bms-raju-gajjelli-xqhjf/</a:t>
            </a:r>
            <a:endParaRPr lang="en-US" dirty="0"/>
          </a:p>
        </p:txBody>
      </p:sp>
      <p:sp>
        <p:nvSpPr>
          <p:cNvPr id="4" name="Slide Number Placeholder 3">
            <a:extLst>
              <a:ext uri="{FF2B5EF4-FFF2-40B4-BE49-F238E27FC236}">
                <a16:creationId xmlns:a16="http://schemas.microsoft.com/office/drawing/2014/main" id="{D5C23C23-9B52-AF00-6D96-6671560D95DA}"/>
              </a:ext>
            </a:extLst>
          </p:cNvPr>
          <p:cNvSpPr>
            <a:spLocks noGrp="1"/>
          </p:cNvSpPr>
          <p:nvPr>
            <p:ph type="sldNum" sz="quarter" idx="5"/>
          </p:nvPr>
        </p:nvSpPr>
        <p:spPr/>
        <p:txBody>
          <a:bodyPr/>
          <a:lstStyle/>
          <a:p>
            <a:fld id="{37FF5B3C-53B5-664F-A361-196110A59AE4}" type="slidenum">
              <a:rPr lang="en-US" smtClean="0"/>
              <a:t>19</a:t>
            </a:fld>
            <a:endParaRPr lang="en-US"/>
          </a:p>
        </p:txBody>
      </p:sp>
    </p:spTree>
    <p:extLst>
      <p:ext uri="{BB962C8B-B14F-4D97-AF65-F5344CB8AC3E}">
        <p14:creationId xmlns:p14="http://schemas.microsoft.com/office/powerpoint/2010/main" val="103031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objectives outline what learners should achieve by the end of the session. Emphasise that this knowledge is crucial for modern HVAC professionals.</a:t>
            </a:r>
          </a:p>
          <a:p>
            <a:endParaRPr lang="en-GB" dirty="0"/>
          </a:p>
        </p:txBody>
      </p:sp>
      <p:sp>
        <p:nvSpPr>
          <p:cNvPr id="4" name="Slide Number Placeholder 3"/>
          <p:cNvSpPr>
            <a:spLocks noGrp="1"/>
          </p:cNvSpPr>
          <p:nvPr>
            <p:ph type="sldNum" sz="quarter" idx="5"/>
          </p:nvPr>
        </p:nvSpPr>
        <p:spPr/>
        <p:txBody>
          <a:bodyPr/>
          <a:lstStyle/>
          <a:p>
            <a:fld id="{37FF5B3C-53B5-664F-A361-196110A59AE4}" type="slidenum">
              <a:rPr lang="en-US" smtClean="0"/>
              <a:pPr/>
              <a:t>2</a:t>
            </a:fld>
            <a:endParaRPr lang="en-US"/>
          </a:p>
        </p:txBody>
      </p:sp>
    </p:spTree>
    <p:extLst>
      <p:ext uri="{BB962C8B-B14F-4D97-AF65-F5344CB8AC3E}">
        <p14:creationId xmlns:p14="http://schemas.microsoft.com/office/powerpoint/2010/main" val="88561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B8CB-C3EF-6683-BAF2-CE96917BC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A3ADA-3A28-1442-B17E-517D65C7E351}"/>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AE245AE0-9148-3004-064A-7CE57811514D}"/>
              </a:ext>
            </a:extLst>
          </p:cNvPr>
          <p:cNvSpPr>
            <a:spLocks noGrp="1"/>
          </p:cNvSpPr>
          <p:nvPr>
            <p:ph type="body" idx="1"/>
          </p:nvPr>
        </p:nvSpPr>
        <p:spPr/>
        <p:txBody>
          <a:bodyPr/>
          <a:lstStyle/>
          <a:p>
            <a:r>
              <a:rPr lang="en-GB" dirty="0"/>
              <a:t>Explain how load shedding works and why it's important during peak energy times.</a:t>
            </a:r>
          </a:p>
          <a:p>
            <a:endParaRPr lang="en-US" dirty="0"/>
          </a:p>
        </p:txBody>
      </p:sp>
      <p:sp>
        <p:nvSpPr>
          <p:cNvPr id="4" name="Slide Number Placeholder 3">
            <a:extLst>
              <a:ext uri="{FF2B5EF4-FFF2-40B4-BE49-F238E27FC236}">
                <a16:creationId xmlns:a16="http://schemas.microsoft.com/office/drawing/2014/main" id="{BF70D042-61DA-CD1A-E86C-2EC4F26CFEC1}"/>
              </a:ext>
            </a:extLst>
          </p:cNvPr>
          <p:cNvSpPr>
            <a:spLocks noGrp="1"/>
          </p:cNvSpPr>
          <p:nvPr>
            <p:ph type="sldNum" sz="quarter" idx="5"/>
          </p:nvPr>
        </p:nvSpPr>
        <p:spPr/>
        <p:txBody>
          <a:bodyPr/>
          <a:lstStyle/>
          <a:p>
            <a:fld id="{37FF5B3C-53B5-664F-A361-196110A59AE4}" type="slidenum">
              <a:rPr lang="en-US" smtClean="0"/>
              <a:t>20</a:t>
            </a:fld>
            <a:endParaRPr lang="en-US"/>
          </a:p>
        </p:txBody>
      </p:sp>
    </p:spTree>
    <p:extLst>
      <p:ext uri="{BB962C8B-B14F-4D97-AF65-F5344CB8AC3E}">
        <p14:creationId xmlns:p14="http://schemas.microsoft.com/office/powerpoint/2010/main" val="84302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543C-C7EB-8B04-9258-E6C78C0E3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9C9BA-8250-A83A-17B3-4A6121043BD9}"/>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3A867566-8DAB-3EAA-0758-D37AB1434ECC}"/>
              </a:ext>
            </a:extLst>
          </p:cNvPr>
          <p:cNvSpPr>
            <a:spLocks noGrp="1"/>
          </p:cNvSpPr>
          <p:nvPr>
            <p:ph type="body" idx="1"/>
          </p:nvPr>
        </p:nvSpPr>
        <p:spPr/>
        <p:txBody>
          <a:bodyPr/>
          <a:lstStyle/>
          <a:p>
            <a:r>
              <a:rPr lang="en-GB" dirty="0"/>
              <a:t>Explain how load shedding works and why it's important during peak energy times.</a:t>
            </a:r>
          </a:p>
          <a:p>
            <a:endParaRPr lang="en-US" dirty="0"/>
          </a:p>
        </p:txBody>
      </p:sp>
      <p:sp>
        <p:nvSpPr>
          <p:cNvPr id="4" name="Slide Number Placeholder 3">
            <a:extLst>
              <a:ext uri="{FF2B5EF4-FFF2-40B4-BE49-F238E27FC236}">
                <a16:creationId xmlns:a16="http://schemas.microsoft.com/office/drawing/2014/main" id="{BC4041DD-A770-8297-A095-B358E8DA69B9}"/>
              </a:ext>
            </a:extLst>
          </p:cNvPr>
          <p:cNvSpPr>
            <a:spLocks noGrp="1"/>
          </p:cNvSpPr>
          <p:nvPr>
            <p:ph type="sldNum" sz="quarter" idx="5"/>
          </p:nvPr>
        </p:nvSpPr>
        <p:spPr/>
        <p:txBody>
          <a:bodyPr/>
          <a:lstStyle/>
          <a:p>
            <a:fld id="{37FF5B3C-53B5-664F-A361-196110A59AE4}" type="slidenum">
              <a:rPr lang="en-US" smtClean="0"/>
              <a:t>21</a:t>
            </a:fld>
            <a:endParaRPr lang="en-US"/>
          </a:p>
        </p:txBody>
      </p:sp>
    </p:spTree>
    <p:extLst>
      <p:ext uri="{BB962C8B-B14F-4D97-AF65-F5344CB8AC3E}">
        <p14:creationId xmlns:p14="http://schemas.microsoft.com/office/powerpoint/2010/main" val="410458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B0054-DA6C-6A2D-3CFA-9645CAC28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56237-793D-8CFD-A165-0393B1C6FD9D}"/>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AD7E8B05-F9A8-F365-AA54-F67AEE9E9FA7}"/>
              </a:ext>
            </a:extLst>
          </p:cNvPr>
          <p:cNvSpPr>
            <a:spLocks noGrp="1"/>
          </p:cNvSpPr>
          <p:nvPr>
            <p:ph type="body" idx="1"/>
          </p:nvPr>
        </p:nvSpPr>
        <p:spPr/>
        <p:txBody>
          <a:bodyPr/>
          <a:lstStyle/>
          <a:p>
            <a:r>
              <a:rPr lang="en-GB" dirty="0"/>
              <a:t>Modern heat exchangers are more compact and efficient. Discuss how design improvements help reduce energy use.</a:t>
            </a:r>
          </a:p>
          <a:p>
            <a:endParaRPr lang="en-US" dirty="0"/>
          </a:p>
        </p:txBody>
      </p:sp>
      <p:sp>
        <p:nvSpPr>
          <p:cNvPr id="4" name="Slide Number Placeholder 3">
            <a:extLst>
              <a:ext uri="{FF2B5EF4-FFF2-40B4-BE49-F238E27FC236}">
                <a16:creationId xmlns:a16="http://schemas.microsoft.com/office/drawing/2014/main" id="{52877C4B-DE93-6B14-D7E1-AD14B758F060}"/>
              </a:ext>
            </a:extLst>
          </p:cNvPr>
          <p:cNvSpPr>
            <a:spLocks noGrp="1"/>
          </p:cNvSpPr>
          <p:nvPr>
            <p:ph type="sldNum" sz="quarter" idx="5"/>
          </p:nvPr>
        </p:nvSpPr>
        <p:spPr/>
        <p:txBody>
          <a:bodyPr/>
          <a:lstStyle/>
          <a:p>
            <a:fld id="{37FF5B3C-53B5-664F-A361-196110A59AE4}" type="slidenum">
              <a:rPr lang="en-US" smtClean="0"/>
              <a:t>22</a:t>
            </a:fld>
            <a:endParaRPr lang="en-US"/>
          </a:p>
        </p:txBody>
      </p:sp>
    </p:spTree>
    <p:extLst>
      <p:ext uri="{BB962C8B-B14F-4D97-AF65-F5344CB8AC3E}">
        <p14:creationId xmlns:p14="http://schemas.microsoft.com/office/powerpoint/2010/main" val="2139949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0F44-BC1A-0961-C060-E8DCD1CBA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7B00-D628-8CCC-E23B-C495D956BC6D}"/>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72E2078D-509D-B8E0-8AD8-C5AC7436E16B}"/>
              </a:ext>
            </a:extLst>
          </p:cNvPr>
          <p:cNvSpPr>
            <a:spLocks noGrp="1"/>
          </p:cNvSpPr>
          <p:nvPr>
            <p:ph type="body" idx="1"/>
          </p:nvPr>
        </p:nvSpPr>
        <p:spPr/>
        <p:txBody>
          <a:bodyPr/>
          <a:lstStyle/>
          <a:p>
            <a:r>
              <a:rPr lang="en-GB" dirty="0"/>
              <a:t>Heat recovery systems can also assist in moisture control, especially in humid environments like pools.</a:t>
            </a:r>
          </a:p>
          <a:p>
            <a:endParaRPr lang="en-US" dirty="0"/>
          </a:p>
        </p:txBody>
      </p:sp>
      <p:sp>
        <p:nvSpPr>
          <p:cNvPr id="4" name="Slide Number Placeholder 3">
            <a:extLst>
              <a:ext uri="{FF2B5EF4-FFF2-40B4-BE49-F238E27FC236}">
                <a16:creationId xmlns:a16="http://schemas.microsoft.com/office/drawing/2014/main" id="{777420DF-6F55-A03E-7884-937A5A9C61D6}"/>
              </a:ext>
            </a:extLst>
          </p:cNvPr>
          <p:cNvSpPr>
            <a:spLocks noGrp="1"/>
          </p:cNvSpPr>
          <p:nvPr>
            <p:ph type="sldNum" sz="quarter" idx="5"/>
          </p:nvPr>
        </p:nvSpPr>
        <p:spPr/>
        <p:txBody>
          <a:bodyPr/>
          <a:lstStyle/>
          <a:p>
            <a:fld id="{37FF5B3C-53B5-664F-A361-196110A59AE4}" type="slidenum">
              <a:rPr lang="en-US" smtClean="0"/>
              <a:t>23</a:t>
            </a:fld>
            <a:endParaRPr lang="en-US"/>
          </a:p>
        </p:txBody>
      </p:sp>
    </p:spTree>
    <p:extLst>
      <p:ext uri="{BB962C8B-B14F-4D97-AF65-F5344CB8AC3E}">
        <p14:creationId xmlns:p14="http://schemas.microsoft.com/office/powerpoint/2010/main" val="1821874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35800-20B3-65DC-28B8-57A84B171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7F963-5D1F-7680-F132-7968F3FBFF93}"/>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95BAB203-CBBF-5086-E7EA-14760A734228}"/>
              </a:ext>
            </a:extLst>
          </p:cNvPr>
          <p:cNvSpPr>
            <a:spLocks noGrp="1"/>
          </p:cNvSpPr>
          <p:nvPr>
            <p:ph type="body" idx="1"/>
          </p:nvPr>
        </p:nvSpPr>
        <p:spPr/>
        <p:txBody>
          <a:bodyPr/>
          <a:lstStyle/>
          <a:p>
            <a:r>
              <a:rPr lang="en-GB" dirty="0"/>
              <a:t>Maintenance is critical for keeping systems efficient. Poor maintenance leads to higher energy use and breakdowns.</a:t>
            </a:r>
            <a:endParaRPr lang="en-US" dirty="0"/>
          </a:p>
          <a:p>
            <a:endParaRPr lang="en-US" dirty="0"/>
          </a:p>
        </p:txBody>
      </p:sp>
      <p:sp>
        <p:nvSpPr>
          <p:cNvPr id="4" name="Slide Number Placeholder 3">
            <a:extLst>
              <a:ext uri="{FF2B5EF4-FFF2-40B4-BE49-F238E27FC236}">
                <a16:creationId xmlns:a16="http://schemas.microsoft.com/office/drawing/2014/main" id="{F87BB897-FE9F-5F59-DDE1-EAEDE2ACF50E}"/>
              </a:ext>
            </a:extLst>
          </p:cNvPr>
          <p:cNvSpPr>
            <a:spLocks noGrp="1"/>
          </p:cNvSpPr>
          <p:nvPr>
            <p:ph type="sldNum" sz="quarter" idx="5"/>
          </p:nvPr>
        </p:nvSpPr>
        <p:spPr/>
        <p:txBody>
          <a:bodyPr/>
          <a:lstStyle/>
          <a:p>
            <a:fld id="{37FF5B3C-53B5-664F-A361-196110A59AE4}" type="slidenum">
              <a:rPr lang="en-US" smtClean="0"/>
              <a:t>24</a:t>
            </a:fld>
            <a:endParaRPr lang="en-US"/>
          </a:p>
        </p:txBody>
      </p:sp>
    </p:spTree>
    <p:extLst>
      <p:ext uri="{BB962C8B-B14F-4D97-AF65-F5344CB8AC3E}">
        <p14:creationId xmlns:p14="http://schemas.microsoft.com/office/powerpoint/2010/main" val="540442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292E-FD31-A606-B955-8D99AD9AB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668FF-9F37-E1BF-A131-17A1D3E560A6}"/>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A4189D3D-C07E-6F24-5AB2-737762E560FF}"/>
              </a:ext>
            </a:extLst>
          </p:cNvPr>
          <p:cNvSpPr>
            <a:spLocks noGrp="1"/>
          </p:cNvSpPr>
          <p:nvPr>
            <p:ph type="body" idx="1"/>
          </p:nvPr>
        </p:nvSpPr>
        <p:spPr/>
        <p:txBody>
          <a:bodyPr/>
          <a:lstStyle/>
          <a:p>
            <a:r>
              <a:rPr lang="en-GB" dirty="0"/>
              <a:t>Explain how temperature settings affect system performance. Use diagrams if available, e.g. next slide.</a:t>
            </a:r>
          </a:p>
          <a:p>
            <a:r>
              <a:rPr lang="en-GB" dirty="0"/>
              <a:t>- Explain principle and placement in AHU/DX.</a:t>
            </a:r>
          </a:p>
          <a:p>
            <a:r>
              <a:rPr lang="en-GB" dirty="0"/>
              <a:t>- Discuss efficiency ranges and appropriate applications.</a:t>
            </a:r>
          </a:p>
          <a:p>
            <a:r>
              <a:rPr lang="en-GB" dirty="0"/>
              <a:t>- Ask: What risks (pressure drop, frosting, carryover, control)?</a:t>
            </a:r>
          </a:p>
          <a:p>
            <a:r>
              <a:rPr lang="en-GB" dirty="0"/>
              <a:t>- Activity: Groups identify college areas to apply and estimate savings.</a:t>
            </a:r>
          </a:p>
          <a:p>
            <a:endParaRPr lang="en-US" dirty="0"/>
          </a:p>
        </p:txBody>
      </p:sp>
      <p:sp>
        <p:nvSpPr>
          <p:cNvPr id="4" name="Slide Number Placeholder 3">
            <a:extLst>
              <a:ext uri="{FF2B5EF4-FFF2-40B4-BE49-F238E27FC236}">
                <a16:creationId xmlns:a16="http://schemas.microsoft.com/office/drawing/2014/main" id="{5CCAA793-0552-2B23-DDC2-E0B8A4B99CDF}"/>
              </a:ext>
            </a:extLst>
          </p:cNvPr>
          <p:cNvSpPr>
            <a:spLocks noGrp="1"/>
          </p:cNvSpPr>
          <p:nvPr>
            <p:ph type="sldNum" sz="quarter" idx="5"/>
          </p:nvPr>
        </p:nvSpPr>
        <p:spPr/>
        <p:txBody>
          <a:bodyPr/>
          <a:lstStyle/>
          <a:p>
            <a:fld id="{37FF5B3C-53B5-664F-A361-196110A59AE4}" type="slidenum">
              <a:rPr lang="en-US" smtClean="0"/>
              <a:t>25</a:t>
            </a:fld>
            <a:endParaRPr lang="en-US"/>
          </a:p>
        </p:txBody>
      </p:sp>
    </p:spTree>
    <p:extLst>
      <p:ext uri="{BB962C8B-B14F-4D97-AF65-F5344CB8AC3E}">
        <p14:creationId xmlns:p14="http://schemas.microsoft.com/office/powerpoint/2010/main" val="1147601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897F-19FF-5997-2952-28C22AABC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78E7A-9C4D-896B-653B-03FA7136E3D5}"/>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9CB5C535-977F-FCEA-B252-332BCF1A5659}"/>
              </a:ext>
            </a:extLst>
          </p:cNvPr>
          <p:cNvSpPr>
            <a:spLocks noGrp="1"/>
          </p:cNvSpPr>
          <p:nvPr>
            <p:ph type="body" idx="1"/>
          </p:nvPr>
        </p:nvSpPr>
        <p:spPr/>
        <p:txBody>
          <a:bodyPr/>
          <a:lstStyle/>
          <a:p>
            <a:r>
              <a:rPr lang="en-GB" dirty="0"/>
              <a:t>Explain how temperature settings affect system performance. Use diagrams if available.</a:t>
            </a:r>
          </a:p>
          <a:p>
            <a:endParaRPr lang="en-US" dirty="0"/>
          </a:p>
        </p:txBody>
      </p:sp>
      <p:sp>
        <p:nvSpPr>
          <p:cNvPr id="4" name="Slide Number Placeholder 3">
            <a:extLst>
              <a:ext uri="{FF2B5EF4-FFF2-40B4-BE49-F238E27FC236}">
                <a16:creationId xmlns:a16="http://schemas.microsoft.com/office/drawing/2014/main" id="{C123ED26-F21D-7B36-E9B2-9F59B8F3FE49}"/>
              </a:ext>
            </a:extLst>
          </p:cNvPr>
          <p:cNvSpPr>
            <a:spLocks noGrp="1"/>
          </p:cNvSpPr>
          <p:nvPr>
            <p:ph type="sldNum" sz="quarter" idx="5"/>
          </p:nvPr>
        </p:nvSpPr>
        <p:spPr/>
        <p:txBody>
          <a:bodyPr/>
          <a:lstStyle/>
          <a:p>
            <a:fld id="{37FF5B3C-53B5-664F-A361-196110A59AE4}" type="slidenum">
              <a:rPr lang="en-US" smtClean="0"/>
              <a:t>26</a:t>
            </a:fld>
            <a:endParaRPr lang="en-US"/>
          </a:p>
        </p:txBody>
      </p:sp>
    </p:spTree>
    <p:extLst>
      <p:ext uri="{BB962C8B-B14F-4D97-AF65-F5344CB8AC3E}">
        <p14:creationId xmlns:p14="http://schemas.microsoft.com/office/powerpoint/2010/main" val="1894952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C6689-5BB1-4510-0F11-181F68176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1199B-C5CC-C204-E0C8-CFE5E8C02731}"/>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D270CC27-ECC1-4E4D-3E22-808A2B587E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984F70-F579-B0E2-70DB-E0E4FE3DD623}"/>
              </a:ext>
            </a:extLst>
          </p:cNvPr>
          <p:cNvSpPr>
            <a:spLocks noGrp="1"/>
          </p:cNvSpPr>
          <p:nvPr>
            <p:ph type="sldNum" sz="quarter" idx="5"/>
          </p:nvPr>
        </p:nvSpPr>
        <p:spPr/>
        <p:txBody>
          <a:bodyPr/>
          <a:lstStyle/>
          <a:p>
            <a:fld id="{37FF5B3C-53B5-664F-A361-196110A59AE4}" type="slidenum">
              <a:rPr lang="en-US" smtClean="0"/>
              <a:t>27</a:t>
            </a:fld>
            <a:endParaRPr lang="en-US"/>
          </a:p>
        </p:txBody>
      </p:sp>
    </p:spTree>
    <p:extLst>
      <p:ext uri="{BB962C8B-B14F-4D97-AF65-F5344CB8AC3E}">
        <p14:creationId xmlns:p14="http://schemas.microsoft.com/office/powerpoint/2010/main" val="4186046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0902D-8A2A-0FC8-B0A9-E806DE245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B8629-DB6B-EFEA-D20B-4B6FF51B444D}"/>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661D4F2E-41FD-2D6A-69E0-647A72E1A2D9}"/>
              </a:ext>
            </a:extLst>
          </p:cNvPr>
          <p:cNvSpPr>
            <a:spLocks noGrp="1"/>
          </p:cNvSpPr>
          <p:nvPr>
            <p:ph type="body" idx="1"/>
          </p:nvPr>
        </p:nvSpPr>
        <p:spPr/>
        <p:txBody>
          <a:bodyPr/>
          <a:lstStyle/>
          <a:p>
            <a:r>
              <a:rPr lang="en-GB" dirty="0"/>
              <a:t>Use these questions to review key concepts. Encourage discussion or short written answers.</a:t>
            </a:r>
          </a:p>
          <a:p>
            <a:endParaRPr lang="en-US" dirty="0"/>
          </a:p>
        </p:txBody>
      </p:sp>
      <p:sp>
        <p:nvSpPr>
          <p:cNvPr id="4" name="Slide Number Placeholder 3">
            <a:extLst>
              <a:ext uri="{FF2B5EF4-FFF2-40B4-BE49-F238E27FC236}">
                <a16:creationId xmlns:a16="http://schemas.microsoft.com/office/drawing/2014/main" id="{FCDC00A2-D234-527D-8C47-74B6416F8680}"/>
              </a:ext>
            </a:extLst>
          </p:cNvPr>
          <p:cNvSpPr>
            <a:spLocks noGrp="1"/>
          </p:cNvSpPr>
          <p:nvPr>
            <p:ph type="sldNum" sz="quarter" idx="5"/>
          </p:nvPr>
        </p:nvSpPr>
        <p:spPr/>
        <p:txBody>
          <a:bodyPr/>
          <a:lstStyle/>
          <a:p>
            <a:fld id="{37FF5B3C-53B5-664F-A361-196110A59AE4}" type="slidenum">
              <a:rPr lang="en-US" smtClean="0"/>
              <a:t>28</a:t>
            </a:fld>
            <a:endParaRPr lang="en-US"/>
          </a:p>
        </p:txBody>
      </p:sp>
    </p:spTree>
    <p:extLst>
      <p:ext uri="{BB962C8B-B14F-4D97-AF65-F5344CB8AC3E}">
        <p14:creationId xmlns:p14="http://schemas.microsoft.com/office/powerpoint/2010/main" val="8321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2CD49-8900-AB58-2F5D-11C281793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1A320-14AD-2055-C297-BFE7B9653304}"/>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170A39BD-E9E2-F3B8-E3C5-A13C2ADC381D}"/>
              </a:ext>
            </a:extLst>
          </p:cNvPr>
          <p:cNvSpPr>
            <a:spLocks noGrp="1"/>
          </p:cNvSpPr>
          <p:nvPr>
            <p:ph type="body" idx="1"/>
          </p:nvPr>
        </p:nvSpPr>
        <p:spPr/>
        <p:txBody>
          <a:bodyPr/>
          <a:lstStyle/>
          <a:p>
            <a:r>
              <a:rPr lang="en-GB"/>
              <a:t>Use these questions to review key concepts. Encourage discussion or short written answers.</a:t>
            </a:r>
          </a:p>
          <a:p>
            <a:endParaRPr lang="en-US"/>
          </a:p>
        </p:txBody>
      </p:sp>
      <p:sp>
        <p:nvSpPr>
          <p:cNvPr id="4" name="Slide Number Placeholder 3">
            <a:extLst>
              <a:ext uri="{FF2B5EF4-FFF2-40B4-BE49-F238E27FC236}">
                <a16:creationId xmlns:a16="http://schemas.microsoft.com/office/drawing/2014/main" id="{FD5C8053-3570-0EDB-921F-C4E743D4D23D}"/>
              </a:ext>
            </a:extLst>
          </p:cNvPr>
          <p:cNvSpPr>
            <a:spLocks noGrp="1"/>
          </p:cNvSpPr>
          <p:nvPr>
            <p:ph type="sldNum" sz="quarter" idx="5"/>
          </p:nvPr>
        </p:nvSpPr>
        <p:spPr/>
        <p:txBody>
          <a:bodyPr/>
          <a:lstStyle/>
          <a:p>
            <a:fld id="{37FF5B3C-53B5-664F-A361-196110A59AE4}" type="slidenum">
              <a:rPr lang="en-US" smtClean="0"/>
              <a:t>29</a:t>
            </a:fld>
            <a:endParaRPr lang="en-US"/>
          </a:p>
        </p:txBody>
      </p:sp>
    </p:spTree>
    <p:extLst>
      <p:ext uri="{BB962C8B-B14F-4D97-AF65-F5344CB8AC3E}">
        <p14:creationId xmlns:p14="http://schemas.microsoft.com/office/powerpoint/2010/main" val="144910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3</a:t>
            </a:fld>
            <a:endParaRPr lang="en-US"/>
          </a:p>
        </p:txBody>
      </p:sp>
    </p:spTree>
    <p:extLst>
      <p:ext uri="{BB962C8B-B14F-4D97-AF65-F5344CB8AC3E}">
        <p14:creationId xmlns:p14="http://schemas.microsoft.com/office/powerpoint/2010/main" val="296574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37204-3E27-D930-8AFA-27782BCBA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5794A-8B2C-EC6C-7E6B-C45F347D586C}"/>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E34ACBFA-EF1D-562B-351C-6BCD1CE92E93}"/>
              </a:ext>
            </a:extLst>
          </p:cNvPr>
          <p:cNvSpPr>
            <a:spLocks noGrp="1"/>
          </p:cNvSpPr>
          <p:nvPr>
            <p:ph type="body" idx="1"/>
          </p:nvPr>
        </p:nvSpPr>
        <p:spPr/>
        <p:txBody>
          <a:bodyPr/>
          <a:lstStyle/>
          <a:p>
            <a:r>
              <a:rPr lang="en-GB"/>
              <a:t>Use these questions to review key concepts. Encourage discussion or short written answers.</a:t>
            </a:r>
          </a:p>
          <a:p>
            <a:endParaRPr lang="en-US"/>
          </a:p>
        </p:txBody>
      </p:sp>
      <p:sp>
        <p:nvSpPr>
          <p:cNvPr id="4" name="Slide Number Placeholder 3">
            <a:extLst>
              <a:ext uri="{FF2B5EF4-FFF2-40B4-BE49-F238E27FC236}">
                <a16:creationId xmlns:a16="http://schemas.microsoft.com/office/drawing/2014/main" id="{45B2C9EB-FCC0-8149-F0A6-D2D743C327CB}"/>
              </a:ext>
            </a:extLst>
          </p:cNvPr>
          <p:cNvSpPr>
            <a:spLocks noGrp="1"/>
          </p:cNvSpPr>
          <p:nvPr>
            <p:ph type="sldNum" sz="quarter" idx="5"/>
          </p:nvPr>
        </p:nvSpPr>
        <p:spPr/>
        <p:txBody>
          <a:bodyPr/>
          <a:lstStyle/>
          <a:p>
            <a:fld id="{37FF5B3C-53B5-664F-A361-196110A59AE4}" type="slidenum">
              <a:rPr lang="en-US" smtClean="0"/>
              <a:t>30</a:t>
            </a:fld>
            <a:endParaRPr lang="en-US"/>
          </a:p>
        </p:txBody>
      </p:sp>
    </p:spTree>
    <p:extLst>
      <p:ext uri="{BB962C8B-B14F-4D97-AF65-F5344CB8AC3E}">
        <p14:creationId xmlns:p14="http://schemas.microsoft.com/office/powerpoint/2010/main" val="2175638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BCD0-AFC2-7D08-1DB3-0B95EA8BE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4734E-6F4A-CD78-8048-D412920DC198}"/>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84771F89-335C-CEE9-E107-4561D1335144}"/>
              </a:ext>
            </a:extLst>
          </p:cNvPr>
          <p:cNvSpPr>
            <a:spLocks noGrp="1"/>
          </p:cNvSpPr>
          <p:nvPr>
            <p:ph type="body" idx="1"/>
          </p:nvPr>
        </p:nvSpPr>
        <p:spPr/>
        <p:txBody>
          <a:bodyPr/>
          <a:lstStyle/>
          <a:p>
            <a:r>
              <a:rPr lang="en-GB"/>
              <a:t>Use these questions to review key concepts. Encourage discussion or short written answers.</a:t>
            </a:r>
          </a:p>
          <a:p>
            <a:endParaRPr lang="en-US"/>
          </a:p>
        </p:txBody>
      </p:sp>
      <p:sp>
        <p:nvSpPr>
          <p:cNvPr id="4" name="Slide Number Placeholder 3">
            <a:extLst>
              <a:ext uri="{FF2B5EF4-FFF2-40B4-BE49-F238E27FC236}">
                <a16:creationId xmlns:a16="http://schemas.microsoft.com/office/drawing/2014/main" id="{E175AC8A-79D8-EEE5-45D7-E83AF49B657A}"/>
              </a:ext>
            </a:extLst>
          </p:cNvPr>
          <p:cNvSpPr>
            <a:spLocks noGrp="1"/>
          </p:cNvSpPr>
          <p:nvPr>
            <p:ph type="sldNum" sz="quarter" idx="5"/>
          </p:nvPr>
        </p:nvSpPr>
        <p:spPr/>
        <p:txBody>
          <a:bodyPr/>
          <a:lstStyle/>
          <a:p>
            <a:fld id="{37FF5B3C-53B5-664F-A361-196110A59AE4}" type="slidenum">
              <a:rPr lang="en-US" smtClean="0"/>
              <a:t>31</a:t>
            </a:fld>
            <a:endParaRPr lang="en-US"/>
          </a:p>
        </p:txBody>
      </p:sp>
    </p:spTree>
    <p:extLst>
      <p:ext uri="{BB962C8B-B14F-4D97-AF65-F5344CB8AC3E}">
        <p14:creationId xmlns:p14="http://schemas.microsoft.com/office/powerpoint/2010/main" val="1373940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B4EE3-2F80-F71C-2AE0-A17DC3DDF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00130-CE01-6649-8EF8-7C4B24435119}"/>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D8612304-D735-9DE2-7A8C-92EB9AFB17CB}"/>
              </a:ext>
            </a:extLst>
          </p:cNvPr>
          <p:cNvSpPr>
            <a:spLocks noGrp="1"/>
          </p:cNvSpPr>
          <p:nvPr>
            <p:ph type="body" idx="1"/>
          </p:nvPr>
        </p:nvSpPr>
        <p:spPr/>
        <p:txBody>
          <a:bodyPr/>
          <a:lstStyle/>
          <a:p>
            <a:r>
              <a:rPr lang="en-GB"/>
              <a:t>Use these questions to review key concepts. Encourage discussion or short written answers.</a:t>
            </a:r>
          </a:p>
          <a:p>
            <a:endParaRPr lang="en-US"/>
          </a:p>
        </p:txBody>
      </p:sp>
      <p:sp>
        <p:nvSpPr>
          <p:cNvPr id="4" name="Slide Number Placeholder 3">
            <a:extLst>
              <a:ext uri="{FF2B5EF4-FFF2-40B4-BE49-F238E27FC236}">
                <a16:creationId xmlns:a16="http://schemas.microsoft.com/office/drawing/2014/main" id="{B3E87A56-F2A3-7ADD-8711-9F15B170FC3A}"/>
              </a:ext>
            </a:extLst>
          </p:cNvPr>
          <p:cNvSpPr>
            <a:spLocks noGrp="1"/>
          </p:cNvSpPr>
          <p:nvPr>
            <p:ph type="sldNum" sz="quarter" idx="5"/>
          </p:nvPr>
        </p:nvSpPr>
        <p:spPr/>
        <p:txBody>
          <a:bodyPr/>
          <a:lstStyle/>
          <a:p>
            <a:fld id="{37FF5B3C-53B5-664F-A361-196110A59AE4}" type="slidenum">
              <a:rPr lang="en-US" smtClean="0"/>
              <a:t>32</a:t>
            </a:fld>
            <a:endParaRPr lang="en-US"/>
          </a:p>
        </p:txBody>
      </p:sp>
    </p:spTree>
    <p:extLst>
      <p:ext uri="{BB962C8B-B14F-4D97-AF65-F5344CB8AC3E}">
        <p14:creationId xmlns:p14="http://schemas.microsoft.com/office/powerpoint/2010/main" val="28106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9CB14-6E95-2A88-F204-F8B1A2D5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D2241-58F9-B085-7695-96128C2ADA94}"/>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A78FF1D1-8CB4-1590-BE5A-54E169C264A3}"/>
              </a:ext>
            </a:extLst>
          </p:cNvPr>
          <p:cNvSpPr>
            <a:spLocks noGrp="1"/>
          </p:cNvSpPr>
          <p:nvPr>
            <p:ph type="body" idx="1"/>
          </p:nvPr>
        </p:nvSpPr>
        <p:spPr/>
        <p:txBody>
          <a:bodyPr/>
          <a:lstStyle/>
          <a:p>
            <a:r>
              <a:rPr lang="en-GB"/>
              <a:t>This activity helps learners apply what they've learned to real scenarios. Encourage justification.</a:t>
            </a:r>
          </a:p>
          <a:p>
            <a:endParaRPr lang="en-US"/>
          </a:p>
        </p:txBody>
      </p:sp>
      <p:sp>
        <p:nvSpPr>
          <p:cNvPr id="4" name="Slide Number Placeholder 3">
            <a:extLst>
              <a:ext uri="{FF2B5EF4-FFF2-40B4-BE49-F238E27FC236}">
                <a16:creationId xmlns:a16="http://schemas.microsoft.com/office/drawing/2014/main" id="{AF234D44-15DC-4EA8-703F-47B3F1B77F90}"/>
              </a:ext>
            </a:extLst>
          </p:cNvPr>
          <p:cNvSpPr>
            <a:spLocks noGrp="1"/>
          </p:cNvSpPr>
          <p:nvPr>
            <p:ph type="sldNum" sz="quarter" idx="5"/>
          </p:nvPr>
        </p:nvSpPr>
        <p:spPr/>
        <p:txBody>
          <a:bodyPr/>
          <a:lstStyle/>
          <a:p>
            <a:fld id="{37FF5B3C-53B5-664F-A361-196110A59AE4}" type="slidenum">
              <a:rPr lang="en-US" smtClean="0"/>
              <a:t>33</a:t>
            </a:fld>
            <a:endParaRPr lang="en-US"/>
          </a:p>
        </p:txBody>
      </p:sp>
    </p:spTree>
    <p:extLst>
      <p:ext uri="{BB962C8B-B14F-4D97-AF65-F5344CB8AC3E}">
        <p14:creationId xmlns:p14="http://schemas.microsoft.com/office/powerpoint/2010/main" val="52135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C25D9-6D7E-DE9E-1AE8-8A250C503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85926-39C2-EA31-EA7A-9EF48588DAA4}"/>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F26F9E04-8F56-7C62-9EDB-91B3C913485B}"/>
              </a:ext>
            </a:extLst>
          </p:cNvPr>
          <p:cNvSpPr>
            <a:spLocks noGrp="1"/>
          </p:cNvSpPr>
          <p:nvPr>
            <p:ph type="body" idx="1"/>
          </p:nvPr>
        </p:nvSpPr>
        <p:spPr/>
        <p:txBody>
          <a:bodyPr/>
          <a:lstStyle/>
          <a:p>
            <a:r>
              <a:rPr lang="en-GB"/>
              <a:t>This activity helps learners apply what they've learned to real scenarios. Encourage justification.</a:t>
            </a:r>
          </a:p>
          <a:p>
            <a:endParaRPr lang="en-US"/>
          </a:p>
        </p:txBody>
      </p:sp>
      <p:sp>
        <p:nvSpPr>
          <p:cNvPr id="4" name="Slide Number Placeholder 3">
            <a:extLst>
              <a:ext uri="{FF2B5EF4-FFF2-40B4-BE49-F238E27FC236}">
                <a16:creationId xmlns:a16="http://schemas.microsoft.com/office/drawing/2014/main" id="{5B9B78B1-254A-0F50-C84E-C5D54059AED2}"/>
              </a:ext>
            </a:extLst>
          </p:cNvPr>
          <p:cNvSpPr>
            <a:spLocks noGrp="1"/>
          </p:cNvSpPr>
          <p:nvPr>
            <p:ph type="sldNum" sz="quarter" idx="5"/>
          </p:nvPr>
        </p:nvSpPr>
        <p:spPr/>
        <p:txBody>
          <a:bodyPr/>
          <a:lstStyle/>
          <a:p>
            <a:fld id="{37FF5B3C-53B5-664F-A361-196110A59AE4}" type="slidenum">
              <a:rPr lang="en-US" smtClean="0"/>
              <a:t>34</a:t>
            </a:fld>
            <a:endParaRPr lang="en-US"/>
          </a:p>
        </p:txBody>
      </p:sp>
    </p:spTree>
    <p:extLst>
      <p:ext uri="{BB962C8B-B14F-4D97-AF65-F5344CB8AC3E}">
        <p14:creationId xmlns:p14="http://schemas.microsoft.com/office/powerpoint/2010/main" val="3057029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96931-F4F5-CD57-E20B-FF69A4CA6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97713-9875-E7D6-CB8C-06AB85BA7B3A}"/>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42A8E4E0-B38D-833E-5027-CA47A0CE979E}"/>
              </a:ext>
            </a:extLst>
          </p:cNvPr>
          <p:cNvSpPr>
            <a:spLocks noGrp="1"/>
          </p:cNvSpPr>
          <p:nvPr>
            <p:ph type="body" idx="1"/>
          </p:nvPr>
        </p:nvSpPr>
        <p:spPr/>
        <p:txBody>
          <a:bodyPr/>
          <a:lstStyle/>
          <a:p>
            <a:r>
              <a:rPr lang="en-GB"/>
              <a:t>This activity helps learners apply what they've learned to real scenarios. Encourage creativity and justification.</a:t>
            </a:r>
          </a:p>
          <a:p>
            <a:endParaRPr lang="en-US"/>
          </a:p>
        </p:txBody>
      </p:sp>
      <p:sp>
        <p:nvSpPr>
          <p:cNvPr id="4" name="Slide Number Placeholder 3">
            <a:extLst>
              <a:ext uri="{FF2B5EF4-FFF2-40B4-BE49-F238E27FC236}">
                <a16:creationId xmlns:a16="http://schemas.microsoft.com/office/drawing/2014/main" id="{AC11D7CF-129C-6347-BDF7-E97BB3107FB0}"/>
              </a:ext>
            </a:extLst>
          </p:cNvPr>
          <p:cNvSpPr>
            <a:spLocks noGrp="1"/>
          </p:cNvSpPr>
          <p:nvPr>
            <p:ph type="sldNum" sz="quarter" idx="5"/>
          </p:nvPr>
        </p:nvSpPr>
        <p:spPr/>
        <p:txBody>
          <a:bodyPr/>
          <a:lstStyle/>
          <a:p>
            <a:fld id="{37FF5B3C-53B5-664F-A361-196110A59AE4}" type="slidenum">
              <a:rPr lang="en-US" smtClean="0"/>
              <a:t>35</a:t>
            </a:fld>
            <a:endParaRPr lang="en-US"/>
          </a:p>
        </p:txBody>
      </p:sp>
    </p:spTree>
    <p:extLst>
      <p:ext uri="{BB962C8B-B14F-4D97-AF65-F5344CB8AC3E}">
        <p14:creationId xmlns:p14="http://schemas.microsoft.com/office/powerpoint/2010/main" val="1628033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37</a:t>
            </a:fld>
            <a:endParaRPr lang="en-US"/>
          </a:p>
        </p:txBody>
      </p:sp>
    </p:spTree>
    <p:extLst>
      <p:ext uri="{BB962C8B-B14F-4D97-AF65-F5344CB8AC3E}">
        <p14:creationId xmlns:p14="http://schemas.microsoft.com/office/powerpoint/2010/main" val="413811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B97F-B72E-C428-3054-97E4EEEB7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CA64F-25BF-EFA8-EE0B-51CC8157EDB4}"/>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B8A9C639-4BB5-1E68-546C-A56060F6C594}"/>
              </a:ext>
            </a:extLst>
          </p:cNvPr>
          <p:cNvSpPr>
            <a:spLocks noGrp="1"/>
          </p:cNvSpPr>
          <p:nvPr>
            <p:ph type="body" idx="1"/>
          </p:nvPr>
        </p:nvSpPr>
        <p:spPr/>
        <p:txBody>
          <a:bodyPr/>
          <a:lstStyle/>
          <a:p>
            <a:r>
              <a:rPr lang="en-GB" dirty="0"/>
              <a:t>Explain how HVAC systems impact the environment and why regulations are in place to reduce their footprint. Highlight the importance of sustainable practices.</a:t>
            </a:r>
          </a:p>
          <a:p>
            <a:endParaRPr lang="en-US" dirty="0"/>
          </a:p>
        </p:txBody>
      </p:sp>
      <p:sp>
        <p:nvSpPr>
          <p:cNvPr id="4" name="Slide Number Placeholder 3">
            <a:extLst>
              <a:ext uri="{FF2B5EF4-FFF2-40B4-BE49-F238E27FC236}">
                <a16:creationId xmlns:a16="http://schemas.microsoft.com/office/drawing/2014/main" id="{83C1A0E3-3FBA-9B6C-1B6F-F7C6C19A1929}"/>
              </a:ext>
            </a:extLst>
          </p:cNvPr>
          <p:cNvSpPr>
            <a:spLocks noGrp="1"/>
          </p:cNvSpPr>
          <p:nvPr>
            <p:ph type="sldNum" sz="quarter" idx="5"/>
          </p:nvPr>
        </p:nvSpPr>
        <p:spPr/>
        <p:txBody>
          <a:bodyPr/>
          <a:lstStyle/>
          <a:p>
            <a:fld id="{37FF5B3C-53B5-664F-A361-196110A59AE4}" type="slidenum">
              <a:rPr lang="en-US" smtClean="0"/>
              <a:t>4</a:t>
            </a:fld>
            <a:endParaRPr lang="en-US"/>
          </a:p>
        </p:txBody>
      </p:sp>
    </p:spTree>
    <p:extLst>
      <p:ext uri="{BB962C8B-B14F-4D97-AF65-F5344CB8AC3E}">
        <p14:creationId xmlns:p14="http://schemas.microsoft.com/office/powerpoint/2010/main" val="417610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r>
              <a:rPr lang="en-GB"/>
              <a:t>Reducing heat gain is the first step in energy efficiency. Discuss how building design and materials can reduce the need for cooling.</a:t>
            </a:r>
          </a:p>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5</a:t>
            </a:fld>
            <a:endParaRPr lang="en-US"/>
          </a:p>
        </p:txBody>
      </p:sp>
    </p:spTree>
    <p:extLst>
      <p:ext uri="{BB962C8B-B14F-4D97-AF65-F5344CB8AC3E}">
        <p14:creationId xmlns:p14="http://schemas.microsoft.com/office/powerpoint/2010/main" val="175818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1733A-69D9-EDC5-4156-B9FEA324B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2E223-A46C-7DD6-3A2B-B5419D7DACB2}"/>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BE3449E6-F453-1421-9FAE-65F02A0482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E372EF-3E8C-EB17-9146-37B021F3EA55}"/>
              </a:ext>
            </a:extLst>
          </p:cNvPr>
          <p:cNvSpPr>
            <a:spLocks noGrp="1"/>
          </p:cNvSpPr>
          <p:nvPr>
            <p:ph type="sldNum" sz="quarter" idx="5"/>
          </p:nvPr>
        </p:nvSpPr>
        <p:spPr/>
        <p:txBody>
          <a:bodyPr/>
          <a:lstStyle/>
          <a:p>
            <a:fld id="{37FF5B3C-53B5-664F-A361-196110A59AE4}" type="slidenum">
              <a:rPr lang="en-US" smtClean="0"/>
              <a:t>6</a:t>
            </a:fld>
            <a:endParaRPr lang="en-US"/>
          </a:p>
        </p:txBody>
      </p:sp>
    </p:spTree>
    <p:extLst>
      <p:ext uri="{BB962C8B-B14F-4D97-AF65-F5344CB8AC3E}">
        <p14:creationId xmlns:p14="http://schemas.microsoft.com/office/powerpoint/2010/main" val="187314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16EC1-E068-44F5-C408-2DDA7C9EE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6EED6-BA86-72F9-2BBE-49D693FA7A5E}"/>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35DAD5FE-7E79-CAC5-407F-0EC2C5339F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2C904D-B01F-12B1-D419-6B43A34D47BD}"/>
              </a:ext>
            </a:extLst>
          </p:cNvPr>
          <p:cNvSpPr>
            <a:spLocks noGrp="1"/>
          </p:cNvSpPr>
          <p:nvPr>
            <p:ph type="sldNum" sz="quarter" idx="5"/>
          </p:nvPr>
        </p:nvSpPr>
        <p:spPr/>
        <p:txBody>
          <a:bodyPr/>
          <a:lstStyle/>
          <a:p>
            <a:fld id="{37FF5B3C-53B5-664F-A361-196110A59AE4}" type="slidenum">
              <a:rPr lang="en-US" smtClean="0"/>
              <a:t>7</a:t>
            </a:fld>
            <a:endParaRPr lang="en-US"/>
          </a:p>
        </p:txBody>
      </p:sp>
    </p:spTree>
    <p:extLst>
      <p:ext uri="{BB962C8B-B14F-4D97-AF65-F5344CB8AC3E}">
        <p14:creationId xmlns:p14="http://schemas.microsoft.com/office/powerpoint/2010/main" val="419828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1A90C-CB7E-7513-3902-376DF6616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3ED66-9AFB-5DA5-7B70-B0F9635FBBC7}"/>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800C0DDF-5A65-FFC8-FA6A-5645107F5C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84361D-38A2-22C5-E16D-140A9DDB5A79}"/>
              </a:ext>
            </a:extLst>
          </p:cNvPr>
          <p:cNvSpPr>
            <a:spLocks noGrp="1"/>
          </p:cNvSpPr>
          <p:nvPr>
            <p:ph type="sldNum" sz="quarter" idx="5"/>
          </p:nvPr>
        </p:nvSpPr>
        <p:spPr/>
        <p:txBody>
          <a:bodyPr/>
          <a:lstStyle/>
          <a:p>
            <a:fld id="{37FF5B3C-53B5-664F-A361-196110A59AE4}" type="slidenum">
              <a:rPr lang="en-US" smtClean="0"/>
              <a:t>8</a:t>
            </a:fld>
            <a:endParaRPr lang="en-US"/>
          </a:p>
        </p:txBody>
      </p:sp>
    </p:spTree>
    <p:extLst>
      <p:ext uri="{BB962C8B-B14F-4D97-AF65-F5344CB8AC3E}">
        <p14:creationId xmlns:p14="http://schemas.microsoft.com/office/powerpoint/2010/main" val="61453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08031-0D68-44A7-16EE-41B9D95BD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6A7F4-257D-17B6-78B6-482C39830C4A}"/>
              </a:ext>
            </a:extLst>
          </p:cNvPr>
          <p:cNvSpPr>
            <a:spLocks noGrp="1" noRot="1" noChangeAspect="1"/>
          </p:cNvSpPr>
          <p:nvPr>
            <p:ph type="sldImg"/>
          </p:nvPr>
        </p:nvSpPr>
        <p:spPr>
          <a:xfrm>
            <a:off x="668338" y="1019175"/>
            <a:ext cx="5521325" cy="3086100"/>
          </a:xfrm>
        </p:spPr>
      </p:sp>
      <p:sp>
        <p:nvSpPr>
          <p:cNvPr id="3" name="Notes Placeholder 2">
            <a:extLst>
              <a:ext uri="{FF2B5EF4-FFF2-40B4-BE49-F238E27FC236}">
                <a16:creationId xmlns:a16="http://schemas.microsoft.com/office/drawing/2014/main" id="{5D26C34B-DA16-8AE8-3A87-23422DE108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88403D-695A-06F2-CADC-6CD77FFFB97C}"/>
              </a:ext>
            </a:extLst>
          </p:cNvPr>
          <p:cNvSpPr>
            <a:spLocks noGrp="1"/>
          </p:cNvSpPr>
          <p:nvPr>
            <p:ph type="sldNum" sz="quarter" idx="5"/>
          </p:nvPr>
        </p:nvSpPr>
        <p:spPr/>
        <p:txBody>
          <a:bodyPr/>
          <a:lstStyle/>
          <a:p>
            <a:fld id="{37FF5B3C-53B5-664F-A361-196110A59AE4}" type="slidenum">
              <a:rPr lang="en-US" smtClean="0"/>
              <a:t>9</a:t>
            </a:fld>
            <a:endParaRPr lang="en-US"/>
          </a:p>
        </p:txBody>
      </p:sp>
    </p:spTree>
    <p:extLst>
      <p:ext uri="{BB962C8B-B14F-4D97-AF65-F5344CB8AC3E}">
        <p14:creationId xmlns:p14="http://schemas.microsoft.com/office/powerpoint/2010/main" val="70887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reserve="1">
  <p:cSld name="text only">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252001" y="959244"/>
            <a:ext cx="11628452" cy="646290"/>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
          <p:cNvSpPr txBox="1">
            <a:spLocks noGrp="1"/>
          </p:cNvSpPr>
          <p:nvPr>
            <p:ph type="body" idx="1"/>
          </p:nvPr>
        </p:nvSpPr>
        <p:spPr>
          <a:xfrm>
            <a:off x="360001" y="1800000"/>
            <a:ext cx="9360212" cy="4140000"/>
          </a:xfrm>
          <a:prstGeom prst="rect">
            <a:avLst/>
          </a:prstGeom>
          <a:noFill/>
          <a:ln>
            <a:noFill/>
          </a:ln>
        </p:spPr>
        <p:txBody>
          <a:bodyPr spcFirstLastPara="1" wrap="square" lIns="0" tIns="0" rIns="0" bIns="0" anchor="t" anchorCtr="0">
            <a:noAutofit/>
          </a:bodyPr>
          <a:lstStyle>
            <a:lvl1pPr marL="454259" lvl="0" indent="-227130" algn="l">
              <a:lnSpc>
                <a:spcPct val="110000"/>
              </a:lnSpc>
              <a:spcBef>
                <a:spcPts val="0"/>
              </a:spcBef>
              <a:spcAft>
                <a:spcPts val="0"/>
              </a:spcAft>
              <a:buSzPts val="1400"/>
              <a:buNone/>
              <a:defRPr sz="2385"/>
            </a:lvl1pPr>
            <a:lvl2pPr marL="908519" lvl="1" indent="-378549" algn="l">
              <a:lnSpc>
                <a:spcPct val="100375"/>
              </a:lnSpc>
              <a:spcBef>
                <a:spcPts val="1193"/>
              </a:spcBef>
              <a:spcAft>
                <a:spcPts val="0"/>
              </a:spcAft>
              <a:buClr>
                <a:srgbClr val="FC4421"/>
              </a:buClr>
              <a:buSzPts val="2400"/>
              <a:buChar char="•"/>
              <a:defRPr sz="2385"/>
            </a:lvl2pPr>
            <a:lvl3pPr marL="1362778" lvl="2" indent="-227130" algn="l">
              <a:lnSpc>
                <a:spcPct val="83666"/>
              </a:lnSpc>
              <a:spcBef>
                <a:spcPts val="499"/>
              </a:spcBef>
              <a:spcAft>
                <a:spcPts val="0"/>
              </a:spcAft>
              <a:buSzPts val="1400"/>
              <a:buNone/>
              <a:defRPr sz="2385"/>
            </a:lvl3pPr>
            <a:lvl4pPr marL="1817037" lvl="3" indent="-378549" algn="l">
              <a:lnSpc>
                <a:spcPct val="83666"/>
              </a:lnSpc>
              <a:spcBef>
                <a:spcPts val="499"/>
              </a:spcBef>
              <a:spcAft>
                <a:spcPts val="0"/>
              </a:spcAft>
              <a:buClr>
                <a:srgbClr val="FC4421"/>
              </a:buClr>
              <a:buSzPts val="2400"/>
              <a:buChar char="•"/>
              <a:defRPr sz="2385"/>
            </a:lvl4pPr>
            <a:lvl5pPr marL="2271298" lvl="4" indent="-378549" algn="l">
              <a:lnSpc>
                <a:spcPct val="83666"/>
              </a:lnSpc>
              <a:spcBef>
                <a:spcPts val="499"/>
              </a:spcBef>
              <a:spcAft>
                <a:spcPts val="0"/>
              </a:spcAft>
              <a:buClr>
                <a:schemeClr val="dk1"/>
              </a:buClr>
              <a:buSzPts val="2400"/>
              <a:buChar char="–"/>
              <a:defRPr sz="2385"/>
            </a:lvl5pPr>
            <a:lvl6pPr marL="2725557" lvl="5" indent="-340695" algn="l">
              <a:spcBef>
                <a:spcPts val="499"/>
              </a:spcBef>
              <a:spcAft>
                <a:spcPts val="0"/>
              </a:spcAft>
              <a:buClr>
                <a:schemeClr val="dk1"/>
              </a:buClr>
              <a:buSzPts val="1800"/>
              <a:buChar char="»"/>
              <a:defRPr/>
            </a:lvl6pPr>
            <a:lvl7pPr marL="3179816" lvl="6" indent="-340695" algn="l">
              <a:spcBef>
                <a:spcPts val="358"/>
              </a:spcBef>
              <a:spcAft>
                <a:spcPts val="0"/>
              </a:spcAft>
              <a:buSzPts val="1800"/>
              <a:buChar char="»"/>
              <a:defRPr/>
            </a:lvl7pPr>
            <a:lvl8pPr marL="3634075" lvl="7" indent="-340695" algn="l">
              <a:spcBef>
                <a:spcPts val="358"/>
              </a:spcBef>
              <a:spcAft>
                <a:spcPts val="0"/>
              </a:spcAft>
              <a:buClr>
                <a:schemeClr val="dk1"/>
              </a:buClr>
              <a:buSzPts val="1800"/>
              <a:buChar char="»"/>
              <a:defRPr/>
            </a:lvl8pPr>
            <a:lvl9pPr marL="4088335" lvl="8" indent="-340695" algn="l">
              <a:spcBef>
                <a:spcPts val="358"/>
              </a:spcBef>
              <a:spcAft>
                <a:spcPts val="0"/>
              </a:spcAft>
              <a:buClr>
                <a:schemeClr val="dk1"/>
              </a:buClr>
              <a:buSzPts val="1800"/>
              <a:buChar char="»"/>
              <a:defRPr/>
            </a:lvl9pPr>
          </a:lstStyle>
          <a:p>
            <a:endParaRPr/>
          </a:p>
        </p:txBody>
      </p:sp>
      <p:sp>
        <p:nvSpPr>
          <p:cNvPr id="24" name="Google Shape;24;p2"/>
          <p:cNvSpPr txBox="1">
            <a:spLocks noGrp="1"/>
          </p:cNvSpPr>
          <p:nvPr>
            <p:ph type="sldNum" idx="12"/>
          </p:nvPr>
        </p:nvSpPr>
        <p:spPr>
          <a:xfrm>
            <a:off x="11453613" y="6316998"/>
            <a:ext cx="734400" cy="52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908519">
              <a:buClr>
                <a:srgbClr val="000000"/>
              </a:buClr>
            </a:pPr>
            <a:fld id="{00000000-1234-1234-1234-123412341234}" type="slidenum">
              <a:rPr lang="en-GB" sz="1391" kern="0" smtClean="0">
                <a:solidFill>
                  <a:srgbClr val="000000"/>
                </a:solidFill>
                <a:cs typeface="Arial"/>
                <a:sym typeface="Arial"/>
              </a:rPr>
              <a:pPr algn="r" defTabSz="908519">
                <a:buClr>
                  <a:srgbClr val="000000"/>
                </a:buClr>
              </a:pPr>
              <a:t>‹#›</a:t>
            </a:fld>
            <a:endParaRPr lang="en-GB" sz="1391" kern="0">
              <a:solidFill>
                <a:srgbClr val="000000"/>
              </a:solidFill>
              <a:cs typeface="Arial"/>
              <a:sym typeface="Arial"/>
            </a:endParaRPr>
          </a:p>
        </p:txBody>
      </p:sp>
    </p:spTree>
    <p:extLst>
      <p:ext uri="{BB962C8B-B14F-4D97-AF65-F5344CB8AC3E}">
        <p14:creationId xmlns:p14="http://schemas.microsoft.com/office/powerpoint/2010/main" val="364718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reserve="1">
  <p:cSld name="text and image">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52001" y="959244"/>
            <a:ext cx="11628452" cy="646290"/>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4259" lvl="0" indent="-227130" algn="l">
              <a:lnSpc>
                <a:spcPct val="110000"/>
              </a:lnSpc>
              <a:spcBef>
                <a:spcPts val="0"/>
              </a:spcBef>
              <a:spcAft>
                <a:spcPts val="0"/>
              </a:spcAft>
              <a:buSzPts val="1400"/>
              <a:buNone/>
              <a:defRPr sz="2385"/>
            </a:lvl1pPr>
            <a:lvl2pPr marL="908519" lvl="1" indent="-378549" algn="l">
              <a:lnSpc>
                <a:spcPct val="100375"/>
              </a:lnSpc>
              <a:spcBef>
                <a:spcPts val="1193"/>
              </a:spcBef>
              <a:spcAft>
                <a:spcPts val="0"/>
              </a:spcAft>
              <a:buClr>
                <a:srgbClr val="FC4421"/>
              </a:buClr>
              <a:buSzPts val="2400"/>
              <a:buChar char="•"/>
              <a:defRPr sz="2385"/>
            </a:lvl2pPr>
            <a:lvl3pPr marL="1362778" lvl="2" indent="-227130" algn="l">
              <a:lnSpc>
                <a:spcPct val="83666"/>
              </a:lnSpc>
              <a:spcBef>
                <a:spcPts val="499"/>
              </a:spcBef>
              <a:spcAft>
                <a:spcPts val="0"/>
              </a:spcAft>
              <a:buSzPts val="1400"/>
              <a:buNone/>
              <a:defRPr sz="2385"/>
            </a:lvl3pPr>
            <a:lvl4pPr marL="1817037" lvl="3" indent="-378549" algn="l">
              <a:lnSpc>
                <a:spcPct val="83666"/>
              </a:lnSpc>
              <a:spcBef>
                <a:spcPts val="499"/>
              </a:spcBef>
              <a:spcAft>
                <a:spcPts val="0"/>
              </a:spcAft>
              <a:buClr>
                <a:srgbClr val="FC4421"/>
              </a:buClr>
              <a:buSzPts val="2400"/>
              <a:buChar char="•"/>
              <a:defRPr sz="2385"/>
            </a:lvl4pPr>
            <a:lvl5pPr marL="2271298" lvl="4" indent="-378549" algn="l">
              <a:lnSpc>
                <a:spcPct val="83666"/>
              </a:lnSpc>
              <a:spcBef>
                <a:spcPts val="499"/>
              </a:spcBef>
              <a:spcAft>
                <a:spcPts val="0"/>
              </a:spcAft>
              <a:buClr>
                <a:schemeClr val="dk1"/>
              </a:buClr>
              <a:buSzPts val="2400"/>
              <a:buChar char="–"/>
              <a:defRPr sz="2385"/>
            </a:lvl5pPr>
            <a:lvl6pPr marL="2725557" lvl="5" indent="-340695" algn="l">
              <a:spcBef>
                <a:spcPts val="499"/>
              </a:spcBef>
              <a:spcAft>
                <a:spcPts val="0"/>
              </a:spcAft>
              <a:buClr>
                <a:schemeClr val="dk1"/>
              </a:buClr>
              <a:buSzPts val="1800"/>
              <a:buChar char="»"/>
              <a:defRPr/>
            </a:lvl6pPr>
            <a:lvl7pPr marL="3179816" lvl="6" indent="-340695" algn="l">
              <a:spcBef>
                <a:spcPts val="358"/>
              </a:spcBef>
              <a:spcAft>
                <a:spcPts val="0"/>
              </a:spcAft>
              <a:buSzPts val="1800"/>
              <a:buChar char="»"/>
              <a:defRPr/>
            </a:lvl7pPr>
            <a:lvl8pPr marL="3634075" lvl="7" indent="-340695" algn="l">
              <a:spcBef>
                <a:spcPts val="358"/>
              </a:spcBef>
              <a:spcAft>
                <a:spcPts val="0"/>
              </a:spcAft>
              <a:buClr>
                <a:schemeClr val="dk1"/>
              </a:buClr>
              <a:buSzPts val="1800"/>
              <a:buChar char="»"/>
              <a:defRPr/>
            </a:lvl8pPr>
            <a:lvl9pPr marL="4088335" lvl="8" indent="-340695" algn="l">
              <a:spcBef>
                <a:spcPts val="358"/>
              </a:spcBef>
              <a:spcAft>
                <a:spcPts val="0"/>
              </a:spcAft>
              <a:buClr>
                <a:schemeClr val="dk1"/>
              </a:buClr>
              <a:buSzPts val="1800"/>
              <a:buChar char="»"/>
              <a:defRPr/>
            </a:lvl9pPr>
          </a:lstStyle>
          <a:p>
            <a:endParaRPr/>
          </a:p>
        </p:txBody>
      </p:sp>
      <p:sp>
        <p:nvSpPr>
          <p:cNvPr id="28" name="Google Shape;28;p3"/>
          <p:cNvSpPr>
            <a:spLocks noGrp="1"/>
          </p:cNvSpPr>
          <p:nvPr>
            <p:ph type="pic" idx="2"/>
          </p:nvPr>
        </p:nvSpPr>
        <p:spPr>
          <a:xfrm>
            <a:off x="8280053" y="1800002"/>
            <a:ext cx="3600798" cy="4139998"/>
          </a:xfrm>
          <a:prstGeom prst="rect">
            <a:avLst/>
          </a:prstGeom>
          <a:noFill/>
          <a:ln>
            <a:noFill/>
          </a:ln>
        </p:spPr>
        <p:txBody>
          <a:bodyPr/>
          <a:lstStyle/>
          <a:p>
            <a:endParaRPr lang="en-GB"/>
          </a:p>
        </p:txBody>
      </p:sp>
      <p:sp>
        <p:nvSpPr>
          <p:cNvPr id="29" name="Google Shape;29;p3"/>
          <p:cNvSpPr txBox="1">
            <a:spLocks noGrp="1"/>
          </p:cNvSpPr>
          <p:nvPr>
            <p:ph type="sldNum" idx="12"/>
          </p:nvPr>
        </p:nvSpPr>
        <p:spPr>
          <a:xfrm>
            <a:off x="11453613" y="6316998"/>
            <a:ext cx="734400" cy="52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908519">
              <a:buClr>
                <a:srgbClr val="000000"/>
              </a:buClr>
            </a:pPr>
            <a:fld id="{00000000-1234-1234-1234-123412341234}" type="slidenum">
              <a:rPr lang="en-GB" sz="1391" kern="0" smtClean="0">
                <a:solidFill>
                  <a:srgbClr val="000000"/>
                </a:solidFill>
                <a:cs typeface="Arial"/>
                <a:sym typeface="Arial"/>
              </a:rPr>
              <a:pPr algn="r" defTabSz="908519">
                <a:buClr>
                  <a:srgbClr val="000000"/>
                </a:buClr>
              </a:pPr>
              <a:t>‹#›</a:t>
            </a:fld>
            <a:endParaRPr lang="en-GB" sz="1391" kern="0">
              <a:solidFill>
                <a:srgbClr val="000000"/>
              </a:solidFill>
              <a:cs typeface="Arial"/>
              <a:sym typeface="Arial"/>
            </a:endParaRPr>
          </a:p>
        </p:txBody>
      </p:sp>
    </p:spTree>
    <p:extLst>
      <p:ext uri="{BB962C8B-B14F-4D97-AF65-F5344CB8AC3E}">
        <p14:creationId xmlns:p14="http://schemas.microsoft.com/office/powerpoint/2010/main" val="28822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reserve="1">
  <p:cSld name="blank layout">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359172" y="1260476"/>
            <a:ext cx="8640958" cy="4319588"/>
          </a:xfrm>
          <a:prstGeom prst="rect">
            <a:avLst/>
          </a:prstGeom>
          <a:noFill/>
          <a:ln>
            <a:noFill/>
          </a:ln>
        </p:spPr>
        <p:txBody>
          <a:bodyPr spcFirstLastPara="1" wrap="square" lIns="0" tIns="0" rIns="0" bIns="0" anchor="t" anchorCtr="0">
            <a:noAutofit/>
          </a:bodyPr>
          <a:lstStyle>
            <a:lvl1pPr marL="454259" lvl="0" indent="-227130" algn="l">
              <a:lnSpc>
                <a:spcPct val="100375"/>
              </a:lnSpc>
              <a:spcBef>
                <a:spcPts val="997"/>
              </a:spcBef>
              <a:spcAft>
                <a:spcPts val="0"/>
              </a:spcAft>
              <a:buSzPts val="1400"/>
              <a:buNone/>
              <a:defRPr sz="2385"/>
            </a:lvl1pPr>
            <a:lvl2pPr marL="908519" lvl="1" indent="-340695" algn="l">
              <a:lnSpc>
                <a:spcPct val="133833"/>
              </a:lnSpc>
              <a:spcBef>
                <a:spcPts val="997"/>
              </a:spcBef>
              <a:spcAft>
                <a:spcPts val="0"/>
              </a:spcAft>
              <a:buSzPts val="1800"/>
              <a:buChar char="•"/>
              <a:defRPr/>
            </a:lvl2pPr>
            <a:lvl3pPr marL="1362778" lvl="2" indent="-227130" algn="l">
              <a:lnSpc>
                <a:spcPct val="111555"/>
              </a:lnSpc>
              <a:spcBef>
                <a:spcPts val="499"/>
              </a:spcBef>
              <a:spcAft>
                <a:spcPts val="0"/>
              </a:spcAft>
              <a:buSzPts val="1400"/>
              <a:buNone/>
              <a:defRPr/>
            </a:lvl3pPr>
            <a:lvl4pPr marL="1817037" lvl="3" indent="-340695" algn="l">
              <a:lnSpc>
                <a:spcPct val="111555"/>
              </a:lnSpc>
              <a:spcBef>
                <a:spcPts val="499"/>
              </a:spcBef>
              <a:spcAft>
                <a:spcPts val="0"/>
              </a:spcAft>
              <a:buSzPts val="1800"/>
              <a:buChar char="•"/>
              <a:defRPr/>
            </a:lvl4pPr>
            <a:lvl5pPr marL="2271298" lvl="4" indent="-340695" algn="l">
              <a:lnSpc>
                <a:spcPct val="111555"/>
              </a:lnSpc>
              <a:spcBef>
                <a:spcPts val="499"/>
              </a:spcBef>
              <a:spcAft>
                <a:spcPts val="0"/>
              </a:spcAft>
              <a:buClr>
                <a:schemeClr val="dk1"/>
              </a:buClr>
              <a:buSzPts val="1800"/>
              <a:buChar char="–"/>
              <a:defRPr/>
            </a:lvl5pPr>
            <a:lvl6pPr marL="2725557" lvl="5" indent="-340695" algn="l">
              <a:spcBef>
                <a:spcPts val="499"/>
              </a:spcBef>
              <a:spcAft>
                <a:spcPts val="0"/>
              </a:spcAft>
              <a:buClr>
                <a:schemeClr val="dk1"/>
              </a:buClr>
              <a:buSzPts val="1800"/>
              <a:buChar char="»"/>
              <a:defRPr/>
            </a:lvl6pPr>
            <a:lvl7pPr marL="3179816" lvl="6" indent="-340695" algn="l">
              <a:spcBef>
                <a:spcPts val="358"/>
              </a:spcBef>
              <a:spcAft>
                <a:spcPts val="0"/>
              </a:spcAft>
              <a:buSzPts val="1800"/>
              <a:buChar char="»"/>
              <a:defRPr/>
            </a:lvl7pPr>
            <a:lvl8pPr marL="3634075" lvl="7" indent="-340695" algn="l">
              <a:spcBef>
                <a:spcPts val="358"/>
              </a:spcBef>
              <a:spcAft>
                <a:spcPts val="0"/>
              </a:spcAft>
              <a:buClr>
                <a:schemeClr val="dk1"/>
              </a:buClr>
              <a:buSzPts val="1800"/>
              <a:buChar char="»"/>
              <a:defRPr/>
            </a:lvl8pPr>
            <a:lvl9pPr marL="4088335" lvl="8" indent="-340695" algn="l">
              <a:spcBef>
                <a:spcPts val="358"/>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11453613" y="6316998"/>
            <a:ext cx="734400" cy="52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908519">
              <a:buClr>
                <a:srgbClr val="000000"/>
              </a:buClr>
            </a:pPr>
            <a:fld id="{00000000-1234-1234-1234-123412341234}" type="slidenum">
              <a:rPr lang="en-GB" sz="1391" kern="0" smtClean="0">
                <a:solidFill>
                  <a:srgbClr val="000000"/>
                </a:solidFill>
                <a:cs typeface="Arial"/>
                <a:sym typeface="Arial"/>
              </a:rPr>
              <a:pPr algn="r" defTabSz="908519">
                <a:buClr>
                  <a:srgbClr val="000000"/>
                </a:buClr>
              </a:pPr>
              <a:t>‹#›</a:t>
            </a:fld>
            <a:endParaRPr lang="en-GB" sz="1391" kern="0">
              <a:solidFill>
                <a:srgbClr val="000000"/>
              </a:solidFill>
              <a:cs typeface="Arial"/>
              <a:sym typeface="Arial"/>
            </a:endParaRPr>
          </a:p>
        </p:txBody>
      </p:sp>
    </p:spTree>
    <p:extLst>
      <p:ext uri="{BB962C8B-B14F-4D97-AF65-F5344CB8AC3E}">
        <p14:creationId xmlns:p14="http://schemas.microsoft.com/office/powerpoint/2010/main" val="356279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reserve="1">
  <p:cSld name="image left and 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52001" y="959244"/>
            <a:ext cx="11628452" cy="646290"/>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320000" y="1800000"/>
            <a:ext cx="7560000" cy="4140000"/>
          </a:xfrm>
          <a:prstGeom prst="rect">
            <a:avLst/>
          </a:prstGeom>
          <a:noFill/>
          <a:ln>
            <a:noFill/>
          </a:ln>
        </p:spPr>
        <p:txBody>
          <a:bodyPr spcFirstLastPara="1" wrap="square" lIns="0" tIns="0" rIns="0" bIns="0" anchor="t" anchorCtr="0">
            <a:noAutofit/>
          </a:bodyPr>
          <a:lstStyle>
            <a:lvl1pPr marL="454259" lvl="0" indent="-227130" algn="l">
              <a:lnSpc>
                <a:spcPct val="110000"/>
              </a:lnSpc>
              <a:spcBef>
                <a:spcPts val="0"/>
              </a:spcBef>
              <a:spcAft>
                <a:spcPts val="0"/>
              </a:spcAft>
              <a:buSzPts val="1400"/>
              <a:buNone/>
              <a:defRPr sz="2385"/>
            </a:lvl1pPr>
            <a:lvl2pPr marL="908519" lvl="1" indent="-378549" algn="l">
              <a:lnSpc>
                <a:spcPct val="100375"/>
              </a:lnSpc>
              <a:spcBef>
                <a:spcPts val="1193"/>
              </a:spcBef>
              <a:spcAft>
                <a:spcPts val="0"/>
              </a:spcAft>
              <a:buClr>
                <a:srgbClr val="FC4421"/>
              </a:buClr>
              <a:buSzPts val="2400"/>
              <a:buChar char="•"/>
              <a:defRPr sz="2385"/>
            </a:lvl2pPr>
            <a:lvl3pPr marL="1362778" lvl="2" indent="-227130" algn="l">
              <a:lnSpc>
                <a:spcPct val="83666"/>
              </a:lnSpc>
              <a:spcBef>
                <a:spcPts val="499"/>
              </a:spcBef>
              <a:spcAft>
                <a:spcPts val="0"/>
              </a:spcAft>
              <a:buSzPts val="1400"/>
              <a:buNone/>
              <a:defRPr sz="2385"/>
            </a:lvl3pPr>
            <a:lvl4pPr marL="1817037" lvl="3" indent="-378549" algn="l">
              <a:lnSpc>
                <a:spcPct val="83666"/>
              </a:lnSpc>
              <a:spcBef>
                <a:spcPts val="499"/>
              </a:spcBef>
              <a:spcAft>
                <a:spcPts val="0"/>
              </a:spcAft>
              <a:buClr>
                <a:srgbClr val="FC4421"/>
              </a:buClr>
              <a:buSzPts val="2400"/>
              <a:buChar char="•"/>
              <a:defRPr sz="2385"/>
            </a:lvl4pPr>
            <a:lvl5pPr marL="2271298" lvl="4" indent="-378549" algn="l">
              <a:lnSpc>
                <a:spcPct val="83666"/>
              </a:lnSpc>
              <a:spcBef>
                <a:spcPts val="499"/>
              </a:spcBef>
              <a:spcAft>
                <a:spcPts val="0"/>
              </a:spcAft>
              <a:buClr>
                <a:schemeClr val="dk1"/>
              </a:buClr>
              <a:buSzPts val="2400"/>
              <a:buChar char="–"/>
              <a:defRPr sz="2385"/>
            </a:lvl5pPr>
            <a:lvl6pPr marL="2725557" lvl="5" indent="-340695" algn="l">
              <a:spcBef>
                <a:spcPts val="499"/>
              </a:spcBef>
              <a:spcAft>
                <a:spcPts val="0"/>
              </a:spcAft>
              <a:buClr>
                <a:schemeClr val="dk1"/>
              </a:buClr>
              <a:buSzPts val="1800"/>
              <a:buChar char="»"/>
              <a:defRPr/>
            </a:lvl6pPr>
            <a:lvl7pPr marL="3179816" lvl="6" indent="-340695" algn="l">
              <a:spcBef>
                <a:spcPts val="358"/>
              </a:spcBef>
              <a:spcAft>
                <a:spcPts val="0"/>
              </a:spcAft>
              <a:buSzPts val="1800"/>
              <a:buChar char="»"/>
              <a:defRPr/>
            </a:lvl7pPr>
            <a:lvl8pPr marL="3634075" lvl="7" indent="-340695" algn="l">
              <a:spcBef>
                <a:spcPts val="358"/>
              </a:spcBef>
              <a:spcAft>
                <a:spcPts val="0"/>
              </a:spcAft>
              <a:buClr>
                <a:schemeClr val="dk1"/>
              </a:buClr>
              <a:buSzPts val="1800"/>
              <a:buChar char="»"/>
              <a:defRPr/>
            </a:lvl8pPr>
            <a:lvl9pPr marL="4088335" lvl="8" indent="-340695" algn="l">
              <a:spcBef>
                <a:spcPts val="358"/>
              </a:spcBef>
              <a:spcAft>
                <a:spcPts val="0"/>
              </a:spcAft>
              <a:buClr>
                <a:schemeClr val="dk1"/>
              </a:buClr>
              <a:buSzPts val="1800"/>
              <a:buChar char="»"/>
              <a:defRPr/>
            </a:lvl9pPr>
          </a:lstStyle>
          <a:p>
            <a:endParaRPr/>
          </a:p>
        </p:txBody>
      </p:sp>
      <p:sp>
        <p:nvSpPr>
          <p:cNvPr id="36" name="Google Shape;36;p5"/>
          <p:cNvSpPr>
            <a:spLocks noGrp="1"/>
          </p:cNvSpPr>
          <p:nvPr>
            <p:ph type="pic" idx="2"/>
          </p:nvPr>
        </p:nvSpPr>
        <p:spPr>
          <a:xfrm>
            <a:off x="360001" y="1800002"/>
            <a:ext cx="3600798" cy="4139998"/>
          </a:xfrm>
          <a:prstGeom prst="rect">
            <a:avLst/>
          </a:prstGeom>
          <a:noFill/>
          <a:ln>
            <a:noFill/>
          </a:ln>
        </p:spPr>
      </p:sp>
      <p:sp>
        <p:nvSpPr>
          <p:cNvPr id="37" name="Google Shape;37;p5"/>
          <p:cNvSpPr txBox="1">
            <a:spLocks noGrp="1"/>
          </p:cNvSpPr>
          <p:nvPr>
            <p:ph type="sldNum" idx="12"/>
          </p:nvPr>
        </p:nvSpPr>
        <p:spPr>
          <a:xfrm>
            <a:off x="11453613" y="6316998"/>
            <a:ext cx="734400" cy="52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908519">
              <a:buClr>
                <a:srgbClr val="000000"/>
              </a:buClr>
            </a:pPr>
            <a:fld id="{00000000-1234-1234-1234-123412341234}" type="slidenum">
              <a:rPr lang="en-GB" sz="1391" kern="0" smtClean="0">
                <a:solidFill>
                  <a:srgbClr val="000000"/>
                </a:solidFill>
                <a:cs typeface="Arial"/>
                <a:sym typeface="Arial"/>
              </a:rPr>
              <a:pPr algn="r" defTabSz="908519">
                <a:buClr>
                  <a:srgbClr val="000000"/>
                </a:buClr>
              </a:pPr>
              <a:t>‹#›</a:t>
            </a:fld>
            <a:endParaRPr lang="en-GB" sz="1391" kern="0">
              <a:solidFill>
                <a:srgbClr val="000000"/>
              </a:solidFill>
              <a:cs typeface="Arial"/>
              <a:sym typeface="Arial"/>
            </a:endParaRPr>
          </a:p>
        </p:txBody>
      </p:sp>
    </p:spTree>
    <p:extLst>
      <p:ext uri="{BB962C8B-B14F-4D97-AF65-F5344CB8AC3E}">
        <p14:creationId xmlns:p14="http://schemas.microsoft.com/office/powerpoint/2010/main" val="346194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97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71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3307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456036"/>
            <a:ext cx="12239625" cy="152012"/>
          </a:xfrm>
          <a:prstGeom prst="rect">
            <a:avLst/>
          </a:prstGeom>
          <a:solidFill>
            <a:srgbClr val="D9D9D9">
              <a:alpha val="0"/>
            </a:srgbClr>
          </a:solidFill>
          <a:ln>
            <a:noFill/>
          </a:ln>
        </p:spPr>
        <p:txBody>
          <a:bodyPr spcFirstLastPara="1" wrap="square" lIns="90837" tIns="45407" rIns="90837" bIns="45407" anchor="t" anchorCtr="0">
            <a:noAutofit/>
          </a:bodyPr>
          <a:lstStyle/>
          <a:p>
            <a:pPr marL="0" marR="0" lvl="0" indent="0" algn="l" defTabSz="908519" rtl="0" eaLnBrk="1" fontAlgn="auto" latinLnBrk="0" hangingPunct="1">
              <a:lnSpc>
                <a:spcPct val="100000"/>
              </a:lnSpc>
              <a:spcBef>
                <a:spcPts val="0"/>
              </a:spcBef>
              <a:spcAft>
                <a:spcPts val="0"/>
              </a:spcAft>
              <a:buClr>
                <a:srgbClr val="000000"/>
              </a:buClr>
              <a:buSzTx/>
              <a:buFont typeface="Arial"/>
              <a:buNone/>
              <a:tabLst/>
              <a:defRPr/>
            </a:pPr>
            <a:r>
              <a:rPr kumimoji="0" lang="en-GB" sz="1795" b="0" i="0" u="none" strike="noStrike" kern="0" cap="none" spc="0" normalizeH="0" baseline="0" noProof="0">
                <a:ln>
                  <a:noFill/>
                </a:ln>
                <a:solidFill>
                  <a:srgbClr val="D9D9D9"/>
                </a:solidFill>
                <a:effectLst/>
                <a:uLnTx/>
                <a:uFillTx/>
                <a:latin typeface="Arial"/>
                <a:ea typeface="Arial"/>
                <a:cs typeface="Arial"/>
                <a:sym typeface="Arial"/>
              </a:rPr>
              <a:t> </a:t>
            </a:r>
            <a:endParaRPr kumimoji="0" sz="1391"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1"/>
          <p:cNvSpPr txBox="1">
            <a:spLocks noGrp="1"/>
          </p:cNvSpPr>
          <p:nvPr>
            <p:ph type="title"/>
          </p:nvPr>
        </p:nvSpPr>
        <p:spPr>
          <a:xfrm>
            <a:off x="252000" y="990022"/>
            <a:ext cx="11628000" cy="646290"/>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61407"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6" y="756000"/>
            <a:ext cx="12239626" cy="36000"/>
          </a:xfrm>
          <a:custGeom>
            <a:avLst/>
            <a:gdLst/>
            <a:ahLst/>
            <a:cxnLst/>
            <a:rect l="l" t="t" r="r" b="b"/>
            <a:pathLst>
              <a:path w="15119985" h="127000" extrusionOk="0">
                <a:moveTo>
                  <a:pt x="0" y="0"/>
                </a:moveTo>
                <a:lnTo>
                  <a:pt x="0" y="127000"/>
                </a:lnTo>
                <a:lnTo>
                  <a:pt x="15119985" y="127000"/>
                </a:lnTo>
                <a:lnTo>
                  <a:pt x="15119985" y="0"/>
                </a:lnTo>
                <a:lnTo>
                  <a:pt x="0" y="0"/>
                </a:lnTo>
                <a:close/>
              </a:path>
            </a:pathLst>
          </a:custGeom>
          <a:solidFill>
            <a:schemeClr val="dk1"/>
          </a:solidFill>
          <a:ln>
            <a:noFill/>
          </a:ln>
        </p:spPr>
        <p:txBody>
          <a:bodyPr spcFirstLastPara="1" wrap="square" lIns="0" tIns="0" rIns="0" bIns="0" anchor="t" anchorCtr="0">
            <a:noAutofit/>
          </a:bodyPr>
          <a:lstStyle/>
          <a:p>
            <a:pPr marL="0" marR="0" lvl="0" indent="0" algn="l" defTabSz="908519" rtl="0" eaLnBrk="1" fontAlgn="auto" latinLnBrk="0" hangingPunct="1">
              <a:lnSpc>
                <a:spcPct val="100000"/>
              </a:lnSpc>
              <a:spcBef>
                <a:spcPts val="0"/>
              </a:spcBef>
              <a:spcAft>
                <a:spcPts val="0"/>
              </a:spcAft>
              <a:buClr>
                <a:srgbClr val="000000"/>
              </a:buClr>
              <a:buSzTx/>
              <a:buFont typeface="Arial"/>
              <a:buNone/>
              <a:tabLst/>
              <a:defRPr/>
            </a:pPr>
            <a:endParaRPr kumimoji="0" sz="1995"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4" name="Google Shape;14;p1" descr="A red arrow pointing up&#10;&#10;AI-generated content may be incorrect."/>
          <p:cNvPicPr preferRelativeResize="0"/>
          <p:nvPr/>
        </p:nvPicPr>
        <p:blipFill rotWithShape="1">
          <a:blip r:embed="rId9">
            <a:alphaModFix/>
          </a:blip>
          <a:srcRect/>
          <a:stretch/>
        </p:blipFill>
        <p:spPr>
          <a:xfrm>
            <a:off x="232048" y="170589"/>
            <a:ext cx="591666" cy="437463"/>
          </a:xfrm>
          <a:prstGeom prst="rect">
            <a:avLst/>
          </a:prstGeom>
          <a:noFill/>
          <a:ln>
            <a:noFill/>
          </a:ln>
        </p:spPr>
      </p:pic>
      <p:pic>
        <p:nvPicPr>
          <p:cNvPr id="17" name="Google Shape;17;p1" descr="A black and white logo&#10;&#10;AI-generated content may be incorrect."/>
          <p:cNvPicPr preferRelativeResize="0"/>
          <p:nvPr/>
        </p:nvPicPr>
        <p:blipFill rotWithShape="1">
          <a:blip r:embed="rId10">
            <a:alphaModFix/>
          </a:blip>
          <a:srcRect/>
          <a:stretch/>
        </p:blipFill>
        <p:spPr>
          <a:xfrm>
            <a:off x="9408368" y="157157"/>
            <a:ext cx="2563495" cy="498243"/>
          </a:xfrm>
          <a:prstGeom prst="rect">
            <a:avLst/>
          </a:prstGeom>
          <a:noFill/>
          <a:ln>
            <a:noFill/>
          </a:ln>
        </p:spPr>
      </p:pic>
      <p:pic>
        <p:nvPicPr>
          <p:cNvPr id="18" name="Google Shape;18;p1" descr="A purple and white logo&#10;&#10;AI-generated content may be incorrect."/>
          <p:cNvPicPr preferRelativeResize="0"/>
          <p:nvPr/>
        </p:nvPicPr>
        <p:blipFill rotWithShape="1">
          <a:blip r:embed="rId11">
            <a:alphaModFix/>
          </a:blip>
          <a:srcRect/>
          <a:stretch/>
        </p:blipFill>
        <p:spPr>
          <a:xfrm>
            <a:off x="9360000" y="6228000"/>
            <a:ext cx="2520000" cy="456536"/>
          </a:xfrm>
          <a:prstGeom prst="rect">
            <a:avLst/>
          </a:prstGeom>
          <a:noFill/>
          <a:ln>
            <a:noFill/>
          </a:ln>
        </p:spPr>
      </p:pic>
      <p:cxnSp>
        <p:nvCxnSpPr>
          <p:cNvPr id="19" name="Google Shape;19;p1"/>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2" name="Text Box 2">
            <a:extLst>
              <a:ext uri="{FF2B5EF4-FFF2-40B4-BE49-F238E27FC236}">
                <a16:creationId xmlns:a16="http://schemas.microsoft.com/office/drawing/2014/main" id="{F11F9EB2-CBA3-538C-14CD-A9AF21E12E37}"/>
              </a:ext>
            </a:extLst>
          </p:cNvPr>
          <p:cNvSpPr txBox="1">
            <a:spLocks noChangeArrowheads="1"/>
          </p:cNvSpPr>
          <p:nvPr userDrawn="1"/>
        </p:nvSpPr>
        <p:spPr bwMode="auto">
          <a:xfrm>
            <a:off x="3726947" y="84769"/>
            <a:ext cx="5764373" cy="589387"/>
          </a:xfrm>
          <a:prstGeom prst="rect">
            <a:avLst/>
          </a:prstGeom>
          <a:noFill/>
          <a:ln w="9525">
            <a:noFill/>
            <a:miter lim="800000"/>
            <a:headEnd/>
            <a:tailEnd/>
          </a:ln>
        </p:spPr>
        <p:txBody>
          <a:bodyPr rot="0" vert="horz" wrap="square" lIns="91207" tIns="45604" rIns="91207" bIns="45604" anchor="t" anchorCtr="0">
            <a:noAutofit/>
          </a:bodyPr>
          <a:lstStyle/>
          <a:p>
            <a:pPr marL="0" marR="0" lvl="0" indent="0" algn="l" defTabSz="908519" rtl="0" eaLnBrk="1" fontAlgn="base" latinLnBrk="0" hangingPunct="1">
              <a:lnSpc>
                <a:spcPts val="1297"/>
              </a:lnSpc>
              <a:spcBef>
                <a:spcPts val="399"/>
              </a:spcBef>
              <a:spcAft>
                <a:spcPts val="399"/>
              </a:spcAft>
              <a:buClrTx/>
              <a:buSzTx/>
              <a:buFontTx/>
              <a:buNone/>
              <a:tabLst/>
              <a:defRPr/>
            </a:pPr>
            <a:r>
              <a:rPr kumimoji="0" lang="en-GB" sz="1391" b="1" i="0" u="none" strike="noStrike" kern="0" cap="none" spc="0" normalizeH="0" baseline="0" noProof="0" dirty="0">
                <a:ln>
                  <a:noFill/>
                </a:ln>
                <a:solidFill>
                  <a:srgbClr val="17013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T Level Technical Qualification in Building Services Engineering for Construction (Level 3)</a:t>
            </a:r>
          </a:p>
          <a:p>
            <a:pPr marL="0" marR="0" lvl="0" indent="0" algn="l" defTabSz="908519" rtl="0" eaLnBrk="1" fontAlgn="base" latinLnBrk="0" hangingPunct="1">
              <a:lnSpc>
                <a:spcPts val="1297"/>
              </a:lnSpc>
              <a:spcBef>
                <a:spcPts val="399"/>
              </a:spcBef>
              <a:spcAft>
                <a:spcPts val="399"/>
              </a:spcAft>
              <a:buClrTx/>
              <a:buSzTx/>
              <a:buFontTx/>
              <a:buNone/>
              <a:tabLst/>
              <a:defRPr/>
            </a:pPr>
            <a:r>
              <a:rPr kumimoji="0" lang="en-GB" sz="1391" b="1" i="0" u="none" strike="noStrike" kern="0" cap="none" spc="0" normalizeH="0" baseline="0" noProof="0" dirty="0">
                <a:ln>
                  <a:noFill/>
                </a:ln>
                <a:solidFill>
                  <a:srgbClr val="FC4421"/>
                </a:solidFill>
                <a:effectLst/>
                <a:uLnTx/>
                <a:uFillTx/>
                <a:latin typeface="Arial" panose="020B0604020202020204" pitchFamily="34" charset="0"/>
                <a:ea typeface="Cambria" panose="02040503050406030204" pitchFamily="18" charset="0"/>
                <a:cs typeface="Arial" panose="020B0604020202020204" pitchFamily="34" charset="0"/>
                <a:sym typeface="Arial"/>
              </a:rPr>
              <a:t>Occupational Specialism: Air Conditioning Engineering</a:t>
            </a:r>
            <a:endParaRPr kumimoji="0" lang="en-GB" sz="1043" b="0" i="0" u="none" strike="noStrike" kern="0" cap="none" spc="0" normalizeH="0" baseline="0" noProof="0" dirty="0">
              <a:ln>
                <a:noFill/>
              </a:ln>
              <a:solidFill>
                <a:srgbClr val="000000"/>
              </a:solidFill>
              <a:effectLst/>
              <a:uLnTx/>
              <a:uFillTx/>
              <a:latin typeface="Arial" panose="020B0604020202020204" pitchFamily="34" charset="0"/>
              <a:ea typeface="Cambria" panose="02040503050406030204" pitchFamily="18" charset="0"/>
              <a:cs typeface="Times New Roman" panose="02020603050405020304" pitchFamily="18" charset="0"/>
              <a:sym typeface="Arial"/>
            </a:endParaRPr>
          </a:p>
        </p:txBody>
      </p:sp>
      <p:sp>
        <p:nvSpPr>
          <p:cNvPr id="3" name="Text Box 11">
            <a:extLst>
              <a:ext uri="{FF2B5EF4-FFF2-40B4-BE49-F238E27FC236}">
                <a16:creationId xmlns:a16="http://schemas.microsoft.com/office/drawing/2014/main" id="{EF3C10D7-49C6-28D4-1BF4-21BCD7CDA06A}"/>
              </a:ext>
            </a:extLst>
          </p:cNvPr>
          <p:cNvSpPr txBox="1">
            <a:spLocks noChangeArrowheads="1"/>
          </p:cNvSpPr>
          <p:nvPr userDrawn="1"/>
        </p:nvSpPr>
        <p:spPr bwMode="auto">
          <a:xfrm>
            <a:off x="360001" y="6344268"/>
            <a:ext cx="588541" cy="244554"/>
          </a:xfrm>
          <a:prstGeom prst="rect">
            <a:avLst/>
          </a:prstGeom>
          <a:noFill/>
          <a:ln w="9525">
            <a:noFill/>
            <a:miter lim="800000"/>
            <a:headEnd/>
            <a:tailEnd/>
          </a:ln>
        </p:spPr>
        <p:txBody>
          <a:bodyPr lIns="0" tIns="0" rIns="0" bIns="0" anchor="ctr">
            <a:prstTxWarp prst="textNoShape">
              <a:avLst/>
            </a:prstTxWarp>
            <a:spAutoFit/>
          </a:bodyPr>
          <a:lstStyle/>
          <a:p>
            <a:pPr marL="0" marR="0" lvl="0" indent="0" algn="l" defTabSz="908519" rtl="0" eaLnBrk="1" fontAlgn="auto" latinLnBrk="0" hangingPunct="1">
              <a:lnSpc>
                <a:spcPct val="100000"/>
              </a:lnSpc>
              <a:spcBef>
                <a:spcPts val="598"/>
              </a:spcBef>
              <a:spcAft>
                <a:spcPts val="0"/>
              </a:spcAft>
              <a:buClr>
                <a:srgbClr val="000000"/>
              </a:buClr>
              <a:buSzTx/>
              <a:buFont typeface="Arial"/>
              <a:buNone/>
              <a:tabLst/>
              <a:defRPr/>
            </a:pPr>
            <a:fld id="{6152C911-7D81-1845-9D20-613E63F035EB}" type="slidenum">
              <a:rPr kumimoji="0" lang="en-US" sz="1589" b="0" i="0" u="none" strike="noStrike" kern="0" cap="none" spc="0" normalizeH="0" baseline="0" noProof="0" smtClean="0">
                <a:ln>
                  <a:noFill/>
                </a:ln>
                <a:solidFill>
                  <a:srgbClr val="000000"/>
                </a:solidFill>
                <a:effectLst/>
                <a:uLnTx/>
                <a:uFillTx/>
                <a:latin typeface="Arial"/>
                <a:ea typeface="Arial" pitchFamily="-105" charset="0"/>
                <a:cs typeface="Arial" pitchFamily="-105" charset="0"/>
                <a:sym typeface="Arial"/>
              </a:rPr>
              <a:pPr marL="0" marR="0" lvl="0" indent="0" algn="l" defTabSz="908519" rtl="0" eaLnBrk="1" fontAlgn="auto" latinLnBrk="0" hangingPunct="1">
                <a:lnSpc>
                  <a:spcPct val="100000"/>
                </a:lnSpc>
                <a:spcBef>
                  <a:spcPts val="598"/>
                </a:spcBef>
                <a:spcAft>
                  <a:spcPts val="0"/>
                </a:spcAft>
                <a:buClr>
                  <a:srgbClr val="000000"/>
                </a:buClr>
                <a:buSzTx/>
                <a:buFont typeface="Arial"/>
                <a:buNone/>
                <a:tabLst/>
                <a:defRPr/>
              </a:pPr>
              <a:t>‹#›</a:t>
            </a:fld>
            <a:endParaRPr kumimoji="0" lang="en-US" sz="1589" b="0" i="0" u="none" strike="noStrike" kern="0" cap="none" spc="0" normalizeH="0" baseline="0" noProof="0">
              <a:ln>
                <a:noFill/>
              </a:ln>
              <a:solidFill>
                <a:srgbClr val="000000"/>
              </a:solidFill>
              <a:effectLst/>
              <a:uLnTx/>
              <a:uFillTx/>
              <a:latin typeface="Arial"/>
              <a:ea typeface="Arial" pitchFamily="-105" charset="0"/>
              <a:cs typeface="Arial" pitchFamily="-105" charset="0"/>
              <a:sym typeface="Arial"/>
            </a:endParaRPr>
          </a:p>
        </p:txBody>
      </p:sp>
      <p:pic>
        <p:nvPicPr>
          <p:cNvPr id="4" name="Picture 3" descr="A black background with a black square&#10;&#10;AI-generated content may be incorrect.">
            <a:extLst>
              <a:ext uri="{FF2B5EF4-FFF2-40B4-BE49-F238E27FC236}">
                <a16:creationId xmlns:a16="http://schemas.microsoft.com/office/drawing/2014/main" id="{20A4EB9B-3E88-9DFC-1E84-CB61EA745885}"/>
              </a:ext>
            </a:extLst>
          </p:cNvPr>
          <p:cNvPicPr>
            <a:picLocks noChangeAspect="1"/>
          </p:cNvPicPr>
          <p:nvPr userDrawn="1"/>
        </p:nvPicPr>
        <p:blipFill>
          <a:blip r:embed="rId12"/>
          <a:stretch>
            <a:fillRect/>
          </a:stretch>
        </p:blipFill>
        <p:spPr>
          <a:xfrm>
            <a:off x="932729" y="159122"/>
            <a:ext cx="2685203" cy="440679"/>
          </a:xfrm>
          <a:prstGeom prst="rect">
            <a:avLst/>
          </a:prstGeom>
        </p:spPr>
      </p:pic>
    </p:spTree>
    <p:extLst>
      <p:ext uri="{BB962C8B-B14F-4D97-AF65-F5344CB8AC3E}">
        <p14:creationId xmlns:p14="http://schemas.microsoft.com/office/powerpoint/2010/main" val="908369171"/>
      </p:ext>
    </p:extLst>
  </p:cSld>
  <p:clrMap bg1="lt1" tx1="dk1" bg2="dk2"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59999" y="1800000"/>
            <a:ext cx="11151419" cy="2720866"/>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a:lnSpc>
                <a:spcPct val="110000"/>
              </a:lnSpc>
              <a:spcBef>
                <a:spcPts val="0"/>
              </a:spcBef>
              <a:spcAft>
                <a:spcPts val="1200"/>
              </a:spcAft>
              <a:buNone/>
              <a:defRPr/>
            </a:pPr>
            <a:r>
              <a:rPr lang="en-GB" sz="2800" b="1" dirty="0">
                <a:solidFill>
                  <a:srgbClr val="170130"/>
                </a:solidFill>
                <a:latin typeface="Arial"/>
                <a:ea typeface="Enginuity"/>
                <a:cs typeface="Arial"/>
              </a:rPr>
              <a:t>Occupational Specialism: Air Conditioning Engineering</a:t>
            </a:r>
          </a:p>
          <a:p>
            <a:pPr marL="0" indent="0">
              <a:lnSpc>
                <a:spcPct val="100000"/>
              </a:lnSpc>
              <a:spcBef>
                <a:spcPts val="0"/>
              </a:spcBef>
              <a:buNone/>
              <a:tabLst>
                <a:tab pos="10672763" algn="l"/>
              </a:tabLst>
            </a:pPr>
            <a:r>
              <a:rPr lang="en-GB" sz="2800" dirty="0">
                <a:solidFill>
                  <a:schemeClr val="tx1"/>
                </a:solidFill>
                <a:latin typeface="Arial"/>
                <a:ea typeface="Enginuity"/>
                <a:cs typeface="Arial"/>
              </a:rPr>
              <a:t>K1.7 Environmental technologies employed in the sector</a:t>
            </a:r>
            <a:endParaRPr lang="en-GB" sz="2800" b="1" dirty="0">
              <a:solidFill>
                <a:schemeClr val="tx1"/>
              </a:solidFill>
              <a:latin typeface="Arial" panose="020B0604020202020204" pitchFamily="34" charset="0"/>
              <a:ea typeface="Enginuity" pitchFamily="2" charset="-128"/>
              <a:cs typeface="Arial" panose="020B0604020202020204" pitchFamily="34" charset="0"/>
            </a:endParaRPr>
          </a:p>
          <a:p>
            <a:pPr marL="0" indent="0">
              <a:lnSpc>
                <a:spcPct val="110000"/>
              </a:lnSpc>
              <a:spcBef>
                <a:spcPts val="0"/>
              </a:spcBef>
              <a:spcAft>
                <a:spcPts val="1200"/>
              </a:spcAft>
              <a:buNone/>
            </a:pPr>
            <a:endParaRPr lang="en-US" sz="2800" b="1" dirty="0">
              <a:solidFill>
                <a:srgbClr val="FC4421"/>
              </a:solidFill>
              <a:latin typeface="Arial"/>
              <a:ea typeface="Enginuity"/>
              <a:cs typeface="Arial"/>
            </a:endParaRPr>
          </a:p>
          <a:p>
            <a:pPr marL="0" indent="0">
              <a:lnSpc>
                <a:spcPct val="110000"/>
              </a:lnSpc>
              <a:spcBef>
                <a:spcPts val="0"/>
              </a:spcBef>
              <a:spcAft>
                <a:spcPts val="1200"/>
              </a:spcAft>
              <a:buNone/>
            </a:pPr>
            <a:r>
              <a:rPr lang="en-US" sz="2800" b="1" dirty="0">
                <a:solidFill>
                  <a:srgbClr val="FC4421"/>
                </a:solidFill>
                <a:latin typeface="Arial"/>
                <a:ea typeface="Enginuity"/>
                <a:cs typeface="Arial"/>
              </a:rPr>
              <a:t>PowerPoint 1.7: Sustainable technologies</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0E95-9703-CA35-46C4-D9E56C182E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614A5E-16EE-AA0C-E2CF-4D917AC6D426}"/>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Activity: Reducing heat gain</a:t>
            </a:r>
          </a:p>
        </p:txBody>
      </p:sp>
      <p:sp>
        <p:nvSpPr>
          <p:cNvPr id="6" name="TextBox 5">
            <a:extLst>
              <a:ext uri="{FF2B5EF4-FFF2-40B4-BE49-F238E27FC236}">
                <a16:creationId xmlns:a16="http://schemas.microsoft.com/office/drawing/2014/main" id="{EBCC82DC-031F-480F-09E0-52EF5A40152C}"/>
              </a:ext>
            </a:extLst>
          </p:cNvPr>
          <p:cNvSpPr txBox="1">
            <a:spLocks/>
          </p:cNvSpPr>
          <p:nvPr/>
        </p:nvSpPr>
        <p:spPr>
          <a:xfrm>
            <a:off x="360001" y="1800048"/>
            <a:ext cx="10186914" cy="4068489"/>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r>
              <a:rPr lang="en-GB"/>
              <a:t>Find three "Passive" design features (e.g. solar shading, thermal mass, or natural ventilation stack effect) that could reduce the required cooling capacity (kW) of an AC system before it is even installed.</a:t>
            </a:r>
          </a:p>
        </p:txBody>
      </p:sp>
    </p:spTree>
    <p:extLst>
      <p:ext uri="{BB962C8B-B14F-4D97-AF65-F5344CB8AC3E}">
        <p14:creationId xmlns:p14="http://schemas.microsoft.com/office/powerpoint/2010/main" val="327327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5988719E-6945-9A1B-B6CF-DBCA406C52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1E75B0-4842-7F3F-C7B3-18D0BBDAEF59}"/>
              </a:ext>
            </a:extLst>
          </p:cNvPr>
          <p:cNvSpPr>
            <a:spLocks noGrp="1"/>
          </p:cNvSpPr>
          <p:nvPr>
            <p:ph type="title"/>
          </p:nvPr>
        </p:nvSpPr>
        <p:spPr/>
        <p:txBody>
          <a:bodyPr/>
          <a:lstStyle/>
          <a:p>
            <a:r>
              <a:rPr lang="en-GB" dirty="0"/>
              <a:t>Heat exchangers – overview</a:t>
            </a:r>
          </a:p>
        </p:txBody>
      </p:sp>
      <p:sp>
        <p:nvSpPr>
          <p:cNvPr id="4" name="TextBox 3">
            <a:extLst>
              <a:ext uri="{FF2B5EF4-FFF2-40B4-BE49-F238E27FC236}">
                <a16:creationId xmlns:a16="http://schemas.microsoft.com/office/drawing/2014/main" id="{161B3D3A-73F1-912F-5481-87F29EB1AB4E}"/>
              </a:ext>
            </a:extLst>
          </p:cNvPr>
          <p:cNvSpPr txBox="1"/>
          <p:nvPr/>
        </p:nvSpPr>
        <p:spPr>
          <a:xfrm>
            <a:off x="252000" y="1753767"/>
            <a:ext cx="9743769" cy="1435586"/>
          </a:xfrm>
          <a:prstGeom prst="rect">
            <a:avLst/>
          </a:prstGeom>
          <a:noFill/>
        </p:spPr>
        <p:txBody>
          <a:bodyPr wrap="square">
            <a:spAutoFit/>
          </a:bodyPr>
          <a:lstStyle/>
          <a:p>
            <a:pPr marL="342900" indent="-342900">
              <a:lnSpc>
                <a:spcPct val="110000"/>
              </a:lnSpc>
              <a:spcAft>
                <a:spcPts val="600"/>
              </a:spcAft>
              <a:buFont typeface="Arial" panose="020B0604020202020204" pitchFamily="34" charset="0"/>
              <a:buChar char="•"/>
            </a:pPr>
            <a:r>
              <a:rPr lang="en-GB" dirty="0"/>
              <a:t>Transfer heat between air streams or fluids.</a:t>
            </a:r>
          </a:p>
          <a:p>
            <a:pPr marL="342900" indent="-342900">
              <a:lnSpc>
                <a:spcPct val="110000"/>
              </a:lnSpc>
              <a:spcAft>
                <a:spcPts val="600"/>
              </a:spcAft>
              <a:buFont typeface="Arial" panose="020B0604020202020204" pitchFamily="34" charset="0"/>
              <a:buChar char="•"/>
            </a:pPr>
            <a:r>
              <a:rPr lang="en-GB" dirty="0"/>
              <a:t>Used for heat recovery and energy savings.</a:t>
            </a:r>
          </a:p>
          <a:p>
            <a:pPr marL="342900" indent="-342900">
              <a:lnSpc>
                <a:spcPct val="110000"/>
              </a:lnSpc>
              <a:spcAft>
                <a:spcPts val="600"/>
              </a:spcAft>
              <a:buFont typeface="Arial" panose="020B0604020202020204" pitchFamily="34" charset="0"/>
              <a:buChar char="•"/>
            </a:pPr>
            <a:r>
              <a:rPr lang="en-GB" dirty="0"/>
              <a:t>Improve overall system efficiency.</a:t>
            </a:r>
          </a:p>
        </p:txBody>
      </p:sp>
      <p:pic>
        <p:nvPicPr>
          <p:cNvPr id="3" name="Picture 2">
            <a:extLst>
              <a:ext uri="{FF2B5EF4-FFF2-40B4-BE49-F238E27FC236}">
                <a16:creationId xmlns:a16="http://schemas.microsoft.com/office/drawing/2014/main" id="{7C2DF99A-B54F-A138-6703-7252E2AE0084}"/>
              </a:ext>
            </a:extLst>
          </p:cNvPr>
          <p:cNvPicPr>
            <a:picLocks noChangeAspect="1"/>
          </p:cNvPicPr>
          <p:nvPr/>
        </p:nvPicPr>
        <p:blipFill>
          <a:blip r:embed="rId3"/>
          <a:stretch>
            <a:fillRect/>
          </a:stretch>
        </p:blipFill>
        <p:spPr>
          <a:xfrm>
            <a:off x="6647085" y="2072644"/>
            <a:ext cx="5233368" cy="3488912"/>
          </a:xfrm>
          <a:prstGeom prst="rect">
            <a:avLst/>
          </a:prstGeom>
        </p:spPr>
      </p:pic>
    </p:spTree>
    <p:extLst>
      <p:ext uri="{BB962C8B-B14F-4D97-AF65-F5344CB8AC3E}">
        <p14:creationId xmlns:p14="http://schemas.microsoft.com/office/powerpoint/2010/main" val="230327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4596-EC7B-E381-8888-F989C07528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B0F0D6-9D3A-68F3-A274-6E916DE05DB0}"/>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Cross‑flow heat exchangers</a:t>
            </a:r>
          </a:p>
        </p:txBody>
      </p:sp>
      <p:sp>
        <p:nvSpPr>
          <p:cNvPr id="6" name="TextBox 5">
            <a:extLst>
              <a:ext uri="{FF2B5EF4-FFF2-40B4-BE49-F238E27FC236}">
                <a16:creationId xmlns:a16="http://schemas.microsoft.com/office/drawing/2014/main" id="{508A6058-7700-99ED-36AE-F2715D92342F}"/>
              </a:ext>
            </a:extLst>
          </p:cNvPr>
          <p:cNvSpPr txBox="1">
            <a:spLocks/>
          </p:cNvSpPr>
          <p:nvPr/>
        </p:nvSpPr>
        <p:spPr>
          <a:xfrm>
            <a:off x="372527" y="1620000"/>
            <a:ext cx="4349786" cy="2553776"/>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pPr marL="342900" indent="-342900">
              <a:spcAft>
                <a:spcPts val="600"/>
              </a:spcAft>
              <a:buFont typeface="Arial" panose="020B0604020202020204" pitchFamily="34" charset="0"/>
              <a:buChar char="•"/>
            </a:pPr>
            <a:r>
              <a:rPr lang="en-GB" dirty="0"/>
              <a:t>Air streams pass at 90° angles.</a:t>
            </a:r>
          </a:p>
          <a:p>
            <a:pPr marL="342900" indent="-342900">
              <a:spcAft>
                <a:spcPts val="600"/>
              </a:spcAft>
              <a:buFont typeface="Arial" panose="020B0604020202020204" pitchFamily="34" charset="0"/>
              <a:buChar char="•"/>
            </a:pPr>
            <a:r>
              <a:rPr lang="en-GB" dirty="0"/>
              <a:t>Heat transfers through a separating plate.</a:t>
            </a:r>
          </a:p>
          <a:p>
            <a:pPr marL="342900" indent="-342900">
              <a:spcAft>
                <a:spcPts val="600"/>
              </a:spcAft>
              <a:buFont typeface="Arial" panose="020B0604020202020204" pitchFamily="34" charset="0"/>
              <a:buChar char="•"/>
            </a:pPr>
            <a:r>
              <a:rPr lang="en-GB" dirty="0"/>
              <a:t>No mixing of air streams.</a:t>
            </a:r>
          </a:p>
          <a:p>
            <a:pPr marL="342900" indent="-342900">
              <a:spcAft>
                <a:spcPts val="600"/>
              </a:spcAft>
              <a:buFont typeface="Arial" panose="020B0604020202020204" pitchFamily="34" charset="0"/>
              <a:buChar char="•"/>
            </a:pPr>
            <a:r>
              <a:rPr lang="en-GB" dirty="0"/>
              <a:t>Simple, reliable, low maintenance.</a:t>
            </a:r>
          </a:p>
          <a:p>
            <a:pPr marL="342900" indent="-342900">
              <a:spcAft>
                <a:spcPts val="600"/>
              </a:spcAft>
              <a:buFont typeface="Arial" panose="020B0604020202020204" pitchFamily="34" charset="0"/>
              <a:buChar char="•"/>
            </a:pPr>
            <a:r>
              <a:rPr lang="en-GB" dirty="0"/>
              <a:t>Typical thermal efficiency 40–65%; dual/counterflow up to ~75–85%.</a:t>
            </a:r>
          </a:p>
        </p:txBody>
      </p:sp>
      <p:pic>
        <p:nvPicPr>
          <p:cNvPr id="2" name="Picture 1" descr="img_crossflow.png">
            <a:extLst>
              <a:ext uri="{FF2B5EF4-FFF2-40B4-BE49-F238E27FC236}">
                <a16:creationId xmlns:a16="http://schemas.microsoft.com/office/drawing/2014/main" id="{7B62731E-9481-7E7E-DDAC-980500F9691C}"/>
              </a:ext>
            </a:extLst>
          </p:cNvPr>
          <p:cNvPicPr>
            <a:picLocks noChangeAspect="1"/>
          </p:cNvPicPr>
          <p:nvPr/>
        </p:nvPicPr>
        <p:blipFill>
          <a:blip r:embed="rId3"/>
          <a:stretch>
            <a:fillRect/>
          </a:stretch>
        </p:blipFill>
        <p:spPr>
          <a:xfrm>
            <a:off x="4722313" y="1615043"/>
            <a:ext cx="4731708" cy="2563690"/>
          </a:xfrm>
          <a:prstGeom prst="rect">
            <a:avLst/>
          </a:prstGeom>
        </p:spPr>
      </p:pic>
      <p:pic>
        <p:nvPicPr>
          <p:cNvPr id="4" name="Picture 3">
            <a:extLst>
              <a:ext uri="{FF2B5EF4-FFF2-40B4-BE49-F238E27FC236}">
                <a16:creationId xmlns:a16="http://schemas.microsoft.com/office/drawing/2014/main" id="{6CDB2C31-ACA6-E373-8506-808C4FD38122}"/>
              </a:ext>
            </a:extLst>
          </p:cNvPr>
          <p:cNvPicPr>
            <a:picLocks noChangeAspect="1"/>
          </p:cNvPicPr>
          <p:nvPr/>
        </p:nvPicPr>
        <p:blipFill>
          <a:blip r:embed="rId4"/>
          <a:stretch>
            <a:fillRect/>
          </a:stretch>
        </p:blipFill>
        <p:spPr>
          <a:xfrm>
            <a:off x="8024793" y="3240934"/>
            <a:ext cx="4145259" cy="2763506"/>
          </a:xfrm>
          <a:prstGeom prst="rect">
            <a:avLst/>
          </a:prstGeom>
        </p:spPr>
      </p:pic>
    </p:spTree>
    <p:extLst>
      <p:ext uri="{BB962C8B-B14F-4D97-AF65-F5344CB8AC3E}">
        <p14:creationId xmlns:p14="http://schemas.microsoft.com/office/powerpoint/2010/main" val="91289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1B9AA-3EBA-2228-8F38-D90958F1DCE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2439B73-C0A6-81FA-65D9-34652D553937}"/>
              </a:ext>
            </a:extLst>
          </p:cNvPr>
          <p:cNvPicPr>
            <a:picLocks noChangeAspect="1"/>
          </p:cNvPicPr>
          <p:nvPr/>
        </p:nvPicPr>
        <p:blipFill>
          <a:blip r:embed="rId3"/>
          <a:stretch>
            <a:fillRect/>
          </a:stretch>
        </p:blipFill>
        <p:spPr>
          <a:xfrm>
            <a:off x="7375594" y="2843517"/>
            <a:ext cx="4504030" cy="3004478"/>
          </a:xfrm>
          <a:prstGeom prst="rect">
            <a:avLst/>
          </a:prstGeom>
        </p:spPr>
      </p:pic>
      <p:sp>
        <p:nvSpPr>
          <p:cNvPr id="3" name="TextBox 2">
            <a:extLst>
              <a:ext uri="{FF2B5EF4-FFF2-40B4-BE49-F238E27FC236}">
                <a16:creationId xmlns:a16="http://schemas.microsoft.com/office/drawing/2014/main" id="{659DD79E-6EFB-FDE0-A55B-02ED0BF407A0}"/>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dirty="0">
                <a:solidFill>
                  <a:srgbClr val="FC4421"/>
                </a:solidFill>
                <a:latin typeface="Arial" panose="020B0604020202020204" pitchFamily="34" charset="0"/>
                <a:cs typeface="Arial" panose="020B0604020202020204" pitchFamily="34" charset="0"/>
              </a:rPr>
              <a:t>Thermal heat recovery wheels</a:t>
            </a:r>
          </a:p>
        </p:txBody>
      </p:sp>
      <p:sp>
        <p:nvSpPr>
          <p:cNvPr id="4" name="TextBox 3">
            <a:extLst>
              <a:ext uri="{FF2B5EF4-FFF2-40B4-BE49-F238E27FC236}">
                <a16:creationId xmlns:a16="http://schemas.microsoft.com/office/drawing/2014/main" id="{62397FE2-AC02-6A93-C7CD-3E05BD29F6E3}"/>
              </a:ext>
            </a:extLst>
          </p:cNvPr>
          <p:cNvSpPr txBox="1">
            <a:spLocks/>
          </p:cNvSpPr>
          <p:nvPr/>
        </p:nvSpPr>
        <p:spPr>
          <a:xfrm>
            <a:off x="360001" y="1800049"/>
            <a:ext cx="3234969" cy="4462760"/>
          </a:xfrm>
          <a:prstGeom prst="rect">
            <a:avLst/>
          </a:prstGeom>
          <a:noFill/>
        </p:spPr>
        <p:txBody>
          <a:bodyPr wrap="square" lIns="0" tIns="0" rIns="0" bIns="0">
            <a:spAutoFit/>
          </a:bodyPr>
          <a:lstStyle/>
          <a:p>
            <a:pPr marL="342900" indent="-342900">
              <a:spcAft>
                <a:spcPts val="600"/>
              </a:spcAft>
              <a:buFont typeface="Arial" panose="020B0604020202020204" pitchFamily="34" charset="0"/>
              <a:buChar char="•"/>
            </a:pPr>
            <a:r>
              <a:rPr lang="en-GB" sz="2400" dirty="0"/>
              <a:t>Rotating wheel absorbs and transfers heat and moisture.</a:t>
            </a:r>
          </a:p>
          <a:p>
            <a:pPr marL="342900" indent="-342900">
              <a:spcAft>
                <a:spcPts val="600"/>
              </a:spcAft>
              <a:buFont typeface="Arial" panose="020B0604020202020204" pitchFamily="34" charset="0"/>
              <a:buChar char="•"/>
            </a:pPr>
            <a:r>
              <a:rPr lang="en-GB" sz="2400" dirty="0"/>
              <a:t>Transfers heat between outgoing exhaust air to incoming fresh air.</a:t>
            </a:r>
          </a:p>
          <a:p>
            <a:pPr marL="342900" indent="-342900">
              <a:buFont typeface="Arial" panose="020B0604020202020204" pitchFamily="34" charset="0"/>
              <a:buChar char="•"/>
            </a:pPr>
            <a:r>
              <a:rPr lang="en-GB" sz="2400" dirty="0"/>
              <a:t>High efficiency </a:t>
            </a:r>
            <a:br>
              <a:rPr lang="en-GB" sz="2400" dirty="0"/>
            </a:br>
            <a:r>
              <a:rPr lang="en-GB" sz="2400" dirty="0"/>
              <a:t>(85–90%).</a:t>
            </a:r>
          </a:p>
          <a:p>
            <a:pPr>
              <a:spcAft>
                <a:spcPts val="600"/>
              </a:spcAft>
            </a:pPr>
            <a:br>
              <a:rPr lang="en-GB" sz="2000" dirty="0"/>
            </a:br>
            <a:endParaRPr lang="en-GB" sz="2000" dirty="0"/>
          </a:p>
        </p:txBody>
      </p:sp>
      <p:pic>
        <p:nvPicPr>
          <p:cNvPr id="2" name="Picture 1" descr="img_wheel.png">
            <a:extLst>
              <a:ext uri="{FF2B5EF4-FFF2-40B4-BE49-F238E27FC236}">
                <a16:creationId xmlns:a16="http://schemas.microsoft.com/office/drawing/2014/main" id="{3BEEAF64-6B00-D57D-1958-5DC751E2F5F0}"/>
              </a:ext>
            </a:extLst>
          </p:cNvPr>
          <p:cNvPicPr>
            <a:picLocks noChangeAspect="1"/>
          </p:cNvPicPr>
          <p:nvPr/>
        </p:nvPicPr>
        <p:blipFill>
          <a:blip r:embed="rId4"/>
          <a:stretch>
            <a:fillRect/>
          </a:stretch>
        </p:blipFill>
        <p:spPr>
          <a:xfrm>
            <a:off x="4491741" y="1800049"/>
            <a:ext cx="3256141" cy="2365658"/>
          </a:xfrm>
          <a:prstGeom prst="rect">
            <a:avLst/>
          </a:prstGeom>
        </p:spPr>
      </p:pic>
    </p:spTree>
    <p:extLst>
      <p:ext uri="{BB962C8B-B14F-4D97-AF65-F5344CB8AC3E}">
        <p14:creationId xmlns:p14="http://schemas.microsoft.com/office/powerpoint/2010/main" val="397434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72F3D-6342-596E-E3E8-479EC69F4F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D99309-59BD-B500-4773-D6D609E3958F}"/>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Run‑around coils</a:t>
            </a:r>
          </a:p>
        </p:txBody>
      </p:sp>
      <p:sp>
        <p:nvSpPr>
          <p:cNvPr id="4" name="TextBox 3">
            <a:extLst>
              <a:ext uri="{FF2B5EF4-FFF2-40B4-BE49-F238E27FC236}">
                <a16:creationId xmlns:a16="http://schemas.microsoft.com/office/drawing/2014/main" id="{05F9C8C0-9928-051F-6853-CEBDD86583F9}"/>
              </a:ext>
            </a:extLst>
          </p:cNvPr>
          <p:cNvSpPr txBox="1"/>
          <p:nvPr/>
        </p:nvSpPr>
        <p:spPr>
          <a:xfrm>
            <a:off x="350728" y="1620000"/>
            <a:ext cx="10597019" cy="4305794"/>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1200" cap="none" spc="0" normalizeH="0" baseline="0" noProof="0" dirty="0">
                <a:ln>
                  <a:noFill/>
                </a:ln>
                <a:solidFill>
                  <a:prstClr val="black"/>
                </a:solidFill>
                <a:effectLst/>
                <a:uLnTx/>
                <a:uFillTx/>
                <a:ea typeface="+mn-ea"/>
                <a:cs typeface="+mn-cs"/>
              </a:rPr>
              <a:t>A run‑around coil system is a closed‑loop heat recovery system consisting of:</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exhaust air coil (extract side)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supply air coil (fresh air side)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pump circulating a heat‑transfer fluid (usually water or water‑glycol mixture)</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pipework linking the two coils.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1200" cap="none" spc="0" normalizeH="0" baseline="0" noProof="0" dirty="0">
                <a:ln>
                  <a:noFill/>
                </a:ln>
                <a:solidFill>
                  <a:prstClr val="black"/>
                </a:solidFill>
                <a:effectLst/>
                <a:uLnTx/>
                <a:uFillTx/>
                <a:ea typeface="+mn-ea"/>
                <a:cs typeface="+mn-cs"/>
              </a:rPr>
              <a:t>It transfers heat from one air stream to another without mixing the air streams.</a:t>
            </a:r>
          </a:p>
          <a:p>
            <a:pPr lvl="0" defTabSz="457200">
              <a:spcBef>
                <a:spcPct val="20000"/>
              </a:spcBef>
              <a:defRPr/>
            </a:pPr>
            <a:r>
              <a:rPr kumimoji="0" lang="en-GB" sz="2400" b="0" i="0" u="none" strike="noStrike" kern="1200" cap="none" spc="0" normalizeH="0" baseline="0" noProof="0" dirty="0">
                <a:ln>
                  <a:noFill/>
                </a:ln>
                <a:solidFill>
                  <a:prstClr val="black"/>
                </a:solidFill>
                <a:effectLst/>
                <a:uLnTx/>
                <a:uFillTx/>
                <a:ea typeface="+mn-ea"/>
                <a:cs typeface="+mn-cs"/>
              </a:rPr>
              <a:t>Effectiveness commonly ~45–60% </a:t>
            </a:r>
            <a:r>
              <a:rPr lang="en-GB" sz="2400" dirty="0"/>
              <a:t>–</a:t>
            </a:r>
            <a:r>
              <a:rPr lang="en-GB" sz="2400" dirty="0">
                <a:solidFill>
                  <a:prstClr val="black"/>
                </a:solidFill>
              </a:rPr>
              <a:t> </a:t>
            </a:r>
            <a:r>
              <a:rPr kumimoji="0" lang="en-GB" sz="2400" b="0" i="0" u="none" strike="noStrike" kern="1200" cap="none" spc="0" normalizeH="0" baseline="0" noProof="0" dirty="0">
                <a:ln>
                  <a:noFill/>
                </a:ln>
                <a:solidFill>
                  <a:prstClr val="black"/>
                </a:solidFill>
                <a:effectLst/>
                <a:uLnTx/>
                <a:uFillTx/>
                <a:ea typeface="+mn-ea"/>
                <a:cs typeface="+mn-cs"/>
              </a:rPr>
              <a:t>can exceed this with optimised multi-coil arrangements.</a:t>
            </a:r>
          </a:p>
        </p:txBody>
      </p:sp>
    </p:spTree>
    <p:extLst>
      <p:ext uri="{BB962C8B-B14F-4D97-AF65-F5344CB8AC3E}">
        <p14:creationId xmlns:p14="http://schemas.microsoft.com/office/powerpoint/2010/main" val="364414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0560A-3E35-FE79-6B7C-9F2BD416D9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CA008C-7D18-3558-60CB-F977868D8AFE}"/>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Run‑around coils</a:t>
            </a:r>
          </a:p>
        </p:txBody>
      </p:sp>
      <p:pic>
        <p:nvPicPr>
          <p:cNvPr id="2" name="Picture 1" descr="img_runaround.png">
            <a:extLst>
              <a:ext uri="{FF2B5EF4-FFF2-40B4-BE49-F238E27FC236}">
                <a16:creationId xmlns:a16="http://schemas.microsoft.com/office/drawing/2014/main" id="{BA726994-B3B2-2152-86EC-7E819A6AC95F}"/>
              </a:ext>
            </a:extLst>
          </p:cNvPr>
          <p:cNvPicPr>
            <a:picLocks noChangeAspect="1"/>
          </p:cNvPicPr>
          <p:nvPr/>
        </p:nvPicPr>
        <p:blipFill>
          <a:blip r:embed="rId3"/>
          <a:stretch>
            <a:fillRect/>
          </a:stretch>
        </p:blipFill>
        <p:spPr>
          <a:xfrm>
            <a:off x="707720" y="1893774"/>
            <a:ext cx="4610673" cy="3617677"/>
          </a:xfrm>
          <a:prstGeom prst="rect">
            <a:avLst/>
          </a:prstGeom>
        </p:spPr>
      </p:pic>
      <p:pic>
        <p:nvPicPr>
          <p:cNvPr id="5" name="Content Placeholder 4">
            <a:extLst>
              <a:ext uri="{FF2B5EF4-FFF2-40B4-BE49-F238E27FC236}">
                <a16:creationId xmlns:a16="http://schemas.microsoft.com/office/drawing/2014/main" id="{579A3FE8-47BA-6FDB-1B98-AD8AFD37DE1F}"/>
              </a:ext>
            </a:extLst>
          </p:cNvPr>
          <p:cNvPicPr>
            <a:picLocks noChangeAspect="1"/>
          </p:cNvPicPr>
          <p:nvPr/>
        </p:nvPicPr>
        <p:blipFill>
          <a:blip r:embed="rId4"/>
          <a:srcRect/>
          <a:stretch/>
        </p:blipFill>
        <p:spPr>
          <a:xfrm>
            <a:off x="6119812" y="1893774"/>
            <a:ext cx="5052602" cy="3368402"/>
          </a:xfrm>
          <a:prstGeom prst="rect">
            <a:avLst/>
          </a:prstGeom>
        </p:spPr>
      </p:pic>
    </p:spTree>
    <p:extLst>
      <p:ext uri="{BB962C8B-B14F-4D97-AF65-F5344CB8AC3E}">
        <p14:creationId xmlns:p14="http://schemas.microsoft.com/office/powerpoint/2010/main" val="308140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BDFA-3D8A-0C0D-DC21-1B9A91DFC7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AF424E-367A-DB95-6AC5-389EC05D7AAF}"/>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Capacity controls</a:t>
            </a:r>
          </a:p>
        </p:txBody>
      </p:sp>
      <p:sp>
        <p:nvSpPr>
          <p:cNvPr id="4" name="TextBox 3">
            <a:extLst>
              <a:ext uri="{FF2B5EF4-FFF2-40B4-BE49-F238E27FC236}">
                <a16:creationId xmlns:a16="http://schemas.microsoft.com/office/drawing/2014/main" id="{A6494490-CA26-6A2D-885A-CFA0AB393912}"/>
              </a:ext>
            </a:extLst>
          </p:cNvPr>
          <p:cNvSpPr txBox="1"/>
          <p:nvPr/>
        </p:nvSpPr>
        <p:spPr>
          <a:xfrm>
            <a:off x="360001" y="1662214"/>
            <a:ext cx="10488824" cy="1824346"/>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sz="2400" dirty="0"/>
              <a:t>Adjust output to match demand.</a:t>
            </a:r>
          </a:p>
          <a:p>
            <a:pPr marL="342900" indent="-342900">
              <a:lnSpc>
                <a:spcPct val="110000"/>
              </a:lnSpc>
              <a:spcAft>
                <a:spcPts val="600"/>
              </a:spcAft>
              <a:buFont typeface="Arial" panose="020B0604020202020204" pitchFamily="34" charset="0"/>
              <a:buChar char="•"/>
            </a:pPr>
            <a:r>
              <a:rPr lang="en-GB" sz="2400" dirty="0"/>
              <a:t>Types: On/off, step control, inverter.</a:t>
            </a:r>
          </a:p>
          <a:p>
            <a:pPr marL="342900" indent="-342900">
              <a:lnSpc>
                <a:spcPct val="110000"/>
              </a:lnSpc>
              <a:spcAft>
                <a:spcPts val="600"/>
              </a:spcAft>
              <a:buFont typeface="Arial" panose="020B0604020202020204" pitchFamily="34" charset="0"/>
              <a:buChar char="•"/>
            </a:pPr>
            <a:r>
              <a:rPr lang="en-GB" sz="2400" dirty="0"/>
              <a:t>Improves energy efficiency.</a:t>
            </a:r>
          </a:p>
          <a:p>
            <a:pPr marL="342900" indent="-342900">
              <a:lnSpc>
                <a:spcPct val="110000"/>
              </a:lnSpc>
              <a:spcAft>
                <a:spcPts val="600"/>
              </a:spcAft>
              <a:buFont typeface="Arial" panose="020B0604020202020204" pitchFamily="34" charset="0"/>
              <a:buChar char="•"/>
            </a:pPr>
            <a:r>
              <a:rPr lang="en-GB" sz="2400" dirty="0"/>
              <a:t>Reduces wear and tear.</a:t>
            </a:r>
          </a:p>
        </p:txBody>
      </p:sp>
      <p:pic>
        <p:nvPicPr>
          <p:cNvPr id="2" name="Picture 1">
            <a:extLst>
              <a:ext uri="{FF2B5EF4-FFF2-40B4-BE49-F238E27FC236}">
                <a16:creationId xmlns:a16="http://schemas.microsoft.com/office/drawing/2014/main" id="{3780A19D-14E2-FA6B-AB97-38C8AAAB06F1}"/>
              </a:ext>
            </a:extLst>
          </p:cNvPr>
          <p:cNvPicPr>
            <a:picLocks noChangeAspect="1"/>
          </p:cNvPicPr>
          <p:nvPr/>
        </p:nvPicPr>
        <p:blipFill>
          <a:blip r:embed="rId3"/>
          <a:srcRect/>
          <a:stretch/>
        </p:blipFill>
        <p:spPr>
          <a:xfrm>
            <a:off x="5602947" y="2037144"/>
            <a:ext cx="5428940" cy="3619293"/>
          </a:xfrm>
          <a:prstGeom prst="rect">
            <a:avLst/>
          </a:prstGeom>
        </p:spPr>
      </p:pic>
    </p:spTree>
    <p:extLst>
      <p:ext uri="{BB962C8B-B14F-4D97-AF65-F5344CB8AC3E}">
        <p14:creationId xmlns:p14="http://schemas.microsoft.com/office/powerpoint/2010/main" val="356123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77C2-5E99-78B8-E025-B759000403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60C891-4962-AAEC-6506-9E84987330CC}"/>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Inverter controls</a:t>
            </a:r>
          </a:p>
        </p:txBody>
      </p:sp>
      <p:sp>
        <p:nvSpPr>
          <p:cNvPr id="4" name="TextBox 3">
            <a:extLst>
              <a:ext uri="{FF2B5EF4-FFF2-40B4-BE49-F238E27FC236}">
                <a16:creationId xmlns:a16="http://schemas.microsoft.com/office/drawing/2014/main" id="{AFA1CC85-9324-11EA-77A2-8B966BAE3460}"/>
              </a:ext>
            </a:extLst>
          </p:cNvPr>
          <p:cNvSpPr txBox="1"/>
          <p:nvPr/>
        </p:nvSpPr>
        <p:spPr>
          <a:xfrm>
            <a:off x="360001" y="1662214"/>
            <a:ext cx="10488824" cy="2302169"/>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sz="2400" dirty="0"/>
              <a:t>Adjust compressor speed continuously.</a:t>
            </a:r>
          </a:p>
          <a:p>
            <a:pPr marL="342900" indent="-342900">
              <a:lnSpc>
                <a:spcPct val="110000"/>
              </a:lnSpc>
              <a:spcAft>
                <a:spcPts val="600"/>
              </a:spcAft>
              <a:buFont typeface="Arial" panose="020B0604020202020204" pitchFamily="34" charset="0"/>
              <a:buChar char="•"/>
            </a:pPr>
            <a:r>
              <a:rPr lang="en-GB" sz="2400" dirty="0"/>
              <a:t>Provide infinite load positions.</a:t>
            </a:r>
          </a:p>
          <a:p>
            <a:pPr marL="342900" indent="-342900">
              <a:lnSpc>
                <a:spcPct val="110000"/>
              </a:lnSpc>
              <a:spcAft>
                <a:spcPts val="600"/>
              </a:spcAft>
              <a:buFont typeface="Arial" panose="020B0604020202020204" pitchFamily="34" charset="0"/>
              <a:buChar char="•"/>
            </a:pPr>
            <a:r>
              <a:rPr lang="en-GB" sz="2400" dirty="0"/>
              <a:t>Improve efficiency and comfort.</a:t>
            </a:r>
          </a:p>
          <a:p>
            <a:pPr marL="342900" indent="-342900">
              <a:lnSpc>
                <a:spcPct val="110000"/>
              </a:lnSpc>
              <a:spcAft>
                <a:spcPts val="600"/>
              </a:spcAft>
              <a:buFont typeface="Arial" panose="020B0604020202020204" pitchFamily="34" charset="0"/>
              <a:buChar char="•"/>
            </a:pPr>
            <a:r>
              <a:rPr lang="en-GB" sz="2400" dirty="0"/>
              <a:t>Reduce energy use and noise.</a:t>
            </a:r>
          </a:p>
          <a:p>
            <a:endParaRPr lang="en-GB" sz="2400" dirty="0"/>
          </a:p>
        </p:txBody>
      </p:sp>
    </p:spTree>
    <p:extLst>
      <p:ext uri="{BB962C8B-B14F-4D97-AF65-F5344CB8AC3E}">
        <p14:creationId xmlns:p14="http://schemas.microsoft.com/office/powerpoint/2010/main" val="382327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87ABB-970F-0B3E-CD02-4C1601554F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F72221-6F66-FB81-D752-2E3D0E8131BE}"/>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dirty="0">
                <a:solidFill>
                  <a:srgbClr val="FC4421"/>
                </a:solidFill>
                <a:latin typeface="Arial" panose="020B0604020202020204" pitchFamily="34" charset="0"/>
                <a:cs typeface="Arial" panose="020B0604020202020204" pitchFamily="34" charset="0"/>
              </a:rPr>
              <a:t>Standard vs. Inverter controls</a:t>
            </a:r>
          </a:p>
        </p:txBody>
      </p:sp>
      <p:sp>
        <p:nvSpPr>
          <p:cNvPr id="4" name="TextBox 3">
            <a:extLst>
              <a:ext uri="{FF2B5EF4-FFF2-40B4-BE49-F238E27FC236}">
                <a16:creationId xmlns:a16="http://schemas.microsoft.com/office/drawing/2014/main" id="{54152913-ADE2-E9C7-1E4C-DE03BA1DD5F5}"/>
              </a:ext>
            </a:extLst>
          </p:cNvPr>
          <p:cNvSpPr txBox="1"/>
          <p:nvPr/>
        </p:nvSpPr>
        <p:spPr>
          <a:xfrm>
            <a:off x="360001" y="1662214"/>
            <a:ext cx="10488824" cy="1107996"/>
          </a:xfrm>
          <a:prstGeom prst="rect">
            <a:avLst/>
          </a:prstGeom>
          <a:noFill/>
        </p:spPr>
        <p:txBody>
          <a:bodyPr wrap="square" lIns="0" tIns="0" rIns="0" bIns="0">
            <a:spAutoFit/>
          </a:bodyPr>
          <a:lstStyle/>
          <a:p>
            <a:r>
              <a:rPr lang="en-GB" sz="2400"/>
              <a:t>Summary</a:t>
            </a:r>
          </a:p>
          <a:p>
            <a:endParaRPr lang="en-GB" sz="2400"/>
          </a:p>
          <a:p>
            <a:endParaRPr lang="en-GB" sz="2400"/>
          </a:p>
        </p:txBody>
      </p:sp>
      <p:pic>
        <p:nvPicPr>
          <p:cNvPr id="5" name="Picture 4">
            <a:extLst>
              <a:ext uri="{FF2B5EF4-FFF2-40B4-BE49-F238E27FC236}">
                <a16:creationId xmlns:a16="http://schemas.microsoft.com/office/drawing/2014/main" id="{368986E1-19E8-BE7B-9CCF-A19F625A92A0}"/>
              </a:ext>
            </a:extLst>
          </p:cNvPr>
          <p:cNvPicPr>
            <a:picLocks noChangeAspect="1"/>
          </p:cNvPicPr>
          <p:nvPr/>
        </p:nvPicPr>
        <p:blipFill>
          <a:blip r:embed="rId3"/>
          <a:stretch>
            <a:fillRect/>
          </a:stretch>
        </p:blipFill>
        <p:spPr>
          <a:xfrm>
            <a:off x="875400" y="2412916"/>
            <a:ext cx="10488824" cy="3136114"/>
          </a:xfrm>
          <a:prstGeom prst="rect">
            <a:avLst/>
          </a:prstGeom>
        </p:spPr>
      </p:pic>
    </p:spTree>
    <p:extLst>
      <p:ext uri="{BB962C8B-B14F-4D97-AF65-F5344CB8AC3E}">
        <p14:creationId xmlns:p14="http://schemas.microsoft.com/office/powerpoint/2010/main" val="393498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03610-9612-C3AE-04A5-458A187EB1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E68196-9804-27AC-8E24-3B0B5B859930}"/>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Building Management Systems (BMS)</a:t>
            </a:r>
          </a:p>
        </p:txBody>
      </p:sp>
      <p:sp>
        <p:nvSpPr>
          <p:cNvPr id="4" name="TextBox 3">
            <a:extLst>
              <a:ext uri="{FF2B5EF4-FFF2-40B4-BE49-F238E27FC236}">
                <a16:creationId xmlns:a16="http://schemas.microsoft.com/office/drawing/2014/main" id="{EDC02547-CB93-5B72-8B13-F2C692C9669D}"/>
              </a:ext>
            </a:extLst>
          </p:cNvPr>
          <p:cNvSpPr txBox="1"/>
          <p:nvPr/>
        </p:nvSpPr>
        <p:spPr>
          <a:xfrm>
            <a:off x="360001" y="1662214"/>
            <a:ext cx="10488824" cy="2230611"/>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sz="2400" dirty="0"/>
              <a:t>Monitor and control HVAC, lighting, and energy use</a:t>
            </a:r>
          </a:p>
          <a:p>
            <a:pPr marL="342900" indent="-342900">
              <a:lnSpc>
                <a:spcPct val="110000"/>
              </a:lnSpc>
              <a:spcAft>
                <a:spcPts val="600"/>
              </a:spcAft>
              <a:buFont typeface="Arial" panose="020B0604020202020204" pitchFamily="34" charset="0"/>
              <a:buChar char="•"/>
            </a:pPr>
            <a:r>
              <a:rPr lang="en-GB" sz="2400" dirty="0"/>
              <a:t>Enable load shedding and scheduling </a:t>
            </a:r>
            <a:br>
              <a:rPr lang="en-GB" sz="2400" dirty="0"/>
            </a:br>
            <a:r>
              <a:rPr lang="en-GB" sz="2400" dirty="0"/>
              <a:t>(e.g. widen setpoints, stage equipment, VFD turndown)</a:t>
            </a:r>
          </a:p>
          <a:p>
            <a:pPr marL="342900" indent="-342900">
              <a:lnSpc>
                <a:spcPct val="110000"/>
              </a:lnSpc>
              <a:spcAft>
                <a:spcPts val="600"/>
              </a:spcAft>
              <a:buFont typeface="Arial" panose="020B0604020202020204" pitchFamily="34" charset="0"/>
              <a:buChar char="•"/>
            </a:pPr>
            <a:r>
              <a:rPr lang="en-GB" sz="2400" dirty="0"/>
              <a:t>Improve efficiency and comfort</a:t>
            </a:r>
          </a:p>
          <a:p>
            <a:pPr marL="342900" indent="-342900">
              <a:lnSpc>
                <a:spcPct val="110000"/>
              </a:lnSpc>
              <a:spcAft>
                <a:spcPts val="600"/>
              </a:spcAft>
              <a:buFont typeface="Arial" panose="020B0604020202020204" pitchFamily="34" charset="0"/>
              <a:buChar char="•"/>
            </a:pPr>
            <a:r>
              <a:rPr lang="en-GB" sz="2400" dirty="0"/>
              <a:t>Detect faults early</a:t>
            </a:r>
          </a:p>
        </p:txBody>
      </p:sp>
    </p:spTree>
    <p:extLst>
      <p:ext uri="{BB962C8B-B14F-4D97-AF65-F5344CB8AC3E}">
        <p14:creationId xmlns:p14="http://schemas.microsoft.com/office/powerpoint/2010/main" val="341597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5D46F-8CD0-B5ED-A7FC-600A62FA0CE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452F292-81E7-34FC-A0FB-CEFAF614B043}"/>
              </a:ext>
            </a:extLst>
          </p:cNvPr>
          <p:cNvSpPr txBox="1">
            <a:spLocks/>
          </p:cNvSpPr>
          <p:nvPr/>
        </p:nvSpPr>
        <p:spPr>
          <a:xfrm>
            <a:off x="252000" y="972000"/>
            <a:ext cx="10488824" cy="648000"/>
          </a:xfrm>
        </p:spPr>
        <p:txBody>
          <a:bodyPr anchor="ctr">
            <a:noAutofit/>
          </a:bodyPr>
          <a:lstStyle>
            <a:lvl1pPr algn="l" defTabSz="914400" rtl="0" eaLnBrk="1" latinLnBrk="0" hangingPunct="1">
              <a:lnSpc>
                <a:spcPct val="100000"/>
              </a:lnSpc>
              <a:spcBef>
                <a:spcPct val="0"/>
              </a:spcBef>
              <a:buNone/>
              <a:defRPr sz="5000" kern="1200">
                <a:solidFill>
                  <a:schemeClr val="bg1"/>
                </a:solidFill>
                <a:latin typeface="Enginuity" pitchFamily="2" charset="-128"/>
                <a:ea typeface="Enginuity" pitchFamily="2" charset="-128"/>
                <a:cs typeface="+mj-cs"/>
              </a:defRPr>
            </a:lvl1pPr>
          </a:lstStyle>
          <a:p>
            <a:endParaRPr lang="en-GB" sz="3600" b="1" dirty="0">
              <a:solidFill>
                <a:srgbClr val="FC4421"/>
              </a:solidFill>
              <a:latin typeface="Arial" panose="020B0604020202020204" pitchFamily="34" charset="0"/>
              <a:cs typeface="Arial" panose="020B0604020202020204" pitchFamily="34" charset="0"/>
            </a:endParaRPr>
          </a:p>
          <a:p>
            <a:endParaRPr lang="en-GB" sz="3600" b="1" dirty="0">
              <a:solidFill>
                <a:srgbClr val="FC4421"/>
              </a:solidFill>
              <a:latin typeface="Arial" panose="020B0604020202020204" pitchFamily="34" charset="0"/>
              <a:cs typeface="Arial" panose="020B0604020202020204" pitchFamily="34" charset="0"/>
            </a:endParaRPr>
          </a:p>
          <a:p>
            <a:endParaRPr lang="en-GB" sz="3600" b="1" dirty="0">
              <a:solidFill>
                <a:srgbClr val="FC4421"/>
              </a:solidFill>
              <a:latin typeface="Arial" panose="020B0604020202020204" pitchFamily="34" charset="0"/>
              <a:cs typeface="Arial" panose="020B0604020202020204" pitchFamily="34" charset="0"/>
            </a:endParaRPr>
          </a:p>
          <a:p>
            <a:r>
              <a:rPr lang="en-GB" sz="3600" b="1" dirty="0">
                <a:solidFill>
                  <a:srgbClr val="FC4421"/>
                </a:solidFill>
                <a:latin typeface="Arial" panose="020B0604020202020204" pitchFamily="34" charset="0"/>
                <a:cs typeface="Arial" panose="020B0604020202020204" pitchFamily="34" charset="0"/>
              </a:rPr>
              <a:t>Objectives</a:t>
            </a:r>
          </a:p>
          <a:p>
            <a:r>
              <a:rPr lang="en-GB" sz="3600" dirty="0">
                <a:solidFill>
                  <a:srgbClr val="3C3AFF"/>
                </a:solidFill>
                <a:latin typeface="Arial" panose="020B0604020202020204" pitchFamily="34" charset="0"/>
                <a:cs typeface="Arial" panose="020B0604020202020204" pitchFamily="34" charset="0"/>
              </a:rPr>
              <a:t> </a:t>
            </a:r>
            <a:br>
              <a:rPr lang="en-GB" sz="3600" dirty="0">
                <a:solidFill>
                  <a:srgbClr val="3C3AFF"/>
                </a:solidFill>
                <a:latin typeface="Arial" panose="020B0604020202020204" pitchFamily="34" charset="0"/>
                <a:cs typeface="Arial" panose="020B0604020202020204" pitchFamily="34" charset="0"/>
              </a:rPr>
            </a:br>
            <a:br>
              <a:rPr lang="en-GB" sz="3600" dirty="0">
                <a:solidFill>
                  <a:srgbClr val="3C3AFF"/>
                </a:solidFill>
                <a:latin typeface="Arial" panose="020B0604020202020204" pitchFamily="34" charset="0"/>
                <a:cs typeface="Arial" panose="020B0604020202020204" pitchFamily="34" charset="0"/>
              </a:rPr>
            </a:br>
            <a:endParaRPr lang="en-GB" sz="3600" dirty="0">
              <a:solidFill>
                <a:srgbClr val="3C3AF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80F37B8-0138-0DD3-F2FE-EBAF279079A1}"/>
              </a:ext>
            </a:extLst>
          </p:cNvPr>
          <p:cNvSpPr/>
          <p:nvPr/>
        </p:nvSpPr>
        <p:spPr>
          <a:xfrm>
            <a:off x="385052" y="1787523"/>
            <a:ext cx="11658739" cy="3110154"/>
          </a:xfrm>
          <a:prstGeom prst="rect">
            <a:avLst/>
          </a:prstGeom>
        </p:spPr>
        <p:txBody>
          <a:bodyPr wrap="square" lIns="0" tIns="0" rIns="0" bIns="0" anchor="t">
            <a:noAutofit/>
          </a:bodyPr>
          <a:lstStyle/>
          <a:p>
            <a:pPr defTabSz="1216061" fontAlgn="base">
              <a:lnSpc>
                <a:spcPct val="110000"/>
              </a:lnSpc>
              <a:spcAft>
                <a:spcPts val="1200"/>
              </a:spcAft>
              <a:buClr>
                <a:srgbClr val="000000">
                  <a:lumMod val="100000"/>
                </a:srgbClr>
              </a:buClr>
              <a:buSzPct val="100000"/>
              <a:defRPr/>
            </a:pPr>
            <a:r>
              <a:rPr lang="en-GB" sz="2400" kern="0" dirty="0">
                <a:solidFill>
                  <a:srgbClr val="000000"/>
                </a:solidFill>
                <a:latin typeface="Arial" panose="020B0604020202020204" pitchFamily="34" charset="0"/>
                <a:ea typeface="ＭＳ Ｐゴシック" charset="-128"/>
                <a:cs typeface="Arial"/>
              </a:rPr>
              <a:t>By the end of this session, you should be able to: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ea typeface="+mn-ea"/>
                <a:cs typeface="+mn-cs"/>
              </a:rPr>
              <a:t>Understand</a:t>
            </a:r>
            <a:r>
              <a:rPr kumimoji="0" lang="en-GB" sz="2400" b="0" i="0" u="none" strike="noStrike" kern="1200" cap="none" spc="0" normalizeH="0" baseline="0" noProof="0" dirty="0">
                <a:ln>
                  <a:noFill/>
                </a:ln>
                <a:solidFill>
                  <a:prstClr val="black"/>
                </a:solidFill>
                <a:effectLst/>
                <a:uLnTx/>
                <a:uFillTx/>
                <a:ea typeface="+mn-ea"/>
                <a:cs typeface="+mn-cs"/>
              </a:rPr>
              <a:t> the importance of sustainability in air conditioning.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ea typeface="+mn-ea"/>
                <a:cs typeface="+mn-cs"/>
              </a:rPr>
              <a:t>Explore</a:t>
            </a:r>
            <a:r>
              <a:rPr kumimoji="0" lang="en-GB" sz="2400" b="0" i="0" u="none" strike="noStrike" kern="1200" cap="none" spc="0" normalizeH="0" baseline="0" noProof="0" dirty="0">
                <a:ln>
                  <a:noFill/>
                </a:ln>
                <a:solidFill>
                  <a:prstClr val="black"/>
                </a:solidFill>
                <a:effectLst/>
                <a:uLnTx/>
                <a:uFillTx/>
                <a:ea typeface="+mn-ea"/>
                <a:cs typeface="+mn-cs"/>
              </a:rPr>
              <a:t> energy efficiency methods and technologies.</a:t>
            </a:r>
            <a:endParaRPr kumimoji="0" lang="en-GB" sz="2400" b="0" i="0" u="none" strike="noStrike" kern="1200" cap="none" spc="0" normalizeH="0" baseline="0" noProof="0" dirty="0">
              <a:ln>
                <a:noFill/>
              </a:ln>
              <a:solidFill>
                <a:prstClr val="black"/>
              </a:solidFill>
              <a:effectLst/>
              <a:uLnTx/>
              <a:uFillTx/>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ea typeface="+mn-ea"/>
                <a:cs typeface="+mn-cs"/>
              </a:rPr>
              <a:t>Learn</a:t>
            </a:r>
            <a:r>
              <a:rPr kumimoji="0" lang="en-GB" sz="2400" b="0" i="0" u="none" strike="noStrike" kern="1200" cap="none" spc="0" normalizeH="0" baseline="0" noProof="0" dirty="0">
                <a:ln>
                  <a:noFill/>
                </a:ln>
                <a:solidFill>
                  <a:prstClr val="black"/>
                </a:solidFill>
                <a:effectLst/>
                <a:uLnTx/>
                <a:uFillTx/>
                <a:ea typeface="+mn-ea"/>
                <a:cs typeface="+mn-cs"/>
              </a:rPr>
              <a:t> about heat exchangers and heat recovery systems.</a:t>
            </a:r>
            <a:endParaRPr kumimoji="0" lang="en-GB" sz="2400" b="0" i="0" u="none" strike="noStrike" kern="1200" cap="none" spc="0" normalizeH="0" baseline="0" noProof="0" dirty="0">
              <a:ln>
                <a:noFill/>
              </a:ln>
              <a:solidFill>
                <a:prstClr val="black"/>
              </a:solidFill>
              <a:effectLst/>
              <a:uLnTx/>
              <a:uFillTx/>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ea typeface="+mn-ea"/>
                <a:cs typeface="+mn-cs"/>
              </a:rPr>
              <a:t>Understand</a:t>
            </a:r>
            <a:r>
              <a:rPr kumimoji="0" lang="en-GB" sz="2400" b="0" i="0" u="none" strike="noStrike" kern="1200" cap="none" spc="0" normalizeH="0" baseline="0" noProof="0" dirty="0">
                <a:ln>
                  <a:noFill/>
                </a:ln>
                <a:solidFill>
                  <a:prstClr val="black"/>
                </a:solidFill>
                <a:effectLst/>
                <a:uLnTx/>
                <a:uFillTx/>
                <a:ea typeface="+mn-ea"/>
                <a:cs typeface="+mn-cs"/>
              </a:rPr>
              <a:t> capacity and inverter controls.</a:t>
            </a:r>
            <a:endParaRPr kumimoji="0" lang="en-GB" sz="2400" b="0" i="0" u="none" strike="noStrike" kern="1200" cap="none" spc="0" normalizeH="0" baseline="0" noProof="0" dirty="0">
              <a:ln>
                <a:noFill/>
              </a:ln>
              <a:solidFill>
                <a:prstClr val="black"/>
              </a:solidFill>
              <a:effectLst/>
              <a:uLnTx/>
              <a:uFillTx/>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ea typeface="+mn-ea"/>
                <a:cs typeface="+mn-cs"/>
              </a:rPr>
              <a:t>Examine</a:t>
            </a:r>
            <a:r>
              <a:rPr kumimoji="0" lang="en-GB" sz="2400" b="0" i="0" u="none" strike="noStrike" kern="1200" cap="none" spc="0" normalizeH="0" baseline="0" noProof="0" dirty="0">
                <a:ln>
                  <a:noFill/>
                </a:ln>
                <a:solidFill>
                  <a:prstClr val="black"/>
                </a:solidFill>
                <a:effectLst/>
                <a:uLnTx/>
                <a:uFillTx/>
                <a:ea typeface="+mn-ea"/>
                <a:cs typeface="+mn-cs"/>
              </a:rPr>
              <a:t> Building Management Systems (BMS).</a:t>
            </a:r>
            <a:endParaRPr kumimoji="0" lang="en-GB" sz="2400" b="0" i="0" u="none" strike="noStrike" kern="1200" cap="none" spc="0" normalizeH="0" baseline="0" noProof="0" dirty="0">
              <a:ln>
                <a:noFill/>
              </a:ln>
              <a:solidFill>
                <a:prstClr val="black"/>
              </a:solidFill>
              <a:effectLst/>
              <a:uLnTx/>
              <a:uFillTx/>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a:ln>
                  <a:noFill/>
                </a:ln>
                <a:solidFill>
                  <a:prstClr val="black"/>
                </a:solidFill>
                <a:effectLst/>
                <a:uLnTx/>
                <a:uFillTx/>
                <a:ea typeface="+mn-ea"/>
                <a:cs typeface="+mn-cs"/>
              </a:rPr>
              <a:t>Recognise</a:t>
            </a:r>
            <a:r>
              <a:rPr kumimoji="0" lang="en-GB" sz="2400" b="0" i="0" u="none" strike="noStrike" kern="1200" cap="none" spc="0" normalizeH="0" baseline="0" noProof="0" dirty="0">
                <a:ln>
                  <a:noFill/>
                </a:ln>
                <a:solidFill>
                  <a:prstClr val="black"/>
                </a:solidFill>
                <a:effectLst/>
                <a:uLnTx/>
                <a:uFillTx/>
                <a:ea typeface="+mn-ea"/>
                <a:cs typeface="+mn-cs"/>
              </a:rPr>
              <a:t> the role of maintenance and operating conditions.</a:t>
            </a:r>
          </a:p>
        </p:txBody>
      </p:sp>
    </p:spTree>
    <p:extLst>
      <p:ext uri="{BB962C8B-B14F-4D97-AF65-F5344CB8AC3E}">
        <p14:creationId xmlns:p14="http://schemas.microsoft.com/office/powerpoint/2010/main" val="150571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1F42-FE9C-6EC4-FFD6-37D3EA7EE2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9EE134-5ADF-844F-A461-CC8514653485}"/>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Load shedding</a:t>
            </a:r>
          </a:p>
        </p:txBody>
      </p:sp>
      <p:sp>
        <p:nvSpPr>
          <p:cNvPr id="4" name="TextBox 3">
            <a:extLst>
              <a:ext uri="{FF2B5EF4-FFF2-40B4-BE49-F238E27FC236}">
                <a16:creationId xmlns:a16="http://schemas.microsoft.com/office/drawing/2014/main" id="{BCFA6EF7-ADF6-AA93-F230-FCABFF160E3F}"/>
              </a:ext>
            </a:extLst>
          </p:cNvPr>
          <p:cNvSpPr txBox="1"/>
          <p:nvPr/>
        </p:nvSpPr>
        <p:spPr>
          <a:xfrm>
            <a:off x="360001" y="1662214"/>
            <a:ext cx="9873763" cy="4305025"/>
          </a:xfrm>
          <a:prstGeom prst="rect">
            <a:avLst/>
          </a:prstGeom>
          <a:noFill/>
        </p:spPr>
        <p:txBody>
          <a:bodyPr wrap="square" lIns="0" tIns="0" rIns="0" bIns="0">
            <a:spAutoFit/>
          </a:bodyPr>
          <a:lstStyle/>
          <a:p>
            <a:r>
              <a:rPr lang="en-GB" sz="2400" dirty="0"/>
              <a:t>In commercial buildings, load shedding is commonly integrated into Building Management Systems (BMS).</a:t>
            </a:r>
            <a:br>
              <a:rPr lang="en-GB" sz="2400" dirty="0"/>
            </a:br>
            <a:endParaRPr lang="en-GB" sz="2400" dirty="0"/>
          </a:p>
          <a:p>
            <a:pPr marL="342900" indent="-342900">
              <a:lnSpc>
                <a:spcPct val="110000"/>
              </a:lnSpc>
              <a:spcAft>
                <a:spcPts val="600"/>
              </a:spcAft>
              <a:buFont typeface="Arial" panose="020B0604020202020204" pitchFamily="34" charset="0"/>
              <a:buChar char="•"/>
            </a:pPr>
            <a:r>
              <a:rPr lang="en-GB" sz="2400" dirty="0"/>
              <a:t>Reduces energy use during </a:t>
            </a:r>
            <a:r>
              <a:rPr lang="en-GB" sz="2400"/>
              <a:t>peak demand</a:t>
            </a:r>
            <a:endParaRPr lang="en-GB" sz="2400" dirty="0"/>
          </a:p>
          <a:p>
            <a:pPr marL="342900" indent="-342900">
              <a:lnSpc>
                <a:spcPct val="110000"/>
              </a:lnSpc>
              <a:spcAft>
                <a:spcPts val="600"/>
              </a:spcAft>
              <a:buFont typeface="Arial" panose="020B0604020202020204" pitchFamily="34" charset="0"/>
              <a:buChar char="•"/>
            </a:pPr>
            <a:r>
              <a:rPr lang="en-GB" sz="2400" dirty="0"/>
              <a:t>Adjusts setpoints or reduces output</a:t>
            </a:r>
          </a:p>
          <a:p>
            <a:pPr marL="342900" indent="-342900">
              <a:lnSpc>
                <a:spcPct val="110000"/>
              </a:lnSpc>
              <a:spcAft>
                <a:spcPts val="600"/>
              </a:spcAft>
              <a:buFont typeface="Arial" panose="020B0604020202020204" pitchFamily="34" charset="0"/>
              <a:buChar char="•"/>
            </a:pPr>
            <a:r>
              <a:rPr lang="en-GB" sz="2400" dirty="0"/>
              <a:t>Lowers energy bills and grid strain</a:t>
            </a:r>
          </a:p>
          <a:p>
            <a:pPr>
              <a:lnSpc>
                <a:spcPct val="110000"/>
              </a:lnSpc>
              <a:spcAft>
                <a:spcPts val="600"/>
              </a:spcAft>
            </a:pPr>
            <a:endParaRPr lang="en-GB" sz="2400" dirty="0"/>
          </a:p>
          <a:p>
            <a:pPr>
              <a:lnSpc>
                <a:spcPct val="110000"/>
              </a:lnSpc>
              <a:spcAft>
                <a:spcPts val="600"/>
              </a:spcAft>
            </a:pPr>
            <a:r>
              <a:rPr lang="en-GB" sz="2400" dirty="0"/>
              <a:t>Often triggered by peak tariff periods or demand response agreements. Not just energy saving but also grid compliance.</a:t>
            </a:r>
          </a:p>
          <a:p>
            <a:pPr marL="342900" indent="-342900">
              <a:lnSpc>
                <a:spcPct val="110000"/>
              </a:lnSpc>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404497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5E9AA-A361-A3AE-AD09-AB92F36FE4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411992-D090-BF05-D2DB-0BAA86270ACE}"/>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Load shedding</a:t>
            </a:r>
          </a:p>
        </p:txBody>
      </p:sp>
      <p:sp>
        <p:nvSpPr>
          <p:cNvPr id="4" name="TextBox 3">
            <a:extLst>
              <a:ext uri="{FF2B5EF4-FFF2-40B4-BE49-F238E27FC236}">
                <a16:creationId xmlns:a16="http://schemas.microsoft.com/office/drawing/2014/main" id="{F9C25429-51BD-4E5D-F818-B8C822752CC0}"/>
              </a:ext>
            </a:extLst>
          </p:cNvPr>
          <p:cNvSpPr txBox="1"/>
          <p:nvPr/>
        </p:nvSpPr>
        <p:spPr>
          <a:xfrm>
            <a:off x="360001" y="1662214"/>
            <a:ext cx="9873763" cy="3757182"/>
          </a:xfrm>
          <a:prstGeom prst="rect">
            <a:avLst/>
          </a:prstGeom>
          <a:noFill/>
        </p:spPr>
        <p:txBody>
          <a:bodyPr wrap="square" lIns="0" tIns="0" rIns="0" bIns="0">
            <a:spAutoFit/>
          </a:bodyPr>
          <a:lstStyle/>
          <a:p>
            <a:pPr>
              <a:lnSpc>
                <a:spcPct val="110000"/>
              </a:lnSpc>
              <a:spcAft>
                <a:spcPts val="600"/>
              </a:spcAft>
            </a:pPr>
            <a:r>
              <a:rPr lang="en-GB" sz="2400" dirty="0"/>
              <a:t>Common HVAC-related loads that can be shed:</a:t>
            </a:r>
          </a:p>
          <a:p>
            <a:pPr marL="342900" indent="-342900">
              <a:lnSpc>
                <a:spcPct val="110000"/>
              </a:lnSpc>
              <a:spcAft>
                <a:spcPts val="600"/>
              </a:spcAft>
              <a:buFont typeface="Arial" panose="020B0604020202020204" pitchFamily="34" charset="0"/>
              <a:buChar char="•"/>
            </a:pPr>
            <a:r>
              <a:rPr lang="en-GB" sz="2400" dirty="0"/>
              <a:t>chillers (staged or cycling off compressors)</a:t>
            </a:r>
          </a:p>
          <a:p>
            <a:pPr marL="342900" indent="-342900">
              <a:lnSpc>
                <a:spcPct val="110000"/>
              </a:lnSpc>
              <a:spcAft>
                <a:spcPts val="600"/>
              </a:spcAft>
              <a:buFont typeface="Arial" panose="020B0604020202020204" pitchFamily="34" charset="0"/>
              <a:buChar char="•"/>
            </a:pPr>
            <a:r>
              <a:rPr lang="en-GB" sz="2400" dirty="0"/>
              <a:t>AHU supply fans (reduced speed via VSDs)</a:t>
            </a:r>
          </a:p>
          <a:p>
            <a:pPr marL="342900" indent="-342900">
              <a:lnSpc>
                <a:spcPct val="110000"/>
              </a:lnSpc>
              <a:spcAft>
                <a:spcPts val="600"/>
              </a:spcAft>
              <a:buFont typeface="Arial" panose="020B0604020202020204" pitchFamily="34" charset="0"/>
              <a:buChar char="•"/>
            </a:pPr>
            <a:r>
              <a:rPr lang="en-GB" sz="2400" dirty="0"/>
              <a:t>extraction fans</a:t>
            </a:r>
          </a:p>
          <a:p>
            <a:pPr marL="342900" indent="-342900">
              <a:lnSpc>
                <a:spcPct val="110000"/>
              </a:lnSpc>
              <a:spcAft>
                <a:spcPts val="600"/>
              </a:spcAft>
              <a:buFont typeface="Arial" panose="020B0604020202020204" pitchFamily="34" charset="0"/>
              <a:buChar char="•"/>
            </a:pPr>
            <a:r>
              <a:rPr lang="en-GB" sz="2400" dirty="0"/>
              <a:t>electric reheat coils</a:t>
            </a:r>
          </a:p>
          <a:p>
            <a:pPr marL="342900" indent="-342900">
              <a:lnSpc>
                <a:spcPct val="110000"/>
              </a:lnSpc>
              <a:spcAft>
                <a:spcPts val="600"/>
              </a:spcAft>
              <a:buFont typeface="Arial" panose="020B0604020202020204" pitchFamily="34" charset="0"/>
              <a:buChar char="•"/>
            </a:pPr>
            <a:r>
              <a:rPr lang="en-GB" sz="2400" dirty="0"/>
              <a:t>non-critical zone cooling</a:t>
            </a:r>
          </a:p>
          <a:p>
            <a:pPr marL="342900" indent="-342900">
              <a:lnSpc>
                <a:spcPct val="110000"/>
              </a:lnSpc>
              <a:spcAft>
                <a:spcPts val="600"/>
              </a:spcAft>
              <a:buFont typeface="Arial" panose="020B0604020202020204" pitchFamily="34" charset="0"/>
              <a:buChar char="•"/>
            </a:pPr>
            <a:r>
              <a:rPr lang="en-GB" sz="2400" dirty="0"/>
              <a:t>domestic hot water heaters.</a:t>
            </a:r>
          </a:p>
          <a:p>
            <a:pPr marL="342900" indent="-342900">
              <a:lnSpc>
                <a:spcPct val="110000"/>
              </a:lnSpc>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225090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6E709-5949-4EDF-92EC-C36857124B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D4E401-A679-EBBE-FCC9-4458E6EBF295}"/>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High‑efficiency heat exchangers</a:t>
            </a:r>
          </a:p>
        </p:txBody>
      </p:sp>
      <p:sp>
        <p:nvSpPr>
          <p:cNvPr id="4" name="TextBox 3">
            <a:extLst>
              <a:ext uri="{FF2B5EF4-FFF2-40B4-BE49-F238E27FC236}">
                <a16:creationId xmlns:a16="http://schemas.microsoft.com/office/drawing/2014/main" id="{2D750EA2-FB83-5494-89CB-E7F90B34901A}"/>
              </a:ext>
            </a:extLst>
          </p:cNvPr>
          <p:cNvSpPr txBox="1"/>
          <p:nvPr/>
        </p:nvSpPr>
        <p:spPr>
          <a:xfrm>
            <a:off x="360001" y="1662214"/>
            <a:ext cx="10488824" cy="3680238"/>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sz="2400"/>
              <a:t>Use microchannel designs</a:t>
            </a:r>
          </a:p>
          <a:p>
            <a:pPr marL="342900" indent="-342900">
              <a:lnSpc>
                <a:spcPct val="110000"/>
              </a:lnSpc>
              <a:spcAft>
                <a:spcPts val="600"/>
              </a:spcAft>
              <a:buFont typeface="Arial" panose="020B0604020202020204" pitchFamily="34" charset="0"/>
              <a:buChar char="•"/>
            </a:pPr>
            <a:r>
              <a:rPr lang="en-GB" sz="2400"/>
              <a:t>Enhanced fin surfaces</a:t>
            </a:r>
          </a:p>
          <a:p>
            <a:pPr marL="342900" indent="-342900">
              <a:lnSpc>
                <a:spcPct val="110000"/>
              </a:lnSpc>
              <a:spcAft>
                <a:spcPts val="600"/>
              </a:spcAft>
              <a:buFont typeface="Arial" panose="020B0604020202020204" pitchFamily="34" charset="0"/>
              <a:buChar char="•"/>
            </a:pPr>
            <a:r>
              <a:rPr lang="en-GB" sz="2400"/>
              <a:t>Lower refrigerant charge</a:t>
            </a:r>
          </a:p>
          <a:p>
            <a:pPr marL="342900" indent="-342900">
              <a:lnSpc>
                <a:spcPct val="110000"/>
              </a:lnSpc>
              <a:spcAft>
                <a:spcPts val="600"/>
              </a:spcAft>
              <a:buFont typeface="Arial" panose="020B0604020202020204" pitchFamily="34" charset="0"/>
              <a:buChar char="•"/>
            </a:pPr>
            <a:r>
              <a:rPr lang="en-GB" sz="2400"/>
              <a:t>Improved heat transfer</a:t>
            </a:r>
          </a:p>
          <a:p>
            <a:pPr>
              <a:lnSpc>
                <a:spcPct val="110000"/>
              </a:lnSpc>
              <a:spcAft>
                <a:spcPts val="600"/>
              </a:spcAft>
            </a:pPr>
            <a:endParaRPr lang="en-GB" sz="2400"/>
          </a:p>
          <a:p>
            <a:pPr>
              <a:lnSpc>
                <a:spcPct val="110000"/>
              </a:lnSpc>
              <a:spcAft>
                <a:spcPts val="600"/>
              </a:spcAft>
            </a:pPr>
            <a:r>
              <a:rPr lang="en-GB" sz="2400"/>
              <a:t>Microchannel designs have a smaller internal volume and a better heat transfer surface area to refrigerant ratio.</a:t>
            </a:r>
          </a:p>
          <a:p>
            <a:pPr marL="342900" indent="-342900">
              <a:lnSpc>
                <a:spcPct val="110000"/>
              </a:lnSpc>
              <a:spcAft>
                <a:spcPts val="600"/>
              </a:spcAft>
              <a:buFont typeface="Arial" panose="020B0604020202020204" pitchFamily="34" charset="0"/>
              <a:buChar char="•"/>
            </a:pPr>
            <a:endParaRPr lang="en-GB" sz="2400"/>
          </a:p>
        </p:txBody>
      </p:sp>
    </p:spTree>
    <p:extLst>
      <p:ext uri="{BB962C8B-B14F-4D97-AF65-F5344CB8AC3E}">
        <p14:creationId xmlns:p14="http://schemas.microsoft.com/office/powerpoint/2010/main" val="102353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20412-22E0-E0F1-4ACC-8FE1034B1F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5954C1-E42F-9F63-D6FF-D62A343DC29E}"/>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Heat recovery and dehumidification</a:t>
            </a:r>
          </a:p>
        </p:txBody>
      </p:sp>
      <p:sp>
        <p:nvSpPr>
          <p:cNvPr id="4" name="TextBox 3">
            <a:extLst>
              <a:ext uri="{FF2B5EF4-FFF2-40B4-BE49-F238E27FC236}">
                <a16:creationId xmlns:a16="http://schemas.microsoft.com/office/drawing/2014/main" id="{8A0AAB0A-10AC-54C7-3811-69A03C477BBB}"/>
              </a:ext>
            </a:extLst>
          </p:cNvPr>
          <p:cNvSpPr txBox="1"/>
          <p:nvPr/>
        </p:nvSpPr>
        <p:spPr>
          <a:xfrm>
            <a:off x="360000" y="1662214"/>
            <a:ext cx="10763112" cy="1449628"/>
          </a:xfrm>
          <a:prstGeom prst="rect">
            <a:avLst/>
          </a:prstGeom>
          <a:noFill/>
        </p:spPr>
        <p:txBody>
          <a:bodyPr wrap="square" lIns="0" tIns="0" rIns="0" bIns="0" numCol="2">
            <a:spAutoFit/>
          </a:bodyPr>
          <a:lstStyle/>
          <a:p>
            <a:pPr marL="342900" indent="-342900">
              <a:lnSpc>
                <a:spcPct val="110000"/>
              </a:lnSpc>
              <a:spcAft>
                <a:spcPts val="600"/>
              </a:spcAft>
              <a:buFont typeface="Arial" panose="020B0604020202020204" pitchFamily="34" charset="0"/>
              <a:buChar char="•"/>
            </a:pPr>
            <a:r>
              <a:rPr lang="en-GB" sz="2400" dirty="0"/>
              <a:t>Pre-heat or pre-cool incoming air</a:t>
            </a:r>
          </a:p>
          <a:p>
            <a:pPr marL="342900" indent="-342900">
              <a:lnSpc>
                <a:spcPct val="110000"/>
              </a:lnSpc>
              <a:spcAft>
                <a:spcPts val="600"/>
              </a:spcAft>
              <a:buFont typeface="Arial" panose="020B0604020202020204" pitchFamily="34" charset="0"/>
              <a:buChar char="•"/>
            </a:pPr>
            <a:r>
              <a:rPr lang="en-GB" sz="2400" dirty="0"/>
              <a:t>Improve dehumidification efficiency</a:t>
            </a:r>
          </a:p>
          <a:p>
            <a:pPr marL="342900" indent="-342900">
              <a:lnSpc>
                <a:spcPct val="110000"/>
              </a:lnSpc>
              <a:spcAft>
                <a:spcPts val="600"/>
              </a:spcAft>
              <a:buFont typeface="Arial" panose="020B0604020202020204" pitchFamily="34" charset="0"/>
              <a:buChar char="•"/>
            </a:pPr>
            <a:r>
              <a:rPr lang="en-GB" sz="2400" dirty="0"/>
              <a:t>Reduce compressor workload</a:t>
            </a:r>
          </a:p>
          <a:p>
            <a:pPr>
              <a:lnSpc>
                <a:spcPct val="110000"/>
              </a:lnSpc>
              <a:spcAft>
                <a:spcPts val="600"/>
              </a:spcAft>
            </a:pPr>
            <a:endParaRPr lang="en-GB" sz="2400" dirty="0"/>
          </a:p>
        </p:txBody>
      </p:sp>
    </p:spTree>
    <p:extLst>
      <p:ext uri="{BB962C8B-B14F-4D97-AF65-F5344CB8AC3E}">
        <p14:creationId xmlns:p14="http://schemas.microsoft.com/office/powerpoint/2010/main" val="303568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3571B-F47C-E2BA-B2F2-49CE458871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872E42-4B8C-D16A-D0F2-FF6E4E8A3D0C}"/>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Importance of maintenance</a:t>
            </a:r>
          </a:p>
        </p:txBody>
      </p:sp>
      <p:sp>
        <p:nvSpPr>
          <p:cNvPr id="5" name="TextBox 4">
            <a:extLst>
              <a:ext uri="{FF2B5EF4-FFF2-40B4-BE49-F238E27FC236}">
                <a16:creationId xmlns:a16="http://schemas.microsoft.com/office/drawing/2014/main" id="{E186572F-0A3F-685F-5927-2C20A97EBA66}"/>
              </a:ext>
            </a:extLst>
          </p:cNvPr>
          <p:cNvSpPr txBox="1">
            <a:spLocks/>
          </p:cNvSpPr>
          <p:nvPr/>
        </p:nvSpPr>
        <p:spPr>
          <a:xfrm>
            <a:off x="360000" y="1662214"/>
            <a:ext cx="10763112" cy="1449628"/>
          </a:xfrm>
          <a:prstGeom prst="rect">
            <a:avLst/>
          </a:prstGeom>
          <a:noFill/>
        </p:spPr>
        <p:txBody>
          <a:bodyPr wrap="square">
            <a:spAutoFit/>
          </a:bodyPr>
          <a:lstStyle/>
          <a:p>
            <a:pPr marL="342900" indent="-342900">
              <a:lnSpc>
                <a:spcPct val="110000"/>
              </a:lnSpc>
              <a:spcAft>
                <a:spcPts val="600"/>
              </a:spcAft>
              <a:buFont typeface="Arial" panose="020B0604020202020204" pitchFamily="34" charset="0"/>
              <a:buChar char="•"/>
            </a:pPr>
            <a:r>
              <a:rPr lang="en-GB"/>
              <a:t>Clean filters and coils</a:t>
            </a:r>
          </a:p>
          <a:p>
            <a:pPr marL="342900" indent="-342900">
              <a:lnSpc>
                <a:spcPct val="110000"/>
              </a:lnSpc>
              <a:spcAft>
                <a:spcPts val="600"/>
              </a:spcAft>
              <a:buFont typeface="Arial" panose="020B0604020202020204" pitchFamily="34" charset="0"/>
              <a:buChar char="•"/>
            </a:pPr>
            <a:r>
              <a:rPr lang="en-GB"/>
              <a:t>Check refrigerant levels</a:t>
            </a:r>
          </a:p>
          <a:p>
            <a:pPr marL="342900" indent="-342900">
              <a:lnSpc>
                <a:spcPct val="110000"/>
              </a:lnSpc>
              <a:spcAft>
                <a:spcPts val="600"/>
              </a:spcAft>
              <a:buFont typeface="Arial" panose="020B0604020202020204" pitchFamily="34" charset="0"/>
              <a:buChar char="•"/>
            </a:pPr>
            <a:r>
              <a:rPr lang="en-GB"/>
              <a:t>Inspect fans and belts</a:t>
            </a:r>
          </a:p>
          <a:p>
            <a:pPr marL="342900" indent="-342900">
              <a:lnSpc>
                <a:spcPct val="110000"/>
              </a:lnSpc>
              <a:spcAft>
                <a:spcPts val="600"/>
              </a:spcAft>
              <a:buFont typeface="Arial" panose="020B0604020202020204" pitchFamily="34" charset="0"/>
              <a:buChar char="•"/>
            </a:pPr>
            <a:r>
              <a:rPr lang="en-GB"/>
              <a:t>Improves efficiency and lifespan</a:t>
            </a:r>
          </a:p>
        </p:txBody>
      </p:sp>
    </p:spTree>
    <p:extLst>
      <p:ext uri="{BB962C8B-B14F-4D97-AF65-F5344CB8AC3E}">
        <p14:creationId xmlns:p14="http://schemas.microsoft.com/office/powerpoint/2010/main" val="191952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CD03C-3A19-E4C1-A8DF-1DE728D7CD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2334BB-4926-EBB0-E995-FB06F9D4E367}"/>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Efficient operating temperatures</a:t>
            </a:r>
          </a:p>
        </p:txBody>
      </p:sp>
      <p:sp>
        <p:nvSpPr>
          <p:cNvPr id="4" name="TextBox 3">
            <a:extLst>
              <a:ext uri="{FF2B5EF4-FFF2-40B4-BE49-F238E27FC236}">
                <a16:creationId xmlns:a16="http://schemas.microsoft.com/office/drawing/2014/main" id="{12DE4D1F-D7B6-39AB-7985-4D7EDD5FEC20}"/>
              </a:ext>
            </a:extLst>
          </p:cNvPr>
          <p:cNvSpPr txBox="1"/>
          <p:nvPr/>
        </p:nvSpPr>
        <p:spPr>
          <a:xfrm>
            <a:off x="360000" y="1620000"/>
            <a:ext cx="10725534" cy="2636876"/>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sz="2400" dirty="0"/>
              <a:t>Lower condensing pressure reduces compression ratio, and a lower compression ratio improves compressor efficiency and reduces discharge temperature.</a:t>
            </a:r>
          </a:p>
          <a:p>
            <a:pPr marL="342900" indent="-342900">
              <a:lnSpc>
                <a:spcPct val="110000"/>
              </a:lnSpc>
              <a:spcAft>
                <a:spcPts val="600"/>
              </a:spcAft>
              <a:buFont typeface="Arial" panose="020B0604020202020204" pitchFamily="34" charset="0"/>
              <a:buChar char="•"/>
            </a:pPr>
            <a:r>
              <a:rPr lang="en-GB" sz="2400" dirty="0"/>
              <a:t>Improves volumetric efficiency and COP.</a:t>
            </a:r>
          </a:p>
          <a:p>
            <a:pPr marL="342900" indent="-342900">
              <a:lnSpc>
                <a:spcPct val="110000"/>
              </a:lnSpc>
              <a:spcAft>
                <a:spcPts val="600"/>
              </a:spcAft>
              <a:buFont typeface="Arial" panose="020B0604020202020204" pitchFamily="34" charset="0"/>
              <a:buChar char="•"/>
            </a:pPr>
            <a:r>
              <a:rPr lang="en-GB" sz="2400" dirty="0"/>
              <a:t>Reduces compressor workload.</a:t>
            </a:r>
          </a:p>
          <a:p>
            <a:pPr marL="342900" indent="-342900">
              <a:lnSpc>
                <a:spcPct val="110000"/>
              </a:lnSpc>
              <a:spcAft>
                <a:spcPts val="600"/>
              </a:spcAft>
              <a:buFont typeface="Arial" panose="020B0604020202020204" pitchFamily="34" charset="0"/>
              <a:buChar char="•"/>
            </a:pPr>
            <a:r>
              <a:rPr lang="en-GB" sz="2400" dirty="0"/>
              <a:t>Clean coils/filters and correct charge to improve heat transfer.</a:t>
            </a:r>
          </a:p>
        </p:txBody>
      </p:sp>
    </p:spTree>
    <p:extLst>
      <p:ext uri="{BB962C8B-B14F-4D97-AF65-F5344CB8AC3E}">
        <p14:creationId xmlns:p14="http://schemas.microsoft.com/office/powerpoint/2010/main" val="62151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A7C1-98B2-1E83-49B6-EF32AFDEF4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3B6F28-F4C6-4834-C012-73F4F704B268}"/>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Efficient operating temperatures</a:t>
            </a:r>
          </a:p>
        </p:txBody>
      </p:sp>
      <p:pic>
        <p:nvPicPr>
          <p:cNvPr id="2" name="Content Placeholder 3" descr="img_evap_condensing.png">
            <a:extLst>
              <a:ext uri="{FF2B5EF4-FFF2-40B4-BE49-F238E27FC236}">
                <a16:creationId xmlns:a16="http://schemas.microsoft.com/office/drawing/2014/main" id="{DBDA3166-1F09-3B9C-1704-AF9322A41810}"/>
              </a:ext>
            </a:extLst>
          </p:cNvPr>
          <p:cNvPicPr>
            <a:picLocks noChangeAspect="1"/>
          </p:cNvPicPr>
          <p:nvPr/>
        </p:nvPicPr>
        <p:blipFill>
          <a:blip r:embed="rId3"/>
          <a:stretch>
            <a:fillRect/>
          </a:stretch>
        </p:blipFill>
        <p:spPr>
          <a:xfrm>
            <a:off x="2496835" y="1743251"/>
            <a:ext cx="5999153" cy="4219833"/>
          </a:xfrm>
          <a:prstGeom prst="rect">
            <a:avLst/>
          </a:prstGeom>
        </p:spPr>
      </p:pic>
    </p:spTree>
    <p:extLst>
      <p:ext uri="{BB962C8B-B14F-4D97-AF65-F5344CB8AC3E}">
        <p14:creationId xmlns:p14="http://schemas.microsoft.com/office/powerpoint/2010/main" val="378228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5ED4-D7FA-49C9-CA9F-871BD0327B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331B40-F10B-622A-3D04-B36A75903698}"/>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Real‑world example</a:t>
            </a:r>
          </a:p>
        </p:txBody>
      </p:sp>
      <p:sp>
        <p:nvSpPr>
          <p:cNvPr id="4" name="TextBox 3">
            <a:extLst>
              <a:ext uri="{FF2B5EF4-FFF2-40B4-BE49-F238E27FC236}">
                <a16:creationId xmlns:a16="http://schemas.microsoft.com/office/drawing/2014/main" id="{795FD13F-CC26-3881-F169-A9F4EEB48AA0}"/>
              </a:ext>
            </a:extLst>
          </p:cNvPr>
          <p:cNvSpPr txBox="1">
            <a:spLocks/>
          </p:cNvSpPr>
          <p:nvPr/>
        </p:nvSpPr>
        <p:spPr>
          <a:xfrm>
            <a:off x="360001" y="1662214"/>
            <a:ext cx="10488824" cy="1824346"/>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sz="2400" dirty="0"/>
              <a:t>Supermarkets use heat recovery from refrigeration</a:t>
            </a:r>
          </a:p>
          <a:p>
            <a:pPr marL="342900" indent="-342900">
              <a:lnSpc>
                <a:spcPct val="110000"/>
              </a:lnSpc>
              <a:spcAft>
                <a:spcPts val="600"/>
              </a:spcAft>
              <a:buFont typeface="Arial" panose="020B0604020202020204" pitchFamily="34" charset="0"/>
              <a:buChar char="•"/>
            </a:pPr>
            <a:r>
              <a:rPr lang="en-GB" sz="2400" dirty="0"/>
              <a:t>Integrate HVAC with BMS</a:t>
            </a:r>
          </a:p>
          <a:p>
            <a:pPr marL="342900" indent="-342900">
              <a:lnSpc>
                <a:spcPct val="110000"/>
              </a:lnSpc>
              <a:spcAft>
                <a:spcPts val="600"/>
              </a:spcAft>
              <a:buFont typeface="Arial" panose="020B0604020202020204" pitchFamily="34" charset="0"/>
              <a:buChar char="•"/>
            </a:pPr>
            <a:r>
              <a:rPr lang="en-GB" sz="2400" dirty="0"/>
              <a:t>Optimise condensing temperatures</a:t>
            </a:r>
          </a:p>
          <a:p>
            <a:pPr marL="342900" indent="-342900">
              <a:lnSpc>
                <a:spcPct val="110000"/>
              </a:lnSpc>
              <a:spcAft>
                <a:spcPts val="600"/>
              </a:spcAft>
              <a:buFont typeface="Arial" panose="020B0604020202020204" pitchFamily="34" charset="0"/>
              <a:buChar char="•"/>
            </a:pPr>
            <a:r>
              <a:rPr lang="en-GB" sz="2400" dirty="0"/>
              <a:t>Reduce energy and carbon footprint</a:t>
            </a:r>
          </a:p>
        </p:txBody>
      </p:sp>
    </p:spTree>
    <p:extLst>
      <p:ext uri="{BB962C8B-B14F-4D97-AF65-F5344CB8AC3E}">
        <p14:creationId xmlns:p14="http://schemas.microsoft.com/office/powerpoint/2010/main" val="365273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C4012-22C6-467B-0059-369BA898F6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2C31AF-C6AF-2970-2411-09B6F82C1A65}"/>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Knowledge check</a:t>
            </a:r>
          </a:p>
        </p:txBody>
      </p:sp>
      <p:sp>
        <p:nvSpPr>
          <p:cNvPr id="4" name="TextBox 3">
            <a:extLst>
              <a:ext uri="{FF2B5EF4-FFF2-40B4-BE49-F238E27FC236}">
                <a16:creationId xmlns:a16="http://schemas.microsoft.com/office/drawing/2014/main" id="{23073ACE-1A59-086D-2C89-224707AF72AD}"/>
              </a:ext>
            </a:extLst>
          </p:cNvPr>
          <p:cNvSpPr txBox="1">
            <a:spLocks/>
          </p:cNvSpPr>
          <p:nvPr/>
        </p:nvSpPr>
        <p:spPr>
          <a:xfrm>
            <a:off x="360001" y="1662214"/>
            <a:ext cx="9548087" cy="1849865"/>
          </a:xfrm>
          <a:prstGeom prst="rect">
            <a:avLst/>
          </a:prstGeom>
          <a:noFill/>
        </p:spPr>
        <p:txBody>
          <a:bodyPr wrap="square" lIns="0" tIns="0" rIns="0" bIns="0">
            <a:spAutoFit/>
          </a:bodyPr>
          <a:lstStyle/>
          <a:p>
            <a:r>
              <a:rPr lang="en-GB" sz="2400" b="1"/>
              <a:t>1. What is the purpose of a heat recovery wheel?</a:t>
            </a:r>
            <a:br>
              <a:rPr lang="en-GB" sz="2400" b="1"/>
            </a:br>
            <a:endParaRPr lang="en-GB" sz="2400" b="1"/>
          </a:p>
          <a:p>
            <a:r>
              <a:rPr lang="en-GB" sz="2400"/>
              <a:t>A heat recovery wheel (also known as a thermal wheel or enthalpy wheel) transfers heat (and in some cases moisture) between the supply air and exhaust air streams.</a:t>
            </a:r>
          </a:p>
        </p:txBody>
      </p:sp>
    </p:spTree>
    <p:extLst>
      <p:ext uri="{BB962C8B-B14F-4D97-AF65-F5344CB8AC3E}">
        <p14:creationId xmlns:p14="http://schemas.microsoft.com/office/powerpoint/2010/main" val="10972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89317-0699-6A44-5C20-A84895520B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B2ED4F-17A1-068D-CAEE-D4E06900C735}"/>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Knowledge check</a:t>
            </a:r>
          </a:p>
        </p:txBody>
      </p:sp>
      <p:sp>
        <p:nvSpPr>
          <p:cNvPr id="5" name="TextBox 4">
            <a:extLst>
              <a:ext uri="{FF2B5EF4-FFF2-40B4-BE49-F238E27FC236}">
                <a16:creationId xmlns:a16="http://schemas.microsoft.com/office/drawing/2014/main" id="{7706B070-655A-D617-19D4-6ADEB66ECF0B}"/>
              </a:ext>
            </a:extLst>
          </p:cNvPr>
          <p:cNvSpPr txBox="1">
            <a:spLocks/>
          </p:cNvSpPr>
          <p:nvPr/>
        </p:nvSpPr>
        <p:spPr>
          <a:xfrm>
            <a:off x="360001" y="1662214"/>
            <a:ext cx="10488824" cy="1824346"/>
          </a:xfrm>
          <a:prstGeom prst="rect">
            <a:avLst/>
          </a:prstGeom>
          <a:noFill/>
        </p:spPr>
        <p:txBody>
          <a:bodyPr wrap="square">
            <a:spAutoFit/>
          </a:bodyPr>
          <a:lstStyle/>
          <a:p>
            <a:pPr marL="0" indent="0">
              <a:buNone/>
            </a:pPr>
            <a:r>
              <a:rPr lang="en-GB" b="1"/>
              <a:t>2. Why are inverter controls more efficient?</a:t>
            </a:r>
          </a:p>
          <a:p>
            <a:pPr marL="0" indent="0">
              <a:buNone/>
            </a:pPr>
            <a:endParaRPr lang="en-GB"/>
          </a:p>
          <a:p>
            <a:pPr marL="342900" indent="-342900">
              <a:buFont typeface="Arial" panose="020B0604020202020204" pitchFamily="34" charset="0"/>
              <a:buChar char="•"/>
            </a:pPr>
            <a:r>
              <a:rPr lang="en-GB"/>
              <a:t>Inverter controls (variable-speed drives) adjust the speed of compressors, fans, or pumps instead of running them at full power.</a:t>
            </a:r>
          </a:p>
        </p:txBody>
      </p:sp>
    </p:spTree>
    <p:extLst>
      <p:ext uri="{BB962C8B-B14F-4D97-AF65-F5344CB8AC3E}">
        <p14:creationId xmlns:p14="http://schemas.microsoft.com/office/powerpoint/2010/main" val="38957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AE341-9378-B5FD-34F6-35CFAD2E4CF4}"/>
              </a:ext>
            </a:extLst>
          </p:cNvPr>
          <p:cNvSpPr txBox="1">
            <a:spLocks/>
          </p:cNvSpPr>
          <p:nvPr/>
        </p:nvSpPr>
        <p:spPr>
          <a:xfrm>
            <a:off x="252000" y="972000"/>
            <a:ext cx="10488824" cy="648000"/>
          </a:xfrm>
          <a:prstGeom prst="rect">
            <a:avLst/>
          </a:prstGeom>
          <a:noFill/>
        </p:spPr>
        <p:txBody>
          <a:bodyPr wrap="square" anchor="ctr">
            <a:noAutofit/>
          </a:bodyPr>
          <a:lstStyle/>
          <a:p>
            <a:pPr marL="0" lvl="3" defTabSz="914400">
              <a:spcBef>
                <a:spcPct val="0"/>
              </a:spcBef>
              <a:buSzPct val="100000"/>
            </a:pPr>
            <a:r>
              <a:rPr lang="en-GB" sz="3600" b="1">
                <a:solidFill>
                  <a:srgbClr val="FC4421"/>
                </a:solidFill>
                <a:latin typeface="Arial" panose="020B0604020202020204" pitchFamily="34" charset="0"/>
                <a:cs typeface="Arial" panose="020B0604020202020204" pitchFamily="34" charset="0"/>
              </a:rPr>
              <a:t>Starter</a:t>
            </a:r>
          </a:p>
        </p:txBody>
      </p:sp>
      <p:sp>
        <p:nvSpPr>
          <p:cNvPr id="6" name="TextBox 5">
            <a:extLst>
              <a:ext uri="{FF2B5EF4-FFF2-40B4-BE49-F238E27FC236}">
                <a16:creationId xmlns:a16="http://schemas.microsoft.com/office/drawing/2014/main" id="{59A47D58-0AED-D289-8943-AAA941241C8E}"/>
              </a:ext>
            </a:extLst>
          </p:cNvPr>
          <p:cNvSpPr txBox="1">
            <a:spLocks/>
          </p:cNvSpPr>
          <p:nvPr/>
        </p:nvSpPr>
        <p:spPr>
          <a:xfrm>
            <a:off x="360000" y="1800049"/>
            <a:ext cx="11658739" cy="2553776"/>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pPr marL="342900" indent="-342900">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4C1584DA-CD06-3A90-F575-47EB796F6FD8}"/>
              </a:ext>
            </a:extLst>
          </p:cNvPr>
          <p:cNvSpPr txBox="1"/>
          <p:nvPr/>
        </p:nvSpPr>
        <p:spPr>
          <a:xfrm>
            <a:off x="360000" y="1800049"/>
            <a:ext cx="9823660" cy="2682145"/>
          </a:xfrm>
          <a:prstGeom prst="rect">
            <a:avLst/>
          </a:prstGeom>
          <a:noFill/>
        </p:spPr>
        <p:txBody>
          <a:bodyPr wrap="square">
            <a:spAutoFit/>
          </a:bodyPr>
          <a:lstStyle/>
          <a:p>
            <a:r>
              <a:rPr lang="en-GB" dirty="0"/>
              <a:t>Discuss in small groups:</a:t>
            </a:r>
          </a:p>
          <a:p>
            <a:pPr marL="342900" indent="-342900">
              <a:buFont typeface="Arial" panose="020B0604020202020204" pitchFamily="34" charset="0"/>
              <a:buChar char="•"/>
            </a:pPr>
            <a:r>
              <a:rPr lang="en-GB" dirty="0"/>
              <a:t>What environmental technologies are used in modern air conditioning systems to reduce energy use and environmental impact?</a:t>
            </a:r>
          </a:p>
          <a:p>
            <a:pPr marL="342900" indent="-342900">
              <a:buFont typeface="Arial" panose="020B0604020202020204" pitchFamily="34" charset="0"/>
              <a:buChar char="•"/>
            </a:pPr>
            <a:r>
              <a:rPr lang="en-GB" dirty="0"/>
              <a:t>How do controls and smart sensors help improve sustainability?</a:t>
            </a:r>
          </a:p>
          <a:p>
            <a:endParaRPr lang="en-GB" dirty="0"/>
          </a:p>
          <a:p>
            <a:endParaRPr lang="en-GB" dirty="0"/>
          </a:p>
        </p:txBody>
      </p:sp>
    </p:spTree>
    <p:extLst>
      <p:ext uri="{BB962C8B-B14F-4D97-AF65-F5344CB8AC3E}">
        <p14:creationId xmlns:p14="http://schemas.microsoft.com/office/powerpoint/2010/main" val="96322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0B1F4-9F5D-5561-EAA6-0ED0DED70C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75E41E-02B4-172B-9C99-62ED6746FDE1}"/>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Knowledge check </a:t>
            </a:r>
          </a:p>
        </p:txBody>
      </p:sp>
      <p:sp>
        <p:nvSpPr>
          <p:cNvPr id="4" name="TextBox 3">
            <a:extLst>
              <a:ext uri="{FF2B5EF4-FFF2-40B4-BE49-F238E27FC236}">
                <a16:creationId xmlns:a16="http://schemas.microsoft.com/office/drawing/2014/main" id="{FDECF928-6BE5-DDE5-3F65-B7BF0E263883}"/>
              </a:ext>
            </a:extLst>
          </p:cNvPr>
          <p:cNvSpPr txBox="1">
            <a:spLocks/>
          </p:cNvSpPr>
          <p:nvPr/>
        </p:nvSpPr>
        <p:spPr>
          <a:xfrm>
            <a:off x="336555" y="1713554"/>
            <a:ext cx="10488824" cy="4154984"/>
          </a:xfrm>
          <a:prstGeom prst="rect">
            <a:avLst/>
          </a:prstGeom>
          <a:noFill/>
        </p:spPr>
        <p:txBody>
          <a:bodyPr wrap="square" lIns="0" tIns="0" rIns="0" bIns="0">
            <a:spAutoFit/>
          </a:bodyPr>
          <a:lstStyle/>
          <a:p>
            <a:r>
              <a:rPr lang="en-GB" sz="2400" b="1" dirty="0"/>
              <a:t>3. What does a BMS do?</a:t>
            </a:r>
          </a:p>
          <a:p>
            <a:r>
              <a:rPr lang="en-GB" sz="2400" dirty="0"/>
              <a:t>A Building Management System (BMS) monitors, controls, and optimises building services.</a:t>
            </a:r>
          </a:p>
          <a:p>
            <a:pPr>
              <a:spcAft>
                <a:spcPts val="600"/>
              </a:spcAft>
            </a:pPr>
            <a:r>
              <a:rPr lang="en-GB" sz="2400" dirty="0"/>
              <a:t>A BMS typically manages:</a:t>
            </a:r>
          </a:p>
          <a:p>
            <a:pPr marL="342900" indent="-342900">
              <a:spcAft>
                <a:spcPts val="600"/>
              </a:spcAft>
              <a:buFont typeface="Arial" panose="020B0604020202020204" pitchFamily="34" charset="0"/>
              <a:buChar char="•"/>
            </a:pPr>
            <a:r>
              <a:rPr lang="en-GB" sz="2400" dirty="0"/>
              <a:t>HVAC systems (temperature, airflow, setpoints)</a:t>
            </a:r>
          </a:p>
          <a:p>
            <a:pPr marL="342900" indent="-342900">
              <a:spcAft>
                <a:spcPts val="600"/>
              </a:spcAft>
              <a:buFont typeface="Arial" panose="020B0604020202020204" pitchFamily="34" charset="0"/>
              <a:buChar char="•"/>
            </a:pPr>
            <a:r>
              <a:rPr lang="en-GB" sz="2400" dirty="0"/>
              <a:t>Lighting</a:t>
            </a:r>
          </a:p>
          <a:p>
            <a:pPr marL="342900" indent="-342900">
              <a:spcAft>
                <a:spcPts val="600"/>
              </a:spcAft>
              <a:buFont typeface="Arial" panose="020B0604020202020204" pitchFamily="34" charset="0"/>
              <a:buChar char="•"/>
            </a:pPr>
            <a:r>
              <a:rPr lang="en-GB" sz="2400" dirty="0"/>
              <a:t>Energy metering</a:t>
            </a:r>
          </a:p>
          <a:p>
            <a:pPr marL="342900" indent="-342900">
              <a:spcAft>
                <a:spcPts val="600"/>
              </a:spcAft>
              <a:buFont typeface="Arial" panose="020B0604020202020204" pitchFamily="34" charset="0"/>
              <a:buChar char="•"/>
            </a:pPr>
            <a:r>
              <a:rPr lang="en-GB" sz="2400" dirty="0"/>
              <a:t>Alarms and fault detection</a:t>
            </a:r>
          </a:p>
          <a:p>
            <a:pPr marL="342900" indent="-342900">
              <a:spcAft>
                <a:spcPts val="600"/>
              </a:spcAft>
              <a:buFont typeface="Arial" panose="020B0604020202020204" pitchFamily="34" charset="0"/>
              <a:buChar char="•"/>
            </a:pPr>
            <a:r>
              <a:rPr lang="en-GB" sz="2400" dirty="0"/>
              <a:t>Scheduling and optimisation</a:t>
            </a:r>
          </a:p>
          <a:p>
            <a:pPr marL="342900" indent="-342900">
              <a:spcAft>
                <a:spcPts val="600"/>
              </a:spcAft>
              <a:buFont typeface="Arial" panose="020B0604020202020204" pitchFamily="34" charset="0"/>
              <a:buChar char="•"/>
            </a:pPr>
            <a:r>
              <a:rPr lang="en-GB" sz="2400" dirty="0"/>
              <a:t>Load shedding and demand control</a:t>
            </a:r>
          </a:p>
        </p:txBody>
      </p:sp>
    </p:spTree>
    <p:extLst>
      <p:ext uri="{BB962C8B-B14F-4D97-AF65-F5344CB8AC3E}">
        <p14:creationId xmlns:p14="http://schemas.microsoft.com/office/powerpoint/2010/main" val="7897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53C5-D0E2-0873-135C-A2251D1428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E65C07-2759-E20D-D5A0-14F49C6B219A}"/>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Knowledge check</a:t>
            </a:r>
          </a:p>
        </p:txBody>
      </p:sp>
      <p:sp>
        <p:nvSpPr>
          <p:cNvPr id="4" name="TextBox 3">
            <a:extLst>
              <a:ext uri="{FF2B5EF4-FFF2-40B4-BE49-F238E27FC236}">
                <a16:creationId xmlns:a16="http://schemas.microsoft.com/office/drawing/2014/main" id="{075DFFA6-34DB-9AB6-8DA6-72B177BF4807}"/>
              </a:ext>
            </a:extLst>
          </p:cNvPr>
          <p:cNvSpPr txBox="1">
            <a:spLocks/>
          </p:cNvSpPr>
          <p:nvPr/>
        </p:nvSpPr>
        <p:spPr>
          <a:xfrm>
            <a:off x="360001" y="1662214"/>
            <a:ext cx="10488824" cy="4018857"/>
          </a:xfrm>
          <a:prstGeom prst="rect">
            <a:avLst/>
          </a:prstGeom>
          <a:noFill/>
        </p:spPr>
        <p:txBody>
          <a:bodyPr wrap="square" lIns="0" tIns="0" rIns="0" bIns="0">
            <a:spAutoFit/>
          </a:bodyPr>
          <a:lstStyle/>
          <a:p>
            <a:r>
              <a:rPr lang="en-GB" b="1"/>
              <a:t>4. Name two maintenance tasks that improve efficiency.</a:t>
            </a:r>
          </a:p>
          <a:p>
            <a:endParaRPr lang="en-GB" b="1"/>
          </a:p>
          <a:p>
            <a:pPr marL="342900" indent="-342900">
              <a:lnSpc>
                <a:spcPct val="110000"/>
              </a:lnSpc>
              <a:spcAft>
                <a:spcPts val="600"/>
              </a:spcAft>
              <a:buFont typeface="Arial" panose="020B0604020202020204" pitchFamily="34" charset="0"/>
              <a:buChar char="•"/>
            </a:pPr>
            <a:r>
              <a:rPr lang="en-GB"/>
              <a:t>Cleaning or replacing air filters</a:t>
            </a:r>
          </a:p>
          <a:p>
            <a:pPr marL="342900" indent="-342900">
              <a:lnSpc>
                <a:spcPct val="110000"/>
              </a:lnSpc>
              <a:spcAft>
                <a:spcPts val="600"/>
              </a:spcAft>
              <a:buFont typeface="Arial" panose="020B0604020202020204" pitchFamily="34" charset="0"/>
              <a:buChar char="•"/>
            </a:pPr>
            <a:r>
              <a:rPr lang="en-GB"/>
              <a:t>Cleaning condenser and evaporator coils</a:t>
            </a:r>
          </a:p>
          <a:p>
            <a:pPr marL="342900" indent="-342900">
              <a:lnSpc>
                <a:spcPct val="110000"/>
              </a:lnSpc>
              <a:spcAft>
                <a:spcPts val="600"/>
              </a:spcAft>
              <a:buFont typeface="Arial" panose="020B0604020202020204" pitchFamily="34" charset="0"/>
              <a:buChar char="•"/>
            </a:pPr>
            <a:r>
              <a:rPr lang="en-GB"/>
              <a:t>Checking and correcting refrigerant charge</a:t>
            </a:r>
          </a:p>
          <a:p>
            <a:pPr marL="342900" indent="-342900">
              <a:lnSpc>
                <a:spcPct val="110000"/>
              </a:lnSpc>
              <a:spcAft>
                <a:spcPts val="600"/>
              </a:spcAft>
              <a:buFont typeface="Arial" panose="020B0604020202020204" pitchFamily="34" charset="0"/>
              <a:buChar char="•"/>
            </a:pPr>
            <a:r>
              <a:rPr lang="en-GB"/>
              <a:t>Ensuring ductwork is sealed</a:t>
            </a:r>
          </a:p>
          <a:p>
            <a:pPr marL="342900" indent="-342900">
              <a:lnSpc>
                <a:spcPct val="110000"/>
              </a:lnSpc>
              <a:spcAft>
                <a:spcPts val="600"/>
              </a:spcAft>
              <a:buFont typeface="Arial" panose="020B0604020202020204" pitchFamily="34" charset="0"/>
              <a:buChar char="•"/>
            </a:pPr>
            <a:r>
              <a:rPr lang="en-GB"/>
              <a:t>Lubricating motors and bearings</a:t>
            </a:r>
          </a:p>
          <a:p>
            <a:pPr marL="342900" indent="-342900">
              <a:lnSpc>
                <a:spcPct val="110000"/>
              </a:lnSpc>
              <a:spcAft>
                <a:spcPts val="600"/>
              </a:spcAft>
              <a:buFont typeface="Arial" panose="020B0604020202020204" pitchFamily="34" charset="0"/>
              <a:buChar char="•"/>
            </a:pPr>
            <a:r>
              <a:rPr lang="en-GB"/>
              <a:t>Checking belts for tension and wear</a:t>
            </a:r>
          </a:p>
          <a:p>
            <a:pPr marL="342900" indent="-342900">
              <a:lnSpc>
                <a:spcPct val="110000"/>
              </a:lnSpc>
              <a:spcAft>
                <a:spcPts val="600"/>
              </a:spcAft>
              <a:buFont typeface="Arial" panose="020B0604020202020204" pitchFamily="34" charset="0"/>
              <a:buChar char="•"/>
            </a:pPr>
            <a:r>
              <a:rPr lang="en-GB"/>
              <a:t>Removing debris around outdoor units</a:t>
            </a:r>
          </a:p>
        </p:txBody>
      </p:sp>
    </p:spTree>
    <p:extLst>
      <p:ext uri="{BB962C8B-B14F-4D97-AF65-F5344CB8AC3E}">
        <p14:creationId xmlns:p14="http://schemas.microsoft.com/office/powerpoint/2010/main" val="23172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3B8E-E305-5D0C-963F-E14CCDFBB6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5CE083-293A-7342-3350-054C5A8B25B2}"/>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Knowledge check</a:t>
            </a:r>
          </a:p>
        </p:txBody>
      </p:sp>
      <p:sp>
        <p:nvSpPr>
          <p:cNvPr id="4" name="TextBox 3">
            <a:extLst>
              <a:ext uri="{FF2B5EF4-FFF2-40B4-BE49-F238E27FC236}">
                <a16:creationId xmlns:a16="http://schemas.microsoft.com/office/drawing/2014/main" id="{65CD2B47-EFC1-5244-3428-69F2429F16CB}"/>
              </a:ext>
            </a:extLst>
          </p:cNvPr>
          <p:cNvSpPr txBox="1">
            <a:spLocks/>
          </p:cNvSpPr>
          <p:nvPr/>
        </p:nvSpPr>
        <p:spPr>
          <a:xfrm>
            <a:off x="360000" y="1662214"/>
            <a:ext cx="10813215" cy="4194995"/>
          </a:xfrm>
          <a:prstGeom prst="rect">
            <a:avLst/>
          </a:prstGeom>
          <a:noFill/>
        </p:spPr>
        <p:txBody>
          <a:bodyPr wrap="square" lIns="0" tIns="0" rIns="0" bIns="0">
            <a:spAutoFit/>
          </a:bodyPr>
          <a:lstStyle/>
          <a:p>
            <a:r>
              <a:rPr lang="en-GB" b="1" dirty="0"/>
              <a:t>5. Why is condensing temperature important?</a:t>
            </a:r>
          </a:p>
          <a:p>
            <a:endParaRPr lang="en-GB" dirty="0"/>
          </a:p>
          <a:p>
            <a:pPr marL="342900" indent="-342900">
              <a:lnSpc>
                <a:spcPct val="110000"/>
              </a:lnSpc>
              <a:spcAft>
                <a:spcPts val="600"/>
              </a:spcAft>
              <a:buFont typeface="Arial" panose="020B0604020202020204" pitchFamily="34" charset="0"/>
              <a:buChar char="•"/>
            </a:pPr>
            <a:r>
              <a:rPr lang="en-GB" dirty="0"/>
              <a:t>Condensing temperature affects the amount of work the compressor must do.</a:t>
            </a:r>
          </a:p>
          <a:p>
            <a:pPr marL="342900" indent="-342900">
              <a:lnSpc>
                <a:spcPct val="110000"/>
              </a:lnSpc>
              <a:spcAft>
                <a:spcPts val="600"/>
              </a:spcAft>
              <a:buFont typeface="Arial" panose="020B0604020202020204" pitchFamily="34" charset="0"/>
              <a:buChar char="•"/>
            </a:pPr>
            <a:r>
              <a:rPr lang="en-GB" dirty="0"/>
              <a:t>Higher condensing temperature = higher pressure that the compressor works against.</a:t>
            </a:r>
          </a:p>
          <a:p>
            <a:pPr marL="342900" indent="-342900">
              <a:lnSpc>
                <a:spcPct val="110000"/>
              </a:lnSpc>
              <a:spcAft>
                <a:spcPts val="600"/>
              </a:spcAft>
              <a:buFont typeface="Arial" panose="020B0604020202020204" pitchFamily="34" charset="0"/>
              <a:buChar char="•"/>
            </a:pPr>
            <a:r>
              <a:rPr lang="en-GB" dirty="0"/>
              <a:t>This increases power consumption, reduces cooling capacity, and lowers efficiency.</a:t>
            </a:r>
          </a:p>
          <a:p>
            <a:pPr marL="342900" indent="-342900">
              <a:lnSpc>
                <a:spcPct val="110000"/>
              </a:lnSpc>
              <a:spcAft>
                <a:spcPts val="600"/>
              </a:spcAft>
              <a:buFont typeface="Arial" panose="020B0604020202020204" pitchFamily="34" charset="0"/>
              <a:buChar char="•"/>
            </a:pPr>
            <a:r>
              <a:rPr lang="en-GB" dirty="0"/>
              <a:t>Keeping the condensing temperature as low as possible (typically by ensuring good airflow, clean coils, and correct refrigerant charge) greatly improves system performance.</a:t>
            </a:r>
          </a:p>
        </p:txBody>
      </p:sp>
    </p:spTree>
    <p:extLst>
      <p:ext uri="{BB962C8B-B14F-4D97-AF65-F5344CB8AC3E}">
        <p14:creationId xmlns:p14="http://schemas.microsoft.com/office/powerpoint/2010/main" val="36885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D3F1-FC12-5CED-172E-D60FE9957E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AC0B4D-412C-194F-8625-3225AD53BD22}"/>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Sustainability task</a:t>
            </a:r>
          </a:p>
        </p:txBody>
      </p:sp>
      <p:sp>
        <p:nvSpPr>
          <p:cNvPr id="4" name="TextBox 3">
            <a:extLst>
              <a:ext uri="{FF2B5EF4-FFF2-40B4-BE49-F238E27FC236}">
                <a16:creationId xmlns:a16="http://schemas.microsoft.com/office/drawing/2014/main" id="{F86A9F43-1E63-C37A-C4D7-95337122F2D8}"/>
              </a:ext>
            </a:extLst>
          </p:cNvPr>
          <p:cNvSpPr txBox="1"/>
          <p:nvPr/>
        </p:nvSpPr>
        <p:spPr>
          <a:xfrm>
            <a:off x="360000" y="1800000"/>
            <a:ext cx="10587747" cy="2794996"/>
          </a:xfrm>
          <a:prstGeom prst="rect">
            <a:avLst/>
          </a:prstGeom>
          <a:noFill/>
        </p:spPr>
        <p:txBody>
          <a:bodyPr wrap="square" lIns="0" tIns="0" rIns="0" bIns="0">
            <a:spAutoFit/>
          </a:bodyPr>
          <a:lstStyle/>
          <a:p>
            <a:pPr>
              <a:lnSpc>
                <a:spcPct val="110000"/>
              </a:lnSpc>
              <a:spcAft>
                <a:spcPts val="600"/>
              </a:spcAft>
            </a:pPr>
            <a:r>
              <a:rPr lang="en-GB"/>
              <a:t>Rank by greatest potential energy saving in a large office (highest to lowest): </a:t>
            </a:r>
          </a:p>
          <a:p>
            <a:pPr marL="342900" indent="-342900">
              <a:lnSpc>
                <a:spcPct val="110000"/>
              </a:lnSpc>
              <a:spcAft>
                <a:spcPts val="600"/>
              </a:spcAft>
              <a:buFont typeface="Arial" panose="020B0604020202020204" pitchFamily="34" charset="0"/>
              <a:buChar char="•"/>
            </a:pPr>
            <a:r>
              <a:rPr lang="en-GB"/>
              <a:t>Maintenance</a:t>
            </a:r>
          </a:p>
          <a:p>
            <a:pPr marL="342900" indent="-342900">
              <a:lnSpc>
                <a:spcPct val="110000"/>
              </a:lnSpc>
              <a:spcAft>
                <a:spcPts val="600"/>
              </a:spcAft>
              <a:buFont typeface="Arial" panose="020B0604020202020204" pitchFamily="34" charset="0"/>
              <a:buChar char="•"/>
            </a:pPr>
            <a:r>
              <a:rPr lang="en-GB"/>
              <a:t>Insulation</a:t>
            </a:r>
          </a:p>
          <a:p>
            <a:pPr marL="342900" indent="-342900">
              <a:lnSpc>
                <a:spcPct val="110000"/>
              </a:lnSpc>
              <a:spcAft>
                <a:spcPts val="600"/>
              </a:spcAft>
              <a:buFont typeface="Arial" panose="020B0604020202020204" pitchFamily="34" charset="0"/>
              <a:buChar char="•"/>
            </a:pPr>
            <a:r>
              <a:rPr lang="en-GB"/>
              <a:t>Load shedding</a:t>
            </a:r>
          </a:p>
          <a:p>
            <a:pPr marL="342900" indent="-342900">
              <a:lnSpc>
                <a:spcPct val="110000"/>
              </a:lnSpc>
              <a:spcAft>
                <a:spcPts val="600"/>
              </a:spcAft>
              <a:buFont typeface="Arial" panose="020B0604020202020204" pitchFamily="34" charset="0"/>
              <a:buChar char="•"/>
            </a:pPr>
            <a:r>
              <a:rPr lang="en-GB"/>
              <a:t>Heat recovery</a:t>
            </a:r>
          </a:p>
          <a:p>
            <a:pPr marL="342900" indent="-342900">
              <a:lnSpc>
                <a:spcPct val="110000"/>
              </a:lnSpc>
              <a:spcAft>
                <a:spcPts val="600"/>
              </a:spcAft>
              <a:buFont typeface="Arial" panose="020B0604020202020204" pitchFamily="34" charset="0"/>
              <a:buChar char="•"/>
            </a:pPr>
            <a:r>
              <a:rPr lang="en-GB"/>
              <a:t>Inverter drives</a:t>
            </a:r>
          </a:p>
        </p:txBody>
      </p:sp>
    </p:spTree>
    <p:extLst>
      <p:ext uri="{BB962C8B-B14F-4D97-AF65-F5344CB8AC3E}">
        <p14:creationId xmlns:p14="http://schemas.microsoft.com/office/powerpoint/2010/main" val="220076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BE6C-64DE-76C6-629C-46ABA89819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19E2DD-4DEE-7802-0C16-2B2841AEAF74}"/>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dirty="0">
                <a:solidFill>
                  <a:srgbClr val="FC4421"/>
                </a:solidFill>
                <a:latin typeface="Arial" panose="020B0604020202020204" pitchFamily="34" charset="0"/>
                <a:cs typeface="Arial" panose="020B0604020202020204" pitchFamily="34" charset="0"/>
              </a:rPr>
              <a:t>Sustainability task – answer</a:t>
            </a:r>
          </a:p>
        </p:txBody>
      </p:sp>
      <p:sp>
        <p:nvSpPr>
          <p:cNvPr id="4" name="TextBox 3">
            <a:extLst>
              <a:ext uri="{FF2B5EF4-FFF2-40B4-BE49-F238E27FC236}">
                <a16:creationId xmlns:a16="http://schemas.microsoft.com/office/drawing/2014/main" id="{48D1FEBC-BDA5-3B80-85DC-F2EDD0C01F5F}"/>
              </a:ext>
            </a:extLst>
          </p:cNvPr>
          <p:cNvSpPr txBox="1"/>
          <p:nvPr/>
        </p:nvSpPr>
        <p:spPr>
          <a:xfrm>
            <a:off x="360000" y="1800000"/>
            <a:ext cx="10587747" cy="3278911"/>
          </a:xfrm>
          <a:prstGeom prst="rect">
            <a:avLst/>
          </a:prstGeom>
          <a:noFill/>
        </p:spPr>
        <p:txBody>
          <a:bodyPr wrap="square" lIns="0" tIns="0" rIns="0" bIns="0">
            <a:spAutoFit/>
          </a:bodyPr>
          <a:lstStyle/>
          <a:p>
            <a:pPr>
              <a:lnSpc>
                <a:spcPct val="110000"/>
              </a:lnSpc>
              <a:spcAft>
                <a:spcPts val="600"/>
              </a:spcAft>
            </a:pPr>
            <a:r>
              <a:rPr lang="en-GB"/>
              <a:t>Rank by greatest potential energy saving in a large office (highest to lowest): </a:t>
            </a:r>
          </a:p>
          <a:p>
            <a:pPr marL="342900" indent="-342900">
              <a:lnSpc>
                <a:spcPct val="110000"/>
              </a:lnSpc>
              <a:spcAft>
                <a:spcPts val="600"/>
              </a:spcAft>
              <a:buFont typeface="Arial" panose="020B0604020202020204" pitchFamily="34" charset="0"/>
              <a:buChar char="•"/>
            </a:pPr>
            <a:r>
              <a:rPr lang="en-GB"/>
              <a:t>Insulation</a:t>
            </a:r>
          </a:p>
          <a:p>
            <a:pPr marL="342900" indent="-342900">
              <a:lnSpc>
                <a:spcPct val="110000"/>
              </a:lnSpc>
              <a:spcAft>
                <a:spcPts val="600"/>
              </a:spcAft>
              <a:buFont typeface="Arial" panose="020B0604020202020204" pitchFamily="34" charset="0"/>
              <a:buChar char="•"/>
            </a:pPr>
            <a:r>
              <a:rPr lang="en-GB"/>
              <a:t>Heat recovery</a:t>
            </a:r>
          </a:p>
          <a:p>
            <a:pPr marL="342900" indent="-342900">
              <a:lnSpc>
                <a:spcPct val="110000"/>
              </a:lnSpc>
              <a:spcAft>
                <a:spcPts val="600"/>
              </a:spcAft>
              <a:buFont typeface="Arial" panose="020B0604020202020204" pitchFamily="34" charset="0"/>
              <a:buChar char="•"/>
            </a:pPr>
            <a:r>
              <a:rPr lang="en-GB"/>
              <a:t>Inverter drives</a:t>
            </a:r>
          </a:p>
          <a:p>
            <a:pPr marL="342900" indent="-342900">
              <a:lnSpc>
                <a:spcPct val="110000"/>
              </a:lnSpc>
              <a:spcAft>
                <a:spcPts val="600"/>
              </a:spcAft>
              <a:buFont typeface="Arial" panose="020B0604020202020204" pitchFamily="34" charset="0"/>
              <a:buChar char="•"/>
            </a:pPr>
            <a:r>
              <a:rPr lang="en-GB"/>
              <a:t>Maintenance</a:t>
            </a:r>
          </a:p>
          <a:p>
            <a:pPr marL="342900" indent="-342900">
              <a:lnSpc>
                <a:spcPct val="110000"/>
              </a:lnSpc>
              <a:spcAft>
                <a:spcPts val="600"/>
              </a:spcAft>
              <a:buFont typeface="Arial" panose="020B0604020202020204" pitchFamily="34" charset="0"/>
              <a:buChar char="•"/>
            </a:pPr>
            <a:r>
              <a:rPr lang="en-GB"/>
              <a:t>Load shedding</a:t>
            </a:r>
          </a:p>
          <a:p>
            <a:pPr marL="342900" indent="-342900">
              <a:lnSpc>
                <a:spcPct val="110000"/>
              </a:lnSpc>
              <a:spcAft>
                <a:spcPts val="600"/>
              </a:spcAft>
              <a:buFont typeface="Arial" panose="020B0604020202020204" pitchFamily="34" charset="0"/>
              <a:buChar char="•"/>
            </a:pPr>
            <a:endParaRPr lang="en-GB"/>
          </a:p>
        </p:txBody>
      </p:sp>
    </p:spTree>
    <p:extLst>
      <p:ext uri="{BB962C8B-B14F-4D97-AF65-F5344CB8AC3E}">
        <p14:creationId xmlns:p14="http://schemas.microsoft.com/office/powerpoint/2010/main" val="2485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8AA8-C3EE-507B-F25E-D9DD35A122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E48A4E-8E79-EEDE-0C81-5772F1642F2A}"/>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Group activity</a:t>
            </a:r>
          </a:p>
        </p:txBody>
      </p:sp>
      <p:sp>
        <p:nvSpPr>
          <p:cNvPr id="4" name="TextBox 3">
            <a:extLst>
              <a:ext uri="{FF2B5EF4-FFF2-40B4-BE49-F238E27FC236}">
                <a16:creationId xmlns:a16="http://schemas.microsoft.com/office/drawing/2014/main" id="{8CE606EC-7CB2-3743-77EA-38E36DC6E9B3}"/>
              </a:ext>
            </a:extLst>
          </p:cNvPr>
          <p:cNvSpPr txBox="1"/>
          <p:nvPr/>
        </p:nvSpPr>
        <p:spPr>
          <a:xfrm>
            <a:off x="360001" y="1800000"/>
            <a:ext cx="9184832" cy="2197140"/>
          </a:xfrm>
          <a:prstGeom prst="rect">
            <a:avLst/>
          </a:prstGeom>
          <a:noFill/>
        </p:spPr>
        <p:txBody>
          <a:bodyPr wrap="square" lIns="0" tIns="0" rIns="0" bIns="0">
            <a:spAutoFit/>
          </a:bodyPr>
          <a:lstStyle/>
          <a:p>
            <a:pPr marL="342900" indent="-342900">
              <a:lnSpc>
                <a:spcPct val="110000"/>
              </a:lnSpc>
              <a:spcAft>
                <a:spcPts val="600"/>
              </a:spcAft>
              <a:buFont typeface="Arial" panose="020B0604020202020204" pitchFamily="34" charset="0"/>
              <a:buChar char="•"/>
            </a:pPr>
            <a:r>
              <a:rPr lang="en-GB"/>
              <a:t>Choose a building type (school, hospital, office, shop)</a:t>
            </a:r>
          </a:p>
          <a:p>
            <a:pPr marL="342900" indent="-342900">
              <a:lnSpc>
                <a:spcPct val="110000"/>
              </a:lnSpc>
              <a:spcAft>
                <a:spcPts val="600"/>
              </a:spcAft>
              <a:buFont typeface="Arial" panose="020B0604020202020204" pitchFamily="34" charset="0"/>
              <a:buChar char="•"/>
            </a:pPr>
            <a:r>
              <a:rPr lang="en-GB"/>
              <a:t>Identify useful environmental technologies</a:t>
            </a:r>
          </a:p>
          <a:p>
            <a:pPr marL="342900" indent="-342900">
              <a:lnSpc>
                <a:spcPct val="110000"/>
              </a:lnSpc>
              <a:spcAft>
                <a:spcPts val="600"/>
              </a:spcAft>
              <a:buFont typeface="Arial" panose="020B0604020202020204" pitchFamily="34" charset="0"/>
              <a:buChar char="•"/>
            </a:pPr>
            <a:r>
              <a:rPr lang="en-GB"/>
              <a:t>Explain your choices</a:t>
            </a:r>
          </a:p>
          <a:p>
            <a:pPr marL="342900" indent="-342900">
              <a:buFont typeface="Arial" panose="020B0604020202020204" pitchFamily="34" charset="0"/>
              <a:buChar char="•"/>
            </a:pPr>
            <a:r>
              <a:rPr lang="en-GB"/>
              <a:t>Present to the class</a:t>
            </a:r>
          </a:p>
          <a:p>
            <a:pPr marL="363538" lvl="1" indent="-276225">
              <a:lnSpc>
                <a:spcPct val="110000"/>
              </a:lnSpc>
              <a:spcAft>
                <a:spcPts val="600"/>
              </a:spcAft>
              <a:buFont typeface="Arial" panose="020B0604020202020204" pitchFamily="34" charset="0"/>
              <a:buChar char="•"/>
            </a:pPr>
            <a:endParaRPr lang="en-GB"/>
          </a:p>
        </p:txBody>
      </p:sp>
    </p:spTree>
    <p:extLst>
      <p:ext uri="{BB962C8B-B14F-4D97-AF65-F5344CB8AC3E}">
        <p14:creationId xmlns:p14="http://schemas.microsoft.com/office/powerpoint/2010/main" val="597812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88D7-719B-FA43-F463-9B5C66D02A1B}"/>
              </a:ext>
            </a:extLst>
          </p:cNvPr>
          <p:cNvSpPr>
            <a:spLocks noGrp="1"/>
          </p:cNvSpPr>
          <p:nvPr>
            <p:ph type="title" idx="4294967295"/>
          </p:nvPr>
        </p:nvSpPr>
        <p:spPr>
          <a:xfrm>
            <a:off x="252000" y="972000"/>
            <a:ext cx="10488824" cy="648000"/>
          </a:xfrm>
        </p:spPr>
        <p:txBody>
          <a:bodyPr/>
          <a:lstStyle/>
          <a:p>
            <a:pPr lvl="3">
              <a:spcBef>
                <a:spcPct val="0"/>
              </a:spcBef>
              <a:buClrTx/>
              <a:buSzPct val="100000"/>
              <a:buFontTx/>
            </a:pPr>
            <a:r>
              <a:rPr lang="en-GB" sz="3600">
                <a:solidFill>
                  <a:srgbClr val="FC4421"/>
                </a:solidFill>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7CF51323-2985-FC1A-4C1D-08BB1451E877}"/>
              </a:ext>
            </a:extLst>
          </p:cNvPr>
          <p:cNvSpPr>
            <a:spLocks noGrp="1"/>
          </p:cNvSpPr>
          <p:nvPr>
            <p:ph idx="4294967295"/>
          </p:nvPr>
        </p:nvSpPr>
        <p:spPr>
          <a:xfrm>
            <a:off x="360000" y="1800000"/>
            <a:ext cx="11136250" cy="4340786"/>
          </a:xfrm>
        </p:spPr>
        <p:txBody>
          <a:bodyPr spcFirstLastPara="1" wrap="square" lIns="0" tIns="0" rIns="0" bIns="0" anchor="t" anchorCtr="0">
            <a:normAutofit/>
          </a:bodyPr>
          <a:lstStyle/>
          <a:p>
            <a:pPr marL="0" indent="0" defTabSz="1216061">
              <a:lnSpc>
                <a:spcPct val="120000"/>
              </a:lnSpc>
              <a:spcBef>
                <a:spcPts val="0"/>
              </a:spcBef>
              <a:spcAft>
                <a:spcPts val="1200"/>
              </a:spcAft>
              <a:buClr>
                <a:srgbClr val="000000">
                  <a:lumMod val="100000"/>
                </a:srgbClr>
              </a:buClr>
              <a:buSzPct val="100000"/>
              <a:defRPr/>
            </a:pPr>
            <a:r>
              <a:rPr lang="en-GB" sz="2400" dirty="0">
                <a:solidFill>
                  <a:srgbClr val="000000"/>
                </a:solidFill>
                <a:latin typeface="Arial" panose="020B0604020202020204" pitchFamily="34" charset="0"/>
              </a:rPr>
              <a:t>You should now be able to:</a:t>
            </a:r>
          </a:p>
          <a:p>
            <a:pPr marL="342900" lvl="0" indent="-342900" defTabSz="457200">
              <a:lnSpc>
                <a:spcPct val="100000"/>
              </a:lnSpc>
              <a:spcBef>
                <a:spcPct val="20000"/>
              </a:spcBef>
              <a:buClrTx/>
              <a:buSzTx/>
              <a:buFont typeface="Arial"/>
              <a:buChar char="•"/>
              <a:defRPr/>
            </a:pPr>
            <a:r>
              <a:rPr lang="en-GB" sz="2400" b="1" kern="1200" dirty="0">
                <a:solidFill>
                  <a:prstClr val="black"/>
                </a:solidFill>
              </a:rPr>
              <a:t>Understand</a:t>
            </a:r>
            <a:r>
              <a:rPr lang="en-GB" sz="2400" kern="1200" dirty="0">
                <a:solidFill>
                  <a:prstClr val="black"/>
                </a:solidFill>
              </a:rPr>
              <a:t> the importance of sustainability in air conditioning.</a:t>
            </a:r>
          </a:p>
          <a:p>
            <a:pPr marL="342900" lvl="0" indent="-342900" defTabSz="457200">
              <a:lnSpc>
                <a:spcPct val="100000"/>
              </a:lnSpc>
              <a:spcBef>
                <a:spcPct val="20000"/>
              </a:spcBef>
              <a:buClrTx/>
              <a:buSzTx/>
              <a:buFont typeface="Arial"/>
              <a:buChar char="•"/>
              <a:defRPr/>
            </a:pPr>
            <a:r>
              <a:rPr lang="en-GB" sz="2400" b="1" kern="1200" dirty="0">
                <a:solidFill>
                  <a:prstClr val="black"/>
                </a:solidFill>
              </a:rPr>
              <a:t>Explore</a:t>
            </a:r>
            <a:r>
              <a:rPr lang="en-GB" sz="2400" kern="1200" dirty="0">
                <a:solidFill>
                  <a:prstClr val="black"/>
                </a:solidFill>
              </a:rPr>
              <a:t> energy efficiency methods and technologies.</a:t>
            </a:r>
            <a:endParaRPr lang="en-GB" sz="2400" kern="1200" dirty="0">
              <a:solidFill>
                <a:prstClr val="black"/>
              </a:solidFill>
              <a:ea typeface="Calibri"/>
              <a:cs typeface="Calibri"/>
            </a:endParaRPr>
          </a:p>
          <a:p>
            <a:pPr marL="342900" lvl="0" indent="-342900" defTabSz="457200">
              <a:lnSpc>
                <a:spcPct val="100000"/>
              </a:lnSpc>
              <a:spcBef>
                <a:spcPct val="20000"/>
              </a:spcBef>
              <a:buClrTx/>
              <a:buSzTx/>
              <a:buFont typeface="Arial"/>
              <a:buChar char="•"/>
              <a:defRPr/>
            </a:pPr>
            <a:r>
              <a:rPr lang="en-GB" sz="2400" b="1" kern="1200" dirty="0">
                <a:solidFill>
                  <a:prstClr val="black"/>
                </a:solidFill>
              </a:rPr>
              <a:t>Learn</a:t>
            </a:r>
            <a:r>
              <a:rPr lang="en-GB" sz="2400" kern="1200" dirty="0">
                <a:solidFill>
                  <a:prstClr val="black"/>
                </a:solidFill>
              </a:rPr>
              <a:t> about heat exchangers and heat recovery systems.</a:t>
            </a:r>
            <a:endParaRPr lang="en-GB" sz="2400" kern="1200" dirty="0">
              <a:solidFill>
                <a:prstClr val="black"/>
              </a:solidFill>
              <a:ea typeface="Calibri"/>
              <a:cs typeface="Calibri"/>
            </a:endParaRPr>
          </a:p>
          <a:p>
            <a:pPr marL="342900" lvl="0" indent="-342900" defTabSz="457200">
              <a:lnSpc>
                <a:spcPct val="100000"/>
              </a:lnSpc>
              <a:spcBef>
                <a:spcPct val="20000"/>
              </a:spcBef>
              <a:buClrTx/>
              <a:buSzTx/>
              <a:buFont typeface="Arial"/>
              <a:buChar char="•"/>
              <a:defRPr/>
            </a:pPr>
            <a:r>
              <a:rPr lang="en-GB" sz="2400" b="1" kern="1200" dirty="0">
                <a:solidFill>
                  <a:prstClr val="black"/>
                </a:solidFill>
              </a:rPr>
              <a:t>Understand</a:t>
            </a:r>
            <a:r>
              <a:rPr lang="en-GB" sz="2400" kern="1200" dirty="0">
                <a:solidFill>
                  <a:prstClr val="black"/>
                </a:solidFill>
              </a:rPr>
              <a:t> capacity and inverter controls.</a:t>
            </a:r>
            <a:endParaRPr lang="en-GB" sz="2400" kern="1200" dirty="0">
              <a:solidFill>
                <a:prstClr val="black"/>
              </a:solidFill>
              <a:ea typeface="Calibri"/>
              <a:cs typeface="Calibri"/>
            </a:endParaRPr>
          </a:p>
          <a:p>
            <a:pPr marL="342900" lvl="0" indent="-342900" defTabSz="457200">
              <a:lnSpc>
                <a:spcPct val="100000"/>
              </a:lnSpc>
              <a:spcBef>
                <a:spcPct val="20000"/>
              </a:spcBef>
              <a:buClrTx/>
              <a:buSzTx/>
              <a:buFont typeface="Arial"/>
              <a:buChar char="•"/>
              <a:defRPr/>
            </a:pPr>
            <a:r>
              <a:rPr lang="en-GB" sz="2400" b="1" kern="1200" dirty="0">
                <a:solidFill>
                  <a:prstClr val="black"/>
                </a:solidFill>
              </a:rPr>
              <a:t>Examine</a:t>
            </a:r>
            <a:r>
              <a:rPr lang="en-GB" sz="2400" kern="1200" dirty="0">
                <a:solidFill>
                  <a:prstClr val="black"/>
                </a:solidFill>
              </a:rPr>
              <a:t> Building Management Systems (BMS).</a:t>
            </a:r>
            <a:endParaRPr lang="en-GB" sz="2400" kern="1200" dirty="0">
              <a:solidFill>
                <a:prstClr val="black"/>
              </a:solidFill>
              <a:ea typeface="Calibri"/>
              <a:cs typeface="Calibri"/>
            </a:endParaRPr>
          </a:p>
          <a:p>
            <a:pPr marL="342900" lvl="0" indent="-342900" defTabSz="457200">
              <a:lnSpc>
                <a:spcPct val="100000"/>
              </a:lnSpc>
              <a:spcBef>
                <a:spcPct val="20000"/>
              </a:spcBef>
              <a:buClrTx/>
              <a:buSzTx/>
              <a:buFont typeface="Arial"/>
              <a:buChar char="•"/>
              <a:defRPr/>
            </a:pPr>
            <a:r>
              <a:rPr lang="en-GB" sz="2400" b="1" kern="1200" dirty="0">
                <a:solidFill>
                  <a:prstClr val="black"/>
                </a:solidFill>
              </a:rPr>
              <a:t>Recognise</a:t>
            </a:r>
            <a:r>
              <a:rPr lang="en-GB" sz="2400" kern="1200" dirty="0">
                <a:solidFill>
                  <a:prstClr val="black"/>
                </a:solidFill>
              </a:rPr>
              <a:t> the role of maintenance and operating conditions.</a:t>
            </a:r>
          </a:p>
          <a:p>
            <a:pPr marL="342900" lvl="0" indent="-342900" defTabSz="457200">
              <a:lnSpc>
                <a:spcPct val="100000"/>
              </a:lnSpc>
              <a:spcBef>
                <a:spcPct val="20000"/>
              </a:spcBef>
              <a:spcAft>
                <a:spcPts val="600"/>
              </a:spcAft>
              <a:buClrTx/>
              <a:buSzTx/>
              <a:buFont typeface="Arial"/>
              <a:buChar char="•"/>
              <a:defRPr/>
            </a:pPr>
            <a:endParaRPr lang="en-GB" sz="2400" dirty="0">
              <a:solidFill>
                <a:srgbClr val="000000"/>
              </a:solidFill>
              <a:cs typeface="Arial" panose="020B0604020202020204" pitchFamily="34" charset="0"/>
            </a:endParaRPr>
          </a:p>
        </p:txBody>
      </p:sp>
    </p:spTree>
    <p:extLst>
      <p:ext uri="{BB962C8B-B14F-4D97-AF65-F5344CB8AC3E}">
        <p14:creationId xmlns:p14="http://schemas.microsoft.com/office/powerpoint/2010/main" val="365348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56A263D-E434-EDCC-27AC-438D9B696266}"/>
              </a:ext>
            </a:extLst>
          </p:cNvPr>
          <p:cNvSpPr txBox="1">
            <a:spLocks/>
          </p:cNvSpPr>
          <p:nvPr/>
        </p:nvSpPr>
        <p:spPr>
          <a:xfrm>
            <a:off x="2519362" y="1180154"/>
            <a:ext cx="7200899" cy="809261"/>
          </a:xfrm>
          <a:prstGeom prst="rect">
            <a:avLst/>
          </a:prstGeom>
        </p:spPr>
        <p:txBody>
          <a:bodyPr lIns="0" tIns="0" rIns="0" bIns="0" anchor="t" anchorCtr="0"/>
          <a:lstStyle>
            <a:defPPr>
              <a:defRPr lang="en-US"/>
            </a:defPPr>
            <a:lvl1pPr indent="0" algn="ctr" defTabSz="685800">
              <a:lnSpc>
                <a:spcPct val="130000"/>
              </a:lnSpc>
              <a:spcBef>
                <a:spcPts val="750"/>
              </a:spcBef>
              <a:buFont typeface="Arial" panose="020B0604020202020204" pitchFamily="34" charset="0"/>
              <a:buNone/>
              <a:defRPr sz="4000">
                <a:solidFill>
                  <a:srgbClr val="3C3AFF"/>
                </a:solidFill>
                <a:latin typeface="Arial" panose="020B0604020202020204" pitchFamily="34" charset="0"/>
                <a:ea typeface="Enginuity" pitchFamily="2" charset="-128"/>
                <a:cs typeface="Arial" panose="020B0604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bg1"/>
                </a:solidFill>
                <a:latin typeface="Poppins" pitchFamily="2" charset="77"/>
                <a:cs typeface="Poppins" pitchFamily="2" charset="77"/>
              </a:defRPr>
            </a:lvl2pPr>
            <a:lvl3pPr marL="857250" indent="-171450" defTabSz="685800">
              <a:lnSpc>
                <a:spcPct val="90000"/>
              </a:lnSpc>
              <a:spcBef>
                <a:spcPts val="375"/>
              </a:spcBef>
              <a:buFont typeface="Arial" panose="020B0604020202020204" pitchFamily="34" charset="0"/>
              <a:buChar char="•"/>
              <a:defRPr sz="1500">
                <a:solidFill>
                  <a:schemeClr val="bg1"/>
                </a:solidFill>
                <a:latin typeface="Poppins" pitchFamily="2" charset="77"/>
                <a:cs typeface="Poppins" pitchFamily="2" charset="77"/>
              </a:defRPr>
            </a:lvl3pPr>
            <a:lvl4pPr marL="1200150" indent="-171450" defTabSz="685800">
              <a:lnSpc>
                <a:spcPct val="90000"/>
              </a:lnSpc>
              <a:spcBef>
                <a:spcPts val="375"/>
              </a:spcBef>
              <a:buFont typeface="Arial" panose="020B0604020202020204" pitchFamily="34" charset="0"/>
              <a:buChar char="•"/>
              <a:defRPr sz="1350">
                <a:solidFill>
                  <a:schemeClr val="bg1"/>
                </a:solidFill>
                <a:latin typeface="Poppins" pitchFamily="2" charset="77"/>
                <a:cs typeface="Poppins" pitchFamily="2" charset="77"/>
              </a:defRPr>
            </a:lvl4pPr>
            <a:lvl5pPr marL="1543050" indent="-171450" defTabSz="685800">
              <a:lnSpc>
                <a:spcPct val="90000"/>
              </a:lnSpc>
              <a:spcBef>
                <a:spcPts val="375"/>
              </a:spcBef>
              <a:buFont typeface="Arial" panose="020B0604020202020204" pitchFamily="34" charset="0"/>
              <a:buChar char="•"/>
              <a:defRPr sz="1350">
                <a:solidFill>
                  <a:schemeClr val="bg1"/>
                </a:solidFill>
                <a:latin typeface="Poppins" pitchFamily="2" charset="77"/>
                <a:cs typeface="Poppins" pitchFamily="2"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spcBef>
                <a:spcPts val="0"/>
              </a:spcBef>
            </a:pPr>
            <a:r>
              <a:rPr lang="en-GB" sz="5400" dirty="0">
                <a:solidFill>
                  <a:srgbClr val="FC4421"/>
                </a:solidFill>
              </a:rPr>
              <a:t>Any questions?</a:t>
            </a:r>
          </a:p>
        </p:txBody>
      </p:sp>
      <p:sp>
        <p:nvSpPr>
          <p:cNvPr id="3" name="TextBox 2">
            <a:extLst>
              <a:ext uri="{FF2B5EF4-FFF2-40B4-BE49-F238E27FC236}">
                <a16:creationId xmlns:a16="http://schemas.microsoft.com/office/drawing/2014/main" id="{8D3B74EB-86D1-614D-D0F9-203EAD3D8AEB}"/>
              </a:ext>
            </a:extLst>
          </p:cNvPr>
          <p:cNvSpPr txBox="1"/>
          <p:nvPr/>
        </p:nvSpPr>
        <p:spPr>
          <a:xfrm>
            <a:off x="467358" y="3571368"/>
            <a:ext cx="11304908" cy="2062103"/>
          </a:xfrm>
          <a:prstGeom prst="rect">
            <a:avLst/>
          </a:prstGeom>
          <a:noFill/>
        </p:spPr>
        <p:txBody>
          <a:bodyPr wrap="square" lIns="91440" tIns="45720" rIns="91440" bIns="45720" anchor="t">
            <a:spAutoFit/>
          </a:bodyPr>
          <a:lstStyle/>
          <a:p>
            <a:r>
              <a:rPr lang="en-GB" sz="1800" b="0" i="0" dirty="0">
                <a:solidFill>
                  <a:srgbClr val="000000"/>
                </a:solidFill>
                <a:effectLst/>
                <a:latin typeface="inherit"/>
                <a:ea typeface="ＭＳ Ｐゴシック"/>
              </a:rPr>
              <a:t>Copyright in this </a:t>
            </a:r>
            <a:r>
              <a:rPr lang="en-GB" sz="1800" dirty="0">
                <a:solidFill>
                  <a:srgbClr val="000000"/>
                </a:solidFill>
                <a:latin typeface="inherit"/>
                <a:ea typeface="ＭＳ Ｐゴシック"/>
              </a:rPr>
              <a:t>document</a:t>
            </a:r>
            <a:r>
              <a:rPr lang="en-GB" sz="1800" b="0" i="0" dirty="0">
                <a:solidFill>
                  <a:srgbClr val="000000"/>
                </a:solidFill>
                <a:effectLst/>
                <a:latin typeface="inherit"/>
                <a:ea typeface="ＭＳ Ｐゴシック"/>
              </a:rPr>
              <a:t> belongs to and is used under licence from the Department for Education, © 2025.</a:t>
            </a:r>
            <a:endParaRPr lang="en-GB" sz="1800" b="0" i="0" dirty="0">
              <a:solidFill>
                <a:srgbClr val="242424"/>
              </a:solidFill>
              <a:effectLst/>
              <a:latin typeface="Aptos" panose="020B0004020202020204" pitchFamily="34" charset="0"/>
              <a:ea typeface="ＭＳ Ｐゴシック"/>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ea typeface="ＭＳ Ｐゴシック"/>
              </a:rPr>
              <a:t>WJEC operates in England under the name Eduqas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AC044-433B-AC1A-EEA5-3602080DAAB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2B886A-83F2-89B9-0663-728D3885C0D6}"/>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Why sustainability matters</a:t>
            </a:r>
          </a:p>
        </p:txBody>
      </p:sp>
      <p:sp>
        <p:nvSpPr>
          <p:cNvPr id="6" name="TextBox 5">
            <a:extLst>
              <a:ext uri="{FF2B5EF4-FFF2-40B4-BE49-F238E27FC236}">
                <a16:creationId xmlns:a16="http://schemas.microsoft.com/office/drawing/2014/main" id="{BE6F813F-F81F-25BF-0C6E-E5D007E9DCCD}"/>
              </a:ext>
            </a:extLst>
          </p:cNvPr>
          <p:cNvSpPr txBox="1">
            <a:spLocks/>
          </p:cNvSpPr>
          <p:nvPr/>
        </p:nvSpPr>
        <p:spPr>
          <a:xfrm>
            <a:off x="360000" y="1800049"/>
            <a:ext cx="9648295" cy="2553776"/>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pPr marL="342900" indent="-342900">
              <a:buFont typeface="Arial" panose="020B0604020202020204" pitchFamily="34" charset="0"/>
              <a:buChar char="•"/>
            </a:pPr>
            <a:r>
              <a:rPr lang="en-GB" dirty="0"/>
              <a:t>Improving sustainability in air conditioning systems focuses on energy efficiency, low‑impact refrigerants, and smart system design.</a:t>
            </a:r>
          </a:p>
          <a:p>
            <a:pPr marL="342900" indent="-342900">
              <a:buFont typeface="Arial" panose="020B0604020202020204" pitchFamily="34" charset="0"/>
              <a:buChar char="•"/>
            </a:pPr>
            <a:r>
              <a:rPr lang="en-GB" dirty="0"/>
              <a:t>Air conditioning systems consume significant energy.</a:t>
            </a:r>
          </a:p>
          <a:p>
            <a:pPr marL="342900" indent="-342900">
              <a:buFont typeface="Arial" panose="020B0604020202020204" pitchFamily="34" charset="0"/>
              <a:buChar char="•"/>
            </a:pPr>
            <a:r>
              <a:rPr lang="en-GB" dirty="0"/>
              <a:t>They contribute to greenhouse gas emissions.</a:t>
            </a:r>
          </a:p>
          <a:p>
            <a:pPr marL="342900" indent="-342900">
              <a:buFont typeface="Arial" panose="020B0604020202020204" pitchFamily="34" charset="0"/>
              <a:buChar char="•"/>
            </a:pPr>
            <a:r>
              <a:rPr lang="en-GB" dirty="0"/>
              <a:t>They use refrigerants with high global warming potential.</a:t>
            </a:r>
          </a:p>
          <a:p>
            <a:pPr marL="342900" indent="-342900">
              <a:buFont typeface="Arial" panose="020B0604020202020204" pitchFamily="34" charset="0"/>
              <a:buChar char="•"/>
            </a:pPr>
            <a:r>
              <a:rPr lang="en-GB" dirty="0"/>
              <a:t>UK regulations promote energy efficiency (e.g. Part L, F-Gas).</a:t>
            </a:r>
          </a:p>
          <a:p>
            <a:br>
              <a:rPr lang="en-GB" dirty="0"/>
            </a:br>
            <a:endParaRPr lang="en-GB" dirty="0"/>
          </a:p>
        </p:txBody>
      </p:sp>
    </p:spTree>
    <p:extLst>
      <p:ext uri="{BB962C8B-B14F-4D97-AF65-F5344CB8AC3E}">
        <p14:creationId xmlns:p14="http://schemas.microsoft.com/office/powerpoint/2010/main" val="246871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AE341-9378-B5FD-34F6-35CFAD2E4CF4}"/>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dirty="0">
                <a:solidFill>
                  <a:srgbClr val="FC4421"/>
                </a:solidFill>
                <a:latin typeface="Arial" panose="020B0604020202020204" pitchFamily="34" charset="0"/>
                <a:cs typeface="Arial" panose="020B0604020202020204" pitchFamily="34" charset="0"/>
              </a:rPr>
              <a:t>Reducing heat gain</a:t>
            </a:r>
          </a:p>
        </p:txBody>
      </p:sp>
      <p:sp>
        <p:nvSpPr>
          <p:cNvPr id="6" name="TextBox 5">
            <a:extLst>
              <a:ext uri="{FF2B5EF4-FFF2-40B4-BE49-F238E27FC236}">
                <a16:creationId xmlns:a16="http://schemas.microsoft.com/office/drawing/2014/main" id="{2E205D8B-0098-6033-65D6-2A5EEB12D958}"/>
              </a:ext>
            </a:extLst>
          </p:cNvPr>
          <p:cNvSpPr txBox="1">
            <a:spLocks/>
          </p:cNvSpPr>
          <p:nvPr/>
        </p:nvSpPr>
        <p:spPr>
          <a:xfrm>
            <a:off x="360000" y="1800049"/>
            <a:ext cx="11658739" cy="2553776"/>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r>
              <a:rPr lang="en-GB" dirty="0"/>
              <a:t>Reducing heat gain is the first step in energy efficiency. Typical examples are:</a:t>
            </a:r>
          </a:p>
          <a:p>
            <a:pPr marL="342900" indent="-342900">
              <a:buFont typeface="Arial" panose="020B0604020202020204" pitchFamily="34" charset="0"/>
              <a:buChar char="•"/>
            </a:pPr>
            <a:r>
              <a:rPr lang="en-GB" dirty="0"/>
              <a:t>use of insulation</a:t>
            </a:r>
          </a:p>
          <a:p>
            <a:pPr marL="342900" indent="-342900">
              <a:buFont typeface="Arial" panose="020B0604020202020204" pitchFamily="34" charset="0"/>
              <a:buChar char="•"/>
            </a:pPr>
            <a:r>
              <a:rPr lang="en-GB" dirty="0"/>
              <a:t>solar shading techniques</a:t>
            </a:r>
          </a:p>
          <a:p>
            <a:pPr marL="342900" indent="-342900">
              <a:buFont typeface="Arial" panose="020B0604020202020204" pitchFamily="34" charset="0"/>
              <a:buChar char="•"/>
            </a:pPr>
            <a:r>
              <a:rPr lang="en-GB" dirty="0"/>
              <a:t>low-emissivity glazing</a:t>
            </a:r>
          </a:p>
          <a:p>
            <a:pPr marL="342900" indent="-342900">
              <a:buFont typeface="Arial" panose="020B0604020202020204" pitchFamily="34" charset="0"/>
              <a:buChar char="•"/>
            </a:pPr>
            <a:r>
              <a:rPr lang="en-GB" dirty="0"/>
              <a:t>minimising air leakage.</a:t>
            </a:r>
          </a:p>
        </p:txBody>
      </p:sp>
    </p:spTree>
    <p:extLst>
      <p:ext uri="{BB962C8B-B14F-4D97-AF65-F5344CB8AC3E}">
        <p14:creationId xmlns:p14="http://schemas.microsoft.com/office/powerpoint/2010/main" val="62575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3389-0BBE-6250-4E0B-EEF588570A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DD25EF-AB84-83A0-C24C-247723007379}"/>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Reducing heat gain</a:t>
            </a:r>
          </a:p>
        </p:txBody>
      </p:sp>
      <p:sp>
        <p:nvSpPr>
          <p:cNvPr id="6" name="TextBox 5">
            <a:extLst>
              <a:ext uri="{FF2B5EF4-FFF2-40B4-BE49-F238E27FC236}">
                <a16:creationId xmlns:a16="http://schemas.microsoft.com/office/drawing/2014/main" id="{68723E9F-F5CE-BF63-6482-C12C6706E8E7}"/>
              </a:ext>
            </a:extLst>
          </p:cNvPr>
          <p:cNvSpPr txBox="1">
            <a:spLocks/>
          </p:cNvSpPr>
          <p:nvPr/>
        </p:nvSpPr>
        <p:spPr>
          <a:xfrm>
            <a:off x="360000" y="1800049"/>
            <a:ext cx="5527233" cy="2553776"/>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r>
              <a:rPr lang="en-GB" dirty="0"/>
              <a:t>Use of insulation:</a:t>
            </a:r>
          </a:p>
          <a:p>
            <a:pPr marL="342900" indent="-342900">
              <a:buFont typeface="Arial" panose="020B0604020202020204" pitchFamily="34" charset="0"/>
              <a:buChar char="•"/>
            </a:pPr>
            <a:r>
              <a:rPr lang="en-GB" dirty="0"/>
              <a:t>heat moves from hotter to cooler areas — insulation slows that transfer</a:t>
            </a:r>
          </a:p>
          <a:p>
            <a:pPr marL="342900" indent="-342900">
              <a:buFont typeface="Arial" panose="020B0604020202020204" pitchFamily="34" charset="0"/>
              <a:buChar char="•"/>
            </a:pPr>
            <a:r>
              <a:rPr lang="en-GB" dirty="0"/>
              <a:t>use insulated ductwork to prevent heat gain between the air handler and diffusers.</a:t>
            </a:r>
          </a:p>
        </p:txBody>
      </p:sp>
      <p:pic>
        <p:nvPicPr>
          <p:cNvPr id="2" name="Picture 1">
            <a:extLst>
              <a:ext uri="{FF2B5EF4-FFF2-40B4-BE49-F238E27FC236}">
                <a16:creationId xmlns:a16="http://schemas.microsoft.com/office/drawing/2014/main" id="{A9807EF4-45DB-DA5C-2F7C-659381F0F072}"/>
              </a:ext>
            </a:extLst>
          </p:cNvPr>
          <p:cNvPicPr>
            <a:picLocks noChangeAspect="1"/>
          </p:cNvPicPr>
          <p:nvPr/>
        </p:nvPicPr>
        <p:blipFill>
          <a:blip r:embed="rId3"/>
          <a:stretch>
            <a:fillRect/>
          </a:stretch>
        </p:blipFill>
        <p:spPr>
          <a:xfrm>
            <a:off x="6713951" y="1912819"/>
            <a:ext cx="4522350" cy="3014900"/>
          </a:xfrm>
          <a:prstGeom prst="rect">
            <a:avLst/>
          </a:prstGeom>
        </p:spPr>
      </p:pic>
    </p:spTree>
    <p:extLst>
      <p:ext uri="{BB962C8B-B14F-4D97-AF65-F5344CB8AC3E}">
        <p14:creationId xmlns:p14="http://schemas.microsoft.com/office/powerpoint/2010/main" val="98362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A018-1E23-1366-C5C5-0BBF287B33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F44E49F-FD45-3619-520F-D4B18C0FB522}"/>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Reducing heat gain</a:t>
            </a:r>
          </a:p>
        </p:txBody>
      </p:sp>
      <p:sp>
        <p:nvSpPr>
          <p:cNvPr id="6" name="TextBox 5">
            <a:extLst>
              <a:ext uri="{FF2B5EF4-FFF2-40B4-BE49-F238E27FC236}">
                <a16:creationId xmlns:a16="http://schemas.microsoft.com/office/drawing/2014/main" id="{85F4E479-BB49-02A1-9970-A9FFFA9FEE12}"/>
              </a:ext>
            </a:extLst>
          </p:cNvPr>
          <p:cNvSpPr txBox="1">
            <a:spLocks/>
          </p:cNvSpPr>
          <p:nvPr/>
        </p:nvSpPr>
        <p:spPr>
          <a:xfrm>
            <a:off x="360001" y="1800048"/>
            <a:ext cx="6767764" cy="4068489"/>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r>
              <a:rPr lang="en-GB"/>
              <a:t>Solar shading techniques:</a:t>
            </a:r>
          </a:p>
          <a:p>
            <a:pPr marL="342900" indent="-342900">
              <a:buFont typeface="Arial" panose="020B0604020202020204" pitchFamily="34" charset="0"/>
              <a:buChar char="•"/>
            </a:pPr>
            <a:r>
              <a:rPr lang="en-GB"/>
              <a:t>Solar shading reduces the amount of direct sunlight and therefore heat entering a </a:t>
            </a:r>
            <a:br>
              <a:rPr lang="en-GB"/>
            </a:br>
            <a:r>
              <a:rPr lang="en-GB"/>
              <a:t>building. </a:t>
            </a:r>
          </a:p>
          <a:p>
            <a:pPr marL="342900" indent="-342900">
              <a:buFont typeface="Arial" panose="020B0604020202020204" pitchFamily="34" charset="0"/>
              <a:buChar char="•"/>
            </a:pPr>
            <a:r>
              <a:rPr lang="en-GB"/>
              <a:t>Solar heat gain mainly enters through</a:t>
            </a:r>
            <a:br>
              <a:rPr lang="en-GB"/>
            </a:br>
            <a:r>
              <a:rPr lang="en-GB"/>
              <a:t> windows, so shading focuses on </a:t>
            </a:r>
            <a:br>
              <a:rPr lang="en-GB"/>
            </a:br>
            <a:r>
              <a:rPr lang="en-GB"/>
              <a:t>controlling sunlight before it hits the glass.</a:t>
            </a:r>
          </a:p>
        </p:txBody>
      </p:sp>
      <p:pic>
        <p:nvPicPr>
          <p:cNvPr id="4" name="Picture 3">
            <a:extLst>
              <a:ext uri="{FF2B5EF4-FFF2-40B4-BE49-F238E27FC236}">
                <a16:creationId xmlns:a16="http://schemas.microsoft.com/office/drawing/2014/main" id="{1F7CD92E-5484-798C-7879-05B627379783}"/>
              </a:ext>
            </a:extLst>
          </p:cNvPr>
          <p:cNvPicPr>
            <a:picLocks/>
          </p:cNvPicPr>
          <p:nvPr/>
        </p:nvPicPr>
        <p:blipFill>
          <a:blip r:embed="rId3"/>
          <a:srcRect/>
          <a:stretch/>
        </p:blipFill>
        <p:spPr>
          <a:xfrm>
            <a:off x="6814159" y="1912819"/>
            <a:ext cx="4522350" cy="3014900"/>
          </a:xfrm>
          <a:prstGeom prst="rect">
            <a:avLst/>
          </a:prstGeom>
        </p:spPr>
      </p:pic>
    </p:spTree>
    <p:extLst>
      <p:ext uri="{BB962C8B-B14F-4D97-AF65-F5344CB8AC3E}">
        <p14:creationId xmlns:p14="http://schemas.microsoft.com/office/powerpoint/2010/main" val="2031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7A9D-83FB-20FC-5AD3-6FA0EFC17A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C61DDA-66F0-12AE-1BA6-D867F4E58CEA}"/>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Reducing heat gain</a:t>
            </a:r>
          </a:p>
        </p:txBody>
      </p:sp>
      <p:sp>
        <p:nvSpPr>
          <p:cNvPr id="6" name="TextBox 5">
            <a:extLst>
              <a:ext uri="{FF2B5EF4-FFF2-40B4-BE49-F238E27FC236}">
                <a16:creationId xmlns:a16="http://schemas.microsoft.com/office/drawing/2014/main" id="{F9439FDD-ECE6-9875-5267-C2F45C1200E2}"/>
              </a:ext>
            </a:extLst>
          </p:cNvPr>
          <p:cNvSpPr txBox="1">
            <a:spLocks/>
          </p:cNvSpPr>
          <p:nvPr/>
        </p:nvSpPr>
        <p:spPr>
          <a:xfrm>
            <a:off x="360001" y="1800048"/>
            <a:ext cx="6767764" cy="4068489"/>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r>
              <a:rPr lang="en-GB"/>
              <a:t>Low-emissivity glazing:</a:t>
            </a:r>
          </a:p>
          <a:p>
            <a:pPr marL="342900" indent="-342900">
              <a:buFont typeface="Arial" panose="020B0604020202020204" pitchFamily="34" charset="0"/>
              <a:buChar char="•"/>
            </a:pPr>
            <a:r>
              <a:rPr lang="en-GB"/>
              <a:t>Low‑E glazing is a type of high‑performance window glass coated with an ultra‑thin, transparent metallic layer that reflects </a:t>
            </a:r>
            <a:br>
              <a:rPr lang="en-GB"/>
            </a:br>
            <a:r>
              <a:rPr lang="en-GB"/>
              <a:t>infrared (heat) radiation while still allowing visible light to pass through.</a:t>
            </a:r>
          </a:p>
        </p:txBody>
      </p:sp>
      <p:pic>
        <p:nvPicPr>
          <p:cNvPr id="2" name="Picture 1">
            <a:extLst>
              <a:ext uri="{FF2B5EF4-FFF2-40B4-BE49-F238E27FC236}">
                <a16:creationId xmlns:a16="http://schemas.microsoft.com/office/drawing/2014/main" id="{D1FFC920-F2CC-CC74-9DF7-451C915BC205}"/>
              </a:ext>
            </a:extLst>
          </p:cNvPr>
          <p:cNvPicPr>
            <a:picLocks/>
          </p:cNvPicPr>
          <p:nvPr/>
        </p:nvPicPr>
        <p:blipFill>
          <a:blip r:embed="rId3"/>
          <a:stretch>
            <a:fillRect/>
          </a:stretch>
        </p:blipFill>
        <p:spPr>
          <a:xfrm>
            <a:off x="6713951" y="1912819"/>
            <a:ext cx="4522350" cy="3014900"/>
          </a:xfrm>
          <a:prstGeom prst="rect">
            <a:avLst/>
          </a:prstGeom>
        </p:spPr>
      </p:pic>
    </p:spTree>
    <p:extLst>
      <p:ext uri="{BB962C8B-B14F-4D97-AF65-F5344CB8AC3E}">
        <p14:creationId xmlns:p14="http://schemas.microsoft.com/office/powerpoint/2010/main" val="287979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D9C0-5680-8510-6548-5F314F243C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3C1E0D-FE3B-F469-B9AA-141F138D6FA4}"/>
              </a:ext>
            </a:extLst>
          </p:cNvPr>
          <p:cNvSpPr txBox="1">
            <a:spLocks/>
          </p:cNvSpPr>
          <p:nvPr/>
        </p:nvSpPr>
        <p:spPr>
          <a:xfrm>
            <a:off x="252000" y="972000"/>
            <a:ext cx="10488824" cy="648000"/>
          </a:xfrm>
          <a:prstGeom prst="rect">
            <a:avLst/>
          </a:prstGeom>
          <a:noFill/>
        </p:spPr>
        <p:txBody>
          <a:bodyPr wrap="square">
            <a:spAutoFit/>
          </a:bodyPr>
          <a:lstStyle/>
          <a:p>
            <a:pPr marL="0" lvl="3">
              <a:spcBef>
                <a:spcPct val="0"/>
              </a:spcBef>
              <a:buSzPct val="100000"/>
            </a:pPr>
            <a:r>
              <a:rPr lang="en-GB" sz="3600" b="1">
                <a:solidFill>
                  <a:srgbClr val="FC4421"/>
                </a:solidFill>
                <a:latin typeface="Arial" panose="020B0604020202020204" pitchFamily="34" charset="0"/>
                <a:cs typeface="Arial" panose="020B0604020202020204" pitchFamily="34" charset="0"/>
              </a:rPr>
              <a:t>Reducing heat gain</a:t>
            </a:r>
          </a:p>
        </p:txBody>
      </p:sp>
      <p:sp>
        <p:nvSpPr>
          <p:cNvPr id="6" name="TextBox 5">
            <a:extLst>
              <a:ext uri="{FF2B5EF4-FFF2-40B4-BE49-F238E27FC236}">
                <a16:creationId xmlns:a16="http://schemas.microsoft.com/office/drawing/2014/main" id="{473E83DF-2AC3-5EC7-385F-EA439B645C71}"/>
              </a:ext>
            </a:extLst>
          </p:cNvPr>
          <p:cNvSpPr txBox="1">
            <a:spLocks/>
          </p:cNvSpPr>
          <p:nvPr/>
        </p:nvSpPr>
        <p:spPr>
          <a:xfrm>
            <a:off x="360001" y="1800048"/>
            <a:ext cx="10186914" cy="4068489"/>
          </a:xfrm>
          <a:prstGeom prst="rect">
            <a:avLst/>
          </a:prstGeom>
        </p:spPr>
        <p:txBody>
          <a:bodyPr wrap="square" lIns="0" tIns="0" rIns="0" bIns="0">
            <a:noAutofit/>
          </a:bodyPr>
          <a:lstStyle>
            <a:defPPr>
              <a:defRPr lang="en-US"/>
            </a:defPPr>
            <a:lvl1pPr defTabSz="1216061" fontAlgn="base">
              <a:lnSpc>
                <a:spcPct val="110000"/>
              </a:lnSpc>
              <a:spcAft>
                <a:spcPts val="1200"/>
              </a:spcAft>
              <a:buClr>
                <a:srgbClr val="000000">
                  <a:lumMod val="100000"/>
                </a:srgbClr>
              </a:buClr>
              <a:buSzPct val="100000"/>
              <a:defRPr sz="2400" kern="0">
                <a:solidFill>
                  <a:srgbClr val="000000"/>
                </a:solidFill>
                <a:latin typeface="Arial" panose="020B0604020202020204" pitchFamily="34" charset="0"/>
                <a:ea typeface="ＭＳ Ｐゴシック" charset="-128"/>
                <a:cs typeface="Arial"/>
              </a:defRPr>
            </a:lvl1pPr>
          </a:lstStyle>
          <a:p>
            <a:r>
              <a:rPr lang="en-GB"/>
              <a:t>Minimising air leakage:</a:t>
            </a:r>
          </a:p>
          <a:p>
            <a:pPr marL="342900" indent="-342900">
              <a:buFont typeface="Arial" panose="020B0604020202020204" pitchFamily="34" charset="0"/>
              <a:buChar char="•"/>
            </a:pPr>
            <a:r>
              <a:rPr lang="en-GB"/>
              <a:t>Air leakage (also called infiltration) is the uncontrolled movement of air into and out of a building through cracks, gaps, and openings. </a:t>
            </a:r>
          </a:p>
          <a:p>
            <a:pPr marL="342900" indent="-342900">
              <a:buFont typeface="Arial" panose="020B0604020202020204" pitchFamily="34" charset="0"/>
              <a:buChar char="•"/>
            </a:pPr>
            <a:r>
              <a:rPr lang="en-GB"/>
              <a:t>In warm weather, it allows hot, humid outdoor air to enter, increasing cooling loads and driving up AC energy use.</a:t>
            </a:r>
          </a:p>
        </p:txBody>
      </p:sp>
    </p:spTree>
    <p:extLst>
      <p:ext uri="{BB962C8B-B14F-4D97-AF65-F5344CB8AC3E}">
        <p14:creationId xmlns:p14="http://schemas.microsoft.com/office/powerpoint/2010/main" val="1133998036"/>
      </p:ext>
    </p:extLst>
  </p:cSld>
  <p:clrMapOvr>
    <a:masterClrMapping/>
  </p:clrMapOvr>
</p:sld>
</file>

<file path=ppt/theme/theme1.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32205e32a907e2b901827440804e3f3">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c22a215f315dbc2c33a9704aefd3c278"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B8C262-ED8D-4D1A-BF4D-DBE9A6F76DF4}">
  <ds:schemaRefs>
    <ds:schemaRef ds:uri="http://purl.org/dc/terms/"/>
    <ds:schemaRef ds:uri="http://purl.org/dc/dcmitype/"/>
    <ds:schemaRef ds:uri="01e15224-84b2-4570-bdea-a67bb94d0921"/>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7c04300a-231c-4281-9146-a98f6f4a7aff"/>
    <ds:schemaRef ds:uri="http://www.w3.org/XML/1998/namespace"/>
  </ds:schemaRefs>
</ds:datastoreItem>
</file>

<file path=customXml/itemProps2.xml><?xml version="1.0" encoding="utf-8"?>
<ds:datastoreItem xmlns:ds="http://schemas.openxmlformats.org/officeDocument/2006/customXml" ds:itemID="{0B3EAC62-FC87-4EBD-A98C-4C5F6D6CD699}">
  <ds:schemaRefs>
    <ds:schemaRef ds:uri="http://schemas.microsoft.com/sharepoint/v3/contenttype/forms"/>
  </ds:schemaRefs>
</ds:datastoreItem>
</file>

<file path=customXml/itemProps3.xml><?xml version="1.0" encoding="utf-8"?>
<ds:datastoreItem xmlns:ds="http://schemas.openxmlformats.org/officeDocument/2006/customXml" ds:itemID="{6B4E97BC-94D4-4D84-962B-6DDF50AFB1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330bda6-d095-477b-8893-df3ed8791773}" enabled="1" method="Privileged" siteId="{b6d3492e-0aa1-4a60-840d-b706a96e670d}" removed="0"/>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EAL ppt template</Template>
  <TotalTime>22</TotalTime>
  <Words>2349</Words>
  <Application>Microsoft Office PowerPoint</Application>
  <PresentationFormat>Custom</PresentationFormat>
  <Paragraphs>301</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Calibri</vt:lpstr>
      <vt:lpstr>inherit</vt:lpstr>
      <vt:lpstr>Poppins</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exchangers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Enginuity Slides White Background</dc:title>
  <dc:subject/>
  <dc:creator>Bonita Searle-Barnes</dc:creator>
  <cp:keywords/>
  <dc:description/>
  <cp:lastModifiedBy>Williams, Sian</cp:lastModifiedBy>
  <cp:revision>1</cp:revision>
  <cp:lastPrinted>2019-11-04T14:13:55Z</cp:lastPrinted>
  <dcterms:created xsi:type="dcterms:W3CDTF">2023-02-10T12:36:55Z</dcterms:created>
  <dcterms:modified xsi:type="dcterms:W3CDTF">2026-03-26T13:03:35Z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ies>
</file>