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7" r:id="rId4"/>
  </p:sldMasterIdLst>
  <p:notesMasterIdLst>
    <p:notesMasterId r:id="rId37"/>
  </p:notesMasterIdLst>
  <p:handoutMasterIdLst>
    <p:handoutMasterId r:id="rId38"/>
  </p:handoutMasterIdLst>
  <p:sldIdLst>
    <p:sldId id="462" r:id="rId5"/>
    <p:sldId id="533" r:id="rId6"/>
    <p:sldId id="496" r:id="rId7"/>
    <p:sldId id="867" r:id="rId8"/>
    <p:sldId id="829" r:id="rId9"/>
    <p:sldId id="288" r:id="rId10"/>
    <p:sldId id="866" r:id="rId11"/>
    <p:sldId id="890" r:id="rId12"/>
    <p:sldId id="891" r:id="rId13"/>
    <p:sldId id="892" r:id="rId14"/>
    <p:sldId id="889" r:id="rId15"/>
    <p:sldId id="855" r:id="rId16"/>
    <p:sldId id="858" r:id="rId17"/>
    <p:sldId id="859" r:id="rId18"/>
    <p:sldId id="880" r:id="rId19"/>
    <p:sldId id="881" r:id="rId20"/>
    <p:sldId id="882" r:id="rId21"/>
    <p:sldId id="883" r:id="rId22"/>
    <p:sldId id="884" r:id="rId23"/>
    <p:sldId id="885" r:id="rId24"/>
    <p:sldId id="886" r:id="rId25"/>
    <p:sldId id="860" r:id="rId26"/>
    <p:sldId id="887" r:id="rId27"/>
    <p:sldId id="888" r:id="rId28"/>
    <p:sldId id="861" r:id="rId29"/>
    <p:sldId id="862" r:id="rId30"/>
    <p:sldId id="868" r:id="rId31"/>
    <p:sldId id="864" r:id="rId32"/>
    <p:sldId id="869" r:id="rId33"/>
    <p:sldId id="870" r:id="rId34"/>
    <p:sldId id="854" r:id="rId35"/>
    <p:sldId id="512" r:id="rId36"/>
  </p:sldIdLst>
  <p:sldSz cx="12239625" cy="6840538"/>
  <p:notesSz cx="6858000" cy="9144000"/>
  <p:defaultTextStyle>
    <a:defPPr>
      <a:defRPr lang="en-US"/>
    </a:defPPr>
    <a:lvl1pPr marL="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54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09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163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218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272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82204D-4A0B-FB87-22B0-EFD1E15448D1}" name="Bonita Searle-Barnes" initials="BSB" userId="S::bonita.searle-barnes@eal.org.uk::e782127f-826a-4a83-a372-afedaa2e0d4f" providerId="AD"/>
  <p188:author id="{8AB507DD-E2FB-55DC-0696-232B0307E534}" name="John, Catherine" initials="CJ" userId="S::catherine.john@wjec.co.uk::36b10958-3fe6-4d82-9cee-736ae9074b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AFE"/>
    <a:srgbClr val="FC4421"/>
    <a:srgbClr val="170030"/>
    <a:srgbClr val="3C3AFF"/>
    <a:srgbClr val="3B3AFF"/>
    <a:srgbClr val="3432E1"/>
    <a:srgbClr val="21C79D"/>
    <a:srgbClr val="170130"/>
    <a:srgbClr val="6ECEAE"/>
    <a:srgbClr val="B9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4918C-5481-4FDF-87D3-492945B00A80}" v="1" dt="2026-03-26T13:02:40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718" autoAdjust="0"/>
  </p:normalViewPr>
  <p:slideViewPr>
    <p:cSldViewPr snapToGrid="0">
      <p:cViewPr varScale="1">
        <p:scale>
          <a:sx n="66" d="100"/>
          <a:sy n="66" d="100"/>
        </p:scale>
        <p:origin x="129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, Catherine" userId="36b10958-3fe6-4d82-9cee-736ae9074b3f" providerId="ADAL" clId="{7CE9EBFF-1EB6-4E95-820E-35801409E55C}"/>
    <pc:docChg chg="custSel modSld">
      <pc:chgData name="John, Catherine" userId="36b10958-3fe6-4d82-9cee-736ae9074b3f" providerId="ADAL" clId="{7CE9EBFF-1EB6-4E95-820E-35801409E55C}" dt="2026-03-23T15:12:09.479" v="63" actId="20577"/>
      <pc:docMkLst>
        <pc:docMk/>
      </pc:docMkLst>
      <pc:sldChg chg="modSp mod modNotesTx">
        <pc:chgData name="John, Catherine" userId="36b10958-3fe6-4d82-9cee-736ae9074b3f" providerId="ADAL" clId="{7CE9EBFF-1EB6-4E95-820E-35801409E55C}" dt="2026-03-23T12:12:41.092" v="2" actId="20577"/>
        <pc:sldMkLst>
          <pc:docMk/>
          <pc:sldMk cId="963223318" sldId="496"/>
        </pc:sldMkLst>
        <pc:spChg chg="mod">
          <ac:chgData name="John, Catherine" userId="36b10958-3fe6-4d82-9cee-736ae9074b3f" providerId="ADAL" clId="{7CE9EBFF-1EB6-4E95-820E-35801409E55C}" dt="2026-03-23T12:12:41.092" v="2" actId="20577"/>
          <ac:spMkLst>
            <pc:docMk/>
            <pc:sldMk cId="963223318" sldId="496"/>
            <ac:spMk id="4" creationId="{6359E82A-05FF-A1F9-61D4-98360D138E7F}"/>
          </ac:spMkLst>
        </pc:spChg>
      </pc:sldChg>
      <pc:sldChg chg="modSp mod">
        <pc:chgData name="John, Catherine" userId="36b10958-3fe6-4d82-9cee-736ae9074b3f" providerId="ADAL" clId="{7CE9EBFF-1EB6-4E95-820E-35801409E55C}" dt="2026-03-23T12:13:23.367" v="7" actId="20577"/>
        <pc:sldMkLst>
          <pc:docMk/>
          <pc:sldMk cId="625754985" sldId="829"/>
        </pc:sldMkLst>
        <pc:spChg chg="mod">
          <ac:chgData name="John, Catherine" userId="36b10958-3fe6-4d82-9cee-736ae9074b3f" providerId="ADAL" clId="{7CE9EBFF-1EB6-4E95-820E-35801409E55C}" dt="2026-03-23T12:13:23.367" v="7" actId="20577"/>
          <ac:spMkLst>
            <pc:docMk/>
            <pc:sldMk cId="625754985" sldId="829"/>
            <ac:spMk id="6" creationId="{2E205D8B-0098-6033-65D6-2A5EEB12D958}"/>
          </ac:spMkLst>
        </pc:spChg>
      </pc:sldChg>
      <pc:sldChg chg="modSp mod">
        <pc:chgData name="John, Catherine" userId="36b10958-3fe6-4d82-9cee-736ae9074b3f" providerId="ADAL" clId="{7CE9EBFF-1EB6-4E95-820E-35801409E55C}" dt="2026-03-23T12:19:29.384" v="16" actId="20577"/>
        <pc:sldMkLst>
          <pc:docMk/>
          <pc:sldMk cId="3561230443" sldId="859"/>
        </pc:sldMkLst>
        <pc:spChg chg="mod">
          <ac:chgData name="John, Catherine" userId="36b10958-3fe6-4d82-9cee-736ae9074b3f" providerId="ADAL" clId="{7CE9EBFF-1EB6-4E95-820E-35801409E55C}" dt="2026-03-23T12:19:29.384" v="16" actId="20577"/>
          <ac:spMkLst>
            <pc:docMk/>
            <pc:sldMk cId="3561230443" sldId="859"/>
            <ac:spMk id="4" creationId="{A6494490-CA26-6A2D-885A-CFA0AB393912}"/>
          </ac:spMkLst>
        </pc:spChg>
      </pc:sldChg>
      <pc:sldChg chg="modSp mod">
        <pc:chgData name="John, Catherine" userId="36b10958-3fe6-4d82-9cee-736ae9074b3f" providerId="ADAL" clId="{7CE9EBFF-1EB6-4E95-820E-35801409E55C}" dt="2026-03-23T15:09:04.422" v="29" actId="20577"/>
        <pc:sldMkLst>
          <pc:docMk/>
          <pc:sldMk cId="621518714" sldId="860"/>
        </pc:sldMkLst>
        <pc:spChg chg="mod">
          <ac:chgData name="John, Catherine" userId="36b10958-3fe6-4d82-9cee-736ae9074b3f" providerId="ADAL" clId="{7CE9EBFF-1EB6-4E95-820E-35801409E55C}" dt="2026-03-23T15:09:04.422" v="29" actId="20577"/>
          <ac:spMkLst>
            <pc:docMk/>
            <pc:sldMk cId="621518714" sldId="860"/>
            <ac:spMk id="4" creationId="{12DE4D1F-D7B6-39AB-7985-4D7EDD5FEC20}"/>
          </ac:spMkLst>
        </pc:spChg>
      </pc:sldChg>
      <pc:sldChg chg="modSp mod">
        <pc:chgData name="John, Catherine" userId="36b10958-3fe6-4d82-9cee-736ae9074b3f" providerId="ADAL" clId="{7CE9EBFF-1EB6-4E95-820E-35801409E55C}" dt="2026-03-23T15:10:48.572" v="61" actId="20577"/>
        <pc:sldMkLst>
          <pc:docMk/>
          <pc:sldMk cId="789729382" sldId="862"/>
        </pc:sldMkLst>
        <pc:spChg chg="mod">
          <ac:chgData name="John, Catherine" userId="36b10958-3fe6-4d82-9cee-736ae9074b3f" providerId="ADAL" clId="{7CE9EBFF-1EB6-4E95-820E-35801409E55C}" dt="2026-03-23T15:10:48.572" v="61" actId="20577"/>
          <ac:spMkLst>
            <pc:docMk/>
            <pc:sldMk cId="789729382" sldId="862"/>
            <ac:spMk id="4" creationId="{FDECF928-6BE5-DDE5-3F65-B7BF0E263883}"/>
          </ac:spMkLst>
        </pc:spChg>
      </pc:sldChg>
      <pc:sldChg chg="modSp mod">
        <pc:chgData name="John, Catherine" userId="36b10958-3fe6-4d82-9cee-736ae9074b3f" providerId="ADAL" clId="{7CE9EBFF-1EB6-4E95-820E-35801409E55C}" dt="2026-03-23T12:14:32.885" v="8" actId="20577"/>
        <pc:sldMkLst>
          <pc:docMk/>
          <pc:sldMk cId="912892434" sldId="866"/>
        </pc:sldMkLst>
        <pc:spChg chg="mod">
          <ac:chgData name="John, Catherine" userId="36b10958-3fe6-4d82-9cee-736ae9074b3f" providerId="ADAL" clId="{7CE9EBFF-1EB6-4E95-820E-35801409E55C}" dt="2026-03-23T12:14:32.885" v="8" actId="20577"/>
          <ac:spMkLst>
            <pc:docMk/>
            <pc:sldMk cId="912892434" sldId="866"/>
            <ac:spMk id="3" creationId="{D8B0F0D6-9D3A-68F3-A274-6E916DE05DB0}"/>
          </ac:spMkLst>
        </pc:spChg>
      </pc:sldChg>
      <pc:sldChg chg="modSp mod">
        <pc:chgData name="John, Catherine" userId="36b10958-3fe6-4d82-9cee-736ae9074b3f" providerId="ADAL" clId="{7CE9EBFF-1EB6-4E95-820E-35801409E55C}" dt="2026-03-23T12:13:06.846" v="5" actId="20577"/>
        <pc:sldMkLst>
          <pc:docMk/>
          <pc:sldMk cId="2468715690" sldId="867"/>
        </pc:sldMkLst>
        <pc:spChg chg="mod">
          <ac:chgData name="John, Catherine" userId="36b10958-3fe6-4d82-9cee-736ae9074b3f" providerId="ADAL" clId="{7CE9EBFF-1EB6-4E95-820E-35801409E55C}" dt="2026-03-23T12:13:06.846" v="5" actId="20577"/>
          <ac:spMkLst>
            <pc:docMk/>
            <pc:sldMk cId="2468715690" sldId="867"/>
            <ac:spMk id="6" creationId="{BE6F813F-F81F-25BF-0C6E-E5D007E9DCCD}"/>
          </ac:spMkLst>
        </pc:spChg>
      </pc:sldChg>
      <pc:sldChg chg="modSp mod">
        <pc:chgData name="John, Catherine" userId="36b10958-3fe6-4d82-9cee-736ae9074b3f" providerId="ADAL" clId="{7CE9EBFF-1EB6-4E95-820E-35801409E55C}" dt="2026-03-23T15:12:09.479" v="63" actId="20577"/>
        <pc:sldMkLst>
          <pc:docMk/>
          <pc:sldMk cId="1551774620" sldId="870"/>
        </pc:sldMkLst>
        <pc:spChg chg="mod">
          <ac:chgData name="John, Catherine" userId="36b10958-3fe6-4d82-9cee-736ae9074b3f" providerId="ADAL" clId="{7CE9EBFF-1EB6-4E95-820E-35801409E55C}" dt="2026-03-23T15:12:09.479" v="63" actId="20577"/>
          <ac:spMkLst>
            <pc:docMk/>
            <pc:sldMk cId="1551774620" sldId="870"/>
            <ac:spMk id="4" creationId="{A9F1FF49-6953-F2B0-461E-ED070EB967CA}"/>
          </ac:spMkLst>
        </pc:spChg>
      </pc:sldChg>
      <pc:sldChg chg="modSp mod">
        <pc:chgData name="John, Catherine" userId="36b10958-3fe6-4d82-9cee-736ae9074b3f" providerId="ADAL" clId="{7CE9EBFF-1EB6-4E95-820E-35801409E55C}" dt="2026-03-23T12:20:36.769" v="17" actId="20577"/>
        <pc:sldMkLst>
          <pc:docMk/>
          <pc:sldMk cId="3934981759" sldId="881"/>
        </pc:sldMkLst>
        <pc:spChg chg="mod">
          <ac:chgData name="John, Catherine" userId="36b10958-3fe6-4d82-9cee-736ae9074b3f" providerId="ADAL" clId="{7CE9EBFF-1EB6-4E95-820E-35801409E55C}" dt="2026-03-23T12:20:36.769" v="17" actId="20577"/>
          <ac:spMkLst>
            <pc:docMk/>
            <pc:sldMk cId="3934981759" sldId="881"/>
            <ac:spMk id="4" creationId="{54152913-ADE2-E9C7-1E4C-DE03BA1DD5F5}"/>
          </ac:spMkLst>
        </pc:spChg>
      </pc:sldChg>
      <pc:sldChg chg="modSp mod">
        <pc:chgData name="John, Catherine" userId="36b10958-3fe6-4d82-9cee-736ae9074b3f" providerId="ADAL" clId="{7CE9EBFF-1EB6-4E95-820E-35801409E55C}" dt="2026-03-23T15:09:26.889" v="32" actId="6549"/>
        <pc:sldMkLst>
          <pc:docMk/>
          <pc:sldMk cId="3652732277" sldId="887"/>
        </pc:sldMkLst>
        <pc:spChg chg="mod">
          <ac:chgData name="John, Catherine" userId="36b10958-3fe6-4d82-9cee-736ae9074b3f" providerId="ADAL" clId="{7CE9EBFF-1EB6-4E95-820E-35801409E55C}" dt="2026-03-23T15:09:26.889" v="32" actId="6549"/>
          <ac:spMkLst>
            <pc:docMk/>
            <pc:sldMk cId="3652732277" sldId="887"/>
            <ac:spMk id="4" creationId="{795FD13F-CC26-3881-F169-A9F4EEB48AA0}"/>
          </ac:spMkLst>
        </pc:spChg>
      </pc:sldChg>
      <pc:sldChg chg="modSp mod">
        <pc:chgData name="John, Catherine" userId="36b10958-3fe6-4d82-9cee-736ae9074b3f" providerId="ADAL" clId="{7CE9EBFF-1EB6-4E95-820E-35801409E55C}" dt="2026-03-23T15:09:52.129" v="41" actId="6549"/>
        <pc:sldMkLst>
          <pc:docMk/>
          <pc:sldMk cId="1097233311" sldId="888"/>
        </pc:sldMkLst>
        <pc:spChg chg="mod">
          <ac:chgData name="John, Catherine" userId="36b10958-3fe6-4d82-9cee-736ae9074b3f" providerId="ADAL" clId="{7CE9EBFF-1EB6-4E95-820E-35801409E55C}" dt="2026-03-23T15:09:52.129" v="41" actId="6549"/>
          <ac:spMkLst>
            <pc:docMk/>
            <pc:sldMk cId="1097233311" sldId="888"/>
            <ac:spMk id="4" creationId="{23073ACE-1A59-086D-2C89-224707AF72AD}"/>
          </ac:spMkLst>
        </pc:spChg>
      </pc:sldChg>
      <pc:sldChg chg="modSp mod">
        <pc:chgData name="John, Catherine" userId="36b10958-3fe6-4d82-9cee-736ae9074b3f" providerId="ADAL" clId="{7CE9EBFF-1EB6-4E95-820E-35801409E55C}" dt="2026-03-23T12:17:13.658" v="12" actId="6549"/>
        <pc:sldMkLst>
          <pc:docMk/>
          <pc:sldMk cId="2464673566" sldId="892"/>
        </pc:sldMkLst>
        <pc:spChg chg="mod">
          <ac:chgData name="John, Catherine" userId="36b10958-3fe6-4d82-9cee-736ae9074b3f" providerId="ADAL" clId="{7CE9EBFF-1EB6-4E95-820E-35801409E55C}" dt="2026-03-23T12:17:13.658" v="12" actId="6549"/>
          <ac:spMkLst>
            <pc:docMk/>
            <pc:sldMk cId="2464673566" sldId="892"/>
            <ac:spMk id="3" creationId="{0DBFD043-9CC4-F645-2815-20584492C3A2}"/>
          </ac:spMkLst>
        </pc:spChg>
      </pc:sldChg>
    </pc:docChg>
  </pc:docChgLst>
  <pc:docChgLst>
    <pc:chgData name="Williams, Sian" userId="f643701a-3517-4348-bd1c-bbad90f72c55" providerId="ADAL" clId="{66DBB4B2-6617-4A67-9DB0-51A02D214305}"/>
    <pc:docChg chg="modSld modMainMaster">
      <pc:chgData name="Williams, Sian" userId="f643701a-3517-4348-bd1c-bbad90f72c55" providerId="ADAL" clId="{66DBB4B2-6617-4A67-9DB0-51A02D214305}" dt="2026-03-26T13:02:56.398" v="75" actId="20577"/>
      <pc:docMkLst>
        <pc:docMk/>
      </pc:docMkLst>
      <pc:sldChg chg="modSp">
        <pc:chgData name="Williams, Sian" userId="f643701a-3517-4348-bd1c-bbad90f72c55" providerId="ADAL" clId="{66DBB4B2-6617-4A67-9DB0-51A02D214305}" dt="2026-03-26T13:02:40.963" v="64"/>
        <pc:sldMkLst>
          <pc:docMk/>
          <pc:sldMk cId="4139293381" sldId="462"/>
        </pc:sldMkLst>
        <pc:spChg chg="mod">
          <ac:chgData name="Williams, Sian" userId="f643701a-3517-4348-bd1c-bbad90f72c55" providerId="ADAL" clId="{66DBB4B2-6617-4A67-9DB0-51A02D214305}" dt="2026-03-26T13:02:40.963" v="64"/>
          <ac:spMkLst>
            <pc:docMk/>
            <pc:sldMk cId="4139293381" sldId="462"/>
            <ac:spMk id="3" creationId="{C071156A-2242-124B-AF49-34A979232ED8}"/>
          </ac:spMkLst>
        </pc:spChg>
      </pc:sldChg>
      <pc:sldChg chg="modSp mod">
        <pc:chgData name="Williams, Sian" userId="f643701a-3517-4348-bd1c-bbad90f72c55" providerId="ADAL" clId="{66DBB4B2-6617-4A67-9DB0-51A02D214305}" dt="2026-03-19T10:47:26.586" v="10" actId="20577"/>
        <pc:sldMkLst>
          <pc:docMk/>
          <pc:sldMk cId="963223318" sldId="496"/>
        </pc:sldMkLst>
        <pc:spChg chg="mod">
          <ac:chgData name="Williams, Sian" userId="f643701a-3517-4348-bd1c-bbad90f72c55" providerId="ADAL" clId="{66DBB4B2-6617-4A67-9DB0-51A02D214305}" dt="2026-03-19T10:47:26.586" v="10" actId="20577"/>
          <ac:spMkLst>
            <pc:docMk/>
            <pc:sldMk cId="963223318" sldId="496"/>
            <ac:spMk id="4" creationId="{6359E82A-05FF-A1F9-61D4-98360D138E7F}"/>
          </ac:spMkLst>
        </pc:spChg>
      </pc:sldChg>
      <pc:sldChg chg="addSp modSp mod">
        <pc:chgData name="Williams, Sian" userId="f643701a-3517-4348-bd1c-bbad90f72c55" providerId="ADAL" clId="{66DBB4B2-6617-4A67-9DB0-51A02D214305}" dt="2026-03-19T10:50:33.111" v="61"/>
        <pc:sldMkLst>
          <pc:docMk/>
          <pc:sldMk cId="2402489006" sldId="512"/>
        </pc:sldMkLst>
        <pc:spChg chg="mod">
          <ac:chgData name="Williams, Sian" userId="f643701a-3517-4348-bd1c-bbad90f72c55" providerId="ADAL" clId="{66DBB4B2-6617-4A67-9DB0-51A02D214305}" dt="2026-03-19T10:50:24.855" v="60" actId="1076"/>
          <ac:spMkLst>
            <pc:docMk/>
            <pc:sldMk cId="2402489006" sldId="512"/>
            <ac:spMk id="2" creationId="{F56A263D-E434-EDCC-27AC-438D9B696266}"/>
          </ac:spMkLst>
        </pc:spChg>
        <pc:spChg chg="add mod">
          <ac:chgData name="Williams, Sian" userId="f643701a-3517-4348-bd1c-bbad90f72c55" providerId="ADAL" clId="{66DBB4B2-6617-4A67-9DB0-51A02D214305}" dt="2026-03-19T10:50:33.111" v="61"/>
          <ac:spMkLst>
            <pc:docMk/>
            <pc:sldMk cId="2402489006" sldId="512"/>
            <ac:spMk id="3" creationId="{7961BA41-8BFA-958B-7F01-AD2FF1D13800}"/>
          </ac:spMkLst>
        </pc:spChg>
      </pc:sldChg>
      <pc:sldChg chg="modSp mod">
        <pc:chgData name="Williams, Sian" userId="f643701a-3517-4348-bd1c-bbad90f72c55" providerId="ADAL" clId="{66DBB4B2-6617-4A67-9DB0-51A02D214305}" dt="2026-03-19T10:47:22.399" v="7" actId="20577"/>
        <pc:sldMkLst>
          <pc:docMk/>
          <pc:sldMk cId="1505718859" sldId="533"/>
        </pc:sldMkLst>
        <pc:spChg chg="mod">
          <ac:chgData name="Williams, Sian" userId="f643701a-3517-4348-bd1c-bbad90f72c55" providerId="ADAL" clId="{66DBB4B2-6617-4A67-9DB0-51A02D214305}" dt="2026-03-19T10:47:22.399" v="7" actId="20577"/>
          <ac:spMkLst>
            <pc:docMk/>
            <pc:sldMk cId="1505718859" sldId="533"/>
            <ac:spMk id="2" creationId="{E80F37B8-0138-0DD3-F2FE-EBAF279079A1}"/>
          </ac:spMkLst>
        </pc:spChg>
      </pc:sldChg>
      <pc:sldChg chg="modSp mod">
        <pc:chgData name="Williams, Sian" userId="f643701a-3517-4348-bd1c-bbad90f72c55" providerId="ADAL" clId="{66DBB4B2-6617-4A67-9DB0-51A02D214305}" dt="2026-03-19T10:47:47.601" v="16" actId="20577"/>
        <pc:sldMkLst>
          <pc:docMk/>
          <pc:sldMk cId="625754985" sldId="829"/>
        </pc:sldMkLst>
        <pc:spChg chg="mod">
          <ac:chgData name="Williams, Sian" userId="f643701a-3517-4348-bd1c-bbad90f72c55" providerId="ADAL" clId="{66DBB4B2-6617-4A67-9DB0-51A02D214305}" dt="2026-03-19T10:47:47.601" v="16" actId="20577"/>
          <ac:spMkLst>
            <pc:docMk/>
            <pc:sldMk cId="625754985" sldId="829"/>
            <ac:spMk id="6" creationId="{2E205D8B-0098-6033-65D6-2A5EEB12D958}"/>
          </ac:spMkLst>
        </pc:spChg>
      </pc:sldChg>
      <pc:sldChg chg="modSp mod">
        <pc:chgData name="Williams, Sian" userId="f643701a-3517-4348-bd1c-bbad90f72c55" providerId="ADAL" clId="{66DBB4B2-6617-4A67-9DB0-51A02D214305}" dt="2026-03-19T10:50:20.269" v="59" actId="20577"/>
        <pc:sldMkLst>
          <pc:docMk/>
          <pc:sldMk cId="3653480748" sldId="854"/>
        </pc:sldMkLst>
        <pc:spChg chg="mod">
          <ac:chgData name="Williams, Sian" userId="f643701a-3517-4348-bd1c-bbad90f72c55" providerId="ADAL" clId="{66DBB4B2-6617-4A67-9DB0-51A02D214305}" dt="2026-03-19T10:50:20.269" v="59" actId="20577"/>
          <ac:spMkLst>
            <pc:docMk/>
            <pc:sldMk cId="3653480748" sldId="854"/>
            <ac:spMk id="3" creationId="{7CF51323-2985-FC1A-4C1D-08BB1451E877}"/>
          </ac:spMkLst>
        </pc:spChg>
      </pc:sldChg>
      <pc:sldChg chg="modSp mod">
        <pc:chgData name="Williams, Sian" userId="f643701a-3517-4348-bd1c-bbad90f72c55" providerId="ADAL" clId="{66DBB4B2-6617-4A67-9DB0-51A02D214305}" dt="2026-03-19T10:48:50.400" v="37" actId="20577"/>
        <pc:sldMkLst>
          <pc:docMk/>
          <pc:sldMk cId="3974343947" sldId="855"/>
        </pc:sldMkLst>
        <pc:spChg chg="mod">
          <ac:chgData name="Williams, Sian" userId="f643701a-3517-4348-bd1c-bbad90f72c55" providerId="ADAL" clId="{66DBB4B2-6617-4A67-9DB0-51A02D214305}" dt="2026-03-19T10:48:50.400" v="37" actId="20577"/>
          <ac:spMkLst>
            <pc:docMk/>
            <pc:sldMk cId="3974343947" sldId="855"/>
            <ac:spMk id="4" creationId="{62397FE2-AC02-6A93-C7CD-3E05BD29F6E3}"/>
          </ac:spMkLst>
        </pc:spChg>
      </pc:sldChg>
      <pc:sldChg chg="modSp mod">
        <pc:chgData name="Williams, Sian" userId="f643701a-3517-4348-bd1c-bbad90f72c55" providerId="ADAL" clId="{66DBB4B2-6617-4A67-9DB0-51A02D214305}" dt="2026-03-19T10:49:01.686" v="39" actId="1076"/>
        <pc:sldMkLst>
          <pc:docMk/>
          <pc:sldMk cId="3561230443" sldId="859"/>
        </pc:sldMkLst>
        <pc:spChg chg="mod">
          <ac:chgData name="Williams, Sian" userId="f643701a-3517-4348-bd1c-bbad90f72c55" providerId="ADAL" clId="{66DBB4B2-6617-4A67-9DB0-51A02D214305}" dt="2026-03-19T10:49:01.686" v="39" actId="1076"/>
          <ac:spMkLst>
            <pc:docMk/>
            <pc:sldMk cId="3561230443" sldId="859"/>
            <ac:spMk id="4" creationId="{A6494490-CA26-6A2D-885A-CFA0AB393912}"/>
          </ac:spMkLst>
        </pc:spChg>
      </pc:sldChg>
      <pc:sldChg chg="modSp mod">
        <pc:chgData name="Williams, Sian" userId="f643701a-3517-4348-bd1c-bbad90f72c55" providerId="ADAL" clId="{66DBB4B2-6617-4A67-9DB0-51A02D214305}" dt="2026-03-19T10:49:37.273" v="46" actId="20577"/>
        <pc:sldMkLst>
          <pc:docMk/>
          <pc:sldMk cId="621518714" sldId="860"/>
        </pc:sldMkLst>
        <pc:spChg chg="mod">
          <ac:chgData name="Williams, Sian" userId="f643701a-3517-4348-bd1c-bbad90f72c55" providerId="ADAL" clId="{66DBB4B2-6617-4A67-9DB0-51A02D214305}" dt="2026-03-19T10:49:37.273" v="46" actId="20577"/>
          <ac:spMkLst>
            <pc:docMk/>
            <pc:sldMk cId="621518714" sldId="860"/>
            <ac:spMk id="4" creationId="{12DE4D1F-D7B6-39AB-7985-4D7EDD5FEC20}"/>
          </ac:spMkLst>
        </pc:spChg>
      </pc:sldChg>
      <pc:sldChg chg="modSp mod">
        <pc:chgData name="Williams, Sian" userId="f643701a-3517-4348-bd1c-bbad90f72c55" providerId="ADAL" clId="{66DBB4B2-6617-4A67-9DB0-51A02D214305}" dt="2026-03-19T10:47:58.120" v="18" actId="20577"/>
        <pc:sldMkLst>
          <pc:docMk/>
          <pc:sldMk cId="912892434" sldId="866"/>
        </pc:sldMkLst>
        <pc:spChg chg="mod">
          <ac:chgData name="Williams, Sian" userId="f643701a-3517-4348-bd1c-bbad90f72c55" providerId="ADAL" clId="{66DBB4B2-6617-4A67-9DB0-51A02D214305}" dt="2026-03-19T10:47:58.120" v="18" actId="20577"/>
          <ac:spMkLst>
            <pc:docMk/>
            <pc:sldMk cId="912892434" sldId="866"/>
            <ac:spMk id="6" creationId="{508A6058-7700-99ED-36AE-F2715D92342F}"/>
          </ac:spMkLst>
        </pc:spChg>
      </pc:sldChg>
      <pc:sldChg chg="modSp mod">
        <pc:chgData name="Williams, Sian" userId="f643701a-3517-4348-bd1c-bbad90f72c55" providerId="ADAL" clId="{66DBB4B2-6617-4A67-9DB0-51A02D214305}" dt="2026-03-19T10:47:34.722" v="13" actId="20577"/>
        <pc:sldMkLst>
          <pc:docMk/>
          <pc:sldMk cId="2468715690" sldId="867"/>
        </pc:sldMkLst>
        <pc:spChg chg="mod">
          <ac:chgData name="Williams, Sian" userId="f643701a-3517-4348-bd1c-bbad90f72c55" providerId="ADAL" clId="{66DBB4B2-6617-4A67-9DB0-51A02D214305}" dt="2026-03-19T10:47:34.722" v="13" actId="20577"/>
          <ac:spMkLst>
            <pc:docMk/>
            <pc:sldMk cId="2468715690" sldId="867"/>
            <ac:spMk id="6" creationId="{BE6F813F-F81F-25BF-0C6E-E5D007E9DCCD}"/>
          </ac:spMkLst>
        </pc:spChg>
      </pc:sldChg>
      <pc:sldChg chg="modSp mod">
        <pc:chgData name="Williams, Sian" userId="f643701a-3517-4348-bd1c-bbad90f72c55" providerId="ADAL" clId="{66DBB4B2-6617-4A67-9DB0-51A02D214305}" dt="2026-03-19T10:49:59.274" v="49" actId="20577"/>
        <pc:sldMkLst>
          <pc:docMk/>
          <pc:sldMk cId="2317253678" sldId="868"/>
        </pc:sldMkLst>
        <pc:spChg chg="mod">
          <ac:chgData name="Williams, Sian" userId="f643701a-3517-4348-bd1c-bbad90f72c55" providerId="ADAL" clId="{66DBB4B2-6617-4A67-9DB0-51A02D214305}" dt="2026-03-19T10:49:59.274" v="49" actId="20577"/>
          <ac:spMkLst>
            <pc:docMk/>
            <pc:sldMk cId="2317253678" sldId="868"/>
            <ac:spMk id="4" creationId="{075DFFA6-34DB-9AB6-8DA6-72B177BF4807}"/>
          </ac:spMkLst>
        </pc:spChg>
      </pc:sldChg>
      <pc:sldChg chg="modSp mod">
        <pc:chgData name="Williams, Sian" userId="f643701a-3517-4348-bd1c-bbad90f72c55" providerId="ADAL" clId="{66DBB4B2-6617-4A67-9DB0-51A02D214305}" dt="2026-03-19T10:50:07.008" v="52" actId="20577"/>
        <pc:sldMkLst>
          <pc:docMk/>
          <pc:sldMk cId="2200763980" sldId="869"/>
        </pc:sldMkLst>
        <pc:spChg chg="mod">
          <ac:chgData name="Williams, Sian" userId="f643701a-3517-4348-bd1c-bbad90f72c55" providerId="ADAL" clId="{66DBB4B2-6617-4A67-9DB0-51A02D214305}" dt="2026-03-19T10:50:07.008" v="52" actId="20577"/>
          <ac:spMkLst>
            <pc:docMk/>
            <pc:sldMk cId="2200763980" sldId="869"/>
            <ac:spMk id="4" creationId="{F86A9F43-1E63-C37A-C4D7-95337122F2D8}"/>
          </ac:spMkLst>
        </pc:spChg>
      </pc:sldChg>
      <pc:sldChg chg="modSp mod">
        <pc:chgData name="Williams, Sian" userId="f643701a-3517-4348-bd1c-bbad90f72c55" providerId="ADAL" clId="{66DBB4B2-6617-4A67-9DB0-51A02D214305}" dt="2026-03-19T10:50:13.279" v="54" actId="20577"/>
        <pc:sldMkLst>
          <pc:docMk/>
          <pc:sldMk cId="1551774620" sldId="870"/>
        </pc:sldMkLst>
        <pc:spChg chg="mod">
          <ac:chgData name="Williams, Sian" userId="f643701a-3517-4348-bd1c-bbad90f72c55" providerId="ADAL" clId="{66DBB4B2-6617-4A67-9DB0-51A02D214305}" dt="2026-03-19T10:50:13.279" v="54" actId="20577"/>
          <ac:spMkLst>
            <pc:docMk/>
            <pc:sldMk cId="1551774620" sldId="870"/>
            <ac:spMk id="4" creationId="{A9F1FF49-6953-F2B0-461E-ED070EB967CA}"/>
          </ac:spMkLst>
        </pc:spChg>
      </pc:sldChg>
      <pc:sldChg chg="modSp mod">
        <pc:chgData name="Williams, Sian" userId="f643701a-3517-4348-bd1c-bbad90f72c55" providerId="ADAL" clId="{66DBB4B2-6617-4A67-9DB0-51A02D214305}" dt="2026-03-19T10:49:06.288" v="42" actId="20577"/>
        <pc:sldMkLst>
          <pc:docMk/>
          <pc:sldMk cId="3823276468" sldId="880"/>
        </pc:sldMkLst>
        <pc:spChg chg="mod">
          <ac:chgData name="Williams, Sian" userId="f643701a-3517-4348-bd1c-bbad90f72c55" providerId="ADAL" clId="{66DBB4B2-6617-4A67-9DB0-51A02D214305}" dt="2026-03-19T10:49:06.288" v="42" actId="20577"/>
          <ac:spMkLst>
            <pc:docMk/>
            <pc:sldMk cId="3823276468" sldId="880"/>
            <ac:spMk id="4" creationId="{AFA1CC85-9324-11EA-77A2-8B966BAE3460}"/>
          </ac:spMkLst>
        </pc:spChg>
      </pc:sldChg>
      <pc:sldChg chg="modSp mod">
        <pc:chgData name="Williams, Sian" userId="f643701a-3517-4348-bd1c-bbad90f72c55" providerId="ADAL" clId="{66DBB4B2-6617-4A67-9DB0-51A02D214305}" dt="2026-03-19T10:49:12.751" v="43" actId="20577"/>
        <pc:sldMkLst>
          <pc:docMk/>
          <pc:sldMk cId="3934981759" sldId="881"/>
        </pc:sldMkLst>
        <pc:spChg chg="mod">
          <ac:chgData name="Williams, Sian" userId="f643701a-3517-4348-bd1c-bbad90f72c55" providerId="ADAL" clId="{66DBB4B2-6617-4A67-9DB0-51A02D214305}" dt="2026-03-19T10:49:12.751" v="43" actId="20577"/>
          <ac:spMkLst>
            <pc:docMk/>
            <pc:sldMk cId="3934981759" sldId="881"/>
            <ac:spMk id="4" creationId="{54152913-ADE2-E9C7-1E4C-DE03BA1DD5F5}"/>
          </ac:spMkLst>
        </pc:spChg>
      </pc:sldChg>
      <pc:sldChg chg="modSp mod">
        <pc:chgData name="Williams, Sian" userId="f643701a-3517-4348-bd1c-bbad90f72c55" providerId="ADAL" clId="{66DBB4B2-6617-4A67-9DB0-51A02D214305}" dt="2026-03-19T10:51:25.335" v="63" actId="20577"/>
        <pc:sldMkLst>
          <pc:docMk/>
          <pc:sldMk cId="3415971359" sldId="882"/>
        </pc:sldMkLst>
        <pc:spChg chg="mod">
          <ac:chgData name="Williams, Sian" userId="f643701a-3517-4348-bd1c-bbad90f72c55" providerId="ADAL" clId="{66DBB4B2-6617-4A67-9DB0-51A02D214305}" dt="2026-03-19T10:51:25.335" v="63" actId="20577"/>
          <ac:spMkLst>
            <pc:docMk/>
            <pc:sldMk cId="3415971359" sldId="882"/>
            <ac:spMk id="4" creationId="{EDC02547-CB93-5B72-8B13-F2C692C9669D}"/>
          </ac:spMkLst>
        </pc:spChg>
      </pc:sldChg>
      <pc:sldChg chg="modSp mod">
        <pc:chgData name="Williams, Sian" userId="f643701a-3517-4348-bd1c-bbad90f72c55" providerId="ADAL" clId="{66DBB4B2-6617-4A67-9DB0-51A02D214305}" dt="2026-03-19T10:49:21.623" v="45" actId="20577"/>
        <pc:sldMkLst>
          <pc:docMk/>
          <pc:sldMk cId="4044970978" sldId="883"/>
        </pc:sldMkLst>
        <pc:spChg chg="mod">
          <ac:chgData name="Williams, Sian" userId="f643701a-3517-4348-bd1c-bbad90f72c55" providerId="ADAL" clId="{66DBB4B2-6617-4A67-9DB0-51A02D214305}" dt="2026-03-19T10:49:21.623" v="45" actId="20577"/>
          <ac:spMkLst>
            <pc:docMk/>
            <pc:sldMk cId="4044970978" sldId="883"/>
            <ac:spMk id="4" creationId="{BCFA6EF7-ADF6-AA93-F230-FCABFF160E3F}"/>
          </ac:spMkLst>
        </pc:spChg>
      </pc:sldChg>
      <pc:sldChg chg="modSp mod">
        <pc:chgData name="Williams, Sian" userId="f643701a-3517-4348-bd1c-bbad90f72c55" providerId="ADAL" clId="{66DBB4B2-6617-4A67-9DB0-51A02D214305}" dt="2026-03-19T10:48:44.344" v="34" actId="20577"/>
        <pc:sldMkLst>
          <pc:docMk/>
          <pc:sldMk cId="1848129458" sldId="889"/>
        </pc:sldMkLst>
        <pc:spChg chg="mod">
          <ac:chgData name="Williams, Sian" userId="f643701a-3517-4348-bd1c-bbad90f72c55" providerId="ADAL" clId="{66DBB4B2-6617-4A67-9DB0-51A02D214305}" dt="2026-03-19T10:48:44.344" v="34" actId="20577"/>
          <ac:spMkLst>
            <pc:docMk/>
            <pc:sldMk cId="1848129458" sldId="889"/>
            <ac:spMk id="6" creationId="{2A692158-2EA7-CF2C-B025-FBCF31E3EC87}"/>
          </ac:spMkLst>
        </pc:spChg>
      </pc:sldChg>
      <pc:sldChg chg="modSp mod">
        <pc:chgData name="Williams, Sian" userId="f643701a-3517-4348-bd1c-bbad90f72c55" providerId="ADAL" clId="{66DBB4B2-6617-4A67-9DB0-51A02D214305}" dt="2026-03-19T10:48:07.569" v="24" actId="20577"/>
        <pc:sldMkLst>
          <pc:docMk/>
          <pc:sldMk cId="1399853305" sldId="890"/>
        </pc:sldMkLst>
        <pc:spChg chg="mod">
          <ac:chgData name="Williams, Sian" userId="f643701a-3517-4348-bd1c-bbad90f72c55" providerId="ADAL" clId="{66DBB4B2-6617-4A67-9DB0-51A02D214305}" dt="2026-03-19T10:48:07.569" v="24" actId="20577"/>
          <ac:spMkLst>
            <pc:docMk/>
            <pc:sldMk cId="1399853305" sldId="890"/>
            <ac:spMk id="6" creationId="{CF2E22D9-C203-8383-1FA2-057D71F23E04}"/>
          </ac:spMkLst>
        </pc:spChg>
      </pc:sldChg>
      <pc:sldChg chg="modSp mod">
        <pc:chgData name="Williams, Sian" userId="f643701a-3517-4348-bd1c-bbad90f72c55" providerId="ADAL" clId="{66DBB4B2-6617-4A67-9DB0-51A02D214305}" dt="2026-03-19T10:48:14.264" v="29" actId="20577"/>
        <pc:sldMkLst>
          <pc:docMk/>
          <pc:sldMk cId="2276171748" sldId="891"/>
        </pc:sldMkLst>
        <pc:spChg chg="mod">
          <ac:chgData name="Williams, Sian" userId="f643701a-3517-4348-bd1c-bbad90f72c55" providerId="ADAL" clId="{66DBB4B2-6617-4A67-9DB0-51A02D214305}" dt="2026-03-19T10:48:14.264" v="29" actId="20577"/>
          <ac:spMkLst>
            <pc:docMk/>
            <pc:sldMk cId="2276171748" sldId="891"/>
            <ac:spMk id="6" creationId="{7AC7F638-A017-DDD2-FD70-CDC1F0A0A18F}"/>
          </ac:spMkLst>
        </pc:spChg>
      </pc:sldChg>
      <pc:sldChg chg="modSp mod">
        <pc:chgData name="Williams, Sian" userId="f643701a-3517-4348-bd1c-bbad90f72c55" providerId="ADAL" clId="{66DBB4B2-6617-4A67-9DB0-51A02D214305}" dt="2026-03-19T10:48:33.463" v="31" actId="20577"/>
        <pc:sldMkLst>
          <pc:docMk/>
          <pc:sldMk cId="2464673566" sldId="892"/>
        </pc:sldMkLst>
        <pc:spChg chg="mod">
          <ac:chgData name="Williams, Sian" userId="f643701a-3517-4348-bd1c-bbad90f72c55" providerId="ADAL" clId="{66DBB4B2-6617-4A67-9DB0-51A02D214305}" dt="2026-03-19T10:48:33.463" v="31" actId="20577"/>
          <ac:spMkLst>
            <pc:docMk/>
            <pc:sldMk cId="2464673566" sldId="892"/>
            <ac:spMk id="3" creationId="{0DBFD043-9CC4-F645-2815-20584492C3A2}"/>
          </ac:spMkLst>
        </pc:spChg>
      </pc:sldChg>
      <pc:sldMasterChg chg="addSp modSp mod">
        <pc:chgData name="Williams, Sian" userId="f643701a-3517-4348-bd1c-bbad90f72c55" providerId="ADAL" clId="{66DBB4B2-6617-4A67-9DB0-51A02D214305}" dt="2026-03-26T13:02:56.398" v="75" actId="20577"/>
        <pc:sldMasterMkLst>
          <pc:docMk/>
          <pc:sldMasterMk cId="908369171" sldId="2147484117"/>
        </pc:sldMasterMkLst>
        <pc:spChg chg="mod">
          <ac:chgData name="Williams, Sian" userId="f643701a-3517-4348-bd1c-bbad90f72c55" providerId="ADAL" clId="{66DBB4B2-6617-4A67-9DB0-51A02D214305}" dt="2026-03-26T13:02:56.398" v="75" actId="20577"/>
          <ac:spMkLst>
            <pc:docMk/>
            <pc:sldMasterMk cId="908369171" sldId="2147484117"/>
            <ac:spMk id="2" creationId="{F11F9EB2-CBA3-538C-14CD-A9AF21E12E37}"/>
          </ac:spMkLst>
        </pc:spChg>
        <pc:picChg chg="add mod">
          <ac:chgData name="Williams, Sian" userId="f643701a-3517-4348-bd1c-bbad90f72c55" providerId="ADAL" clId="{66DBB4B2-6617-4A67-9DB0-51A02D214305}" dt="2026-03-19T10:47:05.188" v="2"/>
          <ac:picMkLst>
            <pc:docMk/>
            <pc:sldMasterMk cId="908369171" sldId="2147484117"/>
            <ac:picMk id="4" creationId="{C95BF8E2-8F3C-246A-29E4-0393386EF83D}"/>
          </ac:picMkLst>
        </pc:picChg>
      </pc:sldMasterChg>
    </pc:docChg>
  </pc:docChgLst>
  <pc:docChgLst>
    <pc:chgData name="Bonita Searle-Barnes" userId="e782127f-826a-4a83-a372-afedaa2e0d4f" providerId="ADAL" clId="{FA3BD239-4B9A-4CBA-8CF5-F7BFBEA885D5}"/>
    <pc:docChg chg="undo redo custSel addSld delSld modSld sldOrd">
      <pc:chgData name="Bonita Searle-Barnes" userId="e782127f-826a-4a83-a372-afedaa2e0d4f" providerId="ADAL" clId="{FA3BD239-4B9A-4CBA-8CF5-F7BFBEA885D5}" dt="2026-03-16T10:16:02.092" v="1246" actId="6549"/>
      <pc:docMkLst>
        <pc:docMk/>
      </pc:docMkLst>
      <pc:sldChg chg="addSp delSp modSp mod modNotesTx">
        <pc:chgData name="Bonita Searle-Barnes" userId="e782127f-826a-4a83-a372-afedaa2e0d4f" providerId="ADAL" clId="{FA3BD239-4B9A-4CBA-8CF5-F7BFBEA885D5}" dt="2026-03-13T15:49:01.666" v="978" actId="20577"/>
        <pc:sldMkLst>
          <pc:docMk/>
          <pc:sldMk cId="2303274086" sldId="288"/>
        </pc:sldMkLst>
        <pc:spChg chg="mod">
          <ac:chgData name="Bonita Searle-Barnes" userId="e782127f-826a-4a83-a372-afedaa2e0d4f" providerId="ADAL" clId="{FA3BD239-4B9A-4CBA-8CF5-F7BFBEA885D5}" dt="2026-03-09T15:23:57.005" v="78"/>
          <ac:spMkLst>
            <pc:docMk/>
            <pc:sldMk cId="2303274086" sldId="288"/>
            <ac:spMk id="7" creationId="{991E75B0-4842-7F3F-C7B3-18D0BBDAEF59}"/>
          </ac:spMkLst>
        </pc:spChg>
        <pc:picChg chg="add mod ord">
          <ac:chgData name="Bonita Searle-Barnes" userId="e782127f-826a-4a83-a372-afedaa2e0d4f" providerId="ADAL" clId="{FA3BD239-4B9A-4CBA-8CF5-F7BFBEA885D5}" dt="2026-03-09T15:24:43.813" v="90" actId="1076"/>
          <ac:picMkLst>
            <pc:docMk/>
            <pc:sldMk cId="2303274086" sldId="288"/>
            <ac:picMk id="2" creationId="{6575F103-AEF5-35D7-C62A-F67CA8BB2C56}"/>
          </ac:picMkLst>
        </pc:picChg>
      </pc:sldChg>
      <pc:sldChg chg="modSp mod">
        <pc:chgData name="Bonita Searle-Barnes" userId="e782127f-826a-4a83-a372-afedaa2e0d4f" providerId="ADAL" clId="{FA3BD239-4B9A-4CBA-8CF5-F7BFBEA885D5}" dt="2026-03-09T15:03:37.216" v="28" actId="948"/>
        <pc:sldMkLst>
          <pc:docMk/>
          <pc:sldMk cId="4139293381" sldId="462"/>
        </pc:sldMkLst>
        <pc:spChg chg="mod">
          <ac:chgData name="Bonita Searle-Barnes" userId="e782127f-826a-4a83-a372-afedaa2e0d4f" providerId="ADAL" clId="{FA3BD239-4B9A-4CBA-8CF5-F7BFBEA885D5}" dt="2026-03-09T15:03:37.216" v="28" actId="948"/>
          <ac:spMkLst>
            <pc:docMk/>
            <pc:sldMk cId="4139293381" sldId="462"/>
            <ac:spMk id="3" creationId="{C071156A-2242-124B-AF49-34A979232ED8}"/>
          </ac:spMkLst>
        </pc:spChg>
      </pc:sldChg>
      <pc:sldChg chg="addSp modSp mod modNotesTx">
        <pc:chgData name="Bonita Searle-Barnes" userId="e782127f-826a-4a83-a372-afedaa2e0d4f" providerId="ADAL" clId="{FA3BD239-4B9A-4CBA-8CF5-F7BFBEA885D5}" dt="2026-03-13T15:38:04.052" v="946" actId="20577"/>
        <pc:sldMkLst>
          <pc:docMk/>
          <pc:sldMk cId="963223318" sldId="496"/>
        </pc:sldMkLst>
        <pc:spChg chg="mod">
          <ac:chgData name="Bonita Searle-Barnes" userId="e782127f-826a-4a83-a372-afedaa2e0d4f" providerId="ADAL" clId="{FA3BD239-4B9A-4CBA-8CF5-F7BFBEA885D5}" dt="2026-03-13T15:29:35.001" v="845" actId="20577"/>
          <ac:spMkLst>
            <pc:docMk/>
            <pc:sldMk cId="963223318" sldId="496"/>
            <ac:spMk id="3" creationId="{E8DAE341-9378-B5FD-34F6-35CFAD2E4CF4}"/>
          </ac:spMkLst>
        </pc:spChg>
        <pc:spChg chg="add mod">
          <ac:chgData name="Bonita Searle-Barnes" userId="e782127f-826a-4a83-a372-afedaa2e0d4f" providerId="ADAL" clId="{FA3BD239-4B9A-4CBA-8CF5-F7BFBEA885D5}" dt="2026-03-13T15:34:40.971" v="890"/>
          <ac:spMkLst>
            <pc:docMk/>
            <pc:sldMk cId="963223318" sldId="496"/>
            <ac:spMk id="4" creationId="{6359E82A-05FF-A1F9-61D4-98360D138E7F}"/>
          </ac:spMkLst>
        </pc:spChg>
      </pc:sldChg>
      <pc:sldChg chg="modSp mod">
        <pc:chgData name="Bonita Searle-Barnes" userId="e782127f-826a-4a83-a372-afedaa2e0d4f" providerId="ADAL" clId="{FA3BD239-4B9A-4CBA-8CF5-F7BFBEA885D5}" dt="2026-03-09T15:19:06.757" v="38" actId="113"/>
        <pc:sldMkLst>
          <pc:docMk/>
          <pc:sldMk cId="1505718859" sldId="533"/>
        </pc:sldMkLst>
        <pc:spChg chg="mod">
          <ac:chgData name="Bonita Searle-Barnes" userId="e782127f-826a-4a83-a372-afedaa2e0d4f" providerId="ADAL" clId="{FA3BD239-4B9A-4CBA-8CF5-F7BFBEA885D5}" dt="2026-03-09T15:19:06.757" v="38" actId="113"/>
          <ac:spMkLst>
            <pc:docMk/>
            <pc:sldMk cId="1505718859" sldId="533"/>
            <ac:spMk id="2" creationId="{E80F37B8-0138-0DD3-F2FE-EBAF279079A1}"/>
          </ac:spMkLst>
        </pc:spChg>
      </pc:sldChg>
      <pc:sldChg chg="delSp modSp mod modNotesTx">
        <pc:chgData name="Bonita Searle-Barnes" userId="e782127f-826a-4a83-a372-afedaa2e0d4f" providerId="ADAL" clId="{FA3BD239-4B9A-4CBA-8CF5-F7BFBEA885D5}" dt="2026-03-09T15:23:15.035" v="76" actId="948"/>
        <pc:sldMkLst>
          <pc:docMk/>
          <pc:sldMk cId="625754985" sldId="829"/>
        </pc:sldMkLst>
        <pc:spChg chg="mod">
          <ac:chgData name="Bonita Searle-Barnes" userId="e782127f-826a-4a83-a372-afedaa2e0d4f" providerId="ADAL" clId="{FA3BD239-4B9A-4CBA-8CF5-F7BFBEA885D5}" dt="2026-03-09T15:21:19.032" v="60" actId="20577"/>
          <ac:spMkLst>
            <pc:docMk/>
            <pc:sldMk cId="625754985" sldId="829"/>
            <ac:spMk id="3" creationId="{E8DAE341-9378-B5FD-34F6-35CFAD2E4CF4}"/>
          </ac:spMkLst>
        </pc:spChg>
        <pc:spChg chg="mod">
          <ac:chgData name="Bonita Searle-Barnes" userId="e782127f-826a-4a83-a372-afedaa2e0d4f" providerId="ADAL" clId="{FA3BD239-4B9A-4CBA-8CF5-F7BFBEA885D5}" dt="2026-03-09T15:23:15.035" v="76" actId="948"/>
          <ac:spMkLst>
            <pc:docMk/>
            <pc:sldMk cId="625754985" sldId="829"/>
            <ac:spMk id="6" creationId="{2E205D8B-0098-6033-65D6-2A5EEB12D958}"/>
          </ac:spMkLst>
        </pc:spChg>
      </pc:sldChg>
      <pc:sldChg chg="modSp mod">
        <pc:chgData name="Bonita Searle-Barnes" userId="e782127f-826a-4a83-a372-afedaa2e0d4f" providerId="ADAL" clId="{FA3BD239-4B9A-4CBA-8CF5-F7BFBEA885D5}" dt="2026-03-09T16:17:40.632" v="638"/>
        <pc:sldMkLst>
          <pc:docMk/>
          <pc:sldMk cId="3653480748" sldId="854"/>
        </pc:sldMkLst>
        <pc:spChg chg="mod">
          <ac:chgData name="Bonita Searle-Barnes" userId="e782127f-826a-4a83-a372-afedaa2e0d4f" providerId="ADAL" clId="{FA3BD239-4B9A-4CBA-8CF5-F7BFBEA885D5}" dt="2026-03-09T16:17:40.632" v="638"/>
          <ac:spMkLst>
            <pc:docMk/>
            <pc:sldMk cId="3653480748" sldId="854"/>
            <ac:spMk id="3" creationId="{7CF51323-2985-FC1A-4C1D-08BB1451E877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3T15:46:25.785" v="956" actId="20577"/>
        <pc:sldMkLst>
          <pc:docMk/>
          <pc:sldMk cId="3974343947" sldId="855"/>
        </pc:sldMkLst>
        <pc:spChg chg="mod">
          <ac:chgData name="Bonita Searle-Barnes" userId="e782127f-826a-4a83-a372-afedaa2e0d4f" providerId="ADAL" clId="{FA3BD239-4B9A-4CBA-8CF5-F7BFBEA885D5}" dt="2026-03-09T15:28:41.963" v="115"/>
          <ac:spMkLst>
            <pc:docMk/>
            <pc:sldMk cId="3974343947" sldId="855"/>
            <ac:spMk id="3" creationId="{659DD79E-6EFB-FDE0-A55B-02ED0BF407A0}"/>
          </ac:spMkLst>
        </pc:spChg>
        <pc:spChg chg="mod">
          <ac:chgData name="Bonita Searle-Barnes" userId="e782127f-826a-4a83-a372-afedaa2e0d4f" providerId="ADAL" clId="{FA3BD239-4B9A-4CBA-8CF5-F7BFBEA885D5}" dt="2026-03-09T15:28:57.843" v="116"/>
          <ac:spMkLst>
            <pc:docMk/>
            <pc:sldMk cId="3974343947" sldId="855"/>
            <ac:spMk id="4" creationId="{62397FE2-AC02-6A93-C7CD-3E05BD29F6E3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3T15:49:54.053" v="982" actId="20577"/>
        <pc:sldMkLst>
          <pc:docMk/>
          <pc:sldMk cId="3644149756" sldId="858"/>
        </pc:sldMkLst>
        <pc:spChg chg="mod">
          <ac:chgData name="Bonita Searle-Barnes" userId="e782127f-826a-4a83-a372-afedaa2e0d4f" providerId="ADAL" clId="{FA3BD239-4B9A-4CBA-8CF5-F7BFBEA885D5}" dt="2026-03-09T15:30:17.699" v="120"/>
          <ac:spMkLst>
            <pc:docMk/>
            <pc:sldMk cId="3644149756" sldId="858"/>
            <ac:spMk id="3" creationId="{E2D99309-59BD-B500-4773-D6D609E3958F}"/>
          </ac:spMkLst>
        </pc:spChg>
        <pc:picChg chg="add mod">
          <ac:chgData name="Bonita Searle-Barnes" userId="e782127f-826a-4a83-a372-afedaa2e0d4f" providerId="ADAL" clId="{FA3BD239-4B9A-4CBA-8CF5-F7BFBEA885D5}" dt="2026-03-09T15:30:54.584" v="127" actId="1076"/>
          <ac:picMkLst>
            <pc:docMk/>
            <pc:sldMk cId="3644149756" sldId="858"/>
            <ac:picMk id="5" creationId="{30469080-AB6B-1628-BF00-C049F348BD7B}"/>
          </ac:picMkLst>
        </pc:picChg>
      </pc:sldChg>
      <pc:sldChg chg="modSp mod modNotesTx">
        <pc:chgData name="Bonita Searle-Barnes" userId="e782127f-826a-4a83-a372-afedaa2e0d4f" providerId="ADAL" clId="{FA3BD239-4B9A-4CBA-8CF5-F7BFBEA885D5}" dt="2026-03-11T11:34:15.162" v="741" actId="6549"/>
        <pc:sldMkLst>
          <pc:docMk/>
          <pc:sldMk cId="3561230443" sldId="859"/>
        </pc:sldMkLst>
        <pc:spChg chg="mod">
          <ac:chgData name="Bonita Searle-Barnes" userId="e782127f-826a-4a83-a372-afedaa2e0d4f" providerId="ADAL" clId="{FA3BD239-4B9A-4CBA-8CF5-F7BFBEA885D5}" dt="2026-03-09T15:31:53.119" v="137" actId="20577"/>
          <ac:spMkLst>
            <pc:docMk/>
            <pc:sldMk cId="3561230443" sldId="859"/>
            <ac:spMk id="3" creationId="{47AF424E-367A-DB95-6AC5-389EC05D7AAF}"/>
          </ac:spMkLst>
        </pc:spChg>
        <pc:spChg chg="mod">
          <ac:chgData name="Bonita Searle-Barnes" userId="e782127f-826a-4a83-a372-afedaa2e0d4f" providerId="ADAL" clId="{FA3BD239-4B9A-4CBA-8CF5-F7BFBEA885D5}" dt="2026-03-11T11:34:15.162" v="741" actId="6549"/>
          <ac:spMkLst>
            <pc:docMk/>
            <pc:sldMk cId="3561230443" sldId="859"/>
            <ac:spMk id="4" creationId="{A6494490-CA26-6A2D-885A-CFA0AB393912}"/>
          </ac:spMkLst>
        </pc:spChg>
      </pc:sldChg>
      <pc:sldChg chg="addSp delSp modSp mod">
        <pc:chgData name="Bonita Searle-Barnes" userId="e782127f-826a-4a83-a372-afedaa2e0d4f" providerId="ADAL" clId="{FA3BD239-4B9A-4CBA-8CF5-F7BFBEA885D5}" dt="2026-03-09T15:56:37.182" v="363" actId="20577"/>
        <pc:sldMkLst>
          <pc:docMk/>
          <pc:sldMk cId="621518714" sldId="860"/>
        </pc:sldMkLst>
        <pc:spChg chg="mod">
          <ac:chgData name="Bonita Searle-Barnes" userId="e782127f-826a-4a83-a372-afedaa2e0d4f" providerId="ADAL" clId="{FA3BD239-4B9A-4CBA-8CF5-F7BFBEA885D5}" dt="2026-03-09T15:53:28.428" v="333" actId="20577"/>
          <ac:spMkLst>
            <pc:docMk/>
            <pc:sldMk cId="621518714" sldId="860"/>
            <ac:spMk id="3" creationId="{9F2334BB-4926-EBB0-E995-FB06F9D4E367}"/>
          </ac:spMkLst>
        </pc:spChg>
        <pc:spChg chg="mod">
          <ac:chgData name="Bonita Searle-Barnes" userId="e782127f-826a-4a83-a372-afedaa2e0d4f" providerId="ADAL" clId="{FA3BD239-4B9A-4CBA-8CF5-F7BFBEA885D5}" dt="2026-03-09T15:56:37.182" v="363" actId="20577"/>
          <ac:spMkLst>
            <pc:docMk/>
            <pc:sldMk cId="621518714" sldId="860"/>
            <ac:spMk id="4" creationId="{12DE4D1F-D7B6-39AB-7985-4D7EDD5FEC20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09T15:58:06.472" v="377"/>
        <pc:sldMkLst>
          <pc:docMk/>
          <pc:sldMk cId="3895770068" sldId="861"/>
        </pc:sldMkLst>
        <pc:spChg chg="mod">
          <ac:chgData name="Bonita Searle-Barnes" userId="e782127f-826a-4a83-a372-afedaa2e0d4f" providerId="ADAL" clId="{FA3BD239-4B9A-4CBA-8CF5-F7BFBEA885D5}" dt="2026-03-09T15:57:11.383" v="369"/>
          <ac:spMkLst>
            <pc:docMk/>
            <pc:sldMk cId="3895770068" sldId="861"/>
            <ac:spMk id="3" creationId="{30B2ED4F-17A1-068D-CAEE-D4E06900C735}"/>
          </ac:spMkLst>
        </pc:spChg>
        <pc:picChg chg="add mod">
          <ac:chgData name="Bonita Searle-Barnes" userId="e782127f-826a-4a83-a372-afedaa2e0d4f" providerId="ADAL" clId="{FA3BD239-4B9A-4CBA-8CF5-F7BFBEA885D5}" dt="2026-03-09T15:57:44.128" v="374" actId="1076"/>
          <ac:picMkLst>
            <pc:docMk/>
            <pc:sldMk cId="3895770068" sldId="861"/>
            <ac:picMk id="2" creationId="{F5C1C16F-7AB1-BDB2-E565-BED69C552751}"/>
          </ac:picMkLst>
        </pc:picChg>
      </pc:sldChg>
      <pc:sldChg chg="delSp modSp mod">
        <pc:chgData name="Bonita Searle-Barnes" userId="e782127f-826a-4a83-a372-afedaa2e0d4f" providerId="ADAL" clId="{FA3BD239-4B9A-4CBA-8CF5-F7BFBEA885D5}" dt="2026-03-09T16:08:40.207" v="563"/>
        <pc:sldMkLst>
          <pc:docMk/>
          <pc:sldMk cId="789729382" sldId="862"/>
        </pc:sldMkLst>
        <pc:spChg chg="mod">
          <ac:chgData name="Bonita Searle-Barnes" userId="e782127f-826a-4a83-a372-afedaa2e0d4f" providerId="ADAL" clId="{FA3BD239-4B9A-4CBA-8CF5-F7BFBEA885D5}" dt="2026-03-09T16:02:47.473" v="405" actId="20577"/>
          <ac:spMkLst>
            <pc:docMk/>
            <pc:sldMk cId="789729382" sldId="862"/>
            <ac:spMk id="3" creationId="{9475E41E-02B4-172B-9C99-62ED6746FDE1}"/>
          </ac:spMkLst>
        </pc:spChg>
        <pc:spChg chg="mod">
          <ac:chgData name="Bonita Searle-Barnes" userId="e782127f-826a-4a83-a372-afedaa2e0d4f" providerId="ADAL" clId="{FA3BD239-4B9A-4CBA-8CF5-F7BFBEA885D5}" dt="2026-03-09T16:08:40.207" v="563"/>
          <ac:spMkLst>
            <pc:docMk/>
            <pc:sldMk cId="789729382" sldId="862"/>
            <ac:spMk id="4" creationId="{FDECF928-6BE5-DDE5-3F65-B7BF0E263883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1T11:32:07.879" v="714" actId="20577"/>
        <pc:sldMkLst>
          <pc:docMk/>
          <pc:sldMk cId="3688572265" sldId="864"/>
        </pc:sldMkLst>
        <pc:spChg chg="mod">
          <ac:chgData name="Bonita Searle-Barnes" userId="e782127f-826a-4a83-a372-afedaa2e0d4f" providerId="ADAL" clId="{FA3BD239-4B9A-4CBA-8CF5-F7BFBEA885D5}" dt="2026-03-09T16:10:11.316" v="602"/>
          <ac:spMkLst>
            <pc:docMk/>
            <pc:sldMk cId="3688572265" sldId="864"/>
            <ac:spMk id="3" creationId="{905CE083-293A-7342-3350-054C5A8B25B2}"/>
          </ac:spMkLst>
        </pc:spChg>
        <pc:spChg chg="mod">
          <ac:chgData name="Bonita Searle-Barnes" userId="e782127f-826a-4a83-a372-afedaa2e0d4f" providerId="ADAL" clId="{FA3BD239-4B9A-4CBA-8CF5-F7BFBEA885D5}" dt="2026-03-11T11:32:07.879" v="714" actId="20577"/>
          <ac:spMkLst>
            <pc:docMk/>
            <pc:sldMk cId="3688572265" sldId="864"/>
            <ac:spMk id="4" creationId="{65CD2B47-EFC1-5244-3428-69F2429F16CB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6T09:49:41.646" v="1175" actId="20577"/>
        <pc:sldMkLst>
          <pc:docMk/>
          <pc:sldMk cId="912892434" sldId="866"/>
        </pc:sldMkLst>
        <pc:spChg chg="mod">
          <ac:chgData name="Bonita Searle-Barnes" userId="e782127f-826a-4a83-a372-afedaa2e0d4f" providerId="ADAL" clId="{FA3BD239-4B9A-4CBA-8CF5-F7BFBEA885D5}" dt="2026-03-16T09:40:16.223" v="1024" actId="20577"/>
          <ac:spMkLst>
            <pc:docMk/>
            <pc:sldMk cId="912892434" sldId="866"/>
            <ac:spMk id="3" creationId="{D8B0F0D6-9D3A-68F3-A274-6E916DE05DB0}"/>
          </ac:spMkLst>
        </pc:spChg>
        <pc:spChg chg="mod">
          <ac:chgData name="Bonita Searle-Barnes" userId="e782127f-826a-4a83-a372-afedaa2e0d4f" providerId="ADAL" clId="{FA3BD239-4B9A-4CBA-8CF5-F7BFBEA885D5}" dt="2026-03-16T09:49:41.646" v="1175" actId="20577"/>
          <ac:spMkLst>
            <pc:docMk/>
            <pc:sldMk cId="912892434" sldId="866"/>
            <ac:spMk id="6" creationId="{508A6058-7700-99ED-36AE-F2715D92342F}"/>
          </ac:spMkLst>
        </pc:spChg>
      </pc:sldChg>
      <pc:sldChg chg="delSp modSp mod modNotesTx">
        <pc:chgData name="Bonita Searle-Barnes" userId="e782127f-826a-4a83-a372-afedaa2e0d4f" providerId="ADAL" clId="{FA3BD239-4B9A-4CBA-8CF5-F7BFBEA885D5}" dt="2026-03-09T15:20:54.710" v="57" actId="6549"/>
        <pc:sldMkLst>
          <pc:docMk/>
          <pc:sldMk cId="2468715690" sldId="867"/>
        </pc:sldMkLst>
        <pc:spChg chg="mod">
          <ac:chgData name="Bonita Searle-Barnes" userId="e782127f-826a-4a83-a372-afedaa2e0d4f" providerId="ADAL" clId="{FA3BD239-4B9A-4CBA-8CF5-F7BFBEA885D5}" dt="2026-03-09T15:19:38.071" v="40"/>
          <ac:spMkLst>
            <pc:docMk/>
            <pc:sldMk cId="2468715690" sldId="867"/>
            <ac:spMk id="3" creationId="{302B886A-83F2-89B9-0663-728D3885C0D6}"/>
          </ac:spMkLst>
        </pc:spChg>
        <pc:spChg chg="mod">
          <ac:chgData name="Bonita Searle-Barnes" userId="e782127f-826a-4a83-a372-afedaa2e0d4f" providerId="ADAL" clId="{FA3BD239-4B9A-4CBA-8CF5-F7BFBEA885D5}" dt="2026-03-09T15:20:49.962" v="56" actId="12"/>
          <ac:spMkLst>
            <pc:docMk/>
            <pc:sldMk cId="2468715690" sldId="867"/>
            <ac:spMk id="6" creationId="{BE6F813F-F81F-25BF-0C6E-E5D007E9DCCD}"/>
          </ac:spMkLst>
        </pc:spChg>
      </pc:sldChg>
      <pc:sldChg chg="delSp modSp mod modNotesTx">
        <pc:chgData name="Bonita Searle-Barnes" userId="e782127f-826a-4a83-a372-afedaa2e0d4f" providerId="ADAL" clId="{FA3BD239-4B9A-4CBA-8CF5-F7BFBEA885D5}" dt="2026-03-09T16:11:00.197" v="604"/>
        <pc:sldMkLst>
          <pc:docMk/>
          <pc:sldMk cId="2317253678" sldId="868"/>
        </pc:sldMkLst>
        <pc:spChg chg="mod">
          <ac:chgData name="Bonita Searle-Barnes" userId="e782127f-826a-4a83-a372-afedaa2e0d4f" providerId="ADAL" clId="{FA3BD239-4B9A-4CBA-8CF5-F7BFBEA885D5}" dt="2026-03-09T16:04:05.585" v="411"/>
          <ac:spMkLst>
            <pc:docMk/>
            <pc:sldMk cId="2317253678" sldId="868"/>
            <ac:spMk id="3" creationId="{C4E65C07-2759-E20D-D5A0-14F49C6B219A}"/>
          </ac:spMkLst>
        </pc:spChg>
        <pc:spChg chg="mod">
          <ac:chgData name="Bonita Searle-Barnes" userId="e782127f-826a-4a83-a372-afedaa2e0d4f" providerId="ADAL" clId="{FA3BD239-4B9A-4CBA-8CF5-F7BFBEA885D5}" dt="2026-03-09T16:08:42.394" v="578"/>
          <ac:spMkLst>
            <pc:docMk/>
            <pc:sldMk cId="2317253678" sldId="868"/>
            <ac:spMk id="4" creationId="{075DFFA6-34DB-9AB6-8DA6-72B177BF4807}"/>
          </ac:spMkLst>
        </pc:spChg>
      </pc:sldChg>
      <pc:sldChg chg="delSp modSp mod">
        <pc:chgData name="Bonita Searle-Barnes" userId="e782127f-826a-4a83-a372-afedaa2e0d4f" providerId="ADAL" clId="{FA3BD239-4B9A-4CBA-8CF5-F7BFBEA885D5}" dt="2026-03-09T16:12:51.815" v="620" actId="948"/>
        <pc:sldMkLst>
          <pc:docMk/>
          <pc:sldMk cId="2200763980" sldId="869"/>
        </pc:sldMkLst>
        <pc:spChg chg="mod">
          <ac:chgData name="Bonita Searle-Barnes" userId="e782127f-826a-4a83-a372-afedaa2e0d4f" providerId="ADAL" clId="{FA3BD239-4B9A-4CBA-8CF5-F7BFBEA885D5}" dt="2026-03-09T16:11:37.659" v="608"/>
          <ac:spMkLst>
            <pc:docMk/>
            <pc:sldMk cId="2200763980" sldId="869"/>
            <ac:spMk id="3" creationId="{07AC0B4D-412C-194F-8625-3225AD53BD22}"/>
          </ac:spMkLst>
        </pc:spChg>
        <pc:spChg chg="mod">
          <ac:chgData name="Bonita Searle-Barnes" userId="e782127f-826a-4a83-a372-afedaa2e0d4f" providerId="ADAL" clId="{FA3BD239-4B9A-4CBA-8CF5-F7BFBEA885D5}" dt="2026-03-09T16:12:51.815" v="620" actId="948"/>
          <ac:spMkLst>
            <pc:docMk/>
            <pc:sldMk cId="2200763980" sldId="869"/>
            <ac:spMk id="4" creationId="{F86A9F43-1E63-C37A-C4D7-95337122F2D8}"/>
          </ac:spMkLst>
        </pc:spChg>
      </pc:sldChg>
      <pc:sldChg chg="modSp mod">
        <pc:chgData name="Bonita Searle-Barnes" userId="e782127f-826a-4a83-a372-afedaa2e0d4f" providerId="ADAL" clId="{FA3BD239-4B9A-4CBA-8CF5-F7BFBEA885D5}" dt="2026-03-09T16:16:56.422" v="636" actId="20577"/>
        <pc:sldMkLst>
          <pc:docMk/>
          <pc:sldMk cId="1551774620" sldId="870"/>
        </pc:sldMkLst>
        <pc:spChg chg="mod">
          <ac:chgData name="Bonita Searle-Barnes" userId="e782127f-826a-4a83-a372-afedaa2e0d4f" providerId="ADAL" clId="{FA3BD239-4B9A-4CBA-8CF5-F7BFBEA885D5}" dt="2026-03-09T16:15:51.468" v="623" actId="20577"/>
          <ac:spMkLst>
            <pc:docMk/>
            <pc:sldMk cId="1551774620" sldId="870"/>
            <ac:spMk id="3" creationId="{C39B1576-C8C3-AC27-1672-40AFB6089E3A}"/>
          </ac:spMkLst>
        </pc:spChg>
        <pc:spChg chg="mod">
          <ac:chgData name="Bonita Searle-Barnes" userId="e782127f-826a-4a83-a372-afedaa2e0d4f" providerId="ADAL" clId="{FA3BD239-4B9A-4CBA-8CF5-F7BFBEA885D5}" dt="2026-03-09T16:16:56.422" v="636" actId="20577"/>
          <ac:spMkLst>
            <pc:docMk/>
            <pc:sldMk cId="1551774620" sldId="870"/>
            <ac:spMk id="4" creationId="{A9F1FF49-6953-F2B0-461E-ED070EB967CA}"/>
          </ac:spMkLst>
        </pc:spChg>
      </pc:sldChg>
      <pc:sldChg chg="modSp add mod modNotesTx">
        <pc:chgData name="Bonita Searle-Barnes" userId="e782127f-826a-4a83-a372-afedaa2e0d4f" providerId="ADAL" clId="{FA3BD239-4B9A-4CBA-8CF5-F7BFBEA885D5}" dt="2026-03-11T11:35:48.181" v="818" actId="20577"/>
        <pc:sldMkLst>
          <pc:docMk/>
          <pc:sldMk cId="3823276468" sldId="880"/>
        </pc:sldMkLst>
        <pc:spChg chg="mod">
          <ac:chgData name="Bonita Searle-Barnes" userId="e782127f-826a-4a83-a372-afedaa2e0d4f" providerId="ADAL" clId="{FA3BD239-4B9A-4CBA-8CF5-F7BFBEA885D5}" dt="2026-03-11T11:35:48.181" v="818" actId="20577"/>
          <ac:spMkLst>
            <pc:docMk/>
            <pc:sldMk cId="3823276468" sldId="880"/>
            <ac:spMk id="4" creationId="{AFA1CC85-9324-11EA-77A2-8B966BAE3460}"/>
          </ac:spMkLst>
        </pc:spChg>
      </pc:sldChg>
      <pc:sldChg chg="modSp add mod modNotesTx">
        <pc:chgData name="Bonita Searle-Barnes" userId="e782127f-826a-4a83-a372-afedaa2e0d4f" providerId="ADAL" clId="{FA3BD239-4B9A-4CBA-8CF5-F7BFBEA885D5}" dt="2026-03-09T15:50:58.518" v="320"/>
        <pc:sldMkLst>
          <pc:docMk/>
          <pc:sldMk cId="3934981759" sldId="881"/>
        </pc:sldMkLst>
        <pc:spChg chg="mod">
          <ac:chgData name="Bonita Searle-Barnes" userId="e782127f-826a-4a83-a372-afedaa2e0d4f" providerId="ADAL" clId="{FA3BD239-4B9A-4CBA-8CF5-F7BFBEA885D5}" dt="2026-03-09T15:37:07.745" v="193" actId="12"/>
          <ac:spMkLst>
            <pc:docMk/>
            <pc:sldMk cId="3934981759" sldId="881"/>
            <ac:spMk id="4" creationId="{54152913-ADE2-E9C7-1E4C-DE03BA1DD5F5}"/>
          </ac:spMkLst>
        </pc:spChg>
      </pc:sldChg>
      <pc:sldChg chg="modSp add mod modNotesTx">
        <pc:chgData name="Bonita Searle-Barnes" userId="e782127f-826a-4a83-a372-afedaa2e0d4f" providerId="ADAL" clId="{FA3BD239-4B9A-4CBA-8CF5-F7BFBEA885D5}" dt="2026-03-09T15:50:37.920" v="319"/>
        <pc:sldMkLst>
          <pc:docMk/>
          <pc:sldMk cId="3415971359" sldId="882"/>
        </pc:sldMkLst>
        <pc:spChg chg="mod">
          <ac:chgData name="Bonita Searle-Barnes" userId="e782127f-826a-4a83-a372-afedaa2e0d4f" providerId="ADAL" clId="{FA3BD239-4B9A-4CBA-8CF5-F7BFBEA885D5}" dt="2026-03-09T15:38:57.011" v="220" actId="20577"/>
          <ac:spMkLst>
            <pc:docMk/>
            <pc:sldMk cId="3415971359" sldId="882"/>
            <ac:spMk id="4" creationId="{EDC02547-CB93-5B72-8B13-F2C692C9669D}"/>
          </ac:spMkLst>
        </pc:spChg>
      </pc:sldChg>
      <pc:sldChg chg="modSp add mod modNotesTx">
        <pc:chgData name="Bonita Searle-Barnes" userId="e782127f-826a-4a83-a372-afedaa2e0d4f" providerId="ADAL" clId="{FA3BD239-4B9A-4CBA-8CF5-F7BFBEA885D5}" dt="2026-03-09T15:50:15.204" v="318"/>
        <pc:sldMkLst>
          <pc:docMk/>
          <pc:sldMk cId="4044970978" sldId="883"/>
        </pc:sldMkLst>
        <pc:spChg chg="mod">
          <ac:chgData name="Bonita Searle-Barnes" userId="e782127f-826a-4a83-a372-afedaa2e0d4f" providerId="ADAL" clId="{FA3BD239-4B9A-4CBA-8CF5-F7BFBEA885D5}" dt="2026-03-09T15:39:34.774" v="226" actId="12"/>
          <ac:spMkLst>
            <pc:docMk/>
            <pc:sldMk cId="4044970978" sldId="883"/>
            <ac:spMk id="4" creationId="{BCFA6EF7-ADF6-AA93-F230-FCABFF160E3F}"/>
          </ac:spMkLst>
        </pc:spChg>
      </pc:sldChg>
      <pc:sldChg chg="modSp add mod modNotesTx">
        <pc:chgData name="Bonita Searle-Barnes" userId="e782127f-826a-4a83-a372-afedaa2e0d4f" providerId="ADAL" clId="{FA3BD239-4B9A-4CBA-8CF5-F7BFBEA885D5}" dt="2026-03-09T15:49:55.785" v="317"/>
        <pc:sldMkLst>
          <pc:docMk/>
          <pc:sldMk cId="1023531211" sldId="884"/>
        </pc:sldMkLst>
        <pc:spChg chg="mod">
          <ac:chgData name="Bonita Searle-Barnes" userId="e782127f-826a-4a83-a372-afedaa2e0d4f" providerId="ADAL" clId="{FA3BD239-4B9A-4CBA-8CF5-F7BFBEA885D5}" dt="2026-03-09T15:40:37.427" v="239" actId="20577"/>
          <ac:spMkLst>
            <pc:docMk/>
            <pc:sldMk cId="1023531211" sldId="884"/>
            <ac:spMk id="4" creationId="{2D750EA2-FB83-5494-89CB-E7F90B34901A}"/>
          </ac:spMkLst>
        </pc:spChg>
      </pc:sldChg>
      <pc:sldChg chg="modSp add mod modNotesTx">
        <pc:chgData name="Bonita Searle-Barnes" userId="e782127f-826a-4a83-a372-afedaa2e0d4f" providerId="ADAL" clId="{FA3BD239-4B9A-4CBA-8CF5-F7BFBEA885D5}" dt="2026-03-09T15:49:36.915" v="316"/>
        <pc:sldMkLst>
          <pc:docMk/>
          <pc:sldMk cId="3035684087" sldId="885"/>
        </pc:sldMkLst>
        <pc:spChg chg="mod">
          <ac:chgData name="Bonita Searle-Barnes" userId="e782127f-826a-4a83-a372-afedaa2e0d4f" providerId="ADAL" clId="{FA3BD239-4B9A-4CBA-8CF5-F7BFBEA885D5}" dt="2026-03-09T15:47:13.075" v="299" actId="14100"/>
          <ac:spMkLst>
            <pc:docMk/>
            <pc:sldMk cId="3035684087" sldId="885"/>
            <ac:spMk id="4" creationId="{8A0AAB0A-10AC-54C7-3811-69A03C477BBB}"/>
          </ac:spMkLst>
        </pc:spChg>
      </pc:sldChg>
      <pc:sldChg chg="addSp delSp modSp add mod ord modNotesTx">
        <pc:chgData name="Bonita Searle-Barnes" userId="e782127f-826a-4a83-a372-afedaa2e0d4f" providerId="ADAL" clId="{FA3BD239-4B9A-4CBA-8CF5-F7BFBEA885D5}" dt="2026-03-09T16:02:03.604" v="399" actId="1037"/>
        <pc:sldMkLst>
          <pc:docMk/>
          <pc:sldMk cId="1919528845" sldId="886"/>
        </pc:sldMkLst>
        <pc:spChg chg="mod">
          <ac:chgData name="Bonita Searle-Barnes" userId="e782127f-826a-4a83-a372-afedaa2e0d4f" providerId="ADAL" clId="{FA3BD239-4B9A-4CBA-8CF5-F7BFBEA885D5}" dt="2026-03-09T15:48:52.903" v="312" actId="20577"/>
          <ac:spMkLst>
            <pc:docMk/>
            <pc:sldMk cId="1919528845" sldId="886"/>
            <ac:spMk id="3" creationId="{05872E42-4B8C-D16A-D0F2-FF6E4E8A3D0C}"/>
          </ac:spMkLst>
        </pc:spChg>
        <pc:spChg chg="add mod">
          <ac:chgData name="Bonita Searle-Barnes" userId="e782127f-826a-4a83-a372-afedaa2e0d4f" providerId="ADAL" clId="{FA3BD239-4B9A-4CBA-8CF5-F7BFBEA885D5}" dt="2026-03-09T15:59:41.874" v="382" actId="1076"/>
          <ac:spMkLst>
            <pc:docMk/>
            <pc:sldMk cId="1919528845" sldId="886"/>
            <ac:spMk id="6" creationId="{A4447840-2A55-2DF3-65B6-3BBAF76032D1}"/>
          </ac:spMkLst>
        </pc:spChg>
        <pc:spChg chg="add mod">
          <ac:chgData name="Bonita Searle-Barnes" userId="e782127f-826a-4a83-a372-afedaa2e0d4f" providerId="ADAL" clId="{FA3BD239-4B9A-4CBA-8CF5-F7BFBEA885D5}" dt="2026-03-09T16:00:14.948" v="387" actId="1076"/>
          <ac:spMkLst>
            <pc:docMk/>
            <pc:sldMk cId="1919528845" sldId="886"/>
            <ac:spMk id="7" creationId="{433A4D8A-961F-0E00-2EA3-5AEF7A1969FD}"/>
          </ac:spMkLst>
        </pc:spChg>
        <pc:spChg chg="add mod">
          <ac:chgData name="Bonita Searle-Barnes" userId="e782127f-826a-4a83-a372-afedaa2e0d4f" providerId="ADAL" clId="{FA3BD239-4B9A-4CBA-8CF5-F7BFBEA885D5}" dt="2026-03-09T16:00:44.671" v="389" actId="1076"/>
          <ac:spMkLst>
            <pc:docMk/>
            <pc:sldMk cId="1919528845" sldId="886"/>
            <ac:spMk id="8" creationId="{076C0EAC-04C1-AC28-DACC-6DF5FE966E0C}"/>
          </ac:spMkLst>
        </pc:spChg>
        <pc:spChg chg="add mod">
          <ac:chgData name="Bonita Searle-Barnes" userId="e782127f-826a-4a83-a372-afedaa2e0d4f" providerId="ADAL" clId="{FA3BD239-4B9A-4CBA-8CF5-F7BFBEA885D5}" dt="2026-03-09T16:01:06.966" v="391" actId="1076"/>
          <ac:spMkLst>
            <pc:docMk/>
            <pc:sldMk cId="1919528845" sldId="886"/>
            <ac:spMk id="9" creationId="{10E90456-4132-E1E4-DD63-DB543340A190}"/>
          </ac:spMkLst>
        </pc:spChg>
        <pc:spChg chg="add mod">
          <ac:chgData name="Bonita Searle-Barnes" userId="e782127f-826a-4a83-a372-afedaa2e0d4f" providerId="ADAL" clId="{FA3BD239-4B9A-4CBA-8CF5-F7BFBEA885D5}" dt="2026-03-09T16:01:27.727" v="393" actId="1076"/>
          <ac:spMkLst>
            <pc:docMk/>
            <pc:sldMk cId="1919528845" sldId="886"/>
            <ac:spMk id="10" creationId="{FAA158CB-F1E7-9509-C47A-5D19E57F310A}"/>
          </ac:spMkLst>
        </pc:spChg>
        <pc:spChg chg="add mod">
          <ac:chgData name="Bonita Searle-Barnes" userId="e782127f-826a-4a83-a372-afedaa2e0d4f" providerId="ADAL" clId="{FA3BD239-4B9A-4CBA-8CF5-F7BFBEA885D5}" dt="2026-03-09T16:02:03.604" v="399" actId="1037"/>
          <ac:spMkLst>
            <pc:docMk/>
            <pc:sldMk cId="1919528845" sldId="886"/>
            <ac:spMk id="11" creationId="{E0E83271-2A15-5014-DEC0-97BCF2E1F796}"/>
          </ac:spMkLst>
        </pc:spChg>
        <pc:picChg chg="add mod">
          <ac:chgData name="Bonita Searle-Barnes" userId="e782127f-826a-4a83-a372-afedaa2e0d4f" providerId="ADAL" clId="{FA3BD239-4B9A-4CBA-8CF5-F7BFBEA885D5}" dt="2026-03-09T16:00:07.566" v="386" actId="1076"/>
          <ac:picMkLst>
            <pc:docMk/>
            <pc:sldMk cId="1919528845" sldId="886"/>
            <ac:picMk id="2" creationId="{7207B5E4-EE34-C444-24EF-58A381150DA5}"/>
          </ac:picMkLst>
        </pc:picChg>
      </pc:sldChg>
      <pc:sldChg chg="modSp add mod">
        <pc:chgData name="Bonita Searle-Barnes" userId="e782127f-826a-4a83-a372-afedaa2e0d4f" providerId="ADAL" clId="{FA3BD239-4B9A-4CBA-8CF5-F7BFBEA885D5}" dt="2026-03-09T16:06:36.113" v="434"/>
        <pc:sldMkLst>
          <pc:docMk/>
          <pc:sldMk cId="3652732277" sldId="887"/>
        </pc:sldMkLst>
        <pc:spChg chg="mod">
          <ac:chgData name="Bonita Searle-Barnes" userId="e782127f-826a-4a83-a372-afedaa2e0d4f" providerId="ADAL" clId="{FA3BD239-4B9A-4CBA-8CF5-F7BFBEA885D5}" dt="2026-03-09T15:55:27.479" v="345" actId="1036"/>
          <ac:spMkLst>
            <pc:docMk/>
            <pc:sldMk cId="3652732277" sldId="887"/>
            <ac:spMk id="3" creationId="{91331B40-F10B-622A-3D04-B36A75903698}"/>
          </ac:spMkLst>
        </pc:spChg>
        <pc:spChg chg="mod">
          <ac:chgData name="Bonita Searle-Barnes" userId="e782127f-826a-4a83-a372-afedaa2e0d4f" providerId="ADAL" clId="{FA3BD239-4B9A-4CBA-8CF5-F7BFBEA885D5}" dt="2026-03-09T16:06:36.113" v="434"/>
          <ac:spMkLst>
            <pc:docMk/>
            <pc:sldMk cId="3652732277" sldId="887"/>
            <ac:spMk id="4" creationId="{795FD13F-CC26-3881-F169-A9F4EEB48AA0}"/>
          </ac:spMkLst>
        </pc:spChg>
      </pc:sldChg>
      <pc:sldChg chg="modSp add mod">
        <pc:chgData name="Bonita Searle-Barnes" userId="e782127f-826a-4a83-a372-afedaa2e0d4f" providerId="ADAL" clId="{FA3BD239-4B9A-4CBA-8CF5-F7BFBEA885D5}" dt="2026-03-09T16:06:43.503" v="449"/>
        <pc:sldMkLst>
          <pc:docMk/>
          <pc:sldMk cId="1097233311" sldId="888"/>
        </pc:sldMkLst>
        <pc:spChg chg="mod">
          <ac:chgData name="Bonita Searle-Barnes" userId="e782127f-826a-4a83-a372-afedaa2e0d4f" providerId="ADAL" clId="{FA3BD239-4B9A-4CBA-8CF5-F7BFBEA885D5}" dt="2026-03-09T16:06:43.503" v="449"/>
          <ac:spMkLst>
            <pc:docMk/>
            <pc:sldMk cId="1097233311" sldId="888"/>
            <ac:spMk id="4" creationId="{23073ACE-1A59-086D-2C89-224707AF72AD}"/>
          </ac:spMkLst>
        </pc:spChg>
      </pc:sldChg>
      <pc:sldChg chg="add">
        <pc:chgData name="Bonita Searle-Barnes" userId="e782127f-826a-4a83-a372-afedaa2e0d4f" providerId="ADAL" clId="{FA3BD239-4B9A-4CBA-8CF5-F7BFBEA885D5}" dt="2026-03-16T09:39:00.579" v="983" actId="2890"/>
        <pc:sldMkLst>
          <pc:docMk/>
          <pc:sldMk cId="1848129458" sldId="889"/>
        </pc:sldMkLst>
      </pc:sldChg>
      <pc:sldChg chg="addSp modSp add mod">
        <pc:chgData name="Bonita Searle-Barnes" userId="e782127f-826a-4a83-a372-afedaa2e0d4f" providerId="ADAL" clId="{FA3BD239-4B9A-4CBA-8CF5-F7BFBEA885D5}" dt="2026-03-16T09:51:09.617" v="1189" actId="20577"/>
        <pc:sldMkLst>
          <pc:docMk/>
          <pc:sldMk cId="1399853305" sldId="890"/>
        </pc:sldMkLst>
        <pc:spChg chg="mod">
          <ac:chgData name="Bonita Searle-Barnes" userId="e782127f-826a-4a83-a372-afedaa2e0d4f" providerId="ADAL" clId="{FA3BD239-4B9A-4CBA-8CF5-F7BFBEA885D5}" dt="2026-03-16T09:51:09.617" v="1189" actId="20577"/>
          <ac:spMkLst>
            <pc:docMk/>
            <pc:sldMk cId="1399853305" sldId="890"/>
            <ac:spMk id="3" creationId="{E84CB32B-B85E-49A1-687D-DDBECAB9F173}"/>
          </ac:spMkLst>
        </pc:spChg>
        <pc:spChg chg="mod">
          <ac:chgData name="Bonita Searle-Barnes" userId="e782127f-826a-4a83-a372-afedaa2e0d4f" providerId="ADAL" clId="{FA3BD239-4B9A-4CBA-8CF5-F7BFBEA885D5}" dt="2026-03-16T09:43:57.374" v="1062" actId="20577"/>
          <ac:spMkLst>
            <pc:docMk/>
            <pc:sldMk cId="1399853305" sldId="890"/>
            <ac:spMk id="6" creationId="{CF2E22D9-C203-8383-1FA2-057D71F23E04}"/>
          </ac:spMkLst>
        </pc:spChg>
      </pc:sldChg>
      <pc:sldChg chg="addSp modSp add mod">
        <pc:chgData name="Bonita Searle-Barnes" userId="e782127f-826a-4a83-a372-afedaa2e0d4f" providerId="ADAL" clId="{FA3BD239-4B9A-4CBA-8CF5-F7BFBEA885D5}" dt="2026-03-16T09:51:16.904" v="1195" actId="20577"/>
        <pc:sldMkLst>
          <pc:docMk/>
          <pc:sldMk cId="2276171748" sldId="891"/>
        </pc:sldMkLst>
        <pc:spChg chg="mod">
          <ac:chgData name="Bonita Searle-Barnes" userId="e782127f-826a-4a83-a372-afedaa2e0d4f" providerId="ADAL" clId="{FA3BD239-4B9A-4CBA-8CF5-F7BFBEA885D5}" dt="2026-03-16T09:51:16.904" v="1195" actId="20577"/>
          <ac:spMkLst>
            <pc:docMk/>
            <pc:sldMk cId="2276171748" sldId="891"/>
            <ac:spMk id="3" creationId="{17503C3C-6F57-9D9D-AF65-2C62FDE124F4}"/>
          </ac:spMkLst>
        </pc:spChg>
        <pc:spChg chg="mod">
          <ac:chgData name="Bonita Searle-Barnes" userId="e782127f-826a-4a83-a372-afedaa2e0d4f" providerId="ADAL" clId="{FA3BD239-4B9A-4CBA-8CF5-F7BFBEA885D5}" dt="2026-03-16T09:46:31.282" v="1088" actId="20577"/>
          <ac:spMkLst>
            <pc:docMk/>
            <pc:sldMk cId="2276171748" sldId="891"/>
            <ac:spMk id="6" creationId="{7AC7F638-A017-DDD2-FD70-CDC1F0A0A18F}"/>
          </ac:spMkLst>
        </pc:spChg>
      </pc:sldChg>
      <pc:sldChg chg="addSp modSp add mod ord">
        <pc:chgData name="Bonita Searle-Barnes" userId="e782127f-826a-4a83-a372-afedaa2e0d4f" providerId="ADAL" clId="{FA3BD239-4B9A-4CBA-8CF5-F7BFBEA885D5}" dt="2026-03-16T10:16:02.092" v="1246" actId="6549"/>
        <pc:sldMkLst>
          <pc:docMk/>
          <pc:sldMk cId="2464673566" sldId="892"/>
        </pc:sldMkLst>
        <pc:spChg chg="mod">
          <ac:chgData name="Bonita Searle-Barnes" userId="e782127f-826a-4a83-a372-afedaa2e0d4f" providerId="ADAL" clId="{FA3BD239-4B9A-4CBA-8CF5-F7BFBEA885D5}" dt="2026-03-16T09:50:53.379" v="1183" actId="20577"/>
          <ac:spMkLst>
            <pc:docMk/>
            <pc:sldMk cId="2464673566" sldId="892"/>
            <ac:spMk id="3" creationId="{0DBFD043-9CC4-F645-2815-20584492C3A2}"/>
          </ac:spMkLst>
        </pc:spChg>
        <pc:spChg chg="mod">
          <ac:chgData name="Bonita Searle-Barnes" userId="e782127f-826a-4a83-a372-afedaa2e0d4f" providerId="ADAL" clId="{FA3BD239-4B9A-4CBA-8CF5-F7BFBEA885D5}" dt="2026-03-16T09:51:52.199" v="1196" actId="6549"/>
          <ac:spMkLst>
            <pc:docMk/>
            <pc:sldMk cId="2464673566" sldId="892"/>
            <ac:spMk id="6" creationId="{EA357691-D56F-58BF-8614-241FC2DE557B}"/>
          </ac:spMkLst>
        </pc:spChg>
        <pc:graphicFrameChg chg="add mod modGraphic">
          <ac:chgData name="Bonita Searle-Barnes" userId="e782127f-826a-4a83-a372-afedaa2e0d4f" providerId="ADAL" clId="{FA3BD239-4B9A-4CBA-8CF5-F7BFBEA885D5}" dt="2026-03-16T10:16:02.092" v="1246" actId="6549"/>
          <ac:graphicFrameMkLst>
            <pc:docMk/>
            <pc:sldMk cId="2464673566" sldId="892"/>
            <ac:graphicFrameMk id="2" creationId="{379505E1-F4E0-3662-320C-494C68A0BF47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00C8EE-4A53-6146-B2C8-C08F2BD9F8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0DDE1-31D0-F642-B716-ED44ACA608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ADFC4-7390-4B45-8FC4-AA8A51FC95DD}" type="datetimeFigureOut">
              <a:rPr lang="en-GB" smtClean="0">
                <a:latin typeface="Poppins" pitchFamily="2" charset="77"/>
                <a:cs typeface="Poppins" pitchFamily="2" charset="77"/>
              </a:rPr>
              <a:t>26/03/2026</a:t>
            </a:fld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FFC1E-7CDE-D14C-9B9F-C869127DFB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7EEA6-9247-364A-AEB1-C45AEFA517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8D7B8-B1CC-F644-87A6-7BEB13BBDD2F}" type="slidenum">
              <a:rPr lang="en-GB" smtClean="0">
                <a:latin typeface="Poppins" pitchFamily="2" charset="77"/>
                <a:cs typeface="Poppins" pitchFamily="2" charset="77"/>
              </a:rPr>
              <a:t>‹#›</a:t>
            </a:fld>
            <a:endParaRPr lang="en-GB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EF3626-7CD6-124F-B901-C4E2AFBA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6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Poppins" pitchFamily="2" charset="77"/>
                <a:cs typeface="Poppins" pitchFamily="2" charset="77"/>
              </a:defRPr>
            </a:lvl1pPr>
          </a:lstStyle>
          <a:p>
            <a:fld id="{1ADB868C-099B-434E-8A2D-9C00C3E8136C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37FF5B3C-53B5-664F-A361-196110A59A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D485A5E-4B24-3142-8E0E-110BA3C1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1054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2109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3163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4218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05272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airdefense.com/wp-content/uploads/2025/10/ASHRAE-Standard-55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03.apogee.net/mvc/home/hes/land/el?utilityname=mp&amp;spc=pq&amp;id=134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ineeringtoolbox.com/docs/documents/2008/Air%20phase%20diagram%20C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ngineeringtoolbox.com/air-properties-d_156.html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25E41-0CAF-C742-D78D-714E3DFF4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E5DED9-6DF2-EE69-15B7-8523E4759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133E13-F24E-A395-22DE-298500A57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Tutor Script + Answers (15 min)</a:t>
            </a:r>
          </a:p>
          <a:p>
            <a:r>
              <a:rPr lang="en-GB"/>
              <a:t>Demo: breathe on cold glass to show dew point.</a:t>
            </a:r>
          </a:p>
          <a:p>
            <a:r>
              <a:rPr lang="en-GB"/>
              <a:t>Q: “Can RH be high in a cold room with little moisture?”</a:t>
            </a:r>
          </a:p>
          <a:p>
            <a:r>
              <a:rPr lang="en-GB"/>
              <a:t>A: Yes—same moisture content at lower temperature can mean higher RH.</a:t>
            </a:r>
          </a:p>
          <a:p>
            <a:r>
              <a:rPr lang="en-GB"/>
              <a:t>Target (contextual): often 40–60% RH in occupied spaces.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3B80E-4910-D8AD-0BA1-0A0339C3D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72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70FD1-7F7B-DF3B-685F-C2AC4AFA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96694-930A-5E13-5672-04F4672BC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B3D65-7D63-DC02-8FB9-4F622F03C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Tutor Script + Answers (15 min)</a:t>
            </a:r>
          </a:p>
          <a:p>
            <a:r>
              <a:rPr lang="en-GB" dirty="0"/>
              <a:t>Ask: “Why might a workshop feel cooler than a classroom at same DBT?”</a:t>
            </a:r>
          </a:p>
          <a:p>
            <a:r>
              <a:rPr lang="en-GB" dirty="0"/>
              <a:t>A: Higher air speed; different clothing; radiant surfaces; higher activity (metabolic heat).</a:t>
            </a:r>
          </a:p>
          <a:p>
            <a:r>
              <a:rPr lang="en-GB" dirty="0"/>
              <a:t>Introduce Clo and metabolic rate concepts.</a:t>
            </a:r>
          </a:p>
          <a:p>
            <a:endParaRPr lang="en-US" dirty="0"/>
          </a:p>
          <a:p>
            <a:r>
              <a:rPr lang="en-US" dirty="0"/>
              <a:t>Look at: </a:t>
            </a:r>
            <a:r>
              <a:rPr lang="en-GB" sz="1602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https://smartairdefense.com/wp-content/uploads/2025/10/ASHRAE-Standard-55.pdf"/>
              </a:rPr>
              <a:t>https://smartairdefense.com/wp-content/uploads/2025/10/ASHRAE-Standard-55.pdf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D4702-5EA7-E29A-1259-E40679FAC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52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7FACD-ED8F-25E9-CDD2-691FBCAA1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E0B1E-85A9-94C7-ACC4-2CEE6760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90547-F065-3ABD-7D5C-A96A914E9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Tutor Script + Answers (10 min)</a:t>
            </a:r>
          </a:p>
          <a:p>
            <a:r>
              <a:rPr lang="en-US" dirty="0"/>
              <a:t>Show typical comfort region (context-dependent ~20–24°C, 30–60% RH).</a:t>
            </a:r>
          </a:p>
          <a:p>
            <a:r>
              <a:rPr lang="en-US" dirty="0"/>
              <a:t>Q: “Where would exam conditions sit and why?”</a:t>
            </a:r>
          </a:p>
          <a:p>
            <a:r>
              <a:rPr lang="en-US" dirty="0"/>
              <a:t>A: Typically cooler end (to reduce drowsiness), mid RH to avoid dryness/discomfort.</a:t>
            </a:r>
          </a:p>
          <a:p>
            <a:endParaRPr lang="en-US" dirty="0"/>
          </a:p>
          <a:p>
            <a:r>
              <a:rPr lang="en-GB" sz="1602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Image on this website is better and good description: </a:t>
            </a:r>
            <a:r>
              <a:rPr lang="en-GB" sz="1602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https://c03.apogee.net/mvc/home/hes/land/el?utilityname=mp&amp;spc=pq&amp;id=1347"/>
              </a:rPr>
              <a:t>https://c03.apogee.net/mvc/home/hes/land/el?utilityname=mp&amp;spc=pq&amp;id=1347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21E04-CEC3-F603-7250-68092E930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84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2FDC5-1D53-0A90-AB75-1AEE0D523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4D90B2-E43C-04D3-52E4-1AD85FAE8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6A6E94-6F5F-A84F-36FB-ED64CD351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Tutor Script + Answers (18 min)</a:t>
            </a:r>
          </a:p>
          <a:p>
            <a:r>
              <a:rPr lang="en-US" dirty="0"/>
              <a:t>Prompt: “Name a source and a control for each pollutant.”</a:t>
            </a:r>
          </a:p>
          <a:p>
            <a:r>
              <a:rPr lang="en-US" dirty="0"/>
              <a:t>Answers: CO₂—occupants → increase fresh air; CO—faulty combustion → service/monitor; VOCs—paints/cleaners → low‑VOC products &amp; ventilation; PM—outdoor/indoor dust → filtration &amp; cleaning.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D16E0-0D63-0C28-7C5F-A06B08FF0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1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CDFE9-AFC3-8093-DA91-9A2616013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452803-8585-F013-6F6A-55350B76B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C2BDBA-81E7-D9AF-BFBD-D79CCB16F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Tutor Script + Answers (18 min)</a:t>
            </a:r>
          </a:p>
          <a:p>
            <a:r>
              <a:rPr lang="en-US" dirty="0"/>
              <a:t>Prompt: “Name a source and a control for each pollutant.”</a:t>
            </a:r>
          </a:p>
          <a:p>
            <a:r>
              <a:rPr lang="en-US" dirty="0"/>
              <a:t>Answers: CO₂—occupants → increase fresh air; CO—faulty combustion → service/monitor; VOCs—paints/cleaners → low‑VOC products &amp; ventilation; PM—outdoor/indoor dust → filtration &amp; cleaning.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74172-DF5F-A785-08A5-71420196F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8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A777D-EBB9-0D31-848E-15CB9B48A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30A31-E96C-792A-CF39-FFEDC1DB4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00D44-410A-721E-A56E-7712B786C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Tutor Script + Answers (18 min)</a:t>
            </a:r>
          </a:p>
          <a:p>
            <a:r>
              <a:rPr lang="en-US"/>
              <a:t>Prompt: “Name a source and a control for each pollutant.”</a:t>
            </a:r>
          </a:p>
          <a:p>
            <a:r>
              <a:rPr lang="en-US"/>
              <a:t>Answers: CO₂—occupants → increase fresh air; CO—faulty combustion → service/monitor; VOCs—paints/cleaners → low‑VOC products &amp; ventilation; PM—outdoor/indoor dust → filtration &amp; cleaning.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7CA4E-55E8-2EDC-0C36-168F6BA4C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36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DEB0C-BE8B-C605-A82B-44500FC61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0BCBB-F18C-C0C1-E372-68DF6D705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B1517F-A57B-6976-FD4A-0F3876AF0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Tutor Script + Answers (18 min)</a:t>
            </a:r>
          </a:p>
          <a:p>
            <a:r>
              <a:rPr lang="en-US"/>
              <a:t>Prompt: “Name a source and a control for each pollutant.”</a:t>
            </a:r>
          </a:p>
          <a:p>
            <a:r>
              <a:rPr lang="en-US"/>
              <a:t>Answers: CO₂—occupants → increase fresh air; CO—faulty combustion → service/monitor; VOCs—paints/cleaners → low‑VOC products &amp; ventilation; PM—outdoor/indoor dust → filtration &amp; cleaning.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23C23-9B52-AF00-6D96-6671560D9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16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2B8CB-C3EF-6683-BAF2-CE96917BC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A3ADA-3A28-1442-B17E-517D65C7E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245AE0-9148-3004-064A-7CE578115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Tutor Script + Answers (18 min)</a:t>
            </a:r>
          </a:p>
          <a:p>
            <a:r>
              <a:rPr lang="en-US"/>
              <a:t>Prompt: “Name a source and a control for each pollutant.”</a:t>
            </a:r>
          </a:p>
          <a:p>
            <a:r>
              <a:rPr lang="en-US"/>
              <a:t>Answers: CO₂—occupants → increase fresh air; CO—faulty combustion → service/monitor; VOCs—paints/cleaners → low‑VOC products &amp; ventilation; PM—outdoor/indoor dust → filtration &amp; cleaning.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0D042-61DA-CD1A-E86C-2EC4F26CF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23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B0054-DA6C-6A2D-3CFA-9645CAC28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56237-793D-8CFD-A165-0393B1C6F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E8B05-F9A8-F365-AA54-F67AEE9E9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Tutor Script + Answers (18 min)</a:t>
            </a:r>
          </a:p>
          <a:p>
            <a:r>
              <a:rPr lang="en-US"/>
              <a:t>Prompt: “Name a source and a control for each pollutant.”</a:t>
            </a:r>
          </a:p>
          <a:p>
            <a:r>
              <a:rPr lang="en-US"/>
              <a:t>Answers: CO₂—occupants → increase fresh air; CO—faulty combustion → service/monitor; VOCs—paints/cleaners → low‑VOC products &amp; ventilation; PM—outdoor/indoor dust → filtration &amp; cleaning.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77C4B-DE93-6B14-D7E1-AD14B758F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49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F0F44-BC1A-0961-C060-E8DCD1CBA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F7B00-D628-8CCC-E23B-C495D956B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2078D-509D-B8E0-8AD8-C5AC7436E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Tutor Script + Answers (18 min)</a:t>
            </a:r>
          </a:p>
          <a:p>
            <a:r>
              <a:rPr lang="en-US"/>
              <a:t>Prompt: “Name a source and a control for each pollutant.”</a:t>
            </a:r>
          </a:p>
          <a:p>
            <a:r>
              <a:rPr lang="en-US"/>
              <a:t>Answers: CO₂—occupants → increase fresh air; CO—faulty combustion → service/monitor; VOCs—paints/cleaners → low‑VOC products &amp; ventilation; PM—outdoor/indoor dust → filtration &amp; cleaning.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420DF-6F55-A03E-7884-937A5A9C6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7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done in pairs, small groups or as a </a:t>
            </a:r>
            <a:r>
              <a:rPr lang="en-US"/>
              <a:t>whole class</a:t>
            </a:r>
            <a:r>
              <a:rPr lang="en-US" dirty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4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35800-20B3-65DC-28B8-57A84B171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E7F963-5D1F-7680-F132-7968F3FBF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AB203-CBBF-5086-E7EA-14760A734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Tutor Script + Answers (8 min)</a:t>
            </a:r>
          </a:p>
          <a:p>
            <a:r>
              <a:rPr lang="en-US"/>
              <a:t>Explain ppm ranges conceptually (outdoor fresh air ~400–450 ppm; rising indoor levels suggest ventilation need).</a:t>
            </a:r>
          </a:p>
          <a:p>
            <a:r>
              <a:rPr lang="en-US"/>
              <a:t>Q: “What learner </a:t>
            </a:r>
            <a:r>
              <a:rPr lang="en-US" err="1"/>
              <a:t>behaviours</a:t>
            </a:r>
            <a:r>
              <a:rPr lang="en-US"/>
              <a:t> raise CO₂ quickly?”</a:t>
            </a:r>
          </a:p>
          <a:p>
            <a:r>
              <a:rPr lang="en-US"/>
              <a:t>A: Many occupants with doors/windows closed; low or blocked ventilation; long sessions without purge.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BB897-FE9F-5F59-DDE1-EAEDE2ACF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42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6292E-FD31-A606-B955-8D99AD9AB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8668FF-9F37-E1BF-A131-17A1D3E56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189D3D-C07E-6F24-5AB2-737762E56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AA793-0552-2B23-DDC2-E0B8A4B99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01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C6689-5BB1-4510-0F11-181F68176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1199B-C5CC-C204-E0C8-CFE5E8C02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0CC27-ECC1-4E4D-3E22-808A2B587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84F70-F579-B0E2-70DB-E0E4FE3DD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6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0902D-8A2A-0FC8-B0A9-E806DE245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B8629-DB6B-EFEA-D20B-4B6FF51B4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1D4F2E-41FD-2D6A-69E0-647A72E1A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C00A2-D234-527D-8C47-74B6416F8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2CD49-8900-AB58-2F5D-11C281793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71A320-14AD-2055-C297-BFE7B9653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0A39BD-E9E2-F3B8-E3C5-A13C2ADC3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Tutor Script + Answers (8 min)</a:t>
            </a:r>
          </a:p>
          <a:p>
            <a:r>
              <a:rPr lang="en-US"/>
              <a:t>Compare relative impacts; match controls: source control, filtration, ventilation, humidity management.</a:t>
            </a:r>
          </a:p>
          <a:p>
            <a:r>
              <a:rPr lang="en-US"/>
              <a:t>Q: “Which single action helps most across pollutants?”</a:t>
            </a:r>
          </a:p>
          <a:p>
            <a:r>
              <a:rPr lang="en-US"/>
              <a:t>A: Adequate ventilation + correct filtration; also eliminate sources where possible.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C8053-3570-0EDB-921F-C4E743D4D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00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37204-3E27-D930-8AFA-27782BCB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C5794A-8B2C-EC6C-7E6B-C45F347D5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4ACBFA-EF1D-562B-351C-6BCD1CE92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2C9EB-FCC0-8149-F0A6-D2D743C32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38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3BCD0-AFC2-7D08-1DB3-0B95EA8BE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B4734E-6F4A-CD78-8048-D412920DC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771F89-335C-CEE9-E107-4561D1335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Tutor Script + Answers (20 min)</a:t>
            </a:r>
          </a:p>
          <a:p>
            <a:r>
              <a:rPr lang="en-GB"/>
              <a:t>Checklist demo: inspect filters (fit/bypass), coils (clean), drains (clear), dampers (position).</a:t>
            </a:r>
          </a:p>
          <a:p>
            <a:r>
              <a:rPr lang="en-GB"/>
              <a:t>Q: “What’s a sign of bypass around a filter?”</a:t>
            </a:r>
          </a:p>
          <a:p>
            <a:r>
              <a:rPr lang="en-GB"/>
              <a:t>A: Dust downstream, streaking on coils, visible gaps in frames or seals.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5AC8A-79D8-EEE5-45D7-E83AF49B6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40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B4EE3-2F80-F71C-2AE0-A17DC3DDF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400130-CE01-6649-8EF8-7C4B24435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612304-D735-9DE2-7A8C-92EB9AFB1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Tutor Script + Model Answers (20 min)</a:t>
            </a:r>
          </a:p>
          <a:p>
            <a:r>
              <a:rPr lang="en-US" dirty="0"/>
              <a:t>S1 Expected fix: increase OA ventilation, open windows briefly if appropriate, check dampers/fans, schedule purge.</a:t>
            </a:r>
          </a:p>
          <a:p>
            <a:r>
              <a:rPr lang="en-US" dirty="0"/>
              <a:t>S2 Expected fix: improve dehumidification/ventilation, check for water ingress, clean/replace filters, verify drainage.</a:t>
            </a:r>
          </a:p>
          <a:p>
            <a:r>
              <a:rPr lang="en-US" dirty="0"/>
              <a:t>S3 Expected fix: add humidification (if available) or adjust setpoints, reduce overheating, educate on hydration/antistatic measures.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87A56-F2A3-7ADD-8711-9F15B170F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9CB14-6E95-2A88-F204-F8B1A2D56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FD2241-58F9-B085-7695-96128C2AD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8FF1D1-8CB4-1590-BE5A-54E169C26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34D44-15DC-4EA8-703F-47B3F1B77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5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95791-F1E9-FDDD-6E6B-27F4CBE4B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611381-3842-9374-F80F-8F398D05D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972907-22FC-12A1-ADDB-B92FAD708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6D3A5-F406-3B43-A3D9-B5C721583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3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8B97F-B72E-C428-3054-97E4EEEB7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CA64F-25BF-EFA8-EE0B-51CC8157E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9C639-4BB5-1E68-546C-A56060F6C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1A0E3-3FBA-9B6C-1B6F-F7C6C19A1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1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A6F29069-B9FD-1959-6FD8-FE0335A35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:notes">
            <a:extLst>
              <a:ext uri="{FF2B5EF4-FFF2-40B4-BE49-F238E27FC236}">
                <a16:creationId xmlns:a16="http://schemas.microsoft.com/office/drawing/2014/main" id="{0D999237-4230-76BD-8AD6-8B345ABAA0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Tutor Script + Answers (8 min)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Explain: heating air (no moisture added) lowers RH; cooling raises RH, may hit dew point → condensation.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Q: “Why does a warm classroom feel dry in winter?”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A: Cold outdoor air brought in has low absolute moisture; once heated, RH drops → dry sensation.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2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reference websites: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2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602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https://www.engineeringtoolbox.com/docs/documents/2008/Air%20phase%20diagram%20C.jpg"/>
              </a:rPr>
              <a:t>https://www.engineeringtoolbox.com/docs/documents/2008/Air%20phase%20diagram%20C.jpg</a:t>
            </a:r>
            <a:endParaRPr lang="en-GB" sz="1602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2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tooltip="https://www.engineeringtoolbox.com/air-properties-d_156.html"/>
              </a:rPr>
              <a:t>https://www.engineeringtoolbox.com/air-properties-d_156.html</a:t>
            </a:r>
            <a:endParaRPr sz="1200" dirty="0"/>
          </a:p>
        </p:txBody>
      </p:sp>
      <p:sp>
        <p:nvSpPr>
          <p:cNvPr id="65" name="Google Shape;65;p9:notes">
            <a:extLst>
              <a:ext uri="{FF2B5EF4-FFF2-40B4-BE49-F238E27FC236}">
                <a16:creationId xmlns:a16="http://schemas.microsoft.com/office/drawing/2014/main" id="{F0123B61-3706-476C-DC9B-120BBFB136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0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6819F-5ED5-B246-5C94-83F14551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F7E6E-414F-7644-BD05-C9BD7241E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9D960C-36E5-4E8F-2606-FCD1E92EB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62DD8-A660-1868-F2C4-D23A8975F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7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24EAF-0BD5-B73E-3ABB-1B77051B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731084-2225-9A58-BC8D-7C194D1566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CAAC16-FC1A-B0D4-D67A-432A98565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83C62-885C-60A0-B4A3-56A16EF72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6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6C0BF-07E9-C2D8-40DA-DFE2A8CCB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960168-31F0-EE7F-4B65-33DD58B60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DC6820-9E1E-DE39-99DD-213725B3C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F443E-FA67-0F40-9D0A-E5A27694D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86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19656-5305-1E59-F2BA-8A11FD37F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16775C-0711-D6E2-067C-5D15ED3BB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A7D2C8-203F-7707-7940-C5AC33D76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60C95-F99F-A14B-2C66-462F94AD8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3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 preserve="1">
  <p:cSld name="text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360001" y="1800000"/>
            <a:ext cx="936021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18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>
  <p:cSld name="text and im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pic" idx="2"/>
          </p:nvPr>
        </p:nvSpPr>
        <p:spPr>
          <a:xfrm>
            <a:off x="8280053" y="1800002"/>
            <a:ext cx="3600798" cy="41399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2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 preserve="1">
  <p:cSld name="blank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359172" y="1260476"/>
            <a:ext cx="8640958" cy="431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00375"/>
              </a:lnSpc>
              <a:spcBef>
                <a:spcPts val="997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40695" algn="l">
              <a:lnSpc>
                <a:spcPct val="133833"/>
              </a:lnSpc>
              <a:spcBef>
                <a:spcPts val="997"/>
              </a:spcBef>
              <a:spcAft>
                <a:spcPts val="0"/>
              </a:spcAft>
              <a:buSzPts val="1800"/>
              <a:buChar char="•"/>
              <a:defRPr/>
            </a:lvl2pPr>
            <a:lvl3pPr marL="1362778" lvl="2" indent="-227130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/>
            </a:lvl3pPr>
            <a:lvl4pPr marL="1817037" lvl="3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800"/>
              <a:buChar char="•"/>
              <a:defRPr/>
            </a:lvl4pPr>
            <a:lvl5pPr marL="2271298" lvl="4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79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and text" preserve="1">
  <p:cSld name="image left and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32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360001" y="1800002"/>
            <a:ext cx="3600798" cy="41399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94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9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71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33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spcFirstLastPara="1" wrap="square" lIns="90837" tIns="45407" rIns="90837" bIns="45407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795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39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52000" y="990022"/>
            <a:ext cx="11628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61407" y="1800000"/>
            <a:ext cx="115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Clr>
                <a:srgbClr val="FC442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1606"/>
              <a:buFont typeface="Arial"/>
              <a:buChar char="•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–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581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581" algn="l" rtl="0">
              <a:spcBef>
                <a:spcPts val="321"/>
              </a:spcBef>
              <a:spcAft>
                <a:spcPts val="0"/>
              </a:spcAft>
              <a:buClr>
                <a:srgbClr val="E30613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581" algn="l" rtl="0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353" algn="l" rtl="0"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4"/>
              <a:buFont typeface="Arial"/>
              <a:buChar char="»"/>
              <a:defRPr sz="10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 extrusionOk="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 descr="A red arrow pointing up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2048" y="170589"/>
            <a:ext cx="591666" cy="43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A black and white logo&#10;&#10;AI-generated content may be incorrect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A purple and white logo&#10;&#10;AI-generated content may be incorrect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1"/>
          <p:cNvCxnSpPr/>
          <p:nvPr/>
        </p:nvCxnSpPr>
        <p:spPr>
          <a:xfrm>
            <a:off x="0" y="6084000"/>
            <a:ext cx="12240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 Box 2">
            <a:extLst>
              <a:ext uri="{FF2B5EF4-FFF2-40B4-BE49-F238E27FC236}">
                <a16:creationId xmlns:a16="http://schemas.microsoft.com/office/drawing/2014/main" id="{F11F9EB2-CBA3-538C-14CD-A9AF21E12E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59149" y="66013"/>
            <a:ext cx="5676238" cy="5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207" tIns="45604" rIns="91207" bIns="45604" anchor="t" anchorCtr="0">
            <a:noAutofit/>
          </a:bodyPr>
          <a:lstStyle/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17013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T Level Technical Qualification in Building Services Engineering for Construction (Level 3)</a:t>
            </a:r>
          </a:p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FC442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Occupational Specialism: Air Conditioning Engineering</a:t>
            </a:r>
            <a:endParaRPr kumimoji="0" lang="en-GB" sz="104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EF3C10D7-49C6-28D4-1BF4-21BCD7CDA0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1" y="6344268"/>
            <a:ext cx="588541" cy="24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152C911-7D81-1845-9D20-613E63F035EB}" type="slidenum">
              <a:rPr kumimoji="0" lang="en-US" sz="1589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5" charset="0"/>
                <a:cs typeface="Arial" pitchFamily="-105" charset="0"/>
                <a:sym typeface="Arial"/>
              </a:rPr>
              <a:pPr marL="0" marR="0" lvl="0" indent="0" algn="l" defTabSz="908519" rtl="0" eaLnBrk="1" fontAlgn="auto" latinLnBrk="0" hangingPunct="1">
                <a:lnSpc>
                  <a:spcPct val="100000"/>
                </a:lnSpc>
                <a:spcBef>
                  <a:spcPts val="598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5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itchFamily="-105" charset="0"/>
              <a:cs typeface="Arial" pitchFamily="-105" charset="0"/>
              <a:sym typeface="Arial"/>
            </a:endParaRP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95BF8E2-8F3C-246A-29E4-0393386EF83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8110" y="149546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9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59999" y="1800000"/>
            <a:ext cx="11151419" cy="272086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800" b="1" dirty="0">
                <a:solidFill>
                  <a:srgbClr val="170130"/>
                </a:solidFill>
                <a:latin typeface="Arial"/>
                <a:ea typeface="Enginuity"/>
                <a:cs typeface="Arial"/>
              </a:rPr>
              <a:t>Occupational Specialism: Air Conditioning Engineering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0672763" algn="l"/>
              </a:tabLst>
            </a:pPr>
            <a:r>
              <a:rPr lang="en-GB" sz="2800" dirty="0">
                <a:solidFill>
                  <a:schemeClr val="tx1"/>
                </a:solidFill>
                <a:latin typeface="Arial"/>
                <a:ea typeface="Enginuity"/>
                <a:cs typeface="Arial"/>
              </a:rPr>
              <a:t>K1.4 Comfort in terms of temperature, humidity, carbon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chemeClr val="tx1"/>
                </a:solidFill>
                <a:latin typeface="Arial"/>
                <a:ea typeface="Enginuity"/>
                <a:cs typeface="Arial"/>
              </a:rPr>
              <a:t>monoxide, metabolism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Enginuity" pitchFamily="2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FC4421"/>
                </a:solidFill>
                <a:latin typeface="Arial"/>
                <a:ea typeface="Enginuity"/>
                <a:cs typeface="Arial"/>
              </a:rPr>
              <a:t>PowerPoint 1.4: Air quality</a:t>
            </a: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1D6A8-B037-33A6-C500-461BD89C8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BFD043-9CC4-F645-2815-20584492C3A2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fr-FR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DBT vs WBT – simple omparison</a:t>
            </a:r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57691-D56F-58BF-8614-241FC2DE557B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9505E1-F4E0-3662-320C-494C68A0B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34982"/>
              </p:ext>
            </p:extLst>
          </p:nvPr>
        </p:nvGraphicFramePr>
        <p:xfrm>
          <a:off x="429919" y="2244743"/>
          <a:ext cx="11518899" cy="3291840"/>
        </p:xfrm>
        <a:graphic>
          <a:graphicData uri="http://schemas.openxmlformats.org/drawingml/2006/table">
            <a:tbl>
              <a:tblPr/>
              <a:tblGrid>
                <a:gridCol w="3839633">
                  <a:extLst>
                    <a:ext uri="{9D8B030D-6E8A-4147-A177-3AD203B41FA5}">
                      <a16:colId xmlns:a16="http://schemas.microsoft.com/office/drawing/2014/main" val="910431729"/>
                    </a:ext>
                  </a:extLst>
                </a:gridCol>
                <a:gridCol w="3839633">
                  <a:extLst>
                    <a:ext uri="{9D8B030D-6E8A-4147-A177-3AD203B41FA5}">
                      <a16:colId xmlns:a16="http://schemas.microsoft.com/office/drawing/2014/main" val="2149721664"/>
                    </a:ext>
                  </a:extLst>
                </a:gridCol>
                <a:gridCol w="3839633">
                  <a:extLst>
                    <a:ext uri="{9D8B030D-6E8A-4147-A177-3AD203B41FA5}">
                      <a16:colId xmlns:a16="http://schemas.microsoft.com/office/drawing/2014/main" val="9899272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Property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A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Dry‑Bulb (DBT)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A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Wet‑Bulb (WBT)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711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</a:rPr>
                        <a:t>Measures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</a:rPr>
                        <a:t>Sensible heat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</a:rPr>
                        <a:t>Moisture + evaporative cooling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226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</a:rPr>
                        <a:t>Affected by humidity?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17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</a:rPr>
                        <a:t>Typical reading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</a:rPr>
                        <a:t>Higher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</a:rPr>
                        <a:t>Lower (unless 100% RH)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694701"/>
                  </a:ext>
                </a:extLst>
              </a:tr>
              <a:tr h="2426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</a:rPr>
                        <a:t>Instrument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</a:rPr>
                        <a:t>Standard thermometer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</a:rPr>
                        <a:t>Thermometer with wet cloth &amp; airflow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184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</a:rPr>
                        <a:t>Used for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</a:rPr>
                        <a:t>HVAC sizing, comfort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</a:rPr>
                        <a:t>Humidity, enthalpy, evaporative cooling processes, determine cooling tower performance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889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67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7A50F-8DCD-C037-C284-19B3AD584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E34379-8858-4A16-7DED-50452EE69BF7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Humidity concepts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92158-2EA7-CF2C-B025-FBCF31E3EC87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Relative vs absolute humidity (g/kg dry air).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Dew point: the temperature at where condensation begins.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Comfort &amp; building fabric: mould, condensation, static.</a:t>
            </a:r>
          </a:p>
        </p:txBody>
      </p:sp>
    </p:spTree>
    <p:extLst>
      <p:ext uri="{BB962C8B-B14F-4D97-AF65-F5344CB8AC3E}">
        <p14:creationId xmlns:p14="http://schemas.microsoft.com/office/powerpoint/2010/main" val="184812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1B9AA-3EBA-2228-8F38-D90958F1D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9DD79E-6EFB-FDE0-A55B-02ED0BF407A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comfort factors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97FE2-AC02-6A93-C7CD-3E05BD29F6E3}"/>
              </a:ext>
            </a:extLst>
          </p:cNvPr>
          <p:cNvSpPr txBox="1">
            <a:spLocks/>
          </p:cNvSpPr>
          <p:nvPr/>
        </p:nvSpPr>
        <p:spPr>
          <a:xfrm>
            <a:off x="360001" y="1800049"/>
            <a:ext cx="10188730" cy="206518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Thermal comfort = temperature, humidity, air speed, radiation.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Metabolism &amp; clothing: activity level and insulation matter.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Acceptable ranges vary with season &amp; expectations.</a:t>
            </a:r>
          </a:p>
          <a:p>
            <a:pPr>
              <a:spcAft>
                <a:spcPts val="600"/>
              </a:spcAft>
            </a:pP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7434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72F3D-6342-596E-E3E8-479EC69F4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D99309-59BD-B500-4773-D6D609E3958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comfort zone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69080-AB6B-1628-BF00-C049F348BD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53226" y="1630957"/>
            <a:ext cx="6533171" cy="435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49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CBDFA-3D8A-0C0D-DC21-1B9A91DFC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AF424E-367A-DB95-6AC5-389EC05D7AA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Pollutants and air quality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94490-CA26-6A2D-885A-CFA0AB393912}"/>
              </a:ext>
            </a:extLst>
          </p:cNvPr>
          <p:cNvSpPr txBox="1"/>
          <p:nvPr/>
        </p:nvSpPr>
        <p:spPr>
          <a:xfrm>
            <a:off x="348278" y="1620000"/>
            <a:ext cx="10488824" cy="45089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400" b="1" dirty="0"/>
              <a:t>Carbon Dioxide (CO₂) – Ventilation indicator</a:t>
            </a:r>
          </a:p>
          <a:p>
            <a:r>
              <a:rPr lang="en-GB" sz="2400" dirty="0"/>
              <a:t>What it is: Carbon dioxide is a natural component of air and a gas we exhale when we breathe.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Indoors, CO₂ levels rise when ventilation is insufficient for the number of occupants.</a:t>
            </a:r>
          </a:p>
          <a:p>
            <a:r>
              <a:rPr lang="en-GB" sz="2400" dirty="0"/>
              <a:t>Why it matters: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CO₂ itself (at typical indoor levels) is not toxic, but it is an excellent indicator of ventilation. </a:t>
            </a:r>
          </a:p>
          <a:p>
            <a:r>
              <a:rPr lang="en-GB" sz="2400" dirty="0"/>
              <a:t>High CO₂ usually means: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stale 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buildup of other pollutants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inadequate fresh air supply.</a:t>
            </a:r>
          </a:p>
        </p:txBody>
      </p:sp>
    </p:spTree>
    <p:extLst>
      <p:ext uri="{BB962C8B-B14F-4D97-AF65-F5344CB8AC3E}">
        <p14:creationId xmlns:p14="http://schemas.microsoft.com/office/powerpoint/2010/main" val="356123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177C2-5E99-78B8-E025-B75900040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60C891-4962-AAEC-6506-9E84987330CC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Pollutants and air quality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1CC85-9324-11EA-77A2-8B966BAE3460}"/>
              </a:ext>
            </a:extLst>
          </p:cNvPr>
          <p:cNvSpPr txBox="1"/>
          <p:nvPr/>
        </p:nvSpPr>
        <p:spPr>
          <a:xfrm>
            <a:off x="360001" y="1662214"/>
            <a:ext cx="10488824" cy="42996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b="1" dirty="0"/>
              <a:t>Health &amp; performance effects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When CO₂ rises above certain thresholds: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1,000 ppm — drowsiness and reduced concentration.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1,500 ppm+ — noticeably reduced cognitive performance.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2,000 ppm+ — headaches, poor decision‑making, and “stuffy air” feeling.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So CO₂ is used as a proxy for indoor air freshness and ventilation adequacy, but it is not a safety limit.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Occupational exposure limits are far higher. </a:t>
            </a:r>
          </a:p>
        </p:txBody>
      </p:sp>
    </p:spTree>
    <p:extLst>
      <p:ext uri="{BB962C8B-B14F-4D97-AF65-F5344CB8AC3E}">
        <p14:creationId xmlns:p14="http://schemas.microsoft.com/office/powerpoint/2010/main" val="3823276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87ABB-970F-0B3E-CD02-4C160155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F72221-6F66-FB81-D752-2E3D0E8131BE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Pollutants and air quality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152913-ADE2-E9C7-1E4C-DE03BA1DD5F5}"/>
              </a:ext>
            </a:extLst>
          </p:cNvPr>
          <p:cNvSpPr txBox="1"/>
          <p:nvPr/>
        </p:nvSpPr>
        <p:spPr>
          <a:xfrm>
            <a:off x="360001" y="1662214"/>
            <a:ext cx="10488824" cy="36997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Carbon Monoxide (CO) – Colourless, odourless, dangerous.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 is a toxic gas produced by incomplete combustion.</a:t>
            </a:r>
          </a:p>
          <a:p>
            <a:br>
              <a:rPr lang="en-GB" sz="2400" dirty="0"/>
            </a:br>
            <a:r>
              <a:rPr lang="en-GB" sz="2400" dirty="0"/>
              <a:t>Common sources: faulty boilers, gas heaters, car exhaust entering buildings, blocked chimneys, generators.</a:t>
            </a:r>
          </a:p>
          <a:p>
            <a:br>
              <a:rPr lang="en-GB" sz="2400" dirty="0"/>
            </a:br>
            <a:r>
              <a:rPr lang="en-GB" sz="2400" dirty="0"/>
              <a:t>Why it is dangerous: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colourless and odourless → cannot be detected without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co-binds to haemoglobin 200+ times more strongly than oxygen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this prevents blood from delivering oxygen to tissues.</a:t>
            </a:r>
          </a:p>
        </p:txBody>
      </p:sp>
    </p:spTree>
    <p:extLst>
      <p:ext uri="{BB962C8B-B14F-4D97-AF65-F5344CB8AC3E}">
        <p14:creationId xmlns:p14="http://schemas.microsoft.com/office/powerpoint/2010/main" val="393498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03610-9612-C3AE-04A5-458A187EB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E68196-9804-27AC-8E24-3B0B5B85993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Pollutants and air quality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02547-CB93-5B72-8B13-F2C692C9669D}"/>
              </a:ext>
            </a:extLst>
          </p:cNvPr>
          <p:cNvSpPr txBox="1"/>
          <p:nvPr/>
        </p:nvSpPr>
        <p:spPr>
          <a:xfrm>
            <a:off x="360001" y="1662214"/>
            <a:ext cx="10488824" cy="23075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Health effects: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low exposure: headache, nausea, dizziness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medium exposure: confusion, disorientation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high exposure: loss of consciousness, cardiac arrest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severe exposure: fatal without immediate treatment.</a:t>
            </a:r>
          </a:p>
        </p:txBody>
      </p:sp>
    </p:spTree>
    <p:extLst>
      <p:ext uri="{BB962C8B-B14F-4D97-AF65-F5344CB8AC3E}">
        <p14:creationId xmlns:p14="http://schemas.microsoft.com/office/powerpoint/2010/main" val="3415971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71F42-FE9C-6EC4-FFD6-37D3EA7EE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9EE134-5ADF-844F-A461-CC851465348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Pollutants and air quality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A6EF7-ADF6-AA93-F230-FCABFF160E3F}"/>
              </a:ext>
            </a:extLst>
          </p:cNvPr>
          <p:cNvSpPr txBox="1"/>
          <p:nvPr/>
        </p:nvSpPr>
        <p:spPr>
          <a:xfrm>
            <a:off x="360001" y="1662214"/>
            <a:ext cx="10488824" cy="48143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VOCs &amp; Particulates (PM2.5 / PM10)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These represent different classes of indoor pollutants.</a:t>
            </a:r>
          </a:p>
          <a:p>
            <a:br>
              <a:rPr lang="en-GB" sz="2400" dirty="0"/>
            </a:br>
            <a:r>
              <a:rPr lang="en-GB" sz="2400" dirty="0"/>
              <a:t>VOCs (Volatile Organic Compounds)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broad group of carbon‑based chemicals that evaporate easily into the air.</a:t>
            </a:r>
          </a:p>
          <a:p>
            <a:br>
              <a:rPr lang="en-GB" sz="2400" dirty="0"/>
            </a:br>
            <a:r>
              <a:rPr lang="en-GB" sz="2400" dirty="0"/>
              <a:t>Common sources: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paints, varnishes, adhesives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cleaning products, disinfectants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furniture, carpets, new building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air fresheners, perfumes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printers and office equipment.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4970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6E709-5949-4EDF-92EC-C36857124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4E401-A679-EBBE-FCC9-4458E6EBF29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Pollutants and air quality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50EA2-FB83-5494-89CB-E7F90B34901A}"/>
              </a:ext>
            </a:extLst>
          </p:cNvPr>
          <p:cNvSpPr txBox="1"/>
          <p:nvPr/>
        </p:nvSpPr>
        <p:spPr>
          <a:xfrm>
            <a:off x="360001" y="1662214"/>
            <a:ext cx="10488824" cy="48143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400"/>
              <a:t>Health effects: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eye/nose/throat irritation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headaches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nausea or dizziness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long-term exposure to some VOCs (e.g., formaldehyde, benzene) can increase cancer risk.</a:t>
            </a:r>
          </a:p>
          <a:p>
            <a:br>
              <a:rPr lang="en-GB" sz="2400"/>
            </a:br>
            <a:r>
              <a:rPr lang="en-GB" sz="2400"/>
              <a:t>Particulate Matter (PM2.5 / PM10)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PM10 = particles ≤10 microns (dust, pollen)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PM2.5 = particles ≤2.5 microns (smoke, combustion particles)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PM2.5 is the more dangerous form because it penetrates deep into the lungs and even the bloodstream.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02353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D46F-8CD0-B5ED-A7FC-600A62FA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52F292-81E7-34FC-A0FB-CEFAF614B04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Enginuity" pitchFamily="2" charset="-128"/>
                <a:ea typeface="Enginuity" pitchFamily="2" charset="-128"/>
                <a:cs typeface="+mj-cs"/>
              </a:defRPr>
            </a:lvl1pPr>
          </a:lstStyle>
          <a:p>
            <a:endParaRPr lang="en-GB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r>
              <a:rPr lang="en-GB" sz="360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60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>
              <a:solidFill>
                <a:srgbClr val="3C3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0F37B8-0138-0DD3-F2FE-EBAF279079A1}"/>
              </a:ext>
            </a:extLst>
          </p:cNvPr>
          <p:cNvSpPr/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rPr>
              <a:t>By the end of this session, you should be able to: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Understand</a:t>
            </a:r>
            <a:r>
              <a:rPr lang="en-GB" dirty="0"/>
              <a:t> air quality and its effect on human comfort.</a:t>
            </a:r>
          </a:p>
          <a:p>
            <a:pPr marL="363538" lvl="1" indent="-363538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Explain</a:t>
            </a:r>
            <a:r>
              <a:rPr lang="en-GB" dirty="0"/>
              <a:t> physical properties of air.</a:t>
            </a:r>
          </a:p>
          <a:p>
            <a:pPr marL="363538" lvl="1" indent="-363538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Describe</a:t>
            </a:r>
            <a:r>
              <a:rPr lang="en-GB" dirty="0"/>
              <a:t> humidity, water content &amp; temperature types.</a:t>
            </a:r>
          </a:p>
          <a:p>
            <a:pPr marL="363538" lvl="1" indent="-363538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Recognise</a:t>
            </a:r>
            <a:r>
              <a:rPr lang="en-GB" dirty="0"/>
              <a:t> key pollutants and their impacts.</a:t>
            </a:r>
          </a:p>
          <a:p>
            <a:pPr marL="363538" lvl="1" indent="-363538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Apply</a:t>
            </a:r>
            <a:r>
              <a:rPr lang="en-GB" dirty="0"/>
              <a:t> maintenance checks to sustain air quality.</a:t>
            </a:r>
          </a:p>
        </p:txBody>
      </p:sp>
    </p:spTree>
    <p:extLst>
      <p:ext uri="{BB962C8B-B14F-4D97-AF65-F5344CB8AC3E}">
        <p14:creationId xmlns:p14="http://schemas.microsoft.com/office/powerpoint/2010/main" val="150571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20412-22E0-E0F1-4ACC-8FE1034B1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5954C1-E42F-9F63-D6FF-D62A343DC29E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Pollutants and air quality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AAB0A-10AC-54C7-3811-69A03C477BBB}"/>
              </a:ext>
            </a:extLst>
          </p:cNvPr>
          <p:cNvSpPr txBox="1"/>
          <p:nvPr/>
        </p:nvSpPr>
        <p:spPr>
          <a:xfrm>
            <a:off x="360000" y="1662214"/>
            <a:ext cx="10763112" cy="6967292"/>
          </a:xfrm>
          <a:prstGeom prst="rect">
            <a:avLst/>
          </a:prstGeom>
          <a:noFill/>
        </p:spPr>
        <p:txBody>
          <a:bodyPr wrap="square" lIns="0" tIns="0" rIns="0" bIns="0" numCol="2">
            <a:spAutoFit/>
          </a:bodyPr>
          <a:lstStyle/>
          <a:p>
            <a:r>
              <a:rPr lang="en-GB" sz="2400" b="1"/>
              <a:t>Common sources</a:t>
            </a:r>
          </a:p>
          <a:p>
            <a:r>
              <a:rPr lang="en-GB" sz="2400"/>
              <a:t>Indoors: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cooking (especially frying, gas hobs)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wood stoves, candles, tobacco smoke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vacuuming or dust disturbance</a:t>
            </a:r>
          </a:p>
          <a:p>
            <a:endParaRPr lang="en-GB" sz="2400"/>
          </a:p>
          <a:p>
            <a:endParaRPr lang="en-GB" sz="2400"/>
          </a:p>
          <a:p>
            <a:r>
              <a:rPr lang="en-GB" sz="2400"/>
              <a:t>Health effects: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respiratory irritation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asthma flare-ups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cardiovascular strain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r>
              <a:rPr lang="en-GB" sz="2400"/>
              <a:t>Outdoors (can enter indoors):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traffic pollution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wildfire smoke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dust storms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  <a:p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increased long‑term risk of heart and lung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PM2.5 especially linked to increased mortality from chronic exposure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35684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3571B-F47C-E2BA-B2F2-49CE45887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872E42-4B8C-D16A-D0F2-FF6E4E8A3D0C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CO₂ impact on comfort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7B5E4-EE34-C444-24EF-58A381150D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1521" y="1518366"/>
            <a:ext cx="6776581" cy="4517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447840-2A55-2DF3-65B6-3BBAF76032D1}"/>
              </a:ext>
            </a:extLst>
          </p:cNvPr>
          <p:cNvSpPr txBox="1"/>
          <p:nvPr/>
        </p:nvSpPr>
        <p:spPr>
          <a:xfrm>
            <a:off x="6638792" y="1981700"/>
            <a:ext cx="220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800" b="1">
                <a:solidFill>
                  <a:srgbClr val="FF0000"/>
                </a:solidFill>
                <a:latin typeface="Calibri"/>
              </a:rPr>
              <a:t>Unacceptable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A4D8A-961F-0E00-2EA3-5AEF7A1969FD}"/>
              </a:ext>
            </a:extLst>
          </p:cNvPr>
          <p:cNvSpPr txBox="1"/>
          <p:nvPr/>
        </p:nvSpPr>
        <p:spPr>
          <a:xfrm>
            <a:off x="3542352" y="3933172"/>
            <a:ext cx="195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800" b="1">
                <a:solidFill>
                  <a:srgbClr val="00B050"/>
                </a:solidFill>
                <a:latin typeface="Calibri"/>
              </a:rPr>
              <a:t>Comfort threshold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C0EAC-04C1-AC28-DACC-6DF5FE966E0C}"/>
              </a:ext>
            </a:extLst>
          </p:cNvPr>
          <p:cNvSpPr txBox="1"/>
          <p:nvPr/>
        </p:nvSpPr>
        <p:spPr>
          <a:xfrm>
            <a:off x="4701009" y="4615297"/>
            <a:ext cx="159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800">
                <a:solidFill>
                  <a:prstClr val="black"/>
                </a:solidFill>
                <a:latin typeface="Calibri"/>
              </a:rPr>
              <a:t>Optimal range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90456-4132-E1E4-DD63-DB543340A190}"/>
              </a:ext>
            </a:extLst>
          </p:cNvPr>
          <p:cNvSpPr txBox="1"/>
          <p:nvPr/>
        </p:nvSpPr>
        <p:spPr>
          <a:xfrm>
            <a:off x="5496411" y="4274235"/>
            <a:ext cx="18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800">
                <a:solidFill>
                  <a:prstClr val="black"/>
                </a:solidFill>
                <a:latin typeface="Calibri"/>
              </a:rPr>
              <a:t>Mild discomfort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158CB-F1E7-9509-C47A-5D19E57F310A}"/>
              </a:ext>
            </a:extLst>
          </p:cNvPr>
          <p:cNvSpPr txBox="1"/>
          <p:nvPr/>
        </p:nvSpPr>
        <p:spPr>
          <a:xfrm>
            <a:off x="6429600" y="3631720"/>
            <a:ext cx="271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800">
                <a:solidFill>
                  <a:prstClr val="black"/>
                </a:solidFill>
                <a:latin typeface="Calibri"/>
              </a:rPr>
              <a:t>Noticeable discomfort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83271-2A15-5014-DEC0-97BCF2E1F796}"/>
              </a:ext>
            </a:extLst>
          </p:cNvPr>
          <p:cNvSpPr txBox="1"/>
          <p:nvPr/>
        </p:nvSpPr>
        <p:spPr>
          <a:xfrm>
            <a:off x="7941501" y="2722218"/>
            <a:ext cx="13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800">
                <a:solidFill>
                  <a:prstClr val="black"/>
                </a:solidFill>
                <a:latin typeface="Calibri"/>
              </a:rPr>
              <a:t>Significant discomfort</a:t>
            </a:r>
          </a:p>
        </p:txBody>
      </p:sp>
    </p:spTree>
    <p:extLst>
      <p:ext uri="{BB962C8B-B14F-4D97-AF65-F5344CB8AC3E}">
        <p14:creationId xmlns:p14="http://schemas.microsoft.com/office/powerpoint/2010/main" val="1919528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CD03C-3A19-E4C1-A8DF-1DE728D7C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334BB-4926-EBB0-E995-FB06F9D4E367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CO₂ impact on comfort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E4D1F-D7B6-39AB-7985-4D7EDD5FEC20}"/>
              </a:ext>
            </a:extLst>
          </p:cNvPr>
          <p:cNvSpPr txBox="1"/>
          <p:nvPr/>
        </p:nvSpPr>
        <p:spPr>
          <a:xfrm>
            <a:off x="360000" y="1620000"/>
            <a:ext cx="10725534" cy="43704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400" b="1" dirty="0"/>
              <a:t>CO₂ discomfort levels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Although CO₂ itself is not harmful at typical indoor concentrations, comfort decreases noticeably as CO₂ rises, because higher levels signal poor ventilation, stale air, and the buildup of heat, humidity, and odours.</a:t>
            </a:r>
          </a:p>
          <a:p>
            <a:r>
              <a:rPr lang="en-GB" sz="2400" dirty="0"/>
              <a:t>≈ 600–800 ppm – Optimal / Fresh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Air generally feels fresh and comfortable.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Typical for well‑ventilated offices and classrooms.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(No discomfort indicated in research at these levels.)</a:t>
            </a:r>
          </a:p>
          <a:p>
            <a:r>
              <a:rPr lang="en-GB" sz="2400" dirty="0"/>
              <a:t>≈ 800–1000 ppm – Mild discomfort begins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Air may begin to feel slightly stuffy or warm.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Occupants may notice reduced freshness, especially in crowded rooms.</a:t>
            </a:r>
          </a:p>
        </p:txBody>
      </p:sp>
    </p:spTree>
    <p:extLst>
      <p:ext uri="{BB962C8B-B14F-4D97-AF65-F5344CB8AC3E}">
        <p14:creationId xmlns:p14="http://schemas.microsoft.com/office/powerpoint/2010/main" val="621518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75ED4-D7FA-49C9-CA9F-871BD0327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331B40-F10B-622A-3D04-B36A75903698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CO₂ impact on comfort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5FD13F-CC26-3881-F169-A9F4EEB48AA0}"/>
              </a:ext>
            </a:extLst>
          </p:cNvPr>
          <p:cNvSpPr txBox="1">
            <a:spLocks/>
          </p:cNvSpPr>
          <p:nvPr/>
        </p:nvSpPr>
        <p:spPr>
          <a:xfrm>
            <a:off x="360001" y="1662214"/>
            <a:ext cx="10488824" cy="39395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400"/>
              <a:t>1000 ppm is widely used as a comfort threshold in many guidelines, often tied to odour dissatisfaction.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Poor ventilation at this range can also start contributing to subtle reductions in perceived air quality.</a:t>
            </a:r>
          </a:p>
          <a:p>
            <a:endParaRPr lang="en-GB" sz="1600"/>
          </a:p>
          <a:p>
            <a:r>
              <a:rPr lang="en-GB" sz="2400"/>
              <a:t>≈ 1000–1400 ppm </a:t>
            </a:r>
            <a:r>
              <a:rPr lang="en-GB" sz="2400" dirty="0"/>
              <a:t>–</a:t>
            </a:r>
            <a:r>
              <a:rPr lang="en-GB" sz="2400"/>
              <a:t> Noticeable discomfort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Stuffy, stale air becomes apparent to most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Indicates inadequate air exchange, contributing to rising humidity, heat and odours.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Cognitive dullness, tiredness, and headaches may appear, adding to overall discomfort.</a:t>
            </a:r>
          </a:p>
        </p:txBody>
      </p:sp>
    </p:spTree>
    <p:extLst>
      <p:ext uri="{BB962C8B-B14F-4D97-AF65-F5344CB8AC3E}">
        <p14:creationId xmlns:p14="http://schemas.microsoft.com/office/powerpoint/2010/main" val="3652732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C4012-22C6-467B-0059-369BA898F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2C31AF-C6AF-2970-2411-09B6F82C1A6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CO₂ impact on comfort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73ACE-1A59-086D-2C89-224707AF72AD}"/>
              </a:ext>
            </a:extLst>
          </p:cNvPr>
          <p:cNvSpPr txBox="1">
            <a:spLocks/>
          </p:cNvSpPr>
          <p:nvPr/>
        </p:nvSpPr>
        <p:spPr>
          <a:xfrm>
            <a:off x="360001" y="1662214"/>
            <a:ext cx="10488824" cy="44319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400"/>
              <a:t>≈ 1400 </a:t>
            </a:r>
            <a:r>
              <a:rPr lang="en-GB" sz="2400" dirty="0"/>
              <a:t>– </a:t>
            </a:r>
            <a:r>
              <a:rPr lang="en-GB" sz="2400"/>
              <a:t>2000 ppm </a:t>
            </a:r>
            <a:r>
              <a:rPr lang="en-GB" sz="2400" dirty="0"/>
              <a:t>– </a:t>
            </a:r>
            <a:r>
              <a:rPr lang="en-GB" sz="2400"/>
              <a:t>Significant discomfort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Air feels heavy, oppressive, and unpleasant.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Strong perception of stale air due to CO₂ buildup and stagnant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Symptoms like sleepiness, reduced alertness, and stronger SBS‑type complaints become more common.</a:t>
            </a:r>
          </a:p>
          <a:p>
            <a:endParaRPr lang="en-GB" sz="2400"/>
          </a:p>
          <a:p>
            <a:r>
              <a:rPr lang="en-GB" sz="2400"/>
              <a:t>&gt; 2000 ppm </a:t>
            </a:r>
            <a:r>
              <a:rPr lang="en-GB" sz="2400" dirty="0"/>
              <a:t>–</a:t>
            </a:r>
            <a:r>
              <a:rPr lang="en-GB" sz="2400"/>
              <a:t> Unacceptable for comfort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Air quality becomes poor to very poor, with high levels considered unacceptable for occupied spaces.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Strong “bad air” sensation due to combined pollutants, odours, and heat.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Occupants may experience headaches, fatigue, and pronounced discomfort.</a:t>
            </a:r>
          </a:p>
        </p:txBody>
      </p:sp>
    </p:spTree>
    <p:extLst>
      <p:ext uri="{BB962C8B-B14F-4D97-AF65-F5344CB8AC3E}">
        <p14:creationId xmlns:p14="http://schemas.microsoft.com/office/powerpoint/2010/main" val="1097233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89317-0699-6A44-5C20-A84895520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B2ED4F-17A1-068D-CAEE-D4E06900C73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Pollutant impact chart</a:t>
            </a:r>
          </a:p>
        </p:txBody>
      </p:sp>
      <p:pic>
        <p:nvPicPr>
          <p:cNvPr id="2" name="Picture 1" descr="pollutants.png">
            <a:extLst>
              <a:ext uri="{FF2B5EF4-FFF2-40B4-BE49-F238E27FC236}">
                <a16:creationId xmlns:a16="http://schemas.microsoft.com/office/drawing/2014/main" id="{F5C1C16F-7AB1-BDB2-E565-BED69C552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86" y="1503090"/>
            <a:ext cx="6854251" cy="45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70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0B1F4-9F5D-5561-EAA6-0ED0DED70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75E41E-02B4-172B-9C99-62ED6746FDE1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Pollutant impact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CF928-6BE5-DDE5-3F65-B7BF0E263883}"/>
              </a:ext>
            </a:extLst>
          </p:cNvPr>
          <p:cNvSpPr txBox="1">
            <a:spLocks/>
          </p:cNvSpPr>
          <p:nvPr/>
        </p:nvSpPr>
        <p:spPr>
          <a:xfrm>
            <a:off x="360001" y="1662214"/>
            <a:ext cx="10488824" cy="1341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8030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Relative Health Impact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1–5 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is a conceptual index.</a:t>
            </a:r>
          </a:p>
          <a:p>
            <a:pPr defTabSz="608030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The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1–5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rPr>
              <a:t> index is qualitative, designed for relative comparison across pollutants and ranges, not for quantitative risk assessment.</a:t>
            </a:r>
          </a:p>
        </p:txBody>
      </p:sp>
    </p:spTree>
    <p:extLst>
      <p:ext uri="{BB962C8B-B14F-4D97-AF65-F5344CB8AC3E}">
        <p14:creationId xmlns:p14="http://schemas.microsoft.com/office/powerpoint/2010/main" val="789729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853C5-D0E2-0873-135C-A2251D142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E65C07-2759-E20D-D5A0-14F49C6B219A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for good air quality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DFFA6-34DB-9AB6-8DA6-72B177BF4807}"/>
              </a:ext>
            </a:extLst>
          </p:cNvPr>
          <p:cNvSpPr txBox="1">
            <a:spLocks/>
          </p:cNvSpPr>
          <p:nvPr/>
        </p:nvSpPr>
        <p:spPr>
          <a:xfrm>
            <a:off x="360001" y="1662214"/>
            <a:ext cx="10488824" cy="13432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Filters: selection (efficiency ratings), fit &amp; change intervals.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Ventilation: outdoor air dampers, fans, flow verification.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Moisture: drain pans, coils, dehumidification checks.</a:t>
            </a:r>
          </a:p>
        </p:txBody>
      </p:sp>
    </p:spTree>
    <p:extLst>
      <p:ext uri="{BB962C8B-B14F-4D97-AF65-F5344CB8AC3E}">
        <p14:creationId xmlns:p14="http://schemas.microsoft.com/office/powerpoint/2010/main" val="2317253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53B8E-E305-5D0C-963F-E14CCDFBB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5CE083-293A-7342-3350-054C5A8B25B2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maintenance scenarios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D2B47-EFC1-5244-3428-69F2429F16CB}"/>
              </a:ext>
            </a:extLst>
          </p:cNvPr>
          <p:cNvSpPr txBox="1">
            <a:spLocks/>
          </p:cNvSpPr>
          <p:nvPr/>
        </p:nvSpPr>
        <p:spPr>
          <a:xfrm>
            <a:off x="360001" y="1662214"/>
            <a:ext cx="10488824" cy="33781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Scenario 1: High CO₂, drowsy learners, windows closed</a:t>
            </a:r>
            <a:br>
              <a:rPr lang="en-GB" dirty="0"/>
            </a:br>
            <a:r>
              <a:rPr lang="en-GB" dirty="0"/>
              <a:t>What do you do?</a:t>
            </a:r>
            <a:br>
              <a:rPr lang="en-GB" dirty="0"/>
            </a:br>
            <a:endParaRPr lang="en-GB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Scenario 2: Condensation on windows, musty smell</a:t>
            </a:r>
            <a:br>
              <a:rPr lang="en-GB" dirty="0"/>
            </a:br>
            <a:r>
              <a:rPr lang="en-GB" dirty="0"/>
              <a:t>What do you do?</a:t>
            </a:r>
            <a:br>
              <a:rPr lang="en-GB" dirty="0"/>
            </a:br>
            <a:endParaRPr lang="en-GB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Scenario 3: Complaints of dryness &amp; static in winter</a:t>
            </a:r>
            <a:br>
              <a:rPr lang="en-GB" dirty="0"/>
            </a:br>
            <a:r>
              <a:rPr lang="en-GB" dirty="0"/>
              <a:t>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3688572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DD3F1-FC12-5CED-172E-D60FE9957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AC0B4D-412C-194F-8625-3225AD53BD22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 Air quality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A9F43-1E63-C37A-C4D7-95337122F2D8}"/>
              </a:ext>
            </a:extLst>
          </p:cNvPr>
          <p:cNvSpPr txBox="1"/>
          <p:nvPr/>
        </p:nvSpPr>
        <p:spPr>
          <a:xfrm>
            <a:off x="360001" y="1800000"/>
            <a:ext cx="9184832" cy="13432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Measure/estimate: temperature, RH, and ventilation cues.</a:t>
            </a:r>
          </a:p>
          <a:p>
            <a:pPr marL="363538" lvl="1" indent="-27622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Identify comfort issues: too hot/cold, too dry/humid.</a:t>
            </a:r>
          </a:p>
          <a:p>
            <a:pPr marL="363538" lvl="1" indent="-27622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Propose improvements &amp; link to maintenance actions.</a:t>
            </a:r>
          </a:p>
        </p:txBody>
      </p:sp>
    </p:spTree>
    <p:extLst>
      <p:ext uri="{BB962C8B-B14F-4D97-AF65-F5344CB8AC3E}">
        <p14:creationId xmlns:p14="http://schemas.microsoft.com/office/powerpoint/2010/main" val="220076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lvl="3" defTabSz="914400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Starter: What do you already know?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47D58-0AED-D289-8943-AAA941241C8E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9E82A-05FF-A1F9-61D4-98360D138E7F}"/>
              </a:ext>
            </a:extLst>
          </p:cNvPr>
          <p:cNvSpPr txBox="1"/>
          <p:nvPr/>
        </p:nvSpPr>
        <p:spPr>
          <a:xfrm>
            <a:off x="359999" y="1800049"/>
            <a:ext cx="9447880" cy="379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Discuss: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do we mean by “air quality”, and why is it important inside buildings?</a:t>
            </a:r>
          </a:p>
          <a:p>
            <a:endParaRPr lang="en-GB" dirty="0"/>
          </a:p>
          <a:p>
            <a:r>
              <a:rPr lang="en-GB" dirty="0"/>
              <a:t>Think about: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makes air “good” or “poor”.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indoor air can become polluted.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ventilation and filtration affect health and comfort.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Why air quality matters in classrooms, offices, workshops, and homes.</a:t>
            </a:r>
          </a:p>
        </p:txBody>
      </p:sp>
    </p:spTree>
    <p:extLst>
      <p:ext uri="{BB962C8B-B14F-4D97-AF65-F5344CB8AC3E}">
        <p14:creationId xmlns:p14="http://schemas.microsoft.com/office/powerpoint/2010/main" val="963223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6FD9E-4AE6-CF7C-51D2-4F782ED8F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9B1576-C8C3-AC27-1672-40AFB6089E3A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check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1FF49-6953-F2B0-461E-ED070EB967CA}"/>
              </a:ext>
            </a:extLst>
          </p:cNvPr>
          <p:cNvSpPr txBox="1"/>
          <p:nvPr/>
        </p:nvSpPr>
        <p:spPr>
          <a:xfrm>
            <a:off x="360000" y="1800000"/>
            <a:ext cx="10652557" cy="23110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Define: </a:t>
            </a:r>
          </a:p>
          <a:p>
            <a:pPr marL="801688" indent="-4381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DBT vs. WBT</a:t>
            </a:r>
          </a:p>
          <a:p>
            <a:pPr marL="801688" indent="-4381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RH vs. absolute humidity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Explain how high CO₂ relates to ventilation.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List 3 routine maintenance tasks to support IAQ.</a:t>
            </a:r>
          </a:p>
        </p:txBody>
      </p:sp>
    </p:spTree>
    <p:extLst>
      <p:ext uri="{BB962C8B-B14F-4D97-AF65-F5344CB8AC3E}">
        <p14:creationId xmlns:p14="http://schemas.microsoft.com/office/powerpoint/2010/main" val="1551774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88D7-719B-FA43-F463-9B5C66D02A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000" y="972000"/>
            <a:ext cx="10488824" cy="648000"/>
          </a:xfrm>
        </p:spPr>
        <p:txBody>
          <a:bodyPr/>
          <a:lstStyle/>
          <a:p>
            <a:pPr lvl="3">
              <a:spcBef>
                <a:spcPct val="0"/>
              </a:spcBef>
              <a:buClrTx/>
              <a:buSzPct val="100000"/>
              <a:buFontTx/>
            </a:pPr>
            <a:r>
              <a:rPr lang="en-GB" sz="360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51323-2985-FC1A-4C1D-08BB1451E8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000" y="1800000"/>
            <a:ext cx="11136250" cy="4340786"/>
          </a:xfrm>
        </p:spPr>
        <p:txBody>
          <a:bodyPr spcFirstLastPara="1" wrap="square" lIns="0" tIns="0" rIns="0" bIns="0" anchor="t" anchorCtr="0">
            <a:normAutofit/>
          </a:bodyPr>
          <a:lstStyle/>
          <a:p>
            <a:pPr marL="0" indent="0" defTabSz="121606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You should now be able to:</a:t>
            </a:r>
          </a:p>
          <a:p>
            <a:pPr marL="342900" marR="0" lvl="0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Understand</a:t>
            </a:r>
            <a:r>
              <a:rPr kumimoji="0" lang="en-GB" sz="2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air quality and its effect on human comfort.</a:t>
            </a:r>
          </a:p>
          <a:p>
            <a:pPr marL="363538" marR="0" lvl="1" indent="-363538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  <a:r>
              <a:rPr kumimoji="0" lang="en-GB" sz="2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physical properties of air.</a:t>
            </a:r>
          </a:p>
          <a:p>
            <a:pPr marL="363538" marR="0" lvl="1" indent="-363538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</a:t>
            </a:r>
            <a:r>
              <a:rPr kumimoji="0" lang="en-GB" sz="2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humidity, water content &amp; temperature types.</a:t>
            </a:r>
          </a:p>
          <a:p>
            <a:pPr marL="363538" marR="0" lvl="1" indent="-363538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Recognise</a:t>
            </a:r>
            <a:r>
              <a:rPr kumimoji="0" lang="en-GB" sz="2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key pollutants and their impacts.</a:t>
            </a:r>
          </a:p>
          <a:p>
            <a:pPr marL="363538" marR="0" lvl="1" indent="-363538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Apply</a:t>
            </a:r>
            <a:r>
              <a:rPr kumimoji="0" lang="en-GB" sz="24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maintenance checks to sustain air quality.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endParaRPr lang="en-GB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80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6A263D-E434-EDCC-27AC-438D9B696266}"/>
              </a:ext>
            </a:extLst>
          </p:cNvPr>
          <p:cNvSpPr txBox="1">
            <a:spLocks/>
          </p:cNvSpPr>
          <p:nvPr/>
        </p:nvSpPr>
        <p:spPr>
          <a:xfrm>
            <a:off x="2333380" y="1273938"/>
            <a:ext cx="7200899" cy="80926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indent="0" algn="ctr" defTabSz="685800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None/>
              <a:defRPr sz="4000">
                <a:solidFill>
                  <a:srgbClr val="3C3AFF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spcBef>
                <a:spcPts val="0"/>
              </a:spcBef>
            </a:pPr>
            <a:r>
              <a:rPr lang="en-GB" sz="540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61BA41-8BFA-958B-7F01-AD2FF1D13800}"/>
              </a:ext>
            </a:extLst>
          </p:cNvPr>
          <p:cNvSpPr txBox="1"/>
          <p:nvPr/>
        </p:nvSpPr>
        <p:spPr>
          <a:xfrm>
            <a:off x="467358" y="3571368"/>
            <a:ext cx="1130490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Copyright in this </a:t>
            </a:r>
            <a:r>
              <a:rPr lang="en-GB" sz="1800" dirty="0">
                <a:solidFill>
                  <a:srgbClr val="000000"/>
                </a:solidFill>
                <a:latin typeface="inherit"/>
                <a:ea typeface="ＭＳ Ｐゴシック"/>
              </a:rPr>
              <a:t>document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  <a:ea typeface="ＭＳ Ｐゴシック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Eduqas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AC044-433B-AC1A-EEA5-3602080DA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2B886A-83F2-89B9-0663-728D3885C0D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air quality?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F813F-F81F-25BF-0C6E-E5D007E9DCCD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9648295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Definition: cleanliness, composition and freshness of indoor air.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Indoor vs. outdoor air: sources and control.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Why it matters: health, productivity, and HVAC efficiency.</a:t>
            </a: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71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composition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05D8B-0098-6033-65D6-2A5EEB12D958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GB" dirty="0"/>
              <a:t>Typical composition of dry air (by volume):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Nitrogen (N₂) 78.08%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Oxygen (O₂) 20.95%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Argon (Ar) 0.93%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Carbon dioxide (CO₂) 0.04% (varies slightly)</a:t>
            </a:r>
          </a:p>
          <a:p>
            <a:r>
              <a:rPr lang="en-GB" dirty="0"/>
              <a:t>Trace amounts of Neon, Helium, Krypton, Hydrogen.</a:t>
            </a:r>
          </a:p>
          <a:p>
            <a:r>
              <a:rPr lang="en-GB" dirty="0"/>
              <a:t>Variable component: water vapour (humidity).</a:t>
            </a:r>
          </a:p>
          <a:p>
            <a:r>
              <a:rPr lang="en-GB" dirty="0"/>
              <a:t>Pollutants affect comfort &amp; safety.</a:t>
            </a:r>
          </a:p>
        </p:txBody>
      </p:sp>
    </p:spTree>
    <p:extLst>
      <p:ext uri="{BB962C8B-B14F-4D97-AF65-F5344CB8AC3E}">
        <p14:creationId xmlns:p14="http://schemas.microsoft.com/office/powerpoint/2010/main" val="62575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5988719E-6945-9A1B-B6CF-DBCA406C5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75F103-AEF5-35D7-C62A-F67CA8BB2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31486" y="1605534"/>
            <a:ext cx="6576651" cy="438443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91E75B0-4842-7F3F-C7B3-18D0BBDA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 property diagram</a:t>
            </a:r>
          </a:p>
        </p:txBody>
      </p:sp>
    </p:spTree>
    <p:extLst>
      <p:ext uri="{BB962C8B-B14F-4D97-AF65-F5344CB8AC3E}">
        <p14:creationId xmlns:p14="http://schemas.microsoft.com/office/powerpoint/2010/main" val="230327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24596-EC7B-E381-8888-F989C0752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B0F0D6-9D3A-68F3-A274-6E916DE05DB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Dry-bulb vs. Wet-bulb temperature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A6058-7700-99ED-36AE-F2715D92342F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Dry‑bulb temperature </a:t>
            </a:r>
            <a:r>
              <a:rPr lang="en-GB" dirty="0"/>
              <a:t>is the temperature of air measured by a standard thermometer exposed to air but kept dry.</a:t>
            </a:r>
            <a:br>
              <a:rPr lang="en-GB" dirty="0"/>
            </a:br>
            <a:r>
              <a:rPr lang="en-GB" dirty="0"/>
              <a:t>Known as normal air temperature.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Wet‑bulb temperature </a:t>
            </a:r>
            <a:r>
              <a:rPr lang="en-GB" dirty="0"/>
              <a:t>is taken using a thermometer with a wet wick wrapped around the bulb. As water evaporates from the wick, it cools the thermometer.</a:t>
            </a:r>
            <a:br>
              <a:rPr lang="en-GB" dirty="0"/>
            </a:br>
            <a:r>
              <a:rPr lang="en-GB" dirty="0"/>
              <a:t>The temperature that air can cool to by evaporation.</a:t>
            </a:r>
          </a:p>
          <a:p>
            <a:pPr>
              <a:spcAft>
                <a:spcPts val="600"/>
              </a:spcAft>
            </a:pPr>
            <a:r>
              <a:rPr lang="en-GB" dirty="0"/>
              <a:t>The </a:t>
            </a:r>
            <a:r>
              <a:rPr lang="en-GB" b="1" dirty="0"/>
              <a:t>difference</a:t>
            </a:r>
            <a:r>
              <a:rPr lang="en-GB" dirty="0"/>
              <a:t> between them tells you how humid the air is: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Large difference → dry air.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Small difference → humid air.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89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A54E8-6397-CF95-6748-C251E524F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4CB32B-B85E-49A1-687D-DDBECAB9F17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Dry-bulb temperature (DBT)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E22D9-C203-8383-1FA2-057D71F23E04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GB" b="1" dirty="0"/>
              <a:t>What it represents</a:t>
            </a:r>
            <a:endParaRPr lang="en-GB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The actual air temperature (what you see on a thermostat or weather report).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 measure of the sensible heat in the air.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Does not account for moisture/humidity.</a:t>
            </a:r>
          </a:p>
          <a:p>
            <a:pPr>
              <a:spcAft>
                <a:spcPts val="600"/>
              </a:spcAft>
            </a:pPr>
            <a:r>
              <a:rPr lang="en-GB" b="1" dirty="0"/>
              <a:t>Why it matters in air conditioning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Used for heating and cooling load calculations.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Forms part of the psychrometric chart.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Helps determine comfort levels and system sizing.</a:t>
            </a:r>
          </a:p>
        </p:txBody>
      </p:sp>
    </p:spTree>
    <p:extLst>
      <p:ext uri="{BB962C8B-B14F-4D97-AF65-F5344CB8AC3E}">
        <p14:creationId xmlns:p14="http://schemas.microsoft.com/office/powerpoint/2010/main" val="139985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48987-DE81-DF22-75BA-69515F28C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503C3C-6F57-9D9D-AF65-2C62FDE124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Wet-bulb temperature (WBT)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7F638-A017-DDD2-FD70-CDC1F0A0A18F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>
              <a:spcAft>
                <a:spcPts val="300"/>
              </a:spcAft>
            </a:pPr>
            <a:r>
              <a:rPr lang="en-GB" b="1" dirty="0"/>
              <a:t>What it represents</a:t>
            </a:r>
            <a:endParaRPr lang="en-GB" dirty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A measure of evaporative cooling potential.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Indicates how much moisture the air contains.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Always equal to or lower than dry‑bulb temperature (except at 100% humidity where DBT = WBT).</a:t>
            </a:r>
          </a:p>
          <a:p>
            <a:pPr>
              <a:spcAft>
                <a:spcPts val="300"/>
              </a:spcAft>
            </a:pPr>
            <a:r>
              <a:rPr lang="en-GB" b="1" dirty="0"/>
              <a:t>Why it matters in air conditioning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Used to calculate humidity, enthalpy, and latent heat.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Essential for understanding cooling coil performance, evaporative coolers, and heat pump efficiency.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Key parameter in the psychrometric process.</a:t>
            </a:r>
          </a:p>
        </p:txBody>
      </p:sp>
    </p:spTree>
    <p:extLst>
      <p:ext uri="{BB962C8B-B14F-4D97-AF65-F5344CB8AC3E}">
        <p14:creationId xmlns:p14="http://schemas.microsoft.com/office/powerpoint/2010/main" val="2276171748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32205e32a907e2b901827440804e3f3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c22a215f315dbc2c33a9704aefd3c278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3EAC62-FC87-4EBD-A98C-4C5F6D6CD6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B8C262-ED8D-4D1A-BF4D-DBE9A6F76DF4}">
  <ds:schemaRefs>
    <ds:schemaRef ds:uri="http://purl.org/dc/terms/"/>
    <ds:schemaRef ds:uri="http://schemas.microsoft.com/office/2006/metadata/properties"/>
    <ds:schemaRef ds:uri="http://purl.org/dc/elements/1.1/"/>
    <ds:schemaRef ds:uri="7c04300a-231c-4281-9146-a98f6f4a7aff"/>
    <ds:schemaRef ds:uri="http://schemas.microsoft.com/office/2006/documentManagement/types"/>
    <ds:schemaRef ds:uri="01e15224-84b2-4570-bdea-a67bb94d092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B62B90-B392-4A3B-B3D8-0688A45C0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330bda6-d095-477b-8893-df3ed8791773}" enabled="1" method="Privileged" siteId="{b6d3492e-0aa1-4a60-840d-b706a96e670d}" removed="0"/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EAL ppt template</Template>
  <TotalTime>67</TotalTime>
  <Words>2881</Words>
  <Application>Microsoft Office PowerPoint</Application>
  <PresentationFormat>Custom</PresentationFormat>
  <Paragraphs>338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Arial</vt:lpstr>
      <vt:lpstr>Calibri</vt:lpstr>
      <vt:lpstr>inherit</vt:lpstr>
      <vt:lpstr>Poppins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 property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Enginuity Slides White Background</dc:title>
  <dc:subject/>
  <dc:creator>Bonita Searle-Barnes</dc:creator>
  <cp:keywords/>
  <dc:description/>
  <cp:lastModifiedBy>Williams, Sian</cp:lastModifiedBy>
  <cp:revision>1</cp:revision>
  <cp:lastPrinted>2019-11-04T14:13:55Z</cp:lastPrinted>
  <dcterms:created xsi:type="dcterms:W3CDTF">2023-02-10T12:36:55Z</dcterms:created>
  <dcterms:modified xsi:type="dcterms:W3CDTF">2026-03-26T13:03:01Z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0x010100CDD05C0E7E0E414EB79F81A23986EA6A</vt:lpwstr>
  </property>
  <property fmtid="{D5CDD505-2E9C-101B-9397-08002B2CF9AE}" pid="3" name="MediaServiceImageTags">
    <vt:lpwstr/>
  </property>
</Properties>
</file>