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17" r:id="rId4"/>
  </p:sldMasterIdLst>
  <p:notesMasterIdLst>
    <p:notesMasterId r:id="rId21"/>
  </p:notesMasterIdLst>
  <p:handoutMasterIdLst>
    <p:handoutMasterId r:id="rId22"/>
  </p:handoutMasterIdLst>
  <p:sldIdLst>
    <p:sldId id="462" r:id="rId5"/>
    <p:sldId id="533" r:id="rId6"/>
    <p:sldId id="496" r:id="rId7"/>
    <p:sldId id="867" r:id="rId8"/>
    <p:sldId id="905" r:id="rId9"/>
    <p:sldId id="906" r:id="rId10"/>
    <p:sldId id="829" r:id="rId11"/>
    <p:sldId id="881" r:id="rId12"/>
    <p:sldId id="882" r:id="rId13"/>
    <p:sldId id="907" r:id="rId14"/>
    <p:sldId id="883" r:id="rId15"/>
    <p:sldId id="884" r:id="rId16"/>
    <p:sldId id="885" r:id="rId17"/>
    <p:sldId id="886" r:id="rId18"/>
    <p:sldId id="904" r:id="rId19"/>
    <p:sldId id="512" r:id="rId20"/>
  </p:sldIdLst>
  <p:sldSz cx="12239625" cy="6840538"/>
  <p:notesSz cx="6858000" cy="9144000"/>
  <p:defaultTextStyle>
    <a:defPPr>
      <a:defRPr lang="en-US"/>
    </a:defPPr>
    <a:lvl1pPr marL="0" algn="l" defTabSz="610545" rtl="0" eaLnBrk="1" latinLnBrk="0" hangingPunct="1">
      <a:defRPr sz="2404" kern="1200">
        <a:solidFill>
          <a:schemeClr val="tx1"/>
        </a:solidFill>
        <a:latin typeface="+mn-lt"/>
        <a:ea typeface="+mn-ea"/>
        <a:cs typeface="+mn-cs"/>
      </a:defRPr>
    </a:lvl1pPr>
    <a:lvl2pPr marL="610545" algn="l" defTabSz="610545" rtl="0" eaLnBrk="1" latinLnBrk="0" hangingPunct="1">
      <a:defRPr sz="2404" kern="1200">
        <a:solidFill>
          <a:schemeClr val="tx1"/>
        </a:solidFill>
        <a:latin typeface="+mn-lt"/>
        <a:ea typeface="+mn-ea"/>
        <a:cs typeface="+mn-cs"/>
      </a:defRPr>
    </a:lvl2pPr>
    <a:lvl3pPr marL="1221090" algn="l" defTabSz="610545" rtl="0" eaLnBrk="1" latinLnBrk="0" hangingPunct="1">
      <a:defRPr sz="2404" kern="1200">
        <a:solidFill>
          <a:schemeClr val="tx1"/>
        </a:solidFill>
        <a:latin typeface="+mn-lt"/>
        <a:ea typeface="+mn-ea"/>
        <a:cs typeface="+mn-cs"/>
      </a:defRPr>
    </a:lvl3pPr>
    <a:lvl4pPr marL="1831635" algn="l" defTabSz="610545" rtl="0" eaLnBrk="1" latinLnBrk="0" hangingPunct="1">
      <a:defRPr sz="2404" kern="1200">
        <a:solidFill>
          <a:schemeClr val="tx1"/>
        </a:solidFill>
        <a:latin typeface="+mn-lt"/>
        <a:ea typeface="+mn-ea"/>
        <a:cs typeface="+mn-cs"/>
      </a:defRPr>
    </a:lvl4pPr>
    <a:lvl5pPr marL="2442180" algn="l" defTabSz="610545" rtl="0" eaLnBrk="1" latinLnBrk="0" hangingPunct="1">
      <a:defRPr sz="2404" kern="1200">
        <a:solidFill>
          <a:schemeClr val="tx1"/>
        </a:solidFill>
        <a:latin typeface="+mn-lt"/>
        <a:ea typeface="+mn-ea"/>
        <a:cs typeface="+mn-cs"/>
      </a:defRPr>
    </a:lvl5pPr>
    <a:lvl6pPr marL="3052724" algn="l" defTabSz="610545" rtl="0" eaLnBrk="1" latinLnBrk="0" hangingPunct="1">
      <a:defRPr sz="2404" kern="1200">
        <a:solidFill>
          <a:schemeClr val="tx1"/>
        </a:solidFill>
        <a:latin typeface="+mn-lt"/>
        <a:ea typeface="+mn-ea"/>
        <a:cs typeface="+mn-cs"/>
      </a:defRPr>
    </a:lvl6pPr>
    <a:lvl7pPr marL="3663269" algn="l" defTabSz="610545" rtl="0" eaLnBrk="1" latinLnBrk="0" hangingPunct="1">
      <a:defRPr sz="2404" kern="1200">
        <a:solidFill>
          <a:schemeClr val="tx1"/>
        </a:solidFill>
        <a:latin typeface="+mn-lt"/>
        <a:ea typeface="+mn-ea"/>
        <a:cs typeface="+mn-cs"/>
      </a:defRPr>
    </a:lvl7pPr>
    <a:lvl8pPr marL="4273814" algn="l" defTabSz="610545" rtl="0" eaLnBrk="1" latinLnBrk="0" hangingPunct="1">
      <a:defRPr sz="2404" kern="1200">
        <a:solidFill>
          <a:schemeClr val="tx1"/>
        </a:solidFill>
        <a:latin typeface="+mn-lt"/>
        <a:ea typeface="+mn-ea"/>
        <a:cs typeface="+mn-cs"/>
      </a:defRPr>
    </a:lvl8pPr>
    <a:lvl9pPr marL="4884359" algn="l" defTabSz="610545" rtl="0" eaLnBrk="1" latinLnBrk="0" hangingPunct="1">
      <a:defRPr sz="240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82204D-4A0B-FB87-22B0-EFD1E15448D1}" name="Bonita Searle-Barnes" initials="BSB" userId="S::bonita.searle-barnes@eal.org.uk::e782127f-826a-4a83-a372-afedaa2e0d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3AFE"/>
    <a:srgbClr val="3432E1"/>
    <a:srgbClr val="FC4421"/>
    <a:srgbClr val="170030"/>
    <a:srgbClr val="3C3AFF"/>
    <a:srgbClr val="3B3AFF"/>
    <a:srgbClr val="21C79D"/>
    <a:srgbClr val="170130"/>
    <a:srgbClr val="6ECEAE"/>
    <a:srgbClr val="B9B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F47CE2-7CD2-4305-9A79-DEF592170CAE}" v="1" dt="2026-03-26T13:01:39.7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55"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6-03-23T12:11:31.525" v="47" actId="20577"/>
      <pc:docMkLst>
        <pc:docMk/>
      </pc:docMkLst>
      <pc:sldChg chg="modNotesTx">
        <pc:chgData name="John, Catherine" userId="36b10958-3fe6-4d82-9cee-736ae9074b3f" providerId="ADAL" clId="{7CE9EBFF-1EB6-4E95-820E-35801409E55C}" dt="2026-03-23T12:07:58.714" v="36" actId="6549"/>
        <pc:sldMkLst>
          <pc:docMk/>
          <pc:sldMk cId="963223318" sldId="496"/>
        </pc:sldMkLst>
      </pc:sldChg>
      <pc:sldChg chg="modSp mod">
        <pc:chgData name="John, Catherine" userId="36b10958-3fe6-4d82-9cee-736ae9074b3f" providerId="ADAL" clId="{7CE9EBFF-1EB6-4E95-820E-35801409E55C}" dt="2026-03-23T12:05:54.238" v="2" actId="113"/>
        <pc:sldMkLst>
          <pc:docMk/>
          <pc:sldMk cId="1505718859" sldId="533"/>
        </pc:sldMkLst>
        <pc:spChg chg="mod">
          <ac:chgData name="John, Catherine" userId="36b10958-3fe6-4d82-9cee-736ae9074b3f" providerId="ADAL" clId="{7CE9EBFF-1EB6-4E95-820E-35801409E55C}" dt="2026-03-23T12:05:54.238" v="2" actId="113"/>
          <ac:spMkLst>
            <pc:docMk/>
            <pc:sldMk cId="1505718859" sldId="533"/>
            <ac:spMk id="2" creationId="{E80F37B8-0138-0DD3-F2FE-EBAF279079A1}"/>
          </ac:spMkLst>
        </pc:spChg>
      </pc:sldChg>
      <pc:sldChg chg="modSp mod">
        <pc:chgData name="John, Catherine" userId="36b10958-3fe6-4d82-9cee-736ae9074b3f" providerId="ADAL" clId="{7CE9EBFF-1EB6-4E95-820E-35801409E55C}" dt="2026-03-23T12:09:18.493" v="45" actId="6549"/>
        <pc:sldMkLst>
          <pc:docMk/>
          <pc:sldMk cId="625754985" sldId="829"/>
        </pc:sldMkLst>
        <pc:spChg chg="mod">
          <ac:chgData name="John, Catherine" userId="36b10958-3fe6-4d82-9cee-736ae9074b3f" providerId="ADAL" clId="{7CE9EBFF-1EB6-4E95-820E-35801409E55C}" dt="2026-03-23T12:09:18.493" v="45" actId="6549"/>
          <ac:spMkLst>
            <pc:docMk/>
            <pc:sldMk cId="625754985" sldId="829"/>
            <ac:spMk id="6" creationId="{2E205D8B-0098-6033-65D6-2A5EEB12D958}"/>
          </ac:spMkLst>
        </pc:spChg>
      </pc:sldChg>
      <pc:sldChg chg="modSp mod">
        <pc:chgData name="John, Catherine" userId="36b10958-3fe6-4d82-9cee-736ae9074b3f" providerId="ADAL" clId="{7CE9EBFF-1EB6-4E95-820E-35801409E55C}" dt="2026-03-23T12:09:11.406" v="42" actId="20577"/>
        <pc:sldMkLst>
          <pc:docMk/>
          <pc:sldMk cId="2468715690" sldId="867"/>
        </pc:sldMkLst>
        <pc:spChg chg="mod">
          <ac:chgData name="John, Catherine" userId="36b10958-3fe6-4d82-9cee-736ae9074b3f" providerId="ADAL" clId="{7CE9EBFF-1EB6-4E95-820E-35801409E55C}" dt="2026-03-23T12:09:11.406" v="42" actId="20577"/>
          <ac:spMkLst>
            <pc:docMk/>
            <pc:sldMk cId="2468715690" sldId="867"/>
            <ac:spMk id="6" creationId="{BE6F813F-F81F-25BF-0C6E-E5D007E9DCCD}"/>
          </ac:spMkLst>
        </pc:spChg>
      </pc:sldChg>
      <pc:sldChg chg="modSp mod">
        <pc:chgData name="John, Catherine" userId="36b10958-3fe6-4d82-9cee-736ae9074b3f" providerId="ADAL" clId="{7CE9EBFF-1EB6-4E95-820E-35801409E55C}" dt="2026-03-23T12:11:31.525" v="47" actId="20577"/>
        <pc:sldMkLst>
          <pc:docMk/>
          <pc:sldMk cId="1655143761" sldId="886"/>
        </pc:sldMkLst>
        <pc:spChg chg="mod">
          <ac:chgData name="John, Catherine" userId="36b10958-3fe6-4d82-9cee-736ae9074b3f" providerId="ADAL" clId="{7CE9EBFF-1EB6-4E95-820E-35801409E55C}" dt="2026-03-23T12:11:31.525" v="47" actId="20577"/>
          <ac:spMkLst>
            <pc:docMk/>
            <pc:sldMk cId="1655143761" sldId="886"/>
            <ac:spMk id="4" creationId="{AC2A4FAA-1232-2F58-40BD-BD2FBC408C0A}"/>
          </ac:spMkLst>
        </pc:spChg>
      </pc:sldChg>
      <pc:sldChg chg="modSp mod">
        <pc:chgData name="John, Catherine" userId="36b10958-3fe6-4d82-9cee-736ae9074b3f" providerId="ADAL" clId="{7CE9EBFF-1EB6-4E95-820E-35801409E55C}" dt="2026-03-23T12:06:07.207" v="3" actId="113"/>
        <pc:sldMkLst>
          <pc:docMk/>
          <pc:sldMk cId="3101907104" sldId="904"/>
        </pc:sldMkLst>
        <pc:spChg chg="mod">
          <ac:chgData name="John, Catherine" userId="36b10958-3fe6-4d82-9cee-736ae9074b3f" providerId="ADAL" clId="{7CE9EBFF-1EB6-4E95-820E-35801409E55C}" dt="2026-03-23T12:06:07.207" v="3" actId="113"/>
          <ac:spMkLst>
            <pc:docMk/>
            <pc:sldMk cId="3101907104" sldId="904"/>
            <ac:spMk id="3" creationId="{A4A8090E-8FA3-327C-7B31-307339F46C79}"/>
          </ac:spMkLst>
        </pc:spChg>
      </pc:sldChg>
      <pc:sldChg chg="modSp mod">
        <pc:chgData name="John, Catherine" userId="36b10958-3fe6-4d82-9cee-736ae9074b3f" providerId="ADAL" clId="{7CE9EBFF-1EB6-4E95-820E-35801409E55C}" dt="2026-03-23T12:09:06.278" v="40" actId="20577"/>
        <pc:sldMkLst>
          <pc:docMk/>
          <pc:sldMk cId="496795725" sldId="905"/>
        </pc:sldMkLst>
        <pc:spChg chg="mod">
          <ac:chgData name="John, Catherine" userId="36b10958-3fe6-4d82-9cee-736ae9074b3f" providerId="ADAL" clId="{7CE9EBFF-1EB6-4E95-820E-35801409E55C}" dt="2026-03-23T12:09:06.278" v="40" actId="20577"/>
          <ac:spMkLst>
            <pc:docMk/>
            <pc:sldMk cId="496795725" sldId="905"/>
            <ac:spMk id="6" creationId="{3D83E4EE-B336-8170-8385-294BB06D1820}"/>
          </ac:spMkLst>
        </pc:spChg>
      </pc:sldChg>
      <pc:sldChg chg="modSp mod">
        <pc:chgData name="John, Catherine" userId="36b10958-3fe6-4d82-9cee-736ae9074b3f" providerId="ADAL" clId="{7CE9EBFF-1EB6-4E95-820E-35801409E55C}" dt="2026-03-23T12:09:02.762" v="38" actId="20577"/>
        <pc:sldMkLst>
          <pc:docMk/>
          <pc:sldMk cId="3261050285" sldId="906"/>
        </pc:sldMkLst>
        <pc:spChg chg="mod">
          <ac:chgData name="John, Catherine" userId="36b10958-3fe6-4d82-9cee-736ae9074b3f" providerId="ADAL" clId="{7CE9EBFF-1EB6-4E95-820E-35801409E55C}" dt="2026-03-23T12:09:02.762" v="38" actId="20577"/>
          <ac:spMkLst>
            <pc:docMk/>
            <pc:sldMk cId="3261050285" sldId="906"/>
            <ac:spMk id="6" creationId="{6879AB6E-1DC3-D77F-4FF8-FB2F1D622770}"/>
          </ac:spMkLst>
        </pc:spChg>
      </pc:sldChg>
    </pc:docChg>
  </pc:docChgLst>
  <pc:docChgLst>
    <pc:chgData name="Williams, Sian" userId="f643701a-3517-4348-bd1c-bbad90f72c55" providerId="ADAL" clId="{66DBB4B2-6617-4A67-9DB0-51A02D214305}"/>
    <pc:docChg chg="modSld modMainMaster">
      <pc:chgData name="Williams, Sian" userId="f643701a-3517-4348-bd1c-bbad90f72c55" providerId="ADAL" clId="{66DBB4B2-6617-4A67-9DB0-51A02D214305}" dt="2026-03-26T13:01:54.567" v="50" actId="20577"/>
      <pc:docMkLst>
        <pc:docMk/>
      </pc:docMkLst>
      <pc:sldChg chg="modSp">
        <pc:chgData name="Williams, Sian" userId="f643701a-3517-4348-bd1c-bbad90f72c55" providerId="ADAL" clId="{66DBB4B2-6617-4A67-9DB0-51A02D214305}" dt="2026-03-26T13:01:39.767" v="39"/>
        <pc:sldMkLst>
          <pc:docMk/>
          <pc:sldMk cId="4139293381" sldId="462"/>
        </pc:sldMkLst>
        <pc:spChg chg="mod">
          <ac:chgData name="Williams, Sian" userId="f643701a-3517-4348-bd1c-bbad90f72c55" providerId="ADAL" clId="{66DBB4B2-6617-4A67-9DB0-51A02D214305}" dt="2026-03-26T13:01:39.767" v="39"/>
          <ac:spMkLst>
            <pc:docMk/>
            <pc:sldMk cId="4139293381" sldId="462"/>
            <ac:spMk id="3" creationId="{C071156A-2242-124B-AF49-34A979232ED8}"/>
          </ac:spMkLst>
        </pc:spChg>
      </pc:sldChg>
      <pc:sldChg chg="addSp modSp mod">
        <pc:chgData name="Williams, Sian" userId="f643701a-3517-4348-bd1c-bbad90f72c55" providerId="ADAL" clId="{66DBB4B2-6617-4A67-9DB0-51A02D214305}" dt="2026-03-19T10:45:43.694" v="38"/>
        <pc:sldMkLst>
          <pc:docMk/>
          <pc:sldMk cId="2402489006" sldId="512"/>
        </pc:sldMkLst>
        <pc:spChg chg="mod">
          <ac:chgData name="Williams, Sian" userId="f643701a-3517-4348-bd1c-bbad90f72c55" providerId="ADAL" clId="{66DBB4B2-6617-4A67-9DB0-51A02D214305}" dt="2026-03-19T10:45:31.591" v="36" actId="1076"/>
          <ac:spMkLst>
            <pc:docMk/>
            <pc:sldMk cId="2402489006" sldId="512"/>
            <ac:spMk id="2" creationId="{F56A263D-E434-EDCC-27AC-438D9B696266}"/>
          </ac:spMkLst>
        </pc:spChg>
        <pc:spChg chg="add mod">
          <ac:chgData name="Williams, Sian" userId="f643701a-3517-4348-bd1c-bbad90f72c55" providerId="ADAL" clId="{66DBB4B2-6617-4A67-9DB0-51A02D214305}" dt="2026-03-19T10:45:43.694" v="38"/>
          <ac:spMkLst>
            <pc:docMk/>
            <pc:sldMk cId="2402489006" sldId="512"/>
            <ac:spMk id="4" creationId="{52D1B570-6F1D-084E-9419-DD109ACF2E9A}"/>
          </ac:spMkLst>
        </pc:spChg>
      </pc:sldChg>
      <pc:sldChg chg="modSp mod">
        <pc:chgData name="Williams, Sian" userId="f643701a-3517-4348-bd1c-bbad90f72c55" providerId="ADAL" clId="{66DBB4B2-6617-4A67-9DB0-51A02D214305}" dt="2026-03-19T10:43:54.019" v="8" actId="20577"/>
        <pc:sldMkLst>
          <pc:docMk/>
          <pc:sldMk cId="1505718859" sldId="533"/>
        </pc:sldMkLst>
        <pc:spChg chg="mod">
          <ac:chgData name="Williams, Sian" userId="f643701a-3517-4348-bd1c-bbad90f72c55" providerId="ADAL" clId="{66DBB4B2-6617-4A67-9DB0-51A02D214305}" dt="2026-03-19T10:43:54.019" v="8" actId="20577"/>
          <ac:spMkLst>
            <pc:docMk/>
            <pc:sldMk cId="1505718859" sldId="533"/>
            <ac:spMk id="2" creationId="{E80F37B8-0138-0DD3-F2FE-EBAF279079A1}"/>
          </ac:spMkLst>
        </pc:spChg>
      </pc:sldChg>
      <pc:sldChg chg="modSp mod">
        <pc:chgData name="Williams, Sian" userId="f643701a-3517-4348-bd1c-bbad90f72c55" providerId="ADAL" clId="{66DBB4B2-6617-4A67-9DB0-51A02D214305}" dt="2026-03-19T10:44:34.023" v="16" actId="20577"/>
        <pc:sldMkLst>
          <pc:docMk/>
          <pc:sldMk cId="625754985" sldId="829"/>
        </pc:sldMkLst>
        <pc:spChg chg="mod">
          <ac:chgData name="Williams, Sian" userId="f643701a-3517-4348-bd1c-bbad90f72c55" providerId="ADAL" clId="{66DBB4B2-6617-4A67-9DB0-51A02D214305}" dt="2026-03-19T10:44:34.023" v="16" actId="20577"/>
          <ac:spMkLst>
            <pc:docMk/>
            <pc:sldMk cId="625754985" sldId="829"/>
            <ac:spMk id="6" creationId="{2E205D8B-0098-6033-65D6-2A5EEB12D958}"/>
          </ac:spMkLst>
        </pc:spChg>
      </pc:sldChg>
      <pc:sldChg chg="modSp mod">
        <pc:chgData name="Williams, Sian" userId="f643701a-3517-4348-bd1c-bbad90f72c55" providerId="ADAL" clId="{66DBB4B2-6617-4A67-9DB0-51A02D214305}" dt="2026-03-19T10:44:46.744" v="17" actId="20577"/>
        <pc:sldMkLst>
          <pc:docMk/>
          <pc:sldMk cId="1214631198" sldId="882"/>
        </pc:sldMkLst>
        <pc:spChg chg="mod">
          <ac:chgData name="Williams, Sian" userId="f643701a-3517-4348-bd1c-bbad90f72c55" providerId="ADAL" clId="{66DBB4B2-6617-4A67-9DB0-51A02D214305}" dt="2026-03-19T10:44:46.744" v="17" actId="20577"/>
          <ac:spMkLst>
            <pc:docMk/>
            <pc:sldMk cId="1214631198" sldId="882"/>
            <ac:spMk id="6" creationId="{72235E17-AD2A-ED7B-25B6-03C21D3AF530}"/>
          </ac:spMkLst>
        </pc:spChg>
      </pc:sldChg>
      <pc:sldChg chg="modSp mod">
        <pc:chgData name="Williams, Sian" userId="f643701a-3517-4348-bd1c-bbad90f72c55" providerId="ADAL" clId="{66DBB4B2-6617-4A67-9DB0-51A02D214305}" dt="2026-03-19T10:45:01.592" v="22" actId="20577"/>
        <pc:sldMkLst>
          <pc:docMk/>
          <pc:sldMk cId="4116895786" sldId="884"/>
        </pc:sldMkLst>
        <pc:spChg chg="mod">
          <ac:chgData name="Williams, Sian" userId="f643701a-3517-4348-bd1c-bbad90f72c55" providerId="ADAL" clId="{66DBB4B2-6617-4A67-9DB0-51A02D214305}" dt="2026-03-19T10:45:01.592" v="22" actId="20577"/>
          <ac:spMkLst>
            <pc:docMk/>
            <pc:sldMk cId="4116895786" sldId="884"/>
            <ac:spMk id="4" creationId="{E96DA9CF-1DCB-BEE6-D381-D0DFB0864511}"/>
          </ac:spMkLst>
        </pc:spChg>
      </pc:sldChg>
      <pc:sldChg chg="modSp mod">
        <pc:chgData name="Williams, Sian" userId="f643701a-3517-4348-bd1c-bbad90f72c55" providerId="ADAL" clId="{66DBB4B2-6617-4A67-9DB0-51A02D214305}" dt="2026-03-19T10:45:07.097" v="23" actId="20577"/>
        <pc:sldMkLst>
          <pc:docMk/>
          <pc:sldMk cId="4288228408" sldId="885"/>
        </pc:sldMkLst>
        <pc:spChg chg="mod">
          <ac:chgData name="Williams, Sian" userId="f643701a-3517-4348-bd1c-bbad90f72c55" providerId="ADAL" clId="{66DBB4B2-6617-4A67-9DB0-51A02D214305}" dt="2026-03-19T10:45:07.097" v="23" actId="20577"/>
          <ac:spMkLst>
            <pc:docMk/>
            <pc:sldMk cId="4288228408" sldId="885"/>
            <ac:spMk id="6" creationId="{09D374DC-67E7-852B-9E49-3D333A8B75F5}"/>
          </ac:spMkLst>
        </pc:spChg>
      </pc:sldChg>
      <pc:sldChg chg="modSp mod">
        <pc:chgData name="Williams, Sian" userId="f643701a-3517-4348-bd1c-bbad90f72c55" providerId="ADAL" clId="{66DBB4B2-6617-4A67-9DB0-51A02D214305}" dt="2026-03-19T10:45:20.159" v="30" actId="20577"/>
        <pc:sldMkLst>
          <pc:docMk/>
          <pc:sldMk cId="1655143761" sldId="886"/>
        </pc:sldMkLst>
        <pc:spChg chg="mod">
          <ac:chgData name="Williams, Sian" userId="f643701a-3517-4348-bd1c-bbad90f72c55" providerId="ADAL" clId="{66DBB4B2-6617-4A67-9DB0-51A02D214305}" dt="2026-03-19T10:45:20.159" v="30" actId="20577"/>
          <ac:spMkLst>
            <pc:docMk/>
            <pc:sldMk cId="1655143761" sldId="886"/>
            <ac:spMk id="4" creationId="{AC2A4FAA-1232-2F58-40BD-BD2FBC408C0A}"/>
          </ac:spMkLst>
        </pc:spChg>
      </pc:sldChg>
      <pc:sldChg chg="modSp mod">
        <pc:chgData name="Williams, Sian" userId="f643701a-3517-4348-bd1c-bbad90f72c55" providerId="ADAL" clId="{66DBB4B2-6617-4A67-9DB0-51A02D214305}" dt="2026-03-19T10:45:26.544" v="35" actId="20577"/>
        <pc:sldMkLst>
          <pc:docMk/>
          <pc:sldMk cId="3101907104" sldId="904"/>
        </pc:sldMkLst>
        <pc:spChg chg="mod">
          <ac:chgData name="Williams, Sian" userId="f643701a-3517-4348-bd1c-bbad90f72c55" providerId="ADAL" clId="{66DBB4B2-6617-4A67-9DB0-51A02D214305}" dt="2026-03-19T10:45:26.544" v="35" actId="20577"/>
          <ac:spMkLst>
            <pc:docMk/>
            <pc:sldMk cId="3101907104" sldId="904"/>
            <ac:spMk id="3" creationId="{A4A8090E-8FA3-327C-7B31-307339F46C79}"/>
          </ac:spMkLst>
        </pc:spChg>
      </pc:sldChg>
      <pc:sldChg chg="modSp mod">
        <pc:chgData name="Williams, Sian" userId="f643701a-3517-4348-bd1c-bbad90f72c55" providerId="ADAL" clId="{66DBB4B2-6617-4A67-9DB0-51A02D214305}" dt="2026-03-19T10:44:20.337" v="13" actId="20577"/>
        <pc:sldMkLst>
          <pc:docMk/>
          <pc:sldMk cId="496795725" sldId="905"/>
        </pc:sldMkLst>
        <pc:spChg chg="mod">
          <ac:chgData name="Williams, Sian" userId="f643701a-3517-4348-bd1c-bbad90f72c55" providerId="ADAL" clId="{66DBB4B2-6617-4A67-9DB0-51A02D214305}" dt="2026-03-19T10:44:20.337" v="13" actId="20577"/>
          <ac:spMkLst>
            <pc:docMk/>
            <pc:sldMk cId="496795725" sldId="905"/>
            <ac:spMk id="6" creationId="{3D83E4EE-B336-8170-8385-294BB06D1820}"/>
          </ac:spMkLst>
        </pc:spChg>
      </pc:sldChg>
      <pc:sldChg chg="modSp mod">
        <pc:chgData name="Williams, Sian" userId="f643701a-3517-4348-bd1c-bbad90f72c55" providerId="ADAL" clId="{66DBB4B2-6617-4A67-9DB0-51A02D214305}" dt="2026-03-19T10:44:28.986" v="14" actId="20577"/>
        <pc:sldMkLst>
          <pc:docMk/>
          <pc:sldMk cId="3261050285" sldId="906"/>
        </pc:sldMkLst>
        <pc:spChg chg="mod">
          <ac:chgData name="Williams, Sian" userId="f643701a-3517-4348-bd1c-bbad90f72c55" providerId="ADAL" clId="{66DBB4B2-6617-4A67-9DB0-51A02D214305}" dt="2026-03-19T10:44:28.986" v="14" actId="20577"/>
          <ac:spMkLst>
            <pc:docMk/>
            <pc:sldMk cId="3261050285" sldId="906"/>
            <ac:spMk id="6" creationId="{6879AB6E-1DC3-D77F-4FF8-FB2F1D622770}"/>
          </ac:spMkLst>
        </pc:spChg>
      </pc:sldChg>
      <pc:sldChg chg="modSp mod">
        <pc:chgData name="Williams, Sian" userId="f643701a-3517-4348-bd1c-bbad90f72c55" providerId="ADAL" clId="{66DBB4B2-6617-4A67-9DB0-51A02D214305}" dt="2026-03-19T10:44:50.210" v="18" actId="20577"/>
        <pc:sldMkLst>
          <pc:docMk/>
          <pc:sldMk cId="1075100370" sldId="907"/>
        </pc:sldMkLst>
        <pc:spChg chg="mod">
          <ac:chgData name="Williams, Sian" userId="f643701a-3517-4348-bd1c-bbad90f72c55" providerId="ADAL" clId="{66DBB4B2-6617-4A67-9DB0-51A02D214305}" dt="2026-03-19T10:44:50.210" v="18" actId="20577"/>
          <ac:spMkLst>
            <pc:docMk/>
            <pc:sldMk cId="1075100370" sldId="907"/>
            <ac:spMk id="6" creationId="{82C7C7E9-156B-B7D1-219E-92E7DFDF0482}"/>
          </ac:spMkLst>
        </pc:spChg>
      </pc:sldChg>
      <pc:sldMasterChg chg="addSp modSp mod">
        <pc:chgData name="Williams, Sian" userId="f643701a-3517-4348-bd1c-bbad90f72c55" providerId="ADAL" clId="{66DBB4B2-6617-4A67-9DB0-51A02D214305}" dt="2026-03-26T13:01:54.567" v="50" actId="20577"/>
        <pc:sldMasterMkLst>
          <pc:docMk/>
          <pc:sldMasterMk cId="908369171" sldId="2147484117"/>
        </pc:sldMasterMkLst>
        <pc:spChg chg="mod">
          <ac:chgData name="Williams, Sian" userId="f643701a-3517-4348-bd1c-bbad90f72c55" providerId="ADAL" clId="{66DBB4B2-6617-4A67-9DB0-51A02D214305}" dt="2026-03-26T13:01:54.567" v="50" actId="20577"/>
          <ac:spMkLst>
            <pc:docMk/>
            <pc:sldMasterMk cId="908369171" sldId="2147484117"/>
            <ac:spMk id="2" creationId="{F11F9EB2-CBA3-538C-14CD-A9AF21E12E37}"/>
          </ac:spMkLst>
        </pc:spChg>
        <pc:picChg chg="add mod">
          <ac:chgData name="Williams, Sian" userId="f643701a-3517-4348-bd1c-bbad90f72c55" providerId="ADAL" clId="{66DBB4B2-6617-4A67-9DB0-51A02D214305}" dt="2026-03-19T10:43:40.649" v="3" actId="1076"/>
          <ac:picMkLst>
            <pc:docMk/>
            <pc:sldMasterMk cId="908369171" sldId="2147484117"/>
            <ac:picMk id="4" creationId="{710722F5-8BA8-5E46-23C7-D9AF3BDBCECD}"/>
          </ac:picMkLst>
        </pc:picChg>
      </pc:sldMasterChg>
    </pc:docChg>
  </pc:docChgLst>
  <pc:docChgLst>
    <pc:chgData name="Bonita Searle-Barnes" userId="e782127f-826a-4a83-a372-afedaa2e0d4f" providerId="ADAL" clId="{FA3BD239-4B9A-4CBA-8CF5-F7BFBEA885D5}"/>
    <pc:docChg chg="undo redo custSel addSld modSld">
      <pc:chgData name="Bonita Searle-Barnes" userId="e782127f-826a-4a83-a372-afedaa2e0d4f" providerId="ADAL" clId="{FA3BD239-4B9A-4CBA-8CF5-F7BFBEA885D5}" dt="2026-03-16T12:21:50.725" v="710" actId="20577"/>
      <pc:docMkLst>
        <pc:docMk/>
      </pc:docMkLst>
      <pc:sldChg chg="modSp mod">
        <pc:chgData name="Bonita Searle-Barnes" userId="e782127f-826a-4a83-a372-afedaa2e0d4f" providerId="ADAL" clId="{FA3BD239-4B9A-4CBA-8CF5-F7BFBEA885D5}" dt="2026-03-16T11:53:36.673" v="19" actId="20577"/>
        <pc:sldMkLst>
          <pc:docMk/>
          <pc:sldMk cId="4139293381" sldId="462"/>
        </pc:sldMkLst>
        <pc:spChg chg="mod">
          <ac:chgData name="Bonita Searle-Barnes" userId="e782127f-826a-4a83-a372-afedaa2e0d4f" providerId="ADAL" clId="{FA3BD239-4B9A-4CBA-8CF5-F7BFBEA885D5}" dt="2026-03-16T11:53:36.673" v="19" actId="20577"/>
          <ac:spMkLst>
            <pc:docMk/>
            <pc:sldMk cId="4139293381" sldId="462"/>
            <ac:spMk id="3" creationId="{C071156A-2242-124B-AF49-34A979232ED8}"/>
          </ac:spMkLst>
        </pc:spChg>
      </pc:sldChg>
      <pc:sldChg chg="addSp delSp modSp mod modNotesTx">
        <pc:chgData name="Bonita Searle-Barnes" userId="e782127f-826a-4a83-a372-afedaa2e0d4f" providerId="ADAL" clId="{FA3BD239-4B9A-4CBA-8CF5-F7BFBEA885D5}" dt="2026-03-16T12:21:50.725" v="710" actId="20577"/>
        <pc:sldMkLst>
          <pc:docMk/>
          <pc:sldMk cId="963223318" sldId="496"/>
        </pc:sldMkLst>
        <pc:spChg chg="add mod">
          <ac:chgData name="Bonita Searle-Barnes" userId="e782127f-826a-4a83-a372-afedaa2e0d4f" providerId="ADAL" clId="{FA3BD239-4B9A-4CBA-8CF5-F7BFBEA885D5}" dt="2026-03-16T12:17:02.509" v="271" actId="12"/>
          <ac:spMkLst>
            <pc:docMk/>
            <pc:sldMk cId="963223318" sldId="496"/>
            <ac:spMk id="5" creationId="{9BDD1874-7DD3-FD7B-454D-CC1AE214523C}"/>
          </ac:spMkLst>
        </pc:spChg>
      </pc:sldChg>
      <pc:sldChg chg="modSp mod">
        <pc:chgData name="Bonita Searle-Barnes" userId="e782127f-826a-4a83-a372-afedaa2e0d4f" providerId="ADAL" clId="{FA3BD239-4B9A-4CBA-8CF5-F7BFBEA885D5}" dt="2026-03-16T12:14:36.411" v="225" actId="948"/>
        <pc:sldMkLst>
          <pc:docMk/>
          <pc:sldMk cId="1505718859" sldId="533"/>
        </pc:sldMkLst>
        <pc:spChg chg="mod">
          <ac:chgData name="Bonita Searle-Barnes" userId="e782127f-826a-4a83-a372-afedaa2e0d4f" providerId="ADAL" clId="{FA3BD239-4B9A-4CBA-8CF5-F7BFBEA885D5}" dt="2026-03-16T12:14:36.411" v="225" actId="948"/>
          <ac:spMkLst>
            <pc:docMk/>
            <pc:sldMk cId="1505718859" sldId="533"/>
            <ac:spMk id="2" creationId="{E80F37B8-0138-0DD3-F2FE-EBAF279079A1}"/>
          </ac:spMkLst>
        </pc:spChg>
      </pc:sldChg>
      <pc:sldChg chg="modSp mod">
        <pc:chgData name="Bonita Searle-Barnes" userId="e782127f-826a-4a83-a372-afedaa2e0d4f" providerId="ADAL" clId="{FA3BD239-4B9A-4CBA-8CF5-F7BFBEA885D5}" dt="2026-03-16T12:02:49.215" v="133" actId="948"/>
        <pc:sldMkLst>
          <pc:docMk/>
          <pc:sldMk cId="625754985" sldId="829"/>
        </pc:sldMkLst>
        <pc:spChg chg="mod">
          <ac:chgData name="Bonita Searle-Barnes" userId="e782127f-826a-4a83-a372-afedaa2e0d4f" providerId="ADAL" clId="{FA3BD239-4B9A-4CBA-8CF5-F7BFBEA885D5}" dt="2026-03-16T12:01:27.745" v="124"/>
          <ac:spMkLst>
            <pc:docMk/>
            <pc:sldMk cId="625754985" sldId="829"/>
            <ac:spMk id="3" creationId="{E8DAE341-9378-B5FD-34F6-35CFAD2E4CF4}"/>
          </ac:spMkLst>
        </pc:spChg>
        <pc:spChg chg="mod">
          <ac:chgData name="Bonita Searle-Barnes" userId="e782127f-826a-4a83-a372-afedaa2e0d4f" providerId="ADAL" clId="{FA3BD239-4B9A-4CBA-8CF5-F7BFBEA885D5}" dt="2026-03-16T12:02:49.215" v="133" actId="948"/>
          <ac:spMkLst>
            <pc:docMk/>
            <pc:sldMk cId="625754985" sldId="829"/>
            <ac:spMk id="6" creationId="{2E205D8B-0098-6033-65D6-2A5EEB12D958}"/>
          </ac:spMkLst>
        </pc:spChg>
      </pc:sldChg>
      <pc:sldChg chg="modSp mod">
        <pc:chgData name="Bonita Searle-Barnes" userId="e782127f-826a-4a83-a372-afedaa2e0d4f" providerId="ADAL" clId="{FA3BD239-4B9A-4CBA-8CF5-F7BFBEA885D5}" dt="2026-03-16T11:58:20.748" v="103" actId="113"/>
        <pc:sldMkLst>
          <pc:docMk/>
          <pc:sldMk cId="2468715690" sldId="867"/>
        </pc:sldMkLst>
        <pc:spChg chg="mod">
          <ac:chgData name="Bonita Searle-Barnes" userId="e782127f-826a-4a83-a372-afedaa2e0d4f" providerId="ADAL" clId="{FA3BD239-4B9A-4CBA-8CF5-F7BFBEA885D5}" dt="2026-03-16T11:56:54.238" v="87"/>
          <ac:spMkLst>
            <pc:docMk/>
            <pc:sldMk cId="2468715690" sldId="867"/>
            <ac:spMk id="3" creationId="{302B886A-83F2-89B9-0663-728D3885C0D6}"/>
          </ac:spMkLst>
        </pc:spChg>
        <pc:spChg chg="mod">
          <ac:chgData name="Bonita Searle-Barnes" userId="e782127f-826a-4a83-a372-afedaa2e0d4f" providerId="ADAL" clId="{FA3BD239-4B9A-4CBA-8CF5-F7BFBEA885D5}" dt="2026-03-16T11:58:20.748" v="103" actId="113"/>
          <ac:spMkLst>
            <pc:docMk/>
            <pc:sldMk cId="2468715690" sldId="867"/>
            <ac:spMk id="6" creationId="{BE6F813F-F81F-25BF-0C6E-E5D007E9DCCD}"/>
          </ac:spMkLst>
        </pc:spChg>
      </pc:sldChg>
      <pc:sldChg chg="modSp mod">
        <pc:chgData name="Bonita Searle-Barnes" userId="e782127f-826a-4a83-a372-afedaa2e0d4f" providerId="ADAL" clId="{FA3BD239-4B9A-4CBA-8CF5-F7BFBEA885D5}" dt="2026-03-16T12:04:01.051" v="142" actId="948"/>
        <pc:sldMkLst>
          <pc:docMk/>
          <pc:sldMk cId="297995750" sldId="881"/>
        </pc:sldMkLst>
        <pc:spChg chg="mod">
          <ac:chgData name="Bonita Searle-Barnes" userId="e782127f-826a-4a83-a372-afedaa2e0d4f" providerId="ADAL" clId="{FA3BD239-4B9A-4CBA-8CF5-F7BFBEA885D5}" dt="2026-03-16T12:03:11.762" v="134"/>
          <ac:spMkLst>
            <pc:docMk/>
            <pc:sldMk cId="297995750" sldId="881"/>
            <ac:spMk id="3" creationId="{8F672512-1D8A-6A97-D842-CB9BC5C033E3}"/>
          </ac:spMkLst>
        </pc:spChg>
        <pc:spChg chg="mod">
          <ac:chgData name="Bonita Searle-Barnes" userId="e782127f-826a-4a83-a372-afedaa2e0d4f" providerId="ADAL" clId="{FA3BD239-4B9A-4CBA-8CF5-F7BFBEA885D5}" dt="2026-03-16T12:04:01.051" v="142" actId="948"/>
          <ac:spMkLst>
            <pc:docMk/>
            <pc:sldMk cId="297995750" sldId="881"/>
            <ac:spMk id="6" creationId="{F8DB2902-CB64-0C69-5FF4-B3C3331F6F12}"/>
          </ac:spMkLst>
        </pc:spChg>
      </pc:sldChg>
      <pc:sldChg chg="modSp mod">
        <pc:chgData name="Bonita Searle-Barnes" userId="e782127f-826a-4a83-a372-afedaa2e0d4f" providerId="ADAL" clId="{FA3BD239-4B9A-4CBA-8CF5-F7BFBEA885D5}" dt="2026-03-16T12:05:33.363" v="151" actId="20577"/>
        <pc:sldMkLst>
          <pc:docMk/>
          <pc:sldMk cId="1214631198" sldId="882"/>
        </pc:sldMkLst>
        <pc:spChg chg="mod">
          <ac:chgData name="Bonita Searle-Barnes" userId="e782127f-826a-4a83-a372-afedaa2e0d4f" providerId="ADAL" clId="{FA3BD239-4B9A-4CBA-8CF5-F7BFBEA885D5}" dt="2026-03-16T12:04:22.019" v="143"/>
          <ac:spMkLst>
            <pc:docMk/>
            <pc:sldMk cId="1214631198" sldId="882"/>
            <ac:spMk id="3" creationId="{671FF813-19CA-912C-267E-AEC645DBB7A5}"/>
          </ac:spMkLst>
        </pc:spChg>
        <pc:spChg chg="mod">
          <ac:chgData name="Bonita Searle-Barnes" userId="e782127f-826a-4a83-a372-afedaa2e0d4f" providerId="ADAL" clId="{FA3BD239-4B9A-4CBA-8CF5-F7BFBEA885D5}" dt="2026-03-16T12:05:33.363" v="151" actId="20577"/>
          <ac:spMkLst>
            <pc:docMk/>
            <pc:sldMk cId="1214631198" sldId="882"/>
            <ac:spMk id="6" creationId="{72235E17-AD2A-ED7B-25B6-03C21D3AF530}"/>
          </ac:spMkLst>
        </pc:spChg>
      </pc:sldChg>
      <pc:sldChg chg="modSp mod">
        <pc:chgData name="Bonita Searle-Barnes" userId="e782127f-826a-4a83-a372-afedaa2e0d4f" providerId="ADAL" clId="{FA3BD239-4B9A-4CBA-8CF5-F7BFBEA885D5}" dt="2026-03-16T12:09:51.712" v="193" actId="12"/>
        <pc:sldMkLst>
          <pc:docMk/>
          <pc:sldMk cId="3607113349" sldId="883"/>
        </pc:sldMkLst>
        <pc:spChg chg="mod">
          <ac:chgData name="Bonita Searle-Barnes" userId="e782127f-826a-4a83-a372-afedaa2e0d4f" providerId="ADAL" clId="{FA3BD239-4B9A-4CBA-8CF5-F7BFBEA885D5}" dt="2026-03-16T12:06:53.183" v="158"/>
          <ac:spMkLst>
            <pc:docMk/>
            <pc:sldMk cId="3607113349" sldId="883"/>
            <ac:spMk id="3" creationId="{9B2FEEB8-C7B1-897B-3B78-DFCD1DF250C6}"/>
          </ac:spMkLst>
        </pc:spChg>
        <pc:spChg chg="mod">
          <ac:chgData name="Bonita Searle-Barnes" userId="e782127f-826a-4a83-a372-afedaa2e0d4f" providerId="ADAL" clId="{FA3BD239-4B9A-4CBA-8CF5-F7BFBEA885D5}" dt="2026-03-16T12:09:51.712" v="193" actId="12"/>
          <ac:spMkLst>
            <pc:docMk/>
            <pc:sldMk cId="3607113349" sldId="883"/>
            <ac:spMk id="6" creationId="{74B6BE5A-34E7-35BB-69D3-CC7B2F4443BA}"/>
          </ac:spMkLst>
        </pc:spChg>
      </pc:sldChg>
      <pc:sldChg chg="modSp mod">
        <pc:chgData name="Bonita Searle-Barnes" userId="e782127f-826a-4a83-a372-afedaa2e0d4f" providerId="ADAL" clId="{FA3BD239-4B9A-4CBA-8CF5-F7BFBEA885D5}" dt="2026-03-16T12:11:04.943" v="201" actId="6549"/>
        <pc:sldMkLst>
          <pc:docMk/>
          <pc:sldMk cId="4116895786" sldId="884"/>
        </pc:sldMkLst>
        <pc:spChg chg="mod">
          <ac:chgData name="Bonita Searle-Barnes" userId="e782127f-826a-4a83-a372-afedaa2e0d4f" providerId="ADAL" clId="{FA3BD239-4B9A-4CBA-8CF5-F7BFBEA885D5}" dt="2026-03-16T12:10:15.354" v="194"/>
          <ac:spMkLst>
            <pc:docMk/>
            <pc:sldMk cId="4116895786" sldId="884"/>
            <ac:spMk id="3" creationId="{473CDF8E-889F-CD0E-6903-D66421BCFCAA}"/>
          </ac:spMkLst>
        </pc:spChg>
        <pc:spChg chg="mod">
          <ac:chgData name="Bonita Searle-Barnes" userId="e782127f-826a-4a83-a372-afedaa2e0d4f" providerId="ADAL" clId="{FA3BD239-4B9A-4CBA-8CF5-F7BFBEA885D5}" dt="2026-03-16T12:11:04.943" v="201" actId="6549"/>
          <ac:spMkLst>
            <pc:docMk/>
            <pc:sldMk cId="4116895786" sldId="884"/>
            <ac:spMk id="4" creationId="{E96DA9CF-1DCB-BEE6-D381-D0DFB0864511}"/>
          </ac:spMkLst>
        </pc:spChg>
      </pc:sldChg>
      <pc:sldChg chg="addSp modSp mod">
        <pc:chgData name="Bonita Searle-Barnes" userId="e782127f-826a-4a83-a372-afedaa2e0d4f" providerId="ADAL" clId="{FA3BD239-4B9A-4CBA-8CF5-F7BFBEA885D5}" dt="2026-03-16T12:12:45.231" v="211" actId="1076"/>
        <pc:sldMkLst>
          <pc:docMk/>
          <pc:sldMk cId="4288228408" sldId="885"/>
        </pc:sldMkLst>
        <pc:spChg chg="mod">
          <ac:chgData name="Bonita Searle-Barnes" userId="e782127f-826a-4a83-a372-afedaa2e0d4f" providerId="ADAL" clId="{FA3BD239-4B9A-4CBA-8CF5-F7BFBEA885D5}" dt="2026-03-16T12:11:13.576" v="202"/>
          <ac:spMkLst>
            <pc:docMk/>
            <pc:sldMk cId="4288228408" sldId="885"/>
            <ac:spMk id="3" creationId="{4BC488FD-A97B-FBF8-C751-8BDD02449E4B}"/>
          </ac:spMkLst>
        </pc:spChg>
        <pc:spChg chg="mod">
          <ac:chgData name="Bonita Searle-Barnes" userId="e782127f-826a-4a83-a372-afedaa2e0d4f" providerId="ADAL" clId="{FA3BD239-4B9A-4CBA-8CF5-F7BFBEA885D5}" dt="2026-03-16T12:11:32.204" v="207"/>
          <ac:spMkLst>
            <pc:docMk/>
            <pc:sldMk cId="4288228408" sldId="885"/>
            <ac:spMk id="6" creationId="{09D374DC-67E7-852B-9E49-3D333A8B75F5}"/>
          </ac:spMkLst>
        </pc:spChg>
        <pc:picChg chg="add mod">
          <ac:chgData name="Bonita Searle-Barnes" userId="e782127f-826a-4a83-a372-afedaa2e0d4f" providerId="ADAL" clId="{FA3BD239-4B9A-4CBA-8CF5-F7BFBEA885D5}" dt="2026-03-16T12:12:45.231" v="211" actId="1076"/>
          <ac:picMkLst>
            <pc:docMk/>
            <pc:sldMk cId="4288228408" sldId="885"/>
            <ac:picMk id="4" creationId="{838AC701-475D-3126-4C71-402C36EDA553}"/>
          </ac:picMkLst>
        </pc:picChg>
      </pc:sldChg>
      <pc:sldChg chg="delSp modSp mod">
        <pc:chgData name="Bonita Searle-Barnes" userId="e782127f-826a-4a83-a372-afedaa2e0d4f" providerId="ADAL" clId="{FA3BD239-4B9A-4CBA-8CF5-F7BFBEA885D5}" dt="2026-03-16T12:13:43.345" v="216" actId="948"/>
        <pc:sldMkLst>
          <pc:docMk/>
          <pc:sldMk cId="1655143761" sldId="886"/>
        </pc:sldMkLst>
        <pc:spChg chg="mod">
          <ac:chgData name="Bonita Searle-Barnes" userId="e782127f-826a-4a83-a372-afedaa2e0d4f" providerId="ADAL" clId="{FA3BD239-4B9A-4CBA-8CF5-F7BFBEA885D5}" dt="2026-03-16T12:13:10.723" v="212"/>
          <ac:spMkLst>
            <pc:docMk/>
            <pc:sldMk cId="1655143761" sldId="886"/>
            <ac:spMk id="3" creationId="{7CED4D4D-743E-0D5F-A75E-DD0F2C5C72E5}"/>
          </ac:spMkLst>
        </pc:spChg>
        <pc:spChg chg="mod">
          <ac:chgData name="Bonita Searle-Barnes" userId="e782127f-826a-4a83-a372-afedaa2e0d4f" providerId="ADAL" clId="{FA3BD239-4B9A-4CBA-8CF5-F7BFBEA885D5}" dt="2026-03-16T12:13:43.345" v="216" actId="948"/>
          <ac:spMkLst>
            <pc:docMk/>
            <pc:sldMk cId="1655143761" sldId="886"/>
            <ac:spMk id="4" creationId="{AC2A4FAA-1232-2F58-40BD-BD2FBC408C0A}"/>
          </ac:spMkLst>
        </pc:spChg>
      </pc:sldChg>
      <pc:sldChg chg="modSp mod">
        <pc:chgData name="Bonita Searle-Barnes" userId="e782127f-826a-4a83-a372-afedaa2e0d4f" providerId="ADAL" clId="{FA3BD239-4B9A-4CBA-8CF5-F7BFBEA885D5}" dt="2026-03-16T12:14:57.362" v="231" actId="27636"/>
        <pc:sldMkLst>
          <pc:docMk/>
          <pc:sldMk cId="3101907104" sldId="904"/>
        </pc:sldMkLst>
        <pc:spChg chg="mod">
          <ac:chgData name="Bonita Searle-Barnes" userId="e782127f-826a-4a83-a372-afedaa2e0d4f" providerId="ADAL" clId="{FA3BD239-4B9A-4CBA-8CF5-F7BFBEA885D5}" dt="2026-03-16T12:14:57.362" v="231" actId="27636"/>
          <ac:spMkLst>
            <pc:docMk/>
            <pc:sldMk cId="3101907104" sldId="904"/>
            <ac:spMk id="3" creationId="{A4A8090E-8FA3-327C-7B31-307339F46C79}"/>
          </ac:spMkLst>
        </pc:spChg>
      </pc:sldChg>
      <pc:sldChg chg="modSp add mod">
        <pc:chgData name="Bonita Searle-Barnes" userId="e782127f-826a-4a83-a372-afedaa2e0d4f" providerId="ADAL" clId="{FA3BD239-4B9A-4CBA-8CF5-F7BFBEA885D5}" dt="2026-03-16T12:00:15.772" v="116" actId="27107"/>
        <pc:sldMkLst>
          <pc:docMk/>
          <pc:sldMk cId="496795725" sldId="905"/>
        </pc:sldMkLst>
        <pc:spChg chg="mod">
          <ac:chgData name="Bonita Searle-Barnes" userId="e782127f-826a-4a83-a372-afedaa2e0d4f" providerId="ADAL" clId="{FA3BD239-4B9A-4CBA-8CF5-F7BFBEA885D5}" dt="2026-03-16T12:00:15.772" v="116" actId="27107"/>
          <ac:spMkLst>
            <pc:docMk/>
            <pc:sldMk cId="496795725" sldId="905"/>
            <ac:spMk id="6" creationId="{3D83E4EE-B336-8170-8385-294BB06D1820}"/>
          </ac:spMkLst>
        </pc:spChg>
      </pc:sldChg>
      <pc:sldChg chg="modSp add mod">
        <pc:chgData name="Bonita Searle-Barnes" userId="e782127f-826a-4a83-a372-afedaa2e0d4f" providerId="ADAL" clId="{FA3BD239-4B9A-4CBA-8CF5-F7BFBEA885D5}" dt="2026-03-16T12:02:39.323" v="132" actId="948"/>
        <pc:sldMkLst>
          <pc:docMk/>
          <pc:sldMk cId="3261050285" sldId="906"/>
        </pc:sldMkLst>
        <pc:spChg chg="mod">
          <ac:chgData name="Bonita Searle-Barnes" userId="e782127f-826a-4a83-a372-afedaa2e0d4f" providerId="ADAL" clId="{FA3BD239-4B9A-4CBA-8CF5-F7BFBEA885D5}" dt="2026-03-16T12:02:39.323" v="132" actId="948"/>
          <ac:spMkLst>
            <pc:docMk/>
            <pc:sldMk cId="3261050285" sldId="906"/>
            <ac:spMk id="6" creationId="{6879AB6E-1DC3-D77F-4FF8-FB2F1D622770}"/>
          </ac:spMkLst>
        </pc:spChg>
      </pc:sldChg>
      <pc:sldChg chg="modSp add mod">
        <pc:chgData name="Bonita Searle-Barnes" userId="e782127f-826a-4a83-a372-afedaa2e0d4f" providerId="ADAL" clId="{FA3BD239-4B9A-4CBA-8CF5-F7BFBEA885D5}" dt="2026-03-16T12:06:33.474" v="157" actId="20577"/>
        <pc:sldMkLst>
          <pc:docMk/>
          <pc:sldMk cId="1075100370" sldId="907"/>
        </pc:sldMkLst>
        <pc:spChg chg="mod">
          <ac:chgData name="Bonita Searle-Barnes" userId="e782127f-826a-4a83-a372-afedaa2e0d4f" providerId="ADAL" clId="{FA3BD239-4B9A-4CBA-8CF5-F7BFBEA885D5}" dt="2026-03-16T12:06:33.474" v="157" actId="20577"/>
          <ac:spMkLst>
            <pc:docMk/>
            <pc:sldMk cId="1075100370" sldId="907"/>
            <ac:spMk id="6" creationId="{82C7C7E9-156B-B7D1-219E-92E7DFDF0482}"/>
          </ac:spMkLst>
        </pc:spChg>
      </pc:sldChg>
    </pc:docChg>
  </pc:docChgLst>
</pc:chgInfo>
</file>

<file path=ppt/handoutMasters/_rels/handout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C00C8EE-4A53-6146-B2C8-C08F2BD9F8D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5980DDE1-31D0-F642-B716-ED44ACA60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AADFC4-7390-4B45-8FC4-AA8A51FC95DD}" type="datetimeFigureOut">
              <a:rPr lang="en-GB" smtClean="0">
                <a:latin typeface="Poppins" pitchFamily="2" charset="77"/>
                <a:cs typeface="Poppins" pitchFamily="2" charset="77"/>
              </a:rPr>
              <a:t>26/03/2026</a:t>
            </a:fld>
            <a:endParaRPr lang="en-GB">
              <a:latin typeface="Poppins" pitchFamily="2" charset="77"/>
              <a:cs typeface="Poppins" pitchFamily="2" charset="77"/>
            </a:endParaRPr>
          </a:p>
        </p:txBody>
      </p:sp>
      <p:sp>
        <p:nvSpPr>
          <p:cNvPr id="4" name="Footer Placeholder 3">
            <a:extLst>
              <a:ext uri="{FF2B5EF4-FFF2-40B4-BE49-F238E27FC236}">
                <a16:creationId xmlns:a16="http://schemas.microsoft.com/office/drawing/2014/main" id="{F34FFC1E-7CDE-D14C-9B9F-C869127DFB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B87EEA6-9247-364A-AEB1-C45AEFA517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38D7B8-B1CC-F644-87A6-7BEB13BBDD2F}" type="slidenum">
              <a:rPr lang="en-GB" smtClean="0">
                <a:latin typeface="Poppins" pitchFamily="2" charset="77"/>
                <a:cs typeface="Poppins" pitchFamily="2" charset="77"/>
              </a:rPr>
              <a:t>‹#›</a:t>
            </a:fld>
            <a:endParaRPr lang="en-GB">
              <a:latin typeface="Poppins" pitchFamily="2" charset="77"/>
              <a:cs typeface="Poppins" pitchFamily="2" charset="77"/>
            </a:endParaRPr>
          </a:p>
        </p:txBody>
      </p:sp>
      <p:pic>
        <p:nvPicPr>
          <p:cNvPr id="6" name="Graphic 5">
            <a:extLst>
              <a:ext uri="{FF2B5EF4-FFF2-40B4-BE49-F238E27FC236}">
                <a16:creationId xmlns:a16="http://schemas.microsoft.com/office/drawing/2014/main" id="{04EF3626-7CD6-124F-B901-C4E2AFBA72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1523866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a:latin typeface="Poppins" pitchFamily="2" charset="77"/>
                <a:cs typeface="Poppins" pitchFamily="2" charset="77"/>
              </a:defRPr>
            </a:lvl1pPr>
          </a:lstStyle>
          <a:p>
            <a:fld id="{1ADB868C-099B-434E-8A2D-9C00C3E8136C}" type="datetimeFigureOut">
              <a:rPr lang="en-US" smtClean="0"/>
              <a:pPr/>
              <a:t>3/26/2026</a:t>
            </a:fld>
            <a:endParaRPr lang="en-US"/>
          </a:p>
        </p:txBody>
      </p:sp>
      <p:sp>
        <p:nvSpPr>
          <p:cNvPr id="4" name="Slide Image Placeholder 3"/>
          <p:cNvSpPr>
            <a:spLocks noGrp="1" noRot="1" noChangeAspect="1"/>
          </p:cNvSpPr>
          <p:nvPr>
            <p:ph type="sldImg" idx="2"/>
          </p:nvPr>
        </p:nvSpPr>
        <p:spPr>
          <a:xfrm>
            <a:off x="668338" y="1019175"/>
            <a:ext cx="55213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oppins" pitchFamily="2" charset="77"/>
                <a:cs typeface="Poppins" pitchFamily="2" charset="77"/>
              </a:defRPr>
            </a:lvl1pPr>
          </a:lstStyle>
          <a:p>
            <a:fld id="{37FF5B3C-53B5-664F-A361-196110A59AE4}" type="slidenum">
              <a:rPr lang="en-US" smtClean="0"/>
              <a:pPr/>
              <a:t>‹#›</a:t>
            </a:fld>
            <a:endParaRPr lang="en-US"/>
          </a:p>
        </p:txBody>
      </p:sp>
      <p:pic>
        <p:nvPicPr>
          <p:cNvPr id="8" name="Graphic 7">
            <a:extLst>
              <a:ext uri="{FF2B5EF4-FFF2-40B4-BE49-F238E27FC236}">
                <a16:creationId xmlns:a16="http://schemas.microsoft.com/office/drawing/2014/main" id="{6D485A5E-4B24-3142-8E0E-110BA3C1ED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2093806953"/>
      </p:ext>
    </p:extLst>
  </p:cSld>
  <p:clrMap bg1="lt1" tx1="dk1" bg2="lt2" tx2="dk2" accent1="accent1" accent2="accent2" accent3="accent3" accent4="accent4" accent5="accent5" accent6="accent6" hlink="hlink" folHlink="folHlink"/>
  <p:notesStyle>
    <a:lvl1pPr marL="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1pPr>
    <a:lvl2pPr marL="61054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2pPr>
    <a:lvl3pPr marL="122109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3pPr>
    <a:lvl4pPr marL="183163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4pPr>
    <a:lvl5pPr marL="244218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5pPr>
    <a:lvl6pPr marL="3052724" algn="l" defTabSz="1221090" rtl="0" eaLnBrk="1" latinLnBrk="0" hangingPunct="1">
      <a:defRPr sz="1602" kern="1200">
        <a:solidFill>
          <a:schemeClr val="tx1"/>
        </a:solidFill>
        <a:latin typeface="+mn-lt"/>
        <a:ea typeface="+mn-ea"/>
        <a:cs typeface="+mn-cs"/>
      </a:defRPr>
    </a:lvl6pPr>
    <a:lvl7pPr marL="3663269" algn="l" defTabSz="1221090" rtl="0" eaLnBrk="1" latinLnBrk="0" hangingPunct="1">
      <a:defRPr sz="1602" kern="1200">
        <a:solidFill>
          <a:schemeClr val="tx1"/>
        </a:solidFill>
        <a:latin typeface="+mn-lt"/>
        <a:ea typeface="+mn-ea"/>
        <a:cs typeface="+mn-cs"/>
      </a:defRPr>
    </a:lvl7pPr>
    <a:lvl8pPr marL="4273814" algn="l" defTabSz="1221090" rtl="0" eaLnBrk="1" latinLnBrk="0" hangingPunct="1">
      <a:defRPr sz="1602" kern="1200">
        <a:solidFill>
          <a:schemeClr val="tx1"/>
        </a:solidFill>
        <a:latin typeface="+mn-lt"/>
        <a:ea typeface="+mn-ea"/>
        <a:cs typeface="+mn-cs"/>
      </a:defRPr>
    </a:lvl8pPr>
    <a:lvl9pPr marL="4884359" algn="l" defTabSz="1221090" rtl="0" eaLnBrk="1" latinLnBrk="0" hangingPunct="1">
      <a:defRPr sz="1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8D79D-F0BA-BB10-6E91-1C1808589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A69D59-8B70-7968-465C-6922A378050A}"/>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AD22E94D-8063-B380-B388-4E4BAAF668F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7D54863-61AB-99CA-8CFF-AA56A7A2AA1B}"/>
              </a:ext>
            </a:extLst>
          </p:cNvPr>
          <p:cNvSpPr>
            <a:spLocks noGrp="1"/>
          </p:cNvSpPr>
          <p:nvPr>
            <p:ph type="sldNum" sz="quarter" idx="5"/>
          </p:nvPr>
        </p:nvSpPr>
        <p:spPr/>
        <p:txBody>
          <a:bodyPr/>
          <a:lstStyle/>
          <a:p>
            <a:fld id="{37FF5B3C-53B5-664F-A361-196110A59AE4}" type="slidenum">
              <a:rPr lang="en-US" smtClean="0"/>
              <a:t>11</a:t>
            </a:fld>
            <a:endParaRPr lang="en-US"/>
          </a:p>
        </p:txBody>
      </p:sp>
    </p:spTree>
    <p:extLst>
      <p:ext uri="{BB962C8B-B14F-4D97-AF65-F5344CB8AC3E}">
        <p14:creationId xmlns:p14="http://schemas.microsoft.com/office/powerpoint/2010/main" val="2792432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C3A31-9534-7D2A-CEEE-4572462292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FEC9AC-B3A2-13ED-CCEE-5E3DF5F85A1E}"/>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DEE18D66-27D8-115B-D245-F53A6841D99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33C8764-00EC-C784-0916-8CDBE9DEEA6D}"/>
              </a:ext>
            </a:extLst>
          </p:cNvPr>
          <p:cNvSpPr>
            <a:spLocks noGrp="1"/>
          </p:cNvSpPr>
          <p:nvPr>
            <p:ph type="sldNum" sz="quarter" idx="5"/>
          </p:nvPr>
        </p:nvSpPr>
        <p:spPr/>
        <p:txBody>
          <a:bodyPr/>
          <a:lstStyle/>
          <a:p>
            <a:fld id="{37FF5B3C-53B5-664F-A361-196110A59AE4}" type="slidenum">
              <a:rPr lang="en-US" smtClean="0"/>
              <a:t>12</a:t>
            </a:fld>
            <a:endParaRPr lang="en-US"/>
          </a:p>
        </p:txBody>
      </p:sp>
    </p:spTree>
    <p:extLst>
      <p:ext uri="{BB962C8B-B14F-4D97-AF65-F5344CB8AC3E}">
        <p14:creationId xmlns:p14="http://schemas.microsoft.com/office/powerpoint/2010/main" val="1803073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D80E2-EF9B-5273-5356-BEF512DA8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7ECDC-1F6B-3D5B-2E80-E9E748F743E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66E883FF-115D-B8DF-90F0-C8FAAE3F7AE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6BD5B4A-1AC6-D11A-52BC-445AE057DAFD}"/>
              </a:ext>
            </a:extLst>
          </p:cNvPr>
          <p:cNvSpPr>
            <a:spLocks noGrp="1"/>
          </p:cNvSpPr>
          <p:nvPr>
            <p:ph type="sldNum" sz="quarter" idx="5"/>
          </p:nvPr>
        </p:nvSpPr>
        <p:spPr/>
        <p:txBody>
          <a:bodyPr/>
          <a:lstStyle/>
          <a:p>
            <a:fld id="{37FF5B3C-53B5-664F-A361-196110A59AE4}" type="slidenum">
              <a:rPr lang="en-US" smtClean="0"/>
              <a:t>13</a:t>
            </a:fld>
            <a:endParaRPr lang="en-US"/>
          </a:p>
        </p:txBody>
      </p:sp>
    </p:spTree>
    <p:extLst>
      <p:ext uri="{BB962C8B-B14F-4D97-AF65-F5344CB8AC3E}">
        <p14:creationId xmlns:p14="http://schemas.microsoft.com/office/powerpoint/2010/main" val="1658934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BF45E-1575-713D-815A-5BBA2E98A5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B5946-7FE5-837B-50AB-34B4CAAB28D8}"/>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66BA6B72-7BBA-6AE7-7B5C-CE276F8626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BA6A062-F4A4-AB12-F2E1-4DB95A7C8C97}"/>
              </a:ext>
            </a:extLst>
          </p:cNvPr>
          <p:cNvSpPr>
            <a:spLocks noGrp="1"/>
          </p:cNvSpPr>
          <p:nvPr>
            <p:ph type="sldNum" sz="quarter" idx="5"/>
          </p:nvPr>
        </p:nvSpPr>
        <p:spPr/>
        <p:txBody>
          <a:bodyPr/>
          <a:lstStyle/>
          <a:p>
            <a:fld id="{37FF5B3C-53B5-664F-A361-196110A59AE4}" type="slidenum">
              <a:rPr lang="en-US" smtClean="0"/>
              <a:t>14</a:t>
            </a:fld>
            <a:endParaRPr lang="en-US"/>
          </a:p>
        </p:txBody>
      </p:sp>
    </p:spTree>
    <p:extLst>
      <p:ext uri="{BB962C8B-B14F-4D97-AF65-F5344CB8AC3E}">
        <p14:creationId xmlns:p14="http://schemas.microsoft.com/office/powerpoint/2010/main" val="4003937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16</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GB" dirty="0"/>
              <a:t>Air conditioning systems rely on electricity to run the parts that move heat, circulate air, and control the cooling process. Electricity doesn’t create the ‘cold’—it powers the components that remove heat from the indoor space. </a:t>
            </a:r>
          </a:p>
          <a:p>
            <a:r>
              <a:rPr lang="en-GB" dirty="0"/>
              <a:t>Main components are:</a:t>
            </a:r>
          </a:p>
          <a:p>
            <a:pPr marL="342900" indent="-342900">
              <a:buAutoNum type="arabicPeriod"/>
            </a:pPr>
            <a:r>
              <a:rPr lang="en-GB" dirty="0"/>
              <a:t>Compressor </a:t>
            </a:r>
          </a:p>
          <a:p>
            <a:pPr marL="342900" indent="-342900">
              <a:buAutoNum type="arabicPeriod"/>
            </a:pPr>
            <a:r>
              <a:rPr lang="en-GB" dirty="0"/>
              <a:t>Fans / Blowers</a:t>
            </a:r>
          </a:p>
          <a:p>
            <a:pPr marL="342900" indent="-342900">
              <a:buAutoNum type="arabicPeriod"/>
            </a:pPr>
            <a:r>
              <a:rPr lang="en-GB" dirty="0"/>
              <a:t>Controls and Sensors e.g. Thermostats, relays, circuit boards, and safety sensors</a:t>
            </a:r>
          </a:p>
          <a:p>
            <a:pPr marL="342900" indent="-342900">
              <a:buAutoNum type="arabicPeriod"/>
            </a:pPr>
            <a:r>
              <a:rPr lang="en-GB" dirty="0"/>
              <a:t>Expansion and metering devices e.g. electronic expansion valves</a:t>
            </a:r>
          </a:p>
          <a:p>
            <a:pPr marL="342900" indent="-342900">
              <a:buAutoNum type="arabicPeriod"/>
            </a:pPr>
            <a:r>
              <a:rPr lang="en-GB" dirty="0"/>
              <a:t>Auxiliary components e.g. crankcase heaters, reversing valves (in heat pumps), defrost controls</a:t>
            </a:r>
          </a:p>
          <a:p>
            <a:pPr marL="342900" indent="-342900">
              <a:buAutoNum type="arabicPeriod"/>
            </a:pPr>
            <a:endParaRPr lang="en-GB" dirty="0"/>
          </a:p>
          <a:p>
            <a:pPr marL="0" indent="0">
              <a:buNone/>
            </a:pPr>
            <a:r>
              <a:rPr lang="en-GB" dirty="0"/>
              <a:t>Key Idea: Electricity powers the motors, fans, and controls that make the refrigeration cycle work. Without electricity, the refrigerant wouldn’t move, air wouldn’t circulate, and no cooling would happen.</a:t>
            </a:r>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3</a:t>
            </a:fld>
            <a:endParaRPr lang="en-US"/>
          </a:p>
        </p:txBody>
      </p:sp>
    </p:spTree>
    <p:extLst>
      <p:ext uri="{BB962C8B-B14F-4D97-AF65-F5344CB8AC3E}">
        <p14:creationId xmlns:p14="http://schemas.microsoft.com/office/powerpoint/2010/main" val="296574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8B97F-B72E-C428-3054-97E4EEEB77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CA64F-25BF-EFA8-EE0B-51CC8157EDB4}"/>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8A9C639-4BB5-1E68-546C-A56060F6C59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3C1A0E3-3FBA-9B6C-1B6F-F7C6C19A1929}"/>
              </a:ext>
            </a:extLst>
          </p:cNvPr>
          <p:cNvSpPr>
            <a:spLocks noGrp="1"/>
          </p:cNvSpPr>
          <p:nvPr>
            <p:ph type="sldNum" sz="quarter" idx="5"/>
          </p:nvPr>
        </p:nvSpPr>
        <p:spPr/>
        <p:txBody>
          <a:bodyPr/>
          <a:lstStyle/>
          <a:p>
            <a:fld id="{37FF5B3C-53B5-664F-A361-196110A59AE4}" type="slidenum">
              <a:rPr lang="en-US" smtClean="0"/>
              <a:t>4</a:t>
            </a:fld>
            <a:endParaRPr lang="en-US"/>
          </a:p>
        </p:txBody>
      </p:sp>
    </p:spTree>
    <p:extLst>
      <p:ext uri="{BB962C8B-B14F-4D97-AF65-F5344CB8AC3E}">
        <p14:creationId xmlns:p14="http://schemas.microsoft.com/office/powerpoint/2010/main" val="4176101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519FF-B2AA-6E9A-867A-7F8BDB83A9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B793E0-7DD7-178D-E1A4-6B1CD7B9B5AB}"/>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31B29FBF-997D-AB27-6E26-F3108E3BA6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EC96CA-C317-747D-7D04-142BF3374401}"/>
              </a:ext>
            </a:extLst>
          </p:cNvPr>
          <p:cNvSpPr>
            <a:spLocks noGrp="1"/>
          </p:cNvSpPr>
          <p:nvPr>
            <p:ph type="sldNum" sz="quarter" idx="5"/>
          </p:nvPr>
        </p:nvSpPr>
        <p:spPr/>
        <p:txBody>
          <a:bodyPr/>
          <a:lstStyle/>
          <a:p>
            <a:fld id="{37FF5B3C-53B5-664F-A361-196110A59AE4}" type="slidenum">
              <a:rPr lang="en-US" smtClean="0"/>
              <a:t>5</a:t>
            </a:fld>
            <a:endParaRPr lang="en-US"/>
          </a:p>
        </p:txBody>
      </p:sp>
    </p:spTree>
    <p:extLst>
      <p:ext uri="{BB962C8B-B14F-4D97-AF65-F5344CB8AC3E}">
        <p14:creationId xmlns:p14="http://schemas.microsoft.com/office/powerpoint/2010/main" val="2759977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DE5EE-9588-F226-FC4B-F68B199F74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95D443-F850-6735-2C6C-EF67DF219396}"/>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F2205C26-25FA-96CE-D0C0-FCA46B99C2C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397717D-F412-F22D-1E98-D1BC11879075}"/>
              </a:ext>
            </a:extLst>
          </p:cNvPr>
          <p:cNvSpPr>
            <a:spLocks noGrp="1"/>
          </p:cNvSpPr>
          <p:nvPr>
            <p:ph type="sldNum" sz="quarter" idx="5"/>
          </p:nvPr>
        </p:nvSpPr>
        <p:spPr/>
        <p:txBody>
          <a:bodyPr/>
          <a:lstStyle/>
          <a:p>
            <a:fld id="{37FF5B3C-53B5-664F-A361-196110A59AE4}" type="slidenum">
              <a:rPr lang="en-US" smtClean="0"/>
              <a:t>6</a:t>
            </a:fld>
            <a:endParaRPr lang="en-US"/>
          </a:p>
        </p:txBody>
      </p:sp>
    </p:spTree>
    <p:extLst>
      <p:ext uri="{BB962C8B-B14F-4D97-AF65-F5344CB8AC3E}">
        <p14:creationId xmlns:p14="http://schemas.microsoft.com/office/powerpoint/2010/main" val="2809587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7</a:t>
            </a:fld>
            <a:endParaRPr lang="en-US"/>
          </a:p>
        </p:txBody>
      </p:sp>
    </p:spTree>
    <p:extLst>
      <p:ext uri="{BB962C8B-B14F-4D97-AF65-F5344CB8AC3E}">
        <p14:creationId xmlns:p14="http://schemas.microsoft.com/office/powerpoint/2010/main" val="1758183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EFD44-E91D-92FE-28E8-13AF78E53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30D789-1FD7-E0CA-D109-120DED0A5131}"/>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991C9A3F-FD73-1071-CAE6-1875816376D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39C29C7-6689-8EC4-F99C-254EB26113EC}"/>
              </a:ext>
            </a:extLst>
          </p:cNvPr>
          <p:cNvSpPr>
            <a:spLocks noGrp="1"/>
          </p:cNvSpPr>
          <p:nvPr>
            <p:ph type="sldNum" sz="quarter" idx="5"/>
          </p:nvPr>
        </p:nvSpPr>
        <p:spPr/>
        <p:txBody>
          <a:bodyPr/>
          <a:lstStyle/>
          <a:p>
            <a:fld id="{37FF5B3C-53B5-664F-A361-196110A59AE4}" type="slidenum">
              <a:rPr lang="en-US" smtClean="0"/>
              <a:t>8</a:t>
            </a:fld>
            <a:endParaRPr lang="en-US"/>
          </a:p>
        </p:txBody>
      </p:sp>
    </p:spTree>
    <p:extLst>
      <p:ext uri="{BB962C8B-B14F-4D97-AF65-F5344CB8AC3E}">
        <p14:creationId xmlns:p14="http://schemas.microsoft.com/office/powerpoint/2010/main" val="1814738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C3E8B-28DE-0363-1142-A7D6FC2C73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4E62C-FA5F-EF6B-4F37-23F4E37A7331}"/>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97D6B16-4349-0ED5-D93E-46C2AF2136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CABB14-E6F9-FA06-7EFE-75317B2DD760}"/>
              </a:ext>
            </a:extLst>
          </p:cNvPr>
          <p:cNvSpPr>
            <a:spLocks noGrp="1"/>
          </p:cNvSpPr>
          <p:nvPr>
            <p:ph type="sldNum" sz="quarter" idx="5"/>
          </p:nvPr>
        </p:nvSpPr>
        <p:spPr/>
        <p:txBody>
          <a:bodyPr/>
          <a:lstStyle/>
          <a:p>
            <a:fld id="{37FF5B3C-53B5-664F-A361-196110A59AE4}" type="slidenum">
              <a:rPr lang="en-US" smtClean="0"/>
              <a:t>9</a:t>
            </a:fld>
            <a:endParaRPr lang="en-US"/>
          </a:p>
        </p:txBody>
      </p:sp>
    </p:spTree>
    <p:extLst>
      <p:ext uri="{BB962C8B-B14F-4D97-AF65-F5344CB8AC3E}">
        <p14:creationId xmlns:p14="http://schemas.microsoft.com/office/powerpoint/2010/main" val="293676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95962-25BB-3E41-906B-203174DCA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750162-F7DB-235B-67B5-B813D49649D9}"/>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1FE2C98A-F543-9C4A-382E-FEE236D186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1195A08-D423-6E70-9F74-E0A9C7B17363}"/>
              </a:ext>
            </a:extLst>
          </p:cNvPr>
          <p:cNvSpPr>
            <a:spLocks noGrp="1"/>
          </p:cNvSpPr>
          <p:nvPr>
            <p:ph type="sldNum" sz="quarter" idx="5"/>
          </p:nvPr>
        </p:nvSpPr>
        <p:spPr/>
        <p:txBody>
          <a:bodyPr/>
          <a:lstStyle/>
          <a:p>
            <a:fld id="{37FF5B3C-53B5-664F-A361-196110A59AE4}" type="slidenum">
              <a:rPr lang="en-US" smtClean="0"/>
              <a:t>10</a:t>
            </a:fld>
            <a:endParaRPr lang="en-US"/>
          </a:p>
        </p:txBody>
      </p:sp>
    </p:spTree>
    <p:extLst>
      <p:ext uri="{BB962C8B-B14F-4D97-AF65-F5344CB8AC3E}">
        <p14:creationId xmlns:p14="http://schemas.microsoft.com/office/powerpoint/2010/main" val="3686363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ext only" preserve="1">
  <p:cSld name="text only">
    <p:spTree>
      <p:nvGrpSpPr>
        <p:cNvPr id="1" name="Shape 21"/>
        <p:cNvGrpSpPr/>
        <p:nvPr/>
      </p:nvGrpSpPr>
      <p:grpSpPr>
        <a:xfrm>
          <a:off x="0" y="0"/>
          <a:ext cx="0" cy="0"/>
          <a:chOff x="0" y="0"/>
          <a:chExt cx="0" cy="0"/>
        </a:xfrm>
      </p:grpSpPr>
      <p:sp>
        <p:nvSpPr>
          <p:cNvPr id="22" name="Google Shape;22;p2"/>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 name="Google Shape;23;p2"/>
          <p:cNvSpPr txBox="1">
            <a:spLocks noGrp="1"/>
          </p:cNvSpPr>
          <p:nvPr>
            <p:ph type="body" idx="1"/>
          </p:nvPr>
        </p:nvSpPr>
        <p:spPr>
          <a:xfrm>
            <a:off x="360001" y="1800000"/>
            <a:ext cx="9360212" cy="4140000"/>
          </a:xfrm>
          <a:prstGeom prst="rect">
            <a:avLst/>
          </a:prstGeom>
          <a:noFill/>
          <a:ln>
            <a:noFill/>
          </a:ln>
        </p:spPr>
        <p:txBody>
          <a:bodyPr spcFirstLastPara="1" wrap="square" lIns="0" tIns="0" rIns="0" bIns="0" anchor="t" anchorCtr="0">
            <a:noAutofit/>
          </a:bodyPr>
          <a:lstStyle>
            <a:lvl1pPr marL="454259" lvl="0" indent="-227130" algn="l">
              <a:lnSpc>
                <a:spcPct val="110000"/>
              </a:lnSpc>
              <a:spcBef>
                <a:spcPts val="0"/>
              </a:spcBef>
              <a:spcAft>
                <a:spcPts val="0"/>
              </a:spcAft>
              <a:buSzPts val="1400"/>
              <a:buNone/>
              <a:defRPr sz="2385"/>
            </a:lvl1pPr>
            <a:lvl2pPr marL="908519" lvl="1" indent="-378549" algn="l">
              <a:lnSpc>
                <a:spcPct val="100375"/>
              </a:lnSpc>
              <a:spcBef>
                <a:spcPts val="1193"/>
              </a:spcBef>
              <a:spcAft>
                <a:spcPts val="0"/>
              </a:spcAft>
              <a:buClr>
                <a:srgbClr val="FC4421"/>
              </a:buClr>
              <a:buSzPts val="2400"/>
              <a:buChar char="•"/>
              <a:defRPr sz="2385"/>
            </a:lvl2pPr>
            <a:lvl3pPr marL="1362778" lvl="2" indent="-227130" algn="l">
              <a:lnSpc>
                <a:spcPct val="83666"/>
              </a:lnSpc>
              <a:spcBef>
                <a:spcPts val="499"/>
              </a:spcBef>
              <a:spcAft>
                <a:spcPts val="0"/>
              </a:spcAft>
              <a:buSzPts val="1400"/>
              <a:buNone/>
              <a:defRPr sz="2385"/>
            </a:lvl3pPr>
            <a:lvl4pPr marL="1817037" lvl="3" indent="-378549" algn="l">
              <a:lnSpc>
                <a:spcPct val="83666"/>
              </a:lnSpc>
              <a:spcBef>
                <a:spcPts val="499"/>
              </a:spcBef>
              <a:spcAft>
                <a:spcPts val="0"/>
              </a:spcAft>
              <a:buClr>
                <a:srgbClr val="FC4421"/>
              </a:buClr>
              <a:buSzPts val="2400"/>
              <a:buChar char="•"/>
              <a:defRPr sz="2385"/>
            </a:lvl4pPr>
            <a:lvl5pPr marL="2271298" lvl="4" indent="-378549" algn="l">
              <a:lnSpc>
                <a:spcPct val="83666"/>
              </a:lnSpc>
              <a:spcBef>
                <a:spcPts val="499"/>
              </a:spcBef>
              <a:spcAft>
                <a:spcPts val="0"/>
              </a:spcAft>
              <a:buClr>
                <a:schemeClr val="dk1"/>
              </a:buClr>
              <a:buSzPts val="2400"/>
              <a:buChar char="–"/>
              <a:defRPr sz="2385"/>
            </a:lvl5pPr>
            <a:lvl6pPr marL="2725557" lvl="5" indent="-340695" algn="l">
              <a:spcBef>
                <a:spcPts val="499"/>
              </a:spcBef>
              <a:spcAft>
                <a:spcPts val="0"/>
              </a:spcAft>
              <a:buClr>
                <a:schemeClr val="dk1"/>
              </a:buClr>
              <a:buSzPts val="1800"/>
              <a:buChar char="»"/>
              <a:defRPr/>
            </a:lvl6pPr>
            <a:lvl7pPr marL="3179816" lvl="6" indent="-340695" algn="l">
              <a:spcBef>
                <a:spcPts val="358"/>
              </a:spcBef>
              <a:spcAft>
                <a:spcPts val="0"/>
              </a:spcAft>
              <a:buSzPts val="1800"/>
              <a:buChar char="»"/>
              <a:defRPr/>
            </a:lvl7pPr>
            <a:lvl8pPr marL="3634075" lvl="7" indent="-340695" algn="l">
              <a:spcBef>
                <a:spcPts val="358"/>
              </a:spcBef>
              <a:spcAft>
                <a:spcPts val="0"/>
              </a:spcAft>
              <a:buClr>
                <a:schemeClr val="dk1"/>
              </a:buClr>
              <a:buSzPts val="1800"/>
              <a:buChar char="»"/>
              <a:defRPr/>
            </a:lvl8pPr>
            <a:lvl9pPr marL="4088335" lvl="8" indent="-340695" algn="l">
              <a:spcBef>
                <a:spcPts val="358"/>
              </a:spcBef>
              <a:spcAft>
                <a:spcPts val="0"/>
              </a:spcAft>
              <a:buClr>
                <a:schemeClr val="dk1"/>
              </a:buClr>
              <a:buSzPts val="1800"/>
              <a:buChar char="»"/>
              <a:defRPr/>
            </a:lvl9pPr>
          </a:lstStyle>
          <a:p>
            <a:endParaRPr/>
          </a:p>
        </p:txBody>
      </p:sp>
      <p:sp>
        <p:nvSpPr>
          <p:cNvPr id="24" name="Google Shape;24;p2"/>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908519">
              <a:buClr>
                <a:srgbClr val="000000"/>
              </a:buClr>
            </a:pPr>
            <a:fld id="{00000000-1234-1234-1234-123412341234}" type="slidenum">
              <a:rPr lang="en-GB" sz="1391" kern="0" smtClean="0">
                <a:solidFill>
                  <a:srgbClr val="000000"/>
                </a:solidFill>
                <a:cs typeface="Arial"/>
                <a:sym typeface="Arial"/>
              </a:rPr>
              <a:pPr algn="r" defTabSz="908519">
                <a:buClr>
                  <a:srgbClr val="000000"/>
                </a:buClr>
              </a:pPr>
              <a:t>‹#›</a:t>
            </a:fld>
            <a:endParaRPr lang="en-GB" sz="1391" kern="0">
              <a:solidFill>
                <a:srgbClr val="000000"/>
              </a:solidFill>
              <a:cs typeface="Arial"/>
              <a:sym typeface="Arial"/>
            </a:endParaRPr>
          </a:p>
        </p:txBody>
      </p:sp>
    </p:spTree>
    <p:extLst>
      <p:ext uri="{BB962C8B-B14F-4D97-AF65-F5344CB8AC3E}">
        <p14:creationId xmlns:p14="http://schemas.microsoft.com/office/powerpoint/2010/main" val="3647187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and image" preserve="1">
  <p:cSld name="text and image">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3"/>
          <p:cNvSpPr txBox="1">
            <a:spLocks noGrp="1"/>
          </p:cNvSpPr>
          <p:nvPr>
            <p:ph type="body" idx="1"/>
          </p:nvPr>
        </p:nvSpPr>
        <p:spPr>
          <a:xfrm>
            <a:off x="360000" y="1800000"/>
            <a:ext cx="7560000" cy="4140000"/>
          </a:xfrm>
          <a:prstGeom prst="rect">
            <a:avLst/>
          </a:prstGeom>
          <a:noFill/>
          <a:ln>
            <a:noFill/>
          </a:ln>
        </p:spPr>
        <p:txBody>
          <a:bodyPr spcFirstLastPara="1" wrap="square" lIns="0" tIns="0" rIns="0" bIns="0" anchor="t" anchorCtr="0">
            <a:noAutofit/>
          </a:bodyPr>
          <a:lstStyle>
            <a:lvl1pPr marL="454259" lvl="0" indent="-227130" algn="l">
              <a:lnSpc>
                <a:spcPct val="110000"/>
              </a:lnSpc>
              <a:spcBef>
                <a:spcPts val="0"/>
              </a:spcBef>
              <a:spcAft>
                <a:spcPts val="0"/>
              </a:spcAft>
              <a:buSzPts val="1400"/>
              <a:buNone/>
              <a:defRPr sz="2385"/>
            </a:lvl1pPr>
            <a:lvl2pPr marL="908519" lvl="1" indent="-378549" algn="l">
              <a:lnSpc>
                <a:spcPct val="100375"/>
              </a:lnSpc>
              <a:spcBef>
                <a:spcPts val="1193"/>
              </a:spcBef>
              <a:spcAft>
                <a:spcPts val="0"/>
              </a:spcAft>
              <a:buClr>
                <a:srgbClr val="FC4421"/>
              </a:buClr>
              <a:buSzPts val="2400"/>
              <a:buChar char="•"/>
              <a:defRPr sz="2385"/>
            </a:lvl2pPr>
            <a:lvl3pPr marL="1362778" lvl="2" indent="-227130" algn="l">
              <a:lnSpc>
                <a:spcPct val="83666"/>
              </a:lnSpc>
              <a:spcBef>
                <a:spcPts val="499"/>
              </a:spcBef>
              <a:spcAft>
                <a:spcPts val="0"/>
              </a:spcAft>
              <a:buSzPts val="1400"/>
              <a:buNone/>
              <a:defRPr sz="2385"/>
            </a:lvl3pPr>
            <a:lvl4pPr marL="1817037" lvl="3" indent="-378549" algn="l">
              <a:lnSpc>
                <a:spcPct val="83666"/>
              </a:lnSpc>
              <a:spcBef>
                <a:spcPts val="499"/>
              </a:spcBef>
              <a:spcAft>
                <a:spcPts val="0"/>
              </a:spcAft>
              <a:buClr>
                <a:srgbClr val="FC4421"/>
              </a:buClr>
              <a:buSzPts val="2400"/>
              <a:buChar char="•"/>
              <a:defRPr sz="2385"/>
            </a:lvl4pPr>
            <a:lvl5pPr marL="2271298" lvl="4" indent="-378549" algn="l">
              <a:lnSpc>
                <a:spcPct val="83666"/>
              </a:lnSpc>
              <a:spcBef>
                <a:spcPts val="499"/>
              </a:spcBef>
              <a:spcAft>
                <a:spcPts val="0"/>
              </a:spcAft>
              <a:buClr>
                <a:schemeClr val="dk1"/>
              </a:buClr>
              <a:buSzPts val="2400"/>
              <a:buChar char="–"/>
              <a:defRPr sz="2385"/>
            </a:lvl5pPr>
            <a:lvl6pPr marL="2725557" lvl="5" indent="-340695" algn="l">
              <a:spcBef>
                <a:spcPts val="499"/>
              </a:spcBef>
              <a:spcAft>
                <a:spcPts val="0"/>
              </a:spcAft>
              <a:buClr>
                <a:schemeClr val="dk1"/>
              </a:buClr>
              <a:buSzPts val="1800"/>
              <a:buChar char="»"/>
              <a:defRPr/>
            </a:lvl6pPr>
            <a:lvl7pPr marL="3179816" lvl="6" indent="-340695" algn="l">
              <a:spcBef>
                <a:spcPts val="358"/>
              </a:spcBef>
              <a:spcAft>
                <a:spcPts val="0"/>
              </a:spcAft>
              <a:buSzPts val="1800"/>
              <a:buChar char="»"/>
              <a:defRPr/>
            </a:lvl7pPr>
            <a:lvl8pPr marL="3634075" lvl="7" indent="-340695" algn="l">
              <a:spcBef>
                <a:spcPts val="358"/>
              </a:spcBef>
              <a:spcAft>
                <a:spcPts val="0"/>
              </a:spcAft>
              <a:buClr>
                <a:schemeClr val="dk1"/>
              </a:buClr>
              <a:buSzPts val="1800"/>
              <a:buChar char="»"/>
              <a:defRPr/>
            </a:lvl8pPr>
            <a:lvl9pPr marL="4088335" lvl="8" indent="-340695" algn="l">
              <a:spcBef>
                <a:spcPts val="358"/>
              </a:spcBef>
              <a:spcAft>
                <a:spcPts val="0"/>
              </a:spcAft>
              <a:buClr>
                <a:schemeClr val="dk1"/>
              </a:buClr>
              <a:buSzPts val="1800"/>
              <a:buChar char="»"/>
              <a:defRPr/>
            </a:lvl9pPr>
          </a:lstStyle>
          <a:p>
            <a:endParaRPr/>
          </a:p>
        </p:txBody>
      </p:sp>
      <p:sp>
        <p:nvSpPr>
          <p:cNvPr id="28" name="Google Shape;28;p3"/>
          <p:cNvSpPr>
            <a:spLocks noGrp="1"/>
          </p:cNvSpPr>
          <p:nvPr>
            <p:ph type="pic" idx="2"/>
          </p:nvPr>
        </p:nvSpPr>
        <p:spPr>
          <a:xfrm>
            <a:off x="8280053" y="1800002"/>
            <a:ext cx="3600798" cy="4139998"/>
          </a:xfrm>
          <a:prstGeom prst="rect">
            <a:avLst/>
          </a:prstGeom>
          <a:noFill/>
          <a:ln>
            <a:noFill/>
          </a:ln>
        </p:spPr>
        <p:txBody>
          <a:bodyPr/>
          <a:lstStyle/>
          <a:p>
            <a:endParaRPr lang="en-GB"/>
          </a:p>
        </p:txBody>
      </p:sp>
      <p:sp>
        <p:nvSpPr>
          <p:cNvPr id="29" name="Google Shape;29;p3"/>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908519">
              <a:buClr>
                <a:srgbClr val="000000"/>
              </a:buClr>
            </a:pPr>
            <a:fld id="{00000000-1234-1234-1234-123412341234}" type="slidenum">
              <a:rPr lang="en-GB" sz="1391" kern="0" smtClean="0">
                <a:solidFill>
                  <a:srgbClr val="000000"/>
                </a:solidFill>
                <a:cs typeface="Arial"/>
                <a:sym typeface="Arial"/>
              </a:rPr>
              <a:pPr algn="r" defTabSz="908519">
                <a:buClr>
                  <a:srgbClr val="000000"/>
                </a:buClr>
              </a:pPr>
              <a:t>‹#›</a:t>
            </a:fld>
            <a:endParaRPr lang="en-GB" sz="1391" kern="0">
              <a:solidFill>
                <a:srgbClr val="000000"/>
              </a:solidFill>
              <a:cs typeface="Arial"/>
              <a:sym typeface="Arial"/>
            </a:endParaRPr>
          </a:p>
        </p:txBody>
      </p:sp>
    </p:spTree>
    <p:extLst>
      <p:ext uri="{BB962C8B-B14F-4D97-AF65-F5344CB8AC3E}">
        <p14:creationId xmlns:p14="http://schemas.microsoft.com/office/powerpoint/2010/main" val="28822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layout" preserve="1">
  <p:cSld name="blank layout">
    <p:spTree>
      <p:nvGrpSpPr>
        <p:cNvPr id="1" name="Shape 30"/>
        <p:cNvGrpSpPr/>
        <p:nvPr/>
      </p:nvGrpSpPr>
      <p:grpSpPr>
        <a:xfrm>
          <a:off x="0" y="0"/>
          <a:ext cx="0" cy="0"/>
          <a:chOff x="0" y="0"/>
          <a:chExt cx="0" cy="0"/>
        </a:xfrm>
      </p:grpSpPr>
      <p:sp>
        <p:nvSpPr>
          <p:cNvPr id="31" name="Google Shape;31;p4"/>
          <p:cNvSpPr txBox="1">
            <a:spLocks noGrp="1"/>
          </p:cNvSpPr>
          <p:nvPr>
            <p:ph type="body" idx="1"/>
          </p:nvPr>
        </p:nvSpPr>
        <p:spPr>
          <a:xfrm>
            <a:off x="359172" y="1260476"/>
            <a:ext cx="8640958" cy="4319588"/>
          </a:xfrm>
          <a:prstGeom prst="rect">
            <a:avLst/>
          </a:prstGeom>
          <a:noFill/>
          <a:ln>
            <a:noFill/>
          </a:ln>
        </p:spPr>
        <p:txBody>
          <a:bodyPr spcFirstLastPara="1" wrap="square" lIns="0" tIns="0" rIns="0" bIns="0" anchor="t" anchorCtr="0">
            <a:noAutofit/>
          </a:bodyPr>
          <a:lstStyle>
            <a:lvl1pPr marL="454259" lvl="0" indent="-227130" algn="l">
              <a:lnSpc>
                <a:spcPct val="100375"/>
              </a:lnSpc>
              <a:spcBef>
                <a:spcPts val="997"/>
              </a:spcBef>
              <a:spcAft>
                <a:spcPts val="0"/>
              </a:spcAft>
              <a:buSzPts val="1400"/>
              <a:buNone/>
              <a:defRPr sz="2385"/>
            </a:lvl1pPr>
            <a:lvl2pPr marL="908519" lvl="1" indent="-340695" algn="l">
              <a:lnSpc>
                <a:spcPct val="133833"/>
              </a:lnSpc>
              <a:spcBef>
                <a:spcPts val="997"/>
              </a:spcBef>
              <a:spcAft>
                <a:spcPts val="0"/>
              </a:spcAft>
              <a:buSzPts val="1800"/>
              <a:buChar char="•"/>
              <a:defRPr/>
            </a:lvl2pPr>
            <a:lvl3pPr marL="1362778" lvl="2" indent="-227130" algn="l">
              <a:lnSpc>
                <a:spcPct val="111555"/>
              </a:lnSpc>
              <a:spcBef>
                <a:spcPts val="499"/>
              </a:spcBef>
              <a:spcAft>
                <a:spcPts val="0"/>
              </a:spcAft>
              <a:buSzPts val="1400"/>
              <a:buNone/>
              <a:defRPr/>
            </a:lvl3pPr>
            <a:lvl4pPr marL="1817037" lvl="3" indent="-340695" algn="l">
              <a:lnSpc>
                <a:spcPct val="111555"/>
              </a:lnSpc>
              <a:spcBef>
                <a:spcPts val="499"/>
              </a:spcBef>
              <a:spcAft>
                <a:spcPts val="0"/>
              </a:spcAft>
              <a:buSzPts val="1800"/>
              <a:buChar char="•"/>
              <a:defRPr/>
            </a:lvl4pPr>
            <a:lvl5pPr marL="2271298" lvl="4" indent="-340695" algn="l">
              <a:lnSpc>
                <a:spcPct val="111555"/>
              </a:lnSpc>
              <a:spcBef>
                <a:spcPts val="499"/>
              </a:spcBef>
              <a:spcAft>
                <a:spcPts val="0"/>
              </a:spcAft>
              <a:buClr>
                <a:schemeClr val="dk1"/>
              </a:buClr>
              <a:buSzPts val="1800"/>
              <a:buChar char="–"/>
              <a:defRPr/>
            </a:lvl5pPr>
            <a:lvl6pPr marL="2725557" lvl="5" indent="-340695" algn="l">
              <a:spcBef>
                <a:spcPts val="499"/>
              </a:spcBef>
              <a:spcAft>
                <a:spcPts val="0"/>
              </a:spcAft>
              <a:buClr>
                <a:schemeClr val="dk1"/>
              </a:buClr>
              <a:buSzPts val="1800"/>
              <a:buChar char="»"/>
              <a:defRPr/>
            </a:lvl6pPr>
            <a:lvl7pPr marL="3179816" lvl="6" indent="-340695" algn="l">
              <a:spcBef>
                <a:spcPts val="358"/>
              </a:spcBef>
              <a:spcAft>
                <a:spcPts val="0"/>
              </a:spcAft>
              <a:buSzPts val="1800"/>
              <a:buChar char="»"/>
              <a:defRPr/>
            </a:lvl7pPr>
            <a:lvl8pPr marL="3634075" lvl="7" indent="-340695" algn="l">
              <a:spcBef>
                <a:spcPts val="358"/>
              </a:spcBef>
              <a:spcAft>
                <a:spcPts val="0"/>
              </a:spcAft>
              <a:buClr>
                <a:schemeClr val="dk1"/>
              </a:buClr>
              <a:buSzPts val="1800"/>
              <a:buChar char="»"/>
              <a:defRPr/>
            </a:lvl8pPr>
            <a:lvl9pPr marL="4088335" lvl="8" indent="-340695" algn="l">
              <a:spcBef>
                <a:spcPts val="358"/>
              </a:spcBef>
              <a:spcAft>
                <a:spcPts val="0"/>
              </a:spcAft>
              <a:buClr>
                <a:schemeClr val="dk1"/>
              </a:buClr>
              <a:buSzPts val="1800"/>
              <a:buChar char="»"/>
              <a:defRPr/>
            </a:lvl9pPr>
          </a:lstStyle>
          <a:p>
            <a:endParaRPr/>
          </a:p>
        </p:txBody>
      </p:sp>
      <p:sp>
        <p:nvSpPr>
          <p:cNvPr id="32" name="Google Shape;32;p4"/>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908519">
              <a:buClr>
                <a:srgbClr val="000000"/>
              </a:buClr>
            </a:pPr>
            <a:fld id="{00000000-1234-1234-1234-123412341234}" type="slidenum">
              <a:rPr lang="en-GB" sz="1391" kern="0" smtClean="0">
                <a:solidFill>
                  <a:srgbClr val="000000"/>
                </a:solidFill>
                <a:cs typeface="Arial"/>
                <a:sym typeface="Arial"/>
              </a:rPr>
              <a:pPr algn="r" defTabSz="908519">
                <a:buClr>
                  <a:srgbClr val="000000"/>
                </a:buClr>
              </a:pPr>
              <a:t>‹#›</a:t>
            </a:fld>
            <a:endParaRPr lang="en-GB" sz="1391" kern="0">
              <a:solidFill>
                <a:srgbClr val="000000"/>
              </a:solidFill>
              <a:cs typeface="Arial"/>
              <a:sym typeface="Arial"/>
            </a:endParaRPr>
          </a:p>
        </p:txBody>
      </p:sp>
    </p:spTree>
    <p:extLst>
      <p:ext uri="{BB962C8B-B14F-4D97-AF65-F5344CB8AC3E}">
        <p14:creationId xmlns:p14="http://schemas.microsoft.com/office/powerpoint/2010/main" val="356279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left and text" preserve="1">
  <p:cSld name="image left and tex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320000" y="1800000"/>
            <a:ext cx="7560000" cy="4140000"/>
          </a:xfrm>
          <a:prstGeom prst="rect">
            <a:avLst/>
          </a:prstGeom>
          <a:noFill/>
          <a:ln>
            <a:noFill/>
          </a:ln>
        </p:spPr>
        <p:txBody>
          <a:bodyPr spcFirstLastPara="1" wrap="square" lIns="0" tIns="0" rIns="0" bIns="0" anchor="t" anchorCtr="0">
            <a:noAutofit/>
          </a:bodyPr>
          <a:lstStyle>
            <a:lvl1pPr marL="454259" lvl="0" indent="-227130" algn="l">
              <a:lnSpc>
                <a:spcPct val="110000"/>
              </a:lnSpc>
              <a:spcBef>
                <a:spcPts val="0"/>
              </a:spcBef>
              <a:spcAft>
                <a:spcPts val="0"/>
              </a:spcAft>
              <a:buSzPts val="1400"/>
              <a:buNone/>
              <a:defRPr sz="2385"/>
            </a:lvl1pPr>
            <a:lvl2pPr marL="908519" lvl="1" indent="-378549" algn="l">
              <a:lnSpc>
                <a:spcPct val="100375"/>
              </a:lnSpc>
              <a:spcBef>
                <a:spcPts val="1193"/>
              </a:spcBef>
              <a:spcAft>
                <a:spcPts val="0"/>
              </a:spcAft>
              <a:buClr>
                <a:srgbClr val="FC4421"/>
              </a:buClr>
              <a:buSzPts val="2400"/>
              <a:buChar char="•"/>
              <a:defRPr sz="2385"/>
            </a:lvl2pPr>
            <a:lvl3pPr marL="1362778" lvl="2" indent="-227130" algn="l">
              <a:lnSpc>
                <a:spcPct val="83666"/>
              </a:lnSpc>
              <a:spcBef>
                <a:spcPts val="499"/>
              </a:spcBef>
              <a:spcAft>
                <a:spcPts val="0"/>
              </a:spcAft>
              <a:buSzPts val="1400"/>
              <a:buNone/>
              <a:defRPr sz="2385"/>
            </a:lvl3pPr>
            <a:lvl4pPr marL="1817037" lvl="3" indent="-378549" algn="l">
              <a:lnSpc>
                <a:spcPct val="83666"/>
              </a:lnSpc>
              <a:spcBef>
                <a:spcPts val="499"/>
              </a:spcBef>
              <a:spcAft>
                <a:spcPts val="0"/>
              </a:spcAft>
              <a:buClr>
                <a:srgbClr val="FC4421"/>
              </a:buClr>
              <a:buSzPts val="2400"/>
              <a:buChar char="•"/>
              <a:defRPr sz="2385"/>
            </a:lvl4pPr>
            <a:lvl5pPr marL="2271298" lvl="4" indent="-378549" algn="l">
              <a:lnSpc>
                <a:spcPct val="83666"/>
              </a:lnSpc>
              <a:spcBef>
                <a:spcPts val="499"/>
              </a:spcBef>
              <a:spcAft>
                <a:spcPts val="0"/>
              </a:spcAft>
              <a:buClr>
                <a:schemeClr val="dk1"/>
              </a:buClr>
              <a:buSzPts val="2400"/>
              <a:buChar char="–"/>
              <a:defRPr sz="2385"/>
            </a:lvl5pPr>
            <a:lvl6pPr marL="2725557" lvl="5" indent="-340695" algn="l">
              <a:spcBef>
                <a:spcPts val="499"/>
              </a:spcBef>
              <a:spcAft>
                <a:spcPts val="0"/>
              </a:spcAft>
              <a:buClr>
                <a:schemeClr val="dk1"/>
              </a:buClr>
              <a:buSzPts val="1800"/>
              <a:buChar char="»"/>
              <a:defRPr/>
            </a:lvl6pPr>
            <a:lvl7pPr marL="3179816" lvl="6" indent="-340695" algn="l">
              <a:spcBef>
                <a:spcPts val="358"/>
              </a:spcBef>
              <a:spcAft>
                <a:spcPts val="0"/>
              </a:spcAft>
              <a:buSzPts val="1800"/>
              <a:buChar char="»"/>
              <a:defRPr/>
            </a:lvl7pPr>
            <a:lvl8pPr marL="3634075" lvl="7" indent="-340695" algn="l">
              <a:spcBef>
                <a:spcPts val="358"/>
              </a:spcBef>
              <a:spcAft>
                <a:spcPts val="0"/>
              </a:spcAft>
              <a:buClr>
                <a:schemeClr val="dk1"/>
              </a:buClr>
              <a:buSzPts val="1800"/>
              <a:buChar char="»"/>
              <a:defRPr/>
            </a:lvl8pPr>
            <a:lvl9pPr marL="4088335" lvl="8" indent="-340695" algn="l">
              <a:spcBef>
                <a:spcPts val="358"/>
              </a:spcBef>
              <a:spcAft>
                <a:spcPts val="0"/>
              </a:spcAft>
              <a:buClr>
                <a:schemeClr val="dk1"/>
              </a:buClr>
              <a:buSzPts val="1800"/>
              <a:buChar char="»"/>
              <a:defRPr/>
            </a:lvl9pPr>
          </a:lstStyle>
          <a:p>
            <a:endParaRPr/>
          </a:p>
        </p:txBody>
      </p:sp>
      <p:sp>
        <p:nvSpPr>
          <p:cNvPr id="36" name="Google Shape;36;p5"/>
          <p:cNvSpPr>
            <a:spLocks noGrp="1"/>
          </p:cNvSpPr>
          <p:nvPr>
            <p:ph type="pic" idx="2"/>
          </p:nvPr>
        </p:nvSpPr>
        <p:spPr>
          <a:xfrm>
            <a:off x="360001" y="1800002"/>
            <a:ext cx="3600798" cy="4139998"/>
          </a:xfrm>
          <a:prstGeom prst="rect">
            <a:avLst/>
          </a:prstGeom>
          <a:noFill/>
          <a:ln>
            <a:noFill/>
          </a:ln>
        </p:spPr>
      </p:sp>
      <p:sp>
        <p:nvSpPr>
          <p:cNvPr id="37" name="Google Shape;37;p5"/>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908519">
              <a:buClr>
                <a:srgbClr val="000000"/>
              </a:buClr>
            </a:pPr>
            <a:fld id="{00000000-1234-1234-1234-123412341234}" type="slidenum">
              <a:rPr lang="en-GB" sz="1391" kern="0" smtClean="0">
                <a:solidFill>
                  <a:srgbClr val="000000"/>
                </a:solidFill>
                <a:cs typeface="Arial"/>
                <a:sym typeface="Arial"/>
              </a:rPr>
              <a:pPr algn="r" defTabSz="908519">
                <a:buClr>
                  <a:srgbClr val="000000"/>
                </a:buClr>
              </a:pPr>
              <a:t>‹#›</a:t>
            </a:fld>
            <a:endParaRPr lang="en-GB" sz="1391" kern="0">
              <a:solidFill>
                <a:srgbClr val="000000"/>
              </a:solidFill>
              <a:cs typeface="Arial"/>
              <a:sym typeface="Arial"/>
            </a:endParaRPr>
          </a:p>
        </p:txBody>
      </p:sp>
    </p:spTree>
    <p:extLst>
      <p:ext uri="{BB962C8B-B14F-4D97-AF65-F5344CB8AC3E}">
        <p14:creationId xmlns:p14="http://schemas.microsoft.com/office/powerpoint/2010/main" val="3461942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97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72717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833073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p:nvPr/>
        </p:nvSpPr>
        <p:spPr>
          <a:xfrm>
            <a:off x="0" y="456036"/>
            <a:ext cx="12239625" cy="152012"/>
          </a:xfrm>
          <a:prstGeom prst="rect">
            <a:avLst/>
          </a:prstGeom>
          <a:solidFill>
            <a:srgbClr val="D9D9D9">
              <a:alpha val="0"/>
            </a:srgbClr>
          </a:solidFill>
          <a:ln>
            <a:noFill/>
          </a:ln>
        </p:spPr>
        <p:txBody>
          <a:bodyPr spcFirstLastPara="1" wrap="square" lIns="90837" tIns="45407" rIns="90837" bIns="45407" anchor="t" anchorCtr="0">
            <a:noAutofit/>
          </a:bodyPr>
          <a:lstStyle/>
          <a:p>
            <a:pPr marL="0" marR="0" lvl="0" indent="0" algn="l" defTabSz="908519" rtl="0" eaLnBrk="1" fontAlgn="auto" latinLnBrk="0" hangingPunct="1">
              <a:lnSpc>
                <a:spcPct val="100000"/>
              </a:lnSpc>
              <a:spcBef>
                <a:spcPts val="0"/>
              </a:spcBef>
              <a:spcAft>
                <a:spcPts val="0"/>
              </a:spcAft>
              <a:buClr>
                <a:srgbClr val="000000"/>
              </a:buClr>
              <a:buSzTx/>
              <a:buFont typeface="Arial"/>
              <a:buNone/>
              <a:tabLst/>
              <a:defRPr/>
            </a:pPr>
            <a:r>
              <a:rPr kumimoji="0" lang="en-GB" sz="1795" b="0" i="0" u="none" strike="noStrike" kern="0" cap="none" spc="0" normalizeH="0" baseline="0" noProof="0">
                <a:ln>
                  <a:noFill/>
                </a:ln>
                <a:solidFill>
                  <a:srgbClr val="D9D9D9"/>
                </a:solidFill>
                <a:effectLst/>
                <a:uLnTx/>
                <a:uFillTx/>
                <a:latin typeface="Arial"/>
                <a:ea typeface="Arial"/>
                <a:cs typeface="Arial"/>
                <a:sym typeface="Arial"/>
              </a:rPr>
              <a:t> </a:t>
            </a:r>
            <a:endParaRPr kumimoji="0" sz="1391" b="0" i="0" u="none" strike="noStrike" kern="0" cap="none" spc="0" normalizeH="0" baseline="0" noProof="0">
              <a:ln>
                <a:noFill/>
              </a:ln>
              <a:solidFill>
                <a:srgbClr val="000000"/>
              </a:solidFill>
              <a:effectLst/>
              <a:uLnTx/>
              <a:uFillTx/>
              <a:latin typeface="Arial"/>
              <a:cs typeface="Arial"/>
              <a:sym typeface="Arial"/>
            </a:endParaRPr>
          </a:p>
        </p:txBody>
      </p:sp>
      <p:sp>
        <p:nvSpPr>
          <p:cNvPr id="11" name="Google Shape;11;p1"/>
          <p:cNvSpPr txBox="1">
            <a:spLocks noGrp="1"/>
          </p:cNvSpPr>
          <p:nvPr>
            <p:ph type="title"/>
          </p:nvPr>
        </p:nvSpPr>
        <p:spPr>
          <a:xfrm>
            <a:off x="252000" y="990022"/>
            <a:ext cx="11628000" cy="646290"/>
          </a:xfrm>
          <a:prstGeom prst="rect">
            <a:avLst/>
          </a:prstGeom>
          <a:noFill/>
          <a:ln>
            <a:noFill/>
          </a:ln>
        </p:spPr>
        <p:txBody>
          <a:bodyPr spcFirstLastPara="1" wrap="square" lIns="91425" tIns="45700" rIns="91425" bIns="45700" anchor="ctr" anchorCtr="0">
            <a:spAutoFit/>
          </a:bodyPr>
          <a:lstStyle>
            <a:lvl1pPr marR="0" lvl="0" algn="l" rtl="0">
              <a:spcBef>
                <a:spcPts val="0"/>
              </a:spcBef>
              <a:spcAft>
                <a:spcPts val="0"/>
              </a:spcAft>
              <a:buSzPts val="1400"/>
              <a:buNone/>
              <a:defRPr sz="3600" b="1" i="0" u="none" strike="noStrike" cap="none">
                <a:solidFill>
                  <a:srgbClr val="FC4421"/>
                </a:solidFill>
                <a:latin typeface="Arial"/>
                <a:ea typeface="Arial"/>
                <a:cs typeface="Arial"/>
                <a:sym typeface="Arial"/>
              </a:defRPr>
            </a:lvl1pPr>
            <a:lvl2pPr marR="0" lvl="1" algn="l" rtl="0">
              <a:spcBef>
                <a:spcPts val="0"/>
              </a:spcBef>
              <a:spcAft>
                <a:spcPts val="0"/>
              </a:spcAft>
              <a:buSzPts val="1400"/>
              <a:buNone/>
              <a:defRPr sz="2409" b="1" i="0" u="none" strike="noStrike" cap="none">
                <a:solidFill>
                  <a:srgbClr val="E30613"/>
                </a:solidFill>
                <a:latin typeface="Arial"/>
                <a:ea typeface="Arial"/>
                <a:cs typeface="Arial"/>
                <a:sym typeface="Arial"/>
              </a:defRPr>
            </a:lvl2pPr>
            <a:lvl3pPr marR="0" lvl="2" algn="l" rtl="0">
              <a:spcBef>
                <a:spcPts val="0"/>
              </a:spcBef>
              <a:spcAft>
                <a:spcPts val="0"/>
              </a:spcAft>
              <a:buSzPts val="1400"/>
              <a:buNone/>
              <a:defRPr sz="2409" b="1" i="0" u="none" strike="noStrike" cap="none">
                <a:solidFill>
                  <a:srgbClr val="E30613"/>
                </a:solidFill>
                <a:latin typeface="Arial"/>
                <a:ea typeface="Arial"/>
                <a:cs typeface="Arial"/>
                <a:sym typeface="Arial"/>
              </a:defRPr>
            </a:lvl3pPr>
            <a:lvl4pPr marR="0" lvl="3" algn="l" rtl="0">
              <a:spcBef>
                <a:spcPts val="0"/>
              </a:spcBef>
              <a:spcAft>
                <a:spcPts val="0"/>
              </a:spcAft>
              <a:buSzPts val="1400"/>
              <a:buNone/>
              <a:defRPr sz="2409" b="1" i="0" u="none" strike="noStrike" cap="none">
                <a:solidFill>
                  <a:srgbClr val="E30613"/>
                </a:solidFill>
                <a:latin typeface="Arial"/>
                <a:ea typeface="Arial"/>
                <a:cs typeface="Arial"/>
                <a:sym typeface="Arial"/>
              </a:defRPr>
            </a:lvl4pPr>
            <a:lvl5pPr marR="0" lvl="4" algn="l" rtl="0">
              <a:spcBef>
                <a:spcPts val="0"/>
              </a:spcBef>
              <a:spcAft>
                <a:spcPts val="0"/>
              </a:spcAft>
              <a:buSzPts val="1400"/>
              <a:buNone/>
              <a:defRPr sz="2409" b="1" i="0" u="none" strike="noStrike" cap="none">
                <a:solidFill>
                  <a:srgbClr val="E30613"/>
                </a:solidFill>
                <a:latin typeface="Arial"/>
                <a:ea typeface="Arial"/>
                <a:cs typeface="Arial"/>
                <a:sym typeface="Arial"/>
              </a:defRPr>
            </a:lvl5pPr>
            <a:lvl6pPr marR="0" lvl="5" algn="ctr" rtl="0">
              <a:spcBef>
                <a:spcPts val="0"/>
              </a:spcBef>
              <a:spcAft>
                <a:spcPts val="0"/>
              </a:spcAft>
              <a:buSzPts val="1400"/>
              <a:buNone/>
              <a:defRPr sz="4417" b="0" i="0" u="none" strike="noStrike" cap="none">
                <a:solidFill>
                  <a:srgbClr val="CC0000"/>
                </a:solidFill>
                <a:latin typeface="Arial"/>
                <a:ea typeface="Arial"/>
                <a:cs typeface="Arial"/>
                <a:sym typeface="Arial"/>
              </a:defRPr>
            </a:lvl6pPr>
            <a:lvl7pPr marR="0" lvl="6" algn="ctr" rtl="0">
              <a:spcBef>
                <a:spcPts val="0"/>
              </a:spcBef>
              <a:spcAft>
                <a:spcPts val="0"/>
              </a:spcAft>
              <a:buSzPts val="1400"/>
              <a:buNone/>
              <a:defRPr sz="4417" b="0" i="0" u="none" strike="noStrike" cap="none">
                <a:solidFill>
                  <a:srgbClr val="CC0000"/>
                </a:solidFill>
                <a:latin typeface="Arial"/>
                <a:ea typeface="Arial"/>
                <a:cs typeface="Arial"/>
                <a:sym typeface="Arial"/>
              </a:defRPr>
            </a:lvl7pPr>
            <a:lvl8pPr marR="0" lvl="7" algn="ctr" rtl="0">
              <a:spcBef>
                <a:spcPts val="0"/>
              </a:spcBef>
              <a:spcAft>
                <a:spcPts val="0"/>
              </a:spcAft>
              <a:buSzPts val="1400"/>
              <a:buNone/>
              <a:defRPr sz="4417" b="0" i="0" u="none" strike="noStrike" cap="none">
                <a:solidFill>
                  <a:srgbClr val="CC0000"/>
                </a:solidFill>
                <a:latin typeface="Arial"/>
                <a:ea typeface="Arial"/>
                <a:cs typeface="Arial"/>
                <a:sym typeface="Arial"/>
              </a:defRPr>
            </a:lvl8pPr>
            <a:lvl9pPr marR="0" lvl="8" algn="ctr" rtl="0">
              <a:spcBef>
                <a:spcPts val="0"/>
              </a:spcBef>
              <a:spcAft>
                <a:spcPts val="0"/>
              </a:spcAft>
              <a:buSzPts val="1400"/>
              <a:buNone/>
              <a:defRPr sz="4417" b="0" i="0" u="none" strike="noStrike" cap="none">
                <a:solidFill>
                  <a:srgbClr val="CC0000"/>
                </a:solidFill>
                <a:latin typeface="Arial"/>
                <a:ea typeface="Arial"/>
                <a:cs typeface="Arial"/>
                <a:sym typeface="Arial"/>
              </a:defRPr>
            </a:lvl9pPr>
          </a:lstStyle>
          <a:p>
            <a:endParaRPr/>
          </a:p>
        </p:txBody>
      </p:sp>
      <p:sp>
        <p:nvSpPr>
          <p:cNvPr id="12" name="Google Shape;12;p1"/>
          <p:cNvSpPr txBox="1">
            <a:spLocks noGrp="1"/>
          </p:cNvSpPr>
          <p:nvPr>
            <p:ph type="body" idx="1"/>
          </p:nvPr>
        </p:nvSpPr>
        <p:spPr>
          <a:xfrm>
            <a:off x="361407" y="1800000"/>
            <a:ext cx="11520000" cy="4140000"/>
          </a:xfrm>
          <a:prstGeom prst="rect">
            <a:avLst/>
          </a:prstGeom>
          <a:noFill/>
          <a:ln>
            <a:noFill/>
          </a:ln>
        </p:spPr>
        <p:txBody>
          <a:bodyPr spcFirstLastPara="1" wrap="square" lIns="0" tIns="0" rIns="0" bIns="0" anchor="t" anchorCtr="0">
            <a:noAutofit/>
          </a:bodyPr>
          <a:lstStyle>
            <a:lvl1pPr marL="457200" marR="0" lvl="0" indent="-228600" algn="l" rtl="0">
              <a:lnSpc>
                <a:spcPct val="120450"/>
              </a:lnSpc>
              <a:spcBef>
                <a:spcPts val="1004"/>
              </a:spcBef>
              <a:spcAft>
                <a:spcPts val="0"/>
              </a:spcAft>
              <a:buSzPts val="1400"/>
              <a:buNone/>
              <a:defRPr sz="2000" b="0" i="0" u="none" strike="noStrike" cap="none">
                <a:solidFill>
                  <a:schemeClr val="dk1"/>
                </a:solidFill>
                <a:latin typeface="Arial"/>
                <a:ea typeface="Arial"/>
                <a:cs typeface="Arial"/>
                <a:sym typeface="Arial"/>
              </a:defRPr>
            </a:lvl1pPr>
            <a:lvl2pPr marL="914400" marR="0" lvl="1" indent="-355600" algn="l" rtl="0">
              <a:lnSpc>
                <a:spcPct val="120450"/>
              </a:lnSpc>
              <a:spcBef>
                <a:spcPts val="1004"/>
              </a:spcBef>
              <a:spcAft>
                <a:spcPts val="0"/>
              </a:spcAft>
              <a:buClr>
                <a:srgbClr val="FC442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228600" algn="l" rtl="0">
              <a:lnSpc>
                <a:spcPct val="125031"/>
              </a:lnSpc>
              <a:spcBef>
                <a:spcPts val="502"/>
              </a:spcBef>
              <a:spcAft>
                <a:spcPts val="0"/>
              </a:spcAft>
              <a:buSzPts val="1400"/>
              <a:buNone/>
              <a:defRPr sz="1606" b="0" i="0" u="none" strike="noStrike" cap="none">
                <a:solidFill>
                  <a:schemeClr val="dk1"/>
                </a:solidFill>
                <a:latin typeface="Arial"/>
                <a:ea typeface="Arial"/>
                <a:cs typeface="Arial"/>
                <a:sym typeface="Arial"/>
              </a:defRPr>
            </a:lvl3pPr>
            <a:lvl4pPr marL="1828800" marR="0" lvl="3" indent="-330581" algn="l" rtl="0">
              <a:lnSpc>
                <a:spcPct val="125031"/>
              </a:lnSpc>
              <a:spcBef>
                <a:spcPts val="502"/>
              </a:spcBef>
              <a:spcAft>
                <a:spcPts val="0"/>
              </a:spcAft>
              <a:buClr>
                <a:srgbClr val="FC4421"/>
              </a:buClr>
              <a:buSzPts val="1606"/>
              <a:buFont typeface="Arial"/>
              <a:buChar char="•"/>
              <a:defRPr sz="1606" b="0" i="0" u="none" strike="noStrike" cap="none">
                <a:solidFill>
                  <a:schemeClr val="dk1"/>
                </a:solidFill>
                <a:latin typeface="Arial"/>
                <a:ea typeface="Arial"/>
                <a:cs typeface="Arial"/>
                <a:sym typeface="Arial"/>
              </a:defRPr>
            </a:lvl4pPr>
            <a:lvl5pPr marL="2286000" marR="0" lvl="4" indent="-330581" algn="l" rtl="0">
              <a:lnSpc>
                <a:spcPct val="125031"/>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5pPr>
            <a:lvl6pPr marL="2743200" marR="0" lvl="5" indent="-330581" algn="l" rtl="0">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6pPr>
            <a:lvl7pPr marL="3200400" marR="0" lvl="6" indent="-330581" algn="l" rtl="0">
              <a:spcBef>
                <a:spcPts val="321"/>
              </a:spcBef>
              <a:spcAft>
                <a:spcPts val="0"/>
              </a:spcAft>
              <a:buClr>
                <a:srgbClr val="E30613"/>
              </a:buClr>
              <a:buSzPts val="1606"/>
              <a:buFont typeface="Arial"/>
              <a:buChar char="»"/>
              <a:defRPr sz="1606" b="0" i="0" u="none" strike="noStrike" cap="none">
                <a:solidFill>
                  <a:schemeClr val="dk1"/>
                </a:solidFill>
                <a:latin typeface="Arial"/>
                <a:ea typeface="Arial"/>
                <a:cs typeface="Arial"/>
                <a:sym typeface="Arial"/>
              </a:defRPr>
            </a:lvl7pPr>
            <a:lvl8pPr marL="3657600" marR="0" lvl="7" indent="-330581" algn="l" rtl="0">
              <a:spcBef>
                <a:spcPts val="321"/>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8pPr>
            <a:lvl9pPr marL="4114800" marR="0" lvl="8" indent="-292353" algn="l" rtl="0">
              <a:spcBef>
                <a:spcPts val="201"/>
              </a:spcBef>
              <a:spcAft>
                <a:spcPts val="0"/>
              </a:spcAft>
              <a:buClr>
                <a:schemeClr val="dk1"/>
              </a:buClr>
              <a:buSzPts val="1004"/>
              <a:buFont typeface="Arial"/>
              <a:buChar char="»"/>
              <a:defRPr sz="1004" b="0" i="0" u="none" strike="noStrike" cap="none">
                <a:solidFill>
                  <a:schemeClr val="dk1"/>
                </a:solidFill>
                <a:latin typeface="Arial"/>
                <a:ea typeface="Arial"/>
                <a:cs typeface="Arial"/>
                <a:sym typeface="Arial"/>
              </a:defRPr>
            </a:lvl9pPr>
          </a:lstStyle>
          <a:p>
            <a:endParaRPr/>
          </a:p>
        </p:txBody>
      </p:sp>
      <p:sp>
        <p:nvSpPr>
          <p:cNvPr id="13" name="Google Shape;13;p1"/>
          <p:cNvSpPr/>
          <p:nvPr/>
        </p:nvSpPr>
        <p:spPr>
          <a:xfrm>
            <a:off x="6" y="756000"/>
            <a:ext cx="12239626" cy="36000"/>
          </a:xfrm>
          <a:custGeom>
            <a:avLst/>
            <a:gdLst/>
            <a:ahLst/>
            <a:cxnLst/>
            <a:rect l="l" t="t" r="r" b="b"/>
            <a:pathLst>
              <a:path w="15119985" h="127000" extrusionOk="0">
                <a:moveTo>
                  <a:pt x="0" y="0"/>
                </a:moveTo>
                <a:lnTo>
                  <a:pt x="0" y="127000"/>
                </a:lnTo>
                <a:lnTo>
                  <a:pt x="15119985" y="127000"/>
                </a:lnTo>
                <a:lnTo>
                  <a:pt x="15119985" y="0"/>
                </a:lnTo>
                <a:lnTo>
                  <a:pt x="0" y="0"/>
                </a:lnTo>
                <a:close/>
              </a:path>
            </a:pathLst>
          </a:custGeom>
          <a:solidFill>
            <a:schemeClr val="dk1"/>
          </a:solidFill>
          <a:ln>
            <a:noFill/>
          </a:ln>
        </p:spPr>
        <p:txBody>
          <a:bodyPr spcFirstLastPara="1" wrap="square" lIns="0" tIns="0" rIns="0" bIns="0" anchor="t" anchorCtr="0">
            <a:noAutofit/>
          </a:bodyPr>
          <a:lstStyle/>
          <a:p>
            <a:pPr marL="0" marR="0" lvl="0" indent="0" algn="l" defTabSz="908519" rtl="0" eaLnBrk="1" fontAlgn="auto" latinLnBrk="0" hangingPunct="1">
              <a:lnSpc>
                <a:spcPct val="100000"/>
              </a:lnSpc>
              <a:spcBef>
                <a:spcPts val="0"/>
              </a:spcBef>
              <a:spcAft>
                <a:spcPts val="0"/>
              </a:spcAft>
              <a:buClr>
                <a:srgbClr val="000000"/>
              </a:buClr>
              <a:buSzTx/>
              <a:buFont typeface="Arial"/>
              <a:buNone/>
              <a:tabLst/>
              <a:defRPr/>
            </a:pPr>
            <a:endParaRPr kumimoji="0" sz="1995" b="0" i="0" u="none" strike="noStrike" kern="0" cap="none" spc="0" normalizeH="0" baseline="0" noProof="0">
              <a:ln>
                <a:noFill/>
              </a:ln>
              <a:solidFill>
                <a:srgbClr val="000000"/>
              </a:solidFill>
              <a:effectLst/>
              <a:uLnTx/>
              <a:uFillTx/>
              <a:latin typeface="Arial"/>
              <a:ea typeface="Arial"/>
              <a:cs typeface="Arial"/>
              <a:sym typeface="Arial"/>
            </a:endParaRPr>
          </a:p>
        </p:txBody>
      </p:sp>
      <p:pic>
        <p:nvPicPr>
          <p:cNvPr id="14" name="Google Shape;14;p1" descr="A red arrow pointing up&#10;&#10;AI-generated content may be incorrect."/>
          <p:cNvPicPr preferRelativeResize="0"/>
          <p:nvPr/>
        </p:nvPicPr>
        <p:blipFill rotWithShape="1">
          <a:blip r:embed="rId9">
            <a:alphaModFix/>
          </a:blip>
          <a:srcRect/>
          <a:stretch/>
        </p:blipFill>
        <p:spPr>
          <a:xfrm>
            <a:off x="232048" y="170589"/>
            <a:ext cx="591666" cy="437463"/>
          </a:xfrm>
          <a:prstGeom prst="rect">
            <a:avLst/>
          </a:prstGeom>
          <a:noFill/>
          <a:ln>
            <a:noFill/>
          </a:ln>
        </p:spPr>
      </p:pic>
      <p:pic>
        <p:nvPicPr>
          <p:cNvPr id="17" name="Google Shape;17;p1" descr="A black and white logo&#10;&#10;AI-generated content may be incorrect."/>
          <p:cNvPicPr preferRelativeResize="0"/>
          <p:nvPr/>
        </p:nvPicPr>
        <p:blipFill rotWithShape="1">
          <a:blip r:embed="rId10">
            <a:alphaModFix/>
          </a:blip>
          <a:srcRect/>
          <a:stretch/>
        </p:blipFill>
        <p:spPr>
          <a:xfrm>
            <a:off x="9408368" y="157157"/>
            <a:ext cx="2563495" cy="498243"/>
          </a:xfrm>
          <a:prstGeom prst="rect">
            <a:avLst/>
          </a:prstGeom>
          <a:noFill/>
          <a:ln>
            <a:noFill/>
          </a:ln>
        </p:spPr>
      </p:pic>
      <p:pic>
        <p:nvPicPr>
          <p:cNvPr id="18" name="Google Shape;18;p1" descr="A purple and white logo&#10;&#10;AI-generated content may be incorrect."/>
          <p:cNvPicPr preferRelativeResize="0"/>
          <p:nvPr/>
        </p:nvPicPr>
        <p:blipFill rotWithShape="1">
          <a:blip r:embed="rId11">
            <a:alphaModFix/>
          </a:blip>
          <a:srcRect/>
          <a:stretch/>
        </p:blipFill>
        <p:spPr>
          <a:xfrm>
            <a:off x="9360000" y="6228000"/>
            <a:ext cx="2520000" cy="456536"/>
          </a:xfrm>
          <a:prstGeom prst="rect">
            <a:avLst/>
          </a:prstGeom>
          <a:noFill/>
          <a:ln>
            <a:noFill/>
          </a:ln>
        </p:spPr>
      </p:pic>
      <p:cxnSp>
        <p:nvCxnSpPr>
          <p:cNvPr id="19" name="Google Shape;19;p1"/>
          <p:cNvCxnSpPr/>
          <p:nvPr/>
        </p:nvCxnSpPr>
        <p:spPr>
          <a:xfrm>
            <a:off x="0" y="6084000"/>
            <a:ext cx="12240000" cy="0"/>
          </a:xfrm>
          <a:prstGeom prst="straightConnector1">
            <a:avLst/>
          </a:prstGeom>
          <a:noFill/>
          <a:ln w="9525" cap="flat" cmpd="sng">
            <a:solidFill>
              <a:srgbClr val="000000"/>
            </a:solidFill>
            <a:prstDash val="solid"/>
            <a:round/>
            <a:headEnd type="none" w="sm" len="sm"/>
            <a:tailEnd type="none" w="sm" len="sm"/>
          </a:ln>
        </p:spPr>
      </p:cxnSp>
      <p:sp>
        <p:nvSpPr>
          <p:cNvPr id="2" name="Text Box 2">
            <a:extLst>
              <a:ext uri="{FF2B5EF4-FFF2-40B4-BE49-F238E27FC236}">
                <a16:creationId xmlns:a16="http://schemas.microsoft.com/office/drawing/2014/main" id="{F11F9EB2-CBA3-538C-14CD-A9AF21E12E37}"/>
              </a:ext>
            </a:extLst>
          </p:cNvPr>
          <p:cNvSpPr txBox="1">
            <a:spLocks noChangeArrowheads="1"/>
          </p:cNvSpPr>
          <p:nvPr userDrawn="1"/>
        </p:nvSpPr>
        <p:spPr bwMode="auto">
          <a:xfrm>
            <a:off x="3726947" y="60332"/>
            <a:ext cx="5764373" cy="589387"/>
          </a:xfrm>
          <a:prstGeom prst="rect">
            <a:avLst/>
          </a:prstGeom>
          <a:noFill/>
          <a:ln w="9525">
            <a:noFill/>
            <a:miter lim="800000"/>
            <a:headEnd/>
            <a:tailEnd/>
          </a:ln>
        </p:spPr>
        <p:txBody>
          <a:bodyPr rot="0" vert="horz" wrap="square" lIns="91207" tIns="45604" rIns="91207" bIns="45604" anchor="t" anchorCtr="0">
            <a:noAutofit/>
          </a:bodyPr>
          <a:lstStyle/>
          <a:p>
            <a:pPr marL="0" marR="0" lvl="0" indent="0" algn="l" defTabSz="908519" rtl="0" eaLnBrk="1" fontAlgn="base" latinLnBrk="0" hangingPunct="1">
              <a:lnSpc>
                <a:spcPts val="1297"/>
              </a:lnSpc>
              <a:spcBef>
                <a:spcPts val="399"/>
              </a:spcBef>
              <a:spcAft>
                <a:spcPts val="399"/>
              </a:spcAft>
              <a:buClrTx/>
              <a:buSzTx/>
              <a:buFontTx/>
              <a:buNone/>
              <a:tabLst/>
              <a:defRPr/>
            </a:pPr>
            <a:r>
              <a:rPr kumimoji="0" lang="en-GB" sz="1391" b="1" i="0" u="none" strike="noStrike" kern="0" cap="none" spc="0" normalizeH="0" baseline="0" noProof="0" dirty="0">
                <a:ln>
                  <a:noFill/>
                </a:ln>
                <a:solidFill>
                  <a:srgbClr val="170130"/>
                </a:solidFill>
                <a:effectLst/>
                <a:uLnTx/>
                <a:uFillTx/>
                <a:latin typeface="Arial" panose="020B0604020202020204" pitchFamily="34" charset="0"/>
                <a:ea typeface="ＭＳ Ｐゴシック" panose="020B0600070205080204" pitchFamily="34" charset="-128"/>
                <a:cs typeface="Arial" panose="020B0604020202020204" pitchFamily="34" charset="0"/>
                <a:sym typeface="Arial"/>
              </a:rPr>
              <a:t>T Level Technical Qualification in Building Services Engineering for Construction (Level 3)</a:t>
            </a:r>
          </a:p>
          <a:p>
            <a:pPr marL="0" marR="0" lvl="0" indent="0" algn="l" defTabSz="908519" rtl="0" eaLnBrk="1" fontAlgn="base" latinLnBrk="0" hangingPunct="1">
              <a:lnSpc>
                <a:spcPts val="1297"/>
              </a:lnSpc>
              <a:spcBef>
                <a:spcPts val="399"/>
              </a:spcBef>
              <a:spcAft>
                <a:spcPts val="399"/>
              </a:spcAft>
              <a:buClrTx/>
              <a:buSzTx/>
              <a:buFontTx/>
              <a:buNone/>
              <a:tabLst/>
              <a:defRPr/>
            </a:pPr>
            <a:r>
              <a:rPr kumimoji="0" lang="en-GB" sz="1391" b="1" i="0" u="none" strike="noStrike" kern="0" cap="none" spc="0" normalizeH="0" baseline="0" noProof="0" dirty="0">
                <a:ln>
                  <a:noFill/>
                </a:ln>
                <a:solidFill>
                  <a:srgbClr val="FC4421"/>
                </a:solidFill>
                <a:effectLst/>
                <a:uLnTx/>
                <a:uFillTx/>
                <a:latin typeface="Arial" panose="020B0604020202020204" pitchFamily="34" charset="0"/>
                <a:ea typeface="Cambria" panose="02040503050406030204" pitchFamily="18" charset="0"/>
                <a:cs typeface="Arial" panose="020B0604020202020204" pitchFamily="34" charset="0"/>
                <a:sym typeface="Arial"/>
              </a:rPr>
              <a:t>Occupational Specialism: Air </a:t>
            </a:r>
            <a:r>
              <a:rPr kumimoji="0" lang="en-GB" sz="1391" b="1" i="0" u="none" strike="noStrike" kern="0" cap="none" spc="0" normalizeH="0" baseline="0" noProof="0">
                <a:ln>
                  <a:noFill/>
                </a:ln>
                <a:solidFill>
                  <a:srgbClr val="FC4421"/>
                </a:solidFill>
                <a:effectLst/>
                <a:uLnTx/>
                <a:uFillTx/>
                <a:latin typeface="Arial" panose="020B0604020202020204" pitchFamily="34" charset="0"/>
                <a:ea typeface="Cambria" panose="02040503050406030204" pitchFamily="18" charset="0"/>
                <a:cs typeface="Arial" panose="020B0604020202020204" pitchFamily="34" charset="0"/>
                <a:sym typeface="Arial"/>
              </a:rPr>
              <a:t>Conditioning Engineering</a:t>
            </a:r>
            <a:endParaRPr kumimoji="0" lang="en-GB" sz="1043" b="0" i="0" u="none" strike="noStrike" kern="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Times New Roman" panose="02020603050405020304" pitchFamily="18" charset="0"/>
              <a:sym typeface="Arial"/>
            </a:endParaRPr>
          </a:p>
        </p:txBody>
      </p:sp>
      <p:sp>
        <p:nvSpPr>
          <p:cNvPr id="3" name="Text Box 11">
            <a:extLst>
              <a:ext uri="{FF2B5EF4-FFF2-40B4-BE49-F238E27FC236}">
                <a16:creationId xmlns:a16="http://schemas.microsoft.com/office/drawing/2014/main" id="{EF3C10D7-49C6-28D4-1BF4-21BCD7CDA06A}"/>
              </a:ext>
            </a:extLst>
          </p:cNvPr>
          <p:cNvSpPr txBox="1">
            <a:spLocks noChangeArrowheads="1"/>
          </p:cNvSpPr>
          <p:nvPr userDrawn="1"/>
        </p:nvSpPr>
        <p:spPr bwMode="auto">
          <a:xfrm>
            <a:off x="360001" y="6344268"/>
            <a:ext cx="588541" cy="244554"/>
          </a:xfrm>
          <a:prstGeom prst="rect">
            <a:avLst/>
          </a:prstGeom>
          <a:noFill/>
          <a:ln w="9525">
            <a:noFill/>
            <a:miter lim="800000"/>
            <a:headEnd/>
            <a:tailEnd/>
          </a:ln>
        </p:spPr>
        <p:txBody>
          <a:bodyPr lIns="0" tIns="0" rIns="0" bIns="0" anchor="ctr">
            <a:prstTxWarp prst="textNoShape">
              <a:avLst/>
            </a:prstTxWarp>
            <a:spAutoFit/>
          </a:bodyPr>
          <a:lstStyle/>
          <a:p>
            <a:pPr marL="0" marR="0" lvl="0" indent="0" algn="l" defTabSz="908519" rtl="0" eaLnBrk="1" fontAlgn="auto" latinLnBrk="0" hangingPunct="1">
              <a:lnSpc>
                <a:spcPct val="100000"/>
              </a:lnSpc>
              <a:spcBef>
                <a:spcPts val="598"/>
              </a:spcBef>
              <a:spcAft>
                <a:spcPts val="0"/>
              </a:spcAft>
              <a:buClr>
                <a:srgbClr val="000000"/>
              </a:buClr>
              <a:buSzTx/>
              <a:buFont typeface="Arial"/>
              <a:buNone/>
              <a:tabLst/>
              <a:defRPr/>
            </a:pPr>
            <a:fld id="{6152C911-7D81-1845-9D20-613E63F035EB}" type="slidenum">
              <a:rPr kumimoji="0" lang="en-US" sz="1589" b="0" i="0" u="none" strike="noStrike" kern="0" cap="none" spc="0" normalizeH="0" baseline="0" noProof="0" smtClean="0">
                <a:ln>
                  <a:noFill/>
                </a:ln>
                <a:solidFill>
                  <a:srgbClr val="000000"/>
                </a:solidFill>
                <a:effectLst/>
                <a:uLnTx/>
                <a:uFillTx/>
                <a:latin typeface="Arial"/>
                <a:ea typeface="Arial" pitchFamily="-105" charset="0"/>
                <a:cs typeface="Arial" pitchFamily="-105" charset="0"/>
                <a:sym typeface="Arial"/>
              </a:rPr>
              <a:pPr marL="0" marR="0" lvl="0" indent="0" algn="l" defTabSz="908519" rtl="0" eaLnBrk="1" fontAlgn="auto" latinLnBrk="0" hangingPunct="1">
                <a:lnSpc>
                  <a:spcPct val="100000"/>
                </a:lnSpc>
                <a:spcBef>
                  <a:spcPts val="598"/>
                </a:spcBef>
                <a:spcAft>
                  <a:spcPts val="0"/>
                </a:spcAft>
                <a:buClr>
                  <a:srgbClr val="000000"/>
                </a:buClr>
                <a:buSzTx/>
                <a:buFont typeface="Arial"/>
                <a:buNone/>
                <a:tabLst/>
                <a:defRPr/>
              </a:pPr>
              <a:t>‹#›</a:t>
            </a:fld>
            <a:endParaRPr kumimoji="0" lang="en-US" sz="1589" b="0" i="0" u="none" strike="noStrike" kern="0" cap="none" spc="0" normalizeH="0" baseline="0" noProof="0">
              <a:ln>
                <a:noFill/>
              </a:ln>
              <a:solidFill>
                <a:srgbClr val="000000"/>
              </a:solidFill>
              <a:effectLst/>
              <a:uLnTx/>
              <a:uFillTx/>
              <a:latin typeface="Arial"/>
              <a:ea typeface="Arial" pitchFamily="-105" charset="0"/>
              <a:cs typeface="Arial" pitchFamily="-105" charset="0"/>
              <a:sym typeface="Arial"/>
            </a:endParaRPr>
          </a:p>
        </p:txBody>
      </p:sp>
      <p:pic>
        <p:nvPicPr>
          <p:cNvPr id="4" name="Picture 3" descr="A black background with a black square&#10;&#10;AI-generated content may be incorrect.">
            <a:extLst>
              <a:ext uri="{FF2B5EF4-FFF2-40B4-BE49-F238E27FC236}">
                <a16:creationId xmlns:a16="http://schemas.microsoft.com/office/drawing/2014/main" id="{710722F5-8BA8-5E46-23C7-D9AF3BDBCECD}"/>
              </a:ext>
            </a:extLst>
          </p:cNvPr>
          <p:cNvPicPr>
            <a:picLocks noChangeAspect="1"/>
          </p:cNvPicPr>
          <p:nvPr userDrawn="1"/>
        </p:nvPicPr>
        <p:blipFill>
          <a:blip r:embed="rId12"/>
          <a:stretch>
            <a:fillRect/>
          </a:stretch>
        </p:blipFill>
        <p:spPr>
          <a:xfrm>
            <a:off x="932729" y="162493"/>
            <a:ext cx="2685203" cy="440679"/>
          </a:xfrm>
          <a:prstGeom prst="rect">
            <a:avLst/>
          </a:prstGeom>
        </p:spPr>
      </p:pic>
    </p:spTree>
    <p:extLst>
      <p:ext uri="{BB962C8B-B14F-4D97-AF65-F5344CB8AC3E}">
        <p14:creationId xmlns:p14="http://schemas.microsoft.com/office/powerpoint/2010/main" val="908369171"/>
      </p:ext>
    </p:extLst>
  </p:cSld>
  <p:clrMap bg1="lt1" tx1="dk1" bg2="dk2" tx2="lt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391"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601276" cy="2720866"/>
          </a:xfrm>
          <a:prstGeom prst="rect">
            <a:avLst/>
          </a:prstGeom>
        </p:spPr>
        <p:txBody>
          <a:bodyPr lIns="0" tIns="0" rIns="0" bIns="0" anchor="t"/>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a:lnSpc>
                <a:spcPct val="110000"/>
              </a:lnSpc>
              <a:spcBef>
                <a:spcPts val="0"/>
              </a:spcBef>
              <a:spcAft>
                <a:spcPts val="1200"/>
              </a:spcAft>
              <a:buNone/>
              <a:defRPr/>
            </a:pPr>
            <a:r>
              <a:rPr lang="en-GB" sz="2800" b="1" dirty="0">
                <a:solidFill>
                  <a:srgbClr val="170130"/>
                </a:solidFill>
                <a:latin typeface="Arial"/>
                <a:ea typeface="Enginuity"/>
                <a:cs typeface="Arial"/>
              </a:rPr>
              <a:t>Occupational Specialism: Air Conditioning Engineering</a:t>
            </a:r>
          </a:p>
          <a:p>
            <a:pPr marL="0" indent="0">
              <a:lnSpc>
                <a:spcPct val="110000"/>
              </a:lnSpc>
              <a:spcAft>
                <a:spcPts val="1200"/>
              </a:spcAft>
              <a:buNone/>
            </a:pPr>
            <a:r>
              <a:rPr lang="en-GB" sz="2800" dirty="0">
                <a:solidFill>
                  <a:schemeClr val="tx1"/>
                </a:solidFill>
                <a:latin typeface="Arial"/>
                <a:ea typeface="Enginuity"/>
                <a:cs typeface="Arial"/>
              </a:rPr>
              <a:t>K1.3 Scientific principles of air conditioning</a:t>
            </a:r>
            <a:endParaRPr lang="en-GB" sz="2800" b="1" dirty="0">
              <a:solidFill>
                <a:schemeClr val="tx1"/>
              </a:solidFill>
              <a:latin typeface="Arial" panose="020B0604020202020204" pitchFamily="34" charset="0"/>
              <a:ea typeface="Enginuity" pitchFamily="2"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a:ea typeface="Enginuity"/>
                <a:cs typeface="Arial"/>
              </a:rPr>
              <a:t>PowerPoint 1.3i: Use of electricity</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84C06-CB5D-A9B0-FD2F-E079F623494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2ED91D8-1B2C-5CDA-600E-184BD28BBF4A}"/>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82C7C7E9-156B-B7D1-219E-92E7DFDF0482}"/>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a:spcAft>
                <a:spcPts val="600"/>
              </a:spcAft>
            </a:pPr>
            <a:r>
              <a:rPr lang="en-GB" b="1" dirty="0"/>
              <a:t>• </a:t>
            </a:r>
            <a:r>
              <a:rPr lang="en-GB" dirty="0"/>
              <a:t>Earthing/Grounding</a:t>
            </a:r>
          </a:p>
          <a:p>
            <a:pPr>
              <a:spcAft>
                <a:spcPts val="600"/>
              </a:spcAft>
            </a:pPr>
            <a:r>
              <a:rPr lang="en-GB" dirty="0"/>
              <a:t>Critical for safety.</a:t>
            </a:r>
          </a:p>
          <a:p>
            <a:pPr>
              <a:spcAft>
                <a:spcPts val="600"/>
              </a:spcAft>
            </a:pPr>
            <a:r>
              <a:rPr lang="en-GB" dirty="0"/>
              <a:t>Protects against:</a:t>
            </a:r>
          </a:p>
          <a:p>
            <a:pPr marL="342900" indent="-342900">
              <a:spcAft>
                <a:spcPts val="600"/>
              </a:spcAft>
              <a:buFont typeface="Arial" panose="020B0604020202020204" pitchFamily="34" charset="0"/>
              <a:buChar char="•"/>
            </a:pPr>
            <a:r>
              <a:rPr lang="en-GB" dirty="0"/>
              <a:t>electric shock</a:t>
            </a:r>
          </a:p>
          <a:p>
            <a:pPr marL="342900" indent="-342900">
              <a:spcAft>
                <a:spcPts val="600"/>
              </a:spcAft>
              <a:buFont typeface="Arial" panose="020B0604020202020204" pitchFamily="34" charset="0"/>
              <a:buChar char="•"/>
            </a:pPr>
            <a:r>
              <a:rPr lang="en-GB" dirty="0"/>
              <a:t>fault currents</a:t>
            </a:r>
          </a:p>
          <a:p>
            <a:pPr marL="342900" indent="-342900">
              <a:spcAft>
                <a:spcPts val="600"/>
              </a:spcAft>
              <a:buFont typeface="Arial" panose="020B0604020202020204" pitchFamily="34" charset="0"/>
              <a:buChar char="•"/>
            </a:pPr>
            <a:r>
              <a:rPr lang="en-GB" dirty="0"/>
              <a:t>static electricity</a:t>
            </a:r>
          </a:p>
          <a:p>
            <a:pPr marL="342900" indent="-342900">
              <a:buFont typeface="Arial" panose="020B0604020202020204" pitchFamily="34" charset="0"/>
              <a:buChar char="•"/>
            </a:pPr>
            <a:r>
              <a:rPr lang="en-GB" dirty="0"/>
              <a:t>short circuits.</a:t>
            </a:r>
          </a:p>
          <a:p>
            <a:r>
              <a:rPr lang="en-GB" dirty="0"/>
              <a:t>Most AC faults involving a metal chassis rely on the grounding system to trip the breaker.</a:t>
            </a:r>
          </a:p>
          <a:p>
            <a:pPr marL="342900" indent="-342900">
              <a:spcAft>
                <a:spcPts val="600"/>
              </a:spcAft>
              <a:buFont typeface="Arial" panose="020B0604020202020204" pitchFamily="34" charset="0"/>
              <a:buChar char="•"/>
            </a:pPr>
            <a:endParaRPr lang="en-GB" dirty="0"/>
          </a:p>
        </p:txBody>
      </p:sp>
    </p:spTree>
    <p:extLst>
      <p:ext uri="{BB962C8B-B14F-4D97-AF65-F5344CB8AC3E}">
        <p14:creationId xmlns:p14="http://schemas.microsoft.com/office/powerpoint/2010/main" val="1075100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20296-F275-EF50-E39A-B7FA4E5BEF6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B2FEEB8-C7B1-897B-3B78-DFCD1DF250C6}"/>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Powering air conditioning components</a:t>
            </a:r>
          </a:p>
        </p:txBody>
      </p:sp>
      <p:sp>
        <p:nvSpPr>
          <p:cNvPr id="6" name="TextBox 5">
            <a:extLst>
              <a:ext uri="{FF2B5EF4-FFF2-40B4-BE49-F238E27FC236}">
                <a16:creationId xmlns:a16="http://schemas.microsoft.com/office/drawing/2014/main" id="{74B6BE5A-34E7-35BB-69D3-CC7B2F4443BA}"/>
              </a:ext>
            </a:extLst>
          </p:cNvPr>
          <p:cNvSpPr txBox="1">
            <a:spLocks/>
          </p:cNvSpPr>
          <p:nvPr/>
        </p:nvSpPr>
        <p:spPr>
          <a:xfrm>
            <a:off x="360000" y="1599633"/>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a:spcAft>
                <a:spcPts val="600"/>
              </a:spcAft>
            </a:pPr>
            <a:r>
              <a:rPr lang="en-GB" dirty="0"/>
              <a:t>Air conditioners use electricity to move heat, not create cold. </a:t>
            </a:r>
          </a:p>
          <a:p>
            <a:pPr>
              <a:spcAft>
                <a:spcPts val="300"/>
              </a:spcAft>
            </a:pPr>
            <a:r>
              <a:rPr lang="en-GB" dirty="0"/>
              <a:t>Key components:</a:t>
            </a:r>
          </a:p>
          <a:p>
            <a:pPr>
              <a:spcAft>
                <a:spcPts val="0"/>
              </a:spcAft>
            </a:pPr>
            <a:r>
              <a:rPr lang="en-GB" dirty="0"/>
              <a:t>1. Compressor (Biggest electricity user)</a:t>
            </a:r>
          </a:p>
          <a:p>
            <a:pPr marL="706438" indent="-342900">
              <a:spcAft>
                <a:spcPts val="0"/>
              </a:spcAft>
              <a:buFont typeface="Arial" panose="020B0604020202020204" pitchFamily="34" charset="0"/>
              <a:buChar char="•"/>
            </a:pPr>
            <a:r>
              <a:rPr lang="en-GB" dirty="0"/>
              <a:t>Uses electric power to pump refrigerant around the system.</a:t>
            </a:r>
          </a:p>
          <a:p>
            <a:pPr marL="706438" indent="-342900">
              <a:spcAft>
                <a:spcPts val="0"/>
              </a:spcAft>
              <a:buFont typeface="Arial" panose="020B0604020202020204" pitchFamily="34" charset="0"/>
              <a:buChar char="•"/>
            </a:pPr>
            <a:r>
              <a:rPr lang="en-GB" dirty="0"/>
              <a:t>This is where 70–80% of electricity consumption happens.</a:t>
            </a:r>
          </a:p>
          <a:p>
            <a:pPr>
              <a:spcAft>
                <a:spcPts val="0"/>
              </a:spcAft>
            </a:pPr>
            <a:r>
              <a:rPr lang="en-GB" dirty="0"/>
              <a:t>2. Fans/Blowers</a:t>
            </a:r>
          </a:p>
          <a:p>
            <a:pPr marL="706438" indent="-342900">
              <a:spcAft>
                <a:spcPts val="0"/>
              </a:spcAft>
              <a:buFont typeface="Arial" panose="020B0604020202020204" pitchFamily="34" charset="0"/>
              <a:buChar char="•"/>
            </a:pPr>
            <a:r>
              <a:rPr lang="en-GB" dirty="0"/>
              <a:t>Indoor fan circulates air inside your home.</a:t>
            </a:r>
          </a:p>
          <a:p>
            <a:pPr marL="706438" indent="-342900">
              <a:spcAft>
                <a:spcPts val="0"/>
              </a:spcAft>
              <a:buFont typeface="Arial" panose="020B0604020202020204" pitchFamily="34" charset="0"/>
              <a:buChar char="•"/>
            </a:pPr>
            <a:r>
              <a:rPr lang="en-GB" dirty="0"/>
              <a:t>Outdoor fan releases the heat absorbed indoors.</a:t>
            </a:r>
          </a:p>
          <a:p>
            <a:pPr>
              <a:spcAft>
                <a:spcPts val="0"/>
              </a:spcAft>
            </a:pPr>
            <a:r>
              <a:rPr lang="en-GB" dirty="0"/>
              <a:t>3. Controls and Electronics</a:t>
            </a:r>
          </a:p>
          <a:p>
            <a:pPr marL="706438" indent="-342900">
              <a:spcAft>
                <a:spcPts val="0"/>
              </a:spcAft>
              <a:buFont typeface="Arial" panose="020B0604020202020204" pitchFamily="34" charset="0"/>
              <a:buChar char="•"/>
            </a:pPr>
            <a:r>
              <a:rPr lang="en-GB" dirty="0"/>
              <a:t>Thermostat, sensors, control board, etc.</a:t>
            </a:r>
          </a:p>
          <a:p>
            <a:pPr marL="706438" indent="-342900">
              <a:spcAft>
                <a:spcPts val="0"/>
              </a:spcAft>
              <a:buFont typeface="Arial" panose="020B0604020202020204" pitchFamily="34" charset="0"/>
              <a:buChar char="•"/>
            </a:pPr>
            <a:r>
              <a:rPr lang="en-GB" dirty="0"/>
              <a:t>Low electricity use compared to the compressor.</a:t>
            </a:r>
          </a:p>
          <a:p>
            <a:pPr marL="342900" indent="-342900">
              <a:spcAft>
                <a:spcPts val="600"/>
              </a:spcAft>
              <a:buFont typeface="Arial" panose="020B0604020202020204" pitchFamily="34" charset="0"/>
              <a:buChar char="•"/>
            </a:pPr>
            <a:endParaRPr lang="en-GB" dirty="0"/>
          </a:p>
        </p:txBody>
      </p:sp>
    </p:spTree>
    <p:extLst>
      <p:ext uri="{BB962C8B-B14F-4D97-AF65-F5344CB8AC3E}">
        <p14:creationId xmlns:p14="http://schemas.microsoft.com/office/powerpoint/2010/main" val="3607113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9CE62-EF60-13B4-A5DE-6474F93FF52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3CDF8E-889F-CD0E-6903-D66421BCFCAA}"/>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What electricity does inside the system</a:t>
            </a:r>
          </a:p>
        </p:txBody>
      </p:sp>
      <p:sp>
        <p:nvSpPr>
          <p:cNvPr id="6" name="TextBox 5">
            <a:extLst>
              <a:ext uri="{FF2B5EF4-FFF2-40B4-BE49-F238E27FC236}">
                <a16:creationId xmlns:a16="http://schemas.microsoft.com/office/drawing/2014/main" id="{9A1AE1EC-A668-E25C-296F-E0B111FCFBA4}"/>
              </a:ext>
            </a:extLst>
          </p:cNvPr>
          <p:cNvSpPr txBox="1">
            <a:spLocks/>
          </p:cNvSpPr>
          <p:nvPr/>
        </p:nvSpPr>
        <p:spPr>
          <a:xfrm>
            <a:off x="360000" y="1760292"/>
            <a:ext cx="11658739" cy="3368300"/>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endParaRPr lang="en-GB"/>
          </a:p>
        </p:txBody>
      </p:sp>
      <p:sp>
        <p:nvSpPr>
          <p:cNvPr id="4" name="TextBox 3">
            <a:extLst>
              <a:ext uri="{FF2B5EF4-FFF2-40B4-BE49-F238E27FC236}">
                <a16:creationId xmlns:a16="http://schemas.microsoft.com/office/drawing/2014/main" id="{E96DA9CF-1DCB-BEE6-D381-D0DFB0864511}"/>
              </a:ext>
            </a:extLst>
          </p:cNvPr>
          <p:cNvSpPr txBox="1">
            <a:spLocks/>
          </p:cNvSpPr>
          <p:nvPr/>
        </p:nvSpPr>
        <p:spPr>
          <a:xfrm>
            <a:off x="360000" y="1641025"/>
            <a:ext cx="11658739" cy="2616101"/>
          </a:xfrm>
          <a:prstGeom prst="rect">
            <a:avLst/>
          </a:prstGeom>
          <a:noFill/>
        </p:spPr>
        <p:txBody>
          <a:bodyPr wrap="square">
            <a:spAutoFit/>
          </a:bodyPr>
          <a:lstStyle/>
          <a:p>
            <a:pPr>
              <a:spcAft>
                <a:spcPts val="600"/>
              </a:spcAft>
            </a:pPr>
            <a:r>
              <a:rPr lang="en-GB" sz="2400" dirty="0"/>
              <a:t>Electricity runs mechanical and electronic components:</a:t>
            </a:r>
          </a:p>
          <a:p>
            <a:pPr marL="342900" indent="-342900">
              <a:spcAft>
                <a:spcPts val="600"/>
              </a:spcAft>
              <a:buFont typeface="Arial" panose="020B0604020202020204" pitchFamily="34" charset="0"/>
              <a:buChar char="•"/>
            </a:pPr>
            <a:r>
              <a:rPr lang="en-GB" sz="2400" dirty="0"/>
              <a:t> Compressor: Pressurises refrigerant → makes it hot → helps move heat outside.</a:t>
            </a:r>
          </a:p>
          <a:p>
            <a:pPr marL="342900" indent="-342900">
              <a:spcAft>
                <a:spcPts val="600"/>
              </a:spcAft>
              <a:buFont typeface="Arial" panose="020B0604020202020204" pitchFamily="34" charset="0"/>
              <a:buChar char="•"/>
            </a:pPr>
            <a:r>
              <a:rPr lang="en-GB" sz="2400" dirty="0"/>
              <a:t> Condenser fan (outdoor): Removes heat from the refrigerant.</a:t>
            </a:r>
          </a:p>
          <a:p>
            <a:pPr marL="342900" indent="-342900">
              <a:spcAft>
                <a:spcPts val="600"/>
              </a:spcAft>
              <a:buFont typeface="Arial" panose="020B0604020202020204" pitchFamily="34" charset="0"/>
              <a:buChar char="•"/>
            </a:pPr>
            <a:r>
              <a:rPr lang="en-GB" sz="2400" dirty="0"/>
              <a:t> Evaporator fan (indoor): Pushes air over cold coils to cool your room.</a:t>
            </a:r>
          </a:p>
          <a:p>
            <a:pPr marL="450850" indent="-450850">
              <a:spcAft>
                <a:spcPts val="600"/>
              </a:spcAft>
              <a:buFont typeface="Arial" panose="020B0604020202020204" pitchFamily="34" charset="0"/>
              <a:buChar char="•"/>
            </a:pPr>
            <a:r>
              <a:rPr lang="en-GB" sz="2400" dirty="0"/>
              <a:t>Reversing valve (in heat pumps): Lets the unit switch between cooling and  heating.</a:t>
            </a:r>
          </a:p>
        </p:txBody>
      </p:sp>
    </p:spTree>
    <p:extLst>
      <p:ext uri="{BB962C8B-B14F-4D97-AF65-F5344CB8AC3E}">
        <p14:creationId xmlns:p14="http://schemas.microsoft.com/office/powerpoint/2010/main" val="4116895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92D9C-8BAB-76B2-9B18-53431FA394B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C488FD-A97B-FBF8-C751-8BDD02449E4B}"/>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Electricity usage</a:t>
            </a:r>
          </a:p>
        </p:txBody>
      </p:sp>
      <p:sp>
        <p:nvSpPr>
          <p:cNvPr id="6" name="TextBox 5">
            <a:extLst>
              <a:ext uri="{FF2B5EF4-FFF2-40B4-BE49-F238E27FC236}">
                <a16:creationId xmlns:a16="http://schemas.microsoft.com/office/drawing/2014/main" id="{09D374DC-67E7-852B-9E49-3D333A8B75F5}"/>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a:spcAft>
                <a:spcPts val="600"/>
              </a:spcAft>
            </a:pPr>
            <a:r>
              <a:rPr lang="en-GB" dirty="0"/>
              <a:t>Varies widely depending on size and technology.</a:t>
            </a:r>
          </a:p>
          <a:p>
            <a:pPr marL="342900" indent="-342900">
              <a:spcAft>
                <a:spcPts val="600"/>
              </a:spcAft>
              <a:buFont typeface="Arial" panose="020B0604020202020204" pitchFamily="34" charset="0"/>
              <a:buChar char="•"/>
            </a:pPr>
            <a:endParaRPr lang="en-GB" dirty="0"/>
          </a:p>
        </p:txBody>
      </p:sp>
      <p:pic>
        <p:nvPicPr>
          <p:cNvPr id="4" name="Picture 3">
            <a:extLst>
              <a:ext uri="{FF2B5EF4-FFF2-40B4-BE49-F238E27FC236}">
                <a16:creationId xmlns:a16="http://schemas.microsoft.com/office/drawing/2014/main" id="{838AC701-475D-3126-4C71-402C36EDA553}"/>
              </a:ext>
            </a:extLst>
          </p:cNvPr>
          <p:cNvPicPr>
            <a:picLocks noChangeAspect="1"/>
          </p:cNvPicPr>
          <p:nvPr/>
        </p:nvPicPr>
        <p:blipFill>
          <a:blip r:embed="rId3"/>
          <a:stretch>
            <a:fillRect/>
          </a:stretch>
        </p:blipFill>
        <p:spPr>
          <a:xfrm>
            <a:off x="1066773" y="2445335"/>
            <a:ext cx="10106078" cy="3279060"/>
          </a:xfrm>
          <a:prstGeom prst="rect">
            <a:avLst/>
          </a:prstGeom>
        </p:spPr>
      </p:pic>
    </p:spTree>
    <p:extLst>
      <p:ext uri="{BB962C8B-B14F-4D97-AF65-F5344CB8AC3E}">
        <p14:creationId xmlns:p14="http://schemas.microsoft.com/office/powerpoint/2010/main" val="4288228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1EBA-4A9A-FD11-3F04-9B6FB9414DA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CED4D4D-743E-0D5F-A75E-DD0F2C5C72E5}"/>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What affects electricity consumption</a:t>
            </a:r>
          </a:p>
        </p:txBody>
      </p:sp>
      <p:sp>
        <p:nvSpPr>
          <p:cNvPr id="6" name="TextBox 5">
            <a:extLst>
              <a:ext uri="{FF2B5EF4-FFF2-40B4-BE49-F238E27FC236}">
                <a16:creationId xmlns:a16="http://schemas.microsoft.com/office/drawing/2014/main" id="{87EA0042-67F6-F729-1EAF-1993D7E34600}"/>
              </a:ext>
            </a:extLst>
          </p:cNvPr>
          <p:cNvSpPr txBox="1">
            <a:spLocks/>
          </p:cNvSpPr>
          <p:nvPr/>
        </p:nvSpPr>
        <p:spPr>
          <a:xfrm>
            <a:off x="360000" y="1760291"/>
            <a:ext cx="11658739" cy="4693518"/>
          </a:xfrm>
          <a:prstGeom prst="rect">
            <a:avLst/>
          </a:prstGeom>
        </p:spPr>
        <p:txBody>
          <a:bodyPr wrap="square" lIns="0" tIns="0" rIns="0" bIns="0" numCol="2">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spcAft>
                <a:spcPts val="600"/>
              </a:spcAft>
              <a:buFont typeface="Arial" panose="020B0604020202020204" pitchFamily="34" charset="0"/>
              <a:buChar char="•"/>
            </a:pPr>
            <a:endParaRPr lang="en-GB"/>
          </a:p>
        </p:txBody>
      </p:sp>
      <p:sp>
        <p:nvSpPr>
          <p:cNvPr id="4" name="TextBox 3">
            <a:extLst>
              <a:ext uri="{FF2B5EF4-FFF2-40B4-BE49-F238E27FC236}">
                <a16:creationId xmlns:a16="http://schemas.microsoft.com/office/drawing/2014/main" id="{AC2A4FAA-1232-2F58-40BD-BD2FBC408C0A}"/>
              </a:ext>
            </a:extLst>
          </p:cNvPr>
          <p:cNvSpPr txBox="1">
            <a:spLocks/>
          </p:cNvSpPr>
          <p:nvPr/>
        </p:nvSpPr>
        <p:spPr>
          <a:xfrm>
            <a:off x="360000" y="1641025"/>
            <a:ext cx="11658739" cy="2883097"/>
          </a:xfrm>
          <a:prstGeom prst="rect">
            <a:avLst/>
          </a:prstGeom>
          <a:noFill/>
        </p:spPr>
        <p:txBody>
          <a:bodyPr wrap="square">
            <a:spAutoFit/>
          </a:bodyPr>
          <a:lstStyle/>
          <a:p>
            <a:pPr marL="342900" indent="-342900">
              <a:lnSpc>
                <a:spcPct val="110000"/>
              </a:lnSpc>
              <a:spcAft>
                <a:spcPts val="600"/>
              </a:spcAft>
              <a:buFont typeface="Arial" panose="020B0604020202020204" pitchFamily="34" charset="0"/>
              <a:buChar char="•"/>
            </a:pPr>
            <a:r>
              <a:rPr lang="en-GB" sz="2400" dirty="0"/>
              <a:t>Size of room vs. size of air conditioning unit.</a:t>
            </a:r>
          </a:p>
          <a:p>
            <a:pPr marL="342900" indent="-342900">
              <a:lnSpc>
                <a:spcPct val="110000"/>
              </a:lnSpc>
              <a:spcAft>
                <a:spcPts val="600"/>
              </a:spcAft>
              <a:buFont typeface="Arial" panose="020B0604020202020204" pitchFamily="34" charset="0"/>
              <a:buChar char="•"/>
            </a:pPr>
            <a:r>
              <a:rPr lang="en-GB" sz="2400" dirty="0"/>
              <a:t>Outside temperature.</a:t>
            </a:r>
          </a:p>
          <a:p>
            <a:pPr marL="342900" indent="-342900">
              <a:lnSpc>
                <a:spcPct val="110000"/>
              </a:lnSpc>
              <a:spcAft>
                <a:spcPts val="600"/>
              </a:spcAft>
              <a:buFont typeface="Arial" panose="020B0604020202020204" pitchFamily="34" charset="0"/>
              <a:buChar char="•"/>
            </a:pPr>
            <a:r>
              <a:rPr lang="en-GB" sz="2400" dirty="0"/>
              <a:t>Insulation of the home.</a:t>
            </a:r>
          </a:p>
          <a:p>
            <a:pPr marL="342900" indent="-342900">
              <a:lnSpc>
                <a:spcPct val="110000"/>
              </a:lnSpc>
              <a:spcAft>
                <a:spcPts val="600"/>
              </a:spcAft>
              <a:buFont typeface="Arial" panose="020B0604020202020204" pitchFamily="34" charset="0"/>
              <a:buChar char="•"/>
            </a:pPr>
            <a:r>
              <a:rPr lang="en-GB" sz="2400" dirty="0"/>
              <a:t>Compressor type (inverter vs. non‑inverter).</a:t>
            </a:r>
          </a:p>
          <a:p>
            <a:pPr marL="342900" indent="-342900">
              <a:lnSpc>
                <a:spcPct val="110000"/>
              </a:lnSpc>
              <a:spcAft>
                <a:spcPts val="600"/>
              </a:spcAft>
              <a:buFont typeface="Arial" panose="020B0604020202020204" pitchFamily="34" charset="0"/>
              <a:buChar char="•"/>
            </a:pPr>
            <a:r>
              <a:rPr lang="en-GB" sz="2400" dirty="0"/>
              <a:t>Thermostat setting (every 1°C cooler = higher use).</a:t>
            </a:r>
          </a:p>
          <a:p>
            <a:pPr marL="0" indent="0">
              <a:lnSpc>
                <a:spcPct val="110000"/>
              </a:lnSpc>
              <a:spcAft>
                <a:spcPts val="600"/>
              </a:spcAft>
              <a:buNone/>
            </a:pPr>
            <a:endParaRPr lang="en-GB" sz="2400" dirty="0"/>
          </a:p>
        </p:txBody>
      </p:sp>
    </p:spTree>
    <p:extLst>
      <p:ext uri="{BB962C8B-B14F-4D97-AF65-F5344CB8AC3E}">
        <p14:creationId xmlns:p14="http://schemas.microsoft.com/office/powerpoint/2010/main" val="1655143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6E9D5-B03F-190F-19AC-F65E675852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F65E1-D639-6710-9034-3364444E62BB}"/>
              </a:ext>
            </a:extLst>
          </p:cNvPr>
          <p:cNvSpPr>
            <a:spLocks noGrp="1"/>
          </p:cNvSpPr>
          <p:nvPr>
            <p:ph type="title" idx="4294967295"/>
          </p:nvPr>
        </p:nvSpPr>
        <p:spPr>
          <a:xfrm>
            <a:off x="252000" y="972000"/>
            <a:ext cx="10488824" cy="648000"/>
          </a:xfrm>
        </p:spPr>
        <p:txBody>
          <a:bodyPr/>
          <a:lstStyle/>
          <a:p>
            <a:pPr lvl="3">
              <a:spcBef>
                <a:spcPct val="0"/>
              </a:spcBef>
              <a:buClrTx/>
              <a:buSzPct val="100000"/>
              <a:buFontTx/>
            </a:pPr>
            <a:r>
              <a:rPr lang="en-GB" sz="3600">
                <a:solidFill>
                  <a:srgbClr val="FC4421"/>
                </a:solidFill>
                <a:latin typeface="Arial" panose="020B0604020202020204" pitchFamily="34" charset="0"/>
                <a:cs typeface="Arial" panose="020B0604020202020204" pitchFamily="34" charset="0"/>
              </a:rPr>
              <a:t>Summary</a:t>
            </a:r>
          </a:p>
        </p:txBody>
      </p:sp>
      <p:sp>
        <p:nvSpPr>
          <p:cNvPr id="3" name="Content Placeholder 2">
            <a:extLst>
              <a:ext uri="{FF2B5EF4-FFF2-40B4-BE49-F238E27FC236}">
                <a16:creationId xmlns:a16="http://schemas.microsoft.com/office/drawing/2014/main" id="{A4A8090E-8FA3-327C-7B31-307339F46C79}"/>
              </a:ext>
            </a:extLst>
          </p:cNvPr>
          <p:cNvSpPr>
            <a:spLocks noGrp="1"/>
          </p:cNvSpPr>
          <p:nvPr>
            <p:ph idx="4294967295"/>
          </p:nvPr>
        </p:nvSpPr>
        <p:spPr>
          <a:xfrm>
            <a:off x="360000" y="1606748"/>
            <a:ext cx="11136250" cy="4780800"/>
          </a:xfrm>
        </p:spPr>
        <p:txBody>
          <a:bodyPr spcFirstLastPara="1" wrap="square" lIns="0" tIns="0" rIns="0" bIns="0" anchor="t" anchorCtr="0">
            <a:normAutofit/>
          </a:bodyPr>
          <a:lstStyle/>
          <a:p>
            <a:pPr marL="0" indent="0" defTabSz="1216061">
              <a:lnSpc>
                <a:spcPct val="130000"/>
              </a:lnSpc>
              <a:spcBef>
                <a:spcPts val="0"/>
              </a:spcBef>
              <a:spcAft>
                <a:spcPts val="600"/>
              </a:spcAft>
              <a:buClr>
                <a:srgbClr val="000000">
                  <a:lumMod val="100000"/>
                </a:srgbClr>
              </a:buClr>
              <a:buSzPct val="100000"/>
              <a:defRPr/>
            </a:pPr>
            <a:r>
              <a:rPr lang="en-GB" sz="3100" dirty="0">
                <a:solidFill>
                  <a:srgbClr val="000000"/>
                </a:solidFill>
                <a:latin typeface="Arial" panose="020B0604020202020204" pitchFamily="34" charset="0"/>
              </a:rPr>
              <a:t>You should now be able to:</a:t>
            </a:r>
          </a:p>
          <a:p>
            <a:pPr marL="342900" marR="0" lvl="0" indent="-342900" algn="l" defTabSz="610545"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000000"/>
                </a:solidFill>
                <a:effectLst/>
                <a:uLnTx/>
                <a:uFillTx/>
                <a:latin typeface="Arial"/>
                <a:ea typeface="+mn-ea"/>
                <a:cs typeface="+mn-cs"/>
              </a:rPr>
              <a:t>Understand</a:t>
            </a:r>
            <a:r>
              <a:rPr kumimoji="0" lang="en-GB" sz="2400" b="0" i="0" u="none" strike="noStrike" kern="1200" cap="none" spc="0" normalizeH="0" baseline="0" noProof="0" dirty="0">
                <a:ln>
                  <a:noFill/>
                </a:ln>
                <a:solidFill>
                  <a:srgbClr val="000000"/>
                </a:solidFill>
                <a:effectLst/>
                <a:uLnTx/>
                <a:uFillTx/>
                <a:latin typeface="Arial"/>
                <a:ea typeface="+mn-ea"/>
                <a:cs typeface="+mn-cs"/>
              </a:rPr>
              <a:t> and </a:t>
            </a:r>
            <a:r>
              <a:rPr kumimoji="0" lang="en-GB" sz="2400" b="1" i="0" u="none" strike="noStrike" kern="1200" cap="none" spc="0" normalizeH="0" baseline="0" noProof="0" dirty="0">
                <a:ln>
                  <a:noFill/>
                </a:ln>
                <a:solidFill>
                  <a:srgbClr val="000000"/>
                </a:solidFill>
                <a:effectLst/>
                <a:uLnTx/>
                <a:uFillTx/>
                <a:latin typeface="Arial"/>
                <a:ea typeface="+mn-ea"/>
                <a:cs typeface="+mn-cs"/>
              </a:rPr>
              <a:t>apply</a:t>
            </a:r>
            <a:r>
              <a:rPr kumimoji="0" lang="en-GB" sz="2400" b="0" i="0" u="none" strike="noStrike" kern="1200" cap="none" spc="0" normalizeH="0" baseline="0" noProof="0" dirty="0">
                <a:ln>
                  <a:noFill/>
                </a:ln>
                <a:solidFill>
                  <a:srgbClr val="000000"/>
                </a:solidFill>
                <a:effectLst/>
                <a:uLnTx/>
                <a:uFillTx/>
                <a:latin typeface="Arial"/>
                <a:ea typeface="+mn-ea"/>
                <a:cs typeface="+mn-cs"/>
              </a:rPr>
              <a:t> key e</a:t>
            </a:r>
            <a:r>
              <a:rPr kumimoji="0" lang="en-GB" sz="2400" b="0" i="0" u="none" strike="noStrike" kern="1200" cap="none" spc="0" normalizeH="0" baseline="0" noProof="0" dirty="0">
                <a:ln>
                  <a:noFill/>
                </a:ln>
                <a:solidFill>
                  <a:srgbClr val="000000"/>
                </a:solidFill>
                <a:effectLst/>
                <a:uLnTx/>
                <a:uFillTx/>
                <a:latin typeface="Arial"/>
                <a:ea typeface="Calibri"/>
                <a:cs typeface="Arial"/>
              </a:rPr>
              <a:t>lectrical principles.</a:t>
            </a:r>
          </a:p>
          <a:p>
            <a:pPr marL="342900" marR="0" lvl="0" indent="-342900" algn="l" defTabSz="610545"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000000"/>
                </a:solidFill>
                <a:effectLst/>
                <a:uLnTx/>
                <a:uFillTx/>
                <a:latin typeface="Arial"/>
                <a:ea typeface="Calibri"/>
                <a:cs typeface="Arial"/>
              </a:rPr>
              <a:t>Explain</a:t>
            </a:r>
            <a:r>
              <a:rPr kumimoji="0" lang="en-GB" sz="2400" b="0" i="0" u="none" strike="noStrike" kern="1200" cap="none" spc="0" normalizeH="0" baseline="0" noProof="0" dirty="0">
                <a:ln>
                  <a:noFill/>
                </a:ln>
                <a:solidFill>
                  <a:srgbClr val="000000"/>
                </a:solidFill>
                <a:effectLst/>
                <a:uLnTx/>
                <a:uFillTx/>
                <a:latin typeface="Arial"/>
                <a:ea typeface="Calibri"/>
                <a:cs typeface="Arial"/>
              </a:rPr>
              <a:t> how electricity powers air conditioning.</a:t>
            </a:r>
          </a:p>
          <a:p>
            <a:pPr marL="342900" marR="0" lvl="0" indent="-342900" algn="l" defTabSz="610545"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000000"/>
                </a:solidFill>
                <a:effectLst/>
                <a:uLnTx/>
                <a:uFillTx/>
                <a:latin typeface="Arial"/>
                <a:ea typeface="Calibri"/>
                <a:cs typeface="Arial"/>
              </a:rPr>
              <a:t>Describe </a:t>
            </a:r>
            <a:r>
              <a:rPr kumimoji="0" lang="en-GB" sz="2400" i="0" u="none" strike="noStrike" kern="1200" cap="none" spc="0" normalizeH="0" baseline="0" noProof="0" dirty="0">
                <a:ln>
                  <a:noFill/>
                </a:ln>
                <a:solidFill>
                  <a:srgbClr val="000000"/>
                </a:solidFill>
                <a:effectLst/>
                <a:uLnTx/>
                <a:uFillTx/>
                <a:latin typeface="Arial"/>
                <a:ea typeface="Calibri"/>
                <a:cs typeface="Arial"/>
              </a:rPr>
              <a:t>w</a:t>
            </a:r>
            <a:r>
              <a:rPr kumimoji="0" lang="en-GB" sz="2400" b="0" i="0" u="none" strike="noStrike" kern="1200" cap="none" spc="0" normalizeH="0" baseline="0" noProof="0" dirty="0">
                <a:ln>
                  <a:noFill/>
                </a:ln>
                <a:solidFill>
                  <a:srgbClr val="000000"/>
                </a:solidFill>
                <a:effectLst/>
                <a:uLnTx/>
                <a:uFillTx/>
                <a:latin typeface="Arial"/>
                <a:ea typeface="Calibri"/>
                <a:cs typeface="Arial"/>
              </a:rPr>
              <a:t>hat electricity does inside the system.</a:t>
            </a:r>
          </a:p>
          <a:p>
            <a:pPr marL="342900" marR="0" lvl="0" indent="-342900" algn="l" defTabSz="610545"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000000"/>
                </a:solidFill>
                <a:effectLst/>
                <a:uLnTx/>
                <a:uFillTx/>
                <a:latin typeface="Arial"/>
                <a:ea typeface="Calibri"/>
                <a:cs typeface="Arial"/>
              </a:rPr>
              <a:t>Identify</a:t>
            </a:r>
            <a:r>
              <a:rPr kumimoji="0" lang="en-GB" sz="2400" b="0" i="0" u="none" strike="noStrike" kern="1200" cap="none" spc="0" normalizeH="0" baseline="0" noProof="0" dirty="0">
                <a:ln>
                  <a:noFill/>
                </a:ln>
                <a:solidFill>
                  <a:srgbClr val="000000"/>
                </a:solidFill>
                <a:effectLst/>
                <a:uLnTx/>
                <a:uFillTx/>
                <a:latin typeface="Arial"/>
                <a:ea typeface="Calibri"/>
                <a:cs typeface="Arial"/>
              </a:rPr>
              <a:t> how much electricity air conditioning systems use.</a:t>
            </a:r>
          </a:p>
          <a:p>
            <a:pPr marL="342900" marR="0" lvl="0" indent="-342900" algn="l" defTabSz="610545" rtl="0" eaLnBrk="1" fontAlgn="auto" latinLnBrk="0" hangingPunct="1">
              <a:lnSpc>
                <a:spcPct val="110000"/>
              </a:lnSpc>
              <a:spcBef>
                <a:spcPts val="0"/>
              </a:spcBef>
              <a:spcAft>
                <a:spcPts val="60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000000"/>
                </a:solidFill>
                <a:effectLst/>
                <a:uLnTx/>
                <a:uFillTx/>
                <a:latin typeface="Arial"/>
                <a:ea typeface="Calibri"/>
                <a:cs typeface="Arial"/>
              </a:rPr>
              <a:t>Describe</a:t>
            </a:r>
            <a:r>
              <a:rPr kumimoji="0" lang="en-GB" sz="2400" b="0" i="0" u="none" strike="noStrike" kern="1200" cap="none" spc="0" normalizeH="0" baseline="0" noProof="0" dirty="0">
                <a:ln>
                  <a:noFill/>
                </a:ln>
                <a:solidFill>
                  <a:srgbClr val="000000"/>
                </a:solidFill>
                <a:effectLst/>
                <a:uLnTx/>
                <a:uFillTx/>
                <a:latin typeface="Arial"/>
                <a:ea typeface="Calibri"/>
                <a:cs typeface="Arial"/>
              </a:rPr>
              <a:t> what affects electricity consumption.</a:t>
            </a:r>
          </a:p>
          <a:p>
            <a:pPr marL="0" indent="0">
              <a:lnSpc>
                <a:spcPct val="90000"/>
              </a:lnSpc>
              <a:spcBef>
                <a:spcPts val="1330"/>
              </a:spcBef>
            </a:pPr>
            <a:endParaRPr lang="en-GB" sz="2660" dirty="0"/>
          </a:p>
        </p:txBody>
      </p:sp>
    </p:spTree>
    <p:extLst>
      <p:ext uri="{BB962C8B-B14F-4D97-AF65-F5344CB8AC3E}">
        <p14:creationId xmlns:p14="http://schemas.microsoft.com/office/powerpoint/2010/main" val="3101907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F56A263D-E434-EDCC-27AC-438D9B696266}"/>
              </a:ext>
            </a:extLst>
          </p:cNvPr>
          <p:cNvSpPr txBox="1">
            <a:spLocks/>
          </p:cNvSpPr>
          <p:nvPr/>
        </p:nvSpPr>
        <p:spPr>
          <a:xfrm>
            <a:off x="2519362" y="1215323"/>
            <a:ext cx="7200899" cy="809261"/>
          </a:xfrm>
          <a:prstGeom prst="rect">
            <a:avLst/>
          </a:prstGeom>
        </p:spPr>
        <p:txBody>
          <a:bodyPr lIns="0" tIns="0" rIns="0" bIns="0" anchor="t" anchorCtr="0"/>
          <a:lstStyle>
            <a:defPPr>
              <a:defRPr lang="en-US"/>
            </a:defPPr>
            <a:lvl1pPr indent="0" algn="ctr" defTabSz="685800">
              <a:lnSpc>
                <a:spcPct val="130000"/>
              </a:lnSpc>
              <a:spcBef>
                <a:spcPts val="750"/>
              </a:spcBef>
              <a:buFont typeface="Arial" panose="020B0604020202020204" pitchFamily="34" charset="0"/>
              <a:buNone/>
              <a:defRPr sz="4000">
                <a:solidFill>
                  <a:srgbClr val="3C3AFF"/>
                </a:solidFill>
                <a:latin typeface="Arial" panose="020B0604020202020204" pitchFamily="34" charset="0"/>
                <a:ea typeface="Enginuity" pitchFamily="2" charset="-128"/>
                <a:cs typeface="Arial" panose="020B0604020202020204" pitchFamily="34" charset="0"/>
              </a:defRPr>
            </a:lvl1pPr>
            <a:lvl2pPr marL="514350" indent="-171450" defTabSz="685800">
              <a:lnSpc>
                <a:spcPct val="90000"/>
              </a:lnSpc>
              <a:spcBef>
                <a:spcPts val="375"/>
              </a:spcBef>
              <a:buFont typeface="Arial" panose="020B0604020202020204" pitchFamily="34" charset="0"/>
              <a:buChar char="•"/>
              <a:defRPr>
                <a:solidFill>
                  <a:schemeClr val="bg1"/>
                </a:solidFill>
                <a:latin typeface="Poppins" pitchFamily="2" charset="77"/>
                <a:cs typeface="Poppins" pitchFamily="2" charset="77"/>
              </a:defRPr>
            </a:lvl2pPr>
            <a:lvl3pPr marL="857250" indent="-171450" defTabSz="685800">
              <a:lnSpc>
                <a:spcPct val="90000"/>
              </a:lnSpc>
              <a:spcBef>
                <a:spcPts val="375"/>
              </a:spcBef>
              <a:buFont typeface="Arial" panose="020B0604020202020204" pitchFamily="34" charset="0"/>
              <a:buChar char="•"/>
              <a:defRPr sz="1500">
                <a:solidFill>
                  <a:schemeClr val="bg1"/>
                </a:solidFill>
                <a:latin typeface="Poppins" pitchFamily="2" charset="77"/>
                <a:cs typeface="Poppins" pitchFamily="2" charset="77"/>
              </a:defRPr>
            </a:lvl3pPr>
            <a:lvl4pPr marL="12001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4pPr>
            <a:lvl5pPr marL="15430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a:spcBef>
                <a:spcPts val="0"/>
              </a:spcBef>
            </a:pPr>
            <a:r>
              <a:rPr lang="en-GB" sz="5400" dirty="0">
                <a:solidFill>
                  <a:srgbClr val="FC4421"/>
                </a:solidFill>
              </a:rPr>
              <a:t>Any questions?</a:t>
            </a:r>
          </a:p>
        </p:txBody>
      </p:sp>
      <p:sp>
        <p:nvSpPr>
          <p:cNvPr id="4" name="TextBox 3">
            <a:extLst>
              <a:ext uri="{FF2B5EF4-FFF2-40B4-BE49-F238E27FC236}">
                <a16:creationId xmlns:a16="http://schemas.microsoft.com/office/drawing/2014/main" id="{52D1B570-6F1D-084E-9419-DD109ACF2E9A}"/>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Eduqas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D46F-8CD0-B5ED-A7FC-600A62FA0CE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452F292-81E7-34FC-A0FB-CEFAF614B043}"/>
              </a:ext>
            </a:extLst>
          </p:cNvPr>
          <p:cNvSpPr txBox="1">
            <a:spLocks/>
          </p:cNvSpPr>
          <p:nvPr/>
        </p:nvSpPr>
        <p:spPr>
          <a:xfrm>
            <a:off x="252000" y="972000"/>
            <a:ext cx="10488824" cy="648000"/>
          </a:xfrm>
        </p:spPr>
        <p:txBody>
          <a:bodyPr anchor="ctr">
            <a:noAutofit/>
          </a:bodyPr>
          <a:lstStyle>
            <a:lvl1pPr algn="l" defTabSz="914400" rtl="0" eaLnBrk="1" latinLnBrk="0" hangingPunct="1">
              <a:lnSpc>
                <a:spcPct val="100000"/>
              </a:lnSpc>
              <a:spcBef>
                <a:spcPct val="0"/>
              </a:spcBef>
              <a:buNone/>
              <a:defRPr sz="5000" kern="1200">
                <a:solidFill>
                  <a:schemeClr val="bg1"/>
                </a:solidFill>
                <a:latin typeface="Enginuity" pitchFamily="2" charset="-128"/>
                <a:ea typeface="Enginuity" pitchFamily="2" charset="-128"/>
                <a:cs typeface="+mj-cs"/>
              </a:defRPr>
            </a:lvl1pPr>
          </a:lstStyle>
          <a:p>
            <a:endParaRPr lang="en-GB" sz="3600" b="1">
              <a:solidFill>
                <a:srgbClr val="FC4421"/>
              </a:solidFill>
              <a:latin typeface="Arial" panose="020B0604020202020204" pitchFamily="34" charset="0"/>
              <a:cs typeface="Arial" panose="020B0604020202020204" pitchFamily="34" charset="0"/>
            </a:endParaRPr>
          </a:p>
          <a:p>
            <a:endParaRPr lang="en-GB" sz="3600" b="1">
              <a:solidFill>
                <a:srgbClr val="FC4421"/>
              </a:solidFill>
              <a:latin typeface="Arial" panose="020B0604020202020204" pitchFamily="34" charset="0"/>
              <a:cs typeface="Arial" panose="020B0604020202020204" pitchFamily="34" charset="0"/>
            </a:endParaRPr>
          </a:p>
          <a:p>
            <a:endParaRPr lang="en-GB" sz="3600" b="1">
              <a:solidFill>
                <a:srgbClr val="FC4421"/>
              </a:solidFill>
              <a:latin typeface="Arial" panose="020B0604020202020204" pitchFamily="34" charset="0"/>
              <a:cs typeface="Arial" panose="020B0604020202020204" pitchFamily="34" charset="0"/>
            </a:endParaRPr>
          </a:p>
          <a:p>
            <a:r>
              <a:rPr lang="en-GB" sz="3600" b="1">
                <a:solidFill>
                  <a:srgbClr val="FC4421"/>
                </a:solidFill>
                <a:latin typeface="Arial" panose="020B0604020202020204" pitchFamily="34" charset="0"/>
                <a:cs typeface="Arial" panose="020B0604020202020204" pitchFamily="34" charset="0"/>
              </a:rPr>
              <a:t>Objectives</a:t>
            </a:r>
          </a:p>
          <a:p>
            <a:r>
              <a:rPr lang="en-GB" sz="3600">
                <a:solidFill>
                  <a:srgbClr val="3C3AFF"/>
                </a:solidFill>
                <a:latin typeface="Arial" panose="020B0604020202020204" pitchFamily="34" charset="0"/>
                <a:cs typeface="Arial" panose="020B0604020202020204" pitchFamily="34" charset="0"/>
              </a:rPr>
              <a:t> </a:t>
            </a:r>
            <a:br>
              <a:rPr lang="en-GB" sz="3600">
                <a:solidFill>
                  <a:srgbClr val="3C3AFF"/>
                </a:solidFill>
                <a:latin typeface="Arial" panose="020B0604020202020204" pitchFamily="34" charset="0"/>
                <a:cs typeface="Arial" panose="020B0604020202020204" pitchFamily="34" charset="0"/>
              </a:rPr>
            </a:br>
            <a:br>
              <a:rPr lang="en-GB" sz="3600">
                <a:solidFill>
                  <a:srgbClr val="3C3AFF"/>
                </a:solidFill>
                <a:latin typeface="Arial" panose="020B0604020202020204" pitchFamily="34" charset="0"/>
                <a:cs typeface="Arial" panose="020B0604020202020204" pitchFamily="34" charset="0"/>
              </a:rPr>
            </a:br>
            <a:endParaRPr lang="en-GB" sz="3600">
              <a:solidFill>
                <a:srgbClr val="3C3AFF"/>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80F37B8-0138-0DD3-F2FE-EBAF279079A1}"/>
              </a:ext>
            </a:extLst>
          </p:cNvPr>
          <p:cNvSpPr/>
          <p:nvPr/>
        </p:nvSpPr>
        <p:spPr>
          <a:xfrm>
            <a:off x="360000" y="1588017"/>
            <a:ext cx="11658739" cy="2553776"/>
          </a:xfrm>
          <a:prstGeom prst="rect">
            <a:avLst/>
          </a:prstGeom>
        </p:spPr>
        <p:txBody>
          <a:bodyPr wrap="square" lIns="0" tIns="0" rIns="0" bIns="0" anchor="t">
            <a:noAutofit/>
          </a:bodyPr>
          <a:lstStyle/>
          <a:p>
            <a:pPr defTabSz="1216061" fontAlgn="base">
              <a:lnSpc>
                <a:spcPct val="110000"/>
              </a:lnSpc>
              <a:spcAft>
                <a:spcPts val="600"/>
              </a:spcAft>
              <a:buClr>
                <a:srgbClr val="000000">
                  <a:lumMod val="100000"/>
                </a:srgbClr>
              </a:buClr>
              <a:buSzPct val="100000"/>
              <a:defRPr/>
            </a:pPr>
            <a:r>
              <a:rPr lang="en-GB" sz="2400" kern="0" dirty="0">
                <a:solidFill>
                  <a:srgbClr val="000000"/>
                </a:solidFill>
                <a:latin typeface="Arial" panose="020B0604020202020204" pitchFamily="34" charset="0"/>
                <a:ea typeface="ＭＳ Ｐゴシック" charset="-128"/>
                <a:cs typeface="Arial"/>
              </a:rPr>
              <a:t>By the end of this session, you should be able to:</a:t>
            </a:r>
          </a:p>
          <a:p>
            <a:pPr marL="342900" indent="-342900">
              <a:lnSpc>
                <a:spcPct val="110000"/>
              </a:lnSpc>
              <a:spcAft>
                <a:spcPts val="600"/>
              </a:spcAft>
              <a:buFont typeface="Arial" panose="020B0604020202020204" pitchFamily="34" charset="0"/>
              <a:buChar char="•"/>
            </a:pPr>
            <a:r>
              <a:rPr lang="en-GB" sz="2400" b="1" dirty="0"/>
              <a:t>Understand</a:t>
            </a:r>
            <a:r>
              <a:rPr lang="en-GB" sz="2400" dirty="0"/>
              <a:t> and </a:t>
            </a:r>
            <a:r>
              <a:rPr lang="en-GB" sz="2400" b="1" dirty="0"/>
              <a:t>apply</a:t>
            </a:r>
            <a:r>
              <a:rPr lang="en-GB" sz="2400" dirty="0"/>
              <a:t> key e</a:t>
            </a:r>
            <a:r>
              <a:rPr lang="en-GB" sz="2400" dirty="0">
                <a:ea typeface="Calibri"/>
                <a:cs typeface="Arial"/>
              </a:rPr>
              <a:t>lectrical principles.</a:t>
            </a:r>
          </a:p>
          <a:p>
            <a:pPr marL="342900" indent="-342900">
              <a:lnSpc>
                <a:spcPct val="110000"/>
              </a:lnSpc>
              <a:spcAft>
                <a:spcPts val="600"/>
              </a:spcAft>
              <a:buFont typeface="Arial" panose="020B0604020202020204" pitchFamily="34" charset="0"/>
              <a:buChar char="•"/>
            </a:pPr>
            <a:r>
              <a:rPr lang="en-GB" sz="2400" b="1" dirty="0">
                <a:ea typeface="Calibri"/>
                <a:cs typeface="Arial"/>
              </a:rPr>
              <a:t>Explain</a:t>
            </a:r>
            <a:r>
              <a:rPr lang="en-GB" sz="2400" dirty="0">
                <a:ea typeface="Calibri"/>
                <a:cs typeface="Arial"/>
              </a:rPr>
              <a:t> how electricity powers air conditioning.</a:t>
            </a:r>
          </a:p>
          <a:p>
            <a:pPr marL="342900" indent="-342900">
              <a:lnSpc>
                <a:spcPct val="110000"/>
              </a:lnSpc>
              <a:spcAft>
                <a:spcPts val="600"/>
              </a:spcAft>
              <a:buFont typeface="Arial" panose="020B0604020202020204" pitchFamily="34" charset="0"/>
              <a:buChar char="•"/>
            </a:pPr>
            <a:r>
              <a:rPr lang="en-GB" sz="2400" b="1" dirty="0">
                <a:ea typeface="Calibri"/>
                <a:cs typeface="Arial"/>
              </a:rPr>
              <a:t>Describe </a:t>
            </a:r>
            <a:r>
              <a:rPr lang="en-GB" sz="2400" dirty="0">
                <a:ea typeface="Calibri"/>
                <a:cs typeface="Arial"/>
              </a:rPr>
              <a:t>what electricity does inside the system.</a:t>
            </a:r>
          </a:p>
          <a:p>
            <a:pPr marL="342900" indent="-342900">
              <a:lnSpc>
                <a:spcPct val="110000"/>
              </a:lnSpc>
              <a:spcAft>
                <a:spcPts val="600"/>
              </a:spcAft>
              <a:buFont typeface="Arial" panose="020B0604020202020204" pitchFamily="34" charset="0"/>
              <a:buChar char="•"/>
            </a:pPr>
            <a:r>
              <a:rPr lang="en-GB" sz="2400" b="1" dirty="0">
                <a:ea typeface="Calibri"/>
                <a:cs typeface="Arial"/>
              </a:rPr>
              <a:t>Identify</a:t>
            </a:r>
            <a:r>
              <a:rPr lang="en-GB" sz="2400" dirty="0">
                <a:ea typeface="Calibri"/>
                <a:cs typeface="Arial"/>
              </a:rPr>
              <a:t> how much electricity air conditioning systems use.</a:t>
            </a:r>
          </a:p>
          <a:p>
            <a:pPr marL="342900" indent="-342900">
              <a:lnSpc>
                <a:spcPct val="110000"/>
              </a:lnSpc>
              <a:spcAft>
                <a:spcPts val="600"/>
              </a:spcAft>
              <a:buFont typeface="Arial" panose="020B0604020202020204" pitchFamily="34" charset="0"/>
              <a:buChar char="•"/>
            </a:pPr>
            <a:r>
              <a:rPr lang="en-GB" sz="2400" b="1" dirty="0">
                <a:ea typeface="Calibri"/>
                <a:cs typeface="Arial"/>
              </a:rPr>
              <a:t>Describe</a:t>
            </a:r>
            <a:r>
              <a:rPr lang="en-GB" sz="2400" dirty="0">
                <a:ea typeface="Calibri"/>
                <a:cs typeface="Arial"/>
              </a:rPr>
              <a:t> what affects electricity consumption.</a:t>
            </a:r>
          </a:p>
          <a:p>
            <a:pPr marL="622300" indent="-265113" defTabSz="808038"/>
            <a:endParaRPr lang="en-GB" sz="2400" dirty="0">
              <a:ea typeface="Calibri"/>
              <a:cs typeface="Calibri"/>
            </a:endParaRPr>
          </a:p>
        </p:txBody>
      </p:sp>
    </p:spTree>
    <p:extLst>
      <p:ext uri="{BB962C8B-B14F-4D97-AF65-F5344CB8AC3E}">
        <p14:creationId xmlns:p14="http://schemas.microsoft.com/office/powerpoint/2010/main" val="150571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DAE341-9378-B5FD-34F6-35CFAD2E4CF4}"/>
              </a:ext>
            </a:extLst>
          </p:cNvPr>
          <p:cNvSpPr txBox="1">
            <a:spLocks/>
          </p:cNvSpPr>
          <p:nvPr/>
        </p:nvSpPr>
        <p:spPr>
          <a:xfrm>
            <a:off x="252000" y="972000"/>
            <a:ext cx="10488824" cy="648000"/>
          </a:xfrm>
          <a:prstGeom prst="rect">
            <a:avLst/>
          </a:prstGeom>
          <a:noFill/>
        </p:spPr>
        <p:txBody>
          <a:bodyPr wrap="square" anchor="ctr">
            <a:noAutofit/>
          </a:bodyPr>
          <a:lstStyle/>
          <a:p>
            <a:pPr marL="0" lvl="3" defTabSz="914400">
              <a:spcBef>
                <a:spcPct val="0"/>
              </a:spcBef>
              <a:buSzPct val="100000"/>
            </a:pPr>
            <a:r>
              <a:rPr lang="en-GB" sz="3600" b="1">
                <a:solidFill>
                  <a:srgbClr val="FC4421"/>
                </a:solidFill>
                <a:latin typeface="Arial" panose="020B0604020202020204" pitchFamily="34" charset="0"/>
                <a:cs typeface="Arial" panose="020B0604020202020204" pitchFamily="34" charset="0"/>
              </a:rPr>
              <a:t>Starter: What do you already know?</a:t>
            </a:r>
          </a:p>
        </p:txBody>
      </p:sp>
      <p:sp>
        <p:nvSpPr>
          <p:cNvPr id="6" name="TextBox 5">
            <a:extLst>
              <a:ext uri="{FF2B5EF4-FFF2-40B4-BE49-F238E27FC236}">
                <a16:creationId xmlns:a16="http://schemas.microsoft.com/office/drawing/2014/main" id="{59A47D58-0AED-D289-8943-AAA941241C8E}"/>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buFont typeface="Arial" panose="020B0604020202020204" pitchFamily="34" charset="0"/>
              <a:buChar char="•"/>
            </a:pPr>
            <a:endParaRPr lang="en-GB"/>
          </a:p>
        </p:txBody>
      </p:sp>
      <p:sp>
        <p:nvSpPr>
          <p:cNvPr id="5" name="TextBox 4">
            <a:extLst>
              <a:ext uri="{FF2B5EF4-FFF2-40B4-BE49-F238E27FC236}">
                <a16:creationId xmlns:a16="http://schemas.microsoft.com/office/drawing/2014/main" id="{9BDD1874-7DD3-FD7B-454D-CC1AE214523C}"/>
              </a:ext>
            </a:extLst>
          </p:cNvPr>
          <p:cNvSpPr txBox="1"/>
          <p:nvPr/>
        </p:nvSpPr>
        <p:spPr>
          <a:xfrm>
            <a:off x="360000" y="1800049"/>
            <a:ext cx="9598192" cy="1202252"/>
          </a:xfrm>
          <a:prstGeom prst="rect">
            <a:avLst/>
          </a:prstGeom>
          <a:noFill/>
        </p:spPr>
        <p:txBody>
          <a:bodyPr wrap="square">
            <a:spAutoFit/>
          </a:bodyPr>
          <a:lstStyle/>
          <a:p>
            <a:r>
              <a:rPr lang="en-GB" dirty="0"/>
              <a:t>Work in small groups and identify:</a:t>
            </a:r>
          </a:p>
          <a:p>
            <a:pPr marL="342900" indent="-342900">
              <a:buFont typeface="Arial" panose="020B0604020202020204" pitchFamily="34" charset="0"/>
              <a:buChar char="•"/>
            </a:pPr>
            <a:r>
              <a:rPr lang="en-GB" dirty="0"/>
              <a:t>How does an air conditioning system use electricity to power its components and create cooling?</a:t>
            </a:r>
          </a:p>
        </p:txBody>
      </p:sp>
    </p:spTree>
    <p:extLst>
      <p:ext uri="{BB962C8B-B14F-4D97-AF65-F5344CB8AC3E}">
        <p14:creationId xmlns:p14="http://schemas.microsoft.com/office/powerpoint/2010/main" val="963223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AC044-433B-AC1A-EEA5-3602080DAAB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02B886A-83F2-89B9-0663-728D3885C0D6}"/>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BE6F813F-F81F-25BF-0C6E-E5D007E9DCCD}"/>
              </a:ext>
            </a:extLst>
          </p:cNvPr>
          <p:cNvSpPr txBox="1">
            <a:spLocks/>
          </p:cNvSpPr>
          <p:nvPr/>
        </p:nvSpPr>
        <p:spPr>
          <a:xfrm>
            <a:off x="360000" y="1800049"/>
            <a:ext cx="11328417"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spcAft>
                <a:spcPts val="200"/>
              </a:spcAft>
              <a:buFont typeface="Arial" panose="020B0604020202020204" pitchFamily="34" charset="0"/>
              <a:buChar char="•"/>
            </a:pPr>
            <a:r>
              <a:rPr lang="en-GB" b="1" dirty="0"/>
              <a:t>Voltage</a:t>
            </a:r>
            <a:r>
              <a:rPr lang="en-GB" dirty="0"/>
              <a:t> provides the push</a:t>
            </a:r>
          </a:p>
          <a:p>
            <a:pPr marL="342900" indent="-342900">
              <a:spcAft>
                <a:spcPts val="200"/>
              </a:spcAft>
              <a:buFont typeface="Arial" panose="020B0604020202020204" pitchFamily="34" charset="0"/>
              <a:buChar char="•"/>
            </a:pPr>
            <a:r>
              <a:rPr lang="en-GB" b="1" dirty="0"/>
              <a:t>Current</a:t>
            </a:r>
            <a:r>
              <a:rPr lang="en-GB" dirty="0"/>
              <a:t> flows through components</a:t>
            </a:r>
          </a:p>
          <a:p>
            <a:pPr marL="342900" indent="-342900">
              <a:spcAft>
                <a:spcPts val="200"/>
              </a:spcAft>
              <a:buFont typeface="Arial" panose="020B0604020202020204" pitchFamily="34" charset="0"/>
              <a:buChar char="•"/>
            </a:pPr>
            <a:r>
              <a:rPr lang="en-GB" b="1" dirty="0"/>
              <a:t>Resistance</a:t>
            </a:r>
            <a:r>
              <a:rPr lang="en-GB" dirty="0"/>
              <a:t> controls load</a:t>
            </a:r>
          </a:p>
          <a:p>
            <a:pPr marL="342900" indent="-342900">
              <a:spcAft>
                <a:spcPts val="200"/>
              </a:spcAft>
              <a:buFont typeface="Arial" panose="020B0604020202020204" pitchFamily="34" charset="0"/>
              <a:buChar char="•"/>
            </a:pPr>
            <a:r>
              <a:rPr lang="en-GB" b="1" dirty="0"/>
              <a:t>Power</a:t>
            </a:r>
            <a:r>
              <a:rPr lang="en-GB" dirty="0"/>
              <a:t> determines energy use</a:t>
            </a:r>
          </a:p>
          <a:p>
            <a:pPr marL="342900" indent="-342900">
              <a:spcAft>
                <a:spcPts val="200"/>
              </a:spcAft>
              <a:buFont typeface="Arial" panose="020B0604020202020204" pitchFamily="34" charset="0"/>
              <a:buChar char="•"/>
            </a:pPr>
            <a:r>
              <a:rPr lang="en-GB" b="1" dirty="0"/>
              <a:t>Capacitance</a:t>
            </a:r>
            <a:r>
              <a:rPr lang="en-GB" dirty="0"/>
              <a:t> starts motors</a:t>
            </a:r>
          </a:p>
          <a:p>
            <a:pPr marL="342900" indent="-342900">
              <a:spcAft>
                <a:spcPts val="200"/>
              </a:spcAft>
              <a:buFont typeface="Arial" panose="020B0604020202020204" pitchFamily="34" charset="0"/>
              <a:buChar char="•"/>
            </a:pPr>
            <a:r>
              <a:rPr lang="en-GB" b="1" dirty="0"/>
              <a:t>Inductance</a:t>
            </a:r>
            <a:r>
              <a:rPr lang="en-GB" dirty="0"/>
              <a:t> creates motor magnetic fields</a:t>
            </a:r>
          </a:p>
          <a:p>
            <a:pPr marL="342900" indent="-342900">
              <a:spcAft>
                <a:spcPts val="200"/>
              </a:spcAft>
              <a:buFont typeface="Arial" panose="020B0604020202020204" pitchFamily="34" charset="0"/>
              <a:buChar char="•"/>
            </a:pPr>
            <a:r>
              <a:rPr lang="en-GB" b="1" dirty="0"/>
              <a:t>AC electricity </a:t>
            </a:r>
            <a:r>
              <a:rPr lang="en-GB" dirty="0"/>
              <a:t>runs the entire system</a:t>
            </a:r>
          </a:p>
          <a:p>
            <a:pPr marL="342900" indent="-342900">
              <a:spcAft>
                <a:spcPts val="200"/>
              </a:spcAft>
              <a:buFont typeface="Arial" panose="020B0604020202020204" pitchFamily="34" charset="0"/>
              <a:buChar char="•"/>
            </a:pPr>
            <a:r>
              <a:rPr lang="en-GB" b="1" dirty="0"/>
              <a:t>Low‑voltage </a:t>
            </a:r>
            <a:r>
              <a:rPr lang="en-GB" dirty="0"/>
              <a:t>controls manage operation</a:t>
            </a:r>
          </a:p>
          <a:p>
            <a:pPr marL="342900" indent="-342900">
              <a:spcAft>
                <a:spcPts val="200"/>
              </a:spcAft>
              <a:buFont typeface="Arial" panose="020B0604020202020204" pitchFamily="34" charset="0"/>
              <a:buChar char="•"/>
            </a:pPr>
            <a:r>
              <a:rPr lang="en-GB" b="1" dirty="0"/>
              <a:t>Relays/Contactors </a:t>
            </a:r>
            <a:r>
              <a:rPr lang="en-GB" dirty="0"/>
              <a:t>switch power safely</a:t>
            </a:r>
          </a:p>
          <a:p>
            <a:pPr marL="342900" indent="-342900">
              <a:spcAft>
                <a:spcPts val="200"/>
              </a:spcAft>
              <a:buFont typeface="Arial" panose="020B0604020202020204" pitchFamily="34" charset="0"/>
              <a:buChar char="•"/>
            </a:pPr>
            <a:r>
              <a:rPr lang="en-GB" b="1" dirty="0"/>
              <a:t>Grounding</a:t>
            </a:r>
            <a:r>
              <a:rPr lang="en-GB" dirty="0"/>
              <a:t> protects users and equipment</a:t>
            </a:r>
          </a:p>
          <a:p>
            <a:br>
              <a:rPr lang="en-GB" dirty="0"/>
            </a:br>
            <a:endParaRPr lang="en-GB" dirty="0"/>
          </a:p>
        </p:txBody>
      </p:sp>
    </p:spTree>
    <p:extLst>
      <p:ext uri="{BB962C8B-B14F-4D97-AF65-F5344CB8AC3E}">
        <p14:creationId xmlns:p14="http://schemas.microsoft.com/office/powerpoint/2010/main" val="246871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EFB84-0345-EB3A-35AF-4D4BD1B688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B08E627-7618-92FD-937C-75BDC3AB4CBB}"/>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3D83E4EE-B336-8170-8385-294BB06D1820}"/>
              </a:ext>
            </a:extLst>
          </p:cNvPr>
          <p:cNvSpPr txBox="1">
            <a:spLocks/>
          </p:cNvSpPr>
          <p:nvPr/>
        </p:nvSpPr>
        <p:spPr>
          <a:xfrm>
            <a:off x="360000" y="1800049"/>
            <a:ext cx="11328417"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spcAft>
                <a:spcPts val="600"/>
              </a:spcAft>
              <a:buFont typeface="Arial" panose="020B0604020202020204" pitchFamily="34" charset="0"/>
              <a:buChar char="•"/>
            </a:pPr>
            <a:r>
              <a:rPr lang="en-GB" dirty="0"/>
              <a:t>Voltage (V)</a:t>
            </a:r>
          </a:p>
          <a:p>
            <a:r>
              <a:rPr lang="en-GB" dirty="0"/>
              <a:t>Used in: compressor motors, fan motors, contactors, control boards, capacitors.</a:t>
            </a:r>
          </a:p>
          <a:p>
            <a:pPr marL="342900" indent="-342900">
              <a:spcAft>
                <a:spcPts val="600"/>
              </a:spcAft>
              <a:buFont typeface="Arial" panose="020B0604020202020204" pitchFamily="34" charset="0"/>
              <a:buChar char="•"/>
            </a:pPr>
            <a:r>
              <a:rPr lang="en-GB" dirty="0"/>
              <a:t>Current (I)</a:t>
            </a:r>
          </a:p>
          <a:p>
            <a:r>
              <a:rPr lang="en-GB" dirty="0"/>
              <a:t>Used in: compressor start-up, fan motor running current, power consumption measurement.</a:t>
            </a:r>
          </a:p>
          <a:p>
            <a:pPr marL="342900" indent="-342900">
              <a:spcAft>
                <a:spcPts val="600"/>
              </a:spcAft>
              <a:buFont typeface="Arial" panose="020B0604020202020204" pitchFamily="34" charset="0"/>
              <a:buChar char="•"/>
            </a:pPr>
            <a:r>
              <a:rPr lang="en-GB" dirty="0"/>
              <a:t>Resistance (R) – in every electrical load.</a:t>
            </a:r>
          </a:p>
          <a:p>
            <a:r>
              <a:rPr lang="en-GB" dirty="0"/>
              <a:t>Ohms Law:      </a:t>
            </a:r>
          </a:p>
          <a:p>
            <a:r>
              <a:rPr lang="en-GB" dirty="0"/>
              <a:t>		Voltage (V) = Current (I) x Resistance (R)</a:t>
            </a:r>
          </a:p>
          <a:p>
            <a:br>
              <a:rPr lang="en-GB" dirty="0"/>
            </a:br>
            <a:endParaRPr lang="en-GB" dirty="0"/>
          </a:p>
        </p:txBody>
      </p:sp>
    </p:spTree>
    <p:extLst>
      <p:ext uri="{BB962C8B-B14F-4D97-AF65-F5344CB8AC3E}">
        <p14:creationId xmlns:p14="http://schemas.microsoft.com/office/powerpoint/2010/main" val="496795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3D7EC-2CFC-FF5A-D00B-459C90B8BC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35E052F-2152-F587-D11A-29D52823ED56}"/>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6879AB6E-1DC3-D77F-4FF8-FB2F1D622770}"/>
              </a:ext>
            </a:extLst>
          </p:cNvPr>
          <p:cNvSpPr txBox="1">
            <a:spLocks/>
          </p:cNvSpPr>
          <p:nvPr/>
        </p:nvSpPr>
        <p:spPr>
          <a:xfrm>
            <a:off x="360000" y="1800049"/>
            <a:ext cx="11328417"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buFont typeface="Arial" panose="020B0604020202020204" pitchFamily="34" charset="0"/>
              <a:buChar char="•"/>
            </a:pPr>
            <a:r>
              <a:rPr lang="en-GB" dirty="0"/>
              <a:t>Power (W, kW) is how fast electricity is used.</a:t>
            </a:r>
          </a:p>
          <a:p>
            <a:pPr marL="342900" indent="-342900">
              <a:spcAft>
                <a:spcPts val="600"/>
              </a:spcAft>
              <a:buFont typeface="Arial" panose="020B0604020202020204" pitchFamily="34" charset="0"/>
              <a:buChar char="•"/>
            </a:pPr>
            <a:r>
              <a:rPr lang="en-GB" dirty="0"/>
              <a:t>Energy (kWh) is how much electricity is used over time.</a:t>
            </a:r>
          </a:p>
          <a:p>
            <a:pPr>
              <a:spcAft>
                <a:spcPts val="600"/>
              </a:spcAft>
            </a:pPr>
            <a:r>
              <a:rPr lang="en-GB" dirty="0"/>
              <a:t>Formula: Power (W) = Voltage (V) × Current (A)</a:t>
            </a:r>
          </a:p>
          <a:p>
            <a:pPr>
              <a:spcAft>
                <a:spcPts val="600"/>
              </a:spcAft>
            </a:pPr>
            <a:r>
              <a:rPr lang="en-GB" dirty="0"/>
              <a:t>Used to measure:</a:t>
            </a:r>
          </a:p>
          <a:p>
            <a:pPr marL="714375" indent="-350838">
              <a:spcAft>
                <a:spcPts val="600"/>
              </a:spcAft>
              <a:buFont typeface="Arial" panose="020B0604020202020204" pitchFamily="34" charset="0"/>
              <a:buChar char="•"/>
            </a:pPr>
            <a:r>
              <a:rPr lang="en-GB" dirty="0"/>
              <a:t>AC energy efficiency</a:t>
            </a:r>
          </a:p>
          <a:p>
            <a:pPr marL="714375" indent="-350838">
              <a:spcAft>
                <a:spcPts val="600"/>
              </a:spcAft>
              <a:buFont typeface="Arial" panose="020B0604020202020204" pitchFamily="34" charset="0"/>
              <a:buChar char="•"/>
            </a:pPr>
            <a:r>
              <a:rPr lang="en-GB" dirty="0"/>
              <a:t>running costs</a:t>
            </a:r>
          </a:p>
          <a:p>
            <a:pPr marL="714375" indent="-350838">
              <a:spcAft>
                <a:spcPts val="600"/>
              </a:spcAft>
              <a:buFont typeface="Arial" panose="020B0604020202020204" pitchFamily="34" charset="0"/>
              <a:buChar char="•"/>
            </a:pPr>
            <a:r>
              <a:rPr lang="en-GB" dirty="0"/>
              <a:t>load calculations.</a:t>
            </a:r>
          </a:p>
          <a:p>
            <a:br>
              <a:rPr lang="en-GB" dirty="0"/>
            </a:br>
            <a:endParaRPr lang="en-GB" dirty="0"/>
          </a:p>
        </p:txBody>
      </p:sp>
    </p:spTree>
    <p:extLst>
      <p:ext uri="{BB962C8B-B14F-4D97-AF65-F5344CB8AC3E}">
        <p14:creationId xmlns:p14="http://schemas.microsoft.com/office/powerpoint/2010/main" val="3261050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DAE341-9378-B5FD-34F6-35CFAD2E4CF4}"/>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2E205D8B-0098-6033-65D6-2A5EEB12D958}"/>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spcAft>
                <a:spcPts val="600"/>
              </a:spcAft>
              <a:buFont typeface="Arial" panose="020B0604020202020204" pitchFamily="34" charset="0"/>
              <a:buChar char="•"/>
            </a:pPr>
            <a:r>
              <a:rPr lang="en-GB" dirty="0"/>
              <a:t>Capacitors </a:t>
            </a:r>
            <a:r>
              <a:rPr lang="el-GR" dirty="0"/>
              <a:t>(μ</a:t>
            </a:r>
            <a:r>
              <a:rPr lang="en-GB" dirty="0"/>
              <a:t>F) – store and release electrical energy to start and run motors.</a:t>
            </a:r>
          </a:p>
          <a:p>
            <a:pPr>
              <a:spcAft>
                <a:spcPts val="600"/>
              </a:spcAft>
            </a:pPr>
            <a:r>
              <a:rPr lang="en-GB" dirty="0"/>
              <a:t>In AC systems:</a:t>
            </a:r>
          </a:p>
          <a:p>
            <a:pPr marL="714375" indent="-350838">
              <a:spcAft>
                <a:spcPts val="600"/>
              </a:spcAft>
              <a:buFont typeface="Arial" panose="020B0604020202020204" pitchFamily="34" charset="0"/>
              <a:buChar char="•"/>
            </a:pPr>
            <a:r>
              <a:rPr lang="en-GB" dirty="0"/>
              <a:t>start capacitors give the compressor an extra boost to start.</a:t>
            </a:r>
          </a:p>
          <a:p>
            <a:pPr marL="714375" indent="-350838">
              <a:spcAft>
                <a:spcPts val="600"/>
              </a:spcAft>
              <a:buFont typeface="Arial" panose="020B0604020202020204" pitchFamily="34" charset="0"/>
              <a:buChar char="•"/>
            </a:pPr>
            <a:r>
              <a:rPr lang="en-GB" dirty="0"/>
              <a:t>run capacitors keep motors running smoothly and efficiently.</a:t>
            </a:r>
          </a:p>
        </p:txBody>
      </p:sp>
    </p:spTree>
    <p:extLst>
      <p:ext uri="{BB962C8B-B14F-4D97-AF65-F5344CB8AC3E}">
        <p14:creationId xmlns:p14="http://schemas.microsoft.com/office/powerpoint/2010/main" val="625754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027C7-AF25-21AB-2424-4037C98543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F672512-1D8A-6A97-D842-CB9BC5C033E3}"/>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F8DB2902-CB64-0C69-5FF4-B3C3331F6F12}"/>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marL="342900" indent="-342900">
              <a:spcAft>
                <a:spcPts val="600"/>
              </a:spcAft>
              <a:buFont typeface="Arial" panose="020B0604020202020204" pitchFamily="34" charset="0"/>
              <a:buChar char="•"/>
            </a:pPr>
            <a:r>
              <a:rPr lang="en-GB" dirty="0"/>
              <a:t>Inductance (L) </a:t>
            </a:r>
          </a:p>
          <a:p>
            <a:pPr>
              <a:spcAft>
                <a:spcPts val="600"/>
              </a:spcAft>
            </a:pPr>
            <a:r>
              <a:rPr lang="en-GB" dirty="0"/>
              <a:t>Air conditioners use induction motors. </a:t>
            </a:r>
          </a:p>
          <a:p>
            <a:r>
              <a:rPr lang="en-GB" dirty="0"/>
              <a:t>These rely on magnetic fields created by AC electricity.</a:t>
            </a:r>
          </a:p>
          <a:p>
            <a:pPr marL="342900" indent="-342900">
              <a:spcAft>
                <a:spcPts val="600"/>
              </a:spcAft>
              <a:buFont typeface="Arial" panose="020B0604020202020204" pitchFamily="34" charset="0"/>
              <a:buChar char="•"/>
            </a:pPr>
            <a:r>
              <a:rPr lang="en-GB" dirty="0"/>
              <a:t>Alternating Current (AC)</a:t>
            </a:r>
          </a:p>
          <a:p>
            <a:r>
              <a:rPr lang="en-GB" dirty="0"/>
              <a:t>Air conditioners run on AC power, which constantly changes direction (50 Hz in the UK).</a:t>
            </a:r>
          </a:p>
          <a:p>
            <a:pPr marL="342900" indent="-342900">
              <a:spcAft>
                <a:spcPts val="600"/>
              </a:spcAft>
              <a:buFont typeface="Arial" panose="020B0604020202020204" pitchFamily="34" charset="0"/>
              <a:buChar char="•"/>
            </a:pPr>
            <a:endParaRPr lang="en-GB" dirty="0"/>
          </a:p>
        </p:txBody>
      </p:sp>
    </p:spTree>
    <p:extLst>
      <p:ext uri="{BB962C8B-B14F-4D97-AF65-F5344CB8AC3E}">
        <p14:creationId xmlns:p14="http://schemas.microsoft.com/office/powerpoint/2010/main" val="29799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A3885-DB5C-D54D-698E-2FA9C397D0F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71FF813-19CA-912C-267E-AEC645DBB7A5}"/>
              </a:ext>
            </a:extLst>
          </p:cNvPr>
          <p:cNvSpPr txBox="1">
            <a:spLocks/>
          </p:cNvSpPr>
          <p:nvPr/>
        </p:nvSpPr>
        <p:spPr>
          <a:xfrm>
            <a:off x="252000" y="972000"/>
            <a:ext cx="10488824" cy="648000"/>
          </a:xfrm>
          <a:prstGeom prst="rect">
            <a:avLst/>
          </a:prstGeom>
          <a:noFill/>
        </p:spPr>
        <p:txBody>
          <a:bodyPr wrap="square">
            <a:spAutoFit/>
          </a:bodyPr>
          <a:lstStyle/>
          <a:p>
            <a:pPr marL="0" lvl="3">
              <a:spcBef>
                <a:spcPct val="0"/>
              </a:spcBef>
              <a:buSzPct val="100000"/>
            </a:pPr>
            <a:r>
              <a:rPr lang="en-GB" sz="3600" b="1" dirty="0">
                <a:solidFill>
                  <a:srgbClr val="FC4421"/>
                </a:solidFill>
                <a:latin typeface="Arial" panose="020B0604020202020204" pitchFamily="34" charset="0"/>
                <a:cs typeface="Arial" panose="020B0604020202020204" pitchFamily="34" charset="0"/>
              </a:rPr>
              <a:t>Electrical principles</a:t>
            </a:r>
          </a:p>
        </p:txBody>
      </p:sp>
      <p:sp>
        <p:nvSpPr>
          <p:cNvPr id="6" name="TextBox 5">
            <a:extLst>
              <a:ext uri="{FF2B5EF4-FFF2-40B4-BE49-F238E27FC236}">
                <a16:creationId xmlns:a16="http://schemas.microsoft.com/office/drawing/2014/main" id="{72235E17-AD2A-ED7B-25B6-03C21D3AF530}"/>
              </a:ext>
            </a:extLst>
          </p:cNvPr>
          <p:cNvSpPr txBox="1">
            <a:spLocks/>
          </p:cNvSpPr>
          <p:nvPr/>
        </p:nvSpPr>
        <p:spPr>
          <a:xfrm>
            <a:off x="360000" y="1800049"/>
            <a:ext cx="11658739" cy="2553776"/>
          </a:xfrm>
          <a:prstGeom prst="rect">
            <a:avLst/>
          </a:prstGeom>
        </p:spPr>
        <p:txBody>
          <a:bodyPr wrap="square" lIns="0" tIns="0" rIns="0" bIns="0">
            <a:noAutofit/>
          </a:bodyPr>
          <a:lstStyle>
            <a:defPPr>
              <a:defRPr lang="en-US"/>
            </a:defPPr>
            <a:lvl1pPr defTabSz="1216061" fontAlgn="base">
              <a:lnSpc>
                <a:spcPct val="110000"/>
              </a:lnSpc>
              <a:spcAft>
                <a:spcPts val="1200"/>
              </a:spcAft>
              <a:buClr>
                <a:srgbClr val="000000">
                  <a:lumMod val="100000"/>
                </a:srgbClr>
              </a:buClr>
              <a:buSzPct val="100000"/>
              <a:defRPr sz="2400" kern="0">
                <a:solidFill>
                  <a:srgbClr val="000000"/>
                </a:solidFill>
                <a:latin typeface="Arial" panose="020B0604020202020204" pitchFamily="34" charset="0"/>
                <a:ea typeface="ＭＳ Ｐゴシック" charset="-128"/>
                <a:cs typeface="Arial"/>
              </a:defRPr>
            </a:lvl1pPr>
          </a:lstStyle>
          <a:p>
            <a:pPr>
              <a:spcAft>
                <a:spcPts val="600"/>
              </a:spcAft>
            </a:pPr>
            <a:r>
              <a:rPr lang="en-GB" b="1" dirty="0"/>
              <a:t>• </a:t>
            </a:r>
            <a:r>
              <a:rPr lang="en-GB" dirty="0"/>
              <a:t>Control circuits (Low‑voltage)</a:t>
            </a:r>
          </a:p>
          <a:p>
            <a:r>
              <a:rPr lang="en-GB" dirty="0"/>
              <a:t>Modern air conditioners have electronic control systems that operate at 5V, 12V, or 24V.</a:t>
            </a:r>
          </a:p>
          <a:p>
            <a:pPr marL="342900" indent="-342900">
              <a:spcAft>
                <a:spcPts val="600"/>
              </a:spcAft>
              <a:buFont typeface="Arial" panose="020B0604020202020204" pitchFamily="34" charset="0"/>
              <a:buChar char="•"/>
            </a:pPr>
            <a:r>
              <a:rPr lang="en-GB" dirty="0"/>
              <a:t>Relays and Contactors.</a:t>
            </a:r>
          </a:p>
          <a:p>
            <a:pPr>
              <a:spcAft>
                <a:spcPts val="600"/>
              </a:spcAft>
            </a:pPr>
            <a:r>
              <a:rPr lang="en-GB" dirty="0"/>
              <a:t>These are electrically controlled switches.</a:t>
            </a:r>
          </a:p>
          <a:p>
            <a:pPr marL="627063" indent="-363538">
              <a:spcAft>
                <a:spcPts val="600"/>
              </a:spcAft>
              <a:buFont typeface="Arial" panose="020B0604020202020204" pitchFamily="34" charset="0"/>
              <a:buChar char="•"/>
            </a:pPr>
            <a:r>
              <a:rPr lang="en-GB" dirty="0"/>
              <a:t>Relays operate small circuits (board → fan motor).</a:t>
            </a:r>
          </a:p>
          <a:p>
            <a:pPr marL="627063" indent="-363538">
              <a:buFont typeface="Arial" panose="020B0604020202020204" pitchFamily="34" charset="0"/>
              <a:buChar char="•"/>
            </a:pPr>
            <a:r>
              <a:rPr lang="en-GB" dirty="0"/>
              <a:t>Contactors switch high power (board → compressor).</a:t>
            </a:r>
          </a:p>
          <a:p>
            <a:r>
              <a:rPr lang="en-GB" dirty="0"/>
              <a:t>They are activated by low‑voltage signals but switch high-current loads.</a:t>
            </a:r>
          </a:p>
          <a:p>
            <a:pPr marL="342900" indent="-342900">
              <a:spcAft>
                <a:spcPts val="600"/>
              </a:spcAft>
              <a:buFont typeface="Arial" panose="020B0604020202020204" pitchFamily="34" charset="0"/>
              <a:buChar char="•"/>
            </a:pPr>
            <a:endParaRPr lang="en-GB" dirty="0"/>
          </a:p>
        </p:txBody>
      </p:sp>
    </p:spTree>
    <p:extLst>
      <p:ext uri="{BB962C8B-B14F-4D97-AF65-F5344CB8AC3E}">
        <p14:creationId xmlns:p14="http://schemas.microsoft.com/office/powerpoint/2010/main" val="1214631198"/>
      </p:ext>
    </p:extLst>
  </p:cSld>
  <p:clrMapOvr>
    <a:masterClrMapping/>
  </p:clrMapOvr>
</p:sld>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32205e32a907e2b901827440804e3f3">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c22a215f315dbc2c33a9704aefd3c278"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F4EFC7-DF60-4E81-8650-8F11FAE8FA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B3EAC62-FC87-4EBD-A98C-4C5F6D6CD699}">
  <ds:schemaRefs>
    <ds:schemaRef ds:uri="http://schemas.microsoft.com/sharepoint/v3/contenttype/forms"/>
  </ds:schemaRefs>
</ds:datastoreItem>
</file>

<file path=customXml/itemProps3.xml><?xml version="1.0" encoding="utf-8"?>
<ds:datastoreItem xmlns:ds="http://schemas.openxmlformats.org/officeDocument/2006/customXml" ds:itemID="{02B8C262-ED8D-4D1A-BF4D-DBE9A6F76DF4}">
  <ds:schemaRef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dcmitype/"/>
    <ds:schemaRef ds:uri="http://purl.org/dc/terms/"/>
    <ds:schemaRef ds:uri="7c04300a-231c-4281-9146-a98f6f4a7aff"/>
    <ds:schemaRef ds:uri="http://schemas.openxmlformats.org/package/2006/metadata/core-properties"/>
    <ds:schemaRef ds:uri="01e15224-84b2-4570-bdea-a67bb94d0921"/>
    <ds:schemaRef ds:uri="http://www.w3.org/XML/1998/namespace"/>
  </ds:schemaRefs>
</ds:datastoreItem>
</file>

<file path=docMetadata/LabelInfo.xml><?xml version="1.0" encoding="utf-8"?>
<clbl:labelList xmlns:clbl="http://schemas.microsoft.com/office/2020/mipLabelMetadata">
  <clbl:label id="{8330bda6-d095-477b-8893-df3ed8791773}" enabled="1" method="Privileged" siteId="{b6d3492e-0aa1-4a60-840d-b706a96e670d}" removed="0"/>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EAL ppt template</Template>
  <TotalTime>30</TotalTime>
  <Words>959</Words>
  <Application>Microsoft Office PowerPoint</Application>
  <PresentationFormat>Custom</PresentationFormat>
  <Paragraphs>139</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Calibri</vt:lpstr>
      <vt:lpstr>inherit</vt:lpstr>
      <vt:lpstr>Poppins</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Enginuity Slides White Background</dc:title>
  <dc:subject/>
  <dc:creator>Bonita Searle-Barnes</dc:creator>
  <cp:keywords/>
  <dc:description/>
  <cp:lastModifiedBy>Williams, Sian</cp:lastModifiedBy>
  <cp:revision>1</cp:revision>
  <cp:lastPrinted>2019-11-04T14:13:55Z</cp:lastPrinted>
  <dcterms:created xsi:type="dcterms:W3CDTF">2023-02-10T12:36:55Z</dcterms:created>
  <dcterms:modified xsi:type="dcterms:W3CDTF">2026-03-26T13:02:11Z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ies>
</file>