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17" r:id="rId4"/>
  </p:sldMasterIdLst>
  <p:notesMasterIdLst>
    <p:notesMasterId r:id="rId18"/>
  </p:notesMasterIdLst>
  <p:handoutMasterIdLst>
    <p:handoutMasterId r:id="rId19"/>
  </p:handoutMasterIdLst>
  <p:sldIdLst>
    <p:sldId id="462" r:id="rId5"/>
    <p:sldId id="533" r:id="rId6"/>
    <p:sldId id="496" r:id="rId7"/>
    <p:sldId id="867" r:id="rId8"/>
    <p:sldId id="829" r:id="rId9"/>
    <p:sldId id="881" r:id="rId10"/>
    <p:sldId id="882" r:id="rId11"/>
    <p:sldId id="883" r:id="rId12"/>
    <p:sldId id="884" r:id="rId13"/>
    <p:sldId id="885" r:id="rId14"/>
    <p:sldId id="886" r:id="rId15"/>
    <p:sldId id="904" r:id="rId16"/>
    <p:sldId id="512" r:id="rId17"/>
  </p:sldIdLst>
  <p:sldSz cx="12239625" cy="6840538"/>
  <p:notesSz cx="6858000" cy="9144000"/>
  <p:defaultTextStyle>
    <a:defPPr>
      <a:defRPr lang="en-US"/>
    </a:defPPr>
    <a:lvl1pPr marL="0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1pPr>
    <a:lvl2pPr marL="610545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2pPr>
    <a:lvl3pPr marL="1221090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3pPr>
    <a:lvl4pPr marL="1831635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4pPr>
    <a:lvl5pPr marL="2442180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5pPr>
    <a:lvl6pPr marL="3052724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6pPr>
    <a:lvl7pPr marL="3663269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7pPr>
    <a:lvl8pPr marL="4273814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8pPr>
    <a:lvl9pPr marL="4884359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882204D-4A0B-FB87-22B0-EFD1E15448D1}" name="Bonita Searle-Barnes" initials="BSB" userId="S::bonita.searle-barnes@eal.org.uk::e782127f-826a-4a83-a372-afedaa2e0d4f" providerId="AD"/>
  <p188:author id="{9DEE27D4-7D94-F0A1-22B9-1983F428D68E}" name="Bonita Searle-Barnes" initials="BS" userId="S::Bonita.Searle-Barnes@eal.org.uk::e782127f-826a-4a83-a372-afedaa2e0d4f" providerId="AD"/>
  <p188:author id="{8AB507DD-E2FB-55DC-0696-232B0307E534}" name="John, Catherine" initials="CJ" userId="S::catherine.john@wjec.co.uk::36b10958-3fe6-4d82-9cee-736ae9074b3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3AFE"/>
    <a:srgbClr val="3432E1"/>
    <a:srgbClr val="FC4421"/>
    <a:srgbClr val="170030"/>
    <a:srgbClr val="3C3AFF"/>
    <a:srgbClr val="3B3AFF"/>
    <a:srgbClr val="21C79D"/>
    <a:srgbClr val="170130"/>
    <a:srgbClr val="6ECEAE"/>
    <a:srgbClr val="B9B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A7E15D-CA47-4371-BAC7-E1C9A705B83A}" v="1" dt="2026-03-26T13:00:30.5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5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nita Searle-Barnes" userId="S::bonita.searle-barnes@eal.org.uk::e782127f-826a-4a83-a372-afedaa2e0d4f" providerId="AD" clId="Web-{B9C9A922-CCB0-1EC4-E05E-E6E16DC197DA}"/>
    <pc:docChg chg="modSld">
      <pc:chgData name="Bonita Searle-Barnes" userId="S::bonita.searle-barnes@eal.org.uk::e782127f-826a-4a83-a372-afedaa2e0d4f" providerId="AD" clId="Web-{B9C9A922-CCB0-1EC4-E05E-E6E16DC197DA}" dt="2026-03-16T11:42:13.690" v="0" actId="20577"/>
      <pc:docMkLst>
        <pc:docMk/>
      </pc:docMkLst>
      <pc:sldChg chg="modSp">
        <pc:chgData name="Bonita Searle-Barnes" userId="S::bonita.searle-barnes@eal.org.uk::e782127f-826a-4a83-a372-afedaa2e0d4f" providerId="AD" clId="Web-{B9C9A922-CCB0-1EC4-E05E-E6E16DC197DA}" dt="2026-03-16T11:42:13.690" v="0" actId="20577"/>
        <pc:sldMkLst>
          <pc:docMk/>
          <pc:sldMk cId="1505718859" sldId="533"/>
        </pc:sldMkLst>
        <pc:spChg chg="mod">
          <ac:chgData name="Bonita Searle-Barnes" userId="S::bonita.searle-barnes@eal.org.uk::e782127f-826a-4a83-a372-afedaa2e0d4f" providerId="AD" clId="Web-{B9C9A922-CCB0-1EC4-E05E-E6E16DC197DA}" dt="2026-03-16T11:42:13.690" v="0" actId="20577"/>
          <ac:spMkLst>
            <pc:docMk/>
            <pc:sldMk cId="1505718859" sldId="533"/>
            <ac:spMk id="2" creationId="{E80F37B8-0138-0DD3-F2FE-EBAF279079A1}"/>
          </ac:spMkLst>
        </pc:spChg>
      </pc:sldChg>
    </pc:docChg>
  </pc:docChgLst>
  <pc:docChgLst>
    <pc:chgData name="John, Catherine" userId="36b10958-3fe6-4d82-9cee-736ae9074b3f" providerId="ADAL" clId="{7CE9EBFF-1EB6-4E95-820E-35801409E55C}"/>
    <pc:docChg chg="modSld">
      <pc:chgData name="John, Catherine" userId="36b10958-3fe6-4d82-9cee-736ae9074b3f" providerId="ADAL" clId="{7CE9EBFF-1EB6-4E95-820E-35801409E55C}" dt="2026-03-23T12:03:36.473" v="8" actId="20577"/>
      <pc:docMkLst>
        <pc:docMk/>
      </pc:docMkLst>
      <pc:sldChg chg="modSp mod">
        <pc:chgData name="John, Catherine" userId="36b10958-3fe6-4d82-9cee-736ae9074b3f" providerId="ADAL" clId="{7CE9EBFF-1EB6-4E95-820E-35801409E55C}" dt="2026-03-23T12:02:01.373" v="7" actId="20577"/>
        <pc:sldMkLst>
          <pc:docMk/>
          <pc:sldMk cId="2468715690" sldId="867"/>
        </pc:sldMkLst>
        <pc:spChg chg="mod">
          <ac:chgData name="John, Catherine" userId="36b10958-3fe6-4d82-9cee-736ae9074b3f" providerId="ADAL" clId="{7CE9EBFF-1EB6-4E95-820E-35801409E55C}" dt="2026-03-23T12:02:01.373" v="7" actId="20577"/>
          <ac:spMkLst>
            <pc:docMk/>
            <pc:sldMk cId="2468715690" sldId="867"/>
            <ac:spMk id="6" creationId="{BE6F813F-F81F-25BF-0C6E-E5D007E9DCCD}"/>
          </ac:spMkLst>
        </pc:spChg>
      </pc:sldChg>
      <pc:sldChg chg="modSp mod">
        <pc:chgData name="John, Catherine" userId="36b10958-3fe6-4d82-9cee-736ae9074b3f" providerId="ADAL" clId="{7CE9EBFF-1EB6-4E95-820E-35801409E55C}" dt="2026-03-23T12:03:36.473" v="8" actId="20577"/>
        <pc:sldMkLst>
          <pc:docMk/>
          <pc:sldMk cId="4116895786" sldId="884"/>
        </pc:sldMkLst>
        <pc:spChg chg="mod">
          <ac:chgData name="John, Catherine" userId="36b10958-3fe6-4d82-9cee-736ae9074b3f" providerId="ADAL" clId="{7CE9EBFF-1EB6-4E95-820E-35801409E55C}" dt="2026-03-23T12:03:36.473" v="8" actId="20577"/>
          <ac:spMkLst>
            <pc:docMk/>
            <pc:sldMk cId="4116895786" sldId="884"/>
            <ac:spMk id="4" creationId="{E96DA9CF-1DCB-BEE6-D381-D0DFB0864511}"/>
          </ac:spMkLst>
        </pc:spChg>
      </pc:sldChg>
    </pc:docChg>
  </pc:docChgLst>
  <pc:docChgLst>
    <pc:chgData name="Williams, Sian" userId="f643701a-3517-4348-bd1c-bbad90f72c55" providerId="ADAL" clId="{66DBB4B2-6617-4A67-9DB0-51A02D214305}"/>
    <pc:docChg chg="modSld modMainMaster">
      <pc:chgData name="Williams, Sian" userId="f643701a-3517-4348-bd1c-bbad90f72c55" providerId="ADAL" clId="{66DBB4B2-6617-4A67-9DB0-51A02D214305}" dt="2026-03-26T13:00:46.300" v="19" actId="20577"/>
      <pc:docMkLst>
        <pc:docMk/>
      </pc:docMkLst>
      <pc:sldChg chg="modSp">
        <pc:chgData name="Williams, Sian" userId="f643701a-3517-4348-bd1c-bbad90f72c55" providerId="ADAL" clId="{66DBB4B2-6617-4A67-9DB0-51A02D214305}" dt="2026-03-26T13:00:30.589" v="8"/>
        <pc:sldMkLst>
          <pc:docMk/>
          <pc:sldMk cId="4139293381" sldId="462"/>
        </pc:sldMkLst>
        <pc:spChg chg="mod">
          <ac:chgData name="Williams, Sian" userId="f643701a-3517-4348-bd1c-bbad90f72c55" providerId="ADAL" clId="{66DBB4B2-6617-4A67-9DB0-51A02D214305}" dt="2026-03-26T13:00:30.589" v="8"/>
          <ac:spMkLst>
            <pc:docMk/>
            <pc:sldMk cId="4139293381" sldId="462"/>
            <ac:spMk id="3" creationId="{C071156A-2242-124B-AF49-34A979232ED8}"/>
          </ac:spMkLst>
        </pc:spChg>
      </pc:sldChg>
      <pc:sldChg chg="addSp modSp mod">
        <pc:chgData name="Williams, Sian" userId="f643701a-3517-4348-bd1c-bbad90f72c55" providerId="ADAL" clId="{66DBB4B2-6617-4A67-9DB0-51A02D214305}" dt="2026-03-19T10:41:46.317" v="7"/>
        <pc:sldMkLst>
          <pc:docMk/>
          <pc:sldMk cId="2402489006" sldId="512"/>
        </pc:sldMkLst>
        <pc:spChg chg="mod">
          <ac:chgData name="Williams, Sian" userId="f643701a-3517-4348-bd1c-bbad90f72c55" providerId="ADAL" clId="{66DBB4B2-6617-4A67-9DB0-51A02D214305}" dt="2026-03-19T10:41:37.801" v="6" actId="1076"/>
          <ac:spMkLst>
            <pc:docMk/>
            <pc:sldMk cId="2402489006" sldId="512"/>
            <ac:spMk id="2" creationId="{F56A263D-E434-EDCC-27AC-438D9B696266}"/>
          </ac:spMkLst>
        </pc:spChg>
        <pc:spChg chg="add mod">
          <ac:chgData name="Williams, Sian" userId="f643701a-3517-4348-bd1c-bbad90f72c55" providerId="ADAL" clId="{66DBB4B2-6617-4A67-9DB0-51A02D214305}" dt="2026-03-19T10:41:46.317" v="7"/>
          <ac:spMkLst>
            <pc:docMk/>
            <pc:sldMk cId="2402489006" sldId="512"/>
            <ac:spMk id="3" creationId="{CDF5680D-CA3F-DC5E-2CA0-0E8CDDD0EBAE}"/>
          </ac:spMkLst>
        </pc:spChg>
      </pc:sldChg>
      <pc:sldChg chg="modSp mod">
        <pc:chgData name="Williams, Sian" userId="f643701a-3517-4348-bd1c-bbad90f72c55" providerId="ADAL" clId="{66DBB4B2-6617-4A67-9DB0-51A02D214305}" dt="2026-03-19T10:41:24.024" v="4" actId="20577"/>
        <pc:sldMkLst>
          <pc:docMk/>
          <pc:sldMk cId="4116895786" sldId="884"/>
        </pc:sldMkLst>
        <pc:spChg chg="mod">
          <ac:chgData name="Williams, Sian" userId="f643701a-3517-4348-bd1c-bbad90f72c55" providerId="ADAL" clId="{66DBB4B2-6617-4A67-9DB0-51A02D214305}" dt="2026-03-19T10:41:24.024" v="4" actId="20577"/>
          <ac:spMkLst>
            <pc:docMk/>
            <pc:sldMk cId="4116895786" sldId="884"/>
            <ac:spMk id="4" creationId="{E96DA9CF-1DCB-BEE6-D381-D0DFB0864511}"/>
          </ac:spMkLst>
        </pc:spChg>
      </pc:sldChg>
      <pc:sldChg chg="modSp mod">
        <pc:chgData name="Williams, Sian" userId="f643701a-3517-4348-bd1c-bbad90f72c55" providerId="ADAL" clId="{66DBB4B2-6617-4A67-9DB0-51A02D214305}" dt="2026-03-19T10:41:27.945" v="5" actId="20577"/>
        <pc:sldMkLst>
          <pc:docMk/>
          <pc:sldMk cId="4288228408" sldId="885"/>
        </pc:sldMkLst>
        <pc:spChg chg="mod">
          <ac:chgData name="Williams, Sian" userId="f643701a-3517-4348-bd1c-bbad90f72c55" providerId="ADAL" clId="{66DBB4B2-6617-4A67-9DB0-51A02D214305}" dt="2026-03-19T10:41:27.945" v="5" actId="20577"/>
          <ac:spMkLst>
            <pc:docMk/>
            <pc:sldMk cId="4288228408" sldId="885"/>
            <ac:spMk id="6" creationId="{09D374DC-67E7-852B-9E49-3D333A8B75F5}"/>
          </ac:spMkLst>
        </pc:spChg>
      </pc:sldChg>
      <pc:sldMasterChg chg="addSp modSp mod">
        <pc:chgData name="Williams, Sian" userId="f643701a-3517-4348-bd1c-bbad90f72c55" providerId="ADAL" clId="{66DBB4B2-6617-4A67-9DB0-51A02D214305}" dt="2026-03-26T13:00:46.300" v="19" actId="20577"/>
        <pc:sldMasterMkLst>
          <pc:docMk/>
          <pc:sldMasterMk cId="908369171" sldId="2147484117"/>
        </pc:sldMasterMkLst>
        <pc:spChg chg="mod">
          <ac:chgData name="Williams, Sian" userId="f643701a-3517-4348-bd1c-bbad90f72c55" providerId="ADAL" clId="{66DBB4B2-6617-4A67-9DB0-51A02D214305}" dt="2026-03-26T13:00:46.300" v="19" actId="20577"/>
          <ac:spMkLst>
            <pc:docMk/>
            <pc:sldMasterMk cId="908369171" sldId="2147484117"/>
            <ac:spMk id="2" creationId="{F11F9EB2-CBA3-538C-14CD-A9AF21E12E37}"/>
          </ac:spMkLst>
        </pc:spChg>
        <pc:picChg chg="add mod">
          <ac:chgData name="Williams, Sian" userId="f643701a-3517-4348-bd1c-bbad90f72c55" providerId="ADAL" clId="{66DBB4B2-6617-4A67-9DB0-51A02D214305}" dt="2026-03-19T10:40:37.283" v="3" actId="1076"/>
          <ac:picMkLst>
            <pc:docMk/>
            <pc:sldMasterMk cId="908369171" sldId="2147484117"/>
            <ac:picMk id="4" creationId="{1910CFA5-02EE-0A7D-032A-BEE7F53100C5}"/>
          </ac:picMkLst>
        </pc:picChg>
      </pc:sldMasterChg>
    </pc:docChg>
  </pc:docChgLst>
  <pc:docChgLst>
    <pc:chgData name="Bonita Searle-Barnes" userId="e782127f-826a-4a83-a372-afedaa2e0d4f" providerId="ADAL" clId="{FA3BD239-4B9A-4CBA-8CF5-F7BFBEA885D5}"/>
    <pc:docChg chg="undo custSel delSld modSld">
      <pc:chgData name="Bonita Searle-Barnes" userId="e782127f-826a-4a83-a372-afedaa2e0d4f" providerId="ADAL" clId="{FA3BD239-4B9A-4CBA-8CF5-F7BFBEA885D5}" dt="2026-03-24T12:45:06.594" v="468" actId="14826"/>
      <pc:docMkLst>
        <pc:docMk/>
      </pc:docMkLst>
      <pc:sldChg chg="modSp mod">
        <pc:chgData name="Bonita Searle-Barnes" userId="e782127f-826a-4a83-a372-afedaa2e0d4f" providerId="ADAL" clId="{FA3BD239-4B9A-4CBA-8CF5-F7BFBEA885D5}" dt="2026-03-13T14:46:26.264" v="33" actId="20577"/>
        <pc:sldMkLst>
          <pc:docMk/>
          <pc:sldMk cId="4139293381" sldId="462"/>
        </pc:sldMkLst>
        <pc:spChg chg="mod">
          <ac:chgData name="Bonita Searle-Barnes" userId="e782127f-826a-4a83-a372-afedaa2e0d4f" providerId="ADAL" clId="{FA3BD239-4B9A-4CBA-8CF5-F7BFBEA885D5}" dt="2026-03-13T14:46:26.264" v="33" actId="20577"/>
          <ac:spMkLst>
            <pc:docMk/>
            <pc:sldMk cId="4139293381" sldId="462"/>
            <ac:spMk id="3" creationId="{C071156A-2242-124B-AF49-34A979232ED8}"/>
          </ac:spMkLst>
        </pc:spChg>
      </pc:sldChg>
      <pc:sldChg chg="addSp modSp mod modNotesTx">
        <pc:chgData name="Bonita Searle-Barnes" userId="e782127f-826a-4a83-a372-afedaa2e0d4f" providerId="ADAL" clId="{FA3BD239-4B9A-4CBA-8CF5-F7BFBEA885D5}" dt="2026-03-16T11:51:53.144" v="466" actId="20577"/>
        <pc:sldMkLst>
          <pc:docMk/>
          <pc:sldMk cId="963223318" sldId="496"/>
        </pc:sldMkLst>
        <pc:spChg chg="mod">
          <ac:chgData name="Bonita Searle-Barnes" userId="e782127f-826a-4a83-a372-afedaa2e0d4f" providerId="ADAL" clId="{FA3BD239-4B9A-4CBA-8CF5-F7BFBEA885D5}" dt="2026-03-16T11:46:29.922" v="306" actId="20577"/>
          <ac:spMkLst>
            <pc:docMk/>
            <pc:sldMk cId="963223318" sldId="496"/>
            <ac:spMk id="3" creationId="{E8DAE341-9378-B5FD-34F6-35CFAD2E4CF4}"/>
          </ac:spMkLst>
        </pc:spChg>
        <pc:spChg chg="add mod">
          <ac:chgData name="Bonita Searle-Barnes" userId="e782127f-826a-4a83-a372-afedaa2e0d4f" providerId="ADAL" clId="{FA3BD239-4B9A-4CBA-8CF5-F7BFBEA885D5}" dt="2026-03-16T11:49:43.749" v="413" actId="20577"/>
          <ac:spMkLst>
            <pc:docMk/>
            <pc:sldMk cId="963223318" sldId="496"/>
            <ac:spMk id="4" creationId="{7A74EC1D-76C6-24AB-7A08-99CB482E4543}"/>
          </ac:spMkLst>
        </pc:spChg>
      </pc:sldChg>
      <pc:sldChg chg="modSp mod">
        <pc:chgData name="Bonita Searle-Barnes" userId="e782127f-826a-4a83-a372-afedaa2e0d4f" providerId="ADAL" clId="{FA3BD239-4B9A-4CBA-8CF5-F7BFBEA885D5}" dt="2026-03-13T14:49:52.977" v="73" actId="1036"/>
        <pc:sldMkLst>
          <pc:docMk/>
          <pc:sldMk cId="1505718859" sldId="533"/>
        </pc:sldMkLst>
        <pc:spChg chg="mod">
          <ac:chgData name="Bonita Searle-Barnes" userId="e782127f-826a-4a83-a372-afedaa2e0d4f" providerId="ADAL" clId="{FA3BD239-4B9A-4CBA-8CF5-F7BFBEA885D5}" dt="2026-03-13T14:49:52.977" v="73" actId="1036"/>
          <ac:spMkLst>
            <pc:docMk/>
            <pc:sldMk cId="1505718859" sldId="533"/>
            <ac:spMk id="2" creationId="{E80F37B8-0138-0DD3-F2FE-EBAF279079A1}"/>
          </ac:spMkLst>
        </pc:spChg>
      </pc:sldChg>
      <pc:sldChg chg="modSp mod">
        <pc:chgData name="Bonita Searle-Barnes" userId="e782127f-826a-4a83-a372-afedaa2e0d4f" providerId="ADAL" clId="{FA3BD239-4B9A-4CBA-8CF5-F7BFBEA885D5}" dt="2026-03-13T14:53:36.321" v="217" actId="948"/>
        <pc:sldMkLst>
          <pc:docMk/>
          <pc:sldMk cId="625754985" sldId="829"/>
        </pc:sldMkLst>
        <pc:spChg chg="mod">
          <ac:chgData name="Bonita Searle-Barnes" userId="e782127f-826a-4a83-a372-afedaa2e0d4f" providerId="ADAL" clId="{FA3BD239-4B9A-4CBA-8CF5-F7BFBEA885D5}" dt="2026-03-13T14:52:49.389" v="212"/>
          <ac:spMkLst>
            <pc:docMk/>
            <pc:sldMk cId="625754985" sldId="829"/>
            <ac:spMk id="3" creationId="{E8DAE341-9378-B5FD-34F6-35CFAD2E4CF4}"/>
          </ac:spMkLst>
        </pc:spChg>
        <pc:spChg chg="mod">
          <ac:chgData name="Bonita Searle-Barnes" userId="e782127f-826a-4a83-a372-afedaa2e0d4f" providerId="ADAL" clId="{FA3BD239-4B9A-4CBA-8CF5-F7BFBEA885D5}" dt="2026-03-13T14:53:36.321" v="217" actId="948"/>
          <ac:spMkLst>
            <pc:docMk/>
            <pc:sldMk cId="625754985" sldId="829"/>
            <ac:spMk id="6" creationId="{2E205D8B-0098-6033-65D6-2A5EEB12D958}"/>
          </ac:spMkLst>
        </pc:spChg>
      </pc:sldChg>
      <pc:sldChg chg="modSp mod">
        <pc:chgData name="Bonita Searle-Barnes" userId="e782127f-826a-4a83-a372-afedaa2e0d4f" providerId="ADAL" clId="{FA3BD239-4B9A-4CBA-8CF5-F7BFBEA885D5}" dt="2026-03-13T14:52:25.293" v="211"/>
        <pc:sldMkLst>
          <pc:docMk/>
          <pc:sldMk cId="2468715690" sldId="867"/>
        </pc:sldMkLst>
        <pc:spChg chg="mod">
          <ac:chgData name="Bonita Searle-Barnes" userId="e782127f-826a-4a83-a372-afedaa2e0d4f" providerId="ADAL" clId="{FA3BD239-4B9A-4CBA-8CF5-F7BFBEA885D5}" dt="2026-03-13T14:50:15.025" v="74"/>
          <ac:spMkLst>
            <pc:docMk/>
            <pc:sldMk cId="2468715690" sldId="867"/>
            <ac:spMk id="3" creationId="{302B886A-83F2-89B9-0663-728D3885C0D6}"/>
          </ac:spMkLst>
        </pc:spChg>
        <pc:spChg chg="mod">
          <ac:chgData name="Bonita Searle-Barnes" userId="e782127f-826a-4a83-a372-afedaa2e0d4f" providerId="ADAL" clId="{FA3BD239-4B9A-4CBA-8CF5-F7BFBEA885D5}" dt="2026-03-13T14:52:25.293" v="211"/>
          <ac:spMkLst>
            <pc:docMk/>
            <pc:sldMk cId="2468715690" sldId="867"/>
            <ac:spMk id="6" creationId="{BE6F813F-F81F-25BF-0C6E-E5D007E9DCCD}"/>
          </ac:spMkLst>
        </pc:spChg>
      </pc:sldChg>
      <pc:sldChg chg="modSp mod">
        <pc:chgData name="Bonita Searle-Barnes" userId="e782127f-826a-4a83-a372-afedaa2e0d4f" providerId="ADAL" clId="{FA3BD239-4B9A-4CBA-8CF5-F7BFBEA885D5}" dt="2026-03-13T14:55:09.300" v="224" actId="948"/>
        <pc:sldMkLst>
          <pc:docMk/>
          <pc:sldMk cId="297995750" sldId="881"/>
        </pc:sldMkLst>
        <pc:spChg chg="mod">
          <ac:chgData name="Bonita Searle-Barnes" userId="e782127f-826a-4a83-a372-afedaa2e0d4f" providerId="ADAL" clId="{FA3BD239-4B9A-4CBA-8CF5-F7BFBEA885D5}" dt="2026-03-13T14:54:04.747" v="219"/>
          <ac:spMkLst>
            <pc:docMk/>
            <pc:sldMk cId="297995750" sldId="881"/>
            <ac:spMk id="3" creationId="{8F672512-1D8A-6A97-D842-CB9BC5C033E3}"/>
          </ac:spMkLst>
        </pc:spChg>
        <pc:spChg chg="mod">
          <ac:chgData name="Bonita Searle-Barnes" userId="e782127f-826a-4a83-a372-afedaa2e0d4f" providerId="ADAL" clId="{FA3BD239-4B9A-4CBA-8CF5-F7BFBEA885D5}" dt="2026-03-13T14:55:09.300" v="224" actId="948"/>
          <ac:spMkLst>
            <pc:docMk/>
            <pc:sldMk cId="297995750" sldId="881"/>
            <ac:spMk id="6" creationId="{F8DB2902-CB64-0C69-5FF4-B3C3331F6F12}"/>
          </ac:spMkLst>
        </pc:spChg>
      </pc:sldChg>
      <pc:sldChg chg="delSp modSp mod">
        <pc:chgData name="Bonita Searle-Barnes" userId="e782127f-826a-4a83-a372-afedaa2e0d4f" providerId="ADAL" clId="{FA3BD239-4B9A-4CBA-8CF5-F7BFBEA885D5}" dt="2026-03-13T14:56:26.843" v="230" actId="948"/>
        <pc:sldMkLst>
          <pc:docMk/>
          <pc:sldMk cId="1214631198" sldId="882"/>
        </pc:sldMkLst>
        <pc:spChg chg="mod">
          <ac:chgData name="Bonita Searle-Barnes" userId="e782127f-826a-4a83-a372-afedaa2e0d4f" providerId="ADAL" clId="{FA3BD239-4B9A-4CBA-8CF5-F7BFBEA885D5}" dt="2026-03-13T14:55:30.573" v="225"/>
          <ac:spMkLst>
            <pc:docMk/>
            <pc:sldMk cId="1214631198" sldId="882"/>
            <ac:spMk id="3" creationId="{671FF813-19CA-912C-267E-AEC645DBB7A5}"/>
          </ac:spMkLst>
        </pc:spChg>
        <pc:spChg chg="mod">
          <ac:chgData name="Bonita Searle-Barnes" userId="e782127f-826a-4a83-a372-afedaa2e0d4f" providerId="ADAL" clId="{FA3BD239-4B9A-4CBA-8CF5-F7BFBEA885D5}" dt="2026-03-13T14:56:26.843" v="230" actId="948"/>
          <ac:spMkLst>
            <pc:docMk/>
            <pc:sldMk cId="1214631198" sldId="882"/>
            <ac:spMk id="6" creationId="{72235E17-AD2A-ED7B-25B6-03C21D3AF530}"/>
          </ac:spMkLst>
        </pc:spChg>
      </pc:sldChg>
      <pc:sldChg chg="modSp mod">
        <pc:chgData name="Bonita Searle-Barnes" userId="e782127f-826a-4a83-a372-afedaa2e0d4f" providerId="ADAL" clId="{FA3BD239-4B9A-4CBA-8CF5-F7BFBEA885D5}" dt="2026-03-13T14:57:08.560" v="232"/>
        <pc:sldMkLst>
          <pc:docMk/>
          <pc:sldMk cId="3607113349" sldId="883"/>
        </pc:sldMkLst>
        <pc:spChg chg="mod">
          <ac:chgData name="Bonita Searle-Barnes" userId="e782127f-826a-4a83-a372-afedaa2e0d4f" providerId="ADAL" clId="{FA3BD239-4B9A-4CBA-8CF5-F7BFBEA885D5}" dt="2026-03-13T14:56:52.140" v="231"/>
          <ac:spMkLst>
            <pc:docMk/>
            <pc:sldMk cId="3607113349" sldId="883"/>
            <ac:spMk id="3" creationId="{9B2FEEB8-C7B1-897B-3B78-DFCD1DF250C6}"/>
          </ac:spMkLst>
        </pc:spChg>
        <pc:spChg chg="mod">
          <ac:chgData name="Bonita Searle-Barnes" userId="e782127f-826a-4a83-a372-afedaa2e0d4f" providerId="ADAL" clId="{FA3BD239-4B9A-4CBA-8CF5-F7BFBEA885D5}" dt="2026-03-13T14:57:08.560" v="232"/>
          <ac:spMkLst>
            <pc:docMk/>
            <pc:sldMk cId="3607113349" sldId="883"/>
            <ac:spMk id="6" creationId="{74B6BE5A-34E7-35BB-69D3-CC7B2F4443BA}"/>
          </ac:spMkLst>
        </pc:spChg>
      </pc:sldChg>
      <pc:sldChg chg="modSp mod">
        <pc:chgData name="Bonita Searle-Barnes" userId="e782127f-826a-4a83-a372-afedaa2e0d4f" providerId="ADAL" clId="{FA3BD239-4B9A-4CBA-8CF5-F7BFBEA885D5}" dt="2026-03-13T14:58:15.297" v="236" actId="12"/>
        <pc:sldMkLst>
          <pc:docMk/>
          <pc:sldMk cId="4116895786" sldId="884"/>
        </pc:sldMkLst>
        <pc:spChg chg="mod">
          <ac:chgData name="Bonita Searle-Barnes" userId="e782127f-826a-4a83-a372-afedaa2e0d4f" providerId="ADAL" clId="{FA3BD239-4B9A-4CBA-8CF5-F7BFBEA885D5}" dt="2026-03-13T14:57:33.671" v="233"/>
          <ac:spMkLst>
            <pc:docMk/>
            <pc:sldMk cId="4116895786" sldId="884"/>
            <ac:spMk id="3" creationId="{473CDF8E-889F-CD0E-6903-D66421BCFCAA}"/>
          </ac:spMkLst>
        </pc:spChg>
        <pc:spChg chg="mod">
          <ac:chgData name="Bonita Searle-Barnes" userId="e782127f-826a-4a83-a372-afedaa2e0d4f" providerId="ADAL" clId="{FA3BD239-4B9A-4CBA-8CF5-F7BFBEA885D5}" dt="2026-03-13T14:58:15.297" v="236" actId="12"/>
          <ac:spMkLst>
            <pc:docMk/>
            <pc:sldMk cId="4116895786" sldId="884"/>
            <ac:spMk id="4" creationId="{E96DA9CF-1DCB-BEE6-D381-D0DFB0864511}"/>
          </ac:spMkLst>
        </pc:spChg>
      </pc:sldChg>
      <pc:sldChg chg="modSp mod">
        <pc:chgData name="Bonita Searle-Barnes" userId="e782127f-826a-4a83-a372-afedaa2e0d4f" providerId="ADAL" clId="{FA3BD239-4B9A-4CBA-8CF5-F7BFBEA885D5}" dt="2026-03-13T14:59:18.181" v="240" actId="948"/>
        <pc:sldMkLst>
          <pc:docMk/>
          <pc:sldMk cId="4288228408" sldId="885"/>
        </pc:sldMkLst>
        <pc:spChg chg="mod">
          <ac:chgData name="Bonita Searle-Barnes" userId="e782127f-826a-4a83-a372-afedaa2e0d4f" providerId="ADAL" clId="{FA3BD239-4B9A-4CBA-8CF5-F7BFBEA885D5}" dt="2026-03-13T14:58:48.424" v="237"/>
          <ac:spMkLst>
            <pc:docMk/>
            <pc:sldMk cId="4288228408" sldId="885"/>
            <ac:spMk id="3" creationId="{4BC488FD-A97B-FBF8-C751-8BDD02449E4B}"/>
          </ac:spMkLst>
        </pc:spChg>
        <pc:spChg chg="mod">
          <ac:chgData name="Bonita Searle-Barnes" userId="e782127f-826a-4a83-a372-afedaa2e0d4f" providerId="ADAL" clId="{FA3BD239-4B9A-4CBA-8CF5-F7BFBEA885D5}" dt="2026-03-13T14:59:18.181" v="240" actId="948"/>
          <ac:spMkLst>
            <pc:docMk/>
            <pc:sldMk cId="4288228408" sldId="885"/>
            <ac:spMk id="6" creationId="{09D374DC-67E7-852B-9E49-3D333A8B75F5}"/>
          </ac:spMkLst>
        </pc:spChg>
      </pc:sldChg>
      <pc:sldChg chg="addSp delSp modSp mod">
        <pc:chgData name="Bonita Searle-Barnes" userId="e782127f-826a-4a83-a372-afedaa2e0d4f" providerId="ADAL" clId="{FA3BD239-4B9A-4CBA-8CF5-F7BFBEA885D5}" dt="2026-03-24T12:45:06.594" v="468" actId="14826"/>
        <pc:sldMkLst>
          <pc:docMk/>
          <pc:sldMk cId="1655143761" sldId="886"/>
        </pc:sldMkLst>
        <pc:spChg chg="mod">
          <ac:chgData name="Bonita Searle-Barnes" userId="e782127f-826a-4a83-a372-afedaa2e0d4f" providerId="ADAL" clId="{FA3BD239-4B9A-4CBA-8CF5-F7BFBEA885D5}" dt="2026-03-13T14:59:47.735" v="241"/>
          <ac:spMkLst>
            <pc:docMk/>
            <pc:sldMk cId="1655143761" sldId="886"/>
            <ac:spMk id="3" creationId="{7CED4D4D-743E-0D5F-A75E-DD0F2C5C72E5}"/>
          </ac:spMkLst>
        </pc:spChg>
        <pc:spChg chg="mod">
          <ac:chgData name="Bonita Searle-Barnes" userId="e782127f-826a-4a83-a372-afedaa2e0d4f" providerId="ADAL" clId="{FA3BD239-4B9A-4CBA-8CF5-F7BFBEA885D5}" dt="2026-03-13T15:00:25.951" v="252" actId="113"/>
          <ac:spMkLst>
            <pc:docMk/>
            <pc:sldMk cId="1655143761" sldId="886"/>
            <ac:spMk id="4" creationId="{AC2A4FAA-1232-2F58-40BD-BD2FBC408C0A}"/>
          </ac:spMkLst>
        </pc:spChg>
        <pc:picChg chg="add mod ord">
          <ac:chgData name="Bonita Searle-Barnes" userId="e782127f-826a-4a83-a372-afedaa2e0d4f" providerId="ADAL" clId="{FA3BD239-4B9A-4CBA-8CF5-F7BFBEA885D5}" dt="2026-03-24T12:45:06.594" v="468" actId="14826"/>
          <ac:picMkLst>
            <pc:docMk/>
            <pc:sldMk cId="1655143761" sldId="886"/>
            <ac:picMk id="5" creationId="{C4C016AD-86C0-0008-A807-518742A15A4A}"/>
          </ac:picMkLst>
        </pc:picChg>
      </pc:sldChg>
      <pc:sldChg chg="modSp mod">
        <pc:chgData name="Bonita Searle-Barnes" userId="e782127f-826a-4a83-a372-afedaa2e0d4f" providerId="ADAL" clId="{FA3BD239-4B9A-4CBA-8CF5-F7BFBEA885D5}" dt="2026-03-13T15:03:59.379" v="279" actId="27636"/>
        <pc:sldMkLst>
          <pc:docMk/>
          <pc:sldMk cId="3101907104" sldId="904"/>
        </pc:sldMkLst>
        <pc:spChg chg="mod">
          <ac:chgData name="Bonita Searle-Barnes" userId="e782127f-826a-4a83-a372-afedaa2e0d4f" providerId="ADAL" clId="{FA3BD239-4B9A-4CBA-8CF5-F7BFBEA885D5}" dt="2026-03-13T15:03:59.379" v="279" actId="27636"/>
          <ac:spMkLst>
            <pc:docMk/>
            <pc:sldMk cId="3101907104" sldId="904"/>
            <ac:spMk id="3" creationId="{A4A8090E-8FA3-327C-7B31-307339F46C7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C00C8EE-4A53-6146-B2C8-C08F2BD9F8D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80DDE1-31D0-F642-B716-ED44ACA608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AADFC4-7390-4B45-8FC4-AA8A51FC95DD}" type="datetimeFigureOut">
              <a:rPr lang="en-GB" smtClean="0">
                <a:latin typeface="Poppins" pitchFamily="2" charset="77"/>
                <a:cs typeface="Poppins" pitchFamily="2" charset="77"/>
              </a:rPr>
              <a:t>26/03/2026</a:t>
            </a:fld>
            <a:endParaRPr lang="en-GB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4FFC1E-7CDE-D14C-9B9F-C869127DFB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87EEA6-9247-364A-AEB1-C45AEFA517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8D7B8-B1CC-F644-87A6-7BEB13BBDD2F}" type="slidenum">
              <a:rPr lang="en-GB" smtClean="0">
                <a:latin typeface="Poppins" pitchFamily="2" charset="77"/>
                <a:cs typeface="Poppins" pitchFamily="2" charset="77"/>
              </a:rPr>
              <a:t>‹#›</a:t>
            </a:fld>
            <a:endParaRPr lang="en-GB">
              <a:latin typeface="Poppins" pitchFamily="2" charset="77"/>
              <a:cs typeface="Poppins" pitchFamily="2" charset="77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4EF3626-7CD6-124F-B901-C4E2AFBA72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14" y="9285"/>
            <a:ext cx="1494971" cy="324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866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>
                <a:latin typeface="Poppins" pitchFamily="2" charset="77"/>
                <a:cs typeface="Poppins" pitchFamily="2" charset="77"/>
              </a:defRPr>
            </a:lvl1pPr>
          </a:lstStyle>
          <a:p>
            <a:fld id="{1ADB868C-099B-434E-8A2D-9C00C3E8136C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8338" y="1019175"/>
            <a:ext cx="55213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Poppins" pitchFamily="2" charset="77"/>
                <a:cs typeface="Poppins" pitchFamily="2" charset="77"/>
              </a:defRPr>
            </a:lvl1pPr>
          </a:lstStyle>
          <a:p>
            <a:fld id="{37FF5B3C-53B5-664F-A361-196110A59AE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6D485A5E-4B24-3142-8E0E-110BA3C1E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14" y="9285"/>
            <a:ext cx="1494971" cy="324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806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10545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21090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31635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42180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052724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6pPr>
    <a:lvl7pPr marL="3663269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7pPr>
    <a:lvl8pPr marL="4273814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8pPr>
    <a:lvl9pPr marL="4884359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BF45E-1575-713D-815A-5BBA2E98A5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EB5946-7FE5-837B-50AB-34B4CAAB28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BA6B72-7BBA-6AE7-7B5C-CE276F8626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A6A062-F4A4-AB12-F2E1-4DB95A7C8C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374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The main factors include:</a:t>
            </a:r>
          </a:p>
          <a:p>
            <a:pPr marL="342900" indent="-342900">
              <a:buAutoNum type="arabicPeriod"/>
            </a:pPr>
            <a:r>
              <a:rPr lang="en-GB"/>
              <a:t>Outdoor temperature </a:t>
            </a:r>
          </a:p>
          <a:p>
            <a:pPr marL="342900" indent="-342900">
              <a:buAutoNum type="arabicPeriod"/>
            </a:pPr>
            <a:r>
              <a:rPr lang="en-GB"/>
              <a:t>Airflow </a:t>
            </a:r>
          </a:p>
          <a:p>
            <a:pPr marL="342900" indent="-342900">
              <a:buAutoNum type="arabicPeriod"/>
            </a:pPr>
            <a:r>
              <a:rPr lang="en-GB"/>
              <a:t>Refrigerant charge (amount of refrigerant) </a:t>
            </a:r>
          </a:p>
          <a:p>
            <a:pPr marL="342900" indent="-342900">
              <a:buAutoNum type="arabicPeriod"/>
            </a:pPr>
            <a:r>
              <a:rPr lang="en-GB"/>
              <a:t>Cleanliness of coils and filters </a:t>
            </a:r>
          </a:p>
          <a:p>
            <a:pPr marL="342900" indent="-342900">
              <a:buAutoNum type="arabicPeriod"/>
            </a:pPr>
            <a:r>
              <a:rPr lang="en-GB"/>
              <a:t>Size of the system vs. size of the room </a:t>
            </a:r>
          </a:p>
          <a:p>
            <a:pPr marL="342900" indent="-342900">
              <a:buAutoNum type="arabicPeriod"/>
            </a:pPr>
            <a:r>
              <a:rPr lang="en-GB"/>
              <a:t>Maintenance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/>
              <a:t>Key </a:t>
            </a:r>
            <a:r>
              <a:rPr lang="en-GB" err="1"/>
              <a:t>idea</a:t>
            </a:r>
            <a:r>
              <a:rPr lang="en-GB"/>
              <a:t>: An air conditioner works best when it has the right refrigerant charge, good airflow, clean components, proper sizing, and regular maintenance.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742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8B97F-B72E-C428-3054-97E4EEEB7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ECA64F-25BF-EFA8-EE0B-51CC8157ED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A9C639-4BB5-1E68-546C-A56060F6C5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C1A0E3-3FBA-9B6C-1B6F-F7C6C19A19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01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183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7EFD44-E91D-92FE-28E8-13AF78E53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30D789-1FD7-E0CA-D109-120DED0A51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1C9A3F-FD73-1071-CAE6-1875816376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9C29C7-6689-8EC4-F99C-254EB26113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7388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C3E8B-28DE-0363-1142-A7D6FC2C7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44E62C-FA5F-EF6B-4F37-23F4E37A73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7D6B16-4349-0ED5-D93E-46C2AF2136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CABB14-E6F9-FA06-7EFE-75317B2DD7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767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8D79D-F0BA-BB10-6E91-1C1808589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A69D59-8B70-7968-465C-6922A37805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22E94D-8063-B380-B388-4E4BAAF668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D54863-61AB-99CA-8CFF-AA56A7A2AA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4325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FC3A31-9534-7D2A-CEEE-457246229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FEC9AC-B3A2-13ED-CCEE-5E3DF5F85A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E18D66-27D8-115B-D245-F53A6841D9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C8764-00EC-C784-0916-8CDBE9DEEA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0733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2D80E2-EF9B-5273-5356-BEF512DA8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87ECDC-1F6B-3D5B-2E80-E9E748F743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E883FF-115D-B8DF-90F0-C8FAAE3F7A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BD5B4A-1AC6-D11A-52BC-445AE057DA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934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only" preserve="1">
  <p:cSld name="text 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"/>
          <p:cNvSpPr txBox="1">
            <a:spLocks noGrp="1"/>
          </p:cNvSpPr>
          <p:nvPr>
            <p:ph type="title"/>
          </p:nvPr>
        </p:nvSpPr>
        <p:spPr>
          <a:xfrm>
            <a:off x="252001" y="959244"/>
            <a:ext cx="1162845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body" idx="1"/>
          </p:nvPr>
        </p:nvSpPr>
        <p:spPr>
          <a:xfrm>
            <a:off x="360001" y="1800000"/>
            <a:ext cx="9360212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4259" lvl="0" indent="-22713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85"/>
            </a:lvl1pPr>
            <a:lvl2pPr marL="908519" lvl="1" indent="-378549" algn="l">
              <a:lnSpc>
                <a:spcPct val="100375"/>
              </a:lnSpc>
              <a:spcBef>
                <a:spcPts val="1193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2pPr>
            <a:lvl3pPr marL="1362778" lvl="2" indent="-227130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SzPts val="1400"/>
              <a:buNone/>
              <a:defRPr sz="2385"/>
            </a:lvl3pPr>
            <a:lvl4pPr marL="1817037" lvl="3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4pPr>
            <a:lvl5pPr marL="2271298" lvl="4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385"/>
            </a:lvl5pPr>
            <a:lvl6pPr marL="2725557" lvl="5" indent="-340695" algn="l"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179816" lvl="6" indent="-340695" algn="l">
              <a:spcBef>
                <a:spcPts val="358"/>
              </a:spcBef>
              <a:spcAft>
                <a:spcPts val="0"/>
              </a:spcAft>
              <a:buSzPts val="1800"/>
              <a:buChar char="»"/>
              <a:defRPr/>
            </a:lvl7pPr>
            <a:lvl8pPr marL="3634075" lvl="7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088335" lvl="8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908519">
              <a:buClr>
                <a:srgbClr val="000000"/>
              </a:buClr>
            </a:pPr>
            <a:fld id="{00000000-1234-1234-1234-123412341234}" type="slidenum">
              <a:rPr lang="en-GB" sz="1391" kern="0" smtClean="0">
                <a:solidFill>
                  <a:srgbClr val="000000"/>
                </a:solidFill>
                <a:cs typeface="Arial"/>
                <a:sym typeface="Arial"/>
              </a:rPr>
              <a:pPr algn="r" defTabSz="908519">
                <a:buClr>
                  <a:srgbClr val="000000"/>
                </a:buClr>
              </a:pPr>
              <a:t>‹#›</a:t>
            </a:fld>
            <a:endParaRPr lang="en-GB" sz="1391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7187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and image" preserve="1">
  <p:cSld name="text and imag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>
            <a:spLocks noGrp="1"/>
          </p:cNvSpPr>
          <p:nvPr>
            <p:ph type="title"/>
          </p:nvPr>
        </p:nvSpPr>
        <p:spPr>
          <a:xfrm>
            <a:off x="252001" y="959244"/>
            <a:ext cx="1162845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756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4259" lvl="0" indent="-22713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85"/>
            </a:lvl1pPr>
            <a:lvl2pPr marL="908519" lvl="1" indent="-378549" algn="l">
              <a:lnSpc>
                <a:spcPct val="100375"/>
              </a:lnSpc>
              <a:spcBef>
                <a:spcPts val="1193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2pPr>
            <a:lvl3pPr marL="1362778" lvl="2" indent="-227130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SzPts val="1400"/>
              <a:buNone/>
              <a:defRPr sz="2385"/>
            </a:lvl3pPr>
            <a:lvl4pPr marL="1817037" lvl="3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4pPr>
            <a:lvl5pPr marL="2271298" lvl="4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385"/>
            </a:lvl5pPr>
            <a:lvl6pPr marL="2725557" lvl="5" indent="-340695" algn="l"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179816" lvl="6" indent="-340695" algn="l">
              <a:spcBef>
                <a:spcPts val="358"/>
              </a:spcBef>
              <a:spcAft>
                <a:spcPts val="0"/>
              </a:spcAft>
              <a:buSzPts val="1800"/>
              <a:buChar char="»"/>
              <a:defRPr/>
            </a:lvl7pPr>
            <a:lvl8pPr marL="3634075" lvl="7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088335" lvl="8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>
            <a:spLocks noGrp="1"/>
          </p:cNvSpPr>
          <p:nvPr>
            <p:ph type="pic" idx="2"/>
          </p:nvPr>
        </p:nvSpPr>
        <p:spPr>
          <a:xfrm>
            <a:off x="8280053" y="1800002"/>
            <a:ext cx="3600798" cy="413999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9" name="Google Shape;29;p3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908519">
              <a:buClr>
                <a:srgbClr val="000000"/>
              </a:buClr>
            </a:pPr>
            <a:fld id="{00000000-1234-1234-1234-123412341234}" type="slidenum">
              <a:rPr lang="en-GB" sz="1391" kern="0" smtClean="0">
                <a:solidFill>
                  <a:srgbClr val="000000"/>
                </a:solidFill>
                <a:cs typeface="Arial"/>
                <a:sym typeface="Arial"/>
              </a:rPr>
              <a:pPr algn="r" defTabSz="908519">
                <a:buClr>
                  <a:srgbClr val="000000"/>
                </a:buClr>
              </a:pPr>
              <a:t>‹#›</a:t>
            </a:fld>
            <a:endParaRPr lang="en-GB" sz="1391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22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layout" preserve="1">
  <p:cSld name="blank layou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359172" y="1260476"/>
            <a:ext cx="8640958" cy="4319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4259" lvl="0" indent="-227130" algn="l">
              <a:lnSpc>
                <a:spcPct val="100375"/>
              </a:lnSpc>
              <a:spcBef>
                <a:spcPts val="997"/>
              </a:spcBef>
              <a:spcAft>
                <a:spcPts val="0"/>
              </a:spcAft>
              <a:buSzPts val="1400"/>
              <a:buNone/>
              <a:defRPr sz="2385"/>
            </a:lvl1pPr>
            <a:lvl2pPr marL="908519" lvl="1" indent="-340695" algn="l">
              <a:lnSpc>
                <a:spcPct val="133833"/>
              </a:lnSpc>
              <a:spcBef>
                <a:spcPts val="997"/>
              </a:spcBef>
              <a:spcAft>
                <a:spcPts val="0"/>
              </a:spcAft>
              <a:buSzPts val="1800"/>
              <a:buChar char="•"/>
              <a:defRPr/>
            </a:lvl2pPr>
            <a:lvl3pPr marL="1362778" lvl="2" indent="-227130" algn="l">
              <a:lnSpc>
                <a:spcPct val="111555"/>
              </a:lnSpc>
              <a:spcBef>
                <a:spcPts val="499"/>
              </a:spcBef>
              <a:spcAft>
                <a:spcPts val="0"/>
              </a:spcAft>
              <a:buSzPts val="1400"/>
              <a:buNone/>
              <a:defRPr/>
            </a:lvl3pPr>
            <a:lvl4pPr marL="1817037" lvl="3" indent="-340695" algn="l">
              <a:lnSpc>
                <a:spcPct val="111555"/>
              </a:lnSpc>
              <a:spcBef>
                <a:spcPts val="499"/>
              </a:spcBef>
              <a:spcAft>
                <a:spcPts val="0"/>
              </a:spcAft>
              <a:buSzPts val="1800"/>
              <a:buChar char="•"/>
              <a:defRPr/>
            </a:lvl4pPr>
            <a:lvl5pPr marL="2271298" lvl="4" indent="-340695" algn="l">
              <a:lnSpc>
                <a:spcPct val="111555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5pPr>
            <a:lvl6pPr marL="2725557" lvl="5" indent="-340695" algn="l"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179816" lvl="6" indent="-340695" algn="l">
              <a:spcBef>
                <a:spcPts val="358"/>
              </a:spcBef>
              <a:spcAft>
                <a:spcPts val="0"/>
              </a:spcAft>
              <a:buSzPts val="1800"/>
              <a:buChar char="»"/>
              <a:defRPr/>
            </a:lvl7pPr>
            <a:lvl8pPr marL="3634075" lvl="7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088335" lvl="8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908519">
              <a:buClr>
                <a:srgbClr val="000000"/>
              </a:buClr>
            </a:pPr>
            <a:fld id="{00000000-1234-1234-1234-123412341234}" type="slidenum">
              <a:rPr lang="en-GB" sz="1391" kern="0" smtClean="0">
                <a:solidFill>
                  <a:srgbClr val="000000"/>
                </a:solidFill>
                <a:cs typeface="Arial"/>
                <a:sym typeface="Arial"/>
              </a:rPr>
              <a:pPr algn="r" defTabSz="908519">
                <a:buClr>
                  <a:srgbClr val="000000"/>
                </a:buClr>
              </a:pPr>
              <a:t>‹#›</a:t>
            </a:fld>
            <a:endParaRPr lang="en-GB" sz="1391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2792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left and text" preserve="1">
  <p:cSld name="image left and 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252001" y="959244"/>
            <a:ext cx="1162845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320000" y="1800000"/>
            <a:ext cx="756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4259" lvl="0" indent="-22713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85"/>
            </a:lvl1pPr>
            <a:lvl2pPr marL="908519" lvl="1" indent="-378549" algn="l">
              <a:lnSpc>
                <a:spcPct val="100375"/>
              </a:lnSpc>
              <a:spcBef>
                <a:spcPts val="1193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2pPr>
            <a:lvl3pPr marL="1362778" lvl="2" indent="-227130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SzPts val="1400"/>
              <a:buNone/>
              <a:defRPr sz="2385"/>
            </a:lvl3pPr>
            <a:lvl4pPr marL="1817037" lvl="3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4pPr>
            <a:lvl5pPr marL="2271298" lvl="4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385"/>
            </a:lvl5pPr>
            <a:lvl6pPr marL="2725557" lvl="5" indent="-340695" algn="l"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179816" lvl="6" indent="-340695" algn="l">
              <a:spcBef>
                <a:spcPts val="358"/>
              </a:spcBef>
              <a:spcAft>
                <a:spcPts val="0"/>
              </a:spcAft>
              <a:buSzPts val="1800"/>
              <a:buChar char="»"/>
              <a:defRPr/>
            </a:lvl7pPr>
            <a:lvl8pPr marL="3634075" lvl="7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088335" lvl="8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>
            <a:spLocks noGrp="1"/>
          </p:cNvSpPr>
          <p:nvPr>
            <p:ph type="pic" idx="2"/>
          </p:nvPr>
        </p:nvSpPr>
        <p:spPr>
          <a:xfrm>
            <a:off x="360001" y="1800002"/>
            <a:ext cx="3600798" cy="4139998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37;p5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908519">
              <a:buClr>
                <a:srgbClr val="000000"/>
              </a:buClr>
            </a:pPr>
            <a:fld id="{00000000-1234-1234-1234-123412341234}" type="slidenum">
              <a:rPr lang="en-GB" sz="1391" kern="0" smtClean="0">
                <a:solidFill>
                  <a:srgbClr val="000000"/>
                </a:solidFill>
                <a:cs typeface="Arial"/>
                <a:sym typeface="Arial"/>
              </a:rPr>
              <a:pPr algn="r" defTabSz="908519">
                <a:buClr>
                  <a:srgbClr val="000000"/>
                </a:buClr>
              </a:pPr>
              <a:t>‹#›</a:t>
            </a:fld>
            <a:endParaRPr lang="en-GB" sz="1391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6194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397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2717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83307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/>
        </p:nvSpPr>
        <p:spPr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spcFirstLastPara="1" wrap="square" lIns="90837" tIns="45407" rIns="90837" bIns="45407" anchor="t" anchorCtr="0">
            <a:noAutofit/>
          </a:bodyPr>
          <a:lstStyle/>
          <a:p>
            <a:pPr marL="0" marR="0" lvl="0" indent="0" algn="l" defTabSz="9085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795" b="0" i="0" u="none" strike="noStrike" kern="0" cap="none" spc="0" normalizeH="0" baseline="0" noProof="0">
                <a:ln>
                  <a:noFill/>
                </a:ln>
                <a:solidFill>
                  <a:srgbClr val="D9D9D9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</a:t>
            </a:r>
            <a:endParaRPr kumimoji="0" sz="1391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252000" y="990022"/>
            <a:ext cx="116280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FC442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361407" y="1800000"/>
            <a:ext cx="1152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20450"/>
              </a:lnSpc>
              <a:spcBef>
                <a:spcPts val="1004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20450"/>
              </a:lnSpc>
              <a:spcBef>
                <a:spcPts val="1004"/>
              </a:spcBef>
              <a:spcAft>
                <a:spcPts val="0"/>
              </a:spcAft>
              <a:buClr>
                <a:srgbClr val="FC442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5031"/>
              </a:lnSpc>
              <a:spcBef>
                <a:spcPts val="502"/>
              </a:spcBef>
              <a:spcAft>
                <a:spcPts val="0"/>
              </a:spcAft>
              <a:buSzPts val="1400"/>
              <a:buNone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581" algn="l" rtl="0">
              <a:lnSpc>
                <a:spcPct val="125031"/>
              </a:lnSpc>
              <a:spcBef>
                <a:spcPts val="502"/>
              </a:spcBef>
              <a:spcAft>
                <a:spcPts val="0"/>
              </a:spcAft>
              <a:buClr>
                <a:srgbClr val="FC4421"/>
              </a:buClr>
              <a:buSzPts val="1606"/>
              <a:buFont typeface="Arial"/>
              <a:buChar char="•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581" algn="l" rtl="0">
              <a:lnSpc>
                <a:spcPct val="125031"/>
              </a:lnSpc>
              <a:spcBef>
                <a:spcPts val="502"/>
              </a:spcBef>
              <a:spcAft>
                <a:spcPts val="0"/>
              </a:spcAft>
              <a:buClr>
                <a:schemeClr val="dk1"/>
              </a:buClr>
              <a:buSzPts val="1606"/>
              <a:buFont typeface="Arial"/>
              <a:buChar char="–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581" algn="l" rtl="0">
              <a:spcBef>
                <a:spcPts val="502"/>
              </a:spcBef>
              <a:spcAft>
                <a:spcPts val="0"/>
              </a:spcAft>
              <a:buClr>
                <a:schemeClr val="dk1"/>
              </a:buClr>
              <a:buSzPts val="1606"/>
              <a:buFont typeface="Arial"/>
              <a:buChar char="»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581" algn="l" rtl="0">
              <a:spcBef>
                <a:spcPts val="321"/>
              </a:spcBef>
              <a:spcAft>
                <a:spcPts val="0"/>
              </a:spcAft>
              <a:buClr>
                <a:srgbClr val="E30613"/>
              </a:buClr>
              <a:buSzPts val="1606"/>
              <a:buFont typeface="Arial"/>
              <a:buChar char="»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581" algn="l" rtl="0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6"/>
              <a:buFont typeface="Arial"/>
              <a:buChar char="»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2353" algn="l" rtl="0">
              <a:spcBef>
                <a:spcPts val="201"/>
              </a:spcBef>
              <a:spcAft>
                <a:spcPts val="0"/>
              </a:spcAft>
              <a:buClr>
                <a:schemeClr val="dk1"/>
              </a:buClr>
              <a:buSzPts val="1004"/>
              <a:buFont typeface="Arial"/>
              <a:buChar char="»"/>
              <a:defRPr sz="100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/>
          <p:nvPr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 extrusionOk="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085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995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" name="Google Shape;14;p1" descr="A red arrow pointing up&#10;&#10;AI-generated content may be incorrect.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232048" y="170589"/>
            <a:ext cx="591666" cy="4374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1" descr="A black and white logo&#10;&#10;AI-generated content may be incorrect.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1" descr="A purple and white logo&#10;&#10;AI-generated content may be incorrect.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" name="Google Shape;19;p1"/>
          <p:cNvCxnSpPr/>
          <p:nvPr/>
        </p:nvCxnSpPr>
        <p:spPr>
          <a:xfrm>
            <a:off x="0" y="6084000"/>
            <a:ext cx="122400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" name="Text Box 2">
            <a:extLst>
              <a:ext uri="{FF2B5EF4-FFF2-40B4-BE49-F238E27FC236}">
                <a16:creationId xmlns:a16="http://schemas.microsoft.com/office/drawing/2014/main" id="{F11F9EB2-CBA3-538C-14CD-A9AF21E12E3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99080" y="84769"/>
            <a:ext cx="5709288" cy="58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207" tIns="45604" rIns="91207" bIns="45604" anchor="t" anchorCtr="0">
            <a:noAutofit/>
          </a:bodyPr>
          <a:lstStyle/>
          <a:p>
            <a:pPr marL="0" marR="0" lvl="0" indent="0" algn="l" defTabSz="908519" rtl="0" eaLnBrk="1" fontAlgn="base" latinLnBrk="0" hangingPunct="1">
              <a:lnSpc>
                <a:spcPts val="1297"/>
              </a:lnSpc>
              <a:spcBef>
                <a:spcPts val="399"/>
              </a:spcBef>
              <a:spcAft>
                <a:spcPts val="399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91" b="1" i="0" u="none" strike="noStrike" kern="0" cap="none" spc="0" normalizeH="0" baseline="0" noProof="0" dirty="0">
                <a:ln>
                  <a:noFill/>
                </a:ln>
                <a:solidFill>
                  <a:srgbClr val="17013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Arial"/>
              </a:rPr>
              <a:t>T Level Technical Qualification in Building Services Engineering for Construction (Level 3)</a:t>
            </a:r>
          </a:p>
          <a:p>
            <a:pPr marL="0" marR="0" lvl="0" indent="0" algn="l" defTabSz="908519" rtl="0" eaLnBrk="1" fontAlgn="base" latinLnBrk="0" hangingPunct="1">
              <a:lnSpc>
                <a:spcPts val="1297"/>
              </a:lnSpc>
              <a:spcBef>
                <a:spcPts val="399"/>
              </a:spcBef>
              <a:spcAft>
                <a:spcPts val="399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91" b="1" i="0" u="none" strike="noStrike" kern="0" cap="none" spc="0" normalizeH="0" baseline="0" noProof="0" dirty="0">
                <a:ln>
                  <a:noFill/>
                </a:ln>
                <a:solidFill>
                  <a:srgbClr val="FC4421"/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  <a:sym typeface="Arial"/>
              </a:rPr>
              <a:t>Occupational Specialism: Air Conditioning Engineering</a:t>
            </a:r>
            <a:endParaRPr kumimoji="0" lang="en-GB" sz="1043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3" name="Text Box 11">
            <a:extLst>
              <a:ext uri="{FF2B5EF4-FFF2-40B4-BE49-F238E27FC236}">
                <a16:creationId xmlns:a16="http://schemas.microsoft.com/office/drawing/2014/main" id="{EF3C10D7-49C6-28D4-1BF4-21BCD7CDA06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0001" y="6344268"/>
            <a:ext cx="588541" cy="24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marL="0" marR="0" lvl="0" indent="0" algn="l" defTabSz="908519" rtl="0" eaLnBrk="1" fontAlgn="auto" latinLnBrk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6152C911-7D81-1845-9D20-613E63F035EB}" type="slidenum">
              <a:rPr kumimoji="0" lang="en-US" sz="1589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 pitchFamily="-105" charset="0"/>
                <a:cs typeface="Arial" pitchFamily="-105" charset="0"/>
                <a:sym typeface="Arial"/>
              </a:rPr>
              <a:pPr marL="0" marR="0" lvl="0" indent="0" algn="l" defTabSz="908519" rtl="0" eaLnBrk="1" fontAlgn="auto" latinLnBrk="0" hangingPunct="1">
                <a:lnSpc>
                  <a:spcPct val="100000"/>
                </a:lnSpc>
                <a:spcBef>
                  <a:spcPts val="598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lang="en-US" sz="1589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 pitchFamily="-105" charset="0"/>
              <a:cs typeface="Arial" pitchFamily="-105" charset="0"/>
              <a:sym typeface="Arial"/>
            </a:endParaRP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1910CFA5-02EE-0A7D-032A-BEE7F53100C5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918795" y="159122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36917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4118" r:id="rId1"/>
    <p:sldLayoutId id="2147484119" r:id="rId2"/>
    <p:sldLayoutId id="2147484120" r:id="rId3"/>
    <p:sldLayoutId id="2147484121" r:id="rId4"/>
    <p:sldLayoutId id="2147484122" r:id="rId5"/>
    <p:sldLayoutId id="2147484123" r:id="rId6"/>
    <p:sldLayoutId id="214748412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800000"/>
            <a:ext cx="10601276" cy="2720866"/>
          </a:xfrm>
          <a:prstGeom prst="rect">
            <a:avLst/>
          </a:prstGeom>
        </p:spPr>
        <p:txBody>
          <a:bodyPr lIns="0" tIns="0" rIns="0" bIns="0" anchor="t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GB" sz="2800" b="1" dirty="0">
                <a:solidFill>
                  <a:srgbClr val="170130"/>
                </a:solidFill>
                <a:latin typeface="Arial"/>
                <a:ea typeface="Enginuity"/>
                <a:cs typeface="Arial"/>
              </a:rPr>
              <a:t>Occupational Specialism: Air Conditioning Engineering</a:t>
            </a:r>
          </a:p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800" dirty="0">
                <a:solidFill>
                  <a:schemeClr val="tx1"/>
                </a:solidFill>
                <a:latin typeface="Arial"/>
                <a:ea typeface="Enginuity"/>
                <a:cs typeface="Arial"/>
              </a:rPr>
              <a:t>K1.3 Scientific principles of air conditioning</a:t>
            </a:r>
            <a:endParaRPr lang="en-GB" sz="2800" b="1" dirty="0">
              <a:solidFill>
                <a:schemeClr val="tx1"/>
              </a:solidFill>
              <a:latin typeface="Arial" panose="020B0604020202020204" pitchFamily="34" charset="0"/>
              <a:ea typeface="Enginuity" pitchFamily="2" charset="-128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US" sz="2800" b="1" dirty="0">
                <a:solidFill>
                  <a:srgbClr val="FC4421"/>
                </a:solidFill>
                <a:latin typeface="Arial"/>
                <a:ea typeface="Enginuity"/>
                <a:cs typeface="Arial"/>
              </a:rPr>
              <a:t>PowerPoint 1.3h: Impact on system performance</a:t>
            </a: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592D9C-8BAB-76B2-9B18-53431FA39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BC488FD-A97B-FBF8-C751-8BDD02449E4B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on system performance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D374DC-67E7-852B-9E49-3D333A8B75F5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• Pressure drop vs. velocity</a:t>
            </a:r>
          </a:p>
          <a:p>
            <a:r>
              <a:rPr lang="en-GB" dirty="0"/>
              <a:t>Pressure drop increases with line velocity.</a:t>
            </a:r>
          </a:p>
          <a:p>
            <a:r>
              <a:rPr lang="en-GB" dirty="0"/>
              <a:t>High pressure drop = loss of capacity, increased compressor work.</a:t>
            </a:r>
          </a:p>
          <a:p>
            <a:pPr>
              <a:spcAft>
                <a:spcPts val="600"/>
              </a:spcAft>
            </a:pPr>
            <a:r>
              <a:rPr lang="en-GB" dirty="0"/>
              <a:t>Balance is needed for: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proper oil return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minimal energy loss.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8228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01EBA-4A9A-FD11-3F04-9B6FB9414D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4C016AD-86C0-0008-A807-518742A15A4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423873" y="1089760"/>
            <a:ext cx="7391878" cy="492791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CED4D4D-743E-0D5F-A75E-DD0F2C5C72E5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on system performance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EA0042-67F6-F729-1EAF-1993D7E34600}"/>
              </a:ext>
            </a:extLst>
          </p:cNvPr>
          <p:cNvSpPr txBox="1">
            <a:spLocks/>
          </p:cNvSpPr>
          <p:nvPr/>
        </p:nvSpPr>
        <p:spPr>
          <a:xfrm>
            <a:off x="360000" y="1760291"/>
            <a:ext cx="11658739" cy="4693518"/>
          </a:xfrm>
          <a:prstGeom prst="rect">
            <a:avLst/>
          </a:prstGeom>
        </p:spPr>
        <p:txBody>
          <a:bodyPr wrap="square" lIns="0" tIns="0" rIns="0" bIns="0" numCol="2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2A4FAA-1232-2F58-40BD-BD2FBC408C0A}"/>
              </a:ext>
            </a:extLst>
          </p:cNvPr>
          <p:cNvSpPr txBox="1">
            <a:spLocks/>
          </p:cNvSpPr>
          <p:nvPr/>
        </p:nvSpPr>
        <p:spPr>
          <a:xfrm>
            <a:off x="360000" y="1641025"/>
            <a:ext cx="11658739" cy="950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en-GB" sz="2400"/>
              <a:t>Summary</a:t>
            </a:r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1655143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96E9D5-B03F-190F-19AC-F65E67585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F65E1-D639-6710-9034-3364444E62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52000" y="972000"/>
            <a:ext cx="10488824" cy="648000"/>
          </a:xfrm>
        </p:spPr>
        <p:txBody>
          <a:bodyPr/>
          <a:lstStyle/>
          <a:p>
            <a:pPr lvl="3">
              <a:spcBef>
                <a:spcPct val="0"/>
              </a:spcBef>
              <a:buClrTx/>
              <a:buSzPct val="100000"/>
              <a:buFontTx/>
            </a:pPr>
            <a:r>
              <a:rPr lang="en-GB" sz="360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8090E-8FA3-327C-7B31-307339F46C7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60000" y="1606748"/>
            <a:ext cx="11136250" cy="4780800"/>
          </a:xfrm>
        </p:spPr>
        <p:txBody>
          <a:bodyPr spcFirstLastPara="1" wrap="square" lIns="0" tIns="0" rIns="0" bIns="0" anchor="t" anchorCtr="0">
            <a:normAutofit fontScale="77500" lnSpcReduction="20000"/>
          </a:bodyPr>
          <a:lstStyle/>
          <a:p>
            <a:pPr marL="0" indent="0" defTabSz="121606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3100">
                <a:solidFill>
                  <a:srgbClr val="000000"/>
                </a:solidFill>
                <a:latin typeface="Arial" panose="020B0604020202020204" pitchFamily="34" charset="0"/>
              </a:rPr>
              <a:t>You should now be able to:</a:t>
            </a:r>
          </a:p>
          <a:p>
            <a:pPr marL="342900" marR="0" lvl="0" indent="-342900" algn="l" defTabSz="610545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1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Understand</a:t>
            </a:r>
            <a:r>
              <a:rPr kumimoji="0" lang="en-GB" sz="3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and </a:t>
            </a:r>
            <a:r>
              <a:rPr kumimoji="0" lang="en-GB" sz="31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apply</a:t>
            </a:r>
            <a:r>
              <a:rPr kumimoji="0" lang="en-GB" sz="3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the </a:t>
            </a:r>
            <a:r>
              <a:rPr kumimoji="0" lang="en-GB" sz="3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Calibri"/>
                <a:cs typeface="Calibri"/>
              </a:rPr>
              <a:t>Impact on system performance of:</a:t>
            </a:r>
          </a:p>
          <a:p>
            <a:pPr marL="622300" marR="0" lvl="0" indent="-265113" algn="l" defTabSz="80803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Calibri"/>
                <a:cs typeface="Calibri"/>
              </a:rPr>
              <a:t>• flash gas</a:t>
            </a:r>
          </a:p>
          <a:p>
            <a:pPr marL="622300" marR="0" lvl="0" indent="-265113" algn="l" defTabSz="80803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Calibri"/>
                <a:cs typeface="Calibri"/>
              </a:rPr>
              <a:t>• oil return</a:t>
            </a:r>
          </a:p>
          <a:p>
            <a:pPr marL="622300" marR="0" lvl="0" indent="-265113" algn="l" defTabSz="80803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Calibri"/>
                <a:cs typeface="Calibri"/>
              </a:rPr>
              <a:t>• velocity</a:t>
            </a:r>
          </a:p>
          <a:p>
            <a:pPr marL="622300" marR="0" lvl="0" indent="-265113" algn="l" defTabSz="80803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Calibri"/>
                <a:cs typeface="Calibri"/>
              </a:rPr>
              <a:t>• saturation temperature</a:t>
            </a:r>
          </a:p>
          <a:p>
            <a:pPr marL="622300" marR="0" lvl="0" indent="-265113" algn="l" defTabSz="80803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Calibri"/>
                <a:cs typeface="Calibri"/>
              </a:rPr>
              <a:t>• mass flow rate</a:t>
            </a:r>
          </a:p>
          <a:p>
            <a:pPr marL="622300" marR="0" lvl="0" indent="-265113" algn="l" defTabSz="80803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Calibri"/>
                <a:cs typeface="Calibri"/>
              </a:rPr>
              <a:t>• cooling/heating capacity</a:t>
            </a:r>
          </a:p>
          <a:p>
            <a:pPr marL="622300" marR="0" lvl="0" indent="-265113" algn="l" defTabSz="80803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Calibri"/>
                <a:cs typeface="Calibri"/>
              </a:rPr>
              <a:t>• refrigerants</a:t>
            </a:r>
          </a:p>
          <a:p>
            <a:pPr marL="622300" marR="0" lvl="0" indent="-265113" algn="l" defTabSz="80803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Calibri"/>
                <a:cs typeface="Calibri"/>
              </a:rPr>
              <a:t>• operating temperatures and pressures </a:t>
            </a:r>
          </a:p>
          <a:p>
            <a:pPr marL="622300" marR="0" lvl="0" indent="-265113" algn="l" defTabSz="80803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Calibri"/>
                <a:cs typeface="Calibri"/>
              </a:rPr>
              <a:t>• efficiency </a:t>
            </a:r>
          </a:p>
          <a:p>
            <a:pPr marL="622300" marR="0" lvl="0" indent="-265113" algn="l" defTabSz="80803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Calibri"/>
                <a:cs typeface="Calibri"/>
              </a:rPr>
              <a:t>• pressure drop versus velocity.</a:t>
            </a:r>
          </a:p>
          <a:p>
            <a:pPr marL="0" indent="0">
              <a:lnSpc>
                <a:spcPct val="90000"/>
              </a:lnSpc>
              <a:spcBef>
                <a:spcPts val="1330"/>
              </a:spcBef>
            </a:pPr>
            <a:endParaRPr lang="en-GB" sz="2660"/>
          </a:p>
        </p:txBody>
      </p:sp>
    </p:spTree>
    <p:extLst>
      <p:ext uri="{BB962C8B-B14F-4D97-AF65-F5344CB8AC3E}">
        <p14:creationId xmlns:p14="http://schemas.microsoft.com/office/powerpoint/2010/main" val="31019071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F56A263D-E434-EDCC-27AC-438D9B696266}"/>
              </a:ext>
            </a:extLst>
          </p:cNvPr>
          <p:cNvSpPr txBox="1">
            <a:spLocks/>
          </p:cNvSpPr>
          <p:nvPr/>
        </p:nvSpPr>
        <p:spPr>
          <a:xfrm>
            <a:off x="2251319" y="1168431"/>
            <a:ext cx="7200899" cy="809261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indent="0" algn="ctr" defTabSz="685800">
              <a:lnSpc>
                <a:spcPct val="130000"/>
              </a:lnSpc>
              <a:spcBef>
                <a:spcPts val="750"/>
              </a:spcBef>
              <a:buFont typeface="Arial" panose="020B0604020202020204" pitchFamily="34" charset="0"/>
              <a:buNone/>
              <a:defRPr sz="4000">
                <a:solidFill>
                  <a:srgbClr val="3C3AFF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>
              <a:spcBef>
                <a:spcPts val="0"/>
              </a:spcBef>
            </a:pPr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F5680D-CA3F-DC5E-2CA0-0E8CDDD0EBAE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Eduqas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5D46F-8CD0-B5ED-A7FC-600A62FA0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452F292-81E7-34FC-A0FB-CEFAF614B043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kern="1200">
                <a:solidFill>
                  <a:schemeClr val="bg1"/>
                </a:solidFill>
                <a:latin typeface="Enginuity" pitchFamily="2" charset="-128"/>
                <a:ea typeface="Enginuity" pitchFamily="2" charset="-128"/>
                <a:cs typeface="+mj-cs"/>
              </a:defRPr>
            </a:lvl1pPr>
          </a:lstStyle>
          <a:p>
            <a:endParaRPr lang="en-GB" sz="3600" b="1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b="1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b="1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  <a:p>
            <a:r>
              <a:rPr lang="en-GB" sz="3600">
                <a:solidFill>
                  <a:srgbClr val="3C3A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GB" sz="3600">
                <a:solidFill>
                  <a:srgbClr val="3C3A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3600">
                <a:solidFill>
                  <a:srgbClr val="3C3A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600">
              <a:solidFill>
                <a:srgbClr val="3C3A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80F37B8-0138-0DD3-F2FE-EBAF279079A1}"/>
              </a:ext>
            </a:extLst>
          </p:cNvPr>
          <p:cNvSpPr/>
          <p:nvPr/>
        </p:nvSpPr>
        <p:spPr>
          <a:xfrm>
            <a:off x="360000" y="1588017"/>
            <a:ext cx="11658739" cy="2553776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/>
          <a:p>
            <a:pPr defTabSz="1216061" fontAlgn="base">
              <a:lnSpc>
                <a:spcPct val="110000"/>
              </a:lnSpc>
              <a:spcAft>
                <a:spcPts val="6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rPr>
              <a:t>By the end of this session, you should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Understand</a:t>
            </a:r>
            <a:r>
              <a:rPr lang="en-GB" sz="2400" dirty="0"/>
              <a:t> and </a:t>
            </a:r>
            <a:r>
              <a:rPr lang="en-GB" sz="2400" b="1" dirty="0"/>
              <a:t>apply</a:t>
            </a:r>
            <a:r>
              <a:rPr lang="en-GB" sz="2400" dirty="0"/>
              <a:t> the </a:t>
            </a:r>
            <a:r>
              <a:rPr lang="en-GB" sz="2400" dirty="0">
                <a:ea typeface="Calibri"/>
                <a:cs typeface="Arial"/>
              </a:rPr>
              <a:t>i</a:t>
            </a:r>
            <a:r>
              <a:rPr lang="en-GB" sz="2400" dirty="0">
                <a:ea typeface="Calibri"/>
                <a:cs typeface="Calibri"/>
              </a:rPr>
              <a:t>mpact on system performance of:</a:t>
            </a:r>
          </a:p>
          <a:p>
            <a:pPr marL="622300" indent="-265113" defTabSz="808038"/>
            <a:r>
              <a:rPr lang="en-GB" sz="2400" dirty="0">
                <a:ea typeface="Calibri"/>
                <a:cs typeface="Calibri"/>
              </a:rPr>
              <a:t>• flash gas</a:t>
            </a:r>
          </a:p>
          <a:p>
            <a:pPr marL="622300" indent="-265113" defTabSz="808038"/>
            <a:r>
              <a:rPr lang="en-GB" sz="2400" dirty="0">
                <a:ea typeface="Calibri"/>
                <a:cs typeface="Calibri"/>
              </a:rPr>
              <a:t>• oil return</a:t>
            </a:r>
          </a:p>
          <a:p>
            <a:pPr marL="622300" indent="-265113" defTabSz="808038"/>
            <a:r>
              <a:rPr lang="en-GB" sz="2400" dirty="0">
                <a:ea typeface="Calibri"/>
                <a:cs typeface="Calibri"/>
              </a:rPr>
              <a:t>• velocity</a:t>
            </a:r>
          </a:p>
          <a:p>
            <a:pPr marL="622300" indent="-265113" defTabSz="808038"/>
            <a:r>
              <a:rPr lang="en-GB" sz="2400" dirty="0">
                <a:ea typeface="Calibri"/>
                <a:cs typeface="Calibri"/>
              </a:rPr>
              <a:t>• saturation temperature</a:t>
            </a:r>
          </a:p>
          <a:p>
            <a:pPr marL="622300" indent="-265113" defTabSz="808038"/>
            <a:r>
              <a:rPr lang="en-GB" sz="2400" dirty="0">
                <a:ea typeface="Calibri"/>
                <a:cs typeface="Calibri"/>
              </a:rPr>
              <a:t>• mass flow rate</a:t>
            </a:r>
          </a:p>
          <a:p>
            <a:pPr marL="622300" indent="-265113" defTabSz="808038"/>
            <a:r>
              <a:rPr lang="en-GB" sz="2400" dirty="0">
                <a:ea typeface="Calibri"/>
                <a:cs typeface="Calibri"/>
              </a:rPr>
              <a:t>• cooling/heating capacity</a:t>
            </a:r>
          </a:p>
          <a:p>
            <a:pPr marL="622300" indent="-265113" defTabSz="808038"/>
            <a:r>
              <a:rPr lang="en-GB" sz="2400" dirty="0">
                <a:ea typeface="Calibri"/>
                <a:cs typeface="Calibri"/>
              </a:rPr>
              <a:t>• refrigerants</a:t>
            </a:r>
          </a:p>
          <a:p>
            <a:pPr marL="622300" indent="-265113" defTabSz="808038"/>
            <a:r>
              <a:rPr lang="en-GB" sz="2400" dirty="0">
                <a:ea typeface="Calibri"/>
                <a:cs typeface="Calibri"/>
              </a:rPr>
              <a:t>• operating temperatures and pressures </a:t>
            </a:r>
          </a:p>
          <a:p>
            <a:pPr marL="622300" indent="-265113" defTabSz="808038"/>
            <a:r>
              <a:rPr lang="en-GB" sz="2400" dirty="0">
                <a:ea typeface="Calibri"/>
                <a:cs typeface="Calibri"/>
              </a:rPr>
              <a:t>• efficiency </a:t>
            </a:r>
          </a:p>
          <a:p>
            <a:pPr marL="622300" indent="-265113" defTabSz="808038"/>
            <a:r>
              <a:rPr lang="en-GB" sz="2400" dirty="0">
                <a:ea typeface="Calibri"/>
                <a:cs typeface="Calibri"/>
              </a:rPr>
              <a:t>• pressure drop versus velocity.</a:t>
            </a:r>
          </a:p>
        </p:txBody>
      </p:sp>
    </p:spTree>
    <p:extLst>
      <p:ext uri="{BB962C8B-B14F-4D97-AF65-F5344CB8AC3E}">
        <p14:creationId xmlns:p14="http://schemas.microsoft.com/office/powerpoint/2010/main" val="1505718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DAE341-9378-B5FD-34F6-35CFAD2E4CF4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marL="0" lvl="3" defTabSz="914400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Starter: What do you already know?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A47D58-0AED-D289-8943-AAA941241C8E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74EC1D-76C6-24AB-7A08-99CB482E4543}"/>
              </a:ext>
            </a:extLst>
          </p:cNvPr>
          <p:cNvSpPr txBox="1"/>
          <p:nvPr/>
        </p:nvSpPr>
        <p:spPr>
          <a:xfrm>
            <a:off x="360000" y="1800049"/>
            <a:ext cx="10380824" cy="1942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/>
              <a:t>Discuss in small groups: What factors can affect how well an air conditioning system works, and why do they make a difference? </a:t>
            </a:r>
          </a:p>
          <a:p>
            <a:endParaRPr lang="en-GB"/>
          </a:p>
          <a:p>
            <a:r>
              <a:rPr lang="en-GB"/>
              <a:t>Identify and describe the main factors.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223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AC044-433B-AC1A-EEA5-3602080DA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2B886A-83F2-89B9-0663-728D3885C0D6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on system performance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6F813F-F81F-25BF-0C6E-E5D007E9DCCD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328417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dirty="0"/>
              <a:t>Many factors can affect system performance – some with positive effects, others with negative effects. These include: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1" dirty="0"/>
              <a:t>Flash gas</a:t>
            </a:r>
          </a:p>
          <a:p>
            <a:pPr>
              <a:spcAft>
                <a:spcPts val="600"/>
              </a:spcAft>
            </a:pPr>
            <a:r>
              <a:rPr lang="en-GB" dirty="0"/>
              <a:t>Flash gas reduces the amount of liquid refrigerant available for evaporation.</a:t>
            </a:r>
          </a:p>
          <a:p>
            <a:r>
              <a:rPr lang="en-GB" dirty="0"/>
              <a:t>Too much flash gas = lower cooling capacity and reduced system efficiency.</a:t>
            </a:r>
          </a:p>
          <a:p>
            <a:pPr>
              <a:spcAft>
                <a:spcPts val="600"/>
              </a:spcAft>
            </a:pPr>
            <a:r>
              <a:rPr lang="en-GB" b="1" dirty="0"/>
              <a:t>• Oil return</a:t>
            </a:r>
          </a:p>
          <a:p>
            <a:pPr>
              <a:spcAft>
                <a:spcPts val="600"/>
              </a:spcAft>
            </a:pPr>
            <a:r>
              <a:rPr lang="en-GB" dirty="0"/>
              <a:t>Refrigerant velocity must be high enough to carry compressor oil back to the compressor.</a:t>
            </a:r>
          </a:p>
          <a:p>
            <a:r>
              <a:rPr lang="en-GB" dirty="0"/>
              <a:t>Poor oil return = compressor wear, overheating, and potential failure.</a:t>
            </a:r>
          </a:p>
          <a:p>
            <a:r>
              <a:rPr lang="en-GB" dirty="0"/>
              <a:t>.</a:t>
            </a:r>
          </a:p>
          <a:p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8715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DAE341-9378-B5FD-34F6-35CFAD2E4CF4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on system performance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205D8B-0098-6033-65D6-2A5EEB12D958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1800"/>
              </a:spcAft>
            </a:pPr>
            <a:r>
              <a:rPr lang="en-GB" b="1"/>
              <a:t>• Velocity</a:t>
            </a:r>
          </a:p>
          <a:p>
            <a:pPr>
              <a:spcAft>
                <a:spcPts val="600"/>
              </a:spcAft>
            </a:pPr>
            <a:r>
              <a:rPr lang="en-GB"/>
              <a:t>Refrigerant velocity affects oil return, pressure drop, and system noise.</a:t>
            </a:r>
          </a:p>
          <a:p>
            <a:pPr>
              <a:spcAft>
                <a:spcPts val="600"/>
              </a:spcAft>
            </a:pPr>
            <a:r>
              <a:rPr lang="en-GB"/>
              <a:t>Too low → poor oil return.</a:t>
            </a:r>
          </a:p>
          <a:p>
            <a:pPr>
              <a:spcAft>
                <a:spcPts val="1800"/>
              </a:spcAft>
            </a:pPr>
            <a:r>
              <a:rPr lang="en-GB"/>
              <a:t>Too high → increased pressure drop and energy use.</a:t>
            </a:r>
          </a:p>
          <a:p>
            <a:pPr>
              <a:spcAft>
                <a:spcPts val="600"/>
              </a:spcAft>
            </a:pPr>
            <a:r>
              <a:rPr lang="en-GB" b="1"/>
              <a:t>• Saturation temperature</a:t>
            </a:r>
          </a:p>
          <a:p>
            <a:pPr>
              <a:spcAft>
                <a:spcPts val="600"/>
              </a:spcAft>
            </a:pPr>
            <a:r>
              <a:rPr lang="en-GB"/>
              <a:t>This is the temperature at which the refrigerant changes phase at a given pressure.</a:t>
            </a:r>
          </a:p>
          <a:p>
            <a:pPr>
              <a:spcAft>
                <a:spcPts val="600"/>
              </a:spcAft>
            </a:pPr>
            <a:r>
              <a:rPr lang="en-GB"/>
              <a:t>Lower evaporating temp → higher cooling, lower efficiency.</a:t>
            </a:r>
          </a:p>
          <a:p>
            <a:r>
              <a:rPr lang="en-GB"/>
              <a:t>Higher condensing temp → more compressor work, lower efficiency.</a:t>
            </a:r>
          </a:p>
        </p:txBody>
      </p:sp>
    </p:spTree>
    <p:extLst>
      <p:ext uri="{BB962C8B-B14F-4D97-AF65-F5344CB8AC3E}">
        <p14:creationId xmlns:p14="http://schemas.microsoft.com/office/powerpoint/2010/main" val="625754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027C7-AF25-21AB-2424-4037C9854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672512-1D8A-6A97-D842-CB9BC5C033E3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on system performance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DB2902-CB64-0C69-5FF4-B3C3331F6F12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600"/>
              </a:spcAft>
            </a:pPr>
            <a:r>
              <a:rPr lang="en-GB"/>
              <a:t>• </a:t>
            </a:r>
            <a:r>
              <a:rPr lang="en-GB" b="1"/>
              <a:t>Mass flow rate</a:t>
            </a:r>
          </a:p>
          <a:p>
            <a:pPr>
              <a:spcAft>
                <a:spcPts val="600"/>
              </a:spcAft>
            </a:pPr>
            <a:r>
              <a:rPr lang="en-GB"/>
              <a:t>More refrigerant mass flow generally increases system capacity.</a:t>
            </a:r>
          </a:p>
          <a:p>
            <a:r>
              <a:rPr lang="en-GB"/>
              <a:t>However, too high mass flow → pressure drop and inefficient heat transfer.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/>
              <a:t>• </a:t>
            </a:r>
            <a:r>
              <a:rPr lang="en-GB" b="1"/>
              <a:t>Cooling/heating capacity</a:t>
            </a:r>
          </a:p>
          <a:p>
            <a:pPr>
              <a:spcAft>
                <a:spcPts val="600"/>
              </a:spcAft>
            </a:pPr>
            <a:r>
              <a:rPr lang="en-GB"/>
              <a:t>Capacity depends on refrigerant mass flow, heat exchanger size, operating pressures, and temperatures.</a:t>
            </a:r>
          </a:p>
          <a:p>
            <a:r>
              <a:rPr lang="en-GB"/>
              <a:t>Undersized or poorly charged systems deliver reduced performance.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95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3885-DB5C-D54D-698E-2FA9C397D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71FF813-19CA-912C-267E-AEC645DBB7A5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on system performance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235E17-AD2A-ED7B-25B6-03C21D3AF530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/>
              <a:t>• Refrigerants</a:t>
            </a:r>
          </a:p>
          <a:p>
            <a:r>
              <a:rPr lang="en-GB"/>
              <a:t>Different refrigerants have different thermodynamic properties.</a:t>
            </a:r>
          </a:p>
          <a:p>
            <a:pPr>
              <a:spcAft>
                <a:spcPts val="600"/>
              </a:spcAft>
            </a:pPr>
            <a:r>
              <a:rPr lang="en-GB"/>
              <a:t>Affects: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efficiency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operating pressures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environmental impact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capacity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/>
              <a:t>choosing the correct refrigerant is critical.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631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20296-F275-EF50-E39A-B7FA4E5BE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2FEEB8-C7B1-897B-3B78-DFCD1DF250C6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on system performance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B6BE5A-34E7-35BB-69D3-CC7B2F4443BA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/>
              <a:t>• Operating temperatures and pressures</a:t>
            </a:r>
          </a:p>
          <a:p>
            <a:r>
              <a:rPr lang="en-GB"/>
              <a:t>These determine system efficiency and capacity.</a:t>
            </a:r>
          </a:p>
          <a:p>
            <a:r>
              <a:rPr lang="en-GB"/>
              <a:t>Higher pressure difference across the compressor = higher energy use and lower lifespan.</a:t>
            </a:r>
          </a:p>
          <a:p>
            <a:r>
              <a:rPr lang="en-GB"/>
              <a:t>Stable conditions = better system performance.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113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9CE62-EF60-13B4-A5DE-6474F93FF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3CDF8E-889F-CD0E-6903-D66421BCFCAA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on system performance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1AE1EC-A668-E25C-296F-E0B111FCFBA4}"/>
              </a:ext>
            </a:extLst>
          </p:cNvPr>
          <p:cNvSpPr txBox="1">
            <a:spLocks/>
          </p:cNvSpPr>
          <p:nvPr/>
        </p:nvSpPr>
        <p:spPr>
          <a:xfrm>
            <a:off x="360000" y="1760292"/>
            <a:ext cx="11658739" cy="33683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6DA9CF-1DCB-BEE6-D381-D0DFB0864511}"/>
              </a:ext>
            </a:extLst>
          </p:cNvPr>
          <p:cNvSpPr txBox="1">
            <a:spLocks/>
          </p:cNvSpPr>
          <p:nvPr/>
        </p:nvSpPr>
        <p:spPr>
          <a:xfrm>
            <a:off x="360000" y="1641025"/>
            <a:ext cx="11658739" cy="43327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b="1" dirty="0"/>
              <a:t>• Efficiency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Efficiency depends on compressor work vs. heat moved.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Affected by: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refrigerant choice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ambient temperature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saturation temperatures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system charge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component sizing.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Higher efficiency = lower running costs.</a:t>
            </a:r>
          </a:p>
        </p:txBody>
      </p:sp>
    </p:spTree>
    <p:extLst>
      <p:ext uri="{BB962C8B-B14F-4D97-AF65-F5344CB8AC3E}">
        <p14:creationId xmlns:p14="http://schemas.microsoft.com/office/powerpoint/2010/main" val="4116895786"/>
      </p:ext>
    </p:extLst>
  </p:cSld>
  <p:clrMapOvr>
    <a:masterClrMapping/>
  </p:clrMapOvr>
</p:sld>
</file>

<file path=ppt/theme/theme1.xml><?xml version="1.0" encoding="utf-8"?>
<a:theme xmlns:a="http://schemas.openxmlformats.org/drawingml/2006/main" name="2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832205e32a907e2b901827440804e3f3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c22a215f315dbc2c33a9704aefd3c278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B3EAC62-FC87-4EBD-A98C-4C5F6D6CD6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986EE5-B1B1-41DF-9A4A-B65AC0E1D8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2B8C262-ED8D-4D1A-BF4D-DBE9A6F76DF4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01e15224-84b2-4570-bdea-a67bb94d0921"/>
    <ds:schemaRef ds:uri="7c04300a-231c-4281-9146-a98f6f4a7aff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8330bda6-d095-477b-8893-df3ed8791773}" enabled="1" method="Privileged" siteId="{b6d3492e-0aa1-4a60-840d-b706a96e670d}" removed="0"/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EAL ppt template</Template>
  <TotalTime>3</TotalTime>
  <Words>688</Words>
  <Application>Microsoft Office PowerPoint</Application>
  <PresentationFormat>Custom</PresentationFormat>
  <Paragraphs>124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Arial</vt:lpstr>
      <vt:lpstr>Calibri</vt:lpstr>
      <vt:lpstr>inherit</vt:lpstr>
      <vt:lpstr>Poppins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Summary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Enginuity Slides White Background</dc:title>
  <dc:subject/>
  <dc:creator>Bonita Searle-Barnes</dc:creator>
  <cp:keywords/>
  <dc:description/>
  <cp:lastModifiedBy>Williams, Sian</cp:lastModifiedBy>
  <cp:revision>1</cp:revision>
  <cp:lastPrinted>2019-11-04T14:13:55Z</cp:lastPrinted>
  <dcterms:created xsi:type="dcterms:W3CDTF">2023-02-10T12:36:55Z</dcterms:created>
  <dcterms:modified xsi:type="dcterms:W3CDTF">2026-03-26T13:00:54Z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</Properties>
</file>