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17" r:id="rId4"/>
  </p:sldMasterIdLst>
  <p:notesMasterIdLst>
    <p:notesMasterId r:id="rId47"/>
  </p:notesMasterIdLst>
  <p:handoutMasterIdLst>
    <p:handoutMasterId r:id="rId48"/>
  </p:handoutMasterIdLst>
  <p:sldIdLst>
    <p:sldId id="462" r:id="rId5"/>
    <p:sldId id="533" r:id="rId6"/>
    <p:sldId id="496" r:id="rId7"/>
    <p:sldId id="867" r:id="rId8"/>
    <p:sldId id="829" r:id="rId9"/>
    <p:sldId id="944" r:id="rId10"/>
    <p:sldId id="945" r:id="rId11"/>
    <p:sldId id="946" r:id="rId12"/>
    <p:sldId id="880" r:id="rId13"/>
    <p:sldId id="881" r:id="rId14"/>
    <p:sldId id="882" r:id="rId15"/>
    <p:sldId id="883" r:id="rId16"/>
    <p:sldId id="934" r:id="rId17"/>
    <p:sldId id="935" r:id="rId18"/>
    <p:sldId id="947" r:id="rId19"/>
    <p:sldId id="948" r:id="rId20"/>
    <p:sldId id="949" r:id="rId21"/>
    <p:sldId id="936" r:id="rId22"/>
    <p:sldId id="929" r:id="rId23"/>
    <p:sldId id="914" r:id="rId24"/>
    <p:sldId id="937" r:id="rId25"/>
    <p:sldId id="938" r:id="rId26"/>
    <p:sldId id="915" r:id="rId27"/>
    <p:sldId id="950" r:id="rId28"/>
    <p:sldId id="916" r:id="rId29"/>
    <p:sldId id="924" r:id="rId30"/>
    <p:sldId id="925" r:id="rId31"/>
    <p:sldId id="939" r:id="rId32"/>
    <p:sldId id="917" r:id="rId33"/>
    <p:sldId id="930" r:id="rId34"/>
    <p:sldId id="931" r:id="rId35"/>
    <p:sldId id="932" r:id="rId36"/>
    <p:sldId id="926" r:id="rId37"/>
    <p:sldId id="918" r:id="rId38"/>
    <p:sldId id="919" r:id="rId39"/>
    <p:sldId id="953" r:id="rId40"/>
    <p:sldId id="920" r:id="rId41"/>
    <p:sldId id="921" r:id="rId42"/>
    <p:sldId id="951" r:id="rId43"/>
    <p:sldId id="952" r:id="rId44"/>
    <p:sldId id="904" r:id="rId45"/>
    <p:sldId id="512" r:id="rId46"/>
  </p:sldIdLst>
  <p:sldSz cx="12239625" cy="6840538"/>
  <p:notesSz cx="6858000" cy="9144000"/>
  <p:defaultTextStyle>
    <a:defPPr>
      <a:defRPr lang="en-US"/>
    </a:defPPr>
    <a:lvl1pPr marL="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1pPr>
    <a:lvl2pPr marL="61054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2pPr>
    <a:lvl3pPr marL="122109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3pPr>
    <a:lvl4pPr marL="1831635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4pPr>
    <a:lvl5pPr marL="2442180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5pPr>
    <a:lvl6pPr marL="305272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610545" rtl="0" eaLnBrk="1" latinLnBrk="0" hangingPunct="1">
      <a:defRPr sz="2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882204D-4A0B-FB87-22B0-EFD1E15448D1}" name="Bonita Searle-Barnes" initials="BSB" userId="S::bonita.searle-barnes@eal.org.uk::e782127f-826a-4a83-a372-afedaa2e0d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32E1"/>
    <a:srgbClr val="3C3AFF"/>
    <a:srgbClr val="FC4421"/>
    <a:srgbClr val="3C3AFE"/>
    <a:srgbClr val="170030"/>
    <a:srgbClr val="3B3AFF"/>
    <a:srgbClr val="21C79D"/>
    <a:srgbClr val="170130"/>
    <a:srgbClr val="6ECEAE"/>
    <a:srgbClr val="B9B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6CDA94-0150-4ED5-A37E-5FF658022B28}" v="1" dt="2026-03-26T12:59:57.9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34" y="9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55" Type="http://schemas.microsoft.com/office/2018/10/relationships/authors" Target="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, Catherine" userId="36b10958-3fe6-4d82-9cee-736ae9074b3f" providerId="ADAL" clId="{7CE9EBFF-1EB6-4E95-820E-35801409E55C}"/>
    <pc:docChg chg="custSel modSld">
      <pc:chgData name="John, Catherine" userId="36b10958-3fe6-4d82-9cee-736ae9074b3f" providerId="ADAL" clId="{7CE9EBFF-1EB6-4E95-820E-35801409E55C}" dt="2026-03-23T12:00:51.044" v="134" actId="20577"/>
      <pc:docMkLst>
        <pc:docMk/>
      </pc:docMkLst>
      <pc:sldChg chg="modNotesTx">
        <pc:chgData name="John, Catherine" userId="36b10958-3fe6-4d82-9cee-736ae9074b3f" providerId="ADAL" clId="{7CE9EBFF-1EB6-4E95-820E-35801409E55C}" dt="2026-03-23T11:46:57.958" v="2" actId="20577"/>
        <pc:sldMkLst>
          <pc:docMk/>
          <pc:sldMk cId="963223318" sldId="496"/>
        </pc:sldMkLst>
      </pc:sldChg>
      <pc:sldChg chg="modSp mod">
        <pc:chgData name="John, Catherine" userId="36b10958-3fe6-4d82-9cee-736ae9074b3f" providerId="ADAL" clId="{7CE9EBFF-1EB6-4E95-820E-35801409E55C}" dt="2026-03-23T11:48:02.461" v="3" actId="20577"/>
        <pc:sldMkLst>
          <pc:docMk/>
          <pc:sldMk cId="625754985" sldId="829"/>
        </pc:sldMkLst>
        <pc:graphicFrameChg chg="modGraphic">
          <ac:chgData name="John, Catherine" userId="36b10958-3fe6-4d82-9cee-736ae9074b3f" providerId="ADAL" clId="{7CE9EBFF-1EB6-4E95-820E-35801409E55C}" dt="2026-03-23T11:48:02.461" v="3" actId="20577"/>
          <ac:graphicFrameMkLst>
            <pc:docMk/>
            <pc:sldMk cId="625754985" sldId="829"/>
            <ac:graphicFrameMk id="2" creationId="{D802E5E8-A669-E027-C83F-FD0B7515CFB4}"/>
          </ac:graphicFrameMkLst>
        </pc:graphicFrameChg>
      </pc:sldChg>
      <pc:sldChg chg="modSp mod">
        <pc:chgData name="John, Catherine" userId="36b10958-3fe6-4d82-9cee-736ae9074b3f" providerId="ADAL" clId="{7CE9EBFF-1EB6-4E95-820E-35801409E55C}" dt="2026-03-23T11:52:07.295" v="20" actId="20577"/>
        <pc:sldMkLst>
          <pc:docMk/>
          <pc:sldMk cId="297995750" sldId="881"/>
        </pc:sldMkLst>
        <pc:spChg chg="mod">
          <ac:chgData name="John, Catherine" userId="36b10958-3fe6-4d82-9cee-736ae9074b3f" providerId="ADAL" clId="{7CE9EBFF-1EB6-4E95-820E-35801409E55C}" dt="2026-03-23T11:52:07.295" v="20" actId="20577"/>
          <ac:spMkLst>
            <pc:docMk/>
            <pc:sldMk cId="297995750" sldId="881"/>
            <ac:spMk id="6" creationId="{F8DB2902-CB64-0C69-5FF4-B3C3331F6F12}"/>
          </ac:spMkLst>
        </pc:spChg>
      </pc:sldChg>
      <pc:sldChg chg="modSp mod">
        <pc:chgData name="John, Catherine" userId="36b10958-3fe6-4d82-9cee-736ae9074b3f" providerId="ADAL" clId="{7CE9EBFF-1EB6-4E95-820E-35801409E55C}" dt="2026-03-23T11:54:59.076" v="44" actId="6549"/>
        <pc:sldMkLst>
          <pc:docMk/>
          <pc:sldMk cId="222010124" sldId="914"/>
        </pc:sldMkLst>
        <pc:spChg chg="mod">
          <ac:chgData name="John, Catherine" userId="36b10958-3fe6-4d82-9cee-736ae9074b3f" providerId="ADAL" clId="{7CE9EBFF-1EB6-4E95-820E-35801409E55C}" dt="2026-03-23T11:54:59.076" v="44" actId="6549"/>
          <ac:spMkLst>
            <pc:docMk/>
            <pc:sldMk cId="222010124" sldId="914"/>
            <ac:spMk id="6" creationId="{9B8C31A0-CB48-5868-958B-9EBC962A8948}"/>
          </ac:spMkLst>
        </pc:spChg>
      </pc:sldChg>
      <pc:sldChg chg="modSp mod">
        <pc:chgData name="John, Catherine" userId="36b10958-3fe6-4d82-9cee-736ae9074b3f" providerId="ADAL" clId="{7CE9EBFF-1EB6-4E95-820E-35801409E55C}" dt="2026-03-23T11:56:08.137" v="97" actId="6549"/>
        <pc:sldMkLst>
          <pc:docMk/>
          <pc:sldMk cId="4214850842" sldId="915"/>
        </pc:sldMkLst>
        <pc:spChg chg="mod">
          <ac:chgData name="John, Catherine" userId="36b10958-3fe6-4d82-9cee-736ae9074b3f" providerId="ADAL" clId="{7CE9EBFF-1EB6-4E95-820E-35801409E55C}" dt="2026-03-23T11:56:08.137" v="97" actId="6549"/>
          <ac:spMkLst>
            <pc:docMk/>
            <pc:sldMk cId="4214850842" sldId="915"/>
            <ac:spMk id="6" creationId="{9D9A14CD-24C2-9429-7C13-CE94F04D1D23}"/>
          </ac:spMkLst>
        </pc:spChg>
      </pc:sldChg>
      <pc:sldChg chg="modSp mod">
        <pc:chgData name="John, Catherine" userId="36b10958-3fe6-4d82-9cee-736ae9074b3f" providerId="ADAL" clId="{7CE9EBFF-1EB6-4E95-820E-35801409E55C}" dt="2026-03-23T11:57:49.518" v="118" actId="6549"/>
        <pc:sldMkLst>
          <pc:docMk/>
          <pc:sldMk cId="4051981884" sldId="917"/>
        </pc:sldMkLst>
        <pc:spChg chg="mod">
          <ac:chgData name="John, Catherine" userId="36b10958-3fe6-4d82-9cee-736ae9074b3f" providerId="ADAL" clId="{7CE9EBFF-1EB6-4E95-820E-35801409E55C}" dt="2026-03-23T11:57:49.518" v="118" actId="6549"/>
          <ac:spMkLst>
            <pc:docMk/>
            <pc:sldMk cId="4051981884" sldId="917"/>
            <ac:spMk id="6" creationId="{0AC87BE5-30E2-544A-1714-7509E71F7B85}"/>
          </ac:spMkLst>
        </pc:spChg>
      </pc:sldChg>
      <pc:sldChg chg="modSp mod">
        <pc:chgData name="John, Catherine" userId="36b10958-3fe6-4d82-9cee-736ae9074b3f" providerId="ADAL" clId="{7CE9EBFF-1EB6-4E95-820E-35801409E55C}" dt="2026-03-23T11:56:47.596" v="109" actId="6549"/>
        <pc:sldMkLst>
          <pc:docMk/>
          <pc:sldMk cId="3913501852" sldId="924"/>
        </pc:sldMkLst>
        <pc:spChg chg="mod">
          <ac:chgData name="John, Catherine" userId="36b10958-3fe6-4d82-9cee-736ae9074b3f" providerId="ADAL" clId="{7CE9EBFF-1EB6-4E95-820E-35801409E55C}" dt="2026-03-23T11:56:47.596" v="109" actId="6549"/>
          <ac:spMkLst>
            <pc:docMk/>
            <pc:sldMk cId="3913501852" sldId="924"/>
            <ac:spMk id="3" creationId="{FFFEDE7E-EF2F-F9C7-51B4-A3C7279EF68E}"/>
          </ac:spMkLst>
        </pc:spChg>
      </pc:sldChg>
      <pc:sldChg chg="modSp mod">
        <pc:chgData name="John, Catherine" userId="36b10958-3fe6-4d82-9cee-736ae9074b3f" providerId="ADAL" clId="{7CE9EBFF-1EB6-4E95-820E-35801409E55C}" dt="2026-03-23T11:57:07.845" v="112" actId="6549"/>
        <pc:sldMkLst>
          <pc:docMk/>
          <pc:sldMk cId="92563543" sldId="925"/>
        </pc:sldMkLst>
        <pc:spChg chg="mod">
          <ac:chgData name="John, Catherine" userId="36b10958-3fe6-4d82-9cee-736ae9074b3f" providerId="ADAL" clId="{7CE9EBFF-1EB6-4E95-820E-35801409E55C}" dt="2026-03-23T11:57:07.845" v="112" actId="6549"/>
          <ac:spMkLst>
            <pc:docMk/>
            <pc:sldMk cId="92563543" sldId="925"/>
            <ac:spMk id="3" creationId="{168CC3B3-65FC-DB20-7414-14FB8BBBC59D}"/>
          </ac:spMkLst>
        </pc:spChg>
      </pc:sldChg>
      <pc:sldChg chg="modSp mod">
        <pc:chgData name="John, Catherine" userId="36b10958-3fe6-4d82-9cee-736ae9074b3f" providerId="ADAL" clId="{7CE9EBFF-1EB6-4E95-820E-35801409E55C}" dt="2026-03-23T11:58:40.657" v="133" actId="20577"/>
        <pc:sldMkLst>
          <pc:docMk/>
          <pc:sldMk cId="2028158294" sldId="930"/>
        </pc:sldMkLst>
        <pc:spChg chg="mod">
          <ac:chgData name="John, Catherine" userId="36b10958-3fe6-4d82-9cee-736ae9074b3f" providerId="ADAL" clId="{7CE9EBFF-1EB6-4E95-820E-35801409E55C}" dt="2026-03-23T11:58:40.657" v="133" actId="20577"/>
          <ac:spMkLst>
            <pc:docMk/>
            <pc:sldMk cId="2028158294" sldId="930"/>
            <ac:spMk id="6" creationId="{29A8455F-E62B-55DD-B85D-A923B7A90F04}"/>
          </ac:spMkLst>
        </pc:spChg>
      </pc:sldChg>
      <pc:sldChg chg="modSp mod">
        <pc:chgData name="John, Catherine" userId="36b10958-3fe6-4d82-9cee-736ae9074b3f" providerId="ADAL" clId="{7CE9EBFF-1EB6-4E95-820E-35801409E55C}" dt="2026-03-23T11:53:14.963" v="29" actId="6549"/>
        <pc:sldMkLst>
          <pc:docMk/>
          <pc:sldMk cId="3201509469" sldId="935"/>
        </pc:sldMkLst>
        <pc:spChg chg="mod">
          <ac:chgData name="John, Catherine" userId="36b10958-3fe6-4d82-9cee-736ae9074b3f" providerId="ADAL" clId="{7CE9EBFF-1EB6-4E95-820E-35801409E55C}" dt="2026-03-23T11:53:02.124" v="23" actId="6549"/>
          <ac:spMkLst>
            <pc:docMk/>
            <pc:sldMk cId="3201509469" sldId="935"/>
            <ac:spMk id="3" creationId="{6C7590A0-93F9-EC76-4E97-9936C5CED82B}"/>
          </ac:spMkLst>
        </pc:spChg>
        <pc:spChg chg="mod">
          <ac:chgData name="John, Catherine" userId="36b10958-3fe6-4d82-9cee-736ae9074b3f" providerId="ADAL" clId="{7CE9EBFF-1EB6-4E95-820E-35801409E55C}" dt="2026-03-23T11:53:14.963" v="29" actId="6549"/>
          <ac:spMkLst>
            <pc:docMk/>
            <pc:sldMk cId="3201509469" sldId="935"/>
            <ac:spMk id="6" creationId="{CD14B086-6949-F75D-71EA-764721B1BE76}"/>
          </ac:spMkLst>
        </pc:spChg>
      </pc:sldChg>
      <pc:sldChg chg="modSp mod">
        <pc:chgData name="John, Catherine" userId="36b10958-3fe6-4d82-9cee-736ae9074b3f" providerId="ADAL" clId="{7CE9EBFF-1EB6-4E95-820E-35801409E55C}" dt="2026-03-23T11:55:27.241" v="59" actId="6549"/>
        <pc:sldMkLst>
          <pc:docMk/>
          <pc:sldMk cId="3642319349" sldId="937"/>
        </pc:sldMkLst>
        <pc:spChg chg="mod">
          <ac:chgData name="John, Catherine" userId="36b10958-3fe6-4d82-9cee-736ae9074b3f" providerId="ADAL" clId="{7CE9EBFF-1EB6-4E95-820E-35801409E55C}" dt="2026-03-23T11:55:27.241" v="59" actId="6549"/>
          <ac:spMkLst>
            <pc:docMk/>
            <pc:sldMk cId="3642319349" sldId="937"/>
            <ac:spMk id="6" creationId="{6A55EFDC-FF49-01AA-4A53-25B0C3BEE0AA}"/>
          </ac:spMkLst>
        </pc:spChg>
      </pc:sldChg>
      <pc:sldChg chg="modSp mod">
        <pc:chgData name="John, Catherine" userId="36b10958-3fe6-4d82-9cee-736ae9074b3f" providerId="ADAL" clId="{7CE9EBFF-1EB6-4E95-820E-35801409E55C}" dt="2026-03-23T11:55:55.464" v="88" actId="6549"/>
        <pc:sldMkLst>
          <pc:docMk/>
          <pc:sldMk cId="2360574817" sldId="938"/>
        </pc:sldMkLst>
        <pc:spChg chg="mod">
          <ac:chgData name="John, Catherine" userId="36b10958-3fe6-4d82-9cee-736ae9074b3f" providerId="ADAL" clId="{7CE9EBFF-1EB6-4E95-820E-35801409E55C}" dt="2026-03-23T11:55:55.464" v="88" actId="6549"/>
          <ac:spMkLst>
            <pc:docMk/>
            <pc:sldMk cId="2360574817" sldId="938"/>
            <ac:spMk id="6" creationId="{DB25CB06-F785-04FF-723A-8D7DA2D7DF63}"/>
          </ac:spMkLst>
        </pc:spChg>
      </pc:sldChg>
      <pc:sldChg chg="modSp mod">
        <pc:chgData name="John, Catherine" userId="36b10958-3fe6-4d82-9cee-736ae9074b3f" providerId="ADAL" clId="{7CE9EBFF-1EB6-4E95-820E-35801409E55C}" dt="2026-03-23T11:51:20.390" v="6" actId="20577"/>
        <pc:sldMkLst>
          <pc:docMk/>
          <pc:sldMk cId="1460973294" sldId="945"/>
        </pc:sldMkLst>
        <pc:graphicFrameChg chg="modGraphic">
          <ac:chgData name="John, Catherine" userId="36b10958-3fe6-4d82-9cee-736ae9074b3f" providerId="ADAL" clId="{7CE9EBFF-1EB6-4E95-820E-35801409E55C}" dt="2026-03-23T11:51:20.390" v="6" actId="20577"/>
          <ac:graphicFrameMkLst>
            <pc:docMk/>
            <pc:sldMk cId="1460973294" sldId="945"/>
            <ac:graphicFrameMk id="4" creationId="{34944CE7-AC6C-56FC-B199-77C016ACD908}"/>
          </ac:graphicFrameMkLst>
        </pc:graphicFrameChg>
      </pc:sldChg>
      <pc:sldChg chg="modSp mod">
        <pc:chgData name="John, Catherine" userId="36b10958-3fe6-4d82-9cee-736ae9074b3f" providerId="ADAL" clId="{7CE9EBFF-1EB6-4E95-820E-35801409E55C}" dt="2026-03-23T11:51:42.737" v="19" actId="20577"/>
        <pc:sldMkLst>
          <pc:docMk/>
          <pc:sldMk cId="3209216131" sldId="946"/>
        </pc:sldMkLst>
        <pc:graphicFrameChg chg="modGraphic">
          <ac:chgData name="John, Catherine" userId="36b10958-3fe6-4d82-9cee-736ae9074b3f" providerId="ADAL" clId="{7CE9EBFF-1EB6-4E95-820E-35801409E55C}" dt="2026-03-23T11:51:42.737" v="19" actId="20577"/>
          <ac:graphicFrameMkLst>
            <pc:docMk/>
            <pc:sldMk cId="3209216131" sldId="946"/>
            <ac:graphicFrameMk id="4" creationId="{59CE39BC-C4F0-4A96-090F-255F2E6B0BC0}"/>
          </ac:graphicFrameMkLst>
        </pc:graphicFrameChg>
      </pc:sldChg>
      <pc:sldChg chg="modSp mod">
        <pc:chgData name="John, Catherine" userId="36b10958-3fe6-4d82-9cee-736ae9074b3f" providerId="ADAL" clId="{7CE9EBFF-1EB6-4E95-820E-35801409E55C}" dt="2026-03-23T11:53:29.155" v="32" actId="6549"/>
        <pc:sldMkLst>
          <pc:docMk/>
          <pc:sldMk cId="1675878428" sldId="947"/>
        </pc:sldMkLst>
        <pc:spChg chg="mod">
          <ac:chgData name="John, Catherine" userId="36b10958-3fe6-4d82-9cee-736ae9074b3f" providerId="ADAL" clId="{7CE9EBFF-1EB6-4E95-820E-35801409E55C}" dt="2026-03-23T11:53:29.155" v="32" actId="6549"/>
          <ac:spMkLst>
            <pc:docMk/>
            <pc:sldMk cId="1675878428" sldId="947"/>
            <ac:spMk id="3" creationId="{9A3F6E5C-AB5F-035B-F7F2-2DA48026A28E}"/>
          </ac:spMkLst>
        </pc:spChg>
      </pc:sldChg>
      <pc:sldChg chg="modSp mod">
        <pc:chgData name="John, Catherine" userId="36b10958-3fe6-4d82-9cee-736ae9074b3f" providerId="ADAL" clId="{7CE9EBFF-1EB6-4E95-820E-35801409E55C}" dt="2026-03-23T11:53:41.356" v="35" actId="6549"/>
        <pc:sldMkLst>
          <pc:docMk/>
          <pc:sldMk cId="2394079625" sldId="948"/>
        </pc:sldMkLst>
        <pc:spChg chg="mod">
          <ac:chgData name="John, Catherine" userId="36b10958-3fe6-4d82-9cee-736ae9074b3f" providerId="ADAL" clId="{7CE9EBFF-1EB6-4E95-820E-35801409E55C}" dt="2026-03-23T11:53:41.356" v="35" actId="6549"/>
          <ac:spMkLst>
            <pc:docMk/>
            <pc:sldMk cId="2394079625" sldId="948"/>
            <ac:spMk id="3" creationId="{39A839D2-E62D-465C-3953-C2D375968939}"/>
          </ac:spMkLst>
        </pc:spChg>
      </pc:sldChg>
      <pc:sldChg chg="modSp mod">
        <pc:chgData name="John, Catherine" userId="36b10958-3fe6-4d82-9cee-736ae9074b3f" providerId="ADAL" clId="{7CE9EBFF-1EB6-4E95-820E-35801409E55C}" dt="2026-03-23T11:54:01.055" v="38" actId="20577"/>
        <pc:sldMkLst>
          <pc:docMk/>
          <pc:sldMk cId="2654351072" sldId="949"/>
        </pc:sldMkLst>
        <pc:spChg chg="mod">
          <ac:chgData name="John, Catherine" userId="36b10958-3fe6-4d82-9cee-736ae9074b3f" providerId="ADAL" clId="{7CE9EBFF-1EB6-4E95-820E-35801409E55C}" dt="2026-03-23T11:54:01.055" v="38" actId="20577"/>
          <ac:spMkLst>
            <pc:docMk/>
            <pc:sldMk cId="2654351072" sldId="949"/>
            <ac:spMk id="3" creationId="{E7B9CEA5-DB30-CE4D-8B3C-BED4C13A5AB2}"/>
          </ac:spMkLst>
        </pc:spChg>
      </pc:sldChg>
      <pc:sldChg chg="modSp mod">
        <pc:chgData name="John, Catherine" userId="36b10958-3fe6-4d82-9cee-736ae9074b3f" providerId="ADAL" clId="{7CE9EBFF-1EB6-4E95-820E-35801409E55C}" dt="2026-03-23T11:56:18.033" v="106" actId="6549"/>
        <pc:sldMkLst>
          <pc:docMk/>
          <pc:sldMk cId="3023491966" sldId="950"/>
        </pc:sldMkLst>
        <pc:spChg chg="mod">
          <ac:chgData name="John, Catherine" userId="36b10958-3fe6-4d82-9cee-736ae9074b3f" providerId="ADAL" clId="{7CE9EBFF-1EB6-4E95-820E-35801409E55C}" dt="2026-03-23T11:56:18.033" v="106" actId="6549"/>
          <ac:spMkLst>
            <pc:docMk/>
            <pc:sldMk cId="3023491966" sldId="950"/>
            <ac:spMk id="6" creationId="{51629823-47CE-2351-21C2-F377FEDF1B2E}"/>
          </ac:spMkLst>
        </pc:spChg>
      </pc:sldChg>
      <pc:sldChg chg="modSp mod">
        <pc:chgData name="John, Catherine" userId="36b10958-3fe6-4d82-9cee-736ae9074b3f" providerId="ADAL" clId="{7CE9EBFF-1EB6-4E95-820E-35801409E55C}" dt="2026-03-23T12:00:51.044" v="134" actId="20577"/>
        <pc:sldMkLst>
          <pc:docMk/>
          <pc:sldMk cId="1547540416" sldId="952"/>
        </pc:sldMkLst>
        <pc:spChg chg="mod">
          <ac:chgData name="John, Catherine" userId="36b10958-3fe6-4d82-9cee-736ae9074b3f" providerId="ADAL" clId="{7CE9EBFF-1EB6-4E95-820E-35801409E55C}" dt="2026-03-23T12:00:51.044" v="134" actId="20577"/>
          <ac:spMkLst>
            <pc:docMk/>
            <pc:sldMk cId="1547540416" sldId="952"/>
            <ac:spMk id="6" creationId="{9F4969A1-DD25-61E7-E7AD-D8E518D40073}"/>
          </ac:spMkLst>
        </pc:spChg>
      </pc:sldChg>
    </pc:docChg>
  </pc:docChgLst>
  <pc:docChgLst>
    <pc:chgData name="Williams, Sian" userId="f643701a-3517-4348-bd1c-bbad90f72c55" providerId="ADAL" clId="{66DBB4B2-6617-4A67-9DB0-51A02D214305}"/>
    <pc:docChg chg="modSld modMainMaster">
      <pc:chgData name="Williams, Sian" userId="f643701a-3517-4348-bd1c-bbad90f72c55" providerId="ADAL" clId="{66DBB4B2-6617-4A67-9DB0-51A02D214305}" dt="2026-03-26T13:00:10.245" v="53" actId="20577"/>
      <pc:docMkLst>
        <pc:docMk/>
      </pc:docMkLst>
      <pc:sldChg chg="modSp">
        <pc:chgData name="Williams, Sian" userId="f643701a-3517-4348-bd1c-bbad90f72c55" providerId="ADAL" clId="{66DBB4B2-6617-4A67-9DB0-51A02D214305}" dt="2026-03-26T12:59:57.927" v="42"/>
        <pc:sldMkLst>
          <pc:docMk/>
          <pc:sldMk cId="4139293381" sldId="462"/>
        </pc:sldMkLst>
        <pc:spChg chg="mod">
          <ac:chgData name="Williams, Sian" userId="f643701a-3517-4348-bd1c-bbad90f72c55" providerId="ADAL" clId="{66DBB4B2-6617-4A67-9DB0-51A02D214305}" dt="2026-03-26T12:59:57.927" v="42"/>
          <ac:spMkLst>
            <pc:docMk/>
            <pc:sldMk cId="4139293381" sldId="462"/>
            <ac:spMk id="3" creationId="{C071156A-2242-124B-AF49-34A979232ED8}"/>
          </ac:spMkLst>
        </pc:spChg>
      </pc:sldChg>
      <pc:sldChg chg="addSp modSp mod">
        <pc:chgData name="Williams, Sian" userId="f643701a-3517-4348-bd1c-bbad90f72c55" providerId="ADAL" clId="{66DBB4B2-6617-4A67-9DB0-51A02D214305}" dt="2026-03-19T10:22:58.628" v="35"/>
        <pc:sldMkLst>
          <pc:docMk/>
          <pc:sldMk cId="2402489006" sldId="512"/>
        </pc:sldMkLst>
        <pc:spChg chg="mod">
          <ac:chgData name="Williams, Sian" userId="f643701a-3517-4348-bd1c-bbad90f72c55" providerId="ADAL" clId="{66DBB4B2-6617-4A67-9DB0-51A02D214305}" dt="2026-03-19T10:22:49.931" v="34" actId="1076"/>
          <ac:spMkLst>
            <pc:docMk/>
            <pc:sldMk cId="2402489006" sldId="512"/>
            <ac:spMk id="2" creationId="{F56A263D-E434-EDCC-27AC-438D9B696266}"/>
          </ac:spMkLst>
        </pc:spChg>
        <pc:spChg chg="add mod">
          <ac:chgData name="Williams, Sian" userId="f643701a-3517-4348-bd1c-bbad90f72c55" providerId="ADAL" clId="{66DBB4B2-6617-4A67-9DB0-51A02D214305}" dt="2026-03-19T10:22:58.628" v="35"/>
          <ac:spMkLst>
            <pc:docMk/>
            <pc:sldMk cId="2402489006" sldId="512"/>
            <ac:spMk id="3" creationId="{162BC459-8F90-9431-CCA7-C0969E916C2B}"/>
          </ac:spMkLst>
        </pc:spChg>
      </pc:sldChg>
      <pc:sldChg chg="modSp mod">
        <pc:chgData name="Williams, Sian" userId="f643701a-3517-4348-bd1c-bbad90f72c55" providerId="ADAL" clId="{66DBB4B2-6617-4A67-9DB0-51A02D214305}" dt="2026-03-19T10:17:56.531" v="9" actId="20577"/>
        <pc:sldMkLst>
          <pc:docMk/>
          <pc:sldMk cId="1505718859" sldId="533"/>
        </pc:sldMkLst>
        <pc:spChg chg="mod">
          <ac:chgData name="Williams, Sian" userId="f643701a-3517-4348-bd1c-bbad90f72c55" providerId="ADAL" clId="{66DBB4B2-6617-4A67-9DB0-51A02D214305}" dt="2026-03-19T10:17:56.531" v="9" actId="20577"/>
          <ac:spMkLst>
            <pc:docMk/>
            <pc:sldMk cId="1505718859" sldId="533"/>
            <ac:spMk id="2" creationId="{E80F37B8-0138-0DD3-F2FE-EBAF279079A1}"/>
          </ac:spMkLst>
        </pc:spChg>
      </pc:sldChg>
      <pc:sldChg chg="modSp mod">
        <pc:chgData name="Williams, Sian" userId="f643701a-3517-4348-bd1c-bbad90f72c55" providerId="ADAL" clId="{66DBB4B2-6617-4A67-9DB0-51A02D214305}" dt="2026-03-19T10:18:31.148" v="14" actId="1076"/>
        <pc:sldMkLst>
          <pc:docMk/>
          <pc:sldMk cId="625754985" sldId="829"/>
        </pc:sldMkLst>
        <pc:spChg chg="mod">
          <ac:chgData name="Williams, Sian" userId="f643701a-3517-4348-bd1c-bbad90f72c55" providerId="ADAL" clId="{66DBB4B2-6617-4A67-9DB0-51A02D214305}" dt="2026-03-19T10:18:26.363" v="13" actId="1076"/>
          <ac:spMkLst>
            <pc:docMk/>
            <pc:sldMk cId="625754985" sldId="829"/>
            <ac:spMk id="6" creationId="{2E205D8B-0098-6033-65D6-2A5EEB12D958}"/>
          </ac:spMkLst>
        </pc:spChg>
        <pc:graphicFrameChg chg="mod">
          <ac:chgData name="Williams, Sian" userId="f643701a-3517-4348-bd1c-bbad90f72c55" providerId="ADAL" clId="{66DBB4B2-6617-4A67-9DB0-51A02D214305}" dt="2026-03-19T10:18:31.148" v="14" actId="1076"/>
          <ac:graphicFrameMkLst>
            <pc:docMk/>
            <pc:sldMk cId="625754985" sldId="829"/>
            <ac:graphicFrameMk id="2" creationId="{D802E5E8-A669-E027-C83F-FD0B7515CFB4}"/>
          </ac:graphicFrameMkLst>
        </pc:graphicFrameChg>
      </pc:sldChg>
      <pc:sldChg chg="modSp mod">
        <pc:chgData name="Williams, Sian" userId="f643701a-3517-4348-bd1c-bbad90f72c55" providerId="ADAL" clId="{66DBB4B2-6617-4A67-9DB0-51A02D214305}" dt="2026-03-19T10:18:11.757" v="12" actId="20577"/>
        <pc:sldMkLst>
          <pc:docMk/>
          <pc:sldMk cId="2468715690" sldId="867"/>
        </pc:sldMkLst>
        <pc:spChg chg="mod">
          <ac:chgData name="Williams, Sian" userId="f643701a-3517-4348-bd1c-bbad90f72c55" providerId="ADAL" clId="{66DBB4B2-6617-4A67-9DB0-51A02D214305}" dt="2026-03-19T10:18:11.757" v="12" actId="20577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Williams, Sian" userId="f643701a-3517-4348-bd1c-bbad90f72c55" providerId="ADAL" clId="{66DBB4B2-6617-4A67-9DB0-51A02D214305}" dt="2026-03-19T10:18:58.031" v="15" actId="27107"/>
        <pc:sldMkLst>
          <pc:docMk/>
          <pc:sldMk cId="1214631198" sldId="882"/>
        </pc:sldMkLst>
        <pc:spChg chg="mod">
          <ac:chgData name="Williams, Sian" userId="f643701a-3517-4348-bd1c-bbad90f72c55" providerId="ADAL" clId="{66DBB4B2-6617-4A67-9DB0-51A02D214305}" dt="2026-03-19T10:18:58.031" v="15" actId="27107"/>
          <ac:spMkLst>
            <pc:docMk/>
            <pc:sldMk cId="1214631198" sldId="882"/>
            <ac:spMk id="6" creationId="{72235E17-AD2A-ED7B-25B6-03C21D3AF530}"/>
          </ac:spMkLst>
        </pc:spChg>
      </pc:sldChg>
      <pc:sldChg chg="modSp mod">
        <pc:chgData name="Williams, Sian" userId="f643701a-3517-4348-bd1c-bbad90f72c55" providerId="ADAL" clId="{66DBB4B2-6617-4A67-9DB0-51A02D214305}" dt="2026-03-19T10:24:35.075" v="41" actId="20577"/>
        <pc:sldMkLst>
          <pc:docMk/>
          <pc:sldMk cId="3101907104" sldId="904"/>
        </pc:sldMkLst>
        <pc:spChg chg="mod">
          <ac:chgData name="Williams, Sian" userId="f643701a-3517-4348-bd1c-bbad90f72c55" providerId="ADAL" clId="{66DBB4B2-6617-4A67-9DB0-51A02D214305}" dt="2026-03-19T10:24:35.075" v="41" actId="20577"/>
          <ac:spMkLst>
            <pc:docMk/>
            <pc:sldMk cId="3101907104" sldId="904"/>
            <ac:spMk id="3" creationId="{A4A8090E-8FA3-327C-7B31-307339F46C79}"/>
          </ac:spMkLst>
        </pc:spChg>
      </pc:sldChg>
      <pc:sldChg chg="modSp mod">
        <pc:chgData name="Williams, Sian" userId="f643701a-3517-4348-bd1c-bbad90f72c55" providerId="ADAL" clId="{66DBB4B2-6617-4A67-9DB0-51A02D214305}" dt="2026-03-19T10:24:11.931" v="37" actId="20577"/>
        <pc:sldMkLst>
          <pc:docMk/>
          <pc:sldMk cId="3115175651" sldId="918"/>
        </pc:sldMkLst>
        <pc:spChg chg="mod">
          <ac:chgData name="Williams, Sian" userId="f643701a-3517-4348-bd1c-bbad90f72c55" providerId="ADAL" clId="{66DBB4B2-6617-4A67-9DB0-51A02D214305}" dt="2026-03-19T10:24:11.931" v="37" actId="20577"/>
          <ac:spMkLst>
            <pc:docMk/>
            <pc:sldMk cId="3115175651" sldId="918"/>
            <ac:spMk id="6" creationId="{54CAC908-10E0-07D7-B393-66252E70A5CA}"/>
          </ac:spMkLst>
        </pc:spChg>
      </pc:sldChg>
      <pc:sldChg chg="modSp mod">
        <pc:chgData name="Williams, Sian" userId="f643701a-3517-4348-bd1c-bbad90f72c55" providerId="ADAL" clId="{66DBB4B2-6617-4A67-9DB0-51A02D214305}" dt="2026-03-19T10:21:39.133" v="30" actId="27107"/>
        <pc:sldMkLst>
          <pc:docMk/>
          <pc:sldMk cId="3913501852" sldId="924"/>
        </pc:sldMkLst>
        <pc:spChg chg="mod">
          <ac:chgData name="Williams, Sian" userId="f643701a-3517-4348-bd1c-bbad90f72c55" providerId="ADAL" clId="{66DBB4B2-6617-4A67-9DB0-51A02D214305}" dt="2026-03-19T10:21:39.133" v="30" actId="27107"/>
          <ac:spMkLst>
            <pc:docMk/>
            <pc:sldMk cId="3913501852" sldId="924"/>
            <ac:spMk id="6" creationId="{7BB62F67-4193-CAD9-FCBF-8695599B34D0}"/>
          </ac:spMkLst>
        </pc:spChg>
      </pc:sldChg>
      <pc:sldChg chg="modSp mod">
        <pc:chgData name="Williams, Sian" userId="f643701a-3517-4348-bd1c-bbad90f72c55" providerId="ADAL" clId="{66DBB4B2-6617-4A67-9DB0-51A02D214305}" dt="2026-03-19T10:22:13.171" v="33" actId="1076"/>
        <pc:sldMkLst>
          <pc:docMk/>
          <pc:sldMk cId="581725389" sldId="926"/>
        </pc:sldMkLst>
        <pc:spChg chg="mod">
          <ac:chgData name="Williams, Sian" userId="f643701a-3517-4348-bd1c-bbad90f72c55" providerId="ADAL" clId="{66DBB4B2-6617-4A67-9DB0-51A02D214305}" dt="2026-03-19T10:22:13.171" v="33" actId="1076"/>
          <ac:spMkLst>
            <pc:docMk/>
            <pc:sldMk cId="581725389" sldId="926"/>
            <ac:spMk id="6" creationId="{499BA5EC-0BE7-BBB7-E3E7-CF6C9076AA01}"/>
          </ac:spMkLst>
        </pc:spChg>
      </pc:sldChg>
      <pc:sldChg chg="modSp mod">
        <pc:chgData name="Williams, Sian" userId="f643701a-3517-4348-bd1c-bbad90f72c55" providerId="ADAL" clId="{66DBB4B2-6617-4A67-9DB0-51A02D214305}" dt="2026-03-19T10:21:02.699" v="28" actId="20577"/>
        <pc:sldMkLst>
          <pc:docMk/>
          <pc:sldMk cId="3011368263" sldId="929"/>
        </pc:sldMkLst>
        <pc:spChg chg="mod">
          <ac:chgData name="Williams, Sian" userId="f643701a-3517-4348-bd1c-bbad90f72c55" providerId="ADAL" clId="{66DBB4B2-6617-4A67-9DB0-51A02D214305}" dt="2026-03-19T10:21:02.699" v="28" actId="20577"/>
          <ac:spMkLst>
            <pc:docMk/>
            <pc:sldMk cId="3011368263" sldId="929"/>
            <ac:spMk id="6" creationId="{324A7601-1D03-32F4-355E-9D3378F77A23}"/>
          </ac:spMkLst>
        </pc:spChg>
      </pc:sldChg>
      <pc:sldChg chg="modSp mod">
        <pc:chgData name="Williams, Sian" userId="f643701a-3517-4348-bd1c-bbad90f72c55" providerId="ADAL" clId="{66DBB4B2-6617-4A67-9DB0-51A02D214305}" dt="2026-03-19T10:21:58.315" v="31" actId="20577"/>
        <pc:sldMkLst>
          <pc:docMk/>
          <pc:sldMk cId="2028158294" sldId="930"/>
        </pc:sldMkLst>
        <pc:spChg chg="mod">
          <ac:chgData name="Williams, Sian" userId="f643701a-3517-4348-bd1c-bbad90f72c55" providerId="ADAL" clId="{66DBB4B2-6617-4A67-9DB0-51A02D214305}" dt="2026-03-19T10:21:58.315" v="31" actId="20577"/>
          <ac:spMkLst>
            <pc:docMk/>
            <pc:sldMk cId="2028158294" sldId="930"/>
            <ac:spMk id="6" creationId="{29A8455F-E62B-55DD-B85D-A923B7A90F04}"/>
          </ac:spMkLst>
        </pc:spChg>
      </pc:sldChg>
      <pc:sldChg chg="modSp mod">
        <pc:chgData name="Williams, Sian" userId="f643701a-3517-4348-bd1c-bbad90f72c55" providerId="ADAL" clId="{66DBB4B2-6617-4A67-9DB0-51A02D214305}" dt="2026-03-19T10:22:07.859" v="32" actId="1076"/>
        <pc:sldMkLst>
          <pc:docMk/>
          <pc:sldMk cId="371772407" sldId="932"/>
        </pc:sldMkLst>
        <pc:spChg chg="mod">
          <ac:chgData name="Williams, Sian" userId="f643701a-3517-4348-bd1c-bbad90f72c55" providerId="ADAL" clId="{66DBB4B2-6617-4A67-9DB0-51A02D214305}" dt="2026-03-19T10:22:07.859" v="32" actId="1076"/>
          <ac:spMkLst>
            <pc:docMk/>
            <pc:sldMk cId="371772407" sldId="932"/>
            <ac:spMk id="6" creationId="{AFECCCAD-52B3-116B-565D-2EE078E5EFCA}"/>
          </ac:spMkLst>
        </pc:spChg>
      </pc:sldChg>
      <pc:sldChg chg="modSp mod">
        <pc:chgData name="Williams, Sian" userId="f643701a-3517-4348-bd1c-bbad90f72c55" providerId="ADAL" clId="{66DBB4B2-6617-4A67-9DB0-51A02D214305}" dt="2026-03-19T10:20:18.601" v="19" actId="20577"/>
        <pc:sldMkLst>
          <pc:docMk/>
          <pc:sldMk cId="3619013338" sldId="934"/>
        </pc:sldMkLst>
        <pc:spChg chg="mod">
          <ac:chgData name="Williams, Sian" userId="f643701a-3517-4348-bd1c-bbad90f72c55" providerId="ADAL" clId="{66DBB4B2-6617-4A67-9DB0-51A02D214305}" dt="2026-03-19T10:20:18.601" v="19" actId="20577"/>
          <ac:spMkLst>
            <pc:docMk/>
            <pc:sldMk cId="3619013338" sldId="934"/>
            <ac:spMk id="6" creationId="{CFEA4847-0D93-6DD9-B312-6D0E67B8298B}"/>
          </ac:spMkLst>
        </pc:spChg>
      </pc:sldChg>
      <pc:sldChg chg="modSp mod">
        <pc:chgData name="Williams, Sian" userId="f643701a-3517-4348-bd1c-bbad90f72c55" providerId="ADAL" clId="{66DBB4B2-6617-4A67-9DB0-51A02D214305}" dt="2026-03-19T10:23:35.973" v="36" actId="1076"/>
        <pc:sldMkLst>
          <pc:docMk/>
          <pc:sldMk cId="3201509469" sldId="935"/>
        </pc:sldMkLst>
        <pc:spChg chg="mod">
          <ac:chgData name="Williams, Sian" userId="f643701a-3517-4348-bd1c-bbad90f72c55" providerId="ADAL" clId="{66DBB4B2-6617-4A67-9DB0-51A02D214305}" dt="2026-03-19T10:23:35.973" v="36" actId="1076"/>
          <ac:spMkLst>
            <pc:docMk/>
            <pc:sldMk cId="3201509469" sldId="935"/>
            <ac:spMk id="6" creationId="{CD14B086-6949-F75D-71EA-764721B1BE76}"/>
          </ac:spMkLst>
        </pc:spChg>
      </pc:sldChg>
      <pc:sldChg chg="modSp mod">
        <pc:chgData name="Williams, Sian" userId="f643701a-3517-4348-bd1c-bbad90f72c55" providerId="ADAL" clId="{66DBB4B2-6617-4A67-9DB0-51A02D214305}" dt="2026-03-19T10:21:12.702" v="29" actId="20577"/>
        <pc:sldMkLst>
          <pc:docMk/>
          <pc:sldMk cId="3642319349" sldId="937"/>
        </pc:sldMkLst>
        <pc:spChg chg="mod">
          <ac:chgData name="Williams, Sian" userId="f643701a-3517-4348-bd1c-bbad90f72c55" providerId="ADAL" clId="{66DBB4B2-6617-4A67-9DB0-51A02D214305}" dt="2026-03-19T10:21:12.702" v="29" actId="20577"/>
          <ac:spMkLst>
            <pc:docMk/>
            <pc:sldMk cId="3642319349" sldId="937"/>
            <ac:spMk id="6" creationId="{6A55EFDC-FF49-01AA-4A53-25B0C3BEE0AA}"/>
          </ac:spMkLst>
        </pc:spChg>
      </pc:sldChg>
      <pc:sldChg chg="modSp mod">
        <pc:chgData name="Williams, Sian" userId="f643701a-3517-4348-bd1c-bbad90f72c55" providerId="ADAL" clId="{66DBB4B2-6617-4A67-9DB0-51A02D214305}" dt="2026-03-19T10:20:34.171" v="21" actId="20577"/>
        <pc:sldMkLst>
          <pc:docMk/>
          <pc:sldMk cId="1675878428" sldId="947"/>
        </pc:sldMkLst>
        <pc:spChg chg="mod">
          <ac:chgData name="Williams, Sian" userId="f643701a-3517-4348-bd1c-bbad90f72c55" providerId="ADAL" clId="{66DBB4B2-6617-4A67-9DB0-51A02D214305}" dt="2026-03-19T10:20:34.171" v="21" actId="20577"/>
          <ac:spMkLst>
            <pc:docMk/>
            <pc:sldMk cId="1675878428" sldId="947"/>
            <ac:spMk id="6" creationId="{E7A9DBD2-460D-77C8-4B47-FAFBCCC70F3F}"/>
          </ac:spMkLst>
        </pc:spChg>
      </pc:sldChg>
      <pc:sldChg chg="modSp mod">
        <pc:chgData name="Williams, Sian" userId="f643701a-3517-4348-bd1c-bbad90f72c55" providerId="ADAL" clId="{66DBB4B2-6617-4A67-9DB0-51A02D214305}" dt="2026-03-19T10:20:45.660" v="22" actId="1076"/>
        <pc:sldMkLst>
          <pc:docMk/>
          <pc:sldMk cId="2394079625" sldId="948"/>
        </pc:sldMkLst>
        <pc:spChg chg="mod">
          <ac:chgData name="Williams, Sian" userId="f643701a-3517-4348-bd1c-bbad90f72c55" providerId="ADAL" clId="{66DBB4B2-6617-4A67-9DB0-51A02D214305}" dt="2026-03-19T10:20:45.660" v="22" actId="1076"/>
          <ac:spMkLst>
            <pc:docMk/>
            <pc:sldMk cId="2394079625" sldId="948"/>
            <ac:spMk id="6" creationId="{E2461154-5CBF-ABCC-2683-66F7E5267896}"/>
          </ac:spMkLst>
        </pc:spChg>
      </pc:sldChg>
      <pc:sldChg chg="modSp mod">
        <pc:chgData name="Williams, Sian" userId="f643701a-3517-4348-bd1c-bbad90f72c55" providerId="ADAL" clId="{66DBB4B2-6617-4A67-9DB0-51A02D214305}" dt="2026-03-19T10:20:50.676" v="25" actId="20577"/>
        <pc:sldMkLst>
          <pc:docMk/>
          <pc:sldMk cId="2654351072" sldId="949"/>
        </pc:sldMkLst>
        <pc:spChg chg="mod">
          <ac:chgData name="Williams, Sian" userId="f643701a-3517-4348-bd1c-bbad90f72c55" providerId="ADAL" clId="{66DBB4B2-6617-4A67-9DB0-51A02D214305}" dt="2026-03-19T10:20:50.676" v="25" actId="20577"/>
          <ac:spMkLst>
            <pc:docMk/>
            <pc:sldMk cId="2654351072" sldId="949"/>
            <ac:spMk id="6" creationId="{057D17BA-DB99-FBB4-1C60-D49A0228A09E}"/>
          </ac:spMkLst>
        </pc:spChg>
      </pc:sldChg>
      <pc:sldMasterChg chg="addSp modSp mod">
        <pc:chgData name="Williams, Sian" userId="f643701a-3517-4348-bd1c-bbad90f72c55" providerId="ADAL" clId="{66DBB4B2-6617-4A67-9DB0-51A02D214305}" dt="2026-03-26T13:00:10.245" v="53" actId="20577"/>
        <pc:sldMasterMkLst>
          <pc:docMk/>
          <pc:sldMasterMk cId="908369171" sldId="2147484117"/>
        </pc:sldMasterMkLst>
        <pc:spChg chg="mod">
          <ac:chgData name="Williams, Sian" userId="f643701a-3517-4348-bd1c-bbad90f72c55" providerId="ADAL" clId="{66DBB4B2-6617-4A67-9DB0-51A02D214305}" dt="2026-03-26T13:00:10.245" v="53" actId="20577"/>
          <ac:spMkLst>
            <pc:docMk/>
            <pc:sldMasterMk cId="908369171" sldId="2147484117"/>
            <ac:spMk id="2" creationId="{F11F9EB2-CBA3-538C-14CD-A9AF21E12E37}"/>
          </ac:spMkLst>
        </pc:spChg>
        <pc:picChg chg="add mod">
          <ac:chgData name="Williams, Sian" userId="f643701a-3517-4348-bd1c-bbad90f72c55" providerId="ADAL" clId="{66DBB4B2-6617-4A67-9DB0-51A02D214305}" dt="2026-03-19T10:17:23.173" v="3" actId="1076"/>
          <ac:picMkLst>
            <pc:docMk/>
            <pc:sldMasterMk cId="908369171" sldId="2147484117"/>
            <ac:picMk id="4" creationId="{5911C513-B9D1-917E-B4FF-05C0DAC774A4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undo redo custSel addSld delSld modSld">
      <pc:chgData name="Bonita Searle-Barnes" userId="e782127f-826a-4a83-a372-afedaa2e0d4f" providerId="ADAL" clId="{FA3BD239-4B9A-4CBA-8CF5-F7BFBEA885D5}" dt="2026-03-16T11:41:23.150" v="1046" actId="20577"/>
      <pc:docMkLst>
        <pc:docMk/>
      </pc:docMkLst>
      <pc:sldChg chg="modSp mod">
        <pc:chgData name="Bonita Searle-Barnes" userId="e782127f-826a-4a83-a372-afedaa2e0d4f" providerId="ADAL" clId="{FA3BD239-4B9A-4CBA-8CF5-F7BFBEA885D5}" dt="2026-03-13T12:30:21.435" v="34" actId="20577"/>
        <pc:sldMkLst>
          <pc:docMk/>
          <pc:sldMk cId="4139293381" sldId="462"/>
        </pc:sldMkLst>
        <pc:spChg chg="mod">
          <ac:chgData name="Bonita Searle-Barnes" userId="e782127f-826a-4a83-a372-afedaa2e0d4f" providerId="ADAL" clId="{FA3BD239-4B9A-4CBA-8CF5-F7BFBEA885D5}" dt="2026-03-13T12:30:21.435" v="34" actId="20577"/>
          <ac:spMkLst>
            <pc:docMk/>
            <pc:sldMk cId="4139293381" sldId="462"/>
            <ac:spMk id="3" creationId="{C071156A-2242-124B-AF49-34A979232ED8}"/>
          </ac:spMkLst>
        </pc:spChg>
      </pc:sldChg>
      <pc:sldChg chg="addSp modSp mod modNotesTx">
        <pc:chgData name="Bonita Searle-Barnes" userId="e782127f-826a-4a83-a372-afedaa2e0d4f" providerId="ADAL" clId="{FA3BD239-4B9A-4CBA-8CF5-F7BFBEA885D5}" dt="2026-03-16T11:41:23.150" v="1046" actId="20577"/>
        <pc:sldMkLst>
          <pc:docMk/>
          <pc:sldMk cId="963223318" sldId="496"/>
        </pc:sldMkLst>
        <pc:spChg chg="mod">
          <ac:chgData name="Bonita Searle-Barnes" userId="e782127f-826a-4a83-a372-afedaa2e0d4f" providerId="ADAL" clId="{FA3BD239-4B9A-4CBA-8CF5-F7BFBEA885D5}" dt="2026-03-16T11:38:16.807" v="957" actId="20577"/>
          <ac:spMkLst>
            <pc:docMk/>
            <pc:sldMk cId="963223318" sldId="496"/>
            <ac:spMk id="3" creationId="{E8DAE341-9378-B5FD-34F6-35CFAD2E4CF4}"/>
          </ac:spMkLst>
        </pc:spChg>
        <pc:spChg chg="add mod">
          <ac:chgData name="Bonita Searle-Barnes" userId="e782127f-826a-4a83-a372-afedaa2e0d4f" providerId="ADAL" clId="{FA3BD239-4B9A-4CBA-8CF5-F7BFBEA885D5}" dt="2026-03-16T11:40:52.116" v="1041" actId="20577"/>
          <ac:spMkLst>
            <pc:docMk/>
            <pc:sldMk cId="963223318" sldId="496"/>
            <ac:spMk id="4" creationId="{253F042C-E87E-7612-2A0F-0E5E3E72F046}"/>
          </ac:spMkLst>
        </pc:spChg>
      </pc:sldChg>
      <pc:sldChg chg="modSp mod">
        <pc:chgData name="Bonita Searle-Barnes" userId="e782127f-826a-4a83-a372-afedaa2e0d4f" providerId="ADAL" clId="{FA3BD239-4B9A-4CBA-8CF5-F7BFBEA885D5}" dt="2026-03-13T12:32:25.533" v="102" actId="6549"/>
        <pc:sldMkLst>
          <pc:docMk/>
          <pc:sldMk cId="1505718859" sldId="533"/>
        </pc:sldMkLst>
        <pc:spChg chg="mod">
          <ac:chgData name="Bonita Searle-Barnes" userId="e782127f-826a-4a83-a372-afedaa2e0d4f" providerId="ADAL" clId="{FA3BD239-4B9A-4CBA-8CF5-F7BFBEA885D5}" dt="2026-03-13T12:32:25.533" v="102" actId="6549"/>
          <ac:spMkLst>
            <pc:docMk/>
            <pc:sldMk cId="1505718859" sldId="533"/>
            <ac:spMk id="2" creationId="{E80F37B8-0138-0DD3-F2FE-EBAF279079A1}"/>
          </ac:spMkLst>
        </pc:spChg>
      </pc:sldChg>
      <pc:sldChg chg="addSp modSp mod">
        <pc:chgData name="Bonita Searle-Barnes" userId="e782127f-826a-4a83-a372-afedaa2e0d4f" providerId="ADAL" clId="{FA3BD239-4B9A-4CBA-8CF5-F7BFBEA885D5}" dt="2026-03-13T12:54:00.069" v="244" actId="1076"/>
        <pc:sldMkLst>
          <pc:docMk/>
          <pc:sldMk cId="625754985" sldId="829"/>
        </pc:sldMkLst>
        <pc:spChg chg="mod">
          <ac:chgData name="Bonita Searle-Barnes" userId="e782127f-826a-4a83-a372-afedaa2e0d4f" providerId="ADAL" clId="{FA3BD239-4B9A-4CBA-8CF5-F7BFBEA885D5}" dt="2026-03-13T12:34:28.623" v="117"/>
          <ac:spMkLst>
            <pc:docMk/>
            <pc:sldMk cId="625754985" sldId="829"/>
            <ac:spMk id="3" creationId="{E8DAE341-9378-B5FD-34F6-35CFAD2E4CF4}"/>
          </ac:spMkLst>
        </pc:spChg>
        <pc:spChg chg="mod">
          <ac:chgData name="Bonita Searle-Barnes" userId="e782127f-826a-4a83-a372-afedaa2e0d4f" providerId="ADAL" clId="{FA3BD239-4B9A-4CBA-8CF5-F7BFBEA885D5}" dt="2026-03-13T12:43:32.200" v="185" actId="113"/>
          <ac:spMkLst>
            <pc:docMk/>
            <pc:sldMk cId="625754985" sldId="829"/>
            <ac:spMk id="6" creationId="{2E205D8B-0098-6033-65D6-2A5EEB12D958}"/>
          </ac:spMkLst>
        </pc:spChg>
        <pc:graphicFrameChg chg="add mod modGraphic">
          <ac:chgData name="Bonita Searle-Barnes" userId="e782127f-826a-4a83-a372-afedaa2e0d4f" providerId="ADAL" clId="{FA3BD239-4B9A-4CBA-8CF5-F7BFBEA885D5}" dt="2026-03-13T12:54:00.069" v="244" actId="1076"/>
          <ac:graphicFrameMkLst>
            <pc:docMk/>
            <pc:sldMk cId="625754985" sldId="829"/>
            <ac:graphicFrameMk id="2" creationId="{D802E5E8-A669-E027-C83F-FD0B7515CFB4}"/>
          </ac:graphicFrameMkLst>
        </pc:graphicFrameChg>
      </pc:sldChg>
      <pc:sldChg chg="modSp mod">
        <pc:chgData name="Bonita Searle-Barnes" userId="e782127f-826a-4a83-a372-afedaa2e0d4f" providerId="ADAL" clId="{FA3BD239-4B9A-4CBA-8CF5-F7BFBEA885D5}" dt="2026-03-13T12:34:06.273" v="116" actId="12"/>
        <pc:sldMkLst>
          <pc:docMk/>
          <pc:sldMk cId="2468715690" sldId="867"/>
        </pc:sldMkLst>
        <pc:spChg chg="mod">
          <ac:chgData name="Bonita Searle-Barnes" userId="e782127f-826a-4a83-a372-afedaa2e0d4f" providerId="ADAL" clId="{FA3BD239-4B9A-4CBA-8CF5-F7BFBEA885D5}" dt="2026-03-13T12:32:51.801" v="107" actId="20577"/>
          <ac:spMkLst>
            <pc:docMk/>
            <pc:sldMk cId="2468715690" sldId="867"/>
            <ac:spMk id="3" creationId="{302B886A-83F2-89B9-0663-728D3885C0D6}"/>
          </ac:spMkLst>
        </pc:spChg>
        <pc:spChg chg="mod">
          <ac:chgData name="Bonita Searle-Barnes" userId="e782127f-826a-4a83-a372-afedaa2e0d4f" providerId="ADAL" clId="{FA3BD239-4B9A-4CBA-8CF5-F7BFBEA885D5}" dt="2026-03-13T12:34:06.273" v="116" actId="12"/>
          <ac:spMkLst>
            <pc:docMk/>
            <pc:sldMk cId="2468715690" sldId="867"/>
            <ac:spMk id="6" creationId="{BE6F813F-F81F-25BF-0C6E-E5D007E9DCCD}"/>
          </ac:spMkLst>
        </pc:spChg>
      </pc:sldChg>
      <pc:sldChg chg="modSp mod">
        <pc:chgData name="Bonita Searle-Barnes" userId="e782127f-826a-4a83-a372-afedaa2e0d4f" providerId="ADAL" clId="{FA3BD239-4B9A-4CBA-8CF5-F7BFBEA885D5}" dt="2026-03-13T13:37:29.751" v="313"/>
        <pc:sldMkLst>
          <pc:docMk/>
          <pc:sldMk cId="3111074275" sldId="880"/>
        </pc:sldMkLst>
        <pc:spChg chg="mod">
          <ac:chgData name="Bonita Searle-Barnes" userId="e782127f-826a-4a83-a372-afedaa2e0d4f" providerId="ADAL" clId="{FA3BD239-4B9A-4CBA-8CF5-F7BFBEA885D5}" dt="2026-03-13T12:58:43.130" v="312" actId="20577"/>
          <ac:spMkLst>
            <pc:docMk/>
            <pc:sldMk cId="3111074275" sldId="880"/>
            <ac:spMk id="3" creationId="{223AC7DC-3D16-1F6F-B236-94A697DF8BC8}"/>
          </ac:spMkLst>
        </pc:spChg>
        <pc:spChg chg="mod">
          <ac:chgData name="Bonita Searle-Barnes" userId="e782127f-826a-4a83-a372-afedaa2e0d4f" providerId="ADAL" clId="{FA3BD239-4B9A-4CBA-8CF5-F7BFBEA885D5}" dt="2026-03-13T13:37:29.751" v="313"/>
          <ac:spMkLst>
            <pc:docMk/>
            <pc:sldMk cId="3111074275" sldId="880"/>
            <ac:spMk id="6" creationId="{BBA93502-6251-289E-A641-6B40337652DE}"/>
          </ac:spMkLst>
        </pc:spChg>
      </pc:sldChg>
      <pc:sldChg chg="modSp mod">
        <pc:chgData name="Bonita Searle-Barnes" userId="e782127f-826a-4a83-a372-afedaa2e0d4f" providerId="ADAL" clId="{FA3BD239-4B9A-4CBA-8CF5-F7BFBEA885D5}" dt="2026-03-13T13:38:33.427" v="324" actId="1036"/>
        <pc:sldMkLst>
          <pc:docMk/>
          <pc:sldMk cId="297995750" sldId="881"/>
        </pc:sldMkLst>
        <pc:spChg chg="mod">
          <ac:chgData name="Bonita Searle-Barnes" userId="e782127f-826a-4a83-a372-afedaa2e0d4f" providerId="ADAL" clId="{FA3BD239-4B9A-4CBA-8CF5-F7BFBEA885D5}" dt="2026-03-13T13:38:15.114" v="315"/>
          <ac:spMkLst>
            <pc:docMk/>
            <pc:sldMk cId="297995750" sldId="881"/>
            <ac:spMk id="3" creationId="{8F672512-1D8A-6A97-D842-CB9BC5C033E3}"/>
          </ac:spMkLst>
        </pc:spChg>
        <pc:spChg chg="mod">
          <ac:chgData name="Bonita Searle-Barnes" userId="e782127f-826a-4a83-a372-afedaa2e0d4f" providerId="ADAL" clId="{FA3BD239-4B9A-4CBA-8CF5-F7BFBEA885D5}" dt="2026-03-13T13:38:33.427" v="324" actId="1036"/>
          <ac:spMkLst>
            <pc:docMk/>
            <pc:sldMk cId="297995750" sldId="881"/>
            <ac:spMk id="6" creationId="{F8DB2902-CB64-0C69-5FF4-B3C3331F6F12}"/>
          </ac:spMkLst>
        </pc:spChg>
      </pc:sldChg>
      <pc:sldChg chg="modSp mod">
        <pc:chgData name="Bonita Searle-Barnes" userId="e782127f-826a-4a83-a372-afedaa2e0d4f" providerId="ADAL" clId="{FA3BD239-4B9A-4CBA-8CF5-F7BFBEA885D5}" dt="2026-03-13T13:39:22.927" v="327" actId="948"/>
        <pc:sldMkLst>
          <pc:docMk/>
          <pc:sldMk cId="1214631198" sldId="882"/>
        </pc:sldMkLst>
        <pc:spChg chg="mod">
          <ac:chgData name="Bonita Searle-Barnes" userId="e782127f-826a-4a83-a372-afedaa2e0d4f" providerId="ADAL" clId="{FA3BD239-4B9A-4CBA-8CF5-F7BFBEA885D5}" dt="2026-03-13T13:39:09.113" v="326"/>
          <ac:spMkLst>
            <pc:docMk/>
            <pc:sldMk cId="1214631198" sldId="882"/>
            <ac:spMk id="3" creationId="{671FF813-19CA-912C-267E-AEC645DBB7A5}"/>
          </ac:spMkLst>
        </pc:spChg>
        <pc:spChg chg="mod">
          <ac:chgData name="Bonita Searle-Barnes" userId="e782127f-826a-4a83-a372-afedaa2e0d4f" providerId="ADAL" clId="{FA3BD239-4B9A-4CBA-8CF5-F7BFBEA885D5}" dt="2026-03-13T13:39:22.927" v="327" actId="948"/>
          <ac:spMkLst>
            <pc:docMk/>
            <pc:sldMk cId="1214631198" sldId="882"/>
            <ac:spMk id="6" creationId="{72235E17-AD2A-ED7B-25B6-03C21D3AF530}"/>
          </ac:spMkLst>
        </pc:spChg>
      </pc:sldChg>
      <pc:sldChg chg="modSp mod">
        <pc:chgData name="Bonita Searle-Barnes" userId="e782127f-826a-4a83-a372-afedaa2e0d4f" providerId="ADAL" clId="{FA3BD239-4B9A-4CBA-8CF5-F7BFBEA885D5}" dt="2026-03-13T13:41:29.505" v="361" actId="948"/>
        <pc:sldMkLst>
          <pc:docMk/>
          <pc:sldMk cId="3607113349" sldId="883"/>
        </pc:sldMkLst>
        <pc:spChg chg="mod">
          <ac:chgData name="Bonita Searle-Barnes" userId="e782127f-826a-4a83-a372-afedaa2e0d4f" providerId="ADAL" clId="{FA3BD239-4B9A-4CBA-8CF5-F7BFBEA885D5}" dt="2026-03-13T13:39:45.715" v="328"/>
          <ac:spMkLst>
            <pc:docMk/>
            <pc:sldMk cId="3607113349" sldId="883"/>
            <ac:spMk id="3" creationId="{9B2FEEB8-C7B1-897B-3B78-DFCD1DF250C6}"/>
          </ac:spMkLst>
        </pc:spChg>
        <pc:spChg chg="mod">
          <ac:chgData name="Bonita Searle-Barnes" userId="e782127f-826a-4a83-a372-afedaa2e0d4f" providerId="ADAL" clId="{FA3BD239-4B9A-4CBA-8CF5-F7BFBEA885D5}" dt="2026-03-13T13:41:29.505" v="361" actId="948"/>
          <ac:spMkLst>
            <pc:docMk/>
            <pc:sldMk cId="3607113349" sldId="883"/>
            <ac:spMk id="6" creationId="{74B6BE5A-34E7-35BB-69D3-CC7B2F4443BA}"/>
          </ac:spMkLst>
        </pc:spChg>
      </pc:sldChg>
      <pc:sldChg chg="modSp mod">
        <pc:chgData name="Bonita Searle-Barnes" userId="e782127f-826a-4a83-a372-afedaa2e0d4f" providerId="ADAL" clId="{FA3BD239-4B9A-4CBA-8CF5-F7BFBEA885D5}" dt="2026-03-13T14:28:27.348" v="840"/>
        <pc:sldMkLst>
          <pc:docMk/>
          <pc:sldMk cId="3101907104" sldId="904"/>
        </pc:sldMkLst>
        <pc:spChg chg="mod">
          <ac:chgData name="Bonita Searle-Barnes" userId="e782127f-826a-4a83-a372-afedaa2e0d4f" providerId="ADAL" clId="{FA3BD239-4B9A-4CBA-8CF5-F7BFBEA885D5}" dt="2026-03-13T14:28:27.348" v="840"/>
          <ac:spMkLst>
            <pc:docMk/>
            <pc:sldMk cId="3101907104" sldId="904"/>
            <ac:spMk id="3" creationId="{A4A8090E-8FA3-327C-7B31-307339F46C79}"/>
          </ac:spMkLst>
        </pc:spChg>
      </pc:sldChg>
      <pc:sldChg chg="modSp mod">
        <pc:chgData name="Bonita Searle-Barnes" userId="e782127f-826a-4a83-a372-afedaa2e0d4f" providerId="ADAL" clId="{FA3BD239-4B9A-4CBA-8CF5-F7BFBEA885D5}" dt="2026-03-13T13:57:44.973" v="513" actId="14100"/>
        <pc:sldMkLst>
          <pc:docMk/>
          <pc:sldMk cId="222010124" sldId="914"/>
        </pc:sldMkLst>
        <pc:spChg chg="mod">
          <ac:chgData name="Bonita Searle-Barnes" userId="e782127f-826a-4a83-a372-afedaa2e0d4f" providerId="ADAL" clId="{FA3BD239-4B9A-4CBA-8CF5-F7BFBEA885D5}" dt="2026-03-13T13:56:58.147" v="509"/>
          <ac:spMkLst>
            <pc:docMk/>
            <pc:sldMk cId="222010124" sldId="914"/>
            <ac:spMk id="3" creationId="{7A69DACA-3C4B-D398-8ECA-B3C40E8F1BCA}"/>
          </ac:spMkLst>
        </pc:spChg>
        <pc:spChg chg="mod">
          <ac:chgData name="Bonita Searle-Barnes" userId="e782127f-826a-4a83-a372-afedaa2e0d4f" providerId="ADAL" clId="{FA3BD239-4B9A-4CBA-8CF5-F7BFBEA885D5}" dt="2026-03-13T13:57:44.973" v="513" actId="14100"/>
          <ac:spMkLst>
            <pc:docMk/>
            <pc:sldMk cId="222010124" sldId="914"/>
            <ac:spMk id="6" creationId="{9B8C31A0-CB48-5868-958B-9EBC962A8948}"/>
          </ac:spMkLst>
        </pc:spChg>
      </pc:sldChg>
      <pc:sldChg chg="modSp mod">
        <pc:chgData name="Bonita Searle-Barnes" userId="e782127f-826a-4a83-a372-afedaa2e0d4f" providerId="ADAL" clId="{FA3BD239-4B9A-4CBA-8CF5-F7BFBEA885D5}" dt="2026-03-13T14:03:47.371" v="648" actId="20577"/>
        <pc:sldMkLst>
          <pc:docMk/>
          <pc:sldMk cId="4214850842" sldId="915"/>
        </pc:sldMkLst>
        <pc:spChg chg="mod">
          <ac:chgData name="Bonita Searle-Barnes" userId="e782127f-826a-4a83-a372-afedaa2e0d4f" providerId="ADAL" clId="{FA3BD239-4B9A-4CBA-8CF5-F7BFBEA885D5}" dt="2026-03-13T14:02:35.534" v="603"/>
          <ac:spMkLst>
            <pc:docMk/>
            <pc:sldMk cId="4214850842" sldId="915"/>
            <ac:spMk id="3" creationId="{D1FA1CC5-6985-5902-5457-5A26ABC74EE3}"/>
          </ac:spMkLst>
        </pc:spChg>
        <pc:spChg chg="mod">
          <ac:chgData name="Bonita Searle-Barnes" userId="e782127f-826a-4a83-a372-afedaa2e0d4f" providerId="ADAL" clId="{FA3BD239-4B9A-4CBA-8CF5-F7BFBEA885D5}" dt="2026-03-13T14:03:47.371" v="648" actId="20577"/>
          <ac:spMkLst>
            <pc:docMk/>
            <pc:sldMk cId="4214850842" sldId="915"/>
            <ac:spMk id="6" creationId="{9D9A14CD-24C2-9429-7C13-CE94F04D1D23}"/>
          </ac:spMkLst>
        </pc:spChg>
      </pc:sldChg>
      <pc:sldChg chg="addSp delSp modSp mod">
        <pc:chgData name="Bonita Searle-Barnes" userId="e782127f-826a-4a83-a372-afedaa2e0d4f" providerId="ADAL" clId="{FA3BD239-4B9A-4CBA-8CF5-F7BFBEA885D5}" dt="2026-03-13T14:06:31.804" v="683" actId="403"/>
        <pc:sldMkLst>
          <pc:docMk/>
          <pc:sldMk cId="1745518312" sldId="916"/>
        </pc:sldMkLst>
        <pc:spChg chg="mod">
          <ac:chgData name="Bonita Searle-Barnes" userId="e782127f-826a-4a83-a372-afedaa2e0d4f" providerId="ADAL" clId="{FA3BD239-4B9A-4CBA-8CF5-F7BFBEA885D5}" dt="2026-03-13T14:05:17.620" v="674"/>
          <ac:spMkLst>
            <pc:docMk/>
            <pc:sldMk cId="1745518312" sldId="916"/>
            <ac:spMk id="3" creationId="{8FE7CD64-996D-8F92-60A4-C4EF362BF407}"/>
          </ac:spMkLst>
        </pc:spChg>
        <pc:graphicFrameChg chg="add mod modGraphic">
          <ac:chgData name="Bonita Searle-Barnes" userId="e782127f-826a-4a83-a372-afedaa2e0d4f" providerId="ADAL" clId="{FA3BD239-4B9A-4CBA-8CF5-F7BFBEA885D5}" dt="2026-03-13T14:06:31.804" v="683" actId="403"/>
          <ac:graphicFrameMkLst>
            <pc:docMk/>
            <pc:sldMk cId="1745518312" sldId="916"/>
            <ac:graphicFrameMk id="4" creationId="{AB732871-B895-BEFF-B716-1319261DBC56}"/>
          </ac:graphicFrameMkLst>
        </pc:graphicFrameChg>
      </pc:sldChg>
      <pc:sldChg chg="modSp mod">
        <pc:chgData name="Bonita Searle-Barnes" userId="e782127f-826a-4a83-a372-afedaa2e0d4f" providerId="ADAL" clId="{FA3BD239-4B9A-4CBA-8CF5-F7BFBEA885D5}" dt="2026-03-13T14:13:01.309" v="721"/>
        <pc:sldMkLst>
          <pc:docMk/>
          <pc:sldMk cId="4051981884" sldId="917"/>
        </pc:sldMkLst>
        <pc:spChg chg="mod">
          <ac:chgData name="Bonita Searle-Barnes" userId="e782127f-826a-4a83-a372-afedaa2e0d4f" providerId="ADAL" clId="{FA3BD239-4B9A-4CBA-8CF5-F7BFBEA885D5}" dt="2026-03-13T14:12:47.190" v="720"/>
          <ac:spMkLst>
            <pc:docMk/>
            <pc:sldMk cId="4051981884" sldId="917"/>
            <ac:spMk id="3" creationId="{98CAC9DB-2BEE-828A-BA6A-4B8D57FFB4DF}"/>
          </ac:spMkLst>
        </pc:spChg>
        <pc:spChg chg="mod">
          <ac:chgData name="Bonita Searle-Barnes" userId="e782127f-826a-4a83-a372-afedaa2e0d4f" providerId="ADAL" clId="{FA3BD239-4B9A-4CBA-8CF5-F7BFBEA885D5}" dt="2026-03-13T14:13:01.309" v="721"/>
          <ac:spMkLst>
            <pc:docMk/>
            <pc:sldMk cId="4051981884" sldId="917"/>
            <ac:spMk id="6" creationId="{0AC87BE5-30E2-544A-1714-7509E71F7B85}"/>
          </ac:spMkLst>
        </pc:spChg>
      </pc:sldChg>
      <pc:sldChg chg="modSp mod">
        <pc:chgData name="Bonita Searle-Barnes" userId="e782127f-826a-4a83-a372-afedaa2e0d4f" providerId="ADAL" clId="{FA3BD239-4B9A-4CBA-8CF5-F7BFBEA885D5}" dt="2026-03-13T14:19:26.546" v="760" actId="12"/>
        <pc:sldMkLst>
          <pc:docMk/>
          <pc:sldMk cId="3115175651" sldId="918"/>
        </pc:sldMkLst>
        <pc:spChg chg="mod">
          <ac:chgData name="Bonita Searle-Barnes" userId="e782127f-826a-4a83-a372-afedaa2e0d4f" providerId="ADAL" clId="{FA3BD239-4B9A-4CBA-8CF5-F7BFBEA885D5}" dt="2026-03-13T14:19:01.653" v="757"/>
          <ac:spMkLst>
            <pc:docMk/>
            <pc:sldMk cId="3115175651" sldId="918"/>
            <ac:spMk id="3" creationId="{1984EBE2-5067-7318-61C4-4109B4737E06}"/>
          </ac:spMkLst>
        </pc:spChg>
        <pc:spChg chg="mod">
          <ac:chgData name="Bonita Searle-Barnes" userId="e782127f-826a-4a83-a372-afedaa2e0d4f" providerId="ADAL" clId="{FA3BD239-4B9A-4CBA-8CF5-F7BFBEA885D5}" dt="2026-03-13T14:19:26.546" v="760" actId="12"/>
          <ac:spMkLst>
            <pc:docMk/>
            <pc:sldMk cId="3115175651" sldId="918"/>
            <ac:spMk id="6" creationId="{54CAC908-10E0-07D7-B393-66252E70A5CA}"/>
          </ac:spMkLst>
        </pc:spChg>
      </pc:sldChg>
      <pc:sldChg chg="addSp modSp mod">
        <pc:chgData name="Bonita Searle-Barnes" userId="e782127f-826a-4a83-a372-afedaa2e0d4f" providerId="ADAL" clId="{FA3BD239-4B9A-4CBA-8CF5-F7BFBEA885D5}" dt="2026-03-13T14:20:56.870" v="781" actId="1036"/>
        <pc:sldMkLst>
          <pc:docMk/>
          <pc:sldMk cId="2530322237" sldId="919"/>
        </pc:sldMkLst>
        <pc:spChg chg="mod">
          <ac:chgData name="Bonita Searle-Barnes" userId="e782127f-826a-4a83-a372-afedaa2e0d4f" providerId="ADAL" clId="{FA3BD239-4B9A-4CBA-8CF5-F7BFBEA885D5}" dt="2026-03-13T14:19:44.234" v="761"/>
          <ac:spMkLst>
            <pc:docMk/>
            <pc:sldMk cId="2530322237" sldId="919"/>
            <ac:spMk id="3" creationId="{EB9A3699-2AB6-3600-2339-9306A1320DF0}"/>
          </ac:spMkLst>
        </pc:spChg>
        <pc:spChg chg="mod">
          <ac:chgData name="Bonita Searle-Barnes" userId="e782127f-826a-4a83-a372-afedaa2e0d4f" providerId="ADAL" clId="{FA3BD239-4B9A-4CBA-8CF5-F7BFBEA885D5}" dt="2026-03-13T14:20:23.051" v="771" actId="20577"/>
          <ac:spMkLst>
            <pc:docMk/>
            <pc:sldMk cId="2530322237" sldId="919"/>
            <ac:spMk id="5" creationId="{A881F070-64F3-5948-2456-A2AF530A204C}"/>
          </ac:spMkLst>
        </pc:spChg>
        <pc:picChg chg="add mod">
          <ac:chgData name="Bonita Searle-Barnes" userId="e782127f-826a-4a83-a372-afedaa2e0d4f" providerId="ADAL" clId="{FA3BD239-4B9A-4CBA-8CF5-F7BFBEA885D5}" dt="2026-03-13T14:20:56.870" v="781" actId="1036"/>
          <ac:picMkLst>
            <pc:docMk/>
            <pc:sldMk cId="2530322237" sldId="919"/>
            <ac:picMk id="4" creationId="{65EE254F-5DD7-17E5-D058-D3CE45D8650C}"/>
          </ac:picMkLst>
        </pc:picChg>
      </pc:sldChg>
      <pc:sldChg chg="modSp mod">
        <pc:chgData name="Bonita Searle-Barnes" userId="e782127f-826a-4a83-a372-afedaa2e0d4f" providerId="ADAL" clId="{FA3BD239-4B9A-4CBA-8CF5-F7BFBEA885D5}" dt="2026-03-13T14:21:50.373" v="785" actId="948"/>
        <pc:sldMkLst>
          <pc:docMk/>
          <pc:sldMk cId="206176024" sldId="920"/>
        </pc:sldMkLst>
        <pc:spChg chg="mod">
          <ac:chgData name="Bonita Searle-Barnes" userId="e782127f-826a-4a83-a372-afedaa2e0d4f" providerId="ADAL" clId="{FA3BD239-4B9A-4CBA-8CF5-F7BFBEA885D5}" dt="2026-03-13T14:21:14.687" v="782"/>
          <ac:spMkLst>
            <pc:docMk/>
            <pc:sldMk cId="206176024" sldId="920"/>
            <ac:spMk id="3" creationId="{E77EB227-B6CD-56D3-F239-B5B2B8AF64D6}"/>
          </ac:spMkLst>
        </pc:spChg>
        <pc:spChg chg="mod">
          <ac:chgData name="Bonita Searle-Barnes" userId="e782127f-826a-4a83-a372-afedaa2e0d4f" providerId="ADAL" clId="{FA3BD239-4B9A-4CBA-8CF5-F7BFBEA885D5}" dt="2026-03-13T14:21:50.373" v="785" actId="948"/>
          <ac:spMkLst>
            <pc:docMk/>
            <pc:sldMk cId="206176024" sldId="920"/>
            <ac:spMk id="6" creationId="{E00D217A-2125-2C67-8081-841D3342256A}"/>
          </ac:spMkLst>
        </pc:spChg>
      </pc:sldChg>
      <pc:sldChg chg="modSp mod">
        <pc:chgData name="Bonita Searle-Barnes" userId="e782127f-826a-4a83-a372-afedaa2e0d4f" providerId="ADAL" clId="{FA3BD239-4B9A-4CBA-8CF5-F7BFBEA885D5}" dt="2026-03-13T14:23:50.162" v="795" actId="6549"/>
        <pc:sldMkLst>
          <pc:docMk/>
          <pc:sldMk cId="1967375779" sldId="921"/>
        </pc:sldMkLst>
        <pc:spChg chg="mod">
          <ac:chgData name="Bonita Searle-Barnes" userId="e782127f-826a-4a83-a372-afedaa2e0d4f" providerId="ADAL" clId="{FA3BD239-4B9A-4CBA-8CF5-F7BFBEA885D5}" dt="2026-03-13T14:22:08.816" v="786"/>
          <ac:spMkLst>
            <pc:docMk/>
            <pc:sldMk cId="1967375779" sldId="921"/>
            <ac:spMk id="3" creationId="{EFCB40AF-C1B9-5B7A-D1F5-E9D9DA011CDE}"/>
          </ac:spMkLst>
        </pc:spChg>
        <pc:spChg chg="mod">
          <ac:chgData name="Bonita Searle-Barnes" userId="e782127f-826a-4a83-a372-afedaa2e0d4f" providerId="ADAL" clId="{FA3BD239-4B9A-4CBA-8CF5-F7BFBEA885D5}" dt="2026-03-13T14:23:50.162" v="795" actId="6549"/>
          <ac:spMkLst>
            <pc:docMk/>
            <pc:sldMk cId="1967375779" sldId="921"/>
            <ac:spMk id="6" creationId="{2373511A-66BF-CB4C-DDB6-E078B7B1FC3F}"/>
          </ac:spMkLst>
        </pc:spChg>
      </pc:sldChg>
      <pc:sldChg chg="modSp mod">
        <pc:chgData name="Bonita Searle-Barnes" userId="e782127f-826a-4a83-a372-afedaa2e0d4f" providerId="ADAL" clId="{FA3BD239-4B9A-4CBA-8CF5-F7BFBEA885D5}" dt="2026-03-13T14:07:34.827" v="696" actId="20577"/>
        <pc:sldMkLst>
          <pc:docMk/>
          <pc:sldMk cId="3913501852" sldId="924"/>
        </pc:sldMkLst>
        <pc:spChg chg="mod">
          <ac:chgData name="Bonita Searle-Barnes" userId="e782127f-826a-4a83-a372-afedaa2e0d4f" providerId="ADAL" clId="{FA3BD239-4B9A-4CBA-8CF5-F7BFBEA885D5}" dt="2026-03-13T14:07:00.746" v="684"/>
          <ac:spMkLst>
            <pc:docMk/>
            <pc:sldMk cId="3913501852" sldId="924"/>
            <ac:spMk id="3" creationId="{FFFEDE7E-EF2F-F9C7-51B4-A3C7279EF68E}"/>
          </ac:spMkLst>
        </pc:spChg>
        <pc:spChg chg="mod">
          <ac:chgData name="Bonita Searle-Barnes" userId="e782127f-826a-4a83-a372-afedaa2e0d4f" providerId="ADAL" clId="{FA3BD239-4B9A-4CBA-8CF5-F7BFBEA885D5}" dt="2026-03-13T14:07:34.827" v="696" actId="20577"/>
          <ac:spMkLst>
            <pc:docMk/>
            <pc:sldMk cId="3913501852" sldId="924"/>
            <ac:spMk id="6" creationId="{7BB62F67-4193-CAD9-FCBF-8695599B34D0}"/>
          </ac:spMkLst>
        </pc:spChg>
      </pc:sldChg>
      <pc:sldChg chg="modSp mod">
        <pc:chgData name="Bonita Searle-Barnes" userId="e782127f-826a-4a83-a372-afedaa2e0d4f" providerId="ADAL" clId="{FA3BD239-4B9A-4CBA-8CF5-F7BFBEA885D5}" dt="2026-03-13T14:08:52.051" v="701" actId="948"/>
        <pc:sldMkLst>
          <pc:docMk/>
          <pc:sldMk cId="92563543" sldId="925"/>
        </pc:sldMkLst>
        <pc:spChg chg="mod">
          <ac:chgData name="Bonita Searle-Barnes" userId="e782127f-826a-4a83-a372-afedaa2e0d4f" providerId="ADAL" clId="{FA3BD239-4B9A-4CBA-8CF5-F7BFBEA885D5}" dt="2026-03-13T14:07:58.920" v="697"/>
          <ac:spMkLst>
            <pc:docMk/>
            <pc:sldMk cId="92563543" sldId="925"/>
            <ac:spMk id="3" creationId="{168CC3B3-65FC-DB20-7414-14FB8BBBC59D}"/>
          </ac:spMkLst>
        </pc:spChg>
        <pc:spChg chg="mod">
          <ac:chgData name="Bonita Searle-Barnes" userId="e782127f-826a-4a83-a372-afedaa2e0d4f" providerId="ADAL" clId="{FA3BD239-4B9A-4CBA-8CF5-F7BFBEA885D5}" dt="2026-03-13T14:08:52.051" v="701" actId="948"/>
          <ac:spMkLst>
            <pc:docMk/>
            <pc:sldMk cId="92563543" sldId="925"/>
            <ac:spMk id="6" creationId="{CD32957A-9166-3C52-728A-A5434BB1288A}"/>
          </ac:spMkLst>
        </pc:spChg>
      </pc:sldChg>
      <pc:sldChg chg="modSp mod">
        <pc:chgData name="Bonita Searle-Barnes" userId="e782127f-826a-4a83-a372-afedaa2e0d4f" providerId="ADAL" clId="{FA3BD239-4B9A-4CBA-8CF5-F7BFBEA885D5}" dt="2026-03-13T14:18:44.827" v="756" actId="948"/>
        <pc:sldMkLst>
          <pc:docMk/>
          <pc:sldMk cId="581725389" sldId="926"/>
        </pc:sldMkLst>
        <pc:spChg chg="mod">
          <ac:chgData name="Bonita Searle-Barnes" userId="e782127f-826a-4a83-a372-afedaa2e0d4f" providerId="ADAL" clId="{FA3BD239-4B9A-4CBA-8CF5-F7BFBEA885D5}" dt="2026-03-13T14:17:56.623" v="750"/>
          <ac:spMkLst>
            <pc:docMk/>
            <pc:sldMk cId="581725389" sldId="926"/>
            <ac:spMk id="3" creationId="{39DE1E17-348F-4B60-1767-70E59F29FD73}"/>
          </ac:spMkLst>
        </pc:spChg>
        <pc:spChg chg="mod">
          <ac:chgData name="Bonita Searle-Barnes" userId="e782127f-826a-4a83-a372-afedaa2e0d4f" providerId="ADAL" clId="{FA3BD239-4B9A-4CBA-8CF5-F7BFBEA885D5}" dt="2026-03-13T14:18:44.827" v="756" actId="948"/>
          <ac:spMkLst>
            <pc:docMk/>
            <pc:sldMk cId="581725389" sldId="926"/>
            <ac:spMk id="6" creationId="{499BA5EC-0BE7-BBB7-E3E7-CF6C9076AA01}"/>
          </ac:spMkLst>
        </pc:spChg>
      </pc:sldChg>
      <pc:sldChg chg="modSp mod">
        <pc:chgData name="Bonita Searle-Barnes" userId="e782127f-826a-4a83-a372-afedaa2e0d4f" providerId="ADAL" clId="{FA3BD239-4B9A-4CBA-8CF5-F7BFBEA885D5}" dt="2026-03-13T13:55:42.007" v="504" actId="12"/>
        <pc:sldMkLst>
          <pc:docMk/>
          <pc:sldMk cId="3011368263" sldId="929"/>
        </pc:sldMkLst>
        <pc:spChg chg="mod">
          <ac:chgData name="Bonita Searle-Barnes" userId="e782127f-826a-4a83-a372-afedaa2e0d4f" providerId="ADAL" clId="{FA3BD239-4B9A-4CBA-8CF5-F7BFBEA885D5}" dt="2026-03-13T13:55:26.421" v="502" actId="20577"/>
          <ac:spMkLst>
            <pc:docMk/>
            <pc:sldMk cId="3011368263" sldId="929"/>
            <ac:spMk id="3" creationId="{0A123484-D638-2EE0-FE61-650C70ABB46C}"/>
          </ac:spMkLst>
        </pc:spChg>
        <pc:spChg chg="mod">
          <ac:chgData name="Bonita Searle-Barnes" userId="e782127f-826a-4a83-a372-afedaa2e0d4f" providerId="ADAL" clId="{FA3BD239-4B9A-4CBA-8CF5-F7BFBEA885D5}" dt="2026-03-13T13:55:42.007" v="504" actId="12"/>
          <ac:spMkLst>
            <pc:docMk/>
            <pc:sldMk cId="3011368263" sldId="929"/>
            <ac:spMk id="6" creationId="{324A7601-1D03-32F4-355E-9D3378F77A23}"/>
          </ac:spMkLst>
        </pc:spChg>
      </pc:sldChg>
      <pc:sldChg chg="modSp mod">
        <pc:chgData name="Bonita Searle-Barnes" userId="e782127f-826a-4a83-a372-afedaa2e0d4f" providerId="ADAL" clId="{FA3BD239-4B9A-4CBA-8CF5-F7BFBEA885D5}" dt="2026-03-13T14:14:19.007" v="728" actId="948"/>
        <pc:sldMkLst>
          <pc:docMk/>
          <pc:sldMk cId="2028158294" sldId="930"/>
        </pc:sldMkLst>
        <pc:spChg chg="mod">
          <ac:chgData name="Bonita Searle-Barnes" userId="e782127f-826a-4a83-a372-afedaa2e0d4f" providerId="ADAL" clId="{FA3BD239-4B9A-4CBA-8CF5-F7BFBEA885D5}" dt="2026-03-13T14:13:29.508" v="722"/>
          <ac:spMkLst>
            <pc:docMk/>
            <pc:sldMk cId="2028158294" sldId="930"/>
            <ac:spMk id="3" creationId="{67C152E4-D29F-A2D3-E450-0AE4D6D415C9}"/>
          </ac:spMkLst>
        </pc:spChg>
        <pc:spChg chg="mod">
          <ac:chgData name="Bonita Searle-Barnes" userId="e782127f-826a-4a83-a372-afedaa2e0d4f" providerId="ADAL" clId="{FA3BD239-4B9A-4CBA-8CF5-F7BFBEA885D5}" dt="2026-03-13T14:14:19.007" v="728" actId="948"/>
          <ac:spMkLst>
            <pc:docMk/>
            <pc:sldMk cId="2028158294" sldId="930"/>
            <ac:spMk id="6" creationId="{29A8455F-E62B-55DD-B85D-A923B7A90F04}"/>
          </ac:spMkLst>
        </pc:spChg>
      </pc:sldChg>
      <pc:sldChg chg="delSp modSp mod">
        <pc:chgData name="Bonita Searle-Barnes" userId="e782127f-826a-4a83-a372-afedaa2e0d4f" providerId="ADAL" clId="{FA3BD239-4B9A-4CBA-8CF5-F7BFBEA885D5}" dt="2026-03-13T14:16:20.175" v="741" actId="948"/>
        <pc:sldMkLst>
          <pc:docMk/>
          <pc:sldMk cId="124393586" sldId="931"/>
        </pc:sldMkLst>
        <pc:spChg chg="mod">
          <ac:chgData name="Bonita Searle-Barnes" userId="e782127f-826a-4a83-a372-afedaa2e0d4f" providerId="ADAL" clId="{FA3BD239-4B9A-4CBA-8CF5-F7BFBEA885D5}" dt="2026-03-13T14:14:51.300" v="729"/>
          <ac:spMkLst>
            <pc:docMk/>
            <pc:sldMk cId="124393586" sldId="931"/>
            <ac:spMk id="3" creationId="{430FB0A6-7E5A-E2A3-C7D7-2B94ED588933}"/>
          </ac:spMkLst>
        </pc:spChg>
        <pc:spChg chg="mod">
          <ac:chgData name="Bonita Searle-Barnes" userId="e782127f-826a-4a83-a372-afedaa2e0d4f" providerId="ADAL" clId="{FA3BD239-4B9A-4CBA-8CF5-F7BFBEA885D5}" dt="2026-03-13T14:16:20.175" v="741" actId="948"/>
          <ac:spMkLst>
            <pc:docMk/>
            <pc:sldMk cId="124393586" sldId="931"/>
            <ac:spMk id="6" creationId="{889BDDEF-0F01-EBDA-F7A2-9CF635F3C131}"/>
          </ac:spMkLst>
        </pc:spChg>
      </pc:sldChg>
      <pc:sldChg chg="modSp mod">
        <pc:chgData name="Bonita Searle-Barnes" userId="e782127f-826a-4a83-a372-afedaa2e0d4f" providerId="ADAL" clId="{FA3BD239-4B9A-4CBA-8CF5-F7BFBEA885D5}" dt="2026-03-13T14:17:26.602" v="748" actId="948"/>
        <pc:sldMkLst>
          <pc:docMk/>
          <pc:sldMk cId="371772407" sldId="932"/>
        </pc:sldMkLst>
        <pc:spChg chg="mod">
          <ac:chgData name="Bonita Searle-Barnes" userId="e782127f-826a-4a83-a372-afedaa2e0d4f" providerId="ADAL" clId="{FA3BD239-4B9A-4CBA-8CF5-F7BFBEA885D5}" dt="2026-03-13T14:16:41.692" v="742"/>
          <ac:spMkLst>
            <pc:docMk/>
            <pc:sldMk cId="371772407" sldId="932"/>
            <ac:spMk id="3" creationId="{C6C3364F-28F7-2CAD-3ECE-440EB9E29FEC}"/>
          </ac:spMkLst>
        </pc:spChg>
        <pc:spChg chg="mod">
          <ac:chgData name="Bonita Searle-Barnes" userId="e782127f-826a-4a83-a372-afedaa2e0d4f" providerId="ADAL" clId="{FA3BD239-4B9A-4CBA-8CF5-F7BFBEA885D5}" dt="2026-03-13T14:17:26.602" v="748" actId="948"/>
          <ac:spMkLst>
            <pc:docMk/>
            <pc:sldMk cId="371772407" sldId="932"/>
            <ac:spMk id="6" creationId="{AFECCCAD-52B3-116B-565D-2EE078E5EFCA}"/>
          </ac:spMkLst>
        </pc:spChg>
      </pc:sldChg>
      <pc:sldChg chg="modSp mod">
        <pc:chgData name="Bonita Searle-Barnes" userId="e782127f-826a-4a83-a372-afedaa2e0d4f" providerId="ADAL" clId="{FA3BD239-4B9A-4CBA-8CF5-F7BFBEA885D5}" dt="2026-03-13T13:43:20.561" v="380" actId="1035"/>
        <pc:sldMkLst>
          <pc:docMk/>
          <pc:sldMk cId="3619013338" sldId="934"/>
        </pc:sldMkLst>
        <pc:spChg chg="mod">
          <ac:chgData name="Bonita Searle-Barnes" userId="e782127f-826a-4a83-a372-afedaa2e0d4f" providerId="ADAL" clId="{FA3BD239-4B9A-4CBA-8CF5-F7BFBEA885D5}" dt="2026-03-13T13:41:53.650" v="362"/>
          <ac:spMkLst>
            <pc:docMk/>
            <pc:sldMk cId="3619013338" sldId="934"/>
            <ac:spMk id="3" creationId="{899FCAC3-0B0B-B47D-03D6-0C1D0C041BDF}"/>
          </ac:spMkLst>
        </pc:spChg>
        <pc:spChg chg="mod">
          <ac:chgData name="Bonita Searle-Barnes" userId="e782127f-826a-4a83-a372-afedaa2e0d4f" providerId="ADAL" clId="{FA3BD239-4B9A-4CBA-8CF5-F7BFBEA885D5}" dt="2026-03-13T13:43:20.561" v="380" actId="1035"/>
          <ac:spMkLst>
            <pc:docMk/>
            <pc:sldMk cId="3619013338" sldId="934"/>
            <ac:spMk id="6" creationId="{CFEA4847-0D93-6DD9-B312-6D0E67B8298B}"/>
          </ac:spMkLst>
        </pc:spChg>
      </pc:sldChg>
      <pc:sldChg chg="modSp mod">
        <pc:chgData name="Bonita Searle-Barnes" userId="e782127f-826a-4a83-a372-afedaa2e0d4f" providerId="ADAL" clId="{FA3BD239-4B9A-4CBA-8CF5-F7BFBEA885D5}" dt="2026-03-13T13:48:15.640" v="412" actId="948"/>
        <pc:sldMkLst>
          <pc:docMk/>
          <pc:sldMk cId="3201509469" sldId="935"/>
        </pc:sldMkLst>
        <pc:spChg chg="mod">
          <ac:chgData name="Bonita Searle-Barnes" userId="e782127f-826a-4a83-a372-afedaa2e0d4f" providerId="ADAL" clId="{FA3BD239-4B9A-4CBA-8CF5-F7BFBEA885D5}" dt="2026-03-13T13:43:55.347" v="384" actId="14100"/>
          <ac:spMkLst>
            <pc:docMk/>
            <pc:sldMk cId="3201509469" sldId="935"/>
            <ac:spMk id="3" creationId="{6C7590A0-93F9-EC76-4E97-9936C5CED82B}"/>
          </ac:spMkLst>
        </pc:spChg>
        <pc:spChg chg="mod">
          <ac:chgData name="Bonita Searle-Barnes" userId="e782127f-826a-4a83-a372-afedaa2e0d4f" providerId="ADAL" clId="{FA3BD239-4B9A-4CBA-8CF5-F7BFBEA885D5}" dt="2026-03-13T13:48:15.640" v="412" actId="948"/>
          <ac:spMkLst>
            <pc:docMk/>
            <pc:sldMk cId="3201509469" sldId="935"/>
            <ac:spMk id="6" creationId="{CD14B086-6949-F75D-71EA-764721B1BE76}"/>
          </ac:spMkLst>
        </pc:spChg>
      </pc:sldChg>
      <pc:sldChg chg="modSp mod">
        <pc:chgData name="Bonita Searle-Barnes" userId="e782127f-826a-4a83-a372-afedaa2e0d4f" providerId="ADAL" clId="{FA3BD239-4B9A-4CBA-8CF5-F7BFBEA885D5}" dt="2026-03-13T13:56:12.460" v="508" actId="20577"/>
        <pc:sldMkLst>
          <pc:docMk/>
          <pc:sldMk cId="2599270911" sldId="936"/>
        </pc:sldMkLst>
        <pc:spChg chg="mod">
          <ac:chgData name="Bonita Searle-Barnes" userId="e782127f-826a-4a83-a372-afedaa2e0d4f" providerId="ADAL" clId="{FA3BD239-4B9A-4CBA-8CF5-F7BFBEA885D5}" dt="2026-03-13T13:56:12.460" v="508" actId="20577"/>
          <ac:spMkLst>
            <pc:docMk/>
            <pc:sldMk cId="2599270911" sldId="936"/>
            <ac:spMk id="3" creationId="{9DB3759C-3A17-5BB1-E9CB-1255B9221046}"/>
          </ac:spMkLst>
        </pc:spChg>
        <pc:spChg chg="mod">
          <ac:chgData name="Bonita Searle-Barnes" userId="e782127f-826a-4a83-a372-afedaa2e0d4f" providerId="ADAL" clId="{FA3BD239-4B9A-4CBA-8CF5-F7BFBEA885D5}" dt="2026-03-13T13:54:42.251" v="498" actId="1035"/>
          <ac:spMkLst>
            <pc:docMk/>
            <pc:sldMk cId="2599270911" sldId="936"/>
            <ac:spMk id="6" creationId="{BFA42B36-43AA-8540-DEB4-306522428AD2}"/>
          </ac:spMkLst>
        </pc:spChg>
      </pc:sldChg>
      <pc:sldChg chg="modSp mod">
        <pc:chgData name="Bonita Searle-Barnes" userId="e782127f-826a-4a83-a372-afedaa2e0d4f" providerId="ADAL" clId="{FA3BD239-4B9A-4CBA-8CF5-F7BFBEA885D5}" dt="2026-03-13T14:00:18.897" v="570" actId="1035"/>
        <pc:sldMkLst>
          <pc:docMk/>
          <pc:sldMk cId="3642319349" sldId="937"/>
        </pc:sldMkLst>
        <pc:spChg chg="mod">
          <ac:chgData name="Bonita Searle-Barnes" userId="e782127f-826a-4a83-a372-afedaa2e0d4f" providerId="ADAL" clId="{FA3BD239-4B9A-4CBA-8CF5-F7BFBEA885D5}" dt="2026-03-13T13:58:05.103" v="514"/>
          <ac:spMkLst>
            <pc:docMk/>
            <pc:sldMk cId="3642319349" sldId="937"/>
            <ac:spMk id="3" creationId="{D6A23965-27BA-0A19-F47D-CCD52D813E16}"/>
          </ac:spMkLst>
        </pc:spChg>
        <pc:spChg chg="mod">
          <ac:chgData name="Bonita Searle-Barnes" userId="e782127f-826a-4a83-a372-afedaa2e0d4f" providerId="ADAL" clId="{FA3BD239-4B9A-4CBA-8CF5-F7BFBEA885D5}" dt="2026-03-13T14:00:18.897" v="570" actId="1035"/>
          <ac:spMkLst>
            <pc:docMk/>
            <pc:sldMk cId="3642319349" sldId="937"/>
            <ac:spMk id="6" creationId="{6A55EFDC-FF49-01AA-4A53-25B0C3BEE0AA}"/>
          </ac:spMkLst>
        </pc:spChg>
      </pc:sldChg>
      <pc:sldChg chg="modSp mod">
        <pc:chgData name="Bonita Searle-Barnes" userId="e782127f-826a-4a83-a372-afedaa2e0d4f" providerId="ADAL" clId="{FA3BD239-4B9A-4CBA-8CF5-F7BFBEA885D5}" dt="2026-03-13T14:01:57.150" v="602" actId="5793"/>
        <pc:sldMkLst>
          <pc:docMk/>
          <pc:sldMk cId="2360574817" sldId="938"/>
        </pc:sldMkLst>
        <pc:spChg chg="mod">
          <ac:chgData name="Bonita Searle-Barnes" userId="e782127f-826a-4a83-a372-afedaa2e0d4f" providerId="ADAL" clId="{FA3BD239-4B9A-4CBA-8CF5-F7BFBEA885D5}" dt="2026-03-13T14:00:58.097" v="571"/>
          <ac:spMkLst>
            <pc:docMk/>
            <pc:sldMk cId="2360574817" sldId="938"/>
            <ac:spMk id="3" creationId="{B7D0652E-EF2E-FA73-3404-5B75C56A8F31}"/>
          </ac:spMkLst>
        </pc:spChg>
        <pc:spChg chg="mod">
          <ac:chgData name="Bonita Searle-Barnes" userId="e782127f-826a-4a83-a372-afedaa2e0d4f" providerId="ADAL" clId="{FA3BD239-4B9A-4CBA-8CF5-F7BFBEA885D5}" dt="2026-03-13T14:01:57.150" v="602" actId="5793"/>
          <ac:spMkLst>
            <pc:docMk/>
            <pc:sldMk cId="2360574817" sldId="938"/>
            <ac:spMk id="6" creationId="{DB25CB06-F785-04FF-723A-8D7DA2D7DF63}"/>
          </ac:spMkLst>
        </pc:spChg>
      </pc:sldChg>
      <pc:sldChg chg="modSp mod">
        <pc:chgData name="Bonita Searle-Barnes" userId="e782127f-826a-4a83-a372-afedaa2e0d4f" providerId="ADAL" clId="{FA3BD239-4B9A-4CBA-8CF5-F7BFBEA885D5}" dt="2026-03-13T14:12:28.075" v="719" actId="20577"/>
        <pc:sldMkLst>
          <pc:docMk/>
          <pc:sldMk cId="2986143998" sldId="939"/>
        </pc:sldMkLst>
        <pc:spChg chg="mod">
          <ac:chgData name="Bonita Searle-Barnes" userId="e782127f-826a-4a83-a372-afedaa2e0d4f" providerId="ADAL" clId="{FA3BD239-4B9A-4CBA-8CF5-F7BFBEA885D5}" dt="2026-03-13T14:11:47.882" v="703" actId="6549"/>
          <ac:spMkLst>
            <pc:docMk/>
            <pc:sldMk cId="2986143998" sldId="939"/>
            <ac:spMk id="3" creationId="{047780E9-6576-94D4-5042-5941E1941A82}"/>
          </ac:spMkLst>
        </pc:spChg>
        <pc:spChg chg="mod">
          <ac:chgData name="Bonita Searle-Barnes" userId="e782127f-826a-4a83-a372-afedaa2e0d4f" providerId="ADAL" clId="{FA3BD239-4B9A-4CBA-8CF5-F7BFBEA885D5}" dt="2026-03-13T14:12:28.075" v="719" actId="20577"/>
          <ac:spMkLst>
            <pc:docMk/>
            <pc:sldMk cId="2986143998" sldId="939"/>
            <ac:spMk id="6" creationId="{B3CE4D12-9949-245C-61D9-E10E76948BC7}"/>
          </ac:spMkLst>
        </pc:spChg>
      </pc:sldChg>
      <pc:sldChg chg="addSp modSp add mod">
        <pc:chgData name="Bonita Searle-Barnes" userId="e782127f-826a-4a83-a372-afedaa2e0d4f" providerId="ADAL" clId="{FA3BD239-4B9A-4CBA-8CF5-F7BFBEA885D5}" dt="2026-03-13T12:47:15.490" v="205" actId="1076"/>
        <pc:sldMkLst>
          <pc:docMk/>
          <pc:sldMk cId="2549521322" sldId="944"/>
        </pc:sldMkLst>
        <pc:spChg chg="mod">
          <ac:chgData name="Bonita Searle-Barnes" userId="e782127f-826a-4a83-a372-afedaa2e0d4f" providerId="ADAL" clId="{FA3BD239-4B9A-4CBA-8CF5-F7BFBEA885D5}" dt="2026-03-13T12:46:26.679" v="194" actId="113"/>
          <ac:spMkLst>
            <pc:docMk/>
            <pc:sldMk cId="2549521322" sldId="944"/>
            <ac:spMk id="6" creationId="{ECB6DD2F-8FED-9349-BD39-926391B079E7}"/>
          </ac:spMkLst>
        </pc:spChg>
        <pc:graphicFrameChg chg="add mod modGraphic">
          <ac:chgData name="Bonita Searle-Barnes" userId="e782127f-826a-4a83-a372-afedaa2e0d4f" providerId="ADAL" clId="{FA3BD239-4B9A-4CBA-8CF5-F7BFBEA885D5}" dt="2026-03-13T12:47:15.490" v="205" actId="1076"/>
          <ac:graphicFrameMkLst>
            <pc:docMk/>
            <pc:sldMk cId="2549521322" sldId="944"/>
            <ac:graphicFrameMk id="2" creationId="{541B3257-F25A-904D-0FD8-25E823A34E99}"/>
          </ac:graphicFrameMkLst>
        </pc:graphicFrameChg>
      </pc:sldChg>
      <pc:sldChg chg="addSp delSp modSp add mod">
        <pc:chgData name="Bonita Searle-Barnes" userId="e782127f-826a-4a83-a372-afedaa2e0d4f" providerId="ADAL" clId="{FA3BD239-4B9A-4CBA-8CF5-F7BFBEA885D5}" dt="2026-03-13T12:55:09.423" v="257" actId="14734"/>
        <pc:sldMkLst>
          <pc:docMk/>
          <pc:sldMk cId="1460973294" sldId="945"/>
        </pc:sldMkLst>
        <pc:spChg chg="mod">
          <ac:chgData name="Bonita Searle-Barnes" userId="e782127f-826a-4a83-a372-afedaa2e0d4f" providerId="ADAL" clId="{FA3BD239-4B9A-4CBA-8CF5-F7BFBEA885D5}" dt="2026-03-13T12:52:00.383" v="224" actId="20577"/>
          <ac:spMkLst>
            <pc:docMk/>
            <pc:sldMk cId="1460973294" sldId="945"/>
            <ac:spMk id="6" creationId="{66E327BC-AED5-BBE8-39E5-581A2767CF2B}"/>
          </ac:spMkLst>
        </pc:spChg>
        <pc:graphicFrameChg chg="add mod modGraphic">
          <ac:chgData name="Bonita Searle-Barnes" userId="e782127f-826a-4a83-a372-afedaa2e0d4f" providerId="ADAL" clId="{FA3BD239-4B9A-4CBA-8CF5-F7BFBEA885D5}" dt="2026-03-13T12:55:09.423" v="257" actId="14734"/>
          <ac:graphicFrameMkLst>
            <pc:docMk/>
            <pc:sldMk cId="1460973294" sldId="945"/>
            <ac:graphicFrameMk id="4" creationId="{34944CE7-AC6C-56FC-B199-77C016ACD908}"/>
          </ac:graphicFrameMkLst>
        </pc:graphicFrameChg>
      </pc:sldChg>
      <pc:sldChg chg="modSp add mod">
        <pc:chgData name="Bonita Searle-Barnes" userId="e782127f-826a-4a83-a372-afedaa2e0d4f" providerId="ADAL" clId="{FA3BD239-4B9A-4CBA-8CF5-F7BFBEA885D5}" dt="2026-03-13T12:58:29.918" v="306" actId="20577"/>
        <pc:sldMkLst>
          <pc:docMk/>
          <pc:sldMk cId="3209216131" sldId="946"/>
        </pc:sldMkLst>
        <pc:spChg chg="mod">
          <ac:chgData name="Bonita Searle-Barnes" userId="e782127f-826a-4a83-a372-afedaa2e0d4f" providerId="ADAL" clId="{FA3BD239-4B9A-4CBA-8CF5-F7BFBEA885D5}" dt="2026-03-13T12:58:26.904" v="304" actId="20577"/>
          <ac:spMkLst>
            <pc:docMk/>
            <pc:sldMk cId="3209216131" sldId="946"/>
            <ac:spMk id="3" creationId="{DC97FEB8-B693-654C-42FD-999C5B61EDC1}"/>
          </ac:spMkLst>
        </pc:spChg>
        <pc:spChg chg="mod">
          <ac:chgData name="Bonita Searle-Barnes" userId="e782127f-826a-4a83-a372-afedaa2e0d4f" providerId="ADAL" clId="{FA3BD239-4B9A-4CBA-8CF5-F7BFBEA885D5}" dt="2026-03-13T12:58:29.918" v="306" actId="20577"/>
          <ac:spMkLst>
            <pc:docMk/>
            <pc:sldMk cId="3209216131" sldId="946"/>
            <ac:spMk id="6" creationId="{B0550449-44ED-883B-F168-14D4DE708ADA}"/>
          </ac:spMkLst>
        </pc:spChg>
        <pc:graphicFrameChg chg="mod modGraphic">
          <ac:chgData name="Bonita Searle-Barnes" userId="e782127f-826a-4a83-a372-afedaa2e0d4f" providerId="ADAL" clId="{FA3BD239-4B9A-4CBA-8CF5-F7BFBEA885D5}" dt="2026-03-13T12:57:15.478" v="293" actId="20577"/>
          <ac:graphicFrameMkLst>
            <pc:docMk/>
            <pc:sldMk cId="3209216131" sldId="946"/>
            <ac:graphicFrameMk id="4" creationId="{59CE39BC-C4F0-4A96-090F-255F2E6B0BC0}"/>
          </ac:graphicFrameMkLst>
        </pc:graphicFrameChg>
      </pc:sldChg>
      <pc:sldChg chg="modSp add mod">
        <pc:chgData name="Bonita Searle-Barnes" userId="e782127f-826a-4a83-a372-afedaa2e0d4f" providerId="ADAL" clId="{FA3BD239-4B9A-4CBA-8CF5-F7BFBEA885D5}" dt="2026-03-13T13:48:51.927" v="415" actId="12"/>
        <pc:sldMkLst>
          <pc:docMk/>
          <pc:sldMk cId="1675878428" sldId="947"/>
        </pc:sldMkLst>
        <pc:spChg chg="mod">
          <ac:chgData name="Bonita Searle-Barnes" userId="e782127f-826a-4a83-a372-afedaa2e0d4f" providerId="ADAL" clId="{FA3BD239-4B9A-4CBA-8CF5-F7BFBEA885D5}" dt="2026-03-13T13:48:51.927" v="415" actId="12"/>
          <ac:spMkLst>
            <pc:docMk/>
            <pc:sldMk cId="1675878428" sldId="947"/>
            <ac:spMk id="6" creationId="{E7A9DBD2-460D-77C8-4B47-FAFBCCC70F3F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3:51:00.610" v="444" actId="1035"/>
        <pc:sldMkLst>
          <pc:docMk/>
          <pc:sldMk cId="2394079625" sldId="948"/>
        </pc:sldMkLst>
        <pc:spChg chg="mod">
          <ac:chgData name="Bonita Searle-Barnes" userId="e782127f-826a-4a83-a372-afedaa2e0d4f" providerId="ADAL" clId="{FA3BD239-4B9A-4CBA-8CF5-F7BFBEA885D5}" dt="2026-03-13T13:51:00.610" v="444" actId="1035"/>
          <ac:spMkLst>
            <pc:docMk/>
            <pc:sldMk cId="2394079625" sldId="948"/>
            <ac:spMk id="6" creationId="{E2461154-5CBF-ABCC-2683-66F7E5267896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3:52:07.308" v="452" actId="1076"/>
        <pc:sldMkLst>
          <pc:docMk/>
          <pc:sldMk cId="2654351072" sldId="949"/>
        </pc:sldMkLst>
        <pc:spChg chg="mod">
          <ac:chgData name="Bonita Searle-Barnes" userId="e782127f-826a-4a83-a372-afedaa2e0d4f" providerId="ADAL" clId="{FA3BD239-4B9A-4CBA-8CF5-F7BFBEA885D5}" dt="2026-03-13T13:52:01.815" v="451" actId="20577"/>
          <ac:spMkLst>
            <pc:docMk/>
            <pc:sldMk cId="2654351072" sldId="949"/>
            <ac:spMk id="3" creationId="{E7B9CEA5-DB30-CE4D-8B3C-BED4C13A5AB2}"/>
          </ac:spMkLst>
        </pc:spChg>
        <pc:spChg chg="mod">
          <ac:chgData name="Bonita Searle-Barnes" userId="e782127f-826a-4a83-a372-afedaa2e0d4f" providerId="ADAL" clId="{FA3BD239-4B9A-4CBA-8CF5-F7BFBEA885D5}" dt="2026-03-13T13:52:07.308" v="452" actId="1076"/>
          <ac:spMkLst>
            <pc:docMk/>
            <pc:sldMk cId="2654351072" sldId="949"/>
            <ac:spMk id="6" creationId="{057D17BA-DB99-FBB4-1C60-D49A0228A09E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4:04:57.570" v="673" actId="5793"/>
        <pc:sldMkLst>
          <pc:docMk/>
          <pc:sldMk cId="3023491966" sldId="950"/>
        </pc:sldMkLst>
        <pc:spChg chg="mod">
          <ac:chgData name="Bonita Searle-Barnes" userId="e782127f-826a-4a83-a372-afedaa2e0d4f" providerId="ADAL" clId="{FA3BD239-4B9A-4CBA-8CF5-F7BFBEA885D5}" dt="2026-03-13T14:04:57.570" v="673" actId="5793"/>
          <ac:spMkLst>
            <pc:docMk/>
            <pc:sldMk cId="3023491966" sldId="950"/>
            <ac:spMk id="6" creationId="{51629823-47CE-2351-21C2-F377FEDF1B2E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4:27:15.098" v="836" actId="1035"/>
        <pc:sldMkLst>
          <pc:docMk/>
          <pc:sldMk cId="1163901310" sldId="951"/>
        </pc:sldMkLst>
        <pc:spChg chg="mod">
          <ac:chgData name="Bonita Searle-Barnes" userId="e782127f-826a-4a83-a372-afedaa2e0d4f" providerId="ADAL" clId="{FA3BD239-4B9A-4CBA-8CF5-F7BFBEA885D5}" dt="2026-03-13T14:27:15.098" v="836" actId="1035"/>
          <ac:spMkLst>
            <pc:docMk/>
            <pc:sldMk cId="1163901310" sldId="951"/>
            <ac:spMk id="6" creationId="{D2DC4DBD-EDF5-3C4E-987A-B3D9853CB238}"/>
          </ac:spMkLst>
        </pc:spChg>
      </pc:sldChg>
      <pc:sldChg chg="modSp add mod">
        <pc:chgData name="Bonita Searle-Barnes" userId="e782127f-826a-4a83-a372-afedaa2e0d4f" providerId="ADAL" clId="{FA3BD239-4B9A-4CBA-8CF5-F7BFBEA885D5}" dt="2026-03-13T14:27:31.208" v="838" actId="948"/>
        <pc:sldMkLst>
          <pc:docMk/>
          <pc:sldMk cId="1547540416" sldId="952"/>
        </pc:sldMkLst>
        <pc:spChg chg="mod">
          <ac:chgData name="Bonita Searle-Barnes" userId="e782127f-826a-4a83-a372-afedaa2e0d4f" providerId="ADAL" clId="{FA3BD239-4B9A-4CBA-8CF5-F7BFBEA885D5}" dt="2026-03-13T14:27:31.208" v="838" actId="948"/>
          <ac:spMkLst>
            <pc:docMk/>
            <pc:sldMk cId="1547540416" sldId="952"/>
            <ac:spMk id="6" creationId="{9F4969A1-DD25-61E7-E7AD-D8E518D40073}"/>
          </ac:spMkLst>
        </pc:spChg>
      </pc:sldChg>
      <pc:sldChg chg="addSp delSp modSp add mod">
        <pc:chgData name="Bonita Searle-Barnes" userId="e782127f-826a-4a83-a372-afedaa2e0d4f" providerId="ADAL" clId="{FA3BD239-4B9A-4CBA-8CF5-F7BFBEA885D5}" dt="2026-03-13T14:43:21.228" v="929"/>
        <pc:sldMkLst>
          <pc:docMk/>
          <pc:sldMk cId="3040868239" sldId="953"/>
        </pc:sldMkLst>
        <pc:spChg chg="mod">
          <ac:chgData name="Bonita Searle-Barnes" userId="e782127f-826a-4a83-a372-afedaa2e0d4f" providerId="ADAL" clId="{FA3BD239-4B9A-4CBA-8CF5-F7BFBEA885D5}" dt="2026-03-13T14:34:09.587" v="874" actId="207"/>
          <ac:spMkLst>
            <pc:docMk/>
            <pc:sldMk cId="3040868239" sldId="953"/>
            <ac:spMk id="3" creationId="{F6F115A3-E8FA-0313-F54C-07B50C851F5A}"/>
          </ac:spMkLst>
        </pc:spChg>
        <pc:graphicFrameChg chg="add mod modGraphic">
          <ac:chgData name="Bonita Searle-Barnes" userId="e782127f-826a-4a83-a372-afedaa2e0d4f" providerId="ADAL" clId="{FA3BD239-4B9A-4CBA-8CF5-F7BFBEA885D5}" dt="2026-03-13T14:41:58.407" v="914" actId="1076"/>
          <ac:graphicFrameMkLst>
            <pc:docMk/>
            <pc:sldMk cId="3040868239" sldId="953"/>
            <ac:graphicFrameMk id="2" creationId="{D731C056-5071-9670-BF4F-ACED3F674F50}"/>
          </ac:graphicFrameMkLst>
        </pc:graphicFrameChg>
        <pc:graphicFrameChg chg="add mod modGraphic">
          <ac:chgData name="Bonita Searle-Barnes" userId="e782127f-826a-4a83-a372-afedaa2e0d4f" providerId="ADAL" clId="{FA3BD239-4B9A-4CBA-8CF5-F7BFBEA885D5}" dt="2026-03-13T14:43:21.228" v="929"/>
          <ac:graphicFrameMkLst>
            <pc:docMk/>
            <pc:sldMk cId="3040868239" sldId="953"/>
            <ac:graphicFrameMk id="4" creationId="{296B9B4A-E1D1-7DBB-2EED-935A73C8B78F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C00C8EE-4A53-6146-B2C8-C08F2BD9F8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80DDE1-31D0-F642-B716-ED44ACA608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ADFC4-7390-4B45-8FC4-AA8A51FC95DD}" type="datetimeFigureOut">
              <a:rPr lang="en-GB" smtClean="0">
                <a:latin typeface="Poppins" pitchFamily="2" charset="77"/>
                <a:cs typeface="Poppins" pitchFamily="2" charset="77"/>
              </a:rPr>
              <a:t>26/03/2026</a:t>
            </a:fld>
            <a:endParaRPr lang="en-GB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4FFC1E-7CDE-D14C-9B9F-C869127DFB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87EEA6-9247-364A-AEB1-C45AEFA517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8D7B8-B1CC-F644-87A6-7BEB13BBDD2F}" type="slidenum">
              <a:rPr lang="en-GB" smtClean="0">
                <a:latin typeface="Poppins" pitchFamily="2" charset="77"/>
                <a:cs typeface="Poppins" pitchFamily="2" charset="77"/>
              </a:rPr>
              <a:t>‹#›</a:t>
            </a:fld>
            <a:endParaRPr lang="en-GB">
              <a:latin typeface="Poppins" pitchFamily="2" charset="77"/>
              <a:cs typeface="Poppins" pitchFamily="2" charset="77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4EF3626-7CD6-124F-B901-C4E2AFBA7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66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>
                <a:latin typeface="Poppins" pitchFamily="2" charset="77"/>
                <a:cs typeface="Poppins" pitchFamily="2" charset="77"/>
              </a:defRPr>
            </a:lvl1pPr>
          </a:lstStyle>
          <a:p>
            <a:fld id="{1ADB868C-099B-434E-8A2D-9C00C3E8136C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8338" y="1019175"/>
            <a:ext cx="55213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Poppins" pitchFamily="2" charset="77"/>
                <a:cs typeface="Poppins" pitchFamily="2" charset="77"/>
              </a:defRPr>
            </a:lvl1pPr>
          </a:lstStyle>
          <a:p>
            <a:fld id="{37FF5B3C-53B5-664F-A361-196110A59AE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D485A5E-4B24-3142-8E0E-110BA3C1E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14" y="9285"/>
            <a:ext cx="1494971" cy="324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806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1054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2109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31635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42180" algn="l" defTabSz="1221090" rtl="0" eaLnBrk="1" latinLnBrk="0" hangingPunct="1">
      <a:defRPr sz="1602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05272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6pPr>
    <a:lvl7pPr marL="366326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7pPr>
    <a:lvl8pPr marL="4273814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8pPr>
    <a:lvl9pPr marL="4884359" algn="l" defTabSz="1221090" rtl="0" eaLnBrk="1" latinLnBrk="0" hangingPunct="1">
      <a:defRPr sz="160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C3E8B-28DE-0363-1142-A7D6FC2C7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44E62C-FA5F-EF6B-4F37-23F4E37A73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7D6B16-4349-0ED5-D93E-46C2AF2136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CABB14-E6F9-FA06-7EFE-75317B2DD7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67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8D79D-F0BA-BB10-6E91-1C1808589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0A69D59-8B70-7968-465C-6922A37805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22E94D-8063-B380-B388-4E4BAAF668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54863-61AB-99CA-8CFF-AA56A7A2AA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325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81164C-A770-1D93-3715-1F745ABF7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FFF534-1B12-D683-88BF-1A765C8278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448CFD-B61E-9B0D-7376-421B88FD65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4DAB3-E4E4-B0F3-E69E-4E2AA65123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6745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F7A6A8-0492-9BD0-4084-8A15E8F847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967CFD-F46B-313A-5BB8-0F75801277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843C5CF-924B-0D09-B2F3-194F8C8499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C86F6-2B40-C553-E134-F8CCB6F183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902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13C42-DEA0-6D53-38B1-BBCA94347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42F3305-5AA2-8944-933C-5A553B1D54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0B8EF6-7B8D-E769-12DF-2C5201B995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ACED0-8BA4-A6D1-9672-79E7252460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554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9C03F-ABC2-DBEA-5BC7-309E3FD14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369BE1-DE1B-F6AB-AA87-EA1015FEF1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BA3CC2-D124-8E1D-D593-B1DF747F5B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C7328-568F-FF73-A72D-0D135FD914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9122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D7547-D27D-DA5B-30AA-10E2551AA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203D02-4524-5A07-6462-F7F0DD7D83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FF850A1-F121-F5C6-299C-AC045E3A33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6C8615-2842-4084-E6CC-6A68A6CA37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421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5BDBDC-7852-459E-3F3C-F5A06678B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F48958-A5F6-8668-A960-1E3726B503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FD06AD-AF70-2692-B7C1-FD7DE63B01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3074C7-127B-D1C7-BC34-341B8BFF2A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2833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B4034-EF6C-A5D6-23AA-CF4770D42D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094B68-CB0C-1BE4-C7FC-DC0550EBC9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9C8F22-77F9-6FFB-5D64-BD41DB3C8F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54953C-3CD5-19CC-9518-44F0E8A85B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494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0E166-F77B-537B-B0EC-0D44CA978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3B5747-6EEE-A0CA-61CC-84E444D0E5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2260BB-D4F2-F705-A66C-F06799D20D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9FEBFF-7E89-ABF0-012A-FB6A434FC7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79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Key </a:t>
            </a:r>
            <a:r>
              <a:rPr lang="en-GB" dirty="0"/>
              <a:t>idea</a:t>
            </a:r>
            <a:r>
              <a:rPr lang="en-GB"/>
              <a:t>: Refrigerants move heat. Lubricants protect the </a:t>
            </a:r>
            <a:r>
              <a:rPr lang="en-GB" dirty="0"/>
              <a:t>compressor. Both</a:t>
            </a:r>
            <a:r>
              <a:rPr lang="en-GB"/>
              <a:t> are essential for safe, efficient, long‑lasting air conditioning operation.</a:t>
            </a:r>
          </a:p>
          <a:p>
            <a:endParaRPr lang="en-GB"/>
          </a:p>
          <a:p>
            <a:r>
              <a:rPr lang="en-GB"/>
              <a:t>Refrigerants are the working fluid of the system. They absorb heat inside the building and release heat outside by changing between liquid and gas.</a:t>
            </a:r>
          </a:p>
          <a:p>
            <a:r>
              <a:rPr lang="en-GB"/>
              <a:t>Their main jobs:</a:t>
            </a:r>
          </a:p>
          <a:p>
            <a:r>
              <a:rPr lang="en-GB"/>
              <a:t>Absorb heat in the evaporator</a:t>
            </a:r>
          </a:p>
          <a:p>
            <a:r>
              <a:rPr lang="en-GB"/>
              <a:t>Carry heat through the system</a:t>
            </a:r>
          </a:p>
          <a:p>
            <a:r>
              <a:rPr lang="en-GB"/>
              <a:t>Release heat in the condenser</a:t>
            </a:r>
          </a:p>
          <a:p>
            <a:r>
              <a:rPr lang="en-GB"/>
              <a:t>Allow cooling through phase change (evaporation/condensation)</a:t>
            </a:r>
          </a:p>
          <a:p>
            <a:r>
              <a:rPr lang="en-GB"/>
              <a:t>Without refrigerant → no heat transfer → no cooling.</a:t>
            </a:r>
          </a:p>
          <a:p>
            <a:endParaRPr lang="en-GB"/>
          </a:p>
          <a:p>
            <a:r>
              <a:rPr lang="en-GB"/>
              <a:t>Lubricants are used mainly in the compressor, the system’s hardest‑working component.</a:t>
            </a:r>
          </a:p>
          <a:p>
            <a:r>
              <a:rPr lang="en-GB"/>
              <a:t>Their main jobs:</a:t>
            </a:r>
          </a:p>
          <a:p>
            <a:r>
              <a:rPr lang="en-GB"/>
              <a:t>Reduce friction between moving parts</a:t>
            </a:r>
          </a:p>
          <a:p>
            <a:r>
              <a:rPr lang="en-GB"/>
              <a:t>Prevent wear and overheating</a:t>
            </a:r>
          </a:p>
          <a:p>
            <a:r>
              <a:rPr lang="en-GB"/>
              <a:t>Seal and protect internal surfaces</a:t>
            </a:r>
          </a:p>
          <a:p>
            <a:r>
              <a:rPr lang="en-GB"/>
              <a:t>Help remove heat from the compressor</a:t>
            </a:r>
          </a:p>
          <a:p>
            <a:r>
              <a:rPr lang="en-GB"/>
              <a:t>Without proper lubrication → compressor damage, overheating, and system failure.</a:t>
            </a:r>
          </a:p>
          <a:p>
            <a:endParaRPr lang="en-GB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42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900FB-9607-C642-F817-F5798386F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5BB6E5-BD35-70D5-F063-E49FE0518C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DD85C5-DFB4-EF45-FE76-EC964FA9D9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A98D08-81AA-9F89-B629-FAF9BBCE6E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6395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63DCC-6F33-7270-828E-D2E6501F7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5DB885-5084-9FBF-01C0-6DA34DBEA3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807536-42D6-6C78-6BE5-1C7A414AD6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4960D7-E459-DE49-8DC4-62475EEF51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1956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2DE69-E959-9203-8AE6-5C7F83010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A203DE-633B-674E-65AF-F0A5B0FFFE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5BD270-F0AC-D978-8B16-E748C2680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7EBD7-AE87-ACB4-4988-69FD698416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77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DB204-CA8D-BCBA-92C7-F5D47D66B1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F8DAC5-782B-F337-2032-A692255F30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6F8333-D781-6060-CFD1-AA95543C74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30D0E-04EF-66A7-DFC7-9CB110BD3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398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ECCA6-A4E8-B5F2-7A95-643835E05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BCF594-99DA-6983-E665-0CE8AA2CC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161702-B084-B95F-B46E-5A6EB7E505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756C29-DE22-24E5-AB2D-1C45237C4D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9460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25B1A6-DCA2-3275-17BF-AF5DD8EC42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C55A3E3-8D0D-9B49-31AC-0F9E338956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3D40A7-5CDC-D842-A59B-90AEA97376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7F3399-8ABF-CC05-AD26-0D07C899B6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4442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4E53B-75BA-E0C7-CF5D-6F039B7DF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07A25D-F8F5-10F9-17A5-A75A39FA1E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7E6107-B963-FDFF-CA53-06E80884D1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2CA88-DA76-46F8-4E32-A54478393B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83653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E2856-D6A5-4F96-EBA1-AD5CBD3270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5C1FFA-71AA-2D3D-D654-304936572C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D327C5-7D73-9AD3-AC89-558C27EA84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093B51-76AF-450A-9FED-E5F5E316B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810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4BA0E-1EED-09B5-5A1E-E37E92B0D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05E5FE-7ABF-EDBC-7767-D5A19532B3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B834C5-808F-8508-5F07-A8F87DC38C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C3267-3DAE-531E-4FE0-E663BF3418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6686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D0B589-81BF-1CF0-FA04-1FD775336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C07E724-13EE-8A8B-5E68-7895CEA746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D4B51E-E208-4EE7-EAE4-C4BA75E1E0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86D6B0-90C5-B8A8-07EB-9605423B93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065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8B97F-B72E-C428-3054-97E4EEEB7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ECA64F-25BF-EFA8-EE0B-51CC8157ED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A9C639-4BB5-1E68-546C-A56060F6C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1A0E3-3FBA-9B6C-1B6F-F7C6C19A19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016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64A78-35B6-5CCB-D37F-B76720BC1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8CCC26-F39B-86D5-111F-FB09417D19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8E5F24-EF45-C8B8-E51E-4B5079A12A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0DA1B7-5B98-302F-CA12-D5A9A221D7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106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537AF-CDF3-2118-11E1-CB1636262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5F341B-0490-9C69-6638-692253A8E2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540144-B79F-4286-FF6A-FAF3E43A96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D377BA-E097-EC6E-9F7C-E3B76E81AB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8347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09EDF-F0AD-27F4-9D40-15199B488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052A1D-097B-B90A-666A-DAE00554D3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5AC355-13D3-7E87-3801-82D4723E6C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6B6E7-9B85-C267-B63F-E9AFBFCD41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530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6BAC2-191B-E1A5-BA79-BB2A8AC9C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8B8E72-2A94-AB77-2714-7EC606A5CC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1320FF-BDDB-50B7-CEA2-91C0FCA43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D4ED9-1736-7EE0-D87D-F3521CED3D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640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69B42-8663-BD96-5DA7-1D79C86E4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DAC0CE-05F2-ADC7-2F3F-E9828816C8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C1B258-25C9-E93D-A8F2-E764EF2FE8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40130E-0110-CB93-4EAC-B05B7288BB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4778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EC213-0AE3-3311-BCDE-07F14AC10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5648BF-3E23-4F37-6755-85D420E7D4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4BC4AA-610D-5725-0DE3-D75756D15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558528-0705-4CC7-4260-2B7AA89814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54623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D4D17-E17D-080E-CBCE-E5155A54E1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AE3DE4-A99C-EFE0-4BA6-69C6FF61A9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833FDA9-97FE-3EE0-1F3E-85916CC63E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F80A7-8DA2-D0EB-11D0-00EA85EAD3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2499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9537A5-8A85-C818-71ED-EDE80F0109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6DED23-8115-BD95-7895-A67789A058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BE578D-0C01-4352-D81B-4A8517A7A3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3F3F49-85FF-9321-5DCC-EE02D90303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9599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23AC1-BF37-E0C3-3636-58C6B9F58C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C7513D-ADE8-5A11-6875-72B5591689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38018A2-0B82-7B43-F10F-1A2779CBD7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221167-0426-49CC-B987-8A9CD50D96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11086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05C08-5ADE-4E10-D345-692A611AE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59848B1-925D-7A72-174D-8E369A0855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08446B-F696-7C80-B4FA-D1A5E690C3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8DDFD3-69CD-E668-8FF8-A6831B9E1E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05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8327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FAF92-4181-2CB6-39F6-AD4FB20280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99AD1D-751E-0AD3-5022-A517E99BD0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1E2E82-104D-38B3-ED25-164EE97018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65A716-FA86-18FD-5693-9314AF9C45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4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42683-9946-2861-8038-6D05F74EA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FAECE8-84CA-6CAF-C264-B24FDBFDBF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EDB46B-F031-4A71-05F9-98BE19D042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679C1B-9D25-9CB1-D553-B30A8447DD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452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18B99-AEC9-39F8-49E1-B999DC8DF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66C974-3C92-A726-45EC-0D936A5E3D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89ECF7-8E9E-70B5-26E6-62F6C1B178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992347-7F99-5683-F0A0-8EE89D361C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293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AB4F41-7DAD-8D22-92FC-B80210454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F876B8-5BCC-CB54-B0CF-34CF591AB4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F546667-7A63-9369-0889-FA95699011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138EE-6742-DB34-7D59-9DF3C78B96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417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EFD44-E91D-92FE-28E8-13AF78E53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30D789-1FD7-E0CA-D109-120DED0A51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68338" y="1019175"/>
            <a:ext cx="5521325" cy="3086100"/>
          </a:xfrm>
        </p:spPr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C9A3F-FD73-1071-CAE6-1875816376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9C29C7-6689-8EC4-F99C-254EB26113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38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nly" preserve="1">
  <p:cSld name="text 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body" idx="1"/>
          </p:nvPr>
        </p:nvSpPr>
        <p:spPr>
          <a:xfrm>
            <a:off x="360001" y="1800000"/>
            <a:ext cx="9360212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718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and image" preserve="1">
  <p:cSld name="text and imag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body" idx="1"/>
          </p:nvPr>
        </p:nvSpPr>
        <p:spPr>
          <a:xfrm>
            <a:off x="36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>
            <a:spLocks noGrp="1"/>
          </p:cNvSpPr>
          <p:nvPr>
            <p:ph type="pic" idx="2"/>
          </p:nvPr>
        </p:nvSpPr>
        <p:spPr>
          <a:xfrm>
            <a:off x="8280053" y="1800002"/>
            <a:ext cx="3600798" cy="41399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9" name="Google Shape;29;p3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22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layout" preserve="1">
  <p:cSld name="blank layou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359172" y="1260476"/>
            <a:ext cx="8640958" cy="4319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00375"/>
              </a:lnSpc>
              <a:spcBef>
                <a:spcPts val="997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40695" algn="l">
              <a:lnSpc>
                <a:spcPct val="133833"/>
              </a:lnSpc>
              <a:spcBef>
                <a:spcPts val="997"/>
              </a:spcBef>
              <a:spcAft>
                <a:spcPts val="0"/>
              </a:spcAft>
              <a:buSzPts val="1800"/>
              <a:buChar char="•"/>
              <a:defRPr/>
            </a:lvl2pPr>
            <a:lvl3pPr marL="1362778" lvl="2" indent="-227130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/>
            </a:lvl3pPr>
            <a:lvl4pPr marL="1817037" lvl="3" indent="-340695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SzPts val="1800"/>
              <a:buChar char="•"/>
              <a:defRPr/>
            </a:lvl4pPr>
            <a:lvl5pPr marL="2271298" lvl="4" indent="-340695" algn="l">
              <a:lnSpc>
                <a:spcPct val="111555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2792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left and text" preserve="1">
  <p:cSld name="image left and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252001" y="959244"/>
            <a:ext cx="1162845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320000" y="1800000"/>
            <a:ext cx="756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4259" lvl="0" indent="-22713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85"/>
            </a:lvl1pPr>
            <a:lvl2pPr marL="908519" lvl="1" indent="-378549" algn="l">
              <a:lnSpc>
                <a:spcPct val="100375"/>
              </a:lnSpc>
              <a:spcBef>
                <a:spcPts val="1193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2pPr>
            <a:lvl3pPr marL="1362778" lvl="2" indent="-227130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SzPts val="1400"/>
              <a:buNone/>
              <a:defRPr sz="2385"/>
            </a:lvl3pPr>
            <a:lvl4pPr marL="1817037" lvl="3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rgbClr val="FC4421"/>
              </a:buClr>
              <a:buSzPts val="2400"/>
              <a:buChar char="•"/>
              <a:defRPr sz="2385"/>
            </a:lvl4pPr>
            <a:lvl5pPr marL="2271298" lvl="4" indent="-378549" algn="l">
              <a:lnSpc>
                <a:spcPct val="83666"/>
              </a:lnSpc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385"/>
            </a:lvl5pPr>
            <a:lvl6pPr marL="2725557" lvl="5" indent="-340695" algn="l">
              <a:spcBef>
                <a:spcPts val="499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179816" lvl="6" indent="-340695" algn="l">
              <a:spcBef>
                <a:spcPts val="358"/>
              </a:spcBef>
              <a:spcAft>
                <a:spcPts val="0"/>
              </a:spcAft>
              <a:buSzPts val="1800"/>
              <a:buChar char="»"/>
              <a:defRPr/>
            </a:lvl7pPr>
            <a:lvl8pPr marL="3634075" lvl="7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088335" lvl="8" indent="-340695" algn="l">
              <a:spcBef>
                <a:spcPts val="358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>
            <a:spLocks noGrp="1"/>
          </p:cNvSpPr>
          <p:nvPr>
            <p:ph type="pic" idx="2"/>
          </p:nvPr>
        </p:nvSpPr>
        <p:spPr>
          <a:xfrm>
            <a:off x="360001" y="1800002"/>
            <a:ext cx="3600798" cy="41399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37" name="Google Shape;37;p5"/>
          <p:cNvSpPr txBox="1">
            <a:spLocks noGrp="1"/>
          </p:cNvSpPr>
          <p:nvPr>
            <p:ph type="sldNum" idx="12"/>
          </p:nvPr>
        </p:nvSpPr>
        <p:spPr>
          <a:xfrm>
            <a:off x="11453613" y="6316998"/>
            <a:ext cx="734400" cy="52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 defTabSz="908519">
              <a:buClr>
                <a:srgbClr val="000000"/>
              </a:buClr>
            </a:pPr>
            <a:fld id="{00000000-1234-1234-1234-123412341234}" type="slidenum">
              <a:rPr lang="en-GB" sz="1391" kern="0" smtClean="0">
                <a:solidFill>
                  <a:srgbClr val="000000"/>
                </a:solidFill>
                <a:cs typeface="Arial"/>
                <a:sym typeface="Arial"/>
              </a:rPr>
              <a:pPr algn="r" defTabSz="908519">
                <a:buClr>
                  <a:srgbClr val="000000"/>
                </a:buClr>
              </a:pPr>
              <a:t>‹#›</a:t>
            </a:fld>
            <a:endParaRPr lang="en-GB" sz="1391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194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397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2717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83307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spcFirstLastPara="1" wrap="square" lIns="90837" tIns="45407" rIns="90837" bIns="45407" anchor="t" anchorCtr="0">
            <a:no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795" b="0" i="0" u="none" strike="noStrike" kern="0" cap="none" spc="0" normalizeH="0" baseline="0" noProof="0">
                <a:ln>
                  <a:noFill/>
                </a:ln>
                <a:solidFill>
                  <a:srgbClr val="D9D9D9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</a:t>
            </a:r>
            <a:endParaRPr kumimoji="0" sz="1391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252000" y="990022"/>
            <a:ext cx="116280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rgbClr val="FC442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9" b="1" i="0" u="none" strike="noStrike" cap="none">
                <a:solidFill>
                  <a:srgbClr val="E3061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7" b="0" i="0" u="none" strike="noStrike" cap="none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361407" y="1800000"/>
            <a:ext cx="11520000" cy="41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20450"/>
              </a:lnSpc>
              <a:spcBef>
                <a:spcPts val="1004"/>
              </a:spcBef>
              <a:spcAft>
                <a:spcPts val="0"/>
              </a:spcAft>
              <a:buClr>
                <a:srgbClr val="FC442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SzPts val="1400"/>
              <a:buNone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rgbClr val="FC4421"/>
              </a:buClr>
              <a:buSzPts val="1606"/>
              <a:buFont typeface="Arial"/>
              <a:buChar char="•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581" algn="l" rtl="0">
              <a:lnSpc>
                <a:spcPct val="125031"/>
              </a:lnSpc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–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581" algn="l" rtl="0">
              <a:spcBef>
                <a:spcPts val="502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581" algn="l" rtl="0">
              <a:spcBef>
                <a:spcPts val="321"/>
              </a:spcBef>
              <a:spcAft>
                <a:spcPts val="0"/>
              </a:spcAft>
              <a:buClr>
                <a:srgbClr val="E30613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581" algn="l" rtl="0">
              <a:spcBef>
                <a:spcPts val="321"/>
              </a:spcBef>
              <a:spcAft>
                <a:spcPts val="0"/>
              </a:spcAft>
              <a:buClr>
                <a:schemeClr val="dk1"/>
              </a:buClr>
              <a:buSzPts val="1606"/>
              <a:buFont typeface="Arial"/>
              <a:buChar char="»"/>
              <a:defRPr sz="1606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2353" algn="l" rtl="0">
              <a:spcBef>
                <a:spcPts val="201"/>
              </a:spcBef>
              <a:spcAft>
                <a:spcPts val="0"/>
              </a:spcAft>
              <a:buClr>
                <a:schemeClr val="dk1"/>
              </a:buClr>
              <a:buSzPts val="1004"/>
              <a:buFont typeface="Arial"/>
              <a:buChar char="»"/>
              <a:defRPr sz="100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 extrusionOk="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995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" name="Google Shape;14;p1" descr="A red arrow pointing up&#10;&#10;AI-generated content may be incorrect.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232048" y="170589"/>
            <a:ext cx="591666" cy="437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1" descr="A black and white logo&#10;&#10;AI-generated content may be incorrect.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1" descr="A purple and white logo&#10;&#10;AI-generated content may be incorrect.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Google Shape;19;p1"/>
          <p:cNvCxnSpPr/>
          <p:nvPr/>
        </p:nvCxnSpPr>
        <p:spPr>
          <a:xfrm>
            <a:off x="0" y="6084000"/>
            <a:ext cx="12240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" name="Text Box 2">
            <a:extLst>
              <a:ext uri="{FF2B5EF4-FFF2-40B4-BE49-F238E27FC236}">
                <a16:creationId xmlns:a16="http://schemas.microsoft.com/office/drawing/2014/main" id="{F11F9EB2-CBA3-538C-14CD-A9AF21E12E3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773440" y="84769"/>
            <a:ext cx="5775390" cy="5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207" tIns="45604" rIns="91207" bIns="45604" anchor="t" anchorCtr="0">
            <a:noAutofit/>
          </a:bodyPr>
          <a:lstStyle/>
          <a:p>
            <a:pPr marL="0" marR="0" lvl="0" indent="0" algn="l" defTabSz="908519" rtl="0" eaLnBrk="1" fontAlgn="base" latinLnBrk="0" hangingPunct="1">
              <a:lnSpc>
                <a:spcPts val="1297"/>
              </a:lnSpc>
              <a:spcBef>
                <a:spcPts val="399"/>
              </a:spcBef>
              <a:spcAft>
                <a:spcPts val="399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91" b="1" i="0" u="none" strike="noStrike" kern="0" cap="none" spc="0" normalizeH="0" baseline="0" noProof="0" dirty="0">
                <a:ln>
                  <a:noFill/>
                </a:ln>
                <a:solidFill>
                  <a:srgbClr val="17013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  <a:sym typeface="Arial"/>
              </a:rPr>
              <a:t>T Level Technical Qualification in Building Services Engineering for Construction (Level 3)</a:t>
            </a:r>
          </a:p>
          <a:p>
            <a:pPr marL="0" marR="0" lvl="0" indent="0" algn="l" defTabSz="908519" rtl="0" eaLnBrk="1" fontAlgn="base" latinLnBrk="0" hangingPunct="1">
              <a:lnSpc>
                <a:spcPts val="1297"/>
              </a:lnSpc>
              <a:spcBef>
                <a:spcPts val="399"/>
              </a:spcBef>
              <a:spcAft>
                <a:spcPts val="399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91" b="1" i="0" u="none" strike="noStrike" kern="0" cap="none" spc="0" normalizeH="0" baseline="0" noProof="0" dirty="0">
                <a:ln>
                  <a:noFill/>
                </a:ln>
                <a:solidFill>
                  <a:srgbClr val="FC4421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  <a:sym typeface="Arial"/>
              </a:rPr>
              <a:t>Occupational Specialism: Air </a:t>
            </a:r>
            <a:r>
              <a:rPr kumimoji="0" lang="en-GB" sz="1391" b="1" i="0" u="none" strike="noStrike" kern="0" cap="none" spc="0" normalizeH="0" baseline="0" noProof="0">
                <a:ln>
                  <a:noFill/>
                </a:ln>
                <a:solidFill>
                  <a:srgbClr val="FC4421"/>
                </a:solidFill>
                <a:effectLst/>
                <a:uLnTx/>
                <a:uFillTx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  <a:sym typeface="Arial"/>
              </a:rPr>
              <a:t>Conditioning Engineering</a:t>
            </a:r>
            <a:endParaRPr kumimoji="0" lang="en-GB" sz="1043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3" name="Text Box 11">
            <a:extLst>
              <a:ext uri="{FF2B5EF4-FFF2-40B4-BE49-F238E27FC236}">
                <a16:creationId xmlns:a16="http://schemas.microsoft.com/office/drawing/2014/main" id="{EF3C10D7-49C6-28D4-1BF4-21BCD7CDA06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0001" y="6344268"/>
            <a:ext cx="588541" cy="24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marL="0" marR="0" lvl="0" indent="0" algn="l" defTabSz="908519" rtl="0" eaLnBrk="1" fontAlgn="auto" latinLnBrk="0" hangingPunct="1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6152C911-7D81-1845-9D20-613E63F035EB}" type="slidenum">
              <a:rPr kumimoji="0" lang="en-US" sz="1589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 pitchFamily="-105" charset="0"/>
                <a:cs typeface="Arial" pitchFamily="-105" charset="0"/>
                <a:sym typeface="Arial"/>
              </a:rPr>
              <a:pPr marL="0" marR="0" lvl="0" indent="0" algn="l" defTabSz="908519" rtl="0" eaLnBrk="1" fontAlgn="auto" latinLnBrk="0" hangingPunct="1">
                <a:lnSpc>
                  <a:spcPct val="100000"/>
                </a:lnSpc>
                <a:spcBef>
                  <a:spcPts val="598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lang="en-US" sz="158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 pitchFamily="-105" charset="0"/>
              <a:cs typeface="Arial" pitchFamily="-105" charset="0"/>
              <a:sym typeface="Arial"/>
            </a:endParaRPr>
          </a:p>
        </p:txBody>
      </p:sp>
      <p:pic>
        <p:nvPicPr>
          <p:cNvPr id="4" name="Picture 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5911C513-B9D1-917E-B4FF-05C0DAC774A4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885744" y="161721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36917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4118" r:id="rId1"/>
    <p:sldLayoutId id="2147484119" r:id="rId2"/>
    <p:sldLayoutId id="2147484120" r:id="rId3"/>
    <p:sldLayoutId id="2147484121" r:id="rId4"/>
    <p:sldLayoutId id="2147484122" r:id="rId5"/>
    <p:sldLayoutId id="2147484123" r:id="rId6"/>
    <p:sldLayoutId id="2147484124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391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800000"/>
            <a:ext cx="10601276" cy="2720866"/>
          </a:xfrm>
          <a:prstGeom prst="rect">
            <a:avLst/>
          </a:prstGeom>
        </p:spPr>
        <p:txBody>
          <a:bodyPr lIns="0" tIns="0" rIns="0" bIns="0" anchor="t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/>
                <a:ea typeface="Enginuity"/>
                <a:cs typeface="Arial"/>
              </a:rPr>
              <a:t>Occupational Specialism: Air Conditioning Engineering</a:t>
            </a: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800" dirty="0">
                <a:solidFill>
                  <a:schemeClr val="tx1"/>
                </a:solidFill>
                <a:latin typeface="Arial"/>
                <a:ea typeface="Enginuity"/>
                <a:cs typeface="Arial"/>
              </a:rPr>
              <a:t>K1.3 Scientific principles of air conditioning</a:t>
            </a:r>
            <a:endParaRPr lang="en-GB" sz="2800" b="1" dirty="0">
              <a:solidFill>
                <a:schemeClr val="tx1"/>
              </a:solidFill>
              <a:latin typeface="Arial" panose="020B0604020202020204" pitchFamily="34" charset="0"/>
              <a:ea typeface="Enginuity" pitchFamily="2" charset="-128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sz="2800" b="1" dirty="0">
                <a:solidFill>
                  <a:srgbClr val="FC4421"/>
                </a:solidFill>
                <a:latin typeface="Arial"/>
                <a:ea typeface="Enginuity"/>
                <a:cs typeface="Arial"/>
              </a:rPr>
              <a:t>PowerPoint 1.3g: Refrigerant fluids and lubricants</a:t>
            </a: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027C7-AF25-21AB-2424-4037C9854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672512-1D8A-6A97-D842-CB9BC5C033E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 of lubricants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DB2902-CB64-0C69-5FF4-B3C3331F6F12}"/>
              </a:ext>
            </a:extLst>
          </p:cNvPr>
          <p:cNvSpPr txBox="1">
            <a:spLocks/>
          </p:cNvSpPr>
          <p:nvPr/>
        </p:nvSpPr>
        <p:spPr>
          <a:xfrm>
            <a:off x="360001" y="1786797"/>
            <a:ext cx="10930852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2. Chemical stability</a:t>
            </a:r>
          </a:p>
          <a:p>
            <a:r>
              <a:rPr lang="en-GB"/>
              <a:t>Should resist oxidation and breakdown during high‑temperature compressor operation.</a:t>
            </a:r>
          </a:p>
          <a:p>
            <a:r>
              <a:rPr lang="en-GB"/>
              <a:t>Must not react with refrigerant or system materials.</a:t>
            </a:r>
          </a:p>
          <a:p>
            <a:r>
              <a:rPr lang="en-GB" b="1"/>
              <a:t>3. Miscibility with refrigerants</a:t>
            </a:r>
          </a:p>
          <a:p>
            <a:r>
              <a:rPr lang="en-GB"/>
              <a:t>Fully miscible oils (e.g</a:t>
            </a:r>
            <a:r>
              <a:rPr lang="en-GB" dirty="0"/>
              <a:t>.</a:t>
            </a:r>
            <a:r>
              <a:rPr lang="en-GB"/>
              <a:t> POE with R‑410A) help return oil to the compressor.</a:t>
            </a:r>
          </a:p>
          <a:p>
            <a:r>
              <a:rPr lang="en-GB"/>
              <a:t>Non‑miscible oils may require special design considerations.</a:t>
            </a:r>
          </a:p>
        </p:txBody>
      </p:sp>
    </p:spTree>
    <p:extLst>
      <p:ext uri="{BB962C8B-B14F-4D97-AF65-F5344CB8AC3E}">
        <p14:creationId xmlns:p14="http://schemas.microsoft.com/office/powerpoint/2010/main" val="297995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3885-DB5C-D54D-698E-2FA9C397D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1FF813-19CA-912C-267E-AEC645DBB7A5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 of lubricants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235E17-AD2A-ED7B-25B6-03C21D3AF530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4. Moisture control</a:t>
            </a:r>
          </a:p>
          <a:p>
            <a:r>
              <a:rPr lang="en-GB" dirty="0"/>
              <a:t>Oils must have low hygroscopicity (absorption of water), although POE oils are highly hygroscopic and require careful handling.</a:t>
            </a:r>
          </a:p>
          <a:p>
            <a:r>
              <a:rPr lang="en-GB" dirty="0"/>
              <a:t>Moisture causes acid formation and system corrosion.</a:t>
            </a:r>
          </a:p>
          <a:p>
            <a:r>
              <a:rPr lang="en-GB" b="1" dirty="0"/>
              <a:t>5 Dielectric strength</a:t>
            </a:r>
          </a:p>
          <a:p>
            <a:r>
              <a:rPr lang="en-GB" dirty="0"/>
              <a:t>Important in hermetic compressors where oil surrounds electrical windings.</a:t>
            </a:r>
          </a:p>
          <a:p>
            <a:r>
              <a:rPr lang="en-GB" dirty="0"/>
              <a:t>Oil must act as an electrical insulator.</a:t>
            </a:r>
          </a:p>
        </p:txBody>
      </p:sp>
    </p:spTree>
    <p:extLst>
      <p:ext uri="{BB962C8B-B14F-4D97-AF65-F5344CB8AC3E}">
        <p14:creationId xmlns:p14="http://schemas.microsoft.com/office/powerpoint/2010/main" val="12146311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20296-F275-EF50-E39A-B7FA4E5BEF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2FEEB8-C7B1-897B-3B78-DFCD1DF250C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 of lubricants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B6BE5A-34E7-35BB-69D3-CC7B2F4443B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Lubricant types used in air conditioning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Mineral Oil (MO)</a:t>
            </a:r>
          </a:p>
          <a:p>
            <a:pPr>
              <a:spcAft>
                <a:spcPts val="600"/>
              </a:spcAft>
            </a:pPr>
            <a:r>
              <a:rPr lang="en-GB" dirty="0"/>
              <a:t>Used with older CFC/HCFC refrigerants like R‑22.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Polyolester (POE)</a:t>
            </a:r>
          </a:p>
          <a:p>
            <a:pPr>
              <a:spcAft>
                <a:spcPts val="600"/>
              </a:spcAft>
            </a:pPr>
            <a:r>
              <a:rPr lang="en-GB" dirty="0"/>
              <a:t>Used with modern HFC refrigerants like R‑410A, R‑134a.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Polyalkylene Glycol (PAG)</a:t>
            </a:r>
          </a:p>
          <a:p>
            <a:pPr>
              <a:spcAft>
                <a:spcPts val="600"/>
              </a:spcAft>
            </a:pPr>
            <a:r>
              <a:rPr lang="en-GB" dirty="0"/>
              <a:t>Mainly used in automotive AC systems.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Alkylbenzene (AB)</a:t>
            </a:r>
          </a:p>
          <a:p>
            <a:r>
              <a:rPr lang="en-GB" dirty="0"/>
              <a:t>Highly stable, used in some older systems.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7113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2C6175-01AE-78D3-C8B5-CC60D3F37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99FCAC3-0B0B-B47D-03D6-0C1D0C041BDF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 of lubricants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EA4847-0D93-6DD9-B312-6D0E67B8298B}"/>
              </a:ext>
            </a:extLst>
          </p:cNvPr>
          <p:cNvSpPr txBox="1">
            <a:spLocks/>
          </p:cNvSpPr>
          <p:nvPr/>
        </p:nvSpPr>
        <p:spPr>
          <a:xfrm>
            <a:off x="328886" y="1587046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Compatibility between refrigerants and lubricants</a:t>
            </a:r>
          </a:p>
          <a:p>
            <a:pPr>
              <a:spcAft>
                <a:spcPts val="0"/>
              </a:spcAft>
            </a:pPr>
            <a:r>
              <a:rPr lang="en-GB" dirty="0"/>
              <a:t>Matching refrigerant and lubricant is essential for: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proper oil return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compressor cooling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seal protection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preventing chemical reactions.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dirty="0"/>
              <a:t>Examples: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R‑410A → POE oil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R‑32 → POE oil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R‑134a → POE oil</a:t>
            </a:r>
          </a:p>
          <a:p>
            <a:pPr marL="342900" indent="-34290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R‑22 → Mineral oil (MO) or AB oil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013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3B6493-02CF-022B-C744-281019349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C7590A0-93F9-EC76-4E97-9936C5CED82B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14364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refrigerants </a:t>
            </a: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Hydrofluorocarbons (HFCs)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14B086-6949-F75D-71EA-764721B1BE76}"/>
              </a:ext>
            </a:extLst>
          </p:cNvPr>
          <p:cNvSpPr txBox="1">
            <a:spLocks/>
          </p:cNvSpPr>
          <p:nvPr/>
        </p:nvSpPr>
        <p:spPr>
          <a:xfrm>
            <a:off x="328886" y="1618331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dirty="0"/>
              <a:t>HFC refrigerants were introduced as replacements for ozone‑depleting CFCs and HCFCs.</a:t>
            </a:r>
          </a:p>
          <a:p>
            <a:pPr>
              <a:spcAft>
                <a:spcPts val="0"/>
              </a:spcAft>
            </a:pPr>
            <a:r>
              <a:rPr lang="en-GB" dirty="0"/>
              <a:t>Key characteristics: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No ozone depletion potential (odp = 0) – they do not damage the ozone layer.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High Global Warming Potential (GWP) – this is their main environmental drawback.</a:t>
            </a:r>
          </a:p>
          <a:p>
            <a:pPr>
              <a:spcAft>
                <a:spcPts val="0"/>
              </a:spcAft>
            </a:pPr>
            <a:r>
              <a:rPr lang="en-GB" dirty="0"/>
              <a:t>Examples:</a:t>
            </a:r>
          </a:p>
          <a:p>
            <a:pPr>
              <a:spcAft>
                <a:spcPts val="0"/>
              </a:spcAft>
            </a:pPr>
            <a:r>
              <a:rPr lang="en-GB" dirty="0"/>
              <a:t>R‑134a → GWP ≈ 1430</a:t>
            </a:r>
          </a:p>
          <a:p>
            <a:pPr>
              <a:spcAft>
                <a:spcPts val="600"/>
              </a:spcAft>
            </a:pPr>
            <a:r>
              <a:rPr lang="en-GB" dirty="0"/>
              <a:t>R‑410A → GWP ≈ 2088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Chemically stable and non‑flammable</a:t>
            </a:r>
          </a:p>
          <a:p>
            <a:r>
              <a:rPr lang="en-GB" dirty="0"/>
              <a:t>Most HFCs fall under ASHRAE safety group A1.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1509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45A88-87F3-3D05-469A-8C5B02AEC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A3F6E5C-AB5F-035B-F7F2-2DA48026A28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14364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refrigerants </a:t>
            </a: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Hydrofluorocarbons (HFCs)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A9DBD2-460D-77C8-4B47-FAFBCCC70F3F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dirty="0"/>
              <a:t>Common HFCs used in air conditioning: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R‑134a – used in commercial refrigeration and automotive AC (older vehicles).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R‑410A – widely used in domestic and commercial split AC.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R‑407C – used in some heat pumps and AC systems.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5878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C2A1E-81C6-5B1B-E5FE-5D0D88843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A839D2-E62D-465C-3953-C2D375968939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14364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refrigerants </a:t>
            </a: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Hydrofluorocarbons (HFCs)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461154-5CBF-ABCC-2683-66F7E5267896}"/>
              </a:ext>
            </a:extLst>
          </p:cNvPr>
          <p:cNvSpPr txBox="1">
            <a:spLocks/>
          </p:cNvSpPr>
          <p:nvPr/>
        </p:nvSpPr>
        <p:spPr>
          <a:xfrm>
            <a:off x="418615" y="1618331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dirty="0"/>
              <a:t>HFOs are the latest generation of synthetic refrigerants, designed to have a low climate impact.</a:t>
            </a:r>
          </a:p>
          <a:p>
            <a:pPr>
              <a:spcAft>
                <a:spcPts val="600"/>
              </a:spcAft>
            </a:pPr>
            <a:r>
              <a:rPr lang="en-GB" dirty="0"/>
              <a:t>Key characteristics: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Very low GWP (often below 1)</a:t>
            </a:r>
          </a:p>
          <a:p>
            <a:r>
              <a:rPr lang="en-GB" dirty="0"/>
              <a:t>For example: R‑1234yf → GWP &lt; 1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Zero Ozone Depletion Potential (ODP = 0)</a:t>
            </a:r>
          </a:p>
          <a:p>
            <a:pPr>
              <a:spcAft>
                <a:spcPts val="0"/>
              </a:spcAft>
            </a:pPr>
            <a:r>
              <a:rPr lang="en-GB" dirty="0"/>
              <a:t>Mildly flammable</a:t>
            </a:r>
          </a:p>
          <a:p>
            <a:r>
              <a:rPr lang="en-GB" dirty="0"/>
              <a:t>Classified as A2L under ASHRAE.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dirty="0"/>
              <a:t>Good energy efficiency</a:t>
            </a:r>
          </a:p>
          <a:p>
            <a:pPr>
              <a:spcAft>
                <a:spcPts val="0"/>
              </a:spcAft>
            </a:pPr>
            <a:r>
              <a:rPr lang="en-GB" dirty="0"/>
              <a:t>Often comparable to or better than HFCs.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4079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DCD46-95F3-E366-57C7-D804C2672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B9CEA5-DB30-CE4D-8B3C-BED4C13A5AB2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143641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refrigerants – </a:t>
            </a:r>
            <a:r>
              <a:rPr lang="en-GB" sz="3600" b="1" dirty="0" err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Hydrofluoroolefins</a:t>
            </a: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(HFOs)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7D17BA-DB99-FBB4-1C60-D49A0228A09E}"/>
              </a:ext>
            </a:extLst>
          </p:cNvPr>
          <p:cNvSpPr txBox="1">
            <a:spLocks/>
          </p:cNvSpPr>
          <p:nvPr/>
        </p:nvSpPr>
        <p:spPr>
          <a:xfrm>
            <a:off x="360000" y="1866312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dirty="0"/>
              <a:t>Common HFO refrigerants used in air conditioning: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R‑1234yf – modern automotive air conditioning.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R‑1234ze – chillers and industrial cooling.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R‑454B – replacement for R‑410A in split AC.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43510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BF29E-5A1E-828F-6D2E-D9C85460D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DB3759C-3A17-5BB1-E9CB-1255B922104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refrigerants – Hydrocarbon (HC)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A42B36-43AA-8540-DEB4-306522428AD2}"/>
              </a:ext>
            </a:extLst>
          </p:cNvPr>
          <p:cNvSpPr txBox="1">
            <a:spLocks/>
          </p:cNvSpPr>
          <p:nvPr/>
        </p:nvSpPr>
        <p:spPr>
          <a:xfrm>
            <a:off x="360000" y="1654277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/>
              <a:t>Hydrocarbons are naturally occurring refrigerants. </a:t>
            </a:r>
          </a:p>
          <a:p>
            <a:pPr>
              <a:spcAft>
                <a:spcPts val="600"/>
              </a:spcAft>
            </a:pPr>
            <a:r>
              <a:rPr lang="en-GB"/>
              <a:t>They offer excellent thermodynamic performance and very low climate impact.</a:t>
            </a:r>
          </a:p>
          <a:p>
            <a:pPr>
              <a:spcAft>
                <a:spcPts val="600"/>
              </a:spcAft>
            </a:pPr>
            <a:r>
              <a:rPr lang="en-GB"/>
              <a:t>Key characteristics: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/>
              <a:t>Very low GWP</a:t>
            </a:r>
          </a:p>
          <a:p>
            <a:pPr>
              <a:spcAft>
                <a:spcPts val="0"/>
              </a:spcAft>
            </a:pPr>
            <a:r>
              <a:rPr lang="en-GB"/>
              <a:t>Example values: Propane (R‑290) → GWP ≈ 3</a:t>
            </a:r>
          </a:p>
          <a:p>
            <a:pPr>
              <a:spcAft>
                <a:spcPts val="600"/>
              </a:spcAft>
            </a:pPr>
            <a:r>
              <a:rPr lang="en-GB"/>
              <a:t>	             Isobutane (R‑600a) → GWP ≈ 3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Zero Ozone Depletion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/>
              <a:t>High efficiency</a:t>
            </a:r>
          </a:p>
          <a:p>
            <a:pPr>
              <a:spcAft>
                <a:spcPts val="600"/>
              </a:spcAft>
            </a:pPr>
            <a:r>
              <a:rPr lang="en-GB"/>
              <a:t>Often higher than synthetic refrigerants.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Flammable – classified A3 (highly flammable).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270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B5264-3919-E0E6-C329-54CFB8F7D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123484-D638-2EE0-FE61-650C70ABB46C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refrigerants – Hydrocarbon (HC)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4A7601-1D03-32F4-355E-9D3378F77A23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dirty="0"/>
              <a:t>Common HC refrigerants in air conditioning: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R‑290 (Propane) – heat pumps, split AC, commercial refrigeration.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R‑600a (Isobutane) – domestic refrigerators.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R‑1270 (Propylene) – industrial systems.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1368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B5D46F-8CD0-B5ED-A7FC-600A62FA0C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452F292-81E7-34FC-A0FB-CEFAF614B04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kern="1200">
                <a:solidFill>
                  <a:schemeClr val="bg1"/>
                </a:solidFill>
                <a:latin typeface="Enginuity" pitchFamily="2" charset="-128"/>
                <a:ea typeface="Enginuity" pitchFamily="2" charset="-128"/>
                <a:cs typeface="+mj-cs"/>
              </a:defRPr>
            </a:lvl1pPr>
          </a:lstStyle>
          <a:p>
            <a:endParaRPr lang="en-GB" sz="3600" b="1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b="1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b="1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</a:p>
          <a:p>
            <a:r>
              <a:rPr lang="en-GB" sz="360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GB" sz="360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3600">
                <a:solidFill>
                  <a:srgbClr val="3C3A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3600">
              <a:solidFill>
                <a:srgbClr val="3C3A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80F37B8-0138-0DD3-F2FE-EBAF279079A1}"/>
              </a:ext>
            </a:extLst>
          </p:cNvPr>
          <p:cNvSpPr/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kern="0" dirty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rPr>
              <a:t>By the end of this session, you should be able to: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Understand</a:t>
            </a:r>
            <a:r>
              <a:rPr lang="en-GB" sz="2400" dirty="0"/>
              <a:t> and </a:t>
            </a:r>
            <a:r>
              <a:rPr lang="en-GB" sz="2400" b="1" dirty="0"/>
              <a:t>apply</a:t>
            </a:r>
            <a:r>
              <a:rPr lang="en-GB" sz="2400" dirty="0"/>
              <a:t> the principles of refrigerants and lubricants.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Understand</a:t>
            </a:r>
            <a:r>
              <a:rPr lang="en-GB" sz="2400" dirty="0"/>
              <a:t> and </a:t>
            </a:r>
            <a:r>
              <a:rPr lang="en-GB" sz="2400" b="1" dirty="0"/>
              <a:t>use</a:t>
            </a:r>
            <a:r>
              <a:rPr lang="en-GB" sz="2400" dirty="0"/>
              <a:t> primary and secondary refrigerants.</a:t>
            </a:r>
          </a:p>
          <a:p>
            <a:pPr marL="342900" indent="-342900">
              <a:lnSpc>
                <a:spcPct val="11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dirty="0"/>
              <a:t>Explain</a:t>
            </a:r>
            <a:r>
              <a:rPr lang="en-GB" sz="2400" dirty="0"/>
              <a:t> their environmental impact.</a:t>
            </a:r>
            <a:endParaRPr lang="en-GB" sz="24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57188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F3EAD-C7AC-5DAF-4D57-52AF311FA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69DACA-3C4B-D398-8ECA-B3C40E8F1BC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8C31A0-CB48-5868-958B-9EBC962A8948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9857426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/>
              <a:t>Although each refrigerant family has different characteristics, the ideal refrigerant </a:t>
            </a:r>
            <a:r>
              <a:rPr lang="en-GB" dirty="0"/>
              <a:t>– </a:t>
            </a:r>
            <a:r>
              <a:rPr lang="en-GB"/>
              <a:t>regardless of type </a:t>
            </a:r>
            <a:r>
              <a:rPr lang="en-GB" dirty="0"/>
              <a:t>–</a:t>
            </a:r>
            <a:r>
              <a:rPr lang="en-GB"/>
              <a:t> should meet specific: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thermodynamic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safety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chemical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environmental criteria.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101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DFE65-2CF9-CF13-71C0-5AC200E0B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6A23965-27BA-0A19-F47D-CCD52D813E1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55EFDC-FF49-01AA-4A53-25B0C3BEE0AA}"/>
              </a:ext>
            </a:extLst>
          </p:cNvPr>
          <p:cNvSpPr txBox="1">
            <a:spLocks/>
          </p:cNvSpPr>
          <p:nvPr/>
        </p:nvSpPr>
        <p:spPr>
          <a:xfrm>
            <a:off x="360000" y="1588017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b="1" dirty="0"/>
              <a:t>1. Thermodynamic properties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Low boiling point – allows efficient evaporation at low temperatures.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High latent heat of vaporisation – increases cooling capacity per kilogram of refrigerant.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Moderate operating pressures – pressures should be:</a:t>
            </a:r>
          </a:p>
          <a:p>
            <a:pPr marL="706438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high enough to avoid air infiltration</a:t>
            </a:r>
          </a:p>
          <a:p>
            <a:pPr marL="706438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low enough for safe, cost‑effective system components.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High critical temperature – ensures the refrigerant remains efficient in hot climates.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Good heat transfer characteristics – high thermal conductivity to improve system performance.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23193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F1637-3DF4-FE71-73CD-D600C3DFD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D0652E-EF2E-FA73-3404-5B75C56A8F31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25CB06-F785-04FF-723A-8D7DA2D7DF63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2. Chemical properties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Chemically stable </a:t>
            </a:r>
            <a:r>
              <a:rPr lang="en-GB" dirty="0"/>
              <a:t>–</a:t>
            </a:r>
            <a:r>
              <a:rPr lang="en-GB"/>
              <a:t> no decomposition at operating temperatures/ pressures.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Non‑corrosive </a:t>
            </a:r>
            <a:r>
              <a:rPr lang="en-GB" dirty="0"/>
              <a:t>– </a:t>
            </a:r>
            <a:r>
              <a:rPr lang="en-GB"/>
              <a:t>safe for metals, plastics, elastomers, oils, and motor windings.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Compatible with lubricants </a:t>
            </a:r>
            <a:r>
              <a:rPr lang="en-GB" dirty="0"/>
              <a:t>– </a:t>
            </a:r>
            <a:r>
              <a:rPr lang="en-GB"/>
              <a:t>must mix or return oil to the compressor effectively.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Non‑reactive with moisture </a:t>
            </a:r>
            <a:r>
              <a:rPr lang="en-GB" dirty="0"/>
              <a:t>–</a:t>
            </a:r>
            <a:r>
              <a:rPr lang="en-GB"/>
              <a:t> ideally should not form acids or sludge.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5748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87D41-DF1C-A244-81A2-B2C3AD010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1FA1CC5-6985-5902-5457-5A26ABC74EE3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9A14CD-24C2-9429-7C13-CE94F04D1D23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3. Safety properties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Low toxicity </a:t>
            </a:r>
            <a:r>
              <a:rPr lang="en-GB" dirty="0"/>
              <a:t>– </a:t>
            </a:r>
            <a:r>
              <a:rPr lang="en-GB"/>
              <a:t>safe for service technicians and building occupants.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Low flammability </a:t>
            </a:r>
            <a:r>
              <a:rPr lang="en-GB" dirty="0"/>
              <a:t>– </a:t>
            </a:r>
            <a:r>
              <a:rPr lang="en-GB"/>
              <a:t>ideally non‑flammable (A1), but some modern low‑GWP refrigerants are mildly or fully flammable.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Detectable leak </a:t>
            </a:r>
            <a:r>
              <a:rPr lang="en-GB" dirty="0"/>
              <a:t>–</a:t>
            </a:r>
            <a:r>
              <a:rPr lang="en-GB"/>
              <a:t> should have characteristics that allow easy leak detection.</a:t>
            </a:r>
          </a:p>
          <a:p>
            <a:pPr>
              <a:spcAft>
                <a:spcPts val="600"/>
              </a:spcAft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508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654D51-3D66-22BC-E05B-8D778CC44F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AE3A359-05AD-BE96-E139-C4776EF242A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629823-47CE-2351-21C2-F377FEDF1B2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 dirty="0"/>
              <a:t>4. Environmental properties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Zero Ozone Depletion Potential (ODP = 0) – must not harm the ozone layer.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Low Global Warming Potential (GWP) – preferably very low or ultra‑low, in line with global F‑Gas reductions.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Short atmospheric lifetime – breaks down quickly, reducing long‑term climate impact.</a:t>
            </a:r>
          </a:p>
          <a:p>
            <a:endParaRPr lang="en-GB" dirty="0"/>
          </a:p>
          <a:p>
            <a:pPr>
              <a:spcAft>
                <a:spcPts val="6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34919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CBEE4-1C9C-7A0E-6BCF-2F36C5C4E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E7CD64-996D-8F92-60A4-C4EF362BF407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refrigerant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743A92-3221-1FE9-C68B-BB2E6C73D896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/>
              <a:t>Summary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B732871-B895-BEFF-B716-1319261DBC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433545"/>
              </p:ext>
            </p:extLst>
          </p:nvPr>
        </p:nvGraphicFramePr>
        <p:xfrm>
          <a:off x="1221550" y="2438400"/>
          <a:ext cx="10069302" cy="3376035"/>
        </p:xfrm>
        <a:graphic>
          <a:graphicData uri="http://schemas.openxmlformats.org/drawingml/2006/table">
            <a:tbl>
              <a:tblPr/>
              <a:tblGrid>
                <a:gridCol w="2912740">
                  <a:extLst>
                    <a:ext uri="{9D8B030D-6E8A-4147-A177-3AD203B41FA5}">
                      <a16:colId xmlns:a16="http://schemas.microsoft.com/office/drawing/2014/main" val="2306813458"/>
                    </a:ext>
                  </a:extLst>
                </a:gridCol>
                <a:gridCol w="7156562">
                  <a:extLst>
                    <a:ext uri="{9D8B030D-6E8A-4147-A177-3AD203B41FA5}">
                      <a16:colId xmlns:a16="http://schemas.microsoft.com/office/drawing/2014/main" val="2412792499"/>
                    </a:ext>
                  </a:extLst>
                </a:gridCol>
              </a:tblGrid>
              <a:tr h="6579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Property Type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Ideal Characteristics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912816"/>
                  </a:ext>
                </a:extLst>
              </a:tr>
              <a:tr h="6579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Thermodynamic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 boiling point, high latent heat, high critical temp, moderate pressure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5534069"/>
                  </a:ext>
                </a:extLst>
              </a:tr>
              <a:tr h="6579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Chemical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Stable, non‑corrosive, oil‑compatible, non‑reactive with moisture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621166"/>
                  </a:ext>
                </a:extLst>
              </a:tr>
              <a:tr h="6579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Safety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Non‑toxic, non‑flammable, easy leak detection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498711"/>
                  </a:ext>
                </a:extLst>
              </a:tr>
              <a:tr h="65798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Environmental</a:t>
                      </a:r>
                      <a:endParaRPr lang="en-GB" sz="2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ODP = 0, very low GWP, short atmospheric lifetime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268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55183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B0862-2254-33AA-9E87-6C3F04A1F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FEDE7E-EF2F-F9C7-51B4-A3C7279EF68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Ideal properties </a:t>
            </a: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Hydrofluorocarbons (HFCs)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B62F67-4193-CAD9-FCBF-8695599B34D0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Zero ODP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Moderate GWP (traditional HFCs have high GWP, but the ideal HFC would be lower)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Non‑flammable (A1 safety rating)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Chemically stable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Compatible with POE oils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Good thermodynamic efficiency</a:t>
            </a:r>
          </a:p>
          <a:p>
            <a:pPr>
              <a:spcAft>
                <a:spcPts val="600"/>
              </a:spcAft>
            </a:pPr>
            <a:r>
              <a:rPr lang="en-GB" dirty="0"/>
              <a:t>Note: Actual HFCs have high GWP, which is their major drawback.</a:t>
            </a:r>
          </a:p>
          <a:p>
            <a:pPr>
              <a:spcAft>
                <a:spcPts val="600"/>
              </a:spcAft>
            </a:pPr>
            <a:r>
              <a:rPr lang="en-GB" dirty="0"/>
              <a:t>Used widely in air‑conditioning and refrigeration, but is being phased out.</a:t>
            </a:r>
          </a:p>
          <a:p>
            <a:pPr>
              <a:spcAft>
                <a:spcPts val="6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5018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0D7E1C-452A-6FD1-2C23-E529A27D1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68CC3B3-65FC-DB20-7414-14FB8BBBC59D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Ideal properties – </a:t>
            </a:r>
            <a:r>
              <a:rPr lang="en-GB" sz="3600" b="1" dirty="0" err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Hydrofluoroolefins</a:t>
            </a: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(HFOs)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32957A-9166-3C52-728A-A5434BB1288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Ultra‑low GWP (&lt;1 whenever possible)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Zero ODP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Good energy efficiency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 Chemically stable but decomposes quickly in atmosphere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Low toxicity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Mild flammability (A2L)—ideally as low as possible</a:t>
            </a:r>
          </a:p>
          <a:p>
            <a:pPr>
              <a:spcAft>
                <a:spcPts val="600"/>
              </a:spcAft>
            </a:pPr>
            <a:r>
              <a:rPr lang="en-GB" dirty="0"/>
              <a:t>Note: Mild flammability is currently unavoidable due to their molecular structure.</a:t>
            </a:r>
          </a:p>
          <a:p>
            <a:r>
              <a:rPr lang="en-GB" dirty="0"/>
              <a:t>New generation refrigerants designed for minimal environmental impact.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5635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FBC38-813D-7231-C1B5-0EEE51661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47780E9-6576-94D4-5042-5941E1941A82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Ideal properties – Hydrocarbon (HC)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CE4D12-9949-245C-61D9-E10E76948BC7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Very low GWP (typically 3 or below)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Zero ODP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Excellent thermodynamic efficiency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Good compatibility with oils and materials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Widely available and inexpensive</a:t>
            </a:r>
          </a:p>
          <a:p>
            <a:r>
              <a:rPr lang="en-GB" dirty="0"/>
              <a:t>Note: Their main drawback is high flammability (A3). Charge‑size limits apply in many applications.</a:t>
            </a:r>
          </a:p>
          <a:p>
            <a:r>
              <a:rPr lang="en-GB" dirty="0"/>
              <a:t>Used in heat pumps, fridges, and increasingly in split AC.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1439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D47FB-B623-F159-8F12-C9A631369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CAC9DB-2BEE-828A-BA6A-4B8D57FFB4DF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2508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refrigerants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C87BE5-30E2-544A-1714-7509E71F7B85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0294747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/>
              <a:t>Secondary refrigerants </a:t>
            </a:r>
            <a:r>
              <a:rPr lang="en-GB" dirty="0"/>
              <a:t>– </a:t>
            </a:r>
            <a:r>
              <a:rPr lang="en-GB"/>
              <a:t>also called secondary coolants or chilled fluids </a:t>
            </a:r>
            <a:r>
              <a:rPr lang="en-GB" dirty="0"/>
              <a:t>–</a:t>
            </a:r>
            <a:r>
              <a:rPr lang="en-GB"/>
              <a:t> are liquids used to transport cooling from a central refrigeration plant to various spaces or processes. </a:t>
            </a:r>
          </a:p>
          <a:p>
            <a:r>
              <a:rPr lang="en-GB"/>
              <a:t>Unlike primary refrigerants, they do not undergo phase change in normal operation. </a:t>
            </a:r>
          </a:p>
          <a:p>
            <a:r>
              <a:rPr lang="en-GB"/>
              <a:t>Instead, they absorb heat as they circulate through a system.</a:t>
            </a:r>
          </a:p>
        </p:txBody>
      </p:sp>
    </p:spTree>
    <p:extLst>
      <p:ext uri="{BB962C8B-B14F-4D97-AF65-F5344CB8AC3E}">
        <p14:creationId xmlns:p14="http://schemas.microsoft.com/office/powerpoint/2010/main" val="4051981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/>
          <a:p>
            <a:pPr marL="0" lvl="3" defTabSz="914400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Starter: What do you already know?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A47D58-0AED-D289-8943-AAA941241C8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3F042C-E87E-7612-2A0F-0E5E3E72F046}"/>
              </a:ext>
            </a:extLst>
          </p:cNvPr>
          <p:cNvSpPr txBox="1"/>
          <p:nvPr/>
        </p:nvSpPr>
        <p:spPr>
          <a:xfrm>
            <a:off x="360000" y="1800049"/>
            <a:ext cx="10380824" cy="19421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/>
              <a:t>As a group, discuss: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Why does an air conditioning system need both refrigerants and lubricants, and what does each one do in the cooling process?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/>
          </a:p>
          <a:p>
            <a:r>
              <a:rPr lang="en-GB"/>
              <a:t>Identify the main role of each.</a:t>
            </a:r>
          </a:p>
        </p:txBody>
      </p:sp>
    </p:spTree>
    <p:extLst>
      <p:ext uri="{BB962C8B-B14F-4D97-AF65-F5344CB8AC3E}">
        <p14:creationId xmlns:p14="http://schemas.microsoft.com/office/powerpoint/2010/main" val="9632233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69496-05BD-00FE-3FA4-52AFA9609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C152E4-D29F-A2D3-E450-0AE4D6D415C9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2508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refrigerants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9A8455F-E62B-55DD-B85D-A923B7A90F04}"/>
              </a:ext>
            </a:extLst>
          </p:cNvPr>
          <p:cNvSpPr txBox="1">
            <a:spLocks/>
          </p:cNvSpPr>
          <p:nvPr/>
        </p:nvSpPr>
        <p:spPr>
          <a:xfrm>
            <a:off x="458398" y="1723157"/>
            <a:ext cx="11428801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dirty="0"/>
              <a:t>A secondary refrigerant is a fluid that is cooled by the primary refrigeration system. It then circulates through the building or equipment and absorbs heat before returning to be cooled again.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GB" dirty="0"/>
              <a:t>They help reduce: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the amount of primary refrigerant needed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the risk of leaks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installation cost and complexity in large buildings.</a:t>
            </a:r>
          </a:p>
        </p:txBody>
      </p:sp>
    </p:spTree>
    <p:extLst>
      <p:ext uri="{BB962C8B-B14F-4D97-AF65-F5344CB8AC3E}">
        <p14:creationId xmlns:p14="http://schemas.microsoft.com/office/powerpoint/2010/main" val="20281582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465CE-AD14-476F-C5C9-8D758D750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0FB0A6-7E5A-E2A3-C7D7-2B94ED588933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2508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 secondary refrigerants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9BDDEF-0F01-EBDA-F7A2-9CF635F3C131}"/>
              </a:ext>
            </a:extLst>
          </p:cNvPr>
          <p:cNvSpPr txBox="1">
            <a:spLocks/>
          </p:cNvSpPr>
          <p:nvPr/>
        </p:nvSpPr>
        <p:spPr>
          <a:xfrm>
            <a:off x="360001" y="1678534"/>
            <a:ext cx="10838086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Chilled water</a:t>
            </a:r>
          </a:p>
          <a:p>
            <a:r>
              <a:rPr lang="en-GB"/>
              <a:t>The most common secondary refrigerant in air conditioning systems.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Water–glycol solutions</a:t>
            </a:r>
          </a:p>
          <a:p>
            <a:r>
              <a:rPr lang="en-GB"/>
              <a:t>Used where freezing protection is required.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Brines</a:t>
            </a:r>
          </a:p>
          <a:p>
            <a:r>
              <a:rPr lang="en-GB"/>
              <a:t>Used mainly in industrial or low‑temperature cooling.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Special low‑freezing fluids</a:t>
            </a:r>
          </a:p>
          <a:p>
            <a:r>
              <a:rPr lang="en-GB"/>
              <a:t>Used in specialised AC or refrigeration systems.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935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F65BC-07EC-F0AF-DC31-48E6B413B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C3364F-28F7-2CAD-3ECE-440EB9E29FEC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2508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refrigerants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ECCCAD-52B3-116B-565D-2EE078E5EFCA}"/>
              </a:ext>
            </a:extLst>
          </p:cNvPr>
          <p:cNvSpPr txBox="1">
            <a:spLocks/>
          </p:cNvSpPr>
          <p:nvPr/>
        </p:nvSpPr>
        <p:spPr>
          <a:xfrm>
            <a:off x="360001" y="1723388"/>
            <a:ext cx="10838086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b="1" dirty="0"/>
              <a:t>Thermal properties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High specific heat (absorbs lots of heat)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Good thermal conductivity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Low freezing point (especially for glycol or brines)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Low viscosity (easy to pump)</a:t>
            </a:r>
          </a:p>
          <a:p>
            <a:pPr>
              <a:spcAft>
                <a:spcPts val="600"/>
              </a:spcAft>
            </a:pPr>
            <a:r>
              <a:rPr lang="en-GB" b="1" dirty="0"/>
              <a:t>Chemical properties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Stable at operating temperatures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Non‑corrosive to system materials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Compatible with seals, metals, and plastics</a:t>
            </a:r>
          </a:p>
        </p:txBody>
      </p:sp>
    </p:spTree>
    <p:extLst>
      <p:ext uri="{BB962C8B-B14F-4D97-AF65-F5344CB8AC3E}">
        <p14:creationId xmlns:p14="http://schemas.microsoft.com/office/powerpoint/2010/main" val="3717724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1C5F85-925F-7B4C-6315-B5FFC288F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DE1E17-348F-4B60-1767-70E59F29FD73}"/>
              </a:ext>
            </a:extLst>
          </p:cNvPr>
          <p:cNvSpPr txBox="1">
            <a:spLocks/>
          </p:cNvSpPr>
          <p:nvPr/>
        </p:nvSpPr>
        <p:spPr>
          <a:xfrm>
            <a:off x="251999" y="972000"/>
            <a:ext cx="112508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refrigerants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9BA5EC-0BE7-BBB7-E3E7-CF6C9076AA01}"/>
              </a:ext>
            </a:extLst>
          </p:cNvPr>
          <p:cNvSpPr txBox="1">
            <a:spLocks/>
          </p:cNvSpPr>
          <p:nvPr/>
        </p:nvSpPr>
        <p:spPr>
          <a:xfrm>
            <a:off x="360000" y="1706264"/>
            <a:ext cx="10374261" cy="2553776"/>
          </a:xfrm>
          <a:prstGeom prst="rect">
            <a:avLst/>
          </a:prstGeom>
        </p:spPr>
        <p:txBody>
          <a:bodyPr wrap="square" lIns="0" tIns="0" rIns="0" bIns="0" numCol="1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b="1" dirty="0"/>
              <a:t>Safety and Environmental properties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Non‑toxic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Non‑flammable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Low environmental impact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Easy to handle and store</a:t>
            </a:r>
          </a:p>
          <a:p>
            <a:pPr>
              <a:spcAft>
                <a:spcPts val="600"/>
              </a:spcAft>
            </a:pPr>
            <a:r>
              <a:rPr lang="en-GB" b="1" dirty="0"/>
              <a:t>Economic properties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Low cost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Readily available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Long service life</a:t>
            </a:r>
          </a:p>
          <a:p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17253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E1586-4135-3E7A-1FFD-325C2D983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984EBE2-5067-7318-61C4-4109B4737E0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of secondary refrigerants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CAC908-10E0-07D7-B393-66252E70A5C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dirty="0"/>
              <a:t>Secondary refrigerants are widely used in: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large commercial air‑conditioning (chilled‑water systems)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district cooling plants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data centres and server cooling systems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air handling units (AHUs)/fan coil units (FCUs)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process cooling in industry.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51756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0A12B-3D8B-16B5-AC4F-2BEF955AB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9A3699-2AB6-3600-2339-9306A1320DF0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Environmental impacts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81F070-64F3-5948-2456-A2AF530A204C}"/>
              </a:ext>
            </a:extLst>
          </p:cNvPr>
          <p:cNvSpPr txBox="1"/>
          <p:nvPr/>
        </p:nvSpPr>
        <p:spPr>
          <a:xfrm>
            <a:off x="347869" y="1620000"/>
            <a:ext cx="11891755" cy="1078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/>
              <a:t>Summary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 baseline="-250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EE254F-5DD7-17E5-D058-D3CE45D865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719" y="2212450"/>
            <a:ext cx="9454186" cy="3758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3222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4AB17-C0A9-2B5D-567E-451952D43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F115A3-E8FA-0313-F54C-07B50C851F5A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14894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Global Warming Potential (GWP) and Ozone Depletion Potential (ODP) comparison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731C056-5071-9670-BF4F-ACED3F674F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299722"/>
              </p:ext>
            </p:extLst>
          </p:nvPr>
        </p:nvGraphicFramePr>
        <p:xfrm>
          <a:off x="689112" y="1542640"/>
          <a:ext cx="9064488" cy="4391676"/>
        </p:xfrm>
        <a:graphic>
          <a:graphicData uri="http://schemas.openxmlformats.org/drawingml/2006/table">
            <a:tbl>
              <a:tblPr/>
              <a:tblGrid>
                <a:gridCol w="2266122">
                  <a:extLst>
                    <a:ext uri="{9D8B030D-6E8A-4147-A177-3AD203B41FA5}">
                      <a16:colId xmlns:a16="http://schemas.microsoft.com/office/drawing/2014/main" val="2120414412"/>
                    </a:ext>
                  </a:extLst>
                </a:gridCol>
                <a:gridCol w="2266122">
                  <a:extLst>
                    <a:ext uri="{9D8B030D-6E8A-4147-A177-3AD203B41FA5}">
                      <a16:colId xmlns:a16="http://schemas.microsoft.com/office/drawing/2014/main" val="841522440"/>
                    </a:ext>
                  </a:extLst>
                </a:gridCol>
                <a:gridCol w="2266122">
                  <a:extLst>
                    <a:ext uri="{9D8B030D-6E8A-4147-A177-3AD203B41FA5}">
                      <a16:colId xmlns:a16="http://schemas.microsoft.com/office/drawing/2014/main" val="253397330"/>
                    </a:ext>
                  </a:extLst>
                </a:gridCol>
                <a:gridCol w="2266122">
                  <a:extLst>
                    <a:ext uri="{9D8B030D-6E8A-4147-A177-3AD203B41FA5}">
                      <a16:colId xmlns:a16="http://schemas.microsoft.com/office/drawing/2014/main" val="191678558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</a:rPr>
                        <a:t>Refrigerant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3A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</a:rPr>
                        <a:t>Type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3A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0" dirty="0">
                          <a:solidFill>
                            <a:schemeClr val="bg1"/>
                          </a:solidFill>
                          <a:effectLst/>
                        </a:rPr>
                        <a:t>ODP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3A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0">
                          <a:solidFill>
                            <a:schemeClr val="bg1"/>
                          </a:solidFill>
                          <a:effectLst/>
                        </a:rPr>
                        <a:t>GWP (100‑yr)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C3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179846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R‑12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CFC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1.0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10,900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0782015"/>
                  </a:ext>
                </a:extLst>
              </a:tr>
              <a:tr h="2671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R‑22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HCFC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0.05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1,810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387515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R‑32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HFC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675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6374092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R‑125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HFC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3,500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8842433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R‑134a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HFC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1,430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739805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R‑143a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HFC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4,300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8241852"/>
                  </a:ext>
                </a:extLst>
              </a:tr>
              <a:tr h="2671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R‑404A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Blend (HFC)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3,922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7822172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R‑407C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Blend (HFC)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1,774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672799"/>
                  </a:ext>
                </a:extLst>
              </a:tr>
              <a:tr h="40284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R‑410A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Blend (HFC)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2,088</a:t>
                      </a:r>
                      <a:r>
                        <a:rPr lang="en-GB" sz="1200">
                          <a:effectLst/>
                        </a:rPr>
                        <a:t> (EPA/industry standard value)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0913995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R‑454B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HFO blend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466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050806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R‑1234yf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HFO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4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64649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R‑1234ze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HFO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6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660363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R‑290 (Propane)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Natural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3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69779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R‑600a (Isobutane)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Natural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3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399663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R‑717 (Ammonia)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Natural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6563384"/>
                  </a:ext>
                </a:extLst>
              </a:tr>
              <a:tr h="2306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R‑744 (CO₂)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>
                          <a:effectLst/>
                        </a:rPr>
                        <a:t>Natural</a:t>
                      </a: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0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200" b="1">
                          <a:effectLst/>
                        </a:rPr>
                        <a:t>1</a:t>
                      </a:r>
                      <a:endParaRPr lang="en-GB" sz="1200">
                        <a:effectLst/>
                      </a:endParaRPr>
                    </a:p>
                  </a:txBody>
                  <a:tcPr marL="62091" marR="62091" marT="31046" marB="3104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54456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96B9B4A-E1D1-7DBB-2EED-935A73C8B7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52912"/>
              </p:ext>
            </p:extLst>
          </p:nvPr>
        </p:nvGraphicFramePr>
        <p:xfrm>
          <a:off x="9753600" y="1549597"/>
          <a:ext cx="2153479" cy="4391670"/>
        </p:xfrm>
        <a:graphic>
          <a:graphicData uri="http://schemas.openxmlformats.org/drawingml/2006/table">
            <a:tbl>
              <a:tblPr/>
              <a:tblGrid>
                <a:gridCol w="2153479">
                  <a:extLst>
                    <a:ext uri="{9D8B030D-6E8A-4147-A177-3AD203B41FA5}">
                      <a16:colId xmlns:a16="http://schemas.microsoft.com/office/drawing/2014/main" val="1914539215"/>
                    </a:ext>
                  </a:extLst>
                </a:gridCol>
              </a:tblGrid>
              <a:tr h="2098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 b="1">
                          <a:solidFill>
                            <a:schemeClr val="bg1"/>
                          </a:solidFill>
                          <a:effectLst/>
                        </a:rPr>
                        <a:t>Environmental Rating</a:t>
                      </a:r>
                      <a:endParaRPr lang="en-GB" sz="80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432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858707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🟥 Very high impact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1451601"/>
                  </a:ext>
                </a:extLst>
              </a:tr>
              <a:tr h="3564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 dirty="0">
                          <a:effectLst/>
                        </a:rPr>
                        <a:t>🟥 High GWP / low ODP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248713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🟧 Medium GWP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666720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🟥 High GWP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987283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🟧 Medium‑high GWP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985587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🟥 Very high GWP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635756"/>
                  </a:ext>
                </a:extLst>
              </a:tr>
              <a:tr h="3564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🟥 Very high GWP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210819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🟧 Medium‑high GWP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806683"/>
                  </a:ext>
                </a:extLst>
              </a:tr>
              <a:tr h="2099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🟥 High GWP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16468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🟩 Low GWP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392287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🟩 Ultra‑low GWP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076644"/>
                  </a:ext>
                </a:extLst>
              </a:tr>
              <a:tr h="2098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🟩 Ultra‑low GWP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229033"/>
                  </a:ext>
                </a:extLst>
              </a:tr>
              <a:tr h="3564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🟦 Natural refrigerant (very low GWP)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417416"/>
                  </a:ext>
                </a:extLst>
              </a:tr>
              <a:tr h="3564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🟦 Natural refrigerant (very low GWP)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38449"/>
                  </a:ext>
                </a:extLst>
              </a:tr>
              <a:tr h="3564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800">
                          <a:effectLst/>
                        </a:rPr>
                        <a:t>🟦 Natural refrigerant (zero GWP)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803239"/>
                  </a:ext>
                </a:extLst>
              </a:tr>
              <a:tr h="30112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800">
                          <a:effectLst/>
                        </a:rPr>
                        <a:t>🟦 Natural refrigerant (reference baseline GWP 1)</a:t>
                      </a:r>
                    </a:p>
                  </a:txBody>
                  <a:tcPr marL="54511" marR="54511" marT="27256" marB="27256" anchor="ctr">
                    <a:lnL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364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8682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50AF3-300D-3F14-6FA5-A9C512F1E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7EB227-B6CD-56D3-F239-B5B2B8AF64D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Lubricants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0D217A-2125-2C67-8081-841D3342256A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/>
              <a:t>Lubricants (compressor oils) must protect the compressor, ensure efficient operation, and remain stable throughout the system. </a:t>
            </a:r>
          </a:p>
          <a:p>
            <a:r>
              <a:rPr lang="en-GB"/>
              <a:t>The ideal lubricant should have the following properties:</a:t>
            </a:r>
          </a:p>
          <a:p>
            <a:pPr>
              <a:spcAft>
                <a:spcPts val="600"/>
              </a:spcAft>
            </a:pPr>
            <a:r>
              <a:rPr lang="en-GB" b="1"/>
              <a:t>1. Viscosity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Correct viscosity at both high and low temperatures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High viscosity index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Good film strength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760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4FF96-3A64-4B27-396C-30C48D8E4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FCB40AF-C1B9-5B7A-D1F5-E9D9DA011CDE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Lubricants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73511A-66BF-CB4C-DDB6-E078B7B1FC3F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b="1"/>
              <a:t>2. Chemical stability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Resists oxidation and thermal breakdown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Stable in the presence of refrigerant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/>
              <a:t>Low moisture absorption</a:t>
            </a:r>
          </a:p>
          <a:p>
            <a:pPr>
              <a:spcAft>
                <a:spcPts val="600"/>
              </a:spcAft>
            </a:pPr>
            <a:r>
              <a:rPr lang="en-GB" b="1"/>
              <a:t>3. Compatibility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Compatible with system materials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Compatible with the refrigerant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Does not cause swelling or deterioration of elastomers</a:t>
            </a:r>
          </a:p>
          <a:p>
            <a:r>
              <a:rPr lang="en-GB"/>
              <a:t>						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3757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5B6C4-D49F-76EA-0E2D-E76461216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0B3D5D8-7D49-ED5E-7CEC-AFB20E9BE81D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Lubricants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DC4DBD-EDF5-3C4E-987A-B3D9853CB238}"/>
              </a:ext>
            </a:extLst>
          </p:cNvPr>
          <p:cNvSpPr txBox="1">
            <a:spLocks/>
          </p:cNvSpPr>
          <p:nvPr/>
        </p:nvSpPr>
        <p:spPr>
          <a:xfrm>
            <a:off x="360000" y="153500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300"/>
              </a:spcAft>
            </a:pPr>
            <a:r>
              <a:rPr lang="en-GB" b="1" dirty="0"/>
              <a:t>4. Lubrication performance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High lubricity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Low foaming tendency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Good demulsibility</a:t>
            </a:r>
          </a:p>
          <a:p>
            <a:pPr>
              <a:spcAft>
                <a:spcPts val="300"/>
              </a:spcAft>
            </a:pPr>
            <a:r>
              <a:rPr lang="en-GB" b="1" dirty="0"/>
              <a:t>5. Electrical properties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High dielectric strength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Non‑conductive</a:t>
            </a:r>
          </a:p>
          <a:p>
            <a:pPr>
              <a:spcAft>
                <a:spcPts val="300"/>
              </a:spcAft>
            </a:pPr>
            <a:r>
              <a:rPr lang="en-GB" b="1" dirty="0"/>
              <a:t>6. Thermal properties</a:t>
            </a:r>
          </a:p>
          <a:p>
            <a:pPr marL="342900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dirty="0"/>
              <a:t>Good heat‑carrying ability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dirty="0"/>
              <a:t>Low pour point</a:t>
            </a:r>
          </a:p>
          <a:p>
            <a:r>
              <a:rPr lang="en-GB" dirty="0"/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1163901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AC044-433B-AC1A-EEA5-3602080DA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02B886A-83F2-89B9-0663-728D3885C0D6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Refrigerants and Lubricants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6F813F-F81F-25BF-0C6E-E5D007E9DCCD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0586296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dirty="0"/>
              <a:t>Refrigerants change state easily (liquid ↔ gas).</a:t>
            </a:r>
          </a:p>
          <a:p>
            <a:r>
              <a:rPr lang="en-GB" dirty="0"/>
              <a:t>Lubricants must tolerate chemical + temperature stresses.</a:t>
            </a:r>
          </a:p>
          <a:p>
            <a:r>
              <a:rPr lang="en-GB" dirty="0"/>
              <a:t>Common types: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ea typeface="Calibri"/>
                <a:cs typeface="Calibri"/>
              </a:rPr>
              <a:t>hydrofluorocarbons (HFC) </a:t>
            </a:r>
          </a:p>
          <a:p>
            <a:pPr marL="265113" indent="-265113">
              <a:buFont typeface="Arial" panose="020B0604020202020204" pitchFamily="34" charset="0"/>
              <a:buChar char="•"/>
            </a:pPr>
            <a:r>
              <a:rPr lang="en-GB" dirty="0">
                <a:ea typeface="Calibri"/>
                <a:cs typeface="Calibri"/>
              </a:rPr>
              <a:t>hydrofluoroolefins (HFO) </a:t>
            </a:r>
          </a:p>
          <a:p>
            <a:pPr marL="265113" indent="-265113">
              <a:buFont typeface="Arial" panose="020B0604020202020204" pitchFamily="34" charset="0"/>
              <a:buChar char="•"/>
            </a:pPr>
            <a:r>
              <a:rPr lang="en-GB" dirty="0">
                <a:ea typeface="Calibri"/>
                <a:cs typeface="Calibri"/>
              </a:rPr>
              <a:t>hydrocarbon (HC) natural refrigerants.</a:t>
            </a:r>
            <a:endParaRPr lang="en-GB" dirty="0"/>
          </a:p>
          <a:p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87156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D275F4-78A8-BCA9-A8CD-7D2888D30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A49FFA-7490-864A-FDFB-1907DDBCE52C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Lubricants – ideal properties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4969A1-DD25-61E7-E7AD-D8E518D40073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600"/>
              </a:spcAft>
            </a:pPr>
            <a:r>
              <a:rPr lang="en-GB" b="1"/>
              <a:t>7. Environmental and safety properties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Low toxicity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Low environmental impact</a:t>
            </a:r>
          </a:p>
          <a:p>
            <a:pPr marL="342900" indent="-3429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/>
              <a:t>Biodegradability (where applicable</a:t>
            </a:r>
            <a:r>
              <a:rPr lang="en-GB" dirty="0"/>
              <a:t>)</a:t>
            </a:r>
            <a:endParaRPr lang="en-GB"/>
          </a:p>
          <a:p>
            <a:pPr>
              <a:spcAft>
                <a:spcPts val="600"/>
              </a:spcAft>
            </a:pPr>
            <a:r>
              <a:rPr lang="en-GB" b="1"/>
              <a:t>8. Economic properties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Reasonable cost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Long service life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/>
              <a:t>Easily available and handled safely</a:t>
            </a:r>
          </a:p>
          <a:p>
            <a:r>
              <a:rPr lang="en-GB"/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15475404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96E9D5-B03F-190F-19AC-F65E67585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F65E1-D639-6710-9034-3364444E62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52000" y="972000"/>
            <a:ext cx="10488824" cy="648000"/>
          </a:xfrm>
        </p:spPr>
        <p:txBody>
          <a:bodyPr/>
          <a:lstStyle/>
          <a:p>
            <a:pPr lvl="3">
              <a:spcBef>
                <a:spcPct val="0"/>
              </a:spcBef>
              <a:buClrTx/>
              <a:buSzPct val="100000"/>
              <a:buFontTx/>
            </a:pPr>
            <a:r>
              <a:rPr lang="en-GB" sz="3600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A8090E-8FA3-327C-7B31-307339F46C7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60000" y="1800000"/>
            <a:ext cx="11136250" cy="4340786"/>
          </a:xfrm>
        </p:spPr>
        <p:txBody>
          <a:bodyPr spcFirstLastPara="1" wrap="square" lIns="0" tIns="0" rIns="0" bIns="0" anchor="t" anchorCtr="0">
            <a:normAutofit/>
          </a:bodyPr>
          <a:lstStyle/>
          <a:p>
            <a:pPr marL="0" indent="0" defTabSz="121606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/>
            </a:pPr>
            <a:r>
              <a:rPr lang="en-GB" sz="2400" dirty="0">
                <a:solidFill>
                  <a:srgbClr val="000000"/>
                </a:solidFill>
                <a:latin typeface="Arial" panose="020B0604020202020204" pitchFamily="34" charset="0"/>
              </a:rPr>
              <a:t>You should now be able to:</a:t>
            </a:r>
          </a:p>
          <a:p>
            <a:pPr marL="342900" marR="0" lvl="0" indent="-342900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Understand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apply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the principles of refrigerants and lubricants.</a:t>
            </a:r>
          </a:p>
          <a:p>
            <a:pPr marL="342900" marR="0" lvl="0" indent="-342900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Understand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and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use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primary and secondary refrigerants. </a:t>
            </a:r>
          </a:p>
          <a:p>
            <a:pPr marL="342900" marR="0" lvl="0" indent="-342900" algn="l" defTabSz="61054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Explain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their </a:t>
            </a:r>
            <a:r>
              <a:rPr kumimoji="0" lang="en-GB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environmental impact.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lt"/>
              <a:cs typeface="Arial"/>
            </a:endParaRPr>
          </a:p>
          <a:p>
            <a:pPr marL="0" indent="0">
              <a:lnSpc>
                <a:spcPct val="90000"/>
              </a:lnSpc>
              <a:spcBef>
                <a:spcPts val="1330"/>
              </a:spcBef>
            </a:pPr>
            <a:endParaRPr lang="en-GB" sz="2660" dirty="0"/>
          </a:p>
        </p:txBody>
      </p:sp>
    </p:spTree>
    <p:extLst>
      <p:ext uri="{BB962C8B-B14F-4D97-AF65-F5344CB8AC3E}">
        <p14:creationId xmlns:p14="http://schemas.microsoft.com/office/powerpoint/2010/main" val="31019071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F56A263D-E434-EDCC-27AC-438D9B696266}"/>
              </a:ext>
            </a:extLst>
          </p:cNvPr>
          <p:cNvSpPr txBox="1">
            <a:spLocks/>
          </p:cNvSpPr>
          <p:nvPr/>
        </p:nvSpPr>
        <p:spPr>
          <a:xfrm>
            <a:off x="2333381" y="1238769"/>
            <a:ext cx="7200899" cy="809261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indent="0" algn="ctr" defTabSz="685800">
              <a:lnSpc>
                <a:spcPct val="130000"/>
              </a:lnSpc>
              <a:spcBef>
                <a:spcPts val="750"/>
              </a:spcBef>
              <a:buFont typeface="Arial" panose="020B0604020202020204" pitchFamily="34" charset="0"/>
              <a:buNone/>
              <a:defRPr sz="4000">
                <a:solidFill>
                  <a:srgbClr val="3C3AFF"/>
                </a:solidFill>
                <a:latin typeface="Arial" panose="020B0604020202020204" pitchFamily="34" charset="0"/>
                <a:ea typeface="Enginuity" pitchFamily="2" charset="-128"/>
                <a:cs typeface="Arial" panose="020B060402020202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  <a:latin typeface="Poppins" pitchFamily="2" charset="77"/>
                <a:cs typeface="Poppins" pitchFamily="2" charset="77"/>
              </a:defRPr>
            </a:lvl5pPr>
            <a:lvl6pPr marL="18859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6pPr>
            <a:lvl7pPr marL="22288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7pPr>
            <a:lvl8pPr marL="25717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8pPr>
            <a:lvl9pPr marL="29146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/>
            </a:lvl9pPr>
          </a:lstStyle>
          <a:p>
            <a:pPr>
              <a:spcBef>
                <a:spcPts val="0"/>
              </a:spcBef>
            </a:pPr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2BC459-8F90-9431-CCA7-C0969E916C2B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Eduqas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8DAE341-9378-B5FD-34F6-35CFAD2E4CF4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</a:rPr>
              <a:t>Properties of refrigerants</a:t>
            </a:r>
            <a:endParaRPr lang="en-GB" sz="3600" b="1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205D8B-0098-6033-65D6-2A5EEB12D958}"/>
              </a:ext>
            </a:extLst>
          </p:cNvPr>
          <p:cNvSpPr txBox="1">
            <a:spLocks/>
          </p:cNvSpPr>
          <p:nvPr/>
        </p:nvSpPr>
        <p:spPr>
          <a:xfrm>
            <a:off x="359998" y="1618331"/>
            <a:ext cx="11381425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pPr>
              <a:spcAft>
                <a:spcPts val="0"/>
              </a:spcAft>
            </a:pPr>
            <a:r>
              <a:rPr lang="en-GB" dirty="0"/>
              <a:t>Refrigerants are the working fluids that absorb and release heat as they circulate through an air‑conditioning system. </a:t>
            </a:r>
          </a:p>
          <a:p>
            <a:pPr>
              <a:spcAft>
                <a:spcPts val="0"/>
              </a:spcAft>
            </a:pPr>
            <a:r>
              <a:rPr lang="en-GB" dirty="0"/>
              <a:t>Key properties include:</a:t>
            </a:r>
          </a:p>
          <a:p>
            <a:pPr>
              <a:spcAft>
                <a:spcPts val="0"/>
              </a:spcAft>
            </a:pPr>
            <a:r>
              <a:rPr lang="en-GB" b="1" dirty="0"/>
              <a:t>1. Thermodynamic properties</a:t>
            </a:r>
          </a:p>
          <a:p>
            <a:pPr>
              <a:spcAft>
                <a:spcPts val="0"/>
              </a:spcAft>
            </a:pPr>
            <a:endParaRPr lang="en-GB" dirty="0"/>
          </a:p>
          <a:p>
            <a:pPr>
              <a:spcAft>
                <a:spcPts val="600"/>
              </a:spcAft>
            </a:pPr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802E5E8-A669-E027-C83F-FD0B7515C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801825"/>
              </p:ext>
            </p:extLst>
          </p:nvPr>
        </p:nvGraphicFramePr>
        <p:xfrm>
          <a:off x="648358" y="3314761"/>
          <a:ext cx="10617137" cy="2669288"/>
        </p:xfrm>
        <a:graphic>
          <a:graphicData uri="http://schemas.openxmlformats.org/drawingml/2006/table">
            <a:tbl>
              <a:tblPr firstRow="1" firstCol="1" bandRow="1"/>
              <a:tblGrid>
                <a:gridCol w="3936406">
                  <a:extLst>
                    <a:ext uri="{9D8B030D-6E8A-4147-A177-3AD203B41FA5}">
                      <a16:colId xmlns:a16="http://schemas.microsoft.com/office/drawing/2014/main" val="26759954"/>
                    </a:ext>
                  </a:extLst>
                </a:gridCol>
                <a:gridCol w="6680731">
                  <a:extLst>
                    <a:ext uri="{9D8B030D-6E8A-4147-A177-3AD203B41FA5}">
                      <a16:colId xmlns:a16="http://schemas.microsoft.com/office/drawing/2014/main" val="2901104786"/>
                    </a:ext>
                  </a:extLst>
                </a:gridCol>
              </a:tblGrid>
              <a:tr h="6562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Boiling point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Should be low at atmospheric pressure so the refrigerant can evaporate at low temperatures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3765497"/>
                  </a:ext>
                </a:extLst>
              </a:tr>
              <a:tr h="632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Latent heat of vaporisation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High latent heat allows more cooling per kilogram of refrigerant</a:t>
                      </a:r>
                      <a:endParaRPr lang="en-GB" sz="1800" kern="100" dirty="0">
                        <a:effectLst/>
                        <a:latin typeface="Arial" panose="020B060402020202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9940584"/>
                  </a:ext>
                </a:extLst>
              </a:tr>
              <a:tr h="632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Operating pressures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Should be compatible with system components, safe, and efficient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055292"/>
                  </a:ext>
                </a:extLst>
              </a:tr>
              <a:tr h="6325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Critical temperature and pressure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800" kern="100" dirty="0"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</a:rPr>
                        <a:t>Higher critical temperature improves efficiency in warmer climates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0698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754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4E7E4C-795F-48A9-CA6E-305CEE9824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C662400-3D53-1C9B-C608-116EA0E04F0B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 dirty="0">
                <a:solidFill>
                  <a:srgbClr val="FC4421"/>
                </a:solidFill>
              </a:rPr>
              <a:t>Properties of refrigerants</a:t>
            </a:r>
            <a:endParaRPr lang="en-GB" sz="3600" b="1" dirty="0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B6DD2F-8FED-9349-BD39-926391B079E7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0380824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2. Chemical properties</a:t>
            </a:r>
          </a:p>
          <a:p>
            <a:pPr>
              <a:spcAft>
                <a:spcPts val="600"/>
              </a:spcAft>
            </a:pPr>
            <a:endParaRPr lang="en-GB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41B3257-F25A-904D-0FD8-25E823A34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2016485"/>
              </p:ext>
            </p:extLst>
          </p:nvPr>
        </p:nvGraphicFramePr>
        <p:xfrm>
          <a:off x="1568135" y="2623931"/>
          <a:ext cx="7964556" cy="2981739"/>
        </p:xfrm>
        <a:graphic>
          <a:graphicData uri="http://schemas.openxmlformats.org/drawingml/2006/table">
            <a:tbl>
              <a:tblPr firstRow="1" firstCol="1" bandRow="1"/>
              <a:tblGrid>
                <a:gridCol w="1775791">
                  <a:extLst>
                    <a:ext uri="{9D8B030D-6E8A-4147-A177-3AD203B41FA5}">
                      <a16:colId xmlns:a16="http://schemas.microsoft.com/office/drawing/2014/main" val="4274853293"/>
                    </a:ext>
                  </a:extLst>
                </a:gridCol>
                <a:gridCol w="6188765">
                  <a:extLst>
                    <a:ext uri="{9D8B030D-6E8A-4147-A177-3AD203B41FA5}">
                      <a16:colId xmlns:a16="http://schemas.microsoft.com/office/drawing/2014/main" val="2349737650"/>
                    </a:ext>
                  </a:extLst>
                </a:gridCol>
              </a:tblGrid>
              <a:tr h="993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Stability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Must remain stable and not decompose under normal temperatures and pressures inside the system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9555997"/>
                  </a:ext>
                </a:extLst>
              </a:tr>
              <a:tr h="993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Non</a:t>
                      </a: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  <a:cs typeface="Cambria Math" panose="02040503050406030204" pitchFamily="18" charset="0"/>
                        </a:rPr>
                        <a:t>‑</a:t>
                      </a: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corrosive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Should not corrode metals or degrade plastics and elastomers used in piping and seals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3719286"/>
                  </a:ext>
                </a:extLst>
              </a:tr>
              <a:tr h="993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Compatibility with lubricants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The refrigerant must mix appropriately with the compressor oil to ensure proper lubrication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4805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521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0A34C2-0749-6FDC-FCC2-0F4D6FC6E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175ED9-F34E-DAE0-CF78-0D21A99CCE39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</a:rPr>
              <a:t>Properties of refrigerants</a:t>
            </a:r>
            <a:endParaRPr lang="en-GB" sz="3600" b="1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E327BC-AED5-BBE8-39E5-581A2767CF2B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0380824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3. Safety properties</a:t>
            </a:r>
          </a:p>
          <a:p>
            <a:pPr>
              <a:spcAft>
                <a:spcPts val="600"/>
              </a:spcAft>
            </a:pPr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4944CE7-AC6C-56FC-B199-77C016AC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06768"/>
              </p:ext>
            </p:extLst>
          </p:nvPr>
        </p:nvGraphicFramePr>
        <p:xfrm>
          <a:off x="1568135" y="2623931"/>
          <a:ext cx="7964556" cy="2186608"/>
        </p:xfrm>
        <a:graphic>
          <a:graphicData uri="http://schemas.openxmlformats.org/drawingml/2006/table">
            <a:tbl>
              <a:tblPr firstRow="1" firstCol="1" bandRow="1"/>
              <a:tblGrid>
                <a:gridCol w="2159351">
                  <a:extLst>
                    <a:ext uri="{9D8B030D-6E8A-4147-A177-3AD203B41FA5}">
                      <a16:colId xmlns:a16="http://schemas.microsoft.com/office/drawing/2014/main" val="629085793"/>
                    </a:ext>
                  </a:extLst>
                </a:gridCol>
                <a:gridCol w="5805205">
                  <a:extLst>
                    <a:ext uri="{9D8B030D-6E8A-4147-A177-3AD203B41FA5}">
                      <a16:colId xmlns:a16="http://schemas.microsoft.com/office/drawing/2014/main" val="177902780"/>
                    </a:ext>
                  </a:extLst>
                </a:gridCol>
              </a:tblGrid>
              <a:tr h="9276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Toxicity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Modern refrigerants aim to be low-toxicity to protect building occupants and service technicians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747291"/>
                  </a:ext>
                </a:extLst>
              </a:tr>
              <a:tr h="12589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Flammability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Some newer low</a:t>
                      </a: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  <a:cs typeface="Cambria Math" panose="02040503050406030204" pitchFamily="18" charset="0"/>
                        </a:rPr>
                        <a:t>‑</a:t>
                      </a: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GWP refrigerants (e.g. R</a:t>
                      </a: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  <a:cs typeface="Cambria Math" panose="02040503050406030204" pitchFamily="18" charset="0"/>
                        </a:rPr>
                        <a:t>‑</a:t>
                      </a: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32) are mildly flammable and classified under ASHRAE safety groups</a:t>
                      </a:r>
                      <a:endParaRPr lang="en-GB" sz="2000" kern="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0897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973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58B357-74B9-4483-B6C4-550989612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97FEB8-B693-654C-42FD-999C5B61EDC1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</a:rPr>
              <a:t>Properties of refrigerants</a:t>
            </a:r>
            <a:endParaRPr lang="en-GB" sz="3600" b="1">
              <a:solidFill>
                <a:srgbClr val="FC44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550449-44ED-883B-F168-14D4DE708ADA}"/>
              </a:ext>
            </a:extLst>
          </p:cNvPr>
          <p:cNvSpPr txBox="1">
            <a:spLocks/>
          </p:cNvSpPr>
          <p:nvPr/>
        </p:nvSpPr>
        <p:spPr>
          <a:xfrm>
            <a:off x="360001" y="1800049"/>
            <a:ext cx="10380824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 b="1"/>
              <a:t>4. Environmental properties</a:t>
            </a:r>
          </a:p>
          <a:p>
            <a:pPr>
              <a:spcAft>
                <a:spcPts val="600"/>
              </a:spcAft>
            </a:pPr>
            <a:endParaRPr lang="en-GB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CE39BC-C4F0-4A96-090F-255F2E6B0B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005690"/>
              </p:ext>
            </p:extLst>
          </p:nvPr>
        </p:nvGraphicFramePr>
        <p:xfrm>
          <a:off x="1577009" y="2623931"/>
          <a:ext cx="7955682" cy="2112646"/>
        </p:xfrm>
        <a:graphic>
          <a:graphicData uri="http://schemas.openxmlformats.org/drawingml/2006/table">
            <a:tbl>
              <a:tblPr firstRow="1" firstCol="1" bandRow="1"/>
              <a:tblGrid>
                <a:gridCol w="2150477">
                  <a:extLst>
                    <a:ext uri="{9D8B030D-6E8A-4147-A177-3AD203B41FA5}">
                      <a16:colId xmlns:a16="http://schemas.microsoft.com/office/drawing/2014/main" val="629085793"/>
                    </a:ext>
                  </a:extLst>
                </a:gridCol>
                <a:gridCol w="5805205">
                  <a:extLst>
                    <a:ext uri="{9D8B030D-6E8A-4147-A177-3AD203B41FA5}">
                      <a16:colId xmlns:a16="http://schemas.microsoft.com/office/drawing/2014/main" val="177902780"/>
                    </a:ext>
                  </a:extLst>
                </a:gridCol>
              </a:tblGrid>
              <a:tr h="60404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 dirty="0">
                          <a:effectLst/>
                          <a:latin typeface="+mn-lt"/>
                          <a:ea typeface="Aptos" panose="020B0004020202020204" pitchFamily="34" charset="0"/>
                        </a:rPr>
                        <a:t>Ozone Depletion Potential (ODP)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000" kern="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pt-BR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Should be zero – e.g. R‑410A, R‑32, R‑134a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000" kern="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747291"/>
                  </a:ext>
                </a:extLst>
              </a:tr>
              <a:tr h="3451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Global Warming Potential (GWP)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000" kern="10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2000" kern="100">
                          <a:effectLst/>
                          <a:latin typeface="+mn-lt"/>
                          <a:ea typeface="Aptos" panose="020B0004020202020204" pitchFamily="34" charset="0"/>
                        </a:rPr>
                        <a:t>Increasingly important – newer refrigerants aim for low GWP (e.g. R‑32, R‑1234yf)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2000" kern="100" dirty="0">
                        <a:effectLst/>
                        <a:latin typeface="+mn-lt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0897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216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F8516-AED6-3749-2AD8-CE54EEC19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23AC7DC-3D16-1F6F-B236-94A697DF8BC8}"/>
              </a:ext>
            </a:extLst>
          </p:cNvPr>
          <p:cNvSpPr txBox="1">
            <a:spLocks/>
          </p:cNvSpPr>
          <p:nvPr/>
        </p:nvSpPr>
        <p:spPr>
          <a:xfrm>
            <a:off x="252000" y="972000"/>
            <a:ext cx="10488824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3">
              <a:spcBef>
                <a:spcPct val="0"/>
              </a:spcBef>
              <a:buSzPct val="100000"/>
            </a:pPr>
            <a:r>
              <a:rPr lang="en-GB" sz="3600" b="1">
                <a:solidFill>
                  <a:srgbClr val="FC44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 of lubricants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A93502-6251-289E-A641-6B40337652DE}"/>
              </a:ext>
            </a:extLst>
          </p:cNvPr>
          <p:cNvSpPr txBox="1">
            <a:spLocks/>
          </p:cNvSpPr>
          <p:nvPr/>
        </p:nvSpPr>
        <p:spPr>
          <a:xfrm>
            <a:off x="360000" y="1800049"/>
            <a:ext cx="11658739" cy="255377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 defTabSz="1216061" fontAlgn="base">
              <a:lnSpc>
                <a:spcPct val="110000"/>
              </a:lnSpc>
              <a:spcAft>
                <a:spcPts val="1200"/>
              </a:spcAft>
              <a:buClr>
                <a:srgbClr val="000000">
                  <a:lumMod val="100000"/>
                </a:srgbClr>
              </a:buClr>
              <a:buSzPct val="100000"/>
              <a:defRPr sz="2400" kern="0">
                <a:solidFill>
                  <a:srgbClr val="000000"/>
                </a:solidFill>
                <a:latin typeface="Arial" panose="020B0604020202020204" pitchFamily="34" charset="0"/>
                <a:ea typeface="ＭＳ Ｐゴシック" charset="-128"/>
                <a:cs typeface="Arial"/>
              </a:defRPr>
            </a:lvl1pPr>
          </a:lstStyle>
          <a:p>
            <a:r>
              <a:rPr lang="en-GB"/>
              <a:t>Lubricants ensure the compressor operates smoothly and reliably. Their properties must match the refrigerant and compressor type.</a:t>
            </a:r>
          </a:p>
          <a:p>
            <a:endParaRPr lang="en-GB"/>
          </a:p>
          <a:p>
            <a:r>
              <a:rPr lang="en-GB" b="1"/>
              <a:t>1. Viscosity</a:t>
            </a:r>
          </a:p>
          <a:p>
            <a:r>
              <a:rPr lang="en-GB"/>
              <a:t>Must maintain enough thickness (film strength) to lubricate moving parts.</a:t>
            </a:r>
          </a:p>
          <a:p>
            <a:r>
              <a:rPr lang="en-GB"/>
              <a:t>Must not become too thick in cold conditions or too thin in hot conditions.</a:t>
            </a:r>
          </a:p>
        </p:txBody>
      </p:sp>
    </p:spTree>
    <p:extLst>
      <p:ext uri="{BB962C8B-B14F-4D97-AF65-F5344CB8AC3E}">
        <p14:creationId xmlns:p14="http://schemas.microsoft.com/office/powerpoint/2010/main" val="3111074275"/>
      </p:ext>
    </p:extLst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832205e32a907e2b901827440804e3f3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c22a215f315dbc2c33a9704aefd3c278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95F9A2-395E-417C-ABCB-106D2BA5E9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2B8C262-ED8D-4D1A-BF4D-DBE9A6F76DF4}">
  <ds:schemaRefs>
    <ds:schemaRef ds:uri="http://purl.org/dc/elements/1.1/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7c04300a-231c-4281-9146-a98f6f4a7aff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0B3EAC62-FC87-4EBD-A98C-4C5F6D6CD69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8330bda6-d095-477b-8893-df3ed8791773}" enabled="1" method="Privileged" siteId="{b6d3492e-0aa1-4a60-840d-b706a96e670d}" removed="0"/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EAL ppt template</Template>
  <TotalTime>0</TotalTime>
  <Words>2656</Words>
  <Application>Microsoft Office PowerPoint</Application>
  <PresentationFormat>Custom</PresentationFormat>
  <Paragraphs>464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Aptos</vt:lpstr>
      <vt:lpstr>Arial</vt:lpstr>
      <vt:lpstr>Calibri</vt:lpstr>
      <vt:lpstr>inherit</vt:lpstr>
      <vt:lpstr>Poppins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Enginuity Slides White Background</dc:title>
  <dc:subject/>
  <dc:creator>Bonita Searle-Barnes</dc:creator>
  <cp:keywords/>
  <dc:description/>
  <cp:lastModifiedBy>Williams, Sian</cp:lastModifiedBy>
  <cp:revision>1</cp:revision>
  <cp:lastPrinted>2019-11-04T14:13:55Z</cp:lastPrinted>
  <dcterms:created xsi:type="dcterms:W3CDTF">2023-02-10T12:36:55Z</dcterms:created>
  <dcterms:modified xsi:type="dcterms:W3CDTF">2026-03-26T13:00:11Z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</Properties>
</file>