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17" r:id="rId4"/>
  </p:sldMasterIdLst>
  <p:notesMasterIdLst>
    <p:notesMasterId r:id="rId42"/>
  </p:notesMasterIdLst>
  <p:handoutMasterIdLst>
    <p:handoutMasterId r:id="rId43"/>
  </p:handoutMasterIdLst>
  <p:sldIdLst>
    <p:sldId id="462" r:id="rId5"/>
    <p:sldId id="533" r:id="rId6"/>
    <p:sldId id="496" r:id="rId7"/>
    <p:sldId id="867" r:id="rId8"/>
    <p:sldId id="829" r:id="rId9"/>
    <p:sldId id="880" r:id="rId10"/>
    <p:sldId id="881" r:id="rId11"/>
    <p:sldId id="882" r:id="rId12"/>
    <p:sldId id="883" r:id="rId13"/>
    <p:sldId id="934" r:id="rId14"/>
    <p:sldId id="935" r:id="rId15"/>
    <p:sldId id="936" r:id="rId16"/>
    <p:sldId id="929" r:id="rId17"/>
    <p:sldId id="914" r:id="rId18"/>
    <p:sldId id="937" r:id="rId19"/>
    <p:sldId id="938" r:id="rId20"/>
    <p:sldId id="915" r:id="rId21"/>
    <p:sldId id="916" r:id="rId22"/>
    <p:sldId id="924" r:id="rId23"/>
    <p:sldId id="925" r:id="rId24"/>
    <p:sldId id="939" r:id="rId25"/>
    <p:sldId id="917" r:id="rId26"/>
    <p:sldId id="930" r:id="rId27"/>
    <p:sldId id="931" r:id="rId28"/>
    <p:sldId id="932" r:id="rId29"/>
    <p:sldId id="933" r:id="rId30"/>
    <p:sldId id="926" r:id="rId31"/>
    <p:sldId id="918" r:id="rId32"/>
    <p:sldId id="919" r:id="rId33"/>
    <p:sldId id="920" r:id="rId34"/>
    <p:sldId id="921" r:id="rId35"/>
    <p:sldId id="940" r:id="rId36"/>
    <p:sldId id="941" r:id="rId37"/>
    <p:sldId id="942" r:id="rId38"/>
    <p:sldId id="943" r:id="rId39"/>
    <p:sldId id="904" r:id="rId40"/>
    <p:sldId id="512" r:id="rId41"/>
  </p:sldIdLst>
  <p:sldSz cx="12239625" cy="6840538"/>
  <p:notesSz cx="6858000" cy="9144000"/>
  <p:defaultTextStyle>
    <a:defPPr>
      <a:defRPr lang="en-US"/>
    </a:defPPr>
    <a:lvl1pPr marL="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1pPr>
    <a:lvl2pPr marL="61054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2pPr>
    <a:lvl3pPr marL="122109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3pPr>
    <a:lvl4pPr marL="183163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4pPr>
    <a:lvl5pPr marL="244218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5pPr>
    <a:lvl6pPr marL="305272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82204D-4A0B-FB87-22B0-EFD1E15448D1}" name="Bonita Searle-Barnes" initials="BSB" userId="S::bonita.searle-barnes@eal.org.uk::e782127f-826a-4a83-a372-afedaa2e0d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3C3AFE"/>
    <a:srgbClr val="3432E1"/>
    <a:srgbClr val="170030"/>
    <a:srgbClr val="3C3AFF"/>
    <a:srgbClr val="3B3AFF"/>
    <a:srgbClr val="21C79D"/>
    <a:srgbClr val="170130"/>
    <a:srgbClr val="6ECEAE"/>
    <a:srgbClr val="B9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69751D-2F75-40AF-8973-30AB911D4348}" v="1" dt="2026-03-26T12:59:27.2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3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50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undo custSel modSld">
      <pc:chgData name="John, Catherine" userId="36b10958-3fe6-4d82-9cee-736ae9074b3f" providerId="ADAL" clId="{7CE9EBFF-1EB6-4E95-820E-35801409E55C}" dt="2026-03-23T11:44:31.239" v="204" actId="20577"/>
      <pc:docMkLst>
        <pc:docMk/>
      </pc:docMkLst>
      <pc:sldChg chg="modNotesTx">
        <pc:chgData name="John, Catherine" userId="36b10958-3fe6-4d82-9cee-736ae9074b3f" providerId="ADAL" clId="{7CE9EBFF-1EB6-4E95-820E-35801409E55C}" dt="2026-03-23T11:33:02.567" v="19" actId="6549"/>
        <pc:sldMkLst>
          <pc:docMk/>
          <pc:sldMk cId="963223318" sldId="496"/>
        </pc:sldMkLst>
      </pc:sldChg>
      <pc:sldChg chg="modSp mod">
        <pc:chgData name="John, Catherine" userId="36b10958-3fe6-4d82-9cee-736ae9074b3f" providerId="ADAL" clId="{7CE9EBFF-1EB6-4E95-820E-35801409E55C}" dt="2026-03-23T11:33:19.638" v="21" actId="20577"/>
        <pc:sldMkLst>
          <pc:docMk/>
          <pc:sldMk cId="2468715690" sldId="867"/>
        </pc:sldMkLst>
        <pc:spChg chg="mod">
          <ac:chgData name="John, Catherine" userId="36b10958-3fe6-4d82-9cee-736ae9074b3f" providerId="ADAL" clId="{7CE9EBFF-1EB6-4E95-820E-35801409E55C}" dt="2026-03-23T11:33:19.638" v="21" actId="20577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John, Catherine" userId="36b10958-3fe6-4d82-9cee-736ae9074b3f" providerId="ADAL" clId="{7CE9EBFF-1EB6-4E95-820E-35801409E55C}" dt="2026-03-23T11:34:31.539" v="22" actId="5793"/>
        <pc:sldMkLst>
          <pc:docMk/>
          <pc:sldMk cId="1214631198" sldId="882"/>
        </pc:sldMkLst>
        <pc:spChg chg="mod">
          <ac:chgData name="John, Catherine" userId="36b10958-3fe6-4d82-9cee-736ae9074b3f" providerId="ADAL" clId="{7CE9EBFF-1EB6-4E95-820E-35801409E55C}" dt="2026-03-23T11:34:31.539" v="22" actId="5793"/>
          <ac:spMkLst>
            <pc:docMk/>
            <pc:sldMk cId="1214631198" sldId="882"/>
            <ac:spMk id="6" creationId="{72235E17-AD2A-ED7B-25B6-03C21D3AF530}"/>
          </ac:spMkLst>
        </pc:spChg>
      </pc:sldChg>
      <pc:sldChg chg="modSp mod">
        <pc:chgData name="John, Catherine" userId="36b10958-3fe6-4d82-9cee-736ae9074b3f" providerId="ADAL" clId="{7CE9EBFF-1EB6-4E95-820E-35801409E55C}" dt="2026-03-23T11:38:51.583" v="63" actId="20577"/>
        <pc:sldMkLst>
          <pc:docMk/>
          <pc:sldMk cId="4214850842" sldId="915"/>
        </pc:sldMkLst>
        <pc:spChg chg="mod">
          <ac:chgData name="John, Catherine" userId="36b10958-3fe6-4d82-9cee-736ae9074b3f" providerId="ADAL" clId="{7CE9EBFF-1EB6-4E95-820E-35801409E55C}" dt="2026-03-23T11:38:51.583" v="63" actId="20577"/>
          <ac:spMkLst>
            <pc:docMk/>
            <pc:sldMk cId="4214850842" sldId="915"/>
            <ac:spMk id="6" creationId="{9D9A14CD-24C2-9429-7C13-CE94F04D1D23}"/>
          </ac:spMkLst>
        </pc:spChg>
      </pc:sldChg>
      <pc:sldChg chg="modSp mod">
        <pc:chgData name="John, Catherine" userId="36b10958-3fe6-4d82-9cee-736ae9074b3f" providerId="ADAL" clId="{7CE9EBFF-1EB6-4E95-820E-35801409E55C}" dt="2026-03-23T11:44:31.239" v="204" actId="20577"/>
        <pc:sldMkLst>
          <pc:docMk/>
          <pc:sldMk cId="1967375779" sldId="921"/>
        </pc:sldMkLst>
        <pc:spChg chg="mod">
          <ac:chgData name="John, Catherine" userId="36b10958-3fe6-4d82-9cee-736ae9074b3f" providerId="ADAL" clId="{7CE9EBFF-1EB6-4E95-820E-35801409E55C}" dt="2026-03-23T11:44:31.239" v="204" actId="20577"/>
          <ac:spMkLst>
            <pc:docMk/>
            <pc:sldMk cId="1967375779" sldId="921"/>
            <ac:spMk id="6" creationId="{2373511A-66BF-CB4C-DDB6-E078B7B1FC3F}"/>
          </ac:spMkLst>
        </pc:spChg>
      </pc:sldChg>
      <pc:sldChg chg="modSp mod">
        <pc:chgData name="John, Catherine" userId="36b10958-3fe6-4d82-9cee-736ae9074b3f" providerId="ADAL" clId="{7CE9EBFF-1EB6-4E95-820E-35801409E55C}" dt="2026-03-23T11:39:51.545" v="71"/>
        <pc:sldMkLst>
          <pc:docMk/>
          <pc:sldMk cId="92563543" sldId="925"/>
        </pc:sldMkLst>
        <pc:spChg chg="mod">
          <ac:chgData name="John, Catherine" userId="36b10958-3fe6-4d82-9cee-736ae9074b3f" providerId="ADAL" clId="{7CE9EBFF-1EB6-4E95-820E-35801409E55C}" dt="2026-03-23T11:39:51.545" v="71"/>
          <ac:spMkLst>
            <pc:docMk/>
            <pc:sldMk cId="92563543" sldId="925"/>
            <ac:spMk id="6" creationId="{CD32957A-9166-3C52-728A-A5434BB1288A}"/>
          </ac:spMkLst>
        </pc:spChg>
      </pc:sldChg>
      <pc:sldChg chg="modSp mod">
        <pc:chgData name="John, Catherine" userId="36b10958-3fe6-4d82-9cee-736ae9074b3f" providerId="ADAL" clId="{7CE9EBFF-1EB6-4E95-820E-35801409E55C}" dt="2026-03-23T11:42:03.538" v="98"/>
        <pc:sldMkLst>
          <pc:docMk/>
          <pc:sldMk cId="581725389" sldId="926"/>
        </pc:sldMkLst>
        <pc:spChg chg="mod">
          <ac:chgData name="John, Catherine" userId="36b10958-3fe6-4d82-9cee-736ae9074b3f" providerId="ADAL" clId="{7CE9EBFF-1EB6-4E95-820E-35801409E55C}" dt="2026-03-23T11:41:48.708" v="88" actId="6549"/>
          <ac:spMkLst>
            <pc:docMk/>
            <pc:sldMk cId="581725389" sldId="926"/>
            <ac:spMk id="3" creationId="{39DE1E17-348F-4B60-1767-70E59F29FD73}"/>
          </ac:spMkLst>
        </pc:spChg>
        <pc:spChg chg="mod">
          <ac:chgData name="John, Catherine" userId="36b10958-3fe6-4d82-9cee-736ae9074b3f" providerId="ADAL" clId="{7CE9EBFF-1EB6-4E95-820E-35801409E55C}" dt="2026-03-23T11:42:03.538" v="98"/>
          <ac:spMkLst>
            <pc:docMk/>
            <pc:sldMk cId="581725389" sldId="926"/>
            <ac:spMk id="6" creationId="{499BA5EC-0BE7-BBB7-E3E7-CF6C9076AA01}"/>
          </ac:spMkLst>
        </pc:spChg>
      </pc:sldChg>
      <pc:sldChg chg="modSp mod">
        <pc:chgData name="John, Catherine" userId="36b10958-3fe6-4d82-9cee-736ae9074b3f" providerId="ADAL" clId="{7CE9EBFF-1EB6-4E95-820E-35801409E55C}" dt="2026-03-23T11:41:20.715" v="85" actId="6549"/>
        <pc:sldMkLst>
          <pc:docMk/>
          <pc:sldMk cId="1965362085" sldId="933"/>
        </pc:sldMkLst>
        <pc:spChg chg="mod">
          <ac:chgData name="John, Catherine" userId="36b10958-3fe6-4d82-9cee-736ae9074b3f" providerId="ADAL" clId="{7CE9EBFF-1EB6-4E95-820E-35801409E55C}" dt="2026-03-23T11:41:20.715" v="85" actId="6549"/>
          <ac:spMkLst>
            <pc:docMk/>
            <pc:sldMk cId="1965362085" sldId="933"/>
            <ac:spMk id="2" creationId="{51A26B9A-70CA-F26A-52DA-A3B226FBB7DA}"/>
          </ac:spMkLst>
        </pc:spChg>
      </pc:sldChg>
      <pc:sldChg chg="modSp mod">
        <pc:chgData name="John, Catherine" userId="36b10958-3fe6-4d82-9cee-736ae9074b3f" providerId="ADAL" clId="{7CE9EBFF-1EB6-4E95-820E-35801409E55C}" dt="2026-03-23T11:35:06.474" v="28" actId="6549"/>
        <pc:sldMkLst>
          <pc:docMk/>
          <pc:sldMk cId="3619013338" sldId="934"/>
        </pc:sldMkLst>
        <pc:spChg chg="mod">
          <ac:chgData name="John, Catherine" userId="36b10958-3fe6-4d82-9cee-736ae9074b3f" providerId="ADAL" clId="{7CE9EBFF-1EB6-4E95-820E-35801409E55C}" dt="2026-03-23T11:35:06.474" v="28" actId="6549"/>
          <ac:spMkLst>
            <pc:docMk/>
            <pc:sldMk cId="3619013338" sldId="934"/>
            <ac:spMk id="6" creationId="{CFEA4847-0D93-6DD9-B312-6D0E67B8298B}"/>
          </ac:spMkLst>
        </pc:spChg>
      </pc:sldChg>
      <pc:sldChg chg="modSp mod">
        <pc:chgData name="John, Catherine" userId="36b10958-3fe6-4d82-9cee-736ae9074b3f" providerId="ADAL" clId="{7CE9EBFF-1EB6-4E95-820E-35801409E55C}" dt="2026-03-23T11:38:18.398" v="42" actId="20577"/>
        <pc:sldMkLst>
          <pc:docMk/>
          <pc:sldMk cId="3642319349" sldId="937"/>
        </pc:sldMkLst>
        <pc:spChg chg="mod">
          <ac:chgData name="John, Catherine" userId="36b10958-3fe6-4d82-9cee-736ae9074b3f" providerId="ADAL" clId="{7CE9EBFF-1EB6-4E95-820E-35801409E55C}" dt="2026-03-23T11:38:18.398" v="42" actId="20577"/>
          <ac:spMkLst>
            <pc:docMk/>
            <pc:sldMk cId="3642319349" sldId="937"/>
            <ac:spMk id="6" creationId="{6A55EFDC-FF49-01AA-4A53-25B0C3BEE0AA}"/>
          </ac:spMkLst>
        </pc:spChg>
      </pc:sldChg>
      <pc:sldChg chg="modSp mod">
        <pc:chgData name="John, Catherine" userId="36b10958-3fe6-4d82-9cee-736ae9074b3f" providerId="ADAL" clId="{7CE9EBFF-1EB6-4E95-820E-35801409E55C}" dt="2026-03-23T11:38:38.165" v="59" actId="20577"/>
        <pc:sldMkLst>
          <pc:docMk/>
          <pc:sldMk cId="2360574817" sldId="938"/>
        </pc:sldMkLst>
        <pc:spChg chg="mod">
          <ac:chgData name="John, Catherine" userId="36b10958-3fe6-4d82-9cee-736ae9074b3f" providerId="ADAL" clId="{7CE9EBFF-1EB6-4E95-820E-35801409E55C}" dt="2026-03-23T11:38:38.165" v="59" actId="20577"/>
          <ac:spMkLst>
            <pc:docMk/>
            <pc:sldMk cId="2360574817" sldId="938"/>
            <ac:spMk id="6" creationId="{DB25CB06-F785-04FF-723A-8D7DA2D7DF63}"/>
          </ac:spMkLst>
        </pc:spChg>
      </pc:sldChg>
      <pc:sldChg chg="modSp mod">
        <pc:chgData name="John, Catherine" userId="36b10958-3fe6-4d82-9cee-736ae9074b3f" providerId="ADAL" clId="{7CE9EBFF-1EB6-4E95-820E-35801409E55C}" dt="2026-03-23T11:40:14.707" v="79"/>
        <pc:sldMkLst>
          <pc:docMk/>
          <pc:sldMk cId="2986143998" sldId="939"/>
        </pc:sldMkLst>
        <pc:spChg chg="mod">
          <ac:chgData name="John, Catherine" userId="36b10958-3fe6-4d82-9cee-736ae9074b3f" providerId="ADAL" clId="{7CE9EBFF-1EB6-4E95-820E-35801409E55C}" dt="2026-03-23T11:40:14.707" v="79"/>
          <ac:spMkLst>
            <pc:docMk/>
            <pc:sldMk cId="2986143998" sldId="939"/>
            <ac:spMk id="6" creationId="{B3CE4D12-9949-245C-61D9-E10E76948BC7}"/>
          </ac:spMkLst>
        </pc:spChg>
      </pc:sldChg>
    </pc:docChg>
  </pc:docChgLst>
  <pc:docChgLst>
    <pc:chgData name="Williams, Sian" userId="f643701a-3517-4348-bd1c-bbad90f72c55" providerId="ADAL" clId="{66DBB4B2-6617-4A67-9DB0-51A02D214305}"/>
    <pc:docChg chg="modSld modMainMaster">
      <pc:chgData name="Williams, Sian" userId="f643701a-3517-4348-bd1c-bbad90f72c55" providerId="ADAL" clId="{66DBB4B2-6617-4A67-9DB0-51A02D214305}" dt="2026-03-26T12:59:39.597" v="44" actId="20577"/>
      <pc:docMkLst>
        <pc:docMk/>
      </pc:docMkLst>
      <pc:sldChg chg="modSp">
        <pc:chgData name="Williams, Sian" userId="f643701a-3517-4348-bd1c-bbad90f72c55" providerId="ADAL" clId="{66DBB4B2-6617-4A67-9DB0-51A02D214305}" dt="2026-03-26T12:59:27.288" v="33"/>
        <pc:sldMkLst>
          <pc:docMk/>
          <pc:sldMk cId="4139293381" sldId="462"/>
        </pc:sldMkLst>
        <pc:spChg chg="mod">
          <ac:chgData name="Williams, Sian" userId="f643701a-3517-4348-bd1c-bbad90f72c55" providerId="ADAL" clId="{66DBB4B2-6617-4A67-9DB0-51A02D214305}" dt="2026-03-26T12:59:27.288" v="33"/>
          <ac:spMkLst>
            <pc:docMk/>
            <pc:sldMk cId="4139293381" sldId="462"/>
            <ac:spMk id="3" creationId="{C071156A-2242-124B-AF49-34A979232ED8}"/>
          </ac:spMkLst>
        </pc:spChg>
      </pc:sldChg>
      <pc:sldChg chg="addSp modSp mod">
        <pc:chgData name="Williams, Sian" userId="f643701a-3517-4348-bd1c-bbad90f72c55" providerId="ADAL" clId="{66DBB4B2-6617-4A67-9DB0-51A02D214305}" dt="2026-03-19T09:59:55.213" v="32"/>
        <pc:sldMkLst>
          <pc:docMk/>
          <pc:sldMk cId="2402489006" sldId="512"/>
        </pc:sldMkLst>
        <pc:spChg chg="mod">
          <ac:chgData name="Williams, Sian" userId="f643701a-3517-4348-bd1c-bbad90f72c55" providerId="ADAL" clId="{66DBB4B2-6617-4A67-9DB0-51A02D214305}" dt="2026-03-19T09:59:45.387" v="31" actId="1076"/>
          <ac:spMkLst>
            <pc:docMk/>
            <pc:sldMk cId="2402489006" sldId="512"/>
            <ac:spMk id="2" creationId="{F56A263D-E434-EDCC-27AC-438D9B696266}"/>
          </ac:spMkLst>
        </pc:spChg>
        <pc:spChg chg="add mod">
          <ac:chgData name="Williams, Sian" userId="f643701a-3517-4348-bd1c-bbad90f72c55" providerId="ADAL" clId="{66DBB4B2-6617-4A67-9DB0-51A02D214305}" dt="2026-03-19T09:59:55.213" v="32"/>
          <ac:spMkLst>
            <pc:docMk/>
            <pc:sldMk cId="2402489006" sldId="512"/>
            <ac:spMk id="3" creationId="{8F5DEEE4-CF19-F8B9-B049-39317364E180}"/>
          </ac:spMkLst>
        </pc:spChg>
      </pc:sldChg>
      <pc:sldChg chg="modSp mod">
        <pc:chgData name="Williams, Sian" userId="f643701a-3517-4348-bd1c-bbad90f72c55" providerId="ADAL" clId="{66DBB4B2-6617-4A67-9DB0-51A02D214305}" dt="2026-03-19T09:55:33.073" v="6" actId="20577"/>
        <pc:sldMkLst>
          <pc:docMk/>
          <pc:sldMk cId="1505718859" sldId="533"/>
        </pc:sldMkLst>
        <pc:spChg chg="mod">
          <ac:chgData name="Williams, Sian" userId="f643701a-3517-4348-bd1c-bbad90f72c55" providerId="ADAL" clId="{66DBB4B2-6617-4A67-9DB0-51A02D214305}" dt="2026-03-19T09:55:33.073" v="6" actId="20577"/>
          <ac:spMkLst>
            <pc:docMk/>
            <pc:sldMk cId="1505718859" sldId="533"/>
            <ac:spMk id="2" creationId="{E80F37B8-0138-0DD3-F2FE-EBAF279079A1}"/>
          </ac:spMkLst>
        </pc:spChg>
      </pc:sldChg>
      <pc:sldChg chg="modSp mod">
        <pc:chgData name="Williams, Sian" userId="f643701a-3517-4348-bd1c-bbad90f72c55" providerId="ADAL" clId="{66DBB4B2-6617-4A67-9DB0-51A02D214305}" dt="2026-03-19T09:55:52.941" v="13" actId="20577"/>
        <pc:sldMkLst>
          <pc:docMk/>
          <pc:sldMk cId="625754985" sldId="829"/>
        </pc:sldMkLst>
        <pc:spChg chg="mod">
          <ac:chgData name="Williams, Sian" userId="f643701a-3517-4348-bd1c-bbad90f72c55" providerId="ADAL" clId="{66DBB4B2-6617-4A67-9DB0-51A02D214305}" dt="2026-03-19T09:55:52.941" v="13" actId="20577"/>
          <ac:spMkLst>
            <pc:docMk/>
            <pc:sldMk cId="625754985" sldId="829"/>
            <ac:spMk id="6" creationId="{2E205D8B-0098-6033-65D6-2A5EEB12D958}"/>
          </ac:spMkLst>
        </pc:spChg>
      </pc:sldChg>
      <pc:sldChg chg="modSp mod">
        <pc:chgData name="Williams, Sian" userId="f643701a-3517-4348-bd1c-bbad90f72c55" providerId="ADAL" clId="{66DBB4B2-6617-4A67-9DB0-51A02D214305}" dt="2026-03-19T09:55:46.056" v="10" actId="20577"/>
        <pc:sldMkLst>
          <pc:docMk/>
          <pc:sldMk cId="2468715690" sldId="867"/>
        </pc:sldMkLst>
        <pc:spChg chg="mod">
          <ac:chgData name="Williams, Sian" userId="f643701a-3517-4348-bd1c-bbad90f72c55" providerId="ADAL" clId="{66DBB4B2-6617-4A67-9DB0-51A02D214305}" dt="2026-03-19T09:55:46.056" v="10" actId="20577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Williams, Sian" userId="f643701a-3517-4348-bd1c-bbad90f72c55" providerId="ADAL" clId="{66DBB4B2-6617-4A67-9DB0-51A02D214305}" dt="2026-03-19T09:56:09.818" v="15" actId="20577"/>
        <pc:sldMkLst>
          <pc:docMk/>
          <pc:sldMk cId="3111074275" sldId="880"/>
        </pc:sldMkLst>
        <pc:spChg chg="mod">
          <ac:chgData name="Williams, Sian" userId="f643701a-3517-4348-bd1c-bbad90f72c55" providerId="ADAL" clId="{66DBB4B2-6617-4A67-9DB0-51A02D214305}" dt="2026-03-19T09:56:09.818" v="15" actId="20577"/>
          <ac:spMkLst>
            <pc:docMk/>
            <pc:sldMk cId="3111074275" sldId="880"/>
            <ac:spMk id="6" creationId="{BBA93502-6251-289E-A641-6B40337652DE}"/>
          </ac:spMkLst>
        </pc:spChg>
      </pc:sldChg>
      <pc:sldChg chg="modSp mod">
        <pc:chgData name="Williams, Sian" userId="f643701a-3517-4348-bd1c-bbad90f72c55" providerId="ADAL" clId="{66DBB4B2-6617-4A67-9DB0-51A02D214305}" dt="2026-03-19T09:56:24.985" v="18" actId="20577"/>
        <pc:sldMkLst>
          <pc:docMk/>
          <pc:sldMk cId="1214631198" sldId="882"/>
        </pc:sldMkLst>
        <pc:spChg chg="mod">
          <ac:chgData name="Williams, Sian" userId="f643701a-3517-4348-bd1c-bbad90f72c55" providerId="ADAL" clId="{66DBB4B2-6617-4A67-9DB0-51A02D214305}" dt="2026-03-19T09:56:24.985" v="18" actId="20577"/>
          <ac:spMkLst>
            <pc:docMk/>
            <pc:sldMk cId="1214631198" sldId="882"/>
            <ac:spMk id="6" creationId="{72235E17-AD2A-ED7B-25B6-03C21D3AF530}"/>
          </ac:spMkLst>
        </pc:spChg>
      </pc:sldChg>
      <pc:sldChg chg="modSp mod">
        <pc:chgData name="Williams, Sian" userId="f643701a-3517-4348-bd1c-bbad90f72c55" providerId="ADAL" clId="{66DBB4B2-6617-4A67-9DB0-51A02D214305}" dt="2026-03-19T09:59:40.242" v="30" actId="20577"/>
        <pc:sldMkLst>
          <pc:docMk/>
          <pc:sldMk cId="3101907104" sldId="904"/>
        </pc:sldMkLst>
        <pc:spChg chg="mod">
          <ac:chgData name="Williams, Sian" userId="f643701a-3517-4348-bd1c-bbad90f72c55" providerId="ADAL" clId="{66DBB4B2-6617-4A67-9DB0-51A02D214305}" dt="2026-03-19T09:59:40.242" v="30" actId="20577"/>
          <ac:spMkLst>
            <pc:docMk/>
            <pc:sldMk cId="3101907104" sldId="904"/>
            <ac:spMk id="3" creationId="{A4A8090E-8FA3-327C-7B31-307339F46C79}"/>
          </ac:spMkLst>
        </pc:spChg>
      </pc:sldChg>
      <pc:sldChg chg="modSp mod">
        <pc:chgData name="Williams, Sian" userId="f643701a-3517-4348-bd1c-bbad90f72c55" providerId="ADAL" clId="{66DBB4B2-6617-4A67-9DB0-51A02D214305}" dt="2026-03-19T09:58:15.010" v="27" actId="20577"/>
        <pc:sldMkLst>
          <pc:docMk/>
          <pc:sldMk cId="3115175651" sldId="918"/>
        </pc:sldMkLst>
        <pc:spChg chg="mod">
          <ac:chgData name="Williams, Sian" userId="f643701a-3517-4348-bd1c-bbad90f72c55" providerId="ADAL" clId="{66DBB4B2-6617-4A67-9DB0-51A02D214305}" dt="2026-03-19T09:58:15.010" v="27" actId="20577"/>
          <ac:spMkLst>
            <pc:docMk/>
            <pc:sldMk cId="3115175651" sldId="918"/>
            <ac:spMk id="6" creationId="{54CAC908-10E0-07D7-B393-66252E70A5CA}"/>
          </ac:spMkLst>
        </pc:spChg>
      </pc:sldChg>
      <pc:sldChg chg="modSp mod">
        <pc:chgData name="Williams, Sian" userId="f643701a-3517-4348-bd1c-bbad90f72c55" providerId="ADAL" clId="{66DBB4B2-6617-4A67-9DB0-51A02D214305}" dt="2026-03-19T09:58:59.308" v="28" actId="27107"/>
        <pc:sldMkLst>
          <pc:docMk/>
          <pc:sldMk cId="1967375779" sldId="921"/>
        </pc:sldMkLst>
        <pc:spChg chg="mod">
          <ac:chgData name="Williams, Sian" userId="f643701a-3517-4348-bd1c-bbad90f72c55" providerId="ADAL" clId="{66DBB4B2-6617-4A67-9DB0-51A02D214305}" dt="2026-03-19T09:58:59.308" v="28" actId="27107"/>
          <ac:spMkLst>
            <pc:docMk/>
            <pc:sldMk cId="1967375779" sldId="921"/>
            <ac:spMk id="6" creationId="{2373511A-66BF-CB4C-DDB6-E078B7B1FC3F}"/>
          </ac:spMkLst>
        </pc:spChg>
      </pc:sldChg>
      <pc:sldChg chg="modSp mod">
        <pc:chgData name="Williams, Sian" userId="f643701a-3517-4348-bd1c-bbad90f72c55" providerId="ADAL" clId="{66DBB4B2-6617-4A67-9DB0-51A02D214305}" dt="2026-03-19T09:57:35.337" v="25" actId="1076"/>
        <pc:sldMkLst>
          <pc:docMk/>
          <pc:sldMk cId="92563543" sldId="925"/>
        </pc:sldMkLst>
        <pc:spChg chg="mod">
          <ac:chgData name="Williams, Sian" userId="f643701a-3517-4348-bd1c-bbad90f72c55" providerId="ADAL" clId="{66DBB4B2-6617-4A67-9DB0-51A02D214305}" dt="2026-03-19T09:57:35.337" v="25" actId="1076"/>
          <ac:spMkLst>
            <pc:docMk/>
            <pc:sldMk cId="92563543" sldId="925"/>
            <ac:spMk id="6" creationId="{CD32957A-9166-3C52-728A-A5434BB1288A}"/>
          </ac:spMkLst>
        </pc:spChg>
      </pc:sldChg>
      <pc:sldChg chg="modSp mod">
        <pc:chgData name="Williams, Sian" userId="f643701a-3517-4348-bd1c-bbad90f72c55" providerId="ADAL" clId="{66DBB4B2-6617-4A67-9DB0-51A02D214305}" dt="2026-03-19T09:56:58.345" v="24" actId="20577"/>
        <pc:sldMkLst>
          <pc:docMk/>
          <pc:sldMk cId="3011368263" sldId="929"/>
        </pc:sldMkLst>
        <pc:spChg chg="mod">
          <ac:chgData name="Williams, Sian" userId="f643701a-3517-4348-bd1c-bbad90f72c55" providerId="ADAL" clId="{66DBB4B2-6617-4A67-9DB0-51A02D214305}" dt="2026-03-19T09:56:58.345" v="24" actId="20577"/>
          <ac:spMkLst>
            <pc:docMk/>
            <pc:sldMk cId="3011368263" sldId="929"/>
            <ac:spMk id="6" creationId="{324A7601-1D03-32F4-355E-9D3378F77A23}"/>
          </ac:spMkLst>
        </pc:spChg>
      </pc:sldChg>
      <pc:sldChg chg="modSp mod">
        <pc:chgData name="Williams, Sian" userId="f643701a-3517-4348-bd1c-bbad90f72c55" providerId="ADAL" clId="{66DBB4B2-6617-4A67-9DB0-51A02D214305}" dt="2026-03-19T09:57:51.689" v="26" actId="20577"/>
        <pc:sldMkLst>
          <pc:docMk/>
          <pc:sldMk cId="371772407" sldId="932"/>
        </pc:sldMkLst>
        <pc:spChg chg="mod">
          <ac:chgData name="Williams, Sian" userId="f643701a-3517-4348-bd1c-bbad90f72c55" providerId="ADAL" clId="{66DBB4B2-6617-4A67-9DB0-51A02D214305}" dt="2026-03-19T09:57:51.689" v="26" actId="20577"/>
          <ac:spMkLst>
            <pc:docMk/>
            <pc:sldMk cId="371772407" sldId="932"/>
            <ac:spMk id="6" creationId="{AFECCCAD-52B3-116B-565D-2EE078E5EFCA}"/>
          </ac:spMkLst>
        </pc:spChg>
      </pc:sldChg>
      <pc:sldChg chg="modSp mod">
        <pc:chgData name="Williams, Sian" userId="f643701a-3517-4348-bd1c-bbad90f72c55" providerId="ADAL" clId="{66DBB4B2-6617-4A67-9DB0-51A02D214305}" dt="2026-03-19T09:56:35.698" v="19" actId="20577"/>
        <pc:sldMkLst>
          <pc:docMk/>
          <pc:sldMk cId="3619013338" sldId="934"/>
        </pc:sldMkLst>
        <pc:spChg chg="mod">
          <ac:chgData name="Williams, Sian" userId="f643701a-3517-4348-bd1c-bbad90f72c55" providerId="ADAL" clId="{66DBB4B2-6617-4A67-9DB0-51A02D214305}" dt="2026-03-19T09:56:35.698" v="19" actId="20577"/>
          <ac:spMkLst>
            <pc:docMk/>
            <pc:sldMk cId="3619013338" sldId="934"/>
            <ac:spMk id="6" creationId="{CFEA4847-0D93-6DD9-B312-6D0E67B8298B}"/>
          </ac:spMkLst>
        </pc:spChg>
      </pc:sldChg>
      <pc:sldChg chg="modSp mod">
        <pc:chgData name="Williams, Sian" userId="f643701a-3517-4348-bd1c-bbad90f72c55" providerId="ADAL" clId="{66DBB4B2-6617-4A67-9DB0-51A02D214305}" dt="2026-03-19T09:56:43.873" v="21" actId="20577"/>
        <pc:sldMkLst>
          <pc:docMk/>
          <pc:sldMk cId="3201509469" sldId="935"/>
        </pc:sldMkLst>
        <pc:spChg chg="mod">
          <ac:chgData name="Williams, Sian" userId="f643701a-3517-4348-bd1c-bbad90f72c55" providerId="ADAL" clId="{66DBB4B2-6617-4A67-9DB0-51A02D214305}" dt="2026-03-19T09:56:43.873" v="21" actId="20577"/>
          <ac:spMkLst>
            <pc:docMk/>
            <pc:sldMk cId="3201509469" sldId="935"/>
            <ac:spMk id="6" creationId="{CD14B086-6949-F75D-71EA-764721B1BE76}"/>
          </ac:spMkLst>
        </pc:spChg>
      </pc:sldChg>
      <pc:sldChg chg="modSp mod">
        <pc:chgData name="Williams, Sian" userId="f643701a-3517-4348-bd1c-bbad90f72c55" providerId="ADAL" clId="{66DBB4B2-6617-4A67-9DB0-51A02D214305}" dt="2026-03-19T09:56:50.345" v="22" actId="20577"/>
        <pc:sldMkLst>
          <pc:docMk/>
          <pc:sldMk cId="2599270911" sldId="936"/>
        </pc:sldMkLst>
        <pc:spChg chg="mod">
          <ac:chgData name="Williams, Sian" userId="f643701a-3517-4348-bd1c-bbad90f72c55" providerId="ADAL" clId="{66DBB4B2-6617-4A67-9DB0-51A02D214305}" dt="2026-03-19T09:56:50.345" v="22" actId="20577"/>
          <ac:spMkLst>
            <pc:docMk/>
            <pc:sldMk cId="2599270911" sldId="936"/>
            <ac:spMk id="6" creationId="{BFA42B36-43AA-8540-DEB4-306522428AD2}"/>
          </ac:spMkLst>
        </pc:spChg>
      </pc:sldChg>
      <pc:sldMasterChg chg="addSp modSp mod">
        <pc:chgData name="Williams, Sian" userId="f643701a-3517-4348-bd1c-bbad90f72c55" providerId="ADAL" clId="{66DBB4B2-6617-4A67-9DB0-51A02D214305}" dt="2026-03-26T12:59:39.597" v="44" actId="20577"/>
        <pc:sldMasterMkLst>
          <pc:docMk/>
          <pc:sldMasterMk cId="908369171" sldId="2147484117"/>
        </pc:sldMasterMkLst>
        <pc:spChg chg="mod">
          <ac:chgData name="Williams, Sian" userId="f643701a-3517-4348-bd1c-bbad90f72c55" providerId="ADAL" clId="{66DBB4B2-6617-4A67-9DB0-51A02D214305}" dt="2026-03-26T12:59:39.597" v="44" actId="20577"/>
          <ac:spMkLst>
            <pc:docMk/>
            <pc:sldMasterMk cId="908369171" sldId="2147484117"/>
            <ac:spMk id="2" creationId="{F11F9EB2-CBA3-538C-14CD-A9AF21E12E37}"/>
          </ac:spMkLst>
        </pc:spChg>
        <pc:picChg chg="add mod">
          <ac:chgData name="Williams, Sian" userId="f643701a-3517-4348-bd1c-bbad90f72c55" providerId="ADAL" clId="{66DBB4B2-6617-4A67-9DB0-51A02D214305}" dt="2026-03-19T09:54:52.778" v="3" actId="1076"/>
          <ac:picMkLst>
            <pc:docMk/>
            <pc:sldMasterMk cId="908369171" sldId="2147484117"/>
            <ac:picMk id="4" creationId="{4B44BC94-5BC8-D9D1-1CEC-D6141151A23F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redo custSel addSld modSld sldOrd">
      <pc:chgData name="Bonita Searle-Barnes" userId="e782127f-826a-4a83-a372-afedaa2e0d4f" providerId="ADAL" clId="{FA3BD239-4B9A-4CBA-8CF5-F7BFBEA885D5}" dt="2026-03-16T11:36:04.761" v="839" actId="6549"/>
      <pc:docMkLst>
        <pc:docMk/>
      </pc:docMkLst>
      <pc:sldChg chg="modSp mod">
        <pc:chgData name="Bonita Searle-Barnes" userId="e782127f-826a-4a83-a372-afedaa2e0d4f" providerId="ADAL" clId="{FA3BD239-4B9A-4CBA-8CF5-F7BFBEA885D5}" dt="2026-03-13T11:30:46.278" v="24" actId="20577"/>
        <pc:sldMkLst>
          <pc:docMk/>
          <pc:sldMk cId="4139293381" sldId="462"/>
        </pc:sldMkLst>
        <pc:spChg chg="mod">
          <ac:chgData name="Bonita Searle-Barnes" userId="e782127f-826a-4a83-a372-afedaa2e0d4f" providerId="ADAL" clId="{FA3BD239-4B9A-4CBA-8CF5-F7BFBEA885D5}" dt="2026-03-13T11:30:46.278" v="24" actId="20577"/>
          <ac:spMkLst>
            <pc:docMk/>
            <pc:sldMk cId="4139293381" sldId="462"/>
            <ac:spMk id="3" creationId="{C071156A-2242-124B-AF49-34A979232ED8}"/>
          </ac:spMkLst>
        </pc:spChg>
      </pc:sldChg>
      <pc:sldChg chg="addSp modSp mod modNotesTx">
        <pc:chgData name="Bonita Searle-Barnes" userId="e782127f-826a-4a83-a372-afedaa2e0d4f" providerId="ADAL" clId="{FA3BD239-4B9A-4CBA-8CF5-F7BFBEA885D5}" dt="2026-03-16T11:36:04.761" v="839" actId="6549"/>
        <pc:sldMkLst>
          <pc:docMk/>
          <pc:sldMk cId="963223318" sldId="496"/>
        </pc:sldMkLst>
        <pc:spChg chg="mod">
          <ac:chgData name="Bonita Searle-Barnes" userId="e782127f-826a-4a83-a372-afedaa2e0d4f" providerId="ADAL" clId="{FA3BD239-4B9A-4CBA-8CF5-F7BFBEA885D5}" dt="2026-03-16T11:30:19.555" v="607" actId="20577"/>
          <ac:spMkLst>
            <pc:docMk/>
            <pc:sldMk cId="963223318" sldId="496"/>
            <ac:spMk id="3" creationId="{E8DAE341-9378-B5FD-34F6-35CFAD2E4CF4}"/>
          </ac:spMkLst>
        </pc:spChg>
        <pc:spChg chg="add mod">
          <ac:chgData name="Bonita Searle-Barnes" userId="e782127f-826a-4a83-a372-afedaa2e0d4f" providerId="ADAL" clId="{FA3BD239-4B9A-4CBA-8CF5-F7BFBEA885D5}" dt="2026-03-16T11:32:27.758" v="714" actId="20577"/>
          <ac:spMkLst>
            <pc:docMk/>
            <pc:sldMk cId="963223318" sldId="496"/>
            <ac:spMk id="4" creationId="{17CAA41C-59A9-9878-EB49-5B3BC7AC2961}"/>
          </ac:spMkLst>
        </pc:spChg>
      </pc:sldChg>
      <pc:sldChg chg="modSp mod">
        <pc:chgData name="Bonita Searle-Barnes" userId="e782127f-826a-4a83-a372-afedaa2e0d4f" providerId="ADAL" clId="{FA3BD239-4B9A-4CBA-8CF5-F7BFBEA885D5}" dt="2026-03-13T11:34:18.910" v="105" actId="6549"/>
        <pc:sldMkLst>
          <pc:docMk/>
          <pc:sldMk cId="1505718859" sldId="533"/>
        </pc:sldMkLst>
        <pc:spChg chg="mod">
          <ac:chgData name="Bonita Searle-Barnes" userId="e782127f-826a-4a83-a372-afedaa2e0d4f" providerId="ADAL" clId="{FA3BD239-4B9A-4CBA-8CF5-F7BFBEA885D5}" dt="2026-03-13T11:34:18.910" v="105" actId="6549"/>
          <ac:spMkLst>
            <pc:docMk/>
            <pc:sldMk cId="1505718859" sldId="533"/>
            <ac:spMk id="2" creationId="{E80F37B8-0138-0DD3-F2FE-EBAF279079A1}"/>
          </ac:spMkLst>
        </pc:spChg>
      </pc:sldChg>
      <pc:sldChg chg="modSp mod">
        <pc:chgData name="Bonita Searle-Barnes" userId="e782127f-826a-4a83-a372-afedaa2e0d4f" providerId="ADAL" clId="{FA3BD239-4B9A-4CBA-8CF5-F7BFBEA885D5}" dt="2026-03-13T11:35:56.124" v="115" actId="948"/>
        <pc:sldMkLst>
          <pc:docMk/>
          <pc:sldMk cId="625754985" sldId="829"/>
        </pc:sldMkLst>
        <pc:spChg chg="mod">
          <ac:chgData name="Bonita Searle-Barnes" userId="e782127f-826a-4a83-a372-afedaa2e0d4f" providerId="ADAL" clId="{FA3BD239-4B9A-4CBA-8CF5-F7BFBEA885D5}" dt="2026-03-13T11:35:15.925" v="109"/>
          <ac:spMkLst>
            <pc:docMk/>
            <pc:sldMk cId="625754985" sldId="829"/>
            <ac:spMk id="3" creationId="{E8DAE341-9378-B5FD-34F6-35CFAD2E4CF4}"/>
          </ac:spMkLst>
        </pc:spChg>
        <pc:spChg chg="mod">
          <ac:chgData name="Bonita Searle-Barnes" userId="e782127f-826a-4a83-a372-afedaa2e0d4f" providerId="ADAL" clId="{FA3BD239-4B9A-4CBA-8CF5-F7BFBEA885D5}" dt="2026-03-13T11:35:56.124" v="115" actId="948"/>
          <ac:spMkLst>
            <pc:docMk/>
            <pc:sldMk cId="625754985" sldId="829"/>
            <ac:spMk id="6" creationId="{2E205D8B-0098-6033-65D6-2A5EEB12D958}"/>
          </ac:spMkLst>
        </pc:spChg>
      </pc:sldChg>
      <pc:sldChg chg="modSp mod">
        <pc:chgData name="Bonita Searle-Barnes" userId="e782127f-826a-4a83-a372-afedaa2e0d4f" providerId="ADAL" clId="{FA3BD239-4B9A-4CBA-8CF5-F7BFBEA885D5}" dt="2026-03-13T11:35:00.211" v="108" actId="12"/>
        <pc:sldMkLst>
          <pc:docMk/>
          <pc:sldMk cId="2468715690" sldId="867"/>
        </pc:sldMkLst>
        <pc:spChg chg="mod">
          <ac:chgData name="Bonita Searle-Barnes" userId="e782127f-826a-4a83-a372-afedaa2e0d4f" providerId="ADAL" clId="{FA3BD239-4B9A-4CBA-8CF5-F7BFBEA885D5}" dt="2026-03-13T11:34:39.296" v="106"/>
          <ac:spMkLst>
            <pc:docMk/>
            <pc:sldMk cId="2468715690" sldId="867"/>
            <ac:spMk id="3" creationId="{302B886A-83F2-89B9-0663-728D3885C0D6}"/>
          </ac:spMkLst>
        </pc:spChg>
        <pc:spChg chg="mod">
          <ac:chgData name="Bonita Searle-Barnes" userId="e782127f-826a-4a83-a372-afedaa2e0d4f" providerId="ADAL" clId="{FA3BD239-4B9A-4CBA-8CF5-F7BFBEA885D5}" dt="2026-03-13T11:35:00.211" v="108" actId="12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Bonita Searle-Barnes" userId="e782127f-826a-4a83-a372-afedaa2e0d4f" providerId="ADAL" clId="{FA3BD239-4B9A-4CBA-8CF5-F7BFBEA885D5}" dt="2026-03-13T11:36:36.993" v="118" actId="12"/>
        <pc:sldMkLst>
          <pc:docMk/>
          <pc:sldMk cId="3111074275" sldId="880"/>
        </pc:sldMkLst>
        <pc:spChg chg="mod">
          <ac:chgData name="Bonita Searle-Barnes" userId="e782127f-826a-4a83-a372-afedaa2e0d4f" providerId="ADAL" clId="{FA3BD239-4B9A-4CBA-8CF5-F7BFBEA885D5}" dt="2026-03-13T11:36:12.492" v="116"/>
          <ac:spMkLst>
            <pc:docMk/>
            <pc:sldMk cId="3111074275" sldId="880"/>
            <ac:spMk id="3" creationId="{223AC7DC-3D16-1F6F-B236-94A697DF8BC8}"/>
          </ac:spMkLst>
        </pc:spChg>
        <pc:spChg chg="mod">
          <ac:chgData name="Bonita Searle-Barnes" userId="e782127f-826a-4a83-a372-afedaa2e0d4f" providerId="ADAL" clId="{FA3BD239-4B9A-4CBA-8CF5-F7BFBEA885D5}" dt="2026-03-13T11:36:36.993" v="118" actId="12"/>
          <ac:spMkLst>
            <pc:docMk/>
            <pc:sldMk cId="3111074275" sldId="880"/>
            <ac:spMk id="6" creationId="{BBA93502-6251-289E-A641-6B40337652DE}"/>
          </ac:spMkLst>
        </pc:spChg>
      </pc:sldChg>
      <pc:sldChg chg="modSp mod">
        <pc:chgData name="Bonita Searle-Barnes" userId="e782127f-826a-4a83-a372-afedaa2e0d4f" providerId="ADAL" clId="{FA3BD239-4B9A-4CBA-8CF5-F7BFBEA885D5}" dt="2026-03-13T11:37:23.427" v="122" actId="14100"/>
        <pc:sldMkLst>
          <pc:docMk/>
          <pc:sldMk cId="297995750" sldId="881"/>
        </pc:sldMkLst>
        <pc:spChg chg="mod">
          <ac:chgData name="Bonita Searle-Barnes" userId="e782127f-826a-4a83-a372-afedaa2e0d4f" providerId="ADAL" clId="{FA3BD239-4B9A-4CBA-8CF5-F7BFBEA885D5}" dt="2026-03-13T11:36:56.391" v="119"/>
          <ac:spMkLst>
            <pc:docMk/>
            <pc:sldMk cId="297995750" sldId="881"/>
            <ac:spMk id="3" creationId="{8F672512-1D8A-6A97-D842-CB9BC5C033E3}"/>
          </ac:spMkLst>
        </pc:spChg>
        <pc:spChg chg="mod">
          <ac:chgData name="Bonita Searle-Barnes" userId="e782127f-826a-4a83-a372-afedaa2e0d4f" providerId="ADAL" clId="{FA3BD239-4B9A-4CBA-8CF5-F7BFBEA885D5}" dt="2026-03-13T11:37:23.427" v="122" actId="14100"/>
          <ac:spMkLst>
            <pc:docMk/>
            <pc:sldMk cId="297995750" sldId="881"/>
            <ac:spMk id="6" creationId="{F8DB2902-CB64-0C69-5FF4-B3C3331F6F12}"/>
          </ac:spMkLst>
        </pc:spChg>
      </pc:sldChg>
      <pc:sldChg chg="modSp mod">
        <pc:chgData name="Bonita Searle-Barnes" userId="e782127f-826a-4a83-a372-afedaa2e0d4f" providerId="ADAL" clId="{FA3BD239-4B9A-4CBA-8CF5-F7BFBEA885D5}" dt="2026-03-13T11:38:08.147" v="126" actId="948"/>
        <pc:sldMkLst>
          <pc:docMk/>
          <pc:sldMk cId="1214631198" sldId="882"/>
        </pc:sldMkLst>
        <pc:spChg chg="mod">
          <ac:chgData name="Bonita Searle-Barnes" userId="e782127f-826a-4a83-a372-afedaa2e0d4f" providerId="ADAL" clId="{FA3BD239-4B9A-4CBA-8CF5-F7BFBEA885D5}" dt="2026-03-13T11:37:44.833" v="123"/>
          <ac:spMkLst>
            <pc:docMk/>
            <pc:sldMk cId="1214631198" sldId="882"/>
            <ac:spMk id="3" creationId="{671FF813-19CA-912C-267E-AEC645DBB7A5}"/>
          </ac:spMkLst>
        </pc:spChg>
        <pc:spChg chg="mod">
          <ac:chgData name="Bonita Searle-Barnes" userId="e782127f-826a-4a83-a372-afedaa2e0d4f" providerId="ADAL" clId="{FA3BD239-4B9A-4CBA-8CF5-F7BFBEA885D5}" dt="2026-03-13T11:38:08.147" v="126" actId="948"/>
          <ac:spMkLst>
            <pc:docMk/>
            <pc:sldMk cId="1214631198" sldId="882"/>
            <ac:spMk id="6" creationId="{72235E17-AD2A-ED7B-25B6-03C21D3AF530}"/>
          </ac:spMkLst>
        </pc:spChg>
      </pc:sldChg>
      <pc:sldChg chg="modSp mod">
        <pc:chgData name="Bonita Searle-Barnes" userId="e782127f-826a-4a83-a372-afedaa2e0d4f" providerId="ADAL" clId="{FA3BD239-4B9A-4CBA-8CF5-F7BFBEA885D5}" dt="2026-03-13T11:38:46.151" v="132" actId="20577"/>
        <pc:sldMkLst>
          <pc:docMk/>
          <pc:sldMk cId="3607113349" sldId="883"/>
        </pc:sldMkLst>
        <pc:spChg chg="mod">
          <ac:chgData name="Bonita Searle-Barnes" userId="e782127f-826a-4a83-a372-afedaa2e0d4f" providerId="ADAL" clId="{FA3BD239-4B9A-4CBA-8CF5-F7BFBEA885D5}" dt="2026-03-13T11:38:28.326" v="127"/>
          <ac:spMkLst>
            <pc:docMk/>
            <pc:sldMk cId="3607113349" sldId="883"/>
            <ac:spMk id="3" creationId="{9B2FEEB8-C7B1-897B-3B78-DFCD1DF250C6}"/>
          </ac:spMkLst>
        </pc:spChg>
        <pc:spChg chg="mod">
          <ac:chgData name="Bonita Searle-Barnes" userId="e782127f-826a-4a83-a372-afedaa2e0d4f" providerId="ADAL" clId="{FA3BD239-4B9A-4CBA-8CF5-F7BFBEA885D5}" dt="2026-03-13T11:38:46.151" v="132" actId="20577"/>
          <ac:spMkLst>
            <pc:docMk/>
            <pc:sldMk cId="3607113349" sldId="883"/>
            <ac:spMk id="6" creationId="{74B6BE5A-34E7-35BB-69D3-CC7B2F4443BA}"/>
          </ac:spMkLst>
        </pc:spChg>
      </pc:sldChg>
      <pc:sldChg chg="modSp mod">
        <pc:chgData name="Bonita Searle-Barnes" userId="e782127f-826a-4a83-a372-afedaa2e0d4f" providerId="ADAL" clId="{FA3BD239-4B9A-4CBA-8CF5-F7BFBEA885D5}" dt="2026-03-13T12:24:31.616" v="580"/>
        <pc:sldMkLst>
          <pc:docMk/>
          <pc:sldMk cId="3101907104" sldId="904"/>
        </pc:sldMkLst>
        <pc:spChg chg="mod">
          <ac:chgData name="Bonita Searle-Barnes" userId="e782127f-826a-4a83-a372-afedaa2e0d4f" providerId="ADAL" clId="{FA3BD239-4B9A-4CBA-8CF5-F7BFBEA885D5}" dt="2026-03-13T12:24:31.616" v="580"/>
          <ac:spMkLst>
            <pc:docMk/>
            <pc:sldMk cId="3101907104" sldId="904"/>
            <ac:spMk id="3" creationId="{A4A8090E-8FA3-327C-7B31-307339F46C79}"/>
          </ac:spMkLst>
        </pc:spChg>
      </pc:sldChg>
      <pc:sldChg chg="modSp mod">
        <pc:chgData name="Bonita Searle-Barnes" userId="e782127f-826a-4a83-a372-afedaa2e0d4f" providerId="ADAL" clId="{FA3BD239-4B9A-4CBA-8CF5-F7BFBEA885D5}" dt="2026-03-13T11:42:30.697" v="164" actId="12"/>
        <pc:sldMkLst>
          <pc:docMk/>
          <pc:sldMk cId="222010124" sldId="914"/>
        </pc:sldMkLst>
        <pc:spChg chg="mod">
          <ac:chgData name="Bonita Searle-Barnes" userId="e782127f-826a-4a83-a372-afedaa2e0d4f" providerId="ADAL" clId="{FA3BD239-4B9A-4CBA-8CF5-F7BFBEA885D5}" dt="2026-03-13T11:42:04.254" v="157"/>
          <ac:spMkLst>
            <pc:docMk/>
            <pc:sldMk cId="222010124" sldId="914"/>
            <ac:spMk id="3" creationId="{7A69DACA-3C4B-D398-8ECA-B3C40E8F1BCA}"/>
          </ac:spMkLst>
        </pc:spChg>
        <pc:spChg chg="mod">
          <ac:chgData name="Bonita Searle-Barnes" userId="e782127f-826a-4a83-a372-afedaa2e0d4f" providerId="ADAL" clId="{FA3BD239-4B9A-4CBA-8CF5-F7BFBEA885D5}" dt="2026-03-13T11:42:30.697" v="164" actId="12"/>
          <ac:spMkLst>
            <pc:docMk/>
            <pc:sldMk cId="222010124" sldId="914"/>
            <ac:spMk id="6" creationId="{9B8C31A0-CB48-5868-958B-9EBC962A8948}"/>
          </ac:spMkLst>
        </pc:spChg>
      </pc:sldChg>
      <pc:sldChg chg="modSp mod">
        <pc:chgData name="Bonita Searle-Barnes" userId="e782127f-826a-4a83-a372-afedaa2e0d4f" providerId="ADAL" clId="{FA3BD239-4B9A-4CBA-8CF5-F7BFBEA885D5}" dt="2026-03-13T11:47:07.691" v="194" actId="1076"/>
        <pc:sldMkLst>
          <pc:docMk/>
          <pc:sldMk cId="4214850842" sldId="915"/>
        </pc:sldMkLst>
        <pc:spChg chg="mod">
          <ac:chgData name="Bonita Searle-Barnes" userId="e782127f-826a-4a83-a372-afedaa2e0d4f" providerId="ADAL" clId="{FA3BD239-4B9A-4CBA-8CF5-F7BFBEA885D5}" dt="2026-03-13T11:46:43.619" v="192"/>
          <ac:spMkLst>
            <pc:docMk/>
            <pc:sldMk cId="4214850842" sldId="915"/>
            <ac:spMk id="3" creationId="{D1FA1CC5-6985-5902-5457-5A26ABC74EE3}"/>
          </ac:spMkLst>
        </pc:spChg>
        <pc:spChg chg="mod">
          <ac:chgData name="Bonita Searle-Barnes" userId="e782127f-826a-4a83-a372-afedaa2e0d4f" providerId="ADAL" clId="{FA3BD239-4B9A-4CBA-8CF5-F7BFBEA885D5}" dt="2026-03-13T11:47:07.691" v="194" actId="1076"/>
          <ac:spMkLst>
            <pc:docMk/>
            <pc:sldMk cId="4214850842" sldId="915"/>
            <ac:spMk id="6" creationId="{9D9A14CD-24C2-9429-7C13-CE94F04D1D23}"/>
          </ac:spMkLst>
        </pc:spChg>
      </pc:sldChg>
      <pc:sldChg chg="addSp modSp mod ord">
        <pc:chgData name="Bonita Searle-Barnes" userId="e782127f-826a-4a83-a372-afedaa2e0d4f" providerId="ADAL" clId="{FA3BD239-4B9A-4CBA-8CF5-F7BFBEA885D5}" dt="2026-03-13T11:50:41.485" v="223" actId="1076"/>
        <pc:sldMkLst>
          <pc:docMk/>
          <pc:sldMk cId="1745518312" sldId="916"/>
        </pc:sldMkLst>
        <pc:spChg chg="mod">
          <ac:chgData name="Bonita Searle-Barnes" userId="e782127f-826a-4a83-a372-afedaa2e0d4f" providerId="ADAL" clId="{FA3BD239-4B9A-4CBA-8CF5-F7BFBEA885D5}" dt="2026-03-13T11:48:30.828" v="201"/>
          <ac:spMkLst>
            <pc:docMk/>
            <pc:sldMk cId="1745518312" sldId="916"/>
            <ac:spMk id="3" creationId="{8FE7CD64-996D-8F92-60A4-C4EF362BF407}"/>
          </ac:spMkLst>
        </pc:spChg>
        <pc:spChg chg="mod">
          <ac:chgData name="Bonita Searle-Barnes" userId="e782127f-826a-4a83-a372-afedaa2e0d4f" providerId="ADAL" clId="{FA3BD239-4B9A-4CBA-8CF5-F7BFBEA885D5}" dt="2026-03-13T11:48:44.223" v="202"/>
          <ac:spMkLst>
            <pc:docMk/>
            <pc:sldMk cId="1745518312" sldId="916"/>
            <ac:spMk id="6" creationId="{11743A92-3221-1FE9-C68B-BB2E6C73D896}"/>
          </ac:spMkLst>
        </pc:spChg>
        <pc:graphicFrameChg chg="add mod modGraphic">
          <ac:chgData name="Bonita Searle-Barnes" userId="e782127f-826a-4a83-a372-afedaa2e0d4f" providerId="ADAL" clId="{FA3BD239-4B9A-4CBA-8CF5-F7BFBEA885D5}" dt="2026-03-13T11:50:41.485" v="223" actId="1076"/>
          <ac:graphicFrameMkLst>
            <pc:docMk/>
            <pc:sldMk cId="1745518312" sldId="916"/>
            <ac:graphicFrameMk id="2" creationId="{5294F970-029A-F251-BC28-D1050F19BF78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6-03-13T11:56:49.159" v="264" actId="948"/>
        <pc:sldMkLst>
          <pc:docMk/>
          <pc:sldMk cId="4051981884" sldId="917"/>
        </pc:sldMkLst>
        <pc:spChg chg="mod">
          <ac:chgData name="Bonita Searle-Barnes" userId="e782127f-826a-4a83-a372-afedaa2e0d4f" providerId="ADAL" clId="{FA3BD239-4B9A-4CBA-8CF5-F7BFBEA885D5}" dt="2026-03-13T11:56:19.933" v="260"/>
          <ac:spMkLst>
            <pc:docMk/>
            <pc:sldMk cId="4051981884" sldId="917"/>
            <ac:spMk id="3" creationId="{98CAC9DB-2BEE-828A-BA6A-4B8D57FFB4DF}"/>
          </ac:spMkLst>
        </pc:spChg>
        <pc:spChg chg="mod">
          <ac:chgData name="Bonita Searle-Barnes" userId="e782127f-826a-4a83-a372-afedaa2e0d4f" providerId="ADAL" clId="{FA3BD239-4B9A-4CBA-8CF5-F7BFBEA885D5}" dt="2026-03-13T11:56:49.159" v="264" actId="948"/>
          <ac:spMkLst>
            <pc:docMk/>
            <pc:sldMk cId="4051981884" sldId="917"/>
            <ac:spMk id="6" creationId="{0AC87BE5-30E2-544A-1714-7509E71F7B85}"/>
          </ac:spMkLst>
        </pc:spChg>
      </pc:sldChg>
      <pc:sldChg chg="modSp mod">
        <pc:chgData name="Bonita Searle-Barnes" userId="e782127f-826a-4a83-a372-afedaa2e0d4f" providerId="ADAL" clId="{FA3BD239-4B9A-4CBA-8CF5-F7BFBEA885D5}" dt="2026-03-13T12:10:47.712" v="424" actId="948"/>
        <pc:sldMkLst>
          <pc:docMk/>
          <pc:sldMk cId="3115175651" sldId="918"/>
        </pc:sldMkLst>
        <pc:spChg chg="mod">
          <ac:chgData name="Bonita Searle-Barnes" userId="e782127f-826a-4a83-a372-afedaa2e0d4f" providerId="ADAL" clId="{FA3BD239-4B9A-4CBA-8CF5-F7BFBEA885D5}" dt="2026-03-13T12:10:00.623" v="419"/>
          <ac:spMkLst>
            <pc:docMk/>
            <pc:sldMk cId="3115175651" sldId="918"/>
            <ac:spMk id="3" creationId="{1984EBE2-5067-7318-61C4-4109B4737E06}"/>
          </ac:spMkLst>
        </pc:spChg>
        <pc:spChg chg="mod">
          <ac:chgData name="Bonita Searle-Barnes" userId="e782127f-826a-4a83-a372-afedaa2e0d4f" providerId="ADAL" clId="{FA3BD239-4B9A-4CBA-8CF5-F7BFBEA885D5}" dt="2026-03-13T12:10:47.712" v="424" actId="948"/>
          <ac:spMkLst>
            <pc:docMk/>
            <pc:sldMk cId="3115175651" sldId="918"/>
            <ac:spMk id="6" creationId="{54CAC908-10E0-07D7-B393-66252E70A5CA}"/>
          </ac:spMkLst>
        </pc:spChg>
      </pc:sldChg>
      <pc:sldChg chg="addSp delSp modSp mod">
        <pc:chgData name="Bonita Searle-Barnes" userId="e782127f-826a-4a83-a372-afedaa2e0d4f" providerId="ADAL" clId="{FA3BD239-4B9A-4CBA-8CF5-F7BFBEA885D5}" dt="2026-03-13T12:11:50.952" v="431" actId="12"/>
        <pc:sldMkLst>
          <pc:docMk/>
          <pc:sldMk cId="2530322237" sldId="919"/>
        </pc:sldMkLst>
        <pc:spChg chg="mod">
          <ac:chgData name="Bonita Searle-Barnes" userId="e782127f-826a-4a83-a372-afedaa2e0d4f" providerId="ADAL" clId="{FA3BD239-4B9A-4CBA-8CF5-F7BFBEA885D5}" dt="2026-03-13T12:11:04.669" v="425"/>
          <ac:spMkLst>
            <pc:docMk/>
            <pc:sldMk cId="2530322237" sldId="919"/>
            <ac:spMk id="3" creationId="{EB9A3699-2AB6-3600-2339-9306A1320DF0}"/>
          </ac:spMkLst>
        </pc:spChg>
        <pc:spChg chg="add mod">
          <ac:chgData name="Bonita Searle-Barnes" userId="e782127f-826a-4a83-a372-afedaa2e0d4f" providerId="ADAL" clId="{FA3BD239-4B9A-4CBA-8CF5-F7BFBEA885D5}" dt="2026-03-13T12:11:50.952" v="431" actId="12"/>
          <ac:spMkLst>
            <pc:docMk/>
            <pc:sldMk cId="2530322237" sldId="919"/>
            <ac:spMk id="5" creationId="{A881F070-64F3-5948-2456-A2AF530A204C}"/>
          </ac:spMkLst>
        </pc:spChg>
      </pc:sldChg>
      <pc:sldChg chg="modSp mod">
        <pc:chgData name="Bonita Searle-Barnes" userId="e782127f-826a-4a83-a372-afedaa2e0d4f" providerId="ADAL" clId="{FA3BD239-4B9A-4CBA-8CF5-F7BFBEA885D5}" dt="2026-03-13T12:12:48.171" v="438" actId="6549"/>
        <pc:sldMkLst>
          <pc:docMk/>
          <pc:sldMk cId="206176024" sldId="920"/>
        </pc:sldMkLst>
        <pc:spChg chg="mod">
          <ac:chgData name="Bonita Searle-Barnes" userId="e782127f-826a-4a83-a372-afedaa2e0d4f" providerId="ADAL" clId="{FA3BD239-4B9A-4CBA-8CF5-F7BFBEA885D5}" dt="2026-03-13T12:12:24.841" v="432"/>
          <ac:spMkLst>
            <pc:docMk/>
            <pc:sldMk cId="206176024" sldId="920"/>
            <ac:spMk id="3" creationId="{E77EB227-B6CD-56D3-F239-B5B2B8AF64D6}"/>
          </ac:spMkLst>
        </pc:spChg>
        <pc:spChg chg="mod">
          <ac:chgData name="Bonita Searle-Barnes" userId="e782127f-826a-4a83-a372-afedaa2e0d4f" providerId="ADAL" clId="{FA3BD239-4B9A-4CBA-8CF5-F7BFBEA885D5}" dt="2026-03-13T12:12:48.171" v="438" actId="6549"/>
          <ac:spMkLst>
            <pc:docMk/>
            <pc:sldMk cId="206176024" sldId="920"/>
            <ac:spMk id="6" creationId="{E00D217A-2125-2C67-8081-841D3342256A}"/>
          </ac:spMkLst>
        </pc:spChg>
      </pc:sldChg>
      <pc:sldChg chg="modSp mod">
        <pc:chgData name="Bonita Searle-Barnes" userId="e782127f-826a-4a83-a372-afedaa2e0d4f" providerId="ADAL" clId="{FA3BD239-4B9A-4CBA-8CF5-F7BFBEA885D5}" dt="2026-03-13T12:14:19.310" v="448" actId="113"/>
        <pc:sldMkLst>
          <pc:docMk/>
          <pc:sldMk cId="1967375779" sldId="921"/>
        </pc:sldMkLst>
        <pc:spChg chg="mod">
          <ac:chgData name="Bonita Searle-Barnes" userId="e782127f-826a-4a83-a372-afedaa2e0d4f" providerId="ADAL" clId="{FA3BD239-4B9A-4CBA-8CF5-F7BFBEA885D5}" dt="2026-03-13T12:13:09.308" v="439"/>
          <ac:spMkLst>
            <pc:docMk/>
            <pc:sldMk cId="1967375779" sldId="921"/>
            <ac:spMk id="3" creationId="{EFCB40AF-C1B9-5B7A-D1F5-E9D9DA011CDE}"/>
          </ac:spMkLst>
        </pc:spChg>
        <pc:spChg chg="mod">
          <ac:chgData name="Bonita Searle-Barnes" userId="e782127f-826a-4a83-a372-afedaa2e0d4f" providerId="ADAL" clId="{FA3BD239-4B9A-4CBA-8CF5-F7BFBEA885D5}" dt="2026-03-13T12:14:19.310" v="448" actId="113"/>
          <ac:spMkLst>
            <pc:docMk/>
            <pc:sldMk cId="1967375779" sldId="921"/>
            <ac:spMk id="6" creationId="{2373511A-66BF-CB4C-DDB6-E078B7B1FC3F}"/>
          </ac:spMkLst>
        </pc:spChg>
      </pc:sldChg>
      <pc:sldChg chg="modSp mod">
        <pc:chgData name="Bonita Searle-Barnes" userId="e782127f-826a-4a83-a372-afedaa2e0d4f" providerId="ADAL" clId="{FA3BD239-4B9A-4CBA-8CF5-F7BFBEA885D5}" dt="2026-03-13T11:48:00.234" v="198" actId="948"/>
        <pc:sldMkLst>
          <pc:docMk/>
          <pc:sldMk cId="3913501852" sldId="924"/>
        </pc:sldMkLst>
        <pc:spChg chg="mod">
          <ac:chgData name="Bonita Searle-Barnes" userId="e782127f-826a-4a83-a372-afedaa2e0d4f" providerId="ADAL" clId="{FA3BD239-4B9A-4CBA-8CF5-F7BFBEA885D5}" dt="2026-03-13T11:47:29.337" v="195"/>
          <ac:spMkLst>
            <pc:docMk/>
            <pc:sldMk cId="3913501852" sldId="924"/>
            <ac:spMk id="3" creationId="{FFFEDE7E-EF2F-F9C7-51B4-A3C7279EF68E}"/>
          </ac:spMkLst>
        </pc:spChg>
        <pc:spChg chg="mod">
          <ac:chgData name="Bonita Searle-Barnes" userId="e782127f-826a-4a83-a372-afedaa2e0d4f" providerId="ADAL" clId="{FA3BD239-4B9A-4CBA-8CF5-F7BFBEA885D5}" dt="2026-03-13T11:48:00.234" v="198" actId="948"/>
          <ac:spMkLst>
            <pc:docMk/>
            <pc:sldMk cId="3913501852" sldId="924"/>
            <ac:spMk id="6" creationId="{7BB62F67-4193-CAD9-FCBF-8695599B34D0}"/>
          </ac:spMkLst>
        </pc:spChg>
      </pc:sldChg>
      <pc:sldChg chg="modSp mod">
        <pc:chgData name="Bonita Searle-Barnes" userId="e782127f-826a-4a83-a372-afedaa2e0d4f" providerId="ADAL" clId="{FA3BD239-4B9A-4CBA-8CF5-F7BFBEA885D5}" dt="2026-03-13T11:55:23.892" v="253"/>
        <pc:sldMkLst>
          <pc:docMk/>
          <pc:sldMk cId="92563543" sldId="925"/>
        </pc:sldMkLst>
        <pc:spChg chg="mod">
          <ac:chgData name="Bonita Searle-Barnes" userId="e782127f-826a-4a83-a372-afedaa2e0d4f" providerId="ADAL" clId="{FA3BD239-4B9A-4CBA-8CF5-F7BFBEA885D5}" dt="2026-03-13T11:51:10.136" v="224"/>
          <ac:spMkLst>
            <pc:docMk/>
            <pc:sldMk cId="92563543" sldId="925"/>
            <ac:spMk id="3" creationId="{168CC3B3-65FC-DB20-7414-14FB8BBBC59D}"/>
          </ac:spMkLst>
        </pc:spChg>
        <pc:spChg chg="mod">
          <ac:chgData name="Bonita Searle-Barnes" userId="e782127f-826a-4a83-a372-afedaa2e0d4f" providerId="ADAL" clId="{FA3BD239-4B9A-4CBA-8CF5-F7BFBEA885D5}" dt="2026-03-13T11:55:23.892" v="253"/>
          <ac:spMkLst>
            <pc:docMk/>
            <pc:sldMk cId="92563543" sldId="925"/>
            <ac:spMk id="6" creationId="{CD32957A-9166-3C52-728A-A5434BB1288A}"/>
          </ac:spMkLst>
        </pc:spChg>
      </pc:sldChg>
      <pc:sldChg chg="modSp mod">
        <pc:chgData name="Bonita Searle-Barnes" userId="e782127f-826a-4a83-a372-afedaa2e0d4f" providerId="ADAL" clId="{FA3BD239-4B9A-4CBA-8CF5-F7BFBEA885D5}" dt="2026-03-13T12:09:31.484" v="418" actId="20577"/>
        <pc:sldMkLst>
          <pc:docMk/>
          <pc:sldMk cId="581725389" sldId="926"/>
        </pc:sldMkLst>
        <pc:spChg chg="mod">
          <ac:chgData name="Bonita Searle-Barnes" userId="e782127f-826a-4a83-a372-afedaa2e0d4f" providerId="ADAL" clId="{FA3BD239-4B9A-4CBA-8CF5-F7BFBEA885D5}" dt="2026-03-13T12:08:10.049" v="390"/>
          <ac:spMkLst>
            <pc:docMk/>
            <pc:sldMk cId="581725389" sldId="926"/>
            <ac:spMk id="3" creationId="{39DE1E17-348F-4B60-1767-70E59F29FD73}"/>
          </ac:spMkLst>
        </pc:spChg>
        <pc:spChg chg="mod">
          <ac:chgData name="Bonita Searle-Barnes" userId="e782127f-826a-4a83-a372-afedaa2e0d4f" providerId="ADAL" clId="{FA3BD239-4B9A-4CBA-8CF5-F7BFBEA885D5}" dt="2026-03-13T12:09:31.484" v="418" actId="20577"/>
          <ac:spMkLst>
            <pc:docMk/>
            <pc:sldMk cId="581725389" sldId="926"/>
            <ac:spMk id="6" creationId="{499BA5EC-0BE7-BBB7-E3E7-CF6C9076AA01}"/>
          </ac:spMkLst>
        </pc:spChg>
      </pc:sldChg>
      <pc:sldChg chg="modSp mod">
        <pc:chgData name="Bonita Searle-Barnes" userId="e782127f-826a-4a83-a372-afedaa2e0d4f" providerId="ADAL" clId="{FA3BD239-4B9A-4CBA-8CF5-F7BFBEA885D5}" dt="2026-03-13T11:41:39.373" v="156" actId="948"/>
        <pc:sldMkLst>
          <pc:docMk/>
          <pc:sldMk cId="3011368263" sldId="929"/>
        </pc:sldMkLst>
        <pc:spChg chg="mod">
          <ac:chgData name="Bonita Searle-Barnes" userId="e782127f-826a-4a83-a372-afedaa2e0d4f" providerId="ADAL" clId="{FA3BD239-4B9A-4CBA-8CF5-F7BFBEA885D5}" dt="2026-03-13T11:41:11.445" v="152"/>
          <ac:spMkLst>
            <pc:docMk/>
            <pc:sldMk cId="3011368263" sldId="929"/>
            <ac:spMk id="3" creationId="{0A123484-D638-2EE0-FE61-650C70ABB46C}"/>
          </ac:spMkLst>
        </pc:spChg>
        <pc:spChg chg="mod">
          <ac:chgData name="Bonita Searle-Barnes" userId="e782127f-826a-4a83-a372-afedaa2e0d4f" providerId="ADAL" clId="{FA3BD239-4B9A-4CBA-8CF5-F7BFBEA885D5}" dt="2026-03-13T11:41:39.373" v="156" actId="948"/>
          <ac:spMkLst>
            <pc:docMk/>
            <pc:sldMk cId="3011368263" sldId="929"/>
            <ac:spMk id="6" creationId="{324A7601-1D03-32F4-355E-9D3378F77A23}"/>
          </ac:spMkLst>
        </pc:spChg>
      </pc:sldChg>
      <pc:sldChg chg="delSp modSp mod">
        <pc:chgData name="Bonita Searle-Barnes" userId="e782127f-826a-4a83-a372-afedaa2e0d4f" providerId="ADAL" clId="{FA3BD239-4B9A-4CBA-8CF5-F7BFBEA885D5}" dt="2026-03-13T11:58:41.473" v="279" actId="14100"/>
        <pc:sldMkLst>
          <pc:docMk/>
          <pc:sldMk cId="2028158294" sldId="930"/>
        </pc:sldMkLst>
        <pc:spChg chg="mod">
          <ac:chgData name="Bonita Searle-Barnes" userId="e782127f-826a-4a83-a372-afedaa2e0d4f" providerId="ADAL" clId="{FA3BD239-4B9A-4CBA-8CF5-F7BFBEA885D5}" dt="2026-03-13T11:57:32.158" v="266"/>
          <ac:spMkLst>
            <pc:docMk/>
            <pc:sldMk cId="2028158294" sldId="930"/>
            <ac:spMk id="3" creationId="{67C152E4-D29F-A2D3-E450-0AE4D6D415C9}"/>
          </ac:spMkLst>
        </pc:spChg>
        <pc:spChg chg="mod">
          <ac:chgData name="Bonita Searle-Barnes" userId="e782127f-826a-4a83-a372-afedaa2e0d4f" providerId="ADAL" clId="{FA3BD239-4B9A-4CBA-8CF5-F7BFBEA885D5}" dt="2026-03-13T11:58:41.473" v="279" actId="14100"/>
          <ac:spMkLst>
            <pc:docMk/>
            <pc:sldMk cId="2028158294" sldId="930"/>
            <ac:spMk id="6" creationId="{29A8455F-E62B-55DD-B85D-A923B7A90F04}"/>
          </ac:spMkLst>
        </pc:spChg>
      </pc:sldChg>
      <pc:sldChg chg="addSp delSp modSp mod">
        <pc:chgData name="Bonita Searle-Barnes" userId="e782127f-826a-4a83-a372-afedaa2e0d4f" providerId="ADAL" clId="{FA3BD239-4B9A-4CBA-8CF5-F7BFBEA885D5}" dt="2026-03-13T12:01:41.781" v="309" actId="2711"/>
        <pc:sldMkLst>
          <pc:docMk/>
          <pc:sldMk cId="124393586" sldId="931"/>
        </pc:sldMkLst>
        <pc:spChg chg="mod">
          <ac:chgData name="Bonita Searle-Barnes" userId="e782127f-826a-4a83-a372-afedaa2e0d4f" providerId="ADAL" clId="{FA3BD239-4B9A-4CBA-8CF5-F7BFBEA885D5}" dt="2026-03-13T11:58:59.578" v="280"/>
          <ac:spMkLst>
            <pc:docMk/>
            <pc:sldMk cId="124393586" sldId="931"/>
            <ac:spMk id="3" creationId="{430FB0A6-7E5A-E2A3-C7D7-2B94ED588933}"/>
          </ac:spMkLst>
        </pc:spChg>
        <pc:spChg chg="mod">
          <ac:chgData name="Bonita Searle-Barnes" userId="e782127f-826a-4a83-a372-afedaa2e0d4f" providerId="ADAL" clId="{FA3BD239-4B9A-4CBA-8CF5-F7BFBEA885D5}" dt="2026-03-13T11:59:17.056" v="290" actId="113"/>
          <ac:spMkLst>
            <pc:docMk/>
            <pc:sldMk cId="124393586" sldId="931"/>
            <ac:spMk id="6" creationId="{889BDDEF-0F01-EBDA-F7A2-9CF635F3C131}"/>
          </ac:spMkLst>
        </pc:spChg>
        <pc:graphicFrameChg chg="add mod modGraphic">
          <ac:chgData name="Bonita Searle-Barnes" userId="e782127f-826a-4a83-a372-afedaa2e0d4f" providerId="ADAL" clId="{FA3BD239-4B9A-4CBA-8CF5-F7BFBEA885D5}" dt="2026-03-13T12:01:41.781" v="309" actId="2711"/>
          <ac:graphicFrameMkLst>
            <pc:docMk/>
            <pc:sldMk cId="124393586" sldId="931"/>
            <ac:graphicFrameMk id="4" creationId="{EE73701E-29DB-16CF-587A-DB75C39FBBBA}"/>
          </ac:graphicFrameMkLst>
        </pc:graphicFrameChg>
        <pc:graphicFrameChg chg="add mod modGraphic">
          <ac:chgData name="Bonita Searle-Barnes" userId="e782127f-826a-4a83-a372-afedaa2e0d4f" providerId="ADAL" clId="{FA3BD239-4B9A-4CBA-8CF5-F7BFBEA885D5}" dt="2026-03-13T12:01:32.596" v="305" actId="403"/>
          <ac:graphicFrameMkLst>
            <pc:docMk/>
            <pc:sldMk cId="124393586" sldId="931"/>
            <ac:graphicFrameMk id="5" creationId="{9D1BF201-F1DF-64D2-C39E-CC491624C878}"/>
          </ac:graphicFrameMkLst>
        </pc:graphicFrameChg>
      </pc:sldChg>
      <pc:sldChg chg="delSp modSp mod">
        <pc:chgData name="Bonita Searle-Barnes" userId="e782127f-826a-4a83-a372-afedaa2e0d4f" providerId="ADAL" clId="{FA3BD239-4B9A-4CBA-8CF5-F7BFBEA885D5}" dt="2026-03-13T12:03:07.018" v="335" actId="20577"/>
        <pc:sldMkLst>
          <pc:docMk/>
          <pc:sldMk cId="371772407" sldId="932"/>
        </pc:sldMkLst>
        <pc:spChg chg="mod">
          <ac:chgData name="Bonita Searle-Barnes" userId="e782127f-826a-4a83-a372-afedaa2e0d4f" providerId="ADAL" clId="{FA3BD239-4B9A-4CBA-8CF5-F7BFBEA885D5}" dt="2026-03-13T12:02:10.515" v="310"/>
          <ac:spMkLst>
            <pc:docMk/>
            <pc:sldMk cId="371772407" sldId="932"/>
            <ac:spMk id="3" creationId="{C6C3364F-28F7-2CAD-3ECE-440EB9E29FEC}"/>
          </ac:spMkLst>
        </pc:spChg>
        <pc:spChg chg="mod">
          <ac:chgData name="Bonita Searle-Barnes" userId="e782127f-826a-4a83-a372-afedaa2e0d4f" providerId="ADAL" clId="{FA3BD239-4B9A-4CBA-8CF5-F7BFBEA885D5}" dt="2026-03-13T12:03:07.018" v="335" actId="20577"/>
          <ac:spMkLst>
            <pc:docMk/>
            <pc:sldMk cId="371772407" sldId="932"/>
            <ac:spMk id="6" creationId="{AFECCCAD-52B3-116B-565D-2EE078E5EFCA}"/>
          </ac:spMkLst>
        </pc:spChg>
      </pc:sldChg>
      <pc:sldChg chg="delSp modSp mod">
        <pc:chgData name="Bonita Searle-Barnes" userId="e782127f-826a-4a83-a372-afedaa2e0d4f" providerId="ADAL" clId="{FA3BD239-4B9A-4CBA-8CF5-F7BFBEA885D5}" dt="2026-03-13T12:09:13.874" v="413" actId="113"/>
        <pc:sldMkLst>
          <pc:docMk/>
          <pc:sldMk cId="1965362085" sldId="933"/>
        </pc:sldMkLst>
        <pc:spChg chg="mod">
          <ac:chgData name="Bonita Searle-Barnes" userId="e782127f-826a-4a83-a372-afedaa2e0d4f" providerId="ADAL" clId="{FA3BD239-4B9A-4CBA-8CF5-F7BFBEA885D5}" dt="2026-03-13T12:09:13.874" v="413" actId="113"/>
          <ac:spMkLst>
            <pc:docMk/>
            <pc:sldMk cId="1965362085" sldId="933"/>
            <ac:spMk id="2" creationId="{51A26B9A-70CA-F26A-52DA-A3B226FBB7DA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1:39:38.292" v="143" actId="20577"/>
        <pc:sldMkLst>
          <pc:docMk/>
          <pc:sldMk cId="3619013338" sldId="934"/>
        </pc:sldMkLst>
        <pc:spChg chg="mod">
          <ac:chgData name="Bonita Searle-Barnes" userId="e782127f-826a-4a83-a372-afedaa2e0d4f" providerId="ADAL" clId="{FA3BD239-4B9A-4CBA-8CF5-F7BFBEA885D5}" dt="2026-03-13T11:39:38.292" v="143" actId="20577"/>
          <ac:spMkLst>
            <pc:docMk/>
            <pc:sldMk cId="3619013338" sldId="934"/>
            <ac:spMk id="6" creationId="{CFEA4847-0D93-6DD9-B312-6D0E67B8298B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1:40:23.247" v="147" actId="6549"/>
        <pc:sldMkLst>
          <pc:docMk/>
          <pc:sldMk cId="3201509469" sldId="935"/>
        </pc:sldMkLst>
        <pc:spChg chg="mod">
          <ac:chgData name="Bonita Searle-Barnes" userId="e782127f-826a-4a83-a372-afedaa2e0d4f" providerId="ADAL" clId="{FA3BD239-4B9A-4CBA-8CF5-F7BFBEA885D5}" dt="2026-03-13T11:40:23.247" v="147" actId="6549"/>
          <ac:spMkLst>
            <pc:docMk/>
            <pc:sldMk cId="3201509469" sldId="935"/>
            <ac:spMk id="6" creationId="{CD14B086-6949-F75D-71EA-764721B1BE76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1:40:48.005" v="151" actId="948"/>
        <pc:sldMkLst>
          <pc:docMk/>
          <pc:sldMk cId="2599270911" sldId="936"/>
        </pc:sldMkLst>
        <pc:spChg chg="mod">
          <ac:chgData name="Bonita Searle-Barnes" userId="e782127f-826a-4a83-a372-afedaa2e0d4f" providerId="ADAL" clId="{FA3BD239-4B9A-4CBA-8CF5-F7BFBEA885D5}" dt="2026-03-13T11:40:48.005" v="151" actId="948"/>
          <ac:spMkLst>
            <pc:docMk/>
            <pc:sldMk cId="2599270911" sldId="936"/>
            <ac:spMk id="6" creationId="{BFA42B36-43AA-8540-DEB4-306522428AD2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1:45:10.881" v="183" actId="113"/>
        <pc:sldMkLst>
          <pc:docMk/>
          <pc:sldMk cId="3642319349" sldId="937"/>
        </pc:sldMkLst>
        <pc:spChg chg="mod">
          <ac:chgData name="Bonita Searle-Barnes" userId="e782127f-826a-4a83-a372-afedaa2e0d4f" providerId="ADAL" clId="{FA3BD239-4B9A-4CBA-8CF5-F7BFBEA885D5}" dt="2026-03-13T11:45:10.881" v="183" actId="113"/>
          <ac:spMkLst>
            <pc:docMk/>
            <pc:sldMk cId="3642319349" sldId="937"/>
            <ac:spMk id="6" creationId="{6A55EFDC-FF49-01AA-4A53-25B0C3BEE0AA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1:46:09.233" v="191"/>
        <pc:sldMkLst>
          <pc:docMk/>
          <pc:sldMk cId="2360574817" sldId="938"/>
        </pc:sldMkLst>
        <pc:spChg chg="mod">
          <ac:chgData name="Bonita Searle-Barnes" userId="e782127f-826a-4a83-a372-afedaa2e0d4f" providerId="ADAL" clId="{FA3BD239-4B9A-4CBA-8CF5-F7BFBEA885D5}" dt="2026-03-13T11:46:09.233" v="191"/>
          <ac:spMkLst>
            <pc:docMk/>
            <pc:sldMk cId="2360574817" sldId="938"/>
            <ac:spMk id="6" creationId="{DB25CB06-F785-04FF-723A-8D7DA2D7DF63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1:57:02.567" v="265" actId="948"/>
        <pc:sldMkLst>
          <pc:docMk/>
          <pc:sldMk cId="2986143998" sldId="939"/>
        </pc:sldMkLst>
        <pc:spChg chg="mod">
          <ac:chgData name="Bonita Searle-Barnes" userId="e782127f-826a-4a83-a372-afedaa2e0d4f" providerId="ADAL" clId="{FA3BD239-4B9A-4CBA-8CF5-F7BFBEA885D5}" dt="2026-03-13T11:57:02.567" v="265" actId="948"/>
          <ac:spMkLst>
            <pc:docMk/>
            <pc:sldMk cId="2986143998" sldId="939"/>
            <ac:spMk id="6" creationId="{B3CE4D12-9949-245C-61D9-E10E76948BC7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2:17:06.443" v="495" actId="948"/>
        <pc:sldMkLst>
          <pc:docMk/>
          <pc:sldMk cId="2127198379" sldId="940"/>
        </pc:sldMkLst>
        <pc:spChg chg="mod">
          <ac:chgData name="Bonita Searle-Barnes" userId="e782127f-826a-4a83-a372-afedaa2e0d4f" providerId="ADAL" clId="{FA3BD239-4B9A-4CBA-8CF5-F7BFBEA885D5}" dt="2026-03-13T12:17:06.443" v="495" actId="948"/>
          <ac:spMkLst>
            <pc:docMk/>
            <pc:sldMk cId="2127198379" sldId="940"/>
            <ac:spMk id="6" creationId="{EBF85F0D-B28A-7FC4-EDBB-433610B1F9A5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2:20:38.850" v="544" actId="20577"/>
        <pc:sldMkLst>
          <pc:docMk/>
          <pc:sldMk cId="494189357" sldId="941"/>
        </pc:sldMkLst>
        <pc:spChg chg="mod">
          <ac:chgData name="Bonita Searle-Barnes" userId="e782127f-826a-4a83-a372-afedaa2e0d4f" providerId="ADAL" clId="{FA3BD239-4B9A-4CBA-8CF5-F7BFBEA885D5}" dt="2026-03-13T12:20:38.850" v="544" actId="20577"/>
          <ac:spMkLst>
            <pc:docMk/>
            <pc:sldMk cId="494189357" sldId="941"/>
            <ac:spMk id="6" creationId="{B0E6F5EE-FAED-366A-FC88-121819701731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2:22:04.645" v="562" actId="20577"/>
        <pc:sldMkLst>
          <pc:docMk/>
          <pc:sldMk cId="1414137702" sldId="942"/>
        </pc:sldMkLst>
        <pc:spChg chg="mod">
          <ac:chgData name="Bonita Searle-Barnes" userId="e782127f-826a-4a83-a372-afedaa2e0d4f" providerId="ADAL" clId="{FA3BD239-4B9A-4CBA-8CF5-F7BFBEA885D5}" dt="2026-03-13T12:22:04.645" v="562" actId="20577"/>
          <ac:spMkLst>
            <pc:docMk/>
            <pc:sldMk cId="1414137702" sldId="942"/>
            <ac:spMk id="6" creationId="{36006910-4A73-28C6-0DF7-7A3713A6AD4A}"/>
          </ac:spMkLst>
        </pc:spChg>
      </pc:sldChg>
      <pc:sldChg chg="addSp modSp add mod">
        <pc:chgData name="Bonita Searle-Barnes" userId="e782127f-826a-4a83-a372-afedaa2e0d4f" providerId="ADAL" clId="{FA3BD239-4B9A-4CBA-8CF5-F7BFBEA885D5}" dt="2026-03-13T12:23:57.020" v="578" actId="1076"/>
        <pc:sldMkLst>
          <pc:docMk/>
          <pc:sldMk cId="3525460546" sldId="943"/>
        </pc:sldMkLst>
        <pc:spChg chg="mod">
          <ac:chgData name="Bonita Searle-Barnes" userId="e782127f-826a-4a83-a372-afedaa2e0d4f" providerId="ADAL" clId="{FA3BD239-4B9A-4CBA-8CF5-F7BFBEA885D5}" dt="2026-03-13T12:23:33.706" v="574"/>
          <ac:spMkLst>
            <pc:docMk/>
            <pc:sldMk cId="3525460546" sldId="943"/>
            <ac:spMk id="6" creationId="{02BF4F80-A4BF-F135-4155-51A3143A08D8}"/>
          </ac:spMkLst>
        </pc:spChg>
        <pc:picChg chg="add mod">
          <ac:chgData name="Bonita Searle-Barnes" userId="e782127f-826a-4a83-a372-afedaa2e0d4f" providerId="ADAL" clId="{FA3BD239-4B9A-4CBA-8CF5-F7BFBEA885D5}" dt="2026-03-13T12:23:57.020" v="578" actId="1076"/>
          <ac:picMkLst>
            <pc:docMk/>
            <pc:sldMk cId="3525460546" sldId="943"/>
            <ac:picMk id="4" creationId="{1A1490FF-D0B9-E7EF-6E6F-F04AA5F70FC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00C8EE-4A53-6146-B2C8-C08F2BD9F8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80DDE1-31D0-F642-B716-ED44ACA608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ADFC4-7390-4B45-8FC4-AA8A51FC95DD}" type="datetimeFigureOut">
              <a:rPr lang="en-GB" smtClean="0">
                <a:latin typeface="Poppins" pitchFamily="2" charset="77"/>
                <a:cs typeface="Poppins" pitchFamily="2" charset="77"/>
              </a:rPr>
              <a:t>26/03/2026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FFC1E-7CDE-D14C-9B9F-C869127DFB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87EEA6-9247-364A-AEB1-C45AEFA517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D7B8-B1CC-F644-87A6-7BEB13BBDD2F}" type="slidenum">
              <a:rPr lang="en-GB" smtClean="0">
                <a:latin typeface="Poppins" pitchFamily="2" charset="77"/>
                <a:cs typeface="Poppins" pitchFamily="2" charset="77"/>
              </a:rPr>
              <a:t>‹#›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4EF3626-7CD6-124F-B901-C4E2AFBA7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66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latin typeface="Poppins" pitchFamily="2" charset="77"/>
                <a:cs typeface="Poppins" pitchFamily="2" charset="77"/>
              </a:defRPr>
            </a:lvl1pPr>
          </a:lstStyle>
          <a:p>
            <a:fld id="{1ADB868C-099B-434E-8A2D-9C00C3E8136C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8338" y="1019175"/>
            <a:ext cx="5521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oppins" pitchFamily="2" charset="77"/>
                <a:cs typeface="Poppins" pitchFamily="2" charset="77"/>
              </a:defRPr>
            </a:lvl1pPr>
          </a:lstStyle>
          <a:p>
            <a:fld id="{37FF5B3C-53B5-664F-A361-196110A59AE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D485A5E-4B24-3142-8E0E-110BA3C1E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1054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2109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3163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4218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05272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7A6A8-0492-9BD0-4084-8A15E8F84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967CFD-F46B-313A-5BB8-0F75801277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43C5CF-924B-0D09-B2F3-194F8C8499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C86F6-2B40-C553-E134-F8CCB6F183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90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BDBDC-7852-459E-3F3C-F5A06678B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F48958-A5F6-8668-A960-1E3726B503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FD06AD-AF70-2692-B7C1-FD7DE63B01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074C7-127B-D1C7-BC34-341B8BFF2A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833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B4034-EF6C-A5D6-23AA-CF4770D42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094B68-CB0C-1BE4-C7FC-DC0550EBC9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9C8F22-77F9-6FFB-5D64-BD41DB3C8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54953C-3CD5-19CC-9518-44F0E8A85B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94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0E166-F77B-537B-B0EC-0D44CA978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3B5747-6EEE-A0CA-61CC-84E444D0E5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2260BB-D4F2-F705-A66C-F06799D20D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FEBFF-7E89-ABF0-012A-FB6A434FC7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79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900FB-9607-C642-F817-F5798386F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5BB6E5-BD35-70D5-F063-E49FE0518C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DD85C5-DFB4-EF45-FE76-EC964FA9D9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98D08-81AA-9F89-B629-FAF9BBCE6E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395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63DCC-6F33-7270-828E-D2E6501F7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5DB885-5084-9FBF-01C0-6DA34DBEA3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807536-42D6-6C78-6BE5-1C7A414AD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4960D7-E459-DE49-8DC4-62475EEF5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956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2DE69-E959-9203-8AE6-5C7F83010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A203DE-633B-674E-65AF-F0A5B0FFFE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5BD270-F0AC-D978-8B16-E748C2680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7EBD7-AE87-ACB4-4988-69FD698416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77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ECCA6-A4E8-B5F2-7A95-643835E05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BCF594-99DA-6983-E665-0CE8AA2CC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161702-B084-B95F-B46E-5A6EB7E50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56C29-DE22-24E5-AB2D-1C45237C4D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946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5B1A6-DCA2-3275-17BF-AF5DD8EC4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55A3E3-8D0D-9B49-31AC-0F9E33895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3D40A7-5CDC-D842-A59B-90AEA97376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F3399-8ABF-CC05-AD26-0D07C899B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442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4E53B-75BA-E0C7-CF5D-6F039B7DF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07A25D-F8F5-10F9-17A5-A75A39FA1E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7E6107-B963-FDFF-CA53-06E80884D1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2CA88-DA76-46F8-4E32-A54478393B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36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An air conditioner cools a room through heat transfer, not by making </a:t>
            </a:r>
            <a:r>
              <a:rPr lang="en-GB" dirty="0"/>
              <a:t>‘cold’. It</a:t>
            </a:r>
            <a:r>
              <a:rPr lang="en-GB"/>
              <a:t> works by moving heat from inside the room to the outside. Three main types of heat transfer:</a:t>
            </a:r>
          </a:p>
          <a:p>
            <a:pPr marL="0" indent="0">
              <a:buNone/>
            </a:pPr>
            <a:r>
              <a:rPr lang="en-GB"/>
              <a:t>1. Conduction: Heat passes through the metal evaporator and condenser coils.</a:t>
            </a:r>
          </a:p>
          <a:p>
            <a:pPr marL="0" indent="0">
              <a:buNone/>
            </a:pPr>
            <a:r>
              <a:rPr lang="en-GB"/>
              <a:t>    Indoor coil absorbs heat from warm room air.</a:t>
            </a:r>
          </a:p>
          <a:p>
            <a:pPr marL="0" indent="0">
              <a:buNone/>
            </a:pPr>
            <a:r>
              <a:rPr lang="en-GB"/>
              <a:t>    Outdoor coil releases heat to the outside air.</a:t>
            </a:r>
          </a:p>
          <a:p>
            <a:pPr marL="0" indent="0">
              <a:buNone/>
            </a:pPr>
            <a:r>
              <a:rPr lang="en-GB"/>
              <a:t>2. Convection: Fans blow air across the coils to help move heat.</a:t>
            </a:r>
          </a:p>
          <a:p>
            <a:pPr marL="0" indent="0">
              <a:buNone/>
            </a:pPr>
            <a:r>
              <a:rPr lang="en-GB"/>
              <a:t>    Indoor fan pulls warm room air over the cold evaporator.</a:t>
            </a:r>
          </a:p>
          <a:p>
            <a:pPr marL="0" indent="0">
              <a:buNone/>
            </a:pPr>
            <a:r>
              <a:rPr lang="en-GB"/>
              <a:t>    Outdoor fan pushes air over the hot condenser coil.</a:t>
            </a:r>
          </a:p>
          <a:p>
            <a:pPr marL="0" indent="0">
              <a:buNone/>
            </a:pPr>
            <a:r>
              <a:rPr lang="en-GB"/>
              <a:t>3. Phase Change (latent heat): This is the most important part. The refrigerant evaporates indoors, absorbing heat.</a:t>
            </a:r>
          </a:p>
          <a:p>
            <a:pPr marL="0" indent="0">
              <a:buNone/>
            </a:pPr>
            <a:r>
              <a:rPr lang="en-GB"/>
              <a:t>    It then condenses outdoors, releasing heat.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Key idea: Air conditioners don’t make cold </a:t>
            </a:r>
            <a:r>
              <a:rPr lang="en-GB" dirty="0"/>
              <a:t>–</a:t>
            </a:r>
            <a:r>
              <a:rPr lang="en-GB"/>
              <a:t> they remove heat. Cooling happens because heat is transferred away from the room and dumped outside.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42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E2856-D6A5-4F96-EBA1-AD5CBD327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5C1FFA-71AA-2D3D-D654-304936572C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D327C5-7D73-9AD3-AC89-558C27EA84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093B51-76AF-450A-9FED-E5F5E316B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810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4BA0E-1EED-09B5-5A1E-E37E92B0D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05E5FE-7ABF-EDBC-7767-D5A19532B3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B834C5-808F-8508-5F07-A8F87DC38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C3267-3DAE-531E-4FE0-E663BF3418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686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0B589-81BF-1CF0-FA04-1FD775336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07E724-13EE-8A8B-5E68-7895CEA746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D4B51E-E208-4EE7-EAE4-C4BA75E1E0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6D6B0-90C5-B8A8-07EB-9605423B93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065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64A78-35B6-5CCB-D37F-B76720BC1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8CCC26-F39B-86D5-111F-FB09417D19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8E5F24-EF45-C8B8-E51E-4B5079A12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0DA1B7-5B98-302F-CA12-D5A9A221D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106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537AF-CDF3-2118-11E1-CB1636262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5F341B-0490-9C69-6638-692253A8E2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540144-B79F-4286-FF6A-FAF3E43A96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D377BA-E097-EC6E-9F7C-E3B76E81AB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834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4404D-97CC-438D-46B1-467C93024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3A0843-5A86-35D6-E50C-72C92F0EDF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A29AAB-80EB-28C6-6035-930702953D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0BF4A7-09E2-348B-DBAF-52B1E243A4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028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09EDF-F0AD-27F4-9D40-15199B488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052A1D-097B-B90A-666A-DAE00554D3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5AC355-13D3-7E87-3801-82D4723E6C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6B6E7-9B85-C267-B63F-E9AFBFCD41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530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6BAC2-191B-E1A5-BA79-BB2A8AC9C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8B8E72-2A94-AB77-2714-7EC606A5CC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1320FF-BDDB-50B7-CEA2-91C0FCA43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D4ED9-1736-7EE0-D87D-F3521CED3D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6408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69B42-8663-BD96-5DA7-1D79C86E4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DAC0CE-05F2-ADC7-2F3F-E9828816C8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C1B258-25C9-E93D-A8F2-E764EF2FE8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40130E-0110-CB93-4EAC-B05B7288BB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778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D4D17-E17D-080E-CBCE-E5155A54E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AE3DE4-A99C-EFE0-4BA6-69C6FF61A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33FDA9-97FE-3EE0-1F3E-85916CC63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F80A7-8DA2-D0EB-11D0-00EA85EAD3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24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8B97F-B72E-C428-3054-97E4EEEB7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ECA64F-25BF-EFA8-EE0B-51CC8157ED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A9C639-4BB5-1E68-546C-A56060F6C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1A0E3-3FBA-9B6C-1B6F-F7C6C19A19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016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537A5-8A85-C818-71ED-EDE80F010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DED23-8115-BD95-7895-A67789A05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BE578D-0C01-4352-D81B-4A8517A7A3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3F3F49-85FF-9321-5DCC-EE02D90303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9599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B674C-9749-D349-62D6-6C2B65C0E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013752-8231-D09B-915A-03691794CA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F5C147-0297-3C8C-1638-127028A565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34E49-01E9-D42A-F522-70FFE7AC56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179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28E17-A3E3-6F38-2737-75624BBF2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B9DED3-324A-E58E-A95E-ED403CB4A5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24B310-CF9E-0207-0E97-A7CC87F6AB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1FB306-29C0-2D1C-877C-ECCC3F1DF7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645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22AB8-1915-6A29-9194-57C516942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232801-8044-6798-D4B9-E5133DE646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788994-E95E-28EC-6FB6-61F5550001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3DE164-A445-71C7-FD81-9033E3E79E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391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47DD5-E38B-0301-A475-11B400E18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FC5E3D-15FF-A638-00C0-387F3E632F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38FC4D-43EC-7C72-DC3E-856ECEF731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48B04-D302-9B4A-7ECB-5F2B75F838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039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83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B4F41-7DAD-8D22-92FC-B80210454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F876B8-5BCC-CB54-B0CF-34CF591AB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546667-7A63-9369-0889-FA9569901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138EE-6742-DB34-7D59-9DF3C78B96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1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EFD44-E91D-92FE-28E8-13AF78E53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30D789-1FD7-E0CA-D109-120DED0A51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C9A3F-FD73-1071-CAE6-187581637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C29C7-6689-8EC4-F99C-254EB2611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38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C3E8B-28DE-0363-1142-A7D6FC2C7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4E62C-FA5F-EF6B-4F37-23F4E37A7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7D6B16-4349-0ED5-D93E-46C2AF2136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CABB14-E6F9-FA06-7EFE-75317B2DD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6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8D79D-F0BA-BB10-6E91-1C1808589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A69D59-8B70-7968-465C-6922A37805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22E94D-8063-B380-B388-4E4BAAF66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54863-61AB-99CA-8CFF-AA56A7A2AA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32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1164C-A770-1D93-3715-1F745ABF7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FFF534-1B12-D683-88BF-1A765C8278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448CFD-B61E-9B0D-7376-421B88FD65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4DAB3-E4E4-B0F3-E69E-4E2AA65123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74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" preserve="1">
  <p:cSld name="text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1"/>
          </p:nvPr>
        </p:nvSpPr>
        <p:spPr>
          <a:xfrm>
            <a:off x="360001" y="1800000"/>
            <a:ext cx="9360212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18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image" preserve="1">
  <p:cSld name="text and imag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pic" idx="2"/>
          </p:nvPr>
        </p:nvSpPr>
        <p:spPr>
          <a:xfrm>
            <a:off x="8280053" y="1800002"/>
            <a:ext cx="3600798" cy="41399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2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layout" preserve="1">
  <p:cSld name="blank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59172" y="1260476"/>
            <a:ext cx="8640958" cy="4319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00375"/>
              </a:lnSpc>
              <a:spcBef>
                <a:spcPts val="997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40695" algn="l">
              <a:lnSpc>
                <a:spcPct val="133833"/>
              </a:lnSpc>
              <a:spcBef>
                <a:spcPts val="997"/>
              </a:spcBef>
              <a:spcAft>
                <a:spcPts val="0"/>
              </a:spcAft>
              <a:buSzPts val="1800"/>
              <a:buChar char="•"/>
              <a:defRPr/>
            </a:lvl2pPr>
            <a:lvl3pPr marL="1362778" lvl="2" indent="-227130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/>
            </a:lvl3pPr>
            <a:lvl4pPr marL="1817037" lvl="3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800"/>
              <a:buChar char="•"/>
              <a:defRPr/>
            </a:lvl4pPr>
            <a:lvl5pPr marL="2271298" lvl="4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279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and text" preserve="1">
  <p:cSld name="image left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32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>
            <a:spLocks noGrp="1"/>
          </p:cNvSpPr>
          <p:nvPr>
            <p:ph type="pic" idx="2"/>
          </p:nvPr>
        </p:nvSpPr>
        <p:spPr>
          <a:xfrm>
            <a:off x="360001" y="1800002"/>
            <a:ext cx="3600798" cy="41399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194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397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271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83307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spcFirstLastPara="1" wrap="square" lIns="90837" tIns="45407" rIns="90837" bIns="45407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795" b="0" i="0" u="none" strike="noStrike" kern="0" cap="none" spc="0" normalizeH="0" baseline="0" noProof="0">
                <a:ln>
                  <a:noFill/>
                </a:ln>
                <a:solidFill>
                  <a:srgbClr val="D9D9D9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endParaRPr kumimoji="0" sz="1391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252000" y="990022"/>
            <a:ext cx="116280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FC442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361407" y="1800000"/>
            <a:ext cx="115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Clr>
                <a:srgbClr val="FC442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1606"/>
              <a:buFont typeface="Arial"/>
              <a:buChar char="•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–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581" algn="l" rtl="0"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581" algn="l" rtl="0">
              <a:spcBef>
                <a:spcPts val="321"/>
              </a:spcBef>
              <a:spcAft>
                <a:spcPts val="0"/>
              </a:spcAft>
              <a:buClr>
                <a:srgbClr val="E30613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581" algn="l" rtl="0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353" algn="l" rtl="0">
              <a:spcBef>
                <a:spcPts val="201"/>
              </a:spcBef>
              <a:spcAft>
                <a:spcPts val="0"/>
              </a:spcAft>
              <a:buClr>
                <a:schemeClr val="dk1"/>
              </a:buClr>
              <a:buSzPts val="1004"/>
              <a:buFont typeface="Arial"/>
              <a:buChar char="»"/>
              <a:defRPr sz="10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/>
          <p:nvPr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 extrusionOk="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995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1" descr="A red arrow pointing up&#10;&#10;AI-generated content may be incorrect.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32048" y="170589"/>
            <a:ext cx="591666" cy="437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1" descr="A black and white logo&#10;&#10;AI-generated content may be incorrect.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1" descr="A purple and white logo&#10;&#10;AI-generated content may be incorrect.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oogle Shape;19;p1"/>
          <p:cNvCxnSpPr/>
          <p:nvPr/>
        </p:nvCxnSpPr>
        <p:spPr>
          <a:xfrm>
            <a:off x="0" y="6084000"/>
            <a:ext cx="12240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" name="Text Box 2">
            <a:extLst>
              <a:ext uri="{FF2B5EF4-FFF2-40B4-BE49-F238E27FC236}">
                <a16:creationId xmlns:a16="http://schemas.microsoft.com/office/drawing/2014/main" id="{F11F9EB2-CBA3-538C-14CD-A9AF21E12E3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31607" y="84769"/>
            <a:ext cx="5775390" cy="5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207" tIns="45604" rIns="91207" bIns="45604" anchor="t" anchorCtr="0">
            <a:noAutofit/>
          </a:bodyPr>
          <a:lstStyle/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17013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Arial"/>
              </a:rPr>
              <a:t>T Level Technical Qualification in Building Services Engineering for Construction (Level 3)</a:t>
            </a:r>
          </a:p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FC4421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  <a:sym typeface="Arial"/>
              </a:rPr>
              <a:t>Occupational Specialism: Air </a:t>
            </a:r>
            <a:r>
              <a:rPr kumimoji="0" lang="en-GB" sz="1391" b="1" i="0" u="none" strike="noStrike" kern="0" cap="none" spc="0" normalizeH="0" baseline="0" noProof="0">
                <a:ln>
                  <a:noFill/>
                </a:ln>
                <a:solidFill>
                  <a:srgbClr val="FC4421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  <a:sym typeface="Arial"/>
              </a:rPr>
              <a:t>Conditioning Engineering</a:t>
            </a:r>
            <a:endParaRPr kumimoji="0" lang="en-GB" sz="104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EF3C10D7-49C6-28D4-1BF4-21BCD7CDA0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001" y="6344268"/>
            <a:ext cx="588541" cy="24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152C911-7D81-1845-9D20-613E63F035EB}" type="slidenum">
              <a:rPr kumimoji="0" lang="en-US" sz="1589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 pitchFamily="-105" charset="0"/>
                <a:cs typeface="Arial" pitchFamily="-105" charset="0"/>
                <a:sym typeface="Arial"/>
              </a:rPr>
              <a:pPr marL="0" marR="0" lvl="0" indent="0" algn="l" defTabSz="908519" rtl="0" eaLnBrk="1" fontAlgn="auto" latinLnBrk="0" hangingPunct="1">
                <a:lnSpc>
                  <a:spcPct val="100000"/>
                </a:lnSpc>
                <a:spcBef>
                  <a:spcPts val="598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en-US" sz="158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 pitchFamily="-105" charset="0"/>
              <a:cs typeface="Arial" pitchFamily="-105" charset="0"/>
              <a:sym typeface="Arial"/>
            </a:endParaRP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B44BC94-5BC8-D9D1-1CEC-D6141151A23F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24466" y="161721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6917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601276" cy="2720866"/>
          </a:xfrm>
          <a:prstGeom prst="rect">
            <a:avLst/>
          </a:prstGeom>
        </p:spPr>
        <p:txBody>
          <a:bodyPr lIns="0" tIns="0" rIns="0" bIns="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/>
                <a:ea typeface="Enginuity"/>
                <a:cs typeface="Arial"/>
              </a:rPr>
              <a:t>Occupational Specialism: Air Conditioning Engineering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Arial"/>
                <a:ea typeface="Enginuity"/>
                <a:cs typeface="Arial"/>
              </a:rPr>
              <a:t>K1.3 Scientific principles of air conditioning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C4421"/>
                </a:solidFill>
                <a:latin typeface="Arial"/>
                <a:ea typeface="Enginuity"/>
                <a:cs typeface="Arial"/>
              </a:rPr>
              <a:t>PowerPoint 1.3f: Heat transfer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C6175-01AE-78D3-C8B5-CC60D3F37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9FCAC3-0B0B-B47D-03D6-0C1D0C041BDF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temperature important?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EA4847-0D93-6DD9-B312-6D0E67B8298B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4. It protects the AC components</a:t>
            </a:r>
          </a:p>
          <a:p>
            <a:r>
              <a:rPr lang="en-GB" dirty="0"/>
              <a:t>Different parts of an AC – compressor  coils, refrigerant – must stay within certain temperature ranges.</a:t>
            </a:r>
          </a:p>
          <a:p>
            <a:r>
              <a:rPr lang="en-GB" dirty="0"/>
              <a:t>If temperatures get too high or too low: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refrigerant may not evaporate or condense properly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coils may freeze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the compressor may overheat.</a:t>
            </a:r>
          </a:p>
          <a:p>
            <a:r>
              <a:rPr lang="en-GB" dirty="0"/>
              <a:t>Maintaining proper temperature protects the system from damage.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013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B6493-02CF-022B-C744-281019349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7590A0-93F9-EC76-4E97-9936C5CED82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temperature important?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14B086-6949-F75D-71EA-764721B1BE76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5. It helps control humidity</a:t>
            </a:r>
          </a:p>
          <a:p>
            <a:r>
              <a:rPr lang="en-GB" dirty="0"/>
              <a:t>Temperature and humidity are linked in AC systems.</a:t>
            </a:r>
          </a:p>
          <a:p>
            <a:r>
              <a:rPr lang="en-GB" dirty="0"/>
              <a:t>When warm air is cooled, moisture condenses.</a:t>
            </a:r>
          </a:p>
          <a:p>
            <a:r>
              <a:rPr lang="en-GB" dirty="0"/>
              <a:t>If temperature is not controlled, humidity won’t be controlled either.</a:t>
            </a:r>
          </a:p>
          <a:p>
            <a:pPr>
              <a:spcAft>
                <a:spcPts val="600"/>
              </a:spcAft>
            </a:pPr>
            <a:r>
              <a:rPr lang="en-GB" dirty="0"/>
              <a:t>Correct temperature = better humidity removal.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509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BF29E-5A1E-828F-6D2E-D9C85460D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B3759C-3A17-5BB1-E9CB-1255B922104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temperature important?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A42B36-43AA-8540-DEB4-306522428AD2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6. It impacts air quality</a:t>
            </a:r>
          </a:p>
          <a:p>
            <a:r>
              <a:rPr lang="en-GB" dirty="0"/>
              <a:t>Stable temperatures help prevent: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mould growth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excess condensation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poor ventilation.</a:t>
            </a:r>
          </a:p>
          <a:p>
            <a:r>
              <a:rPr lang="en-GB" dirty="0"/>
              <a:t>These factors directly affect indoor air quality.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9270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B5264-3919-E0E6-C329-54CFB8F7D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123484-D638-2EE0-FE61-650C70ABB46C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temperature important?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4A7601-1D03-32F4-355E-9D3378F77A23}"/>
              </a:ext>
            </a:extLst>
          </p:cNvPr>
          <p:cNvSpPr txBox="1">
            <a:spLocks/>
          </p:cNvSpPr>
          <p:nvPr/>
        </p:nvSpPr>
        <p:spPr>
          <a:xfrm>
            <a:off x="328886" y="1620000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Common temperature-related AC faults</a:t>
            </a:r>
          </a:p>
          <a:p>
            <a:pPr>
              <a:spcAft>
                <a:spcPts val="600"/>
              </a:spcAft>
            </a:pPr>
            <a:r>
              <a:rPr lang="en-GB" dirty="0"/>
              <a:t>Temperature issues in AC systems often come from: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evaporator freezing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high condenser temperature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incorrect </a:t>
            </a:r>
            <a:r>
              <a:rPr lang="el-GR" dirty="0"/>
              <a:t>δ</a:t>
            </a:r>
            <a:r>
              <a:rPr lang="en-GB" dirty="0"/>
              <a:t>t across coil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superheat/subcooling issues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thermostat reading errors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airflow restrictions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refrigerant charging problems.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368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F3EAD-C7AC-5DAF-4D57-52AF311FA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69DACA-3C4B-D398-8ECA-B3C40E8F1BC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 scales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8C31A0-CB48-5868-958B-9EBC962A8948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1. Celsius (°C)</a:t>
            </a:r>
          </a:p>
          <a:p>
            <a:r>
              <a:rPr lang="en-GB"/>
              <a:t>Most countries use Celsius. Based on water: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0°C → Water freezes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100°C → Water boils</a:t>
            </a:r>
          </a:p>
          <a:p>
            <a:pPr>
              <a:spcAft>
                <a:spcPts val="600"/>
              </a:spcAft>
            </a:pPr>
            <a:r>
              <a:rPr lang="en-GB"/>
              <a:t>Invented by Anders Celsius (1742)</a:t>
            </a:r>
          </a:p>
          <a:p>
            <a:r>
              <a:rPr lang="en-GB"/>
              <a:t>Example: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Room temp ≈ 20–25°C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Human body temp ≈ 37°C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10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DFE65-2CF9-CF13-71C0-5AC200E0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A23965-27BA-0A19-F47D-CCD52D813E1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 scales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55EFDC-FF49-01AA-4A53-25B0C3BEE0A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1. Celsius </a:t>
            </a:r>
            <a:r>
              <a:rPr lang="en-GB" b="1" dirty="0"/>
              <a:t>(°C</a:t>
            </a:r>
            <a:r>
              <a:rPr lang="en-GB" b="1"/>
              <a:t>)</a:t>
            </a:r>
          </a:p>
          <a:p>
            <a:r>
              <a:rPr lang="en-GB"/>
              <a:t>Most countries use Celsius. Based on water: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0°C </a:t>
            </a:r>
            <a:r>
              <a:rPr lang="en-GB"/>
              <a:t>→ Water freezes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100°C </a:t>
            </a:r>
            <a:r>
              <a:rPr lang="en-GB"/>
              <a:t>→ Water boils</a:t>
            </a:r>
          </a:p>
          <a:p>
            <a:pPr>
              <a:spcAft>
                <a:spcPts val="600"/>
              </a:spcAft>
            </a:pPr>
            <a:r>
              <a:rPr lang="en-GB"/>
              <a:t>Invented by Anders Celsius (1742)</a:t>
            </a:r>
          </a:p>
          <a:p>
            <a:r>
              <a:rPr lang="en-GB"/>
              <a:t>Example: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Room temp ≈ </a:t>
            </a:r>
            <a:r>
              <a:rPr lang="en-GB" dirty="0"/>
              <a:t>20–25°C </a:t>
            </a:r>
            <a:endParaRPr lang="en-GB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Human body temp ≈ </a:t>
            </a:r>
            <a:r>
              <a:rPr lang="en-GB" dirty="0"/>
              <a:t>37°C </a:t>
            </a:r>
            <a:endParaRPr lang="en-GB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319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F1637-3DF4-FE71-73CD-D600C3DFD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D0652E-EF2E-FA73-3404-5B75C56A8F31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 scales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25CB06-F785-04FF-723A-8D7DA2D7DF6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2. Kelvin (K)</a:t>
            </a:r>
          </a:p>
          <a:p>
            <a:r>
              <a:rPr lang="en-GB"/>
              <a:t>The standard scientific temperature scale.</a:t>
            </a:r>
          </a:p>
          <a:p>
            <a:r>
              <a:rPr lang="en-GB"/>
              <a:t>0 K = absolute zero (lowest possible temperature)</a:t>
            </a:r>
            <a:br>
              <a:rPr lang="en-GB"/>
            </a:br>
            <a:r>
              <a:rPr lang="en-GB"/>
              <a:t>→ particles have minimum energy</a:t>
            </a:r>
          </a:p>
          <a:p>
            <a:pPr>
              <a:spcAft>
                <a:spcPts val="600"/>
              </a:spcAft>
            </a:pPr>
            <a:r>
              <a:rPr lang="en-GB"/>
              <a:t>No degree symbol: write K, not </a:t>
            </a:r>
            <a:r>
              <a:rPr lang="en-GB" dirty="0"/>
              <a:t>°K</a:t>
            </a:r>
            <a:endParaRPr lang="en-GB"/>
          </a:p>
          <a:p>
            <a:r>
              <a:rPr lang="en-GB"/>
              <a:t>Example:</a:t>
            </a:r>
          </a:p>
          <a:p>
            <a:r>
              <a:rPr lang="en-GB"/>
              <a:t>Water freezes at 273 K</a:t>
            </a:r>
          </a:p>
          <a:p>
            <a:r>
              <a:rPr lang="en-GB"/>
              <a:t>Water boils at 373 K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574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87D41-DF1C-A244-81A2-B2C3AD010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FA1CC5-6985-5902-5457-5A26ABC74EE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Converting between temperature scales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9A14CD-24C2-9429-7C13-CE94F04D1D23}"/>
              </a:ext>
            </a:extLst>
          </p:cNvPr>
          <p:cNvSpPr txBox="1">
            <a:spLocks/>
          </p:cNvSpPr>
          <p:nvPr/>
        </p:nvSpPr>
        <p:spPr>
          <a:xfrm>
            <a:off x="290442" y="2143381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algn="ctr"/>
            <a:r>
              <a:rPr lang="en-GB"/>
              <a:t>Celsius ↔ Kelvin</a:t>
            </a:r>
          </a:p>
          <a:p>
            <a:endParaRPr lang="en-GB"/>
          </a:p>
          <a:p>
            <a:pPr algn="ctr"/>
            <a:r>
              <a:rPr lang="en-GB"/>
              <a:t>K = C</a:t>
            </a:r>
            <a:r>
              <a:rPr lang="en-GB" dirty="0"/>
              <a:t> </a:t>
            </a:r>
            <a:r>
              <a:rPr lang="en-GB"/>
              <a:t>+</a:t>
            </a:r>
            <a:r>
              <a:rPr lang="en-GB" dirty="0"/>
              <a:t> </a:t>
            </a:r>
            <a:r>
              <a:rPr lang="en-GB"/>
              <a:t>273</a:t>
            </a:r>
          </a:p>
          <a:p>
            <a:pPr algn="ctr"/>
            <a:endParaRPr lang="en-GB"/>
          </a:p>
          <a:p>
            <a:pPr algn="ctr"/>
            <a:r>
              <a:rPr lang="en-GB"/>
              <a:t>C = K</a:t>
            </a:r>
            <a:r>
              <a:rPr lang="en-GB" dirty="0"/>
              <a:t> </a:t>
            </a:r>
            <a:r>
              <a:rPr lang="en-GB"/>
              <a:t>−</a:t>
            </a:r>
            <a:r>
              <a:rPr lang="en-GB" dirty="0"/>
              <a:t> </a:t>
            </a:r>
            <a:r>
              <a:rPr lang="en-GB"/>
              <a:t>273</a:t>
            </a:r>
          </a:p>
          <a:p>
            <a:pPr>
              <a:spcAft>
                <a:spcPts val="600"/>
              </a:spcAft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50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CBEE4-1C9C-7A0E-6BCF-2F36C5C4E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E7CD64-996D-8F92-60A4-C4EF362BF407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 scales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743A92-3221-1FE9-C68B-BB2E6C73D896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Summary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5294F970-029A-F251-BC28-D1050F19BF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0380484"/>
              </p:ext>
            </p:extLst>
          </p:nvPr>
        </p:nvGraphicFramePr>
        <p:xfrm>
          <a:off x="1024350" y="2358888"/>
          <a:ext cx="10190924" cy="3615668"/>
        </p:xfrm>
        <a:graphic>
          <a:graphicData uri="http://schemas.openxmlformats.org/drawingml/2006/table">
            <a:tbl>
              <a:tblPr/>
              <a:tblGrid>
                <a:gridCol w="2547731">
                  <a:extLst>
                    <a:ext uri="{9D8B030D-6E8A-4147-A177-3AD203B41FA5}">
                      <a16:colId xmlns:a16="http://schemas.microsoft.com/office/drawing/2014/main" val="1035766274"/>
                    </a:ext>
                  </a:extLst>
                </a:gridCol>
                <a:gridCol w="2547731">
                  <a:extLst>
                    <a:ext uri="{9D8B030D-6E8A-4147-A177-3AD203B41FA5}">
                      <a16:colId xmlns:a16="http://schemas.microsoft.com/office/drawing/2014/main" val="883417596"/>
                    </a:ext>
                  </a:extLst>
                </a:gridCol>
                <a:gridCol w="2547731">
                  <a:extLst>
                    <a:ext uri="{9D8B030D-6E8A-4147-A177-3AD203B41FA5}">
                      <a16:colId xmlns:a16="http://schemas.microsoft.com/office/drawing/2014/main" val="3204992943"/>
                    </a:ext>
                  </a:extLst>
                </a:gridCol>
                <a:gridCol w="2547731">
                  <a:extLst>
                    <a:ext uri="{9D8B030D-6E8A-4147-A177-3AD203B41FA5}">
                      <a16:colId xmlns:a16="http://schemas.microsoft.com/office/drawing/2014/main" val="2019634047"/>
                    </a:ext>
                  </a:extLst>
                </a:gridCol>
              </a:tblGrid>
              <a:tr h="7525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Scale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Freezing Point of Water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Boiling Point of Water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Used by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61096"/>
                  </a:ext>
                </a:extLst>
              </a:tr>
              <a:tr h="7634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Celsius (°C)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0°C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100°C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Most of world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195049"/>
                  </a:ext>
                </a:extLst>
              </a:tr>
              <a:tr h="7634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Fahrenheit (°F)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32°F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212°F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USA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872538"/>
                  </a:ext>
                </a:extLst>
              </a:tr>
              <a:tr h="13361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Kelvin (K)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273 K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373 K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Science, engineering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82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518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B0862-2254-33AA-9E87-6C3F04A1F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FEDE7E-EF2F-F9C7-51B4-A3C7279EF68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of heat transfer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B62F67-4193-CAD9-FCBF-8695599B34D0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The rate of heat transfer tells you how much heat energy is moved per second.</a:t>
            </a:r>
          </a:p>
          <a:p>
            <a:r>
              <a:rPr lang="en-GB"/>
              <a:t>It is usually measured 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Watts (W) → joules per second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/>
              <a:t>kW (common in HVAC)</a:t>
            </a:r>
          </a:p>
          <a:p>
            <a:r>
              <a:rPr lang="en-GB"/>
              <a:t>The formula you use depends on the type of heat transfer.</a:t>
            </a:r>
          </a:p>
          <a:p>
            <a:pPr>
              <a:spcAft>
                <a:spcPts val="600"/>
              </a:spcAft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50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5D46F-8CD0-B5ED-A7FC-600A62FA0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452F292-81E7-34FC-A0FB-CEFAF614B04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kern="1200">
                <a:solidFill>
                  <a:schemeClr val="bg1"/>
                </a:solidFill>
                <a:latin typeface="Enginuity" pitchFamily="2" charset="-128"/>
                <a:ea typeface="Enginuity" pitchFamily="2" charset="-128"/>
                <a:cs typeface="+mj-cs"/>
              </a:defRPr>
            </a:lvl1pPr>
          </a:lstStyle>
          <a:p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r>
              <a:rPr lang="en-GB" sz="36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36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dirty="0">
              <a:solidFill>
                <a:srgbClr val="3C3A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0F37B8-0138-0DD3-F2FE-EBAF279079A1}"/>
              </a:ext>
            </a:extLst>
          </p:cNvPr>
          <p:cNvSpPr/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rPr>
              <a:t>By the end of this session, you should be able to: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Understand</a:t>
            </a:r>
            <a:r>
              <a:rPr lang="en-GB" sz="2400" dirty="0"/>
              <a:t> and </a:t>
            </a:r>
            <a:r>
              <a:rPr lang="en-GB" sz="2400" b="1" dirty="0"/>
              <a:t>apply</a:t>
            </a:r>
            <a:r>
              <a:rPr lang="en-GB" sz="2400" dirty="0"/>
              <a:t> the principles of heat transfer.</a:t>
            </a:r>
          </a:p>
          <a:p>
            <a:pPr marL="357188" indent="-357188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Understand t</a:t>
            </a:r>
            <a:r>
              <a:rPr lang="en-GB" sz="2400" dirty="0">
                <a:ea typeface="+mn-lt"/>
                <a:cs typeface="+mn-lt"/>
              </a:rPr>
              <a:t>he concept of temperature and use temperature scales. </a:t>
            </a:r>
          </a:p>
          <a:p>
            <a:pPr marL="357188" indent="-357188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ea typeface="+mn-lt"/>
                <a:cs typeface="+mn-lt"/>
              </a:rPr>
              <a:t>Convert</a:t>
            </a:r>
            <a:r>
              <a:rPr lang="en-GB" sz="2400" dirty="0">
                <a:ea typeface="+mn-lt"/>
                <a:cs typeface="+mn-lt"/>
              </a:rPr>
              <a:t> values between temperature scales. </a:t>
            </a:r>
          </a:p>
          <a:p>
            <a:pPr marL="357188" indent="-357188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ea typeface="+mn-lt"/>
                <a:cs typeface="+mn-lt"/>
              </a:rPr>
              <a:t>Calculate</a:t>
            </a:r>
            <a:r>
              <a:rPr lang="en-GB" sz="2400" dirty="0">
                <a:ea typeface="+mn-lt"/>
                <a:cs typeface="+mn-lt"/>
              </a:rPr>
              <a:t> rate of heat transfer. </a:t>
            </a:r>
            <a:endParaRPr lang="en-GB" sz="2400" dirty="0">
              <a:ea typeface="Calibri"/>
              <a:cs typeface="Calibri"/>
            </a:endParaRPr>
          </a:p>
          <a:p>
            <a:pPr marL="357188" indent="-357188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ea typeface="+mn-lt"/>
                <a:cs typeface="+mn-lt"/>
              </a:rPr>
              <a:t>Understand</a:t>
            </a:r>
            <a:r>
              <a:rPr lang="en-GB" sz="2400" dirty="0">
                <a:ea typeface="+mn-lt"/>
                <a:cs typeface="+mn-lt"/>
              </a:rPr>
              <a:t> and </a:t>
            </a:r>
            <a:r>
              <a:rPr lang="en-GB" sz="2400" b="1" dirty="0">
                <a:ea typeface="+mn-lt"/>
                <a:cs typeface="+mn-lt"/>
              </a:rPr>
              <a:t>calculate</a:t>
            </a:r>
            <a:r>
              <a:rPr lang="en-GB" sz="2400" dirty="0">
                <a:ea typeface="+mn-lt"/>
                <a:cs typeface="+mn-lt"/>
              </a:rPr>
              <a:t> a range of variables.</a:t>
            </a:r>
          </a:p>
        </p:txBody>
      </p:sp>
    </p:spTree>
    <p:extLst>
      <p:ext uri="{BB962C8B-B14F-4D97-AF65-F5344CB8AC3E}">
        <p14:creationId xmlns:p14="http://schemas.microsoft.com/office/powerpoint/2010/main" val="15057188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D7E1C-452A-6FD1-2C23-E529A27D1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8CC3B3-65FC-DB20-7414-14FB8BBBC59D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of heat transfer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32957A-9166-3C52-728A-A5434BB1288A}"/>
              </a:ext>
            </a:extLst>
          </p:cNvPr>
          <p:cNvSpPr txBox="1">
            <a:spLocks/>
          </p:cNvSpPr>
          <p:nvPr/>
        </p:nvSpPr>
        <p:spPr>
          <a:xfrm>
            <a:off x="328886" y="1620000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 dirty="0"/>
              <a:t>1. Sensible heat transfer (temperature change only)</a:t>
            </a:r>
          </a:p>
          <a:p>
            <a:pPr>
              <a:spcAft>
                <a:spcPts val="600"/>
              </a:spcAft>
            </a:pPr>
            <a:r>
              <a:rPr lang="en-GB" dirty="0"/>
              <a:t>Used when the temperature is changing without a change of state.</a:t>
            </a:r>
          </a:p>
          <a:p>
            <a:pPr>
              <a:spcAft>
                <a:spcPts val="600"/>
              </a:spcAft>
            </a:pPr>
            <a:r>
              <a:rPr lang="en-GB" dirty="0"/>
              <a:t>Formula       Q˙= </a:t>
            </a:r>
            <a:r>
              <a:rPr lang="en-GB" dirty="0" err="1"/>
              <a:t>m⋅c⋅ΔT</a:t>
            </a:r>
            <a:endParaRPr lang="en-GB" dirty="0"/>
          </a:p>
          <a:p>
            <a:pPr>
              <a:spcAft>
                <a:spcPts val="0"/>
              </a:spcAft>
            </a:pPr>
            <a:r>
              <a:rPr lang="en-GB" dirty="0"/>
              <a:t>Where: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Q˙​ = rate of heat transfer (W)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m = mass flow rate (kg/s)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c = specific heat capacity (J/kg·°C)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ΔT = temperature difference (°C or K)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dirty="0"/>
              <a:t>Used in AC for: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heating/cooling air      •  temperature change across coils (evaporator/condenser)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563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FBC38-813D-7231-C1B5-0EEE51661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7780E9-6576-94D4-5042-5941E1941A82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of heat transfer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CE4D12-9949-245C-61D9-E10E76948BC7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2. Sensible heat transfer for air (HVAC shortcut formula)</a:t>
            </a:r>
          </a:p>
          <a:p>
            <a:r>
              <a:rPr lang="en-GB"/>
              <a:t>HVAC engineers often use a simplified rule because air properties are known.</a:t>
            </a:r>
          </a:p>
          <a:p>
            <a:r>
              <a:rPr lang="en-GB"/>
              <a:t>Metric units    Q˙=1.2⋅V˙⋅</a:t>
            </a:r>
            <a:r>
              <a:rPr lang="el-GR"/>
              <a:t>Δ</a:t>
            </a:r>
            <a:r>
              <a:rPr lang="en-GB"/>
              <a:t>T</a:t>
            </a:r>
          </a:p>
          <a:p>
            <a:pPr>
              <a:spcAft>
                <a:spcPts val="600"/>
              </a:spcAft>
            </a:pPr>
            <a:r>
              <a:rPr lang="en-GB"/>
              <a:t>Where: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1.2 = air density × specific heat (kJ/</a:t>
            </a:r>
            <a:r>
              <a:rPr lang="en-GB" dirty="0"/>
              <a:t>m³·°C</a:t>
            </a:r>
            <a:r>
              <a:rPr lang="en-GB"/>
              <a:t>)</a:t>
            </a:r>
            <a:endParaRPr lang="en-GB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V˙ = airflow rate (m³/s)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/>
              <a:t>Δ</a:t>
            </a:r>
            <a:r>
              <a:rPr lang="en-GB"/>
              <a:t>T\ = temperature difference </a:t>
            </a:r>
            <a:r>
              <a:rPr lang="en-GB" dirty="0"/>
              <a:t>(°C</a:t>
            </a:r>
            <a:r>
              <a:rPr lang="en-GB"/>
              <a:t>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143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D47FB-B623-F159-8F12-C9A631369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CAC9DB-2BEE-828A-BA6A-4B8D57FFB4DF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of heat transfer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C87BE5-30E2-544A-1714-7509E71F7B85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294747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3. Latent heat transfer (humidity change)</a:t>
            </a:r>
          </a:p>
          <a:p>
            <a:r>
              <a:rPr lang="en-GB"/>
              <a:t>Used when moisture is added or removed (evaporation/condensation).</a:t>
            </a:r>
          </a:p>
          <a:p>
            <a:r>
              <a:rPr lang="en-GB"/>
              <a:t>Formula   Q˙=</a:t>
            </a:r>
            <a:r>
              <a:rPr lang="en-GB" err="1"/>
              <a:t>m⋅L</a:t>
            </a:r>
            <a:endParaRPr lang="en-GB"/>
          </a:p>
          <a:p>
            <a:r>
              <a:rPr lang="en-GB"/>
              <a:t>Where: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L = latent heat of vaporisation (≈ 2,500,000 J/kg for water)</a:t>
            </a:r>
          </a:p>
          <a:p>
            <a:pPr>
              <a:spcAft>
                <a:spcPts val="600"/>
              </a:spcAft>
            </a:pPr>
            <a:r>
              <a:rPr lang="en-GB"/>
              <a:t>Used in AC for: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dehumidification on the evaporator coil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moisture condensation</a:t>
            </a:r>
          </a:p>
        </p:txBody>
      </p:sp>
    </p:spTree>
    <p:extLst>
      <p:ext uri="{BB962C8B-B14F-4D97-AF65-F5344CB8AC3E}">
        <p14:creationId xmlns:p14="http://schemas.microsoft.com/office/powerpoint/2010/main" val="4051981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69496-05BD-00FE-3FA4-52AFA9609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C152E4-D29F-A2D3-E450-0AE4D6D415C9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of heat transfer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A8455F-E62B-55DD-B85D-A923B7A90F04}"/>
              </a:ext>
            </a:extLst>
          </p:cNvPr>
          <p:cNvSpPr txBox="1">
            <a:spLocks/>
          </p:cNvSpPr>
          <p:nvPr/>
        </p:nvSpPr>
        <p:spPr>
          <a:xfrm>
            <a:off x="458398" y="1723157"/>
            <a:ext cx="11428801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4. Conduction heat transfer (heat flowing through walls, pipes, insulation, etc.)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/>
              <a:t>Formula (Fourier’s Law)         Q˙= </a:t>
            </a:r>
            <a:r>
              <a:rPr lang="en-GB" u="sng" err="1"/>
              <a:t>k⋅A⋅ΔT</a:t>
            </a:r>
            <a:endParaRPr lang="en-GB" u="sng"/>
          </a:p>
          <a:p>
            <a:r>
              <a:rPr lang="en-GB"/>
              <a:t>				d				</a:t>
            </a:r>
          </a:p>
          <a:p>
            <a:r>
              <a:rPr lang="en-GB"/>
              <a:t>Where: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k = thermal conductivity (W/</a:t>
            </a:r>
            <a:r>
              <a:rPr lang="en-GB" err="1"/>
              <a:t>m·K</a:t>
            </a:r>
            <a:r>
              <a:rPr lang="en-GB"/>
              <a:t>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A = area (m²)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d = thickness of the material (m)</a:t>
            </a:r>
          </a:p>
        </p:txBody>
      </p:sp>
    </p:spTree>
    <p:extLst>
      <p:ext uri="{BB962C8B-B14F-4D97-AF65-F5344CB8AC3E}">
        <p14:creationId xmlns:p14="http://schemas.microsoft.com/office/powerpoint/2010/main" val="20281582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465CE-AD14-476F-C5C9-8D758D750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0FB0A6-7E5A-E2A3-C7D7-2B94ED588933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of heat transfer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9BDDEF-0F01-EBDA-F7A2-9CF635F3C131}"/>
              </a:ext>
            </a:extLst>
          </p:cNvPr>
          <p:cNvSpPr txBox="1">
            <a:spLocks/>
          </p:cNvSpPr>
          <p:nvPr/>
        </p:nvSpPr>
        <p:spPr>
          <a:xfrm>
            <a:off x="360001" y="1678534"/>
            <a:ext cx="10838086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Summary</a:t>
            </a:r>
          </a:p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4">
                <a:extLst>
                  <a:ext uri="{FF2B5EF4-FFF2-40B4-BE49-F238E27FC236}">
                    <a16:creationId xmlns:a16="http://schemas.microsoft.com/office/drawing/2014/main" id="{EE73701E-29DB-16CF-587A-DB75C39FBBB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94434664"/>
                  </p:ext>
                </p:extLst>
              </p:nvPr>
            </p:nvGraphicFramePr>
            <p:xfrm>
              <a:off x="1664243" y="2186609"/>
              <a:ext cx="8911140" cy="2736123"/>
            </p:xfrm>
            <a:graphic>
              <a:graphicData uri="http://schemas.openxmlformats.org/drawingml/2006/table">
                <a:tbl>
                  <a:tblPr/>
                  <a:tblGrid>
                    <a:gridCol w="2970380">
                      <a:extLst>
                        <a:ext uri="{9D8B030D-6E8A-4147-A177-3AD203B41FA5}">
                          <a16:colId xmlns:a16="http://schemas.microsoft.com/office/drawing/2014/main" val="1082110367"/>
                        </a:ext>
                      </a:extLst>
                    </a:gridCol>
                    <a:gridCol w="2970380">
                      <a:extLst>
                        <a:ext uri="{9D8B030D-6E8A-4147-A177-3AD203B41FA5}">
                          <a16:colId xmlns:a16="http://schemas.microsoft.com/office/drawing/2014/main" val="4076063103"/>
                        </a:ext>
                      </a:extLst>
                    </a:gridCol>
                    <a:gridCol w="2970380">
                      <a:extLst>
                        <a:ext uri="{9D8B030D-6E8A-4147-A177-3AD203B41FA5}">
                          <a16:colId xmlns:a16="http://schemas.microsoft.com/office/drawing/2014/main" val="3541809923"/>
                        </a:ext>
                      </a:extLst>
                    </a:gridCol>
                  </a:tblGrid>
                  <a:tr h="569203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Type of Heat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70C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When Used?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70C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Formula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70C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9836070"/>
                      </a:ext>
                    </a:extLst>
                  </a:tr>
                  <a:tr h="585408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Sensible</a:t>
                          </a:r>
                          <a:endParaRPr lang="en-GB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Temperature changes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̇"/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</m:acc>
                                <m:r>
                                  <a:rPr lang="ar-AE" sz="1800" i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ar-AE" sz="1800" i="1">
                                    <a:latin typeface="Cambria Math" panose="02040503050406030204" pitchFamily="18" charset="0"/>
                                  </a:rPr>
                                  <m:t>𝑚𝑐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1800" i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a:rPr lang="el-GR" sz="18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oMath>
                            </m:oMathPara>
                          </a14:m>
                          <a:endParaRPr lang="el-GR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6471280"/>
                      </a:ext>
                    </a:extLst>
                  </a:tr>
                  <a:tr h="996104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Latent</a:t>
                          </a:r>
                          <a:endParaRPr lang="en-GB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Humidity changes (moisture removal)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̇"/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</m:acc>
                                <m:r>
                                  <a:rPr lang="ar-AE" sz="1800" i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ar-AE" sz="1800" i="1">
                                    <a:latin typeface="Cambria Math" panose="02040503050406030204" pitchFamily="18" charset="0"/>
                                  </a:rPr>
                                  <m:t>𝑚𝐿</m:t>
                                </m:r>
                              </m:oMath>
                            </m:oMathPara>
                          </a14:m>
                          <a:endParaRPr lang="ar-AE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39027141"/>
                      </a:ext>
                    </a:extLst>
                  </a:tr>
                  <a:tr h="585408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Conduction</a:t>
                          </a:r>
                          <a:endParaRPr lang="en-GB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Heat flow through solids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̇"/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</m:acc>
                                <m:r>
                                  <a:rPr lang="ar-AE" sz="1800" i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ar-AE" sz="1800" i="1">
                                    <a:latin typeface="Cambria Math" panose="02040503050406030204" pitchFamily="18" charset="0"/>
                                  </a:rPr>
                                  <m:t>𝑘𝐴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1800" i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a:rPr lang="el-GR" sz="18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el-GR" sz="1800" i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l-GR" sz="18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oMath>
                            </m:oMathPara>
                          </a14:m>
                          <a:endParaRPr lang="el-GR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67849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4">
                <a:extLst>
                  <a:ext uri="{FF2B5EF4-FFF2-40B4-BE49-F238E27FC236}">
                    <a16:creationId xmlns:a16="http://schemas.microsoft.com/office/drawing/2014/main" id="{EE73701E-29DB-16CF-587A-DB75C39FBBB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94434664"/>
                  </p:ext>
                </p:extLst>
              </p:nvPr>
            </p:nvGraphicFramePr>
            <p:xfrm>
              <a:off x="1664243" y="2186609"/>
              <a:ext cx="8911140" cy="2736123"/>
            </p:xfrm>
            <a:graphic>
              <a:graphicData uri="http://schemas.openxmlformats.org/drawingml/2006/table">
                <a:tbl>
                  <a:tblPr/>
                  <a:tblGrid>
                    <a:gridCol w="2970380">
                      <a:extLst>
                        <a:ext uri="{9D8B030D-6E8A-4147-A177-3AD203B41FA5}">
                          <a16:colId xmlns:a16="http://schemas.microsoft.com/office/drawing/2014/main" val="1082110367"/>
                        </a:ext>
                      </a:extLst>
                    </a:gridCol>
                    <a:gridCol w="2970380">
                      <a:extLst>
                        <a:ext uri="{9D8B030D-6E8A-4147-A177-3AD203B41FA5}">
                          <a16:colId xmlns:a16="http://schemas.microsoft.com/office/drawing/2014/main" val="4076063103"/>
                        </a:ext>
                      </a:extLst>
                    </a:gridCol>
                    <a:gridCol w="2970380">
                      <a:extLst>
                        <a:ext uri="{9D8B030D-6E8A-4147-A177-3AD203B41FA5}">
                          <a16:colId xmlns:a16="http://schemas.microsoft.com/office/drawing/2014/main" val="3541809923"/>
                        </a:ext>
                      </a:extLst>
                    </a:gridCol>
                  </a:tblGrid>
                  <a:tr h="569203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Type of Heat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70C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When Used?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70C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Formula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70C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9836070"/>
                      </a:ext>
                    </a:extLst>
                  </a:tr>
                  <a:tr h="585408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Sensible</a:t>
                          </a:r>
                          <a:endParaRPr lang="en-GB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Temperature changes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411" t="-97917" r="-205" b="-2718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6471280"/>
                      </a:ext>
                    </a:extLst>
                  </a:tr>
                  <a:tr h="996104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Latent</a:t>
                          </a:r>
                          <a:endParaRPr lang="en-GB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Humidity changes (moisture removal)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411" t="-115854" r="-205" b="-591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39027141"/>
                      </a:ext>
                    </a:extLst>
                  </a:tr>
                  <a:tr h="585408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Conduction</a:t>
                          </a:r>
                          <a:endParaRPr lang="en-GB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Heat flow through solids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411" t="-368750" r="-205" b="-1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678496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9D1BF201-F1DF-64D2-C39E-CC491624C87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9456306"/>
                  </p:ext>
                </p:extLst>
              </p:nvPr>
            </p:nvGraphicFramePr>
            <p:xfrm>
              <a:off x="1664243" y="4947058"/>
              <a:ext cx="8911140" cy="945809"/>
            </p:xfrm>
            <a:graphic>
              <a:graphicData uri="http://schemas.openxmlformats.org/drawingml/2006/table">
                <a:tbl>
                  <a:tblPr/>
                  <a:tblGrid>
                    <a:gridCol w="2970380">
                      <a:extLst>
                        <a:ext uri="{9D8B030D-6E8A-4147-A177-3AD203B41FA5}">
                          <a16:colId xmlns:a16="http://schemas.microsoft.com/office/drawing/2014/main" val="778570753"/>
                        </a:ext>
                      </a:extLst>
                    </a:gridCol>
                    <a:gridCol w="2970380">
                      <a:extLst>
                        <a:ext uri="{9D8B030D-6E8A-4147-A177-3AD203B41FA5}">
                          <a16:colId xmlns:a16="http://schemas.microsoft.com/office/drawing/2014/main" val="897882774"/>
                        </a:ext>
                      </a:extLst>
                    </a:gridCol>
                    <a:gridCol w="2970380">
                      <a:extLst>
                        <a:ext uri="{9D8B030D-6E8A-4147-A177-3AD203B41FA5}">
                          <a16:colId xmlns:a16="http://schemas.microsoft.com/office/drawing/2014/main" val="1567906679"/>
                        </a:ext>
                      </a:extLst>
                    </a:gridCol>
                  </a:tblGrid>
                  <a:tr h="945809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Air (HVAC shortcut)</a:t>
                          </a:r>
                          <a:endParaRPr lang="en-GB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Cooling/heating air with known airflow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̇"/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</m:acc>
                                <m:r>
                                  <a:rPr lang="ar-AE" sz="1800" i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ar-AE" sz="1800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ar-AE" sz="1800" i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ar-AE" sz="1800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acc>
                                  <m:accPr>
                                    <m:chr m:val="̇"/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</m:acc>
                                <m:r>
                                  <m:rPr>
                                    <m:sty m:val="p"/>
                                  </m:rPr>
                                  <a:rPr lang="el-GR" sz="1800" i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a:rPr lang="el-GR" sz="18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oMath>
                            </m:oMathPara>
                          </a14:m>
                          <a:endParaRPr lang="el-GR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27322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9D1BF201-F1DF-64D2-C39E-CC491624C87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9456306"/>
                  </p:ext>
                </p:extLst>
              </p:nvPr>
            </p:nvGraphicFramePr>
            <p:xfrm>
              <a:off x="1664243" y="4947058"/>
              <a:ext cx="8911140" cy="945809"/>
            </p:xfrm>
            <a:graphic>
              <a:graphicData uri="http://schemas.openxmlformats.org/drawingml/2006/table">
                <a:tbl>
                  <a:tblPr/>
                  <a:tblGrid>
                    <a:gridCol w="2970380">
                      <a:extLst>
                        <a:ext uri="{9D8B030D-6E8A-4147-A177-3AD203B41FA5}">
                          <a16:colId xmlns:a16="http://schemas.microsoft.com/office/drawing/2014/main" val="778570753"/>
                        </a:ext>
                      </a:extLst>
                    </a:gridCol>
                    <a:gridCol w="2970380">
                      <a:extLst>
                        <a:ext uri="{9D8B030D-6E8A-4147-A177-3AD203B41FA5}">
                          <a16:colId xmlns:a16="http://schemas.microsoft.com/office/drawing/2014/main" val="897882774"/>
                        </a:ext>
                      </a:extLst>
                    </a:gridCol>
                    <a:gridCol w="2970380">
                      <a:extLst>
                        <a:ext uri="{9D8B030D-6E8A-4147-A177-3AD203B41FA5}">
                          <a16:colId xmlns:a16="http://schemas.microsoft.com/office/drawing/2014/main" val="1567906679"/>
                        </a:ext>
                      </a:extLst>
                    </a:gridCol>
                  </a:tblGrid>
                  <a:tr h="945809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 b="1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Air (HVAC shortcut)</a:t>
                          </a:r>
                          <a:endParaRPr lang="en-GB" sz="1800">
                            <a:effectLst/>
                            <a:latin typeface="+mn-lt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1800">
                              <a:effectLst/>
                              <a:latin typeface="+mn-lt"/>
                              <a:cs typeface="Arial" panose="020B0604020202020204" pitchFamily="34" charset="0"/>
                            </a:rPr>
                            <a:t>Cooling/heating air with known airflow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5F5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E6E6E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0411" r="-205" b="-6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27322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43935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F65BC-07EC-F0AF-DC31-48E6B413B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C3364F-28F7-2CAD-3ECE-440EB9E29FEC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of heat calculations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ECCCAD-52B3-116B-565D-2EE078E5EFCA}"/>
              </a:ext>
            </a:extLst>
          </p:cNvPr>
          <p:cNvSpPr txBox="1">
            <a:spLocks/>
          </p:cNvSpPr>
          <p:nvPr/>
        </p:nvSpPr>
        <p:spPr>
          <a:xfrm>
            <a:off x="360001" y="1864065"/>
            <a:ext cx="10838086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dirty="0"/>
              <a:t>Used for selecting equipment and understanding heat gains, such as using to size coils &amp; evaluate load.</a:t>
            </a:r>
          </a:p>
          <a:p>
            <a:endParaRPr lang="en-GB" b="1" dirty="0"/>
          </a:p>
          <a:p>
            <a:r>
              <a:rPr lang="en-GB" b="1" dirty="0"/>
              <a:t>Example</a:t>
            </a:r>
          </a:p>
          <a:p>
            <a:r>
              <a:rPr lang="en-GB" dirty="0"/>
              <a:t>A small classroom with 30 students may have approximately 3–4 kW of sensible heat gain just from occupants. </a:t>
            </a:r>
          </a:p>
          <a:p>
            <a:r>
              <a:rPr lang="en-GB" dirty="0"/>
              <a:t>Add lighting and solar gain to properly size the AC.</a:t>
            </a:r>
          </a:p>
        </p:txBody>
      </p:sp>
    </p:spTree>
    <p:extLst>
      <p:ext uri="{BB962C8B-B14F-4D97-AF65-F5344CB8AC3E}">
        <p14:creationId xmlns:p14="http://schemas.microsoft.com/office/powerpoint/2010/main" val="3717724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19290-0D4E-ACFA-6A0F-7F35340F1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A26B9A-70CA-F26A-52DA-A3B226FBB7DA}"/>
              </a:ext>
            </a:extLst>
          </p:cNvPr>
          <p:cNvSpPr txBox="1"/>
          <p:nvPr/>
        </p:nvSpPr>
        <p:spPr>
          <a:xfrm>
            <a:off x="251999" y="945772"/>
            <a:ext cx="10946088" cy="48999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b="1"/>
              <a:t>Suggested answer </a:t>
            </a:r>
            <a:r>
              <a:rPr lang="en-GB" b="1" dirty="0"/>
              <a:t>– </a:t>
            </a:r>
            <a:r>
              <a:rPr lang="en-GB"/>
              <a:t>Use typical classroom values:</a:t>
            </a:r>
          </a:p>
          <a:p>
            <a:pPr marL="342900" indent="-342900">
              <a:lnSpc>
                <a:spcPct val="11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/>
              <a:t>Lighting heat gain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GB"/>
              <a:t>Most classrooms have 500–1,000 W of lighting load.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/>
              <a:t>Let’s estimate: 0.5–1.0 kW 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Solar gain through windows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/>
              <a:t>Typical solar gain for a small classroom: 1–2 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b="1"/>
              <a:t>Total approximate heat gain </a:t>
            </a:r>
            <a:r>
              <a:rPr lang="en-GB" b="1" dirty="0"/>
              <a:t>–</a:t>
            </a:r>
            <a:r>
              <a:rPr lang="en-GB" b="1"/>
              <a:t> </a:t>
            </a:r>
            <a:r>
              <a:rPr lang="en-GB"/>
              <a:t>Adding these components: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Minimum estimate 3 kW (people)+0.5 kW (lights)+1 kW (solar) = 4.5 kW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Higher estimate 4 kW (people)+1 kW (lights)+2 kW (solar) = 7 kW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GB" b="1"/>
              <a:t>Answer</a:t>
            </a:r>
            <a:r>
              <a:rPr lang="en-GB"/>
              <a:t>: Use an AC unit around 6–8 kW (≈ 20,000–27,000 BTU/h)</a:t>
            </a:r>
          </a:p>
        </p:txBody>
      </p:sp>
    </p:spTree>
    <p:extLst>
      <p:ext uri="{BB962C8B-B14F-4D97-AF65-F5344CB8AC3E}">
        <p14:creationId xmlns:p14="http://schemas.microsoft.com/office/powerpoint/2010/main" val="19653620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C5F85-925F-7B4C-6315-B5FFC288F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DE1E17-348F-4B60-1767-70E59F29FD73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air conditioning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9BA5EC-0BE7-BBB7-E3E7-CF6C9076AA01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0374261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Air enters an evaporator at 26°C and leaves at 16°C. Airflow is 0.5 m³/s.</a:t>
            </a:r>
          </a:p>
          <a:p>
            <a:r>
              <a:rPr lang="en-GB" b="1"/>
              <a:t>Step 1</a:t>
            </a:r>
            <a:r>
              <a:rPr lang="en-GB"/>
              <a:t>: Calculate ΔT</a:t>
            </a:r>
          </a:p>
          <a:p>
            <a:r>
              <a:rPr lang="en-GB"/>
              <a:t>			ΔT=</a:t>
            </a:r>
            <a:r>
              <a:rPr lang="en-GB" dirty="0"/>
              <a:t> </a:t>
            </a:r>
            <a:r>
              <a:rPr lang="en-GB"/>
              <a:t>26</a:t>
            </a:r>
            <a:r>
              <a:rPr lang="en-GB" dirty="0"/>
              <a:t> </a:t>
            </a:r>
            <a:r>
              <a:rPr lang="en-GB"/>
              <a:t>−</a:t>
            </a:r>
            <a:r>
              <a:rPr lang="en-GB" dirty="0"/>
              <a:t> 16 = 10</a:t>
            </a:r>
            <a:r>
              <a:rPr lang="en-GB" b="1" dirty="0"/>
              <a:t>°C</a:t>
            </a:r>
            <a:endParaRPr lang="en-GB"/>
          </a:p>
          <a:p>
            <a:r>
              <a:rPr lang="en-GB" b="1"/>
              <a:t>Step 2</a:t>
            </a:r>
            <a:r>
              <a:rPr lang="en-GB"/>
              <a:t>: Apply the HVAC sensible heat formula</a:t>
            </a:r>
          </a:p>
          <a:p>
            <a:r>
              <a:rPr lang="en-GB"/>
              <a:t>			Q˙=1.2⋅0.5⋅10</a:t>
            </a:r>
          </a:p>
          <a:p>
            <a:r>
              <a:rPr lang="en-GB"/>
              <a:t>			Q˙=6 kW</a:t>
            </a:r>
          </a:p>
          <a:p>
            <a:pPr>
              <a:spcAft>
                <a:spcPts val="0"/>
              </a:spcAft>
            </a:pPr>
            <a:r>
              <a:rPr lang="en-GB"/>
              <a:t> </a:t>
            </a:r>
          </a:p>
          <a:p>
            <a:r>
              <a:rPr lang="en-GB" b="1"/>
              <a:t>Answer</a:t>
            </a:r>
            <a:r>
              <a:rPr lang="en-GB"/>
              <a:t>: Cooling rate = 6 kW</a:t>
            </a:r>
          </a:p>
          <a:p>
            <a:br>
              <a:rPr lang="en-GB"/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7253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E1586-4135-3E7A-1FFD-325C2D983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84EBE2-5067-7318-61C4-4109B4737E0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CAC908-10E0-07D7-B393-66252E70A5C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dirty="0"/>
              <a:t>The three major variables in air conditioning are: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cooling capacity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heating capacity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condensate production rate.</a:t>
            </a:r>
          </a:p>
          <a:p>
            <a:pPr>
              <a:spcAft>
                <a:spcPts val="0"/>
              </a:spcAft>
            </a:pPr>
            <a:endParaRPr lang="en-GB" dirty="0"/>
          </a:p>
          <a:p>
            <a:r>
              <a:rPr lang="en-GB" dirty="0"/>
              <a:t>Each can be calculated using standard formulas.</a:t>
            </a:r>
          </a:p>
        </p:txBody>
      </p:sp>
    </p:spTree>
    <p:extLst>
      <p:ext uri="{BB962C8B-B14F-4D97-AF65-F5344CB8AC3E}">
        <p14:creationId xmlns:p14="http://schemas.microsoft.com/office/powerpoint/2010/main" val="31151756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0A12B-3D8B-16B5-AC4F-2BEF955AB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9A3699-2AB6-3600-2339-9306A1320DF0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variables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81F070-64F3-5948-2456-A2AF530A204C}"/>
              </a:ext>
            </a:extLst>
          </p:cNvPr>
          <p:cNvSpPr txBox="1"/>
          <p:nvPr/>
        </p:nvSpPr>
        <p:spPr>
          <a:xfrm>
            <a:off x="347869" y="1620000"/>
            <a:ext cx="11891755" cy="4532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b="1"/>
              <a:t>1. Cooling capacity</a:t>
            </a:r>
          </a:p>
          <a:p>
            <a:pPr marL="0" indent="0">
              <a:buNone/>
            </a:pPr>
            <a:r>
              <a:rPr lang="en-GB"/>
              <a:t>Cooling capacity is the amount of heat removed from indoor air per second.</a:t>
            </a:r>
          </a:p>
          <a:p>
            <a:pPr marL="0" indent="0">
              <a:buNone/>
            </a:pPr>
            <a:r>
              <a:rPr lang="en-GB"/>
              <a:t>Measured in units: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kW (kilowatts)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BTU/h (British Thermal Units per hour)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kJ/s</a:t>
            </a:r>
          </a:p>
          <a:p>
            <a:pPr marL="0" indent="0">
              <a:buNone/>
            </a:pPr>
            <a:r>
              <a:rPr lang="en-GB"/>
              <a:t>Formula (Sensible cooling)</a:t>
            </a:r>
          </a:p>
          <a:p>
            <a:pPr marL="0" indent="0">
              <a:buNone/>
            </a:pPr>
            <a:r>
              <a:rPr lang="en-GB"/>
              <a:t>For cooling air without removing moisture: Q˙s = 1.2⋅V˙⋅ΔT</a:t>
            </a:r>
          </a:p>
          <a:p>
            <a:pPr marL="0" indent="0">
              <a:buNone/>
            </a:pPr>
            <a:r>
              <a:rPr lang="en-GB"/>
              <a:t>Where: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1.2 = combined constant for air density × specific heat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V˙ = airflow (m³/s)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ΔT=T</a:t>
            </a:r>
            <a:r>
              <a:rPr lang="en-GB" baseline="-25000"/>
              <a:t>in</a:t>
            </a:r>
            <a:r>
              <a:rPr lang="en-GB"/>
              <a:t>−T</a:t>
            </a:r>
            <a:r>
              <a:rPr lang="en-GB" baseline="-25000"/>
              <a:t>out​</a:t>
            </a:r>
          </a:p>
        </p:txBody>
      </p:sp>
    </p:spTree>
    <p:extLst>
      <p:ext uri="{BB962C8B-B14F-4D97-AF65-F5344CB8AC3E}">
        <p14:creationId xmlns:p14="http://schemas.microsoft.com/office/powerpoint/2010/main" val="2530322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marL="0" lvl="3" defTabSz="914400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Starter: What do you already know?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A47D58-0AED-D289-8943-AAA941241C8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CAA41C-59A9-9878-EB49-5B3BC7AC2961}"/>
              </a:ext>
            </a:extLst>
          </p:cNvPr>
          <p:cNvSpPr txBox="1"/>
          <p:nvPr/>
        </p:nvSpPr>
        <p:spPr>
          <a:xfrm>
            <a:off x="360000" y="1681483"/>
            <a:ext cx="10488824" cy="2312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/>
              <a:t>Work in small groups and answer the question: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How does heat transfer in an air conditioning system allow it to cool a room, even though it doesn’t actually create cold air?</a:t>
            </a:r>
          </a:p>
          <a:p>
            <a:endParaRPr lang="en-GB"/>
          </a:p>
          <a:p>
            <a:endParaRPr lang="en-GB"/>
          </a:p>
          <a:p>
            <a:r>
              <a:rPr lang="en-GB"/>
              <a:t>Describe the action of the three main types of heat transfer involved.</a:t>
            </a:r>
          </a:p>
        </p:txBody>
      </p:sp>
    </p:spTree>
    <p:extLst>
      <p:ext uri="{BB962C8B-B14F-4D97-AF65-F5344CB8AC3E}">
        <p14:creationId xmlns:p14="http://schemas.microsoft.com/office/powerpoint/2010/main" val="963223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50AF3-300D-3F14-6FA5-A9C512F1E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7EB227-B6CD-56D3-F239-B5B2B8AF64D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0D217A-2125-2C67-8081-841D3342256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Example</a:t>
            </a:r>
            <a:r>
              <a:rPr lang="en-GB"/>
              <a:t>:</a:t>
            </a:r>
          </a:p>
          <a:p>
            <a:r>
              <a:rPr lang="en-GB"/>
              <a:t>Airflow: 0.5 m³/s</a:t>
            </a:r>
          </a:p>
          <a:p>
            <a:r>
              <a:rPr lang="el-GR"/>
              <a:t>Δ</a:t>
            </a:r>
            <a:r>
              <a:rPr lang="en-GB"/>
              <a:t>T: 10°C</a:t>
            </a:r>
          </a:p>
          <a:p>
            <a:r>
              <a:rPr lang="en-GB"/>
              <a:t>			Q˙s = 1.2⋅V˙⋅</a:t>
            </a:r>
            <a:r>
              <a:rPr lang="el-GR"/>
              <a:t>Δ</a:t>
            </a:r>
            <a:r>
              <a:rPr lang="en-GB"/>
              <a:t>T</a:t>
            </a:r>
          </a:p>
          <a:p>
            <a:r>
              <a:rPr lang="en-GB"/>
              <a:t>			Q˙=1.2⋅0.5⋅10 = 6 kW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760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4FF96-3A64-4B27-396C-30C48D8E4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CB40AF-C1B9-5B7A-D1F5-E9D9DA011CD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3511A-66BF-CB4C-DDB6-E078B7B1FC3F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 dirty="0"/>
              <a:t>2. Heating Capacity</a:t>
            </a:r>
          </a:p>
          <a:p>
            <a:pPr>
              <a:spcAft>
                <a:spcPts val="600"/>
              </a:spcAft>
            </a:pPr>
            <a:r>
              <a:rPr lang="en-GB" dirty="0"/>
              <a:t>Heating capacity is the amount of heat added to the air. </a:t>
            </a:r>
          </a:p>
          <a:p>
            <a:pPr>
              <a:spcAft>
                <a:spcPts val="0"/>
              </a:spcAft>
            </a:pPr>
            <a:r>
              <a:rPr lang="en-GB" dirty="0"/>
              <a:t>Measured in units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kW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BTU/h</a:t>
            </a:r>
          </a:p>
          <a:p>
            <a:pPr>
              <a:spcAft>
                <a:spcPts val="600"/>
              </a:spcAft>
            </a:pPr>
            <a:r>
              <a:rPr lang="en-GB" dirty="0"/>
              <a:t>Formula  Q˙h=1.2⋅V˙⋅ΔT</a:t>
            </a:r>
          </a:p>
          <a:p>
            <a:pPr>
              <a:spcAft>
                <a:spcPts val="600"/>
              </a:spcAft>
            </a:pPr>
            <a:r>
              <a:rPr lang="en-GB" dirty="0"/>
              <a:t>Exactly the same as sensible cooling, but temperature rises instead of falls.</a:t>
            </a:r>
          </a:p>
          <a:p>
            <a:pPr>
              <a:spcAft>
                <a:spcPts val="0"/>
              </a:spcAft>
            </a:pPr>
            <a:r>
              <a:rPr lang="en-GB" b="1" dirty="0"/>
              <a:t>Example</a:t>
            </a:r>
            <a:r>
              <a:rPr lang="en-GB" dirty="0"/>
              <a:t>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Airflow: 0.4 m³/s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Temperature rise: 15°C                                                </a:t>
            </a:r>
            <a:r>
              <a:rPr lang="en-GB" dirty="0" err="1"/>
              <a:t>Q˙h</a:t>
            </a:r>
            <a:r>
              <a:rPr lang="en-GB" dirty="0"/>
              <a:t>=1.2⋅0.4⋅15=7.2 kW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73757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52405-7582-2C42-A2B3-C45CB2358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C1C823-0DDA-B6B2-879D-8BE8530BC8E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F85F0D-B28A-7FC4-EDBB-433610B1F9A5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3. Quantity of condensate over time</a:t>
            </a:r>
          </a:p>
          <a:p>
            <a:r>
              <a:rPr lang="en-GB" dirty="0"/>
              <a:t>Condensate forms when the evaporator coil removes moisture from warm, humid air.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Why does condensate form?</a:t>
            </a:r>
          </a:p>
          <a:p>
            <a:pPr>
              <a:spcAft>
                <a:spcPts val="600"/>
              </a:spcAft>
            </a:pPr>
            <a:r>
              <a:rPr lang="en-GB" dirty="0"/>
              <a:t>When air cools below its dew point, water vapour condenses into liquid water.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Relationship to latent heat</a:t>
            </a:r>
          </a:p>
          <a:p>
            <a:pPr>
              <a:spcAft>
                <a:spcPts val="600"/>
              </a:spcAft>
            </a:pPr>
            <a:r>
              <a:rPr lang="en-GB" dirty="0"/>
              <a:t>Every kg of water condensed removes approximately: 						L = 2,500,000 J</a:t>
            </a:r>
          </a:p>
          <a:p>
            <a:r>
              <a:rPr lang="en-GB" dirty="0"/>
              <a:t>This links dehumidification to the cooling load:</a:t>
            </a:r>
          </a:p>
          <a:p>
            <a:r>
              <a:rPr lang="en-GB" dirty="0"/>
              <a:t>			Q˙h=1.2⋅0.4⋅15=7.2 kW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71983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A2578-67AF-4C6A-5AF0-3F25D404A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4A834E-D820-D45A-3DFF-2E5018311E8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E6F5EE-FAED-366A-FC88-121819701731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dirty="0"/>
              <a:t>Formula for condensate flow rate</a:t>
            </a:r>
          </a:p>
          <a:p>
            <a:pPr>
              <a:spcAft>
                <a:spcPts val="600"/>
              </a:spcAft>
            </a:pPr>
            <a:r>
              <a:rPr lang="en-GB" dirty="0"/>
              <a:t>If the latent cooling load is known: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dirty="0"/>
              <a:t>			m˙</a:t>
            </a:r>
            <a:r>
              <a:rPr lang="en-GB" baseline="-25000" dirty="0"/>
              <a:t>water</a:t>
            </a:r>
            <a:r>
              <a:rPr lang="en-GB" dirty="0"/>
              <a:t>=	</a:t>
            </a:r>
            <a:r>
              <a:rPr lang="en-GB" u="sng" dirty="0" err="1"/>
              <a:t>Q˙</a:t>
            </a:r>
            <a:r>
              <a:rPr lang="en-GB" u="sng" baseline="-25000" dirty="0" err="1"/>
              <a:t>latent</a:t>
            </a:r>
            <a:endParaRPr lang="en-GB" u="sng" baseline="-250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dirty="0"/>
              <a:t>				 L</a:t>
            </a:r>
          </a:p>
          <a:p>
            <a:pPr>
              <a:spcAft>
                <a:spcPts val="0"/>
              </a:spcAft>
            </a:pPr>
            <a:r>
              <a:rPr lang="en-GB" dirty="0"/>
              <a:t>​​Where: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m˙</a:t>
            </a:r>
            <a:r>
              <a:rPr lang="en-GB" baseline="-25000" dirty="0"/>
              <a:t>water</a:t>
            </a:r>
            <a:r>
              <a:rPr lang="en-GB" dirty="0"/>
              <a:t>​ = kg/s of condensate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Q˙</a:t>
            </a:r>
            <a:r>
              <a:rPr lang="en-GB" baseline="-25000" dirty="0"/>
              <a:t>latent</a:t>
            </a:r>
            <a:r>
              <a:rPr lang="en-GB" dirty="0"/>
              <a:t>​ = latent cooling (W or J/s)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 = 2.5 × 10⁶ J/kg</a:t>
            </a:r>
          </a:p>
          <a:p>
            <a:pPr>
              <a:spcAft>
                <a:spcPts val="600"/>
              </a:spcAft>
            </a:pPr>
            <a:r>
              <a:rPr lang="en-GB" dirty="0"/>
              <a:t>Convert to litres/hour</a:t>
            </a:r>
          </a:p>
          <a:p>
            <a:pPr>
              <a:spcAft>
                <a:spcPts val="600"/>
              </a:spcAft>
            </a:pPr>
            <a:r>
              <a:rPr lang="en-GB" dirty="0"/>
              <a:t>Water density ≈ 1 kg/L         Therefore:  L/h=m˙</a:t>
            </a:r>
            <a:r>
              <a:rPr lang="en-GB" baseline="-25000" dirty="0"/>
              <a:t>water</a:t>
            </a:r>
            <a:r>
              <a:rPr lang="en-GB" dirty="0"/>
              <a:t>×3600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41893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8A095-B9A5-A698-22C4-0ECEE3583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5F9CE3-E590-6D03-F24B-F2915A461EF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006910-4A73-28C6-0DF7-7A3713A6AD4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Example</a:t>
            </a:r>
            <a:r>
              <a:rPr lang="en-GB" dirty="0"/>
              <a:t>: Condensate calculation</a:t>
            </a:r>
          </a:p>
          <a:p>
            <a:r>
              <a:rPr lang="en-GB" dirty="0"/>
              <a:t>Latent cooling load = 5 kW (5000 W)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dirty="0"/>
              <a:t>		m˙</a:t>
            </a:r>
            <a:r>
              <a:rPr lang="en-GB" baseline="-25000" dirty="0"/>
              <a:t>water</a:t>
            </a:r>
            <a:r>
              <a:rPr lang="en-GB" dirty="0"/>
              <a:t> =  </a:t>
            </a:r>
            <a:r>
              <a:rPr lang="en-GB" u="sng" dirty="0"/>
              <a:t>  5000    </a:t>
            </a:r>
            <a:r>
              <a:rPr lang="en-GB" dirty="0"/>
              <a:t>     = 0.002 kg/s</a:t>
            </a:r>
          </a:p>
          <a:p>
            <a:r>
              <a:rPr lang="en-GB" dirty="0"/>
              <a:t>			2,500,000 </a:t>
            </a:r>
          </a:p>
          <a:p>
            <a:r>
              <a:rPr lang="en-GB" dirty="0"/>
              <a:t>Convert to L/h: </a:t>
            </a:r>
          </a:p>
          <a:p>
            <a:pPr>
              <a:spcAft>
                <a:spcPts val="600"/>
              </a:spcAft>
            </a:pPr>
            <a:r>
              <a:rPr lang="en-GB" dirty="0"/>
              <a:t>		0.002×3600 = 7.2 L/h</a:t>
            </a:r>
          </a:p>
          <a:p>
            <a:endParaRPr lang="en-GB" dirty="0"/>
          </a:p>
          <a:p>
            <a:r>
              <a:rPr lang="en-GB" dirty="0"/>
              <a:t>This is a typical value for a busy classroom or office AC system.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1377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E424F-11D7-378A-3EE8-6BB7B7500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A5EDAF-A29C-B154-649A-2D80953E4CB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BF4F80-A4BF-F135-4155-51A3143A08D8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Summary</a:t>
            </a:r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1490FF-D0B9-E7EF-6E6F-F04AA5F70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665" y="2597428"/>
            <a:ext cx="10669407" cy="297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4605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6E9D5-B03F-190F-19AC-F65E67585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F65E1-D639-6710-9034-3364444E62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000" y="972000"/>
            <a:ext cx="10488824" cy="648000"/>
          </a:xfrm>
        </p:spPr>
        <p:txBody>
          <a:bodyPr/>
          <a:lstStyle/>
          <a:p>
            <a:pPr lvl="3">
              <a:spcBef>
                <a:spcPct val="0"/>
              </a:spcBef>
              <a:buClrTx/>
              <a:buSzPct val="100000"/>
              <a:buFontTx/>
            </a:pPr>
            <a:r>
              <a:rPr lang="en-GB" sz="360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8090E-8FA3-327C-7B31-307339F46C7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0000" y="1800000"/>
            <a:ext cx="11136250" cy="4340786"/>
          </a:xfrm>
        </p:spPr>
        <p:txBody>
          <a:bodyPr spcFirstLastPara="1" wrap="square" lIns="0" tIns="0" rIns="0" bIns="0" anchor="t" anchorCtr="0">
            <a:normAutofit/>
          </a:bodyPr>
          <a:lstStyle/>
          <a:p>
            <a:pPr marL="0" indent="0" defTabSz="121606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You should now be able to:</a:t>
            </a:r>
          </a:p>
          <a:p>
            <a:pPr marL="342900" marR="0" lvl="0" indent="-342900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Understand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apply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 principles of heat transfer.</a:t>
            </a:r>
          </a:p>
          <a:p>
            <a:pPr marL="357188" marR="0" lvl="0" indent="-35718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Understand 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lt"/>
                <a:cs typeface="Arial"/>
              </a:rPr>
              <a:t>he concept of temperature and use temperature scales. </a:t>
            </a:r>
          </a:p>
          <a:p>
            <a:pPr marL="357188" marR="0" lvl="0" indent="-35718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lt"/>
                <a:cs typeface="Arial"/>
              </a:rPr>
              <a:t>Convert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lt"/>
                <a:cs typeface="Arial"/>
              </a:rPr>
              <a:t> values between temperature scales. </a:t>
            </a:r>
          </a:p>
          <a:p>
            <a:pPr marL="357188" marR="0" lvl="0" indent="-35718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lt"/>
                <a:cs typeface="Arial"/>
              </a:rPr>
              <a:t>Calculate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lt"/>
                <a:cs typeface="Arial"/>
              </a:rPr>
              <a:t> rate of heat transfer.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Calibri"/>
              <a:cs typeface="Calibri"/>
            </a:endParaRPr>
          </a:p>
          <a:p>
            <a:pPr marL="357188" marR="0" lvl="0" indent="-35718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lt"/>
                <a:cs typeface="Arial"/>
              </a:rPr>
              <a:t>Understand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lt"/>
                <a:cs typeface="Arial"/>
              </a:rPr>
              <a:t> and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lt"/>
                <a:cs typeface="Arial"/>
              </a:rPr>
              <a:t>calculate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lt"/>
                <a:cs typeface="Arial"/>
              </a:rPr>
              <a:t> a range of variables.</a:t>
            </a:r>
          </a:p>
          <a:p>
            <a:pPr marL="0" indent="0">
              <a:lnSpc>
                <a:spcPct val="90000"/>
              </a:lnSpc>
              <a:spcBef>
                <a:spcPts val="1330"/>
              </a:spcBef>
            </a:pPr>
            <a:endParaRPr lang="en-GB" sz="2660" dirty="0"/>
          </a:p>
        </p:txBody>
      </p:sp>
    </p:spTree>
    <p:extLst>
      <p:ext uri="{BB962C8B-B14F-4D97-AF65-F5344CB8AC3E}">
        <p14:creationId xmlns:p14="http://schemas.microsoft.com/office/powerpoint/2010/main" val="31019071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F56A263D-E434-EDCC-27AC-438D9B696266}"/>
              </a:ext>
            </a:extLst>
          </p:cNvPr>
          <p:cNvSpPr txBox="1">
            <a:spLocks/>
          </p:cNvSpPr>
          <p:nvPr/>
        </p:nvSpPr>
        <p:spPr>
          <a:xfrm>
            <a:off x="2519362" y="1391169"/>
            <a:ext cx="7200899" cy="809261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indent="0" algn="ctr" defTabSz="685800">
              <a:lnSpc>
                <a:spcPct val="130000"/>
              </a:lnSpc>
              <a:spcBef>
                <a:spcPts val="750"/>
              </a:spcBef>
              <a:buFont typeface="Arial" panose="020B0604020202020204" pitchFamily="34" charset="0"/>
              <a:buNone/>
              <a:defRPr sz="4000">
                <a:solidFill>
                  <a:srgbClr val="3C3AFF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>
              <a:spcBef>
                <a:spcPts val="0"/>
              </a:spcBef>
            </a:pPr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5DEEE4-CF19-F8B9-B049-39317364E180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Eduqas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AC044-433B-AC1A-EEA5-3602080DA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2B886A-83F2-89B9-0663-728D3885C0D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Principles of heat transfer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6F813F-F81F-25BF-0C6E-E5D007E9DCCD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586296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Conduction: heat through solids.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Convection: heat via moving fluids.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Radiation: heat transfer via waves.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AC uses conduction + convection in coils.</a:t>
            </a:r>
          </a:p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71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</a:rPr>
              <a:t>Heat transfer in systems</a:t>
            </a:r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205D8B-0098-6033-65D6-2A5EEB12D958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380824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Conduction through walls (building materials).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Convection across coils (air across coils).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Radiation from the sun (solar load).</a:t>
            </a:r>
          </a:p>
          <a:p>
            <a:r>
              <a:rPr lang="en-GB" b="1" dirty="0"/>
              <a:t>Example</a:t>
            </a:r>
          </a:p>
          <a:p>
            <a:r>
              <a:rPr lang="en-GB" dirty="0"/>
              <a:t>A condenser with blocked fins experiences reduced convection, leading to higher head pressure and increased energy consumption.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575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F8516-AED6-3749-2AD8-CE54EEC19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3AC7DC-3D16-1F6F-B236-94A697DF8BC8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502-6251-289E-A641-6B40337652D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What is temperature?</a:t>
            </a:r>
          </a:p>
          <a:p>
            <a:r>
              <a:rPr lang="en-GB" dirty="0"/>
              <a:t>Temperature is a measure of how hot or cold something is.</a:t>
            </a:r>
          </a:p>
          <a:p>
            <a:r>
              <a:rPr lang="en-GB" dirty="0"/>
              <a:t>Scientifically, it tells us how fast the particles (atoms or molecules) in a substance are moving: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faster particle motion → higher temperature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slower particle motion → lower temperature.</a:t>
            </a:r>
          </a:p>
          <a:p>
            <a:r>
              <a:rPr lang="en-GB" dirty="0"/>
              <a:t>So, temperature reflects thermal energy.</a:t>
            </a:r>
          </a:p>
        </p:txBody>
      </p:sp>
    </p:spTree>
    <p:extLst>
      <p:ext uri="{BB962C8B-B14F-4D97-AF65-F5344CB8AC3E}">
        <p14:creationId xmlns:p14="http://schemas.microsoft.com/office/powerpoint/2010/main" val="3111074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027C7-AF25-21AB-2424-4037C9854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672512-1D8A-6A97-D842-CB9BC5C033E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temperature important?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DB2902-CB64-0C69-5FF4-B3C3331F6F12}"/>
              </a:ext>
            </a:extLst>
          </p:cNvPr>
          <p:cNvSpPr txBox="1">
            <a:spLocks/>
          </p:cNvSpPr>
          <p:nvPr/>
        </p:nvSpPr>
        <p:spPr>
          <a:xfrm>
            <a:off x="360001" y="1667529"/>
            <a:ext cx="10930852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1. It determines comfort levels</a:t>
            </a:r>
          </a:p>
          <a:p>
            <a:r>
              <a:rPr lang="en-GB"/>
              <a:t>Air conditioning exists to keep indoor spaces comfortable.</a:t>
            </a:r>
          </a:p>
          <a:p>
            <a:r>
              <a:rPr lang="en-GB"/>
              <a:t>If the temperature is too high or too low, people will feel uncomfortable, regardless of humidity or airflow.</a:t>
            </a:r>
          </a:p>
          <a:p>
            <a:r>
              <a:rPr lang="en-GB"/>
              <a:t>Ideal indoor comfort is usually around 20–24°C.</a:t>
            </a:r>
          </a:p>
          <a:p>
            <a:r>
              <a:rPr lang="en-GB"/>
              <a:t>AC systems constantly monitor temperature to maintain this range.</a:t>
            </a:r>
          </a:p>
        </p:txBody>
      </p:sp>
    </p:spTree>
    <p:extLst>
      <p:ext uri="{BB962C8B-B14F-4D97-AF65-F5344CB8AC3E}">
        <p14:creationId xmlns:p14="http://schemas.microsoft.com/office/powerpoint/2010/main" val="297995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3885-DB5C-D54D-698E-2FA9C397D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1FF813-19CA-912C-267E-AEC645DBB7A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temperature important?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235E17-AD2A-ED7B-25B6-03C21D3AF530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2. It affects how the AC System works</a:t>
            </a:r>
          </a:p>
          <a:p>
            <a:r>
              <a:rPr lang="en-GB" dirty="0"/>
              <a:t>The temperature of indoor and outdoor air impacts how hard the AC must work.</a:t>
            </a:r>
          </a:p>
          <a:p>
            <a:r>
              <a:rPr lang="en-GB" dirty="0"/>
              <a:t>Higher outdoor temperatures → condenser works harder.</a:t>
            </a:r>
          </a:p>
          <a:p>
            <a:pPr>
              <a:spcAft>
                <a:spcPts val="600"/>
              </a:spcAft>
            </a:pPr>
            <a:r>
              <a:rPr lang="en-GB" dirty="0"/>
              <a:t>Lower indoor temperatures → evaporator removes heat more quickly.</a:t>
            </a:r>
          </a:p>
          <a:p>
            <a:pPr>
              <a:spcAft>
                <a:spcPts val="600"/>
              </a:spcAft>
            </a:pPr>
            <a:r>
              <a:rPr lang="en-GB" dirty="0"/>
              <a:t>Monitoring temperature helps prevent: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overloading the compressor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ice forming on the evaporator coil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reduced efficiency.</a:t>
            </a:r>
          </a:p>
        </p:txBody>
      </p:sp>
    </p:spTree>
    <p:extLst>
      <p:ext uri="{BB962C8B-B14F-4D97-AF65-F5344CB8AC3E}">
        <p14:creationId xmlns:p14="http://schemas.microsoft.com/office/powerpoint/2010/main" val="1214631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20296-F275-EF50-E39A-B7FA4E5BE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2FEEB8-C7B1-897B-3B78-DFCD1DF250C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temperature important?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B6BE5A-34E7-35BB-69D3-CC7B2F4443B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3. It ensures energy efficiency</a:t>
            </a:r>
          </a:p>
          <a:p>
            <a:r>
              <a:rPr lang="en-GB"/>
              <a:t>Correct temperature settings reduce energy usage.</a:t>
            </a:r>
          </a:p>
          <a:p>
            <a:r>
              <a:rPr lang="en-GB"/>
              <a:t>Setting an AC too low wastes energy.</a:t>
            </a:r>
          </a:p>
          <a:p>
            <a:r>
              <a:rPr lang="en-GB"/>
              <a:t>Keeping the indoor temperature slightly higher reduces compressor workload.</a:t>
            </a:r>
          </a:p>
          <a:p>
            <a:r>
              <a:rPr lang="en-GB"/>
              <a:t>Good temperature control → lower electricity bills.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113349"/>
      </p:ext>
    </p:extLst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832205e32a907e2b901827440804e3f3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c22a215f315dbc2c33a9704aefd3c278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B3EAC62-FC87-4EBD-A98C-4C5F6D6CD6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6C2E4A-F590-458D-AAC5-3C854CBDF7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B8C262-ED8D-4D1A-BF4D-DBE9A6F76DF4}">
  <ds:schemaRefs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1e15224-84b2-4570-bdea-a67bb94d0921"/>
    <ds:schemaRef ds:uri="7c04300a-231c-4281-9146-a98f6f4a7aff"/>
  </ds:schemaRefs>
</ds:datastoreItem>
</file>

<file path=docMetadata/LabelInfo.xml><?xml version="1.0" encoding="utf-8"?>
<clbl:labelList xmlns:clbl="http://schemas.microsoft.com/office/2020/mipLabelMetadata">
  <clbl:label id="{8330bda6-d095-477b-8893-df3ed8791773}" enabled="1" method="Privileged" siteId="{b6d3492e-0aa1-4a60-840d-b706a96e670d}" removed="0"/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EAL ppt template</Template>
  <TotalTime>0</TotalTime>
  <Words>2293</Words>
  <Application>Microsoft Office PowerPoint</Application>
  <PresentationFormat>Custom</PresentationFormat>
  <Paragraphs>356</Paragraphs>
  <Slides>37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Aptos</vt:lpstr>
      <vt:lpstr>Arial</vt:lpstr>
      <vt:lpstr>Calibri</vt:lpstr>
      <vt:lpstr>Cambria Math</vt:lpstr>
      <vt:lpstr>inherit</vt:lpstr>
      <vt:lpstr>Poppins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Enginuity Slides White Background</dc:title>
  <dc:subject/>
  <dc:creator>Bonita Searle-Barnes</dc:creator>
  <cp:keywords/>
  <dc:description/>
  <cp:lastModifiedBy>Williams, Sian</cp:lastModifiedBy>
  <cp:revision>1</cp:revision>
  <cp:lastPrinted>2019-11-04T14:13:55Z</cp:lastPrinted>
  <dcterms:created xsi:type="dcterms:W3CDTF">2023-02-10T12:36:55Z</dcterms:created>
  <dcterms:modified xsi:type="dcterms:W3CDTF">2026-03-26T12:59:40Z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</Properties>
</file>