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7" r:id="rId4"/>
  </p:sldMasterIdLst>
  <p:notesMasterIdLst>
    <p:notesMasterId r:id="rId32"/>
  </p:notesMasterIdLst>
  <p:handoutMasterIdLst>
    <p:handoutMasterId r:id="rId33"/>
  </p:handoutMasterIdLst>
  <p:sldIdLst>
    <p:sldId id="462" r:id="rId5"/>
    <p:sldId id="533" r:id="rId6"/>
    <p:sldId id="496" r:id="rId7"/>
    <p:sldId id="867" r:id="rId8"/>
    <p:sldId id="829" r:id="rId9"/>
    <p:sldId id="880" r:id="rId10"/>
    <p:sldId id="881" r:id="rId11"/>
    <p:sldId id="882" r:id="rId12"/>
    <p:sldId id="883" r:id="rId13"/>
    <p:sldId id="929" r:id="rId14"/>
    <p:sldId id="914" r:id="rId15"/>
    <p:sldId id="915" r:id="rId16"/>
    <p:sldId id="924" r:id="rId17"/>
    <p:sldId id="916" r:id="rId18"/>
    <p:sldId id="925" r:id="rId19"/>
    <p:sldId id="917" r:id="rId20"/>
    <p:sldId id="930" r:id="rId21"/>
    <p:sldId id="931" r:id="rId22"/>
    <p:sldId id="932" r:id="rId23"/>
    <p:sldId id="933" r:id="rId24"/>
    <p:sldId id="926" r:id="rId25"/>
    <p:sldId id="918" r:id="rId26"/>
    <p:sldId id="919" r:id="rId27"/>
    <p:sldId id="920" r:id="rId28"/>
    <p:sldId id="921" r:id="rId29"/>
    <p:sldId id="904" r:id="rId30"/>
    <p:sldId id="512" r:id="rId31"/>
  </p:sldIdLst>
  <p:sldSz cx="12239625" cy="6840538"/>
  <p:notesSz cx="6858000" cy="9144000"/>
  <p:defaultTextStyle>
    <a:defPPr>
      <a:defRPr lang="en-US"/>
    </a:defPPr>
    <a:lvl1pPr marL="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2204D-4A0B-FB87-22B0-EFD1E15448D1}" name="Bonita Searle-Barnes" initials="BSB" userId="S::bonita.searle-barnes@eal.org.uk::e782127f-826a-4a83-a372-afedaa2e0d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421"/>
    <a:srgbClr val="3C3AFE"/>
    <a:srgbClr val="3432E1"/>
    <a:srgbClr val="170030"/>
    <a:srgbClr val="3C3AFF"/>
    <a:srgbClr val="3B3AFF"/>
    <a:srgbClr val="21C79D"/>
    <a:srgbClr val="170130"/>
    <a:srgbClr val="6ECEAE"/>
    <a:srgbClr val="B9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0C06A-DBD2-40D4-9CA8-9027C870AD0B}" v="1" dt="2026-03-26T12:58:23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, Catherine" userId="36b10958-3fe6-4d82-9cee-736ae9074b3f" providerId="ADAL" clId="{7CE9EBFF-1EB6-4E95-820E-35801409E55C}"/>
    <pc:docChg chg="custSel modSld">
      <pc:chgData name="John, Catherine" userId="36b10958-3fe6-4d82-9cee-736ae9074b3f" providerId="ADAL" clId="{7CE9EBFF-1EB6-4E95-820E-35801409E55C}" dt="2026-03-20T16:37:19.570" v="11" actId="20577"/>
      <pc:docMkLst>
        <pc:docMk/>
      </pc:docMkLst>
      <pc:sldChg chg="modNotesTx">
        <pc:chgData name="John, Catherine" userId="36b10958-3fe6-4d82-9cee-736ae9074b3f" providerId="ADAL" clId="{7CE9EBFF-1EB6-4E95-820E-35801409E55C}" dt="2026-03-20T16:32:14.621" v="0" actId="20577"/>
        <pc:sldMkLst>
          <pc:docMk/>
          <pc:sldMk cId="963223318" sldId="496"/>
        </pc:sldMkLst>
      </pc:sldChg>
      <pc:sldChg chg="modSp mod">
        <pc:chgData name="John, Catherine" userId="36b10958-3fe6-4d82-9cee-736ae9074b3f" providerId="ADAL" clId="{7CE9EBFF-1EB6-4E95-820E-35801409E55C}" dt="2026-03-20T16:33:35.106" v="9" actId="6549"/>
        <pc:sldMkLst>
          <pc:docMk/>
          <pc:sldMk cId="297995750" sldId="881"/>
        </pc:sldMkLst>
        <pc:spChg chg="mod">
          <ac:chgData name="John, Catherine" userId="36b10958-3fe6-4d82-9cee-736ae9074b3f" providerId="ADAL" clId="{7CE9EBFF-1EB6-4E95-820E-35801409E55C}" dt="2026-03-20T16:33:35.106" v="9" actId="6549"/>
          <ac:spMkLst>
            <pc:docMk/>
            <pc:sldMk cId="297995750" sldId="881"/>
            <ac:spMk id="6" creationId="{F8DB2902-CB64-0C69-5FF4-B3C3331F6F12}"/>
          </ac:spMkLst>
        </pc:spChg>
      </pc:sldChg>
      <pc:sldChg chg="modSp mod">
        <pc:chgData name="John, Catherine" userId="36b10958-3fe6-4d82-9cee-736ae9074b3f" providerId="ADAL" clId="{7CE9EBFF-1EB6-4E95-820E-35801409E55C}" dt="2026-03-20T16:35:21.513" v="10" actId="5793"/>
        <pc:sldMkLst>
          <pc:docMk/>
          <pc:sldMk cId="1745518312" sldId="916"/>
        </pc:sldMkLst>
        <pc:spChg chg="mod">
          <ac:chgData name="John, Catherine" userId="36b10958-3fe6-4d82-9cee-736ae9074b3f" providerId="ADAL" clId="{7CE9EBFF-1EB6-4E95-820E-35801409E55C}" dt="2026-03-20T16:35:21.513" v="10" actId="5793"/>
          <ac:spMkLst>
            <pc:docMk/>
            <pc:sldMk cId="1745518312" sldId="916"/>
            <ac:spMk id="6" creationId="{11743A92-3221-1FE9-C68B-BB2E6C73D896}"/>
          </ac:spMkLst>
        </pc:spChg>
      </pc:sldChg>
      <pc:sldChg chg="modSp mod">
        <pc:chgData name="John, Catherine" userId="36b10958-3fe6-4d82-9cee-736ae9074b3f" providerId="ADAL" clId="{7CE9EBFF-1EB6-4E95-820E-35801409E55C}" dt="2026-03-20T16:37:19.570" v="11" actId="20577"/>
        <pc:sldMkLst>
          <pc:docMk/>
          <pc:sldMk cId="1965362085" sldId="933"/>
        </pc:sldMkLst>
        <pc:spChg chg="mod">
          <ac:chgData name="John, Catherine" userId="36b10958-3fe6-4d82-9cee-736ae9074b3f" providerId="ADAL" clId="{7CE9EBFF-1EB6-4E95-820E-35801409E55C}" dt="2026-03-20T16:37:19.570" v="11" actId="20577"/>
          <ac:spMkLst>
            <pc:docMk/>
            <pc:sldMk cId="1965362085" sldId="933"/>
            <ac:spMk id="2" creationId="{51A26B9A-70CA-F26A-52DA-A3B226FBB7DA}"/>
          </ac:spMkLst>
        </pc:spChg>
      </pc:sldChg>
    </pc:docChg>
  </pc:docChgLst>
  <pc:docChgLst>
    <pc:chgData name="Williams, Sian" userId="f643701a-3517-4348-bd1c-bbad90f72c55" providerId="ADAL" clId="{66DBB4B2-6617-4A67-9DB0-51A02D214305}"/>
    <pc:docChg chg="custSel modSld modMainMaster">
      <pc:chgData name="Williams, Sian" userId="f643701a-3517-4348-bd1c-bbad90f72c55" providerId="ADAL" clId="{66DBB4B2-6617-4A67-9DB0-51A02D214305}" dt="2026-03-26T12:58:37.295" v="46" actId="20577"/>
      <pc:docMkLst>
        <pc:docMk/>
      </pc:docMkLst>
      <pc:sldChg chg="modSp">
        <pc:chgData name="Williams, Sian" userId="f643701a-3517-4348-bd1c-bbad90f72c55" providerId="ADAL" clId="{66DBB4B2-6617-4A67-9DB0-51A02D214305}" dt="2026-03-26T12:58:23.489" v="35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26T12:58:23.489" v="35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">
        <pc:chgData name="Williams, Sian" userId="f643701a-3517-4348-bd1c-bbad90f72c55" providerId="ADAL" clId="{66DBB4B2-6617-4A67-9DB0-51A02D214305}" dt="2026-03-19T09:49:52.944" v="22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19T09:49:40.472" v="21" actId="1076"/>
          <ac:spMkLst>
            <pc:docMk/>
            <pc:sldMk cId="2402489006" sldId="512"/>
            <ac:spMk id="2" creationId="{F56A263D-E434-EDCC-27AC-438D9B696266}"/>
          </ac:spMkLst>
        </pc:spChg>
        <pc:spChg chg="add mod">
          <ac:chgData name="Williams, Sian" userId="f643701a-3517-4348-bd1c-bbad90f72c55" providerId="ADAL" clId="{66DBB4B2-6617-4A67-9DB0-51A02D214305}" dt="2026-03-19T09:49:52.944" v="22"/>
          <ac:spMkLst>
            <pc:docMk/>
            <pc:sldMk cId="2402489006" sldId="512"/>
            <ac:spMk id="3" creationId="{07E2F427-A8F9-0F14-7A23-C215EB169BD1}"/>
          </ac:spMkLst>
        </pc:spChg>
      </pc:sldChg>
      <pc:sldChg chg="modSp mod">
        <pc:chgData name="Williams, Sian" userId="f643701a-3517-4348-bd1c-bbad90f72c55" providerId="ADAL" clId="{66DBB4B2-6617-4A67-9DB0-51A02D214305}" dt="2026-03-19T09:50:24.531" v="24" actId="20577"/>
        <pc:sldMkLst>
          <pc:docMk/>
          <pc:sldMk cId="1505718859" sldId="533"/>
        </pc:sldMkLst>
        <pc:spChg chg="mod">
          <ac:chgData name="Williams, Sian" userId="f643701a-3517-4348-bd1c-bbad90f72c55" providerId="ADAL" clId="{66DBB4B2-6617-4A67-9DB0-51A02D214305}" dt="2026-03-19T09:50:24.531" v="24" actId="20577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">
        <pc:chgData name="Williams, Sian" userId="f643701a-3517-4348-bd1c-bbad90f72c55" providerId="ADAL" clId="{66DBB4B2-6617-4A67-9DB0-51A02D214305}" dt="2026-03-19T09:47:34.812" v="10" actId="20577"/>
        <pc:sldMkLst>
          <pc:docMk/>
          <pc:sldMk cId="625754985" sldId="829"/>
        </pc:sldMkLst>
        <pc:spChg chg="mod">
          <ac:chgData name="Williams, Sian" userId="f643701a-3517-4348-bd1c-bbad90f72c55" providerId="ADAL" clId="{66DBB4B2-6617-4A67-9DB0-51A02D214305}" dt="2026-03-19T09:47:34.812" v="10" actId="20577"/>
          <ac:spMkLst>
            <pc:docMk/>
            <pc:sldMk cId="625754985" sldId="829"/>
            <ac:spMk id="6" creationId="{2E205D8B-0098-6033-65D6-2A5EEB12D958}"/>
          </ac:spMkLst>
        </pc:spChg>
      </pc:sldChg>
      <pc:sldChg chg="modSp mod">
        <pc:chgData name="Williams, Sian" userId="f643701a-3517-4348-bd1c-bbad90f72c55" providerId="ADAL" clId="{66DBB4B2-6617-4A67-9DB0-51A02D214305}" dt="2026-03-19T09:47:28.505" v="9" actId="20577"/>
        <pc:sldMkLst>
          <pc:docMk/>
          <pc:sldMk cId="2468715690" sldId="867"/>
        </pc:sldMkLst>
        <pc:spChg chg="mod">
          <ac:chgData name="Williams, Sian" userId="f643701a-3517-4348-bd1c-bbad90f72c55" providerId="ADAL" clId="{66DBB4B2-6617-4A67-9DB0-51A02D214305}" dt="2026-03-19T09:47:28.505" v="9" actId="20577"/>
          <ac:spMkLst>
            <pc:docMk/>
            <pc:sldMk cId="2468715690" sldId="867"/>
            <ac:spMk id="6" creationId="{BE6F813F-F81F-25BF-0C6E-E5D007E9DCCD}"/>
          </ac:spMkLst>
        </pc:spChg>
      </pc:sldChg>
      <pc:sldChg chg="modSp mod">
        <pc:chgData name="Williams, Sian" userId="f643701a-3517-4348-bd1c-bbad90f72c55" providerId="ADAL" clId="{66DBB4B2-6617-4A67-9DB0-51A02D214305}" dt="2026-03-19T09:47:54.665" v="14" actId="20577"/>
        <pc:sldMkLst>
          <pc:docMk/>
          <pc:sldMk cId="3111074275" sldId="880"/>
        </pc:sldMkLst>
        <pc:spChg chg="mod">
          <ac:chgData name="Williams, Sian" userId="f643701a-3517-4348-bd1c-bbad90f72c55" providerId="ADAL" clId="{66DBB4B2-6617-4A67-9DB0-51A02D214305}" dt="2026-03-19T09:47:54.665" v="14" actId="20577"/>
          <ac:spMkLst>
            <pc:docMk/>
            <pc:sldMk cId="3111074275" sldId="880"/>
            <ac:spMk id="6" creationId="{BBA93502-6251-289E-A641-6B40337652DE}"/>
          </ac:spMkLst>
        </pc:spChg>
      </pc:sldChg>
      <pc:sldChg chg="modSp mod">
        <pc:chgData name="Williams, Sian" userId="f643701a-3517-4348-bd1c-bbad90f72c55" providerId="ADAL" clId="{66DBB4B2-6617-4A67-9DB0-51A02D214305}" dt="2026-03-19T09:48:03.776" v="15" actId="20577"/>
        <pc:sldMkLst>
          <pc:docMk/>
          <pc:sldMk cId="297995750" sldId="881"/>
        </pc:sldMkLst>
        <pc:spChg chg="mod">
          <ac:chgData name="Williams, Sian" userId="f643701a-3517-4348-bd1c-bbad90f72c55" providerId="ADAL" clId="{66DBB4B2-6617-4A67-9DB0-51A02D214305}" dt="2026-03-19T09:48:03.776" v="15" actId="20577"/>
          <ac:spMkLst>
            <pc:docMk/>
            <pc:sldMk cId="297995750" sldId="881"/>
            <ac:spMk id="6" creationId="{F8DB2902-CB64-0C69-5FF4-B3C3331F6F12}"/>
          </ac:spMkLst>
        </pc:spChg>
      </pc:sldChg>
      <pc:sldChg chg="modSp mod">
        <pc:chgData name="Williams, Sian" userId="f643701a-3517-4348-bd1c-bbad90f72c55" providerId="ADAL" clId="{66DBB4B2-6617-4A67-9DB0-51A02D214305}" dt="2026-03-19T09:48:15.666" v="16" actId="20577"/>
        <pc:sldMkLst>
          <pc:docMk/>
          <pc:sldMk cId="3607113349" sldId="883"/>
        </pc:sldMkLst>
        <pc:spChg chg="mod">
          <ac:chgData name="Williams, Sian" userId="f643701a-3517-4348-bd1c-bbad90f72c55" providerId="ADAL" clId="{66DBB4B2-6617-4A67-9DB0-51A02D214305}" dt="2026-03-19T09:48:15.666" v="16" actId="20577"/>
          <ac:spMkLst>
            <pc:docMk/>
            <pc:sldMk cId="3607113349" sldId="883"/>
            <ac:spMk id="6" creationId="{74B6BE5A-34E7-35BB-69D3-CC7B2F4443BA}"/>
          </ac:spMkLst>
        </pc:spChg>
      </pc:sldChg>
      <pc:sldChg chg="modSp mod">
        <pc:chgData name="Williams, Sian" userId="f643701a-3517-4348-bd1c-bbad90f72c55" providerId="ADAL" clId="{66DBB4B2-6617-4A67-9DB0-51A02D214305}" dt="2026-03-19T09:53:12.642" v="34" actId="20577"/>
        <pc:sldMkLst>
          <pc:docMk/>
          <pc:sldMk cId="3101907104" sldId="904"/>
        </pc:sldMkLst>
        <pc:spChg chg="mod">
          <ac:chgData name="Williams, Sian" userId="f643701a-3517-4348-bd1c-bbad90f72c55" providerId="ADAL" clId="{66DBB4B2-6617-4A67-9DB0-51A02D214305}" dt="2026-03-19T09:53:12.642" v="34" actId="20577"/>
          <ac:spMkLst>
            <pc:docMk/>
            <pc:sldMk cId="3101907104" sldId="904"/>
            <ac:spMk id="3" creationId="{A4A8090E-8FA3-327C-7B31-307339F46C79}"/>
          </ac:spMkLst>
        </pc:spChg>
      </pc:sldChg>
      <pc:sldChg chg="modSp mod">
        <pc:chgData name="Williams, Sian" userId="f643701a-3517-4348-bd1c-bbad90f72c55" providerId="ADAL" clId="{66DBB4B2-6617-4A67-9DB0-51A02D214305}" dt="2026-03-19T09:48:23.470" v="17" actId="20577"/>
        <pc:sldMkLst>
          <pc:docMk/>
          <pc:sldMk cId="222010124" sldId="914"/>
        </pc:sldMkLst>
        <pc:spChg chg="mod">
          <ac:chgData name="Williams, Sian" userId="f643701a-3517-4348-bd1c-bbad90f72c55" providerId="ADAL" clId="{66DBB4B2-6617-4A67-9DB0-51A02D214305}" dt="2026-03-19T09:48:23.470" v="17" actId="20577"/>
          <ac:spMkLst>
            <pc:docMk/>
            <pc:sldMk cId="222010124" sldId="914"/>
            <ac:spMk id="6" creationId="{9B8C31A0-CB48-5868-958B-9EBC962A8948}"/>
          </ac:spMkLst>
        </pc:spChg>
      </pc:sldChg>
      <pc:sldChg chg="modSp mod">
        <pc:chgData name="Williams, Sian" userId="f643701a-3517-4348-bd1c-bbad90f72c55" providerId="ADAL" clId="{66DBB4B2-6617-4A67-9DB0-51A02D214305}" dt="2026-03-19T09:52:50.648" v="29" actId="20577"/>
        <pc:sldMkLst>
          <pc:docMk/>
          <pc:sldMk cId="206176024" sldId="920"/>
        </pc:sldMkLst>
        <pc:spChg chg="mod">
          <ac:chgData name="Williams, Sian" userId="f643701a-3517-4348-bd1c-bbad90f72c55" providerId="ADAL" clId="{66DBB4B2-6617-4A67-9DB0-51A02D214305}" dt="2026-03-19T09:52:50.648" v="29" actId="20577"/>
          <ac:spMkLst>
            <pc:docMk/>
            <pc:sldMk cId="206176024" sldId="920"/>
            <ac:spMk id="6" creationId="{E00D217A-2125-2C67-8081-841D3342256A}"/>
          </ac:spMkLst>
        </pc:spChg>
      </pc:sldChg>
      <pc:sldChg chg="modSp mod">
        <pc:chgData name="Williams, Sian" userId="f643701a-3517-4348-bd1c-bbad90f72c55" providerId="ADAL" clId="{66DBB4B2-6617-4A67-9DB0-51A02D214305}" dt="2026-03-19T09:53:00.544" v="30" actId="20577"/>
        <pc:sldMkLst>
          <pc:docMk/>
          <pc:sldMk cId="1967375779" sldId="921"/>
        </pc:sldMkLst>
        <pc:spChg chg="mod">
          <ac:chgData name="Williams, Sian" userId="f643701a-3517-4348-bd1c-bbad90f72c55" providerId="ADAL" clId="{66DBB4B2-6617-4A67-9DB0-51A02D214305}" dt="2026-03-19T09:53:00.544" v="30" actId="20577"/>
          <ac:spMkLst>
            <pc:docMk/>
            <pc:sldMk cId="1967375779" sldId="921"/>
            <ac:spMk id="6" creationId="{2373511A-66BF-CB4C-DDB6-E078B7B1FC3F}"/>
          </ac:spMkLst>
        </pc:spChg>
      </pc:sldChg>
      <pc:sldChg chg="modSp mod">
        <pc:chgData name="Williams, Sian" userId="f643701a-3517-4348-bd1c-bbad90f72c55" providerId="ADAL" clId="{66DBB4B2-6617-4A67-9DB0-51A02D214305}" dt="2026-03-19T09:52:04.419" v="26" actId="27107"/>
        <pc:sldMkLst>
          <pc:docMk/>
          <pc:sldMk cId="2028158294" sldId="930"/>
        </pc:sldMkLst>
        <pc:spChg chg="mod">
          <ac:chgData name="Williams, Sian" userId="f643701a-3517-4348-bd1c-bbad90f72c55" providerId="ADAL" clId="{66DBB4B2-6617-4A67-9DB0-51A02D214305}" dt="2026-03-19T09:49:00.096" v="19" actId="1076"/>
          <ac:spMkLst>
            <pc:docMk/>
            <pc:sldMk cId="2028158294" sldId="930"/>
            <ac:spMk id="2" creationId="{C6A8EED8-3D85-8929-126E-EA7690FFE995}"/>
          </ac:spMkLst>
        </pc:spChg>
        <pc:spChg chg="mod">
          <ac:chgData name="Williams, Sian" userId="f643701a-3517-4348-bd1c-bbad90f72c55" providerId="ADAL" clId="{66DBB4B2-6617-4A67-9DB0-51A02D214305}" dt="2026-03-19T09:52:04.419" v="26" actId="27107"/>
          <ac:spMkLst>
            <pc:docMk/>
            <pc:sldMk cId="2028158294" sldId="930"/>
            <ac:spMk id="6" creationId="{29A8455F-E62B-55DD-B85D-A923B7A90F04}"/>
          </ac:spMkLst>
        </pc:spChg>
      </pc:sldChg>
      <pc:sldChg chg="modSp mod">
        <pc:chgData name="Williams, Sian" userId="f643701a-3517-4348-bd1c-bbad90f72c55" providerId="ADAL" clId="{66DBB4B2-6617-4A67-9DB0-51A02D214305}" dt="2026-03-19T09:52:16.794" v="27" actId="20577"/>
        <pc:sldMkLst>
          <pc:docMk/>
          <pc:sldMk cId="124393586" sldId="931"/>
        </pc:sldMkLst>
        <pc:spChg chg="mod">
          <ac:chgData name="Williams, Sian" userId="f643701a-3517-4348-bd1c-bbad90f72c55" providerId="ADAL" clId="{66DBB4B2-6617-4A67-9DB0-51A02D214305}" dt="2026-03-19T09:49:18.576" v="20" actId="1076"/>
          <ac:spMkLst>
            <pc:docMk/>
            <pc:sldMk cId="124393586" sldId="931"/>
            <ac:spMk id="2" creationId="{CD3B3405-120A-B819-89CA-70B32F446C60}"/>
          </ac:spMkLst>
        </pc:spChg>
        <pc:spChg chg="mod">
          <ac:chgData name="Williams, Sian" userId="f643701a-3517-4348-bd1c-bbad90f72c55" providerId="ADAL" clId="{66DBB4B2-6617-4A67-9DB0-51A02D214305}" dt="2026-03-19T09:52:16.794" v="27" actId="20577"/>
          <ac:spMkLst>
            <pc:docMk/>
            <pc:sldMk cId="124393586" sldId="931"/>
            <ac:spMk id="6" creationId="{889BDDEF-0F01-EBDA-F7A2-9CF635F3C131}"/>
          </ac:spMkLst>
        </pc:spChg>
      </pc:sldChg>
      <pc:sldChg chg="modSp mod">
        <pc:chgData name="Williams, Sian" userId="f643701a-3517-4348-bd1c-bbad90f72c55" providerId="ADAL" clId="{66DBB4B2-6617-4A67-9DB0-51A02D214305}" dt="2026-03-19T09:52:30.915" v="28" actId="20577"/>
        <pc:sldMkLst>
          <pc:docMk/>
          <pc:sldMk cId="371772407" sldId="932"/>
        </pc:sldMkLst>
        <pc:spChg chg="mod">
          <ac:chgData name="Williams, Sian" userId="f643701a-3517-4348-bd1c-bbad90f72c55" providerId="ADAL" clId="{66DBB4B2-6617-4A67-9DB0-51A02D214305}" dt="2026-03-19T09:52:30.915" v="28" actId="20577"/>
          <ac:spMkLst>
            <pc:docMk/>
            <pc:sldMk cId="371772407" sldId="932"/>
            <ac:spMk id="6" creationId="{AFECCCAD-52B3-116B-565D-2EE078E5EFCA}"/>
          </ac:spMkLst>
        </pc:spChg>
      </pc:sldChg>
      <pc:sldMasterChg chg="addSp modSp mod">
        <pc:chgData name="Williams, Sian" userId="f643701a-3517-4348-bd1c-bbad90f72c55" providerId="ADAL" clId="{66DBB4B2-6617-4A67-9DB0-51A02D214305}" dt="2026-03-26T12:58:37.295" v="46" actId="20577"/>
        <pc:sldMasterMkLst>
          <pc:docMk/>
          <pc:sldMasterMk cId="908369171" sldId="2147484117"/>
        </pc:sldMasterMkLst>
        <pc:spChg chg="mod">
          <ac:chgData name="Williams, Sian" userId="f643701a-3517-4348-bd1c-bbad90f72c55" providerId="ADAL" clId="{66DBB4B2-6617-4A67-9DB0-51A02D214305}" dt="2026-03-26T12:58:37.295" v="46" actId="20577"/>
          <ac:spMkLst>
            <pc:docMk/>
            <pc:sldMasterMk cId="908369171" sldId="2147484117"/>
            <ac:spMk id="2" creationId="{F11F9EB2-CBA3-538C-14CD-A9AF21E12E37}"/>
          </ac:spMkLst>
        </pc:spChg>
        <pc:picChg chg="add mod">
          <ac:chgData name="Williams, Sian" userId="f643701a-3517-4348-bd1c-bbad90f72c55" providerId="ADAL" clId="{66DBB4B2-6617-4A67-9DB0-51A02D214305}" dt="2026-03-19T09:46:30.147" v="4" actId="1076"/>
          <ac:picMkLst>
            <pc:docMk/>
            <pc:sldMasterMk cId="908369171" sldId="2147484117"/>
            <ac:picMk id="4" creationId="{B6AA7A94-BAE2-DE2C-13A2-CC7D2F54B4A8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undo custSel addSld delSld modSld">
      <pc:chgData name="Bonita Searle-Barnes" userId="e782127f-826a-4a83-a372-afedaa2e0d4f" providerId="ADAL" clId="{FA3BD239-4B9A-4CBA-8CF5-F7BFBEA885D5}" dt="2026-03-16T11:28:28.403" v="656" actId="20577"/>
      <pc:docMkLst>
        <pc:docMk/>
      </pc:docMkLst>
      <pc:sldChg chg="modSp mod">
        <pc:chgData name="Bonita Searle-Barnes" userId="e782127f-826a-4a83-a372-afedaa2e0d4f" providerId="ADAL" clId="{FA3BD239-4B9A-4CBA-8CF5-F7BFBEA885D5}" dt="2026-03-13T10:44:00.568" v="19" actId="20577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6-03-13T10:44:00.568" v="19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 modNotesTx">
        <pc:chgData name="Bonita Searle-Barnes" userId="e782127f-826a-4a83-a372-afedaa2e0d4f" providerId="ADAL" clId="{FA3BD239-4B9A-4CBA-8CF5-F7BFBEA885D5}" dt="2026-03-16T11:28:28.403" v="656" actId="20577"/>
        <pc:sldMkLst>
          <pc:docMk/>
          <pc:sldMk cId="963223318" sldId="496"/>
        </pc:sldMkLst>
        <pc:spChg chg="mod">
          <ac:chgData name="Bonita Searle-Barnes" userId="e782127f-826a-4a83-a372-afedaa2e0d4f" providerId="ADAL" clId="{FA3BD239-4B9A-4CBA-8CF5-F7BFBEA885D5}" dt="2026-03-16T11:20:56.027" v="395" actId="20577"/>
          <ac:spMkLst>
            <pc:docMk/>
            <pc:sldMk cId="963223318" sldId="496"/>
            <ac:spMk id="3" creationId="{E8DAE341-9378-B5FD-34F6-35CFAD2E4CF4}"/>
          </ac:spMkLst>
        </pc:spChg>
        <pc:spChg chg="add mod">
          <ac:chgData name="Bonita Searle-Barnes" userId="e782127f-826a-4a83-a372-afedaa2e0d4f" providerId="ADAL" clId="{FA3BD239-4B9A-4CBA-8CF5-F7BFBEA885D5}" dt="2026-03-16T11:22:40.934" v="527" actId="20577"/>
          <ac:spMkLst>
            <pc:docMk/>
            <pc:sldMk cId="963223318" sldId="496"/>
            <ac:spMk id="4" creationId="{65E93A93-79B3-5F03-D165-9C71CB270345}"/>
          </ac:spMkLst>
        </pc:spChg>
      </pc:sldChg>
      <pc:sldChg chg="modSp mod">
        <pc:chgData name="Bonita Searle-Barnes" userId="e782127f-826a-4a83-a372-afedaa2e0d4f" providerId="ADAL" clId="{FA3BD239-4B9A-4CBA-8CF5-F7BFBEA885D5}" dt="2026-03-13T10:46:54.308" v="106" actId="6549"/>
        <pc:sldMkLst>
          <pc:docMk/>
          <pc:sldMk cId="1505718859" sldId="533"/>
        </pc:sldMkLst>
        <pc:spChg chg="mod">
          <ac:chgData name="Bonita Searle-Barnes" userId="e782127f-826a-4a83-a372-afedaa2e0d4f" providerId="ADAL" clId="{FA3BD239-4B9A-4CBA-8CF5-F7BFBEA885D5}" dt="2026-03-13T10:46:54.308" v="106" actId="6549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">
        <pc:chgData name="Bonita Searle-Barnes" userId="e782127f-826a-4a83-a372-afedaa2e0d4f" providerId="ADAL" clId="{FA3BD239-4B9A-4CBA-8CF5-F7BFBEA885D5}" dt="2026-03-13T10:48:49.726" v="114" actId="948"/>
        <pc:sldMkLst>
          <pc:docMk/>
          <pc:sldMk cId="625754985" sldId="829"/>
        </pc:sldMkLst>
        <pc:spChg chg="mod">
          <ac:chgData name="Bonita Searle-Barnes" userId="e782127f-826a-4a83-a372-afedaa2e0d4f" providerId="ADAL" clId="{FA3BD239-4B9A-4CBA-8CF5-F7BFBEA885D5}" dt="2026-03-13T10:48:15.885" v="111"/>
          <ac:spMkLst>
            <pc:docMk/>
            <pc:sldMk cId="625754985" sldId="829"/>
            <ac:spMk id="3" creationId="{E8DAE341-9378-B5FD-34F6-35CFAD2E4CF4}"/>
          </ac:spMkLst>
        </pc:spChg>
        <pc:spChg chg="mod">
          <ac:chgData name="Bonita Searle-Barnes" userId="e782127f-826a-4a83-a372-afedaa2e0d4f" providerId="ADAL" clId="{FA3BD239-4B9A-4CBA-8CF5-F7BFBEA885D5}" dt="2026-03-13T10:48:49.726" v="114" actId="948"/>
          <ac:spMkLst>
            <pc:docMk/>
            <pc:sldMk cId="625754985" sldId="829"/>
            <ac:spMk id="6" creationId="{2E205D8B-0098-6033-65D6-2A5EEB12D958}"/>
          </ac:spMkLst>
        </pc:spChg>
      </pc:sldChg>
      <pc:sldChg chg="modSp mod">
        <pc:chgData name="Bonita Searle-Barnes" userId="e782127f-826a-4a83-a372-afedaa2e0d4f" providerId="ADAL" clId="{FA3BD239-4B9A-4CBA-8CF5-F7BFBEA885D5}" dt="2026-03-13T10:47:49.861" v="110" actId="12"/>
        <pc:sldMkLst>
          <pc:docMk/>
          <pc:sldMk cId="2468715690" sldId="867"/>
        </pc:sldMkLst>
        <pc:spChg chg="mod">
          <ac:chgData name="Bonita Searle-Barnes" userId="e782127f-826a-4a83-a372-afedaa2e0d4f" providerId="ADAL" clId="{FA3BD239-4B9A-4CBA-8CF5-F7BFBEA885D5}" dt="2026-03-13T10:47:24.718" v="107"/>
          <ac:spMkLst>
            <pc:docMk/>
            <pc:sldMk cId="2468715690" sldId="867"/>
            <ac:spMk id="3" creationId="{302B886A-83F2-89B9-0663-728D3885C0D6}"/>
          </ac:spMkLst>
        </pc:spChg>
        <pc:spChg chg="mod">
          <ac:chgData name="Bonita Searle-Barnes" userId="e782127f-826a-4a83-a372-afedaa2e0d4f" providerId="ADAL" clId="{FA3BD239-4B9A-4CBA-8CF5-F7BFBEA885D5}" dt="2026-03-13T10:47:49.861" v="110" actId="12"/>
          <ac:spMkLst>
            <pc:docMk/>
            <pc:sldMk cId="2468715690" sldId="867"/>
            <ac:spMk id="6" creationId="{BE6F813F-F81F-25BF-0C6E-E5D007E9DCCD}"/>
          </ac:spMkLst>
        </pc:spChg>
      </pc:sldChg>
      <pc:sldChg chg="modSp mod">
        <pc:chgData name="Bonita Searle-Barnes" userId="e782127f-826a-4a83-a372-afedaa2e0d4f" providerId="ADAL" clId="{FA3BD239-4B9A-4CBA-8CF5-F7BFBEA885D5}" dt="2026-03-13T10:50:12.082" v="125" actId="12"/>
        <pc:sldMkLst>
          <pc:docMk/>
          <pc:sldMk cId="3111074275" sldId="880"/>
        </pc:sldMkLst>
        <pc:spChg chg="mod">
          <ac:chgData name="Bonita Searle-Barnes" userId="e782127f-826a-4a83-a372-afedaa2e0d4f" providerId="ADAL" clId="{FA3BD239-4B9A-4CBA-8CF5-F7BFBEA885D5}" dt="2026-03-13T10:49:08.161" v="115"/>
          <ac:spMkLst>
            <pc:docMk/>
            <pc:sldMk cId="3111074275" sldId="880"/>
            <ac:spMk id="3" creationId="{223AC7DC-3D16-1F6F-B236-94A697DF8BC8}"/>
          </ac:spMkLst>
        </pc:spChg>
        <pc:spChg chg="mod">
          <ac:chgData name="Bonita Searle-Barnes" userId="e782127f-826a-4a83-a372-afedaa2e0d4f" providerId="ADAL" clId="{FA3BD239-4B9A-4CBA-8CF5-F7BFBEA885D5}" dt="2026-03-13T10:50:12.082" v="125" actId="12"/>
          <ac:spMkLst>
            <pc:docMk/>
            <pc:sldMk cId="3111074275" sldId="880"/>
            <ac:spMk id="6" creationId="{BBA93502-6251-289E-A641-6B40337652DE}"/>
          </ac:spMkLst>
        </pc:spChg>
      </pc:sldChg>
      <pc:sldChg chg="modSp mod">
        <pc:chgData name="Bonita Searle-Barnes" userId="e782127f-826a-4a83-a372-afedaa2e0d4f" providerId="ADAL" clId="{FA3BD239-4B9A-4CBA-8CF5-F7BFBEA885D5}" dt="2026-03-13T12:26:28.606" v="368" actId="1076"/>
        <pc:sldMkLst>
          <pc:docMk/>
          <pc:sldMk cId="297995750" sldId="881"/>
        </pc:sldMkLst>
        <pc:spChg chg="mod">
          <ac:chgData name="Bonita Searle-Barnes" userId="e782127f-826a-4a83-a372-afedaa2e0d4f" providerId="ADAL" clId="{FA3BD239-4B9A-4CBA-8CF5-F7BFBEA885D5}" dt="2026-03-13T10:50:35.035" v="126"/>
          <ac:spMkLst>
            <pc:docMk/>
            <pc:sldMk cId="297995750" sldId="881"/>
            <ac:spMk id="3" creationId="{8F672512-1D8A-6A97-D842-CB9BC5C033E3}"/>
          </ac:spMkLst>
        </pc:spChg>
        <pc:spChg chg="mod">
          <ac:chgData name="Bonita Searle-Barnes" userId="e782127f-826a-4a83-a372-afedaa2e0d4f" providerId="ADAL" clId="{FA3BD239-4B9A-4CBA-8CF5-F7BFBEA885D5}" dt="2026-03-13T12:26:28.606" v="368" actId="1076"/>
          <ac:spMkLst>
            <pc:docMk/>
            <pc:sldMk cId="297995750" sldId="881"/>
            <ac:spMk id="6" creationId="{F8DB2902-CB64-0C69-5FF4-B3C3331F6F12}"/>
          </ac:spMkLst>
        </pc:spChg>
      </pc:sldChg>
      <pc:sldChg chg="modSp mod">
        <pc:chgData name="Bonita Searle-Barnes" userId="e782127f-826a-4a83-a372-afedaa2e0d4f" providerId="ADAL" clId="{FA3BD239-4B9A-4CBA-8CF5-F7BFBEA885D5}" dt="2026-03-13T10:52:12.637" v="136" actId="20577"/>
        <pc:sldMkLst>
          <pc:docMk/>
          <pc:sldMk cId="1214631198" sldId="882"/>
        </pc:sldMkLst>
        <pc:spChg chg="mod">
          <ac:chgData name="Bonita Searle-Barnes" userId="e782127f-826a-4a83-a372-afedaa2e0d4f" providerId="ADAL" clId="{FA3BD239-4B9A-4CBA-8CF5-F7BFBEA885D5}" dt="2026-03-13T10:51:19.134" v="130"/>
          <ac:spMkLst>
            <pc:docMk/>
            <pc:sldMk cId="1214631198" sldId="882"/>
            <ac:spMk id="3" creationId="{671FF813-19CA-912C-267E-AEC645DBB7A5}"/>
          </ac:spMkLst>
        </pc:spChg>
        <pc:spChg chg="mod">
          <ac:chgData name="Bonita Searle-Barnes" userId="e782127f-826a-4a83-a372-afedaa2e0d4f" providerId="ADAL" clId="{FA3BD239-4B9A-4CBA-8CF5-F7BFBEA885D5}" dt="2026-03-13T10:52:12.637" v="136" actId="20577"/>
          <ac:spMkLst>
            <pc:docMk/>
            <pc:sldMk cId="1214631198" sldId="882"/>
            <ac:spMk id="6" creationId="{72235E17-AD2A-ED7B-25B6-03C21D3AF530}"/>
          </ac:spMkLst>
        </pc:spChg>
      </pc:sldChg>
      <pc:sldChg chg="modSp mod">
        <pc:chgData name="Bonita Searle-Barnes" userId="e782127f-826a-4a83-a372-afedaa2e0d4f" providerId="ADAL" clId="{FA3BD239-4B9A-4CBA-8CF5-F7BFBEA885D5}" dt="2026-03-13T10:53:30.375" v="154" actId="948"/>
        <pc:sldMkLst>
          <pc:docMk/>
          <pc:sldMk cId="3607113349" sldId="883"/>
        </pc:sldMkLst>
        <pc:spChg chg="mod">
          <ac:chgData name="Bonita Searle-Barnes" userId="e782127f-826a-4a83-a372-afedaa2e0d4f" providerId="ADAL" clId="{FA3BD239-4B9A-4CBA-8CF5-F7BFBEA885D5}" dt="2026-03-13T10:52:18.102" v="137"/>
          <ac:spMkLst>
            <pc:docMk/>
            <pc:sldMk cId="3607113349" sldId="883"/>
            <ac:spMk id="3" creationId="{9B2FEEB8-C7B1-897B-3B78-DFCD1DF250C6}"/>
          </ac:spMkLst>
        </pc:spChg>
        <pc:spChg chg="mod">
          <ac:chgData name="Bonita Searle-Barnes" userId="e782127f-826a-4a83-a372-afedaa2e0d4f" providerId="ADAL" clId="{FA3BD239-4B9A-4CBA-8CF5-F7BFBEA885D5}" dt="2026-03-13T10:53:30.375" v="154" actId="948"/>
          <ac:spMkLst>
            <pc:docMk/>
            <pc:sldMk cId="3607113349" sldId="883"/>
            <ac:spMk id="6" creationId="{74B6BE5A-34E7-35BB-69D3-CC7B2F4443BA}"/>
          </ac:spMkLst>
        </pc:spChg>
      </pc:sldChg>
      <pc:sldChg chg="modSp mod">
        <pc:chgData name="Bonita Searle-Barnes" userId="e782127f-826a-4a83-a372-afedaa2e0d4f" providerId="ADAL" clId="{FA3BD239-4B9A-4CBA-8CF5-F7BFBEA885D5}" dt="2026-03-13T11:28:58.815" v="366"/>
        <pc:sldMkLst>
          <pc:docMk/>
          <pc:sldMk cId="3101907104" sldId="904"/>
        </pc:sldMkLst>
        <pc:spChg chg="mod">
          <ac:chgData name="Bonita Searle-Barnes" userId="e782127f-826a-4a83-a372-afedaa2e0d4f" providerId="ADAL" clId="{FA3BD239-4B9A-4CBA-8CF5-F7BFBEA885D5}" dt="2026-03-13T11:28:58.815" v="366"/>
          <ac:spMkLst>
            <pc:docMk/>
            <pc:sldMk cId="3101907104" sldId="904"/>
            <ac:spMk id="3" creationId="{A4A8090E-8FA3-327C-7B31-307339F46C79}"/>
          </ac:spMkLst>
        </pc:spChg>
      </pc:sldChg>
      <pc:sldChg chg="modSp mod">
        <pc:chgData name="Bonita Searle-Barnes" userId="e782127f-826a-4a83-a372-afedaa2e0d4f" providerId="ADAL" clId="{FA3BD239-4B9A-4CBA-8CF5-F7BFBEA885D5}" dt="2026-03-13T10:54:32.900" v="159" actId="948"/>
        <pc:sldMkLst>
          <pc:docMk/>
          <pc:sldMk cId="222010124" sldId="914"/>
        </pc:sldMkLst>
        <pc:spChg chg="mod">
          <ac:chgData name="Bonita Searle-Barnes" userId="e782127f-826a-4a83-a372-afedaa2e0d4f" providerId="ADAL" clId="{FA3BD239-4B9A-4CBA-8CF5-F7BFBEA885D5}" dt="2026-03-13T10:54:03.827" v="156"/>
          <ac:spMkLst>
            <pc:docMk/>
            <pc:sldMk cId="222010124" sldId="914"/>
            <ac:spMk id="3" creationId="{7A69DACA-3C4B-D398-8ECA-B3C40E8F1BCA}"/>
          </ac:spMkLst>
        </pc:spChg>
        <pc:spChg chg="mod">
          <ac:chgData name="Bonita Searle-Barnes" userId="e782127f-826a-4a83-a372-afedaa2e0d4f" providerId="ADAL" clId="{FA3BD239-4B9A-4CBA-8CF5-F7BFBEA885D5}" dt="2026-03-13T10:54:32.900" v="159" actId="948"/>
          <ac:spMkLst>
            <pc:docMk/>
            <pc:sldMk cId="222010124" sldId="914"/>
            <ac:spMk id="6" creationId="{9B8C31A0-CB48-5868-958B-9EBC962A8948}"/>
          </ac:spMkLst>
        </pc:spChg>
      </pc:sldChg>
      <pc:sldChg chg="modSp mod">
        <pc:chgData name="Bonita Searle-Barnes" userId="e782127f-826a-4a83-a372-afedaa2e0d4f" providerId="ADAL" clId="{FA3BD239-4B9A-4CBA-8CF5-F7BFBEA885D5}" dt="2026-03-13T11:07:16.202" v="169" actId="948"/>
        <pc:sldMkLst>
          <pc:docMk/>
          <pc:sldMk cId="4214850842" sldId="915"/>
        </pc:sldMkLst>
        <pc:spChg chg="mod">
          <ac:chgData name="Bonita Searle-Barnes" userId="e782127f-826a-4a83-a372-afedaa2e0d4f" providerId="ADAL" clId="{FA3BD239-4B9A-4CBA-8CF5-F7BFBEA885D5}" dt="2026-03-13T11:06:35.383" v="160"/>
          <ac:spMkLst>
            <pc:docMk/>
            <pc:sldMk cId="4214850842" sldId="915"/>
            <ac:spMk id="3" creationId="{D1FA1CC5-6985-5902-5457-5A26ABC74EE3}"/>
          </ac:spMkLst>
        </pc:spChg>
        <pc:spChg chg="mod">
          <ac:chgData name="Bonita Searle-Barnes" userId="e782127f-826a-4a83-a372-afedaa2e0d4f" providerId="ADAL" clId="{FA3BD239-4B9A-4CBA-8CF5-F7BFBEA885D5}" dt="2026-03-13T11:07:16.202" v="169" actId="948"/>
          <ac:spMkLst>
            <pc:docMk/>
            <pc:sldMk cId="4214850842" sldId="915"/>
            <ac:spMk id="6" creationId="{9D9A14CD-24C2-9429-7C13-CE94F04D1D23}"/>
          </ac:spMkLst>
        </pc:spChg>
      </pc:sldChg>
      <pc:sldChg chg="modSp mod">
        <pc:chgData name="Bonita Searle-Barnes" userId="e782127f-826a-4a83-a372-afedaa2e0d4f" providerId="ADAL" clId="{FA3BD239-4B9A-4CBA-8CF5-F7BFBEA885D5}" dt="2026-03-13T11:09:51.316" v="197" actId="948"/>
        <pc:sldMkLst>
          <pc:docMk/>
          <pc:sldMk cId="1745518312" sldId="916"/>
        </pc:sldMkLst>
        <pc:spChg chg="mod">
          <ac:chgData name="Bonita Searle-Barnes" userId="e782127f-826a-4a83-a372-afedaa2e0d4f" providerId="ADAL" clId="{FA3BD239-4B9A-4CBA-8CF5-F7BFBEA885D5}" dt="2026-03-13T11:09:01.904" v="183"/>
          <ac:spMkLst>
            <pc:docMk/>
            <pc:sldMk cId="1745518312" sldId="916"/>
            <ac:spMk id="3" creationId="{8FE7CD64-996D-8F92-60A4-C4EF362BF407}"/>
          </ac:spMkLst>
        </pc:spChg>
        <pc:spChg chg="mod">
          <ac:chgData name="Bonita Searle-Barnes" userId="e782127f-826a-4a83-a372-afedaa2e0d4f" providerId="ADAL" clId="{FA3BD239-4B9A-4CBA-8CF5-F7BFBEA885D5}" dt="2026-03-13T11:09:51.316" v="197" actId="948"/>
          <ac:spMkLst>
            <pc:docMk/>
            <pc:sldMk cId="1745518312" sldId="916"/>
            <ac:spMk id="6" creationId="{11743A92-3221-1FE9-C68B-BB2E6C73D896}"/>
          </ac:spMkLst>
        </pc:spChg>
      </pc:sldChg>
      <pc:sldChg chg="modSp mod">
        <pc:chgData name="Bonita Searle-Barnes" userId="e782127f-826a-4a83-a372-afedaa2e0d4f" providerId="ADAL" clId="{FA3BD239-4B9A-4CBA-8CF5-F7BFBEA885D5}" dt="2026-03-13T11:12:47.606" v="242" actId="14100"/>
        <pc:sldMkLst>
          <pc:docMk/>
          <pc:sldMk cId="4051981884" sldId="917"/>
        </pc:sldMkLst>
        <pc:spChg chg="mod">
          <ac:chgData name="Bonita Searle-Barnes" userId="e782127f-826a-4a83-a372-afedaa2e0d4f" providerId="ADAL" clId="{FA3BD239-4B9A-4CBA-8CF5-F7BFBEA885D5}" dt="2026-03-13T11:12:10.031" v="215"/>
          <ac:spMkLst>
            <pc:docMk/>
            <pc:sldMk cId="4051981884" sldId="917"/>
            <ac:spMk id="3" creationId="{98CAC9DB-2BEE-828A-BA6A-4B8D57FFB4DF}"/>
          </ac:spMkLst>
        </pc:spChg>
        <pc:spChg chg="mod">
          <ac:chgData name="Bonita Searle-Barnes" userId="e782127f-826a-4a83-a372-afedaa2e0d4f" providerId="ADAL" clId="{FA3BD239-4B9A-4CBA-8CF5-F7BFBEA885D5}" dt="2026-03-13T11:12:47.606" v="242" actId="14100"/>
          <ac:spMkLst>
            <pc:docMk/>
            <pc:sldMk cId="4051981884" sldId="917"/>
            <ac:spMk id="6" creationId="{0AC87BE5-30E2-544A-1714-7509E71F7B85}"/>
          </ac:spMkLst>
        </pc:spChg>
      </pc:sldChg>
      <pc:sldChg chg="modSp mod">
        <pc:chgData name="Bonita Searle-Barnes" userId="e782127f-826a-4a83-a372-afedaa2e0d4f" providerId="ADAL" clId="{FA3BD239-4B9A-4CBA-8CF5-F7BFBEA885D5}" dt="2026-03-13T11:24:40.027" v="319" actId="948"/>
        <pc:sldMkLst>
          <pc:docMk/>
          <pc:sldMk cId="3115175651" sldId="918"/>
        </pc:sldMkLst>
        <pc:spChg chg="mod">
          <ac:chgData name="Bonita Searle-Barnes" userId="e782127f-826a-4a83-a372-afedaa2e0d4f" providerId="ADAL" clId="{FA3BD239-4B9A-4CBA-8CF5-F7BFBEA885D5}" dt="2026-03-13T11:23:50.969" v="311"/>
          <ac:spMkLst>
            <pc:docMk/>
            <pc:sldMk cId="3115175651" sldId="918"/>
            <ac:spMk id="3" creationId="{1984EBE2-5067-7318-61C4-4109B4737E06}"/>
          </ac:spMkLst>
        </pc:spChg>
        <pc:spChg chg="mod">
          <ac:chgData name="Bonita Searle-Barnes" userId="e782127f-826a-4a83-a372-afedaa2e0d4f" providerId="ADAL" clId="{FA3BD239-4B9A-4CBA-8CF5-F7BFBEA885D5}" dt="2026-03-13T11:24:40.027" v="319" actId="948"/>
          <ac:spMkLst>
            <pc:docMk/>
            <pc:sldMk cId="3115175651" sldId="918"/>
            <ac:spMk id="6" creationId="{54CAC908-10E0-07D7-B393-66252E70A5CA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3T11:25:36.474" v="329" actId="167"/>
        <pc:sldMkLst>
          <pc:docMk/>
          <pc:sldMk cId="2530322237" sldId="919"/>
        </pc:sldMkLst>
        <pc:spChg chg="mod">
          <ac:chgData name="Bonita Searle-Barnes" userId="e782127f-826a-4a83-a372-afedaa2e0d4f" providerId="ADAL" clId="{FA3BD239-4B9A-4CBA-8CF5-F7BFBEA885D5}" dt="2026-03-13T11:24:57.740" v="320"/>
          <ac:spMkLst>
            <pc:docMk/>
            <pc:sldMk cId="2530322237" sldId="919"/>
            <ac:spMk id="3" creationId="{EB9A3699-2AB6-3600-2339-9306A1320DF0}"/>
          </ac:spMkLst>
        </pc:spChg>
        <pc:picChg chg="add mod ord">
          <ac:chgData name="Bonita Searle-Barnes" userId="e782127f-826a-4a83-a372-afedaa2e0d4f" providerId="ADAL" clId="{FA3BD239-4B9A-4CBA-8CF5-F7BFBEA885D5}" dt="2026-03-13T11:25:36.474" v="329" actId="167"/>
          <ac:picMkLst>
            <pc:docMk/>
            <pc:sldMk cId="2530322237" sldId="919"/>
            <ac:picMk id="2" creationId="{2FBB2437-4EDA-C507-1A08-F481FF24F038}"/>
          </ac:picMkLst>
        </pc:picChg>
      </pc:sldChg>
      <pc:sldChg chg="modSp mod">
        <pc:chgData name="Bonita Searle-Barnes" userId="e782127f-826a-4a83-a372-afedaa2e0d4f" providerId="ADAL" clId="{FA3BD239-4B9A-4CBA-8CF5-F7BFBEA885D5}" dt="2026-03-13T11:26:35.281" v="359" actId="20577"/>
        <pc:sldMkLst>
          <pc:docMk/>
          <pc:sldMk cId="206176024" sldId="920"/>
        </pc:sldMkLst>
        <pc:spChg chg="mod">
          <ac:chgData name="Bonita Searle-Barnes" userId="e782127f-826a-4a83-a372-afedaa2e0d4f" providerId="ADAL" clId="{FA3BD239-4B9A-4CBA-8CF5-F7BFBEA885D5}" dt="2026-03-13T11:26:00.926" v="330"/>
          <ac:spMkLst>
            <pc:docMk/>
            <pc:sldMk cId="206176024" sldId="920"/>
            <ac:spMk id="3" creationId="{E77EB227-B6CD-56D3-F239-B5B2B8AF64D6}"/>
          </ac:spMkLst>
        </pc:spChg>
        <pc:spChg chg="mod">
          <ac:chgData name="Bonita Searle-Barnes" userId="e782127f-826a-4a83-a372-afedaa2e0d4f" providerId="ADAL" clId="{FA3BD239-4B9A-4CBA-8CF5-F7BFBEA885D5}" dt="2026-03-13T11:26:35.281" v="359" actId="20577"/>
          <ac:spMkLst>
            <pc:docMk/>
            <pc:sldMk cId="206176024" sldId="920"/>
            <ac:spMk id="6" creationId="{E00D217A-2125-2C67-8081-841D3342256A}"/>
          </ac:spMkLst>
        </pc:spChg>
      </pc:sldChg>
      <pc:sldChg chg="modSp mod">
        <pc:chgData name="Bonita Searle-Barnes" userId="e782127f-826a-4a83-a372-afedaa2e0d4f" providerId="ADAL" clId="{FA3BD239-4B9A-4CBA-8CF5-F7BFBEA885D5}" dt="2026-03-13T11:27:50.756" v="364" actId="948"/>
        <pc:sldMkLst>
          <pc:docMk/>
          <pc:sldMk cId="1967375779" sldId="921"/>
        </pc:sldMkLst>
        <pc:spChg chg="mod">
          <ac:chgData name="Bonita Searle-Barnes" userId="e782127f-826a-4a83-a372-afedaa2e0d4f" providerId="ADAL" clId="{FA3BD239-4B9A-4CBA-8CF5-F7BFBEA885D5}" dt="2026-03-13T11:27:08.581" v="360"/>
          <ac:spMkLst>
            <pc:docMk/>
            <pc:sldMk cId="1967375779" sldId="921"/>
            <ac:spMk id="3" creationId="{EFCB40AF-C1B9-5B7A-D1F5-E9D9DA011CDE}"/>
          </ac:spMkLst>
        </pc:spChg>
        <pc:spChg chg="mod">
          <ac:chgData name="Bonita Searle-Barnes" userId="e782127f-826a-4a83-a372-afedaa2e0d4f" providerId="ADAL" clId="{FA3BD239-4B9A-4CBA-8CF5-F7BFBEA885D5}" dt="2026-03-13T11:27:50.756" v="364" actId="948"/>
          <ac:spMkLst>
            <pc:docMk/>
            <pc:sldMk cId="1967375779" sldId="921"/>
            <ac:spMk id="6" creationId="{2373511A-66BF-CB4C-DDB6-E078B7B1FC3F}"/>
          </ac:spMkLst>
        </pc:spChg>
      </pc:sldChg>
      <pc:sldChg chg="modSp mod">
        <pc:chgData name="Bonita Searle-Barnes" userId="e782127f-826a-4a83-a372-afedaa2e0d4f" providerId="ADAL" clId="{FA3BD239-4B9A-4CBA-8CF5-F7BFBEA885D5}" dt="2026-03-13T11:08:32.380" v="182" actId="948"/>
        <pc:sldMkLst>
          <pc:docMk/>
          <pc:sldMk cId="3913501852" sldId="924"/>
        </pc:sldMkLst>
        <pc:spChg chg="mod">
          <ac:chgData name="Bonita Searle-Barnes" userId="e782127f-826a-4a83-a372-afedaa2e0d4f" providerId="ADAL" clId="{FA3BD239-4B9A-4CBA-8CF5-F7BFBEA885D5}" dt="2026-03-13T11:07:38.992" v="170"/>
          <ac:spMkLst>
            <pc:docMk/>
            <pc:sldMk cId="3913501852" sldId="924"/>
            <ac:spMk id="3" creationId="{FFFEDE7E-EF2F-F9C7-51B4-A3C7279EF68E}"/>
          </ac:spMkLst>
        </pc:spChg>
        <pc:spChg chg="mod">
          <ac:chgData name="Bonita Searle-Barnes" userId="e782127f-826a-4a83-a372-afedaa2e0d4f" providerId="ADAL" clId="{FA3BD239-4B9A-4CBA-8CF5-F7BFBEA885D5}" dt="2026-03-13T11:08:32.380" v="182" actId="948"/>
          <ac:spMkLst>
            <pc:docMk/>
            <pc:sldMk cId="3913501852" sldId="924"/>
            <ac:spMk id="6" creationId="{7BB62F67-4193-CAD9-FCBF-8695599B34D0}"/>
          </ac:spMkLst>
        </pc:spChg>
      </pc:sldChg>
      <pc:sldChg chg="modSp mod">
        <pc:chgData name="Bonita Searle-Barnes" userId="e782127f-826a-4a83-a372-afedaa2e0d4f" providerId="ADAL" clId="{FA3BD239-4B9A-4CBA-8CF5-F7BFBEA885D5}" dt="2026-03-13T11:11:48.795" v="214" actId="948"/>
        <pc:sldMkLst>
          <pc:docMk/>
          <pc:sldMk cId="92563543" sldId="925"/>
        </pc:sldMkLst>
        <pc:spChg chg="mod">
          <ac:chgData name="Bonita Searle-Barnes" userId="e782127f-826a-4a83-a372-afedaa2e0d4f" providerId="ADAL" clId="{FA3BD239-4B9A-4CBA-8CF5-F7BFBEA885D5}" dt="2026-03-13T11:10:11.245" v="198"/>
          <ac:spMkLst>
            <pc:docMk/>
            <pc:sldMk cId="92563543" sldId="925"/>
            <ac:spMk id="3" creationId="{168CC3B3-65FC-DB20-7414-14FB8BBBC59D}"/>
          </ac:spMkLst>
        </pc:spChg>
        <pc:spChg chg="mod">
          <ac:chgData name="Bonita Searle-Barnes" userId="e782127f-826a-4a83-a372-afedaa2e0d4f" providerId="ADAL" clId="{FA3BD239-4B9A-4CBA-8CF5-F7BFBEA885D5}" dt="2026-03-13T11:11:48.795" v="214" actId="948"/>
          <ac:spMkLst>
            <pc:docMk/>
            <pc:sldMk cId="92563543" sldId="925"/>
            <ac:spMk id="6" creationId="{CD32957A-9166-3C52-728A-A5434BB1288A}"/>
          </ac:spMkLst>
        </pc:spChg>
      </pc:sldChg>
      <pc:sldChg chg="modSp mod">
        <pc:chgData name="Bonita Searle-Barnes" userId="e782127f-826a-4a83-a372-afedaa2e0d4f" providerId="ADAL" clId="{FA3BD239-4B9A-4CBA-8CF5-F7BFBEA885D5}" dt="2026-03-13T11:23:18.477" v="310" actId="14100"/>
        <pc:sldMkLst>
          <pc:docMk/>
          <pc:sldMk cId="581725389" sldId="926"/>
        </pc:sldMkLst>
        <pc:spChg chg="mod">
          <ac:chgData name="Bonita Searle-Barnes" userId="e782127f-826a-4a83-a372-afedaa2e0d4f" providerId="ADAL" clId="{FA3BD239-4B9A-4CBA-8CF5-F7BFBEA885D5}" dt="2026-03-13T11:22:44.442" v="307"/>
          <ac:spMkLst>
            <pc:docMk/>
            <pc:sldMk cId="581725389" sldId="926"/>
            <ac:spMk id="3" creationId="{39DE1E17-348F-4B60-1767-70E59F29FD73}"/>
          </ac:spMkLst>
        </pc:spChg>
        <pc:spChg chg="mod">
          <ac:chgData name="Bonita Searle-Barnes" userId="e782127f-826a-4a83-a372-afedaa2e0d4f" providerId="ADAL" clId="{FA3BD239-4B9A-4CBA-8CF5-F7BFBEA885D5}" dt="2026-03-13T11:23:18.477" v="310" actId="14100"/>
          <ac:spMkLst>
            <pc:docMk/>
            <pc:sldMk cId="581725389" sldId="926"/>
            <ac:spMk id="6" creationId="{499BA5EC-0BE7-BBB7-E3E7-CF6C9076AA01}"/>
          </ac:spMkLst>
        </pc:spChg>
      </pc:sldChg>
      <pc:sldChg chg="modSp add mod">
        <pc:chgData name="Bonita Searle-Barnes" userId="e782127f-826a-4a83-a372-afedaa2e0d4f" providerId="ADAL" clId="{FA3BD239-4B9A-4CBA-8CF5-F7BFBEA885D5}" dt="2026-03-13T10:53:38.879" v="155" actId="948"/>
        <pc:sldMkLst>
          <pc:docMk/>
          <pc:sldMk cId="3011368263" sldId="929"/>
        </pc:sldMkLst>
        <pc:spChg chg="mod">
          <ac:chgData name="Bonita Searle-Barnes" userId="e782127f-826a-4a83-a372-afedaa2e0d4f" providerId="ADAL" clId="{FA3BD239-4B9A-4CBA-8CF5-F7BFBEA885D5}" dt="2026-03-13T10:53:38.879" v="155" actId="948"/>
          <ac:spMkLst>
            <pc:docMk/>
            <pc:sldMk cId="3011368263" sldId="929"/>
            <ac:spMk id="6" creationId="{324A7601-1D03-32F4-355E-9D3378F77A23}"/>
          </ac:spMkLst>
        </pc:spChg>
      </pc:sldChg>
      <pc:sldChg chg="addSp modSp add mod">
        <pc:chgData name="Bonita Searle-Barnes" userId="e782127f-826a-4a83-a372-afedaa2e0d4f" providerId="ADAL" clId="{FA3BD239-4B9A-4CBA-8CF5-F7BFBEA885D5}" dt="2026-03-13T11:19:30.685" v="287" actId="20577"/>
        <pc:sldMkLst>
          <pc:docMk/>
          <pc:sldMk cId="2028158294" sldId="930"/>
        </pc:sldMkLst>
        <pc:spChg chg="add mod">
          <ac:chgData name="Bonita Searle-Barnes" userId="e782127f-826a-4a83-a372-afedaa2e0d4f" providerId="ADAL" clId="{FA3BD239-4B9A-4CBA-8CF5-F7BFBEA885D5}" dt="2026-03-13T11:17:02.428" v="266" actId="1076"/>
          <ac:spMkLst>
            <pc:docMk/>
            <pc:sldMk cId="2028158294" sldId="930"/>
            <ac:spMk id="2" creationId="{C6A8EED8-3D85-8929-126E-EA7690FFE995}"/>
          </ac:spMkLst>
        </pc:spChg>
        <pc:spChg chg="mod">
          <ac:chgData name="Bonita Searle-Barnes" userId="e782127f-826a-4a83-a372-afedaa2e0d4f" providerId="ADAL" clId="{FA3BD239-4B9A-4CBA-8CF5-F7BFBEA885D5}" dt="2026-03-13T11:19:30.685" v="287" actId="20577"/>
          <ac:spMkLst>
            <pc:docMk/>
            <pc:sldMk cId="2028158294" sldId="930"/>
            <ac:spMk id="6" creationId="{29A8455F-E62B-55DD-B85D-A923B7A90F04}"/>
          </ac:spMkLst>
        </pc:spChg>
      </pc:sldChg>
      <pc:sldChg chg="modSp add mod">
        <pc:chgData name="Bonita Searle-Barnes" userId="e782127f-826a-4a83-a372-afedaa2e0d4f" providerId="ADAL" clId="{FA3BD239-4B9A-4CBA-8CF5-F7BFBEA885D5}" dt="2026-03-13T11:19:09.212" v="283" actId="14100"/>
        <pc:sldMkLst>
          <pc:docMk/>
          <pc:sldMk cId="124393586" sldId="931"/>
        </pc:sldMkLst>
        <pc:spChg chg="mod">
          <ac:chgData name="Bonita Searle-Barnes" userId="e782127f-826a-4a83-a372-afedaa2e0d4f" providerId="ADAL" clId="{FA3BD239-4B9A-4CBA-8CF5-F7BFBEA885D5}" dt="2026-03-13T11:19:09.212" v="283" actId="14100"/>
          <ac:spMkLst>
            <pc:docMk/>
            <pc:sldMk cId="124393586" sldId="931"/>
            <ac:spMk id="2" creationId="{CD3B3405-120A-B819-89CA-70B32F446C60}"/>
          </ac:spMkLst>
        </pc:spChg>
        <pc:spChg chg="mod">
          <ac:chgData name="Bonita Searle-Barnes" userId="e782127f-826a-4a83-a372-afedaa2e0d4f" providerId="ADAL" clId="{FA3BD239-4B9A-4CBA-8CF5-F7BFBEA885D5}" dt="2026-03-13T11:18:25.571" v="275" actId="948"/>
          <ac:spMkLst>
            <pc:docMk/>
            <pc:sldMk cId="124393586" sldId="931"/>
            <ac:spMk id="6" creationId="{889BDDEF-0F01-EBDA-F7A2-9CF635F3C131}"/>
          </ac:spMkLst>
        </pc:spChg>
      </pc:sldChg>
      <pc:sldChg chg="modSp add mod">
        <pc:chgData name="Bonita Searle-Barnes" userId="e782127f-826a-4a83-a372-afedaa2e0d4f" providerId="ADAL" clId="{FA3BD239-4B9A-4CBA-8CF5-F7BFBEA885D5}" dt="2026-03-13T11:20:51.827" v="298" actId="20577"/>
        <pc:sldMkLst>
          <pc:docMk/>
          <pc:sldMk cId="371772407" sldId="932"/>
        </pc:sldMkLst>
        <pc:spChg chg="mod">
          <ac:chgData name="Bonita Searle-Barnes" userId="e782127f-826a-4a83-a372-afedaa2e0d4f" providerId="ADAL" clId="{FA3BD239-4B9A-4CBA-8CF5-F7BFBEA885D5}" dt="2026-03-13T11:20:51.827" v="298" actId="20577"/>
          <ac:spMkLst>
            <pc:docMk/>
            <pc:sldMk cId="371772407" sldId="932"/>
            <ac:spMk id="2" creationId="{B0DB3397-143C-9418-57E8-4F33878EFDBC}"/>
          </ac:spMkLst>
        </pc:spChg>
        <pc:spChg chg="mod">
          <ac:chgData name="Bonita Searle-Barnes" userId="e782127f-826a-4a83-a372-afedaa2e0d4f" providerId="ADAL" clId="{FA3BD239-4B9A-4CBA-8CF5-F7BFBEA885D5}" dt="2026-03-13T11:20:15.615" v="293" actId="948"/>
          <ac:spMkLst>
            <pc:docMk/>
            <pc:sldMk cId="371772407" sldId="932"/>
            <ac:spMk id="6" creationId="{AFECCCAD-52B3-116B-565D-2EE078E5EFCA}"/>
          </ac:spMkLst>
        </pc:spChg>
      </pc:sldChg>
      <pc:sldChg chg="delSp modSp add mod">
        <pc:chgData name="Bonita Searle-Barnes" userId="e782127f-826a-4a83-a372-afedaa2e0d4f" providerId="ADAL" clId="{FA3BD239-4B9A-4CBA-8CF5-F7BFBEA885D5}" dt="2026-03-13T11:22:21.402" v="306" actId="20577"/>
        <pc:sldMkLst>
          <pc:docMk/>
          <pc:sldMk cId="1965362085" sldId="933"/>
        </pc:sldMkLst>
        <pc:spChg chg="mod">
          <ac:chgData name="Bonita Searle-Barnes" userId="e782127f-826a-4a83-a372-afedaa2e0d4f" providerId="ADAL" clId="{FA3BD239-4B9A-4CBA-8CF5-F7BFBEA885D5}" dt="2026-03-13T11:22:21.402" v="306" actId="20577"/>
          <ac:spMkLst>
            <pc:docMk/>
            <pc:sldMk cId="1965362085" sldId="933"/>
            <ac:spMk id="2" creationId="{51A26B9A-70CA-F26A-52DA-A3B226FBB7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0C8EE-4A53-6146-B2C8-C08F2BD9F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DE1-31D0-F642-B716-ED44ACA6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DFC4-7390-4B45-8FC4-AA8A51FC95DD}" type="datetimeFigureOut">
              <a:rPr lang="en-GB" smtClean="0">
                <a:latin typeface="Poppins" pitchFamily="2" charset="77"/>
                <a:cs typeface="Poppins" pitchFamily="2" charset="77"/>
              </a:rPr>
              <a:t>26/03/2026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FC1E-7CDE-D14C-9B9F-C869127DF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EEA6-9247-364A-AEB1-C45AEFA51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D7B8-B1CC-F644-87A6-7BEB13BBDD2F}" type="slidenum">
              <a:rPr lang="en-GB" smtClean="0">
                <a:latin typeface="Poppins" pitchFamily="2" charset="77"/>
                <a:cs typeface="Poppins" pitchFamily="2" charset="77"/>
              </a:rPr>
              <a:t>‹#›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EF3626-7CD6-124F-B901-C4E2AFBA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Poppins" pitchFamily="2" charset="77"/>
                <a:cs typeface="Poppins" pitchFamily="2" charset="77"/>
              </a:defRPr>
            </a:lvl1pPr>
          </a:lstStyle>
          <a:p>
            <a:fld id="{1ADB868C-099B-434E-8A2D-9C00C3E8136C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37FF5B3C-53B5-664F-A361-196110A59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485A5E-4B24-3142-8E0E-110BA3C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0E166-F77B-537B-B0EC-0D44CA97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B5747-6EEE-A0CA-61CC-84E444D0E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2260BB-D4F2-F705-A66C-F06799D20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FEBFF-7E89-ABF0-012A-FB6A434FC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7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2DE69-E959-9203-8AE6-5C7F8301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203DE-633B-674E-65AF-F0A5B0FFF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BD270-F0AC-D978-8B16-E748C2680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7EBD7-AE87-ACB4-4988-69FD69841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5B1A6-DCA2-3275-17BF-AF5DD8EC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55A3E3-8D0D-9B49-31AC-0F9E33895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D40A7-5CDC-D842-A59B-90AEA9737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F3399-8ABF-CC05-AD26-0D07C899B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4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CCA6-A4E8-B5F2-7A95-643835E05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CF594-99DA-6983-E665-0CE8AA2CC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61702-B084-B95F-B46E-5A6EB7E50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6C29-DE22-24E5-AB2D-1C45237C4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94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4E53B-75BA-E0C7-CF5D-6F039B7DF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7A25D-F8F5-10F9-17A5-A75A39FA1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E6107-B963-FDFF-CA53-06E80884D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2CA88-DA76-46F8-4E32-A54478393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3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4BA0E-1EED-09B5-5A1E-E37E92B0D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5E5FE-7ABF-EDBC-7767-D5A19532B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834C5-808F-8508-5F07-A8F87DC38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C3267-3DAE-531E-4FE0-E663BF341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68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0B589-81BF-1CF0-FA04-1FD775336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07E724-13EE-8A8B-5E68-7895CEA74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4B51E-E208-4EE7-EAE4-C4BA75E1E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6D6B0-90C5-B8A8-07EB-9605423B9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6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64A78-35B6-5CCB-D37F-B76720BC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CCC26-F39B-86D5-111F-FB09417D1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8E5F24-EF45-C8B8-E51E-4B5079A12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A1B7-5B98-302F-CA12-D5A9A221D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0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537AF-CDF3-2118-11E1-CB1636262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F341B-0490-9C69-6638-692253A8E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540144-B79F-4286-FF6A-FAF3E43A9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377BA-E097-EC6E-9F7C-E3B76E81A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3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4404D-97CC-438D-46B1-467C93024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A0843-5A86-35D6-E50C-72C92F0ED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29AAB-80EB-28C6-6035-930702953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BF4A7-09E2-348B-DBAF-52B1E243A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0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an air conditioner has no filters, or dirty filters, dust and debris can enter the system. This causes several issues:</a:t>
            </a:r>
          </a:p>
          <a:p>
            <a:pPr marL="342900" indent="-342900">
              <a:buAutoNum type="arabicPeriod"/>
            </a:pPr>
            <a:r>
              <a:rPr lang="en-GB"/>
              <a:t>Coils get clogged with dirt</a:t>
            </a:r>
          </a:p>
          <a:p>
            <a:pPr marL="342900" indent="-342900">
              <a:buAutoNum type="arabicPeriod"/>
            </a:pPr>
            <a:r>
              <a:rPr lang="en-GB"/>
              <a:t>Reduced airflow</a:t>
            </a:r>
          </a:p>
          <a:p>
            <a:pPr marL="342900" indent="-342900">
              <a:buAutoNum type="arabicPeriod"/>
            </a:pPr>
            <a:r>
              <a:rPr lang="en-GB"/>
              <a:t>Higher energy use</a:t>
            </a:r>
          </a:p>
          <a:p>
            <a:pPr marL="342900" indent="-342900">
              <a:buAutoNum type="arabicPeriod"/>
            </a:pPr>
            <a:r>
              <a:rPr lang="en-GB"/>
              <a:t>Increased wear and damage</a:t>
            </a:r>
          </a:p>
          <a:p>
            <a:pPr marL="342900" indent="-342900">
              <a:buAutoNum type="arabicPeriod"/>
            </a:pPr>
            <a:r>
              <a:rPr lang="en-GB"/>
              <a:t>Poor indoor air quality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Key </a:t>
            </a:r>
            <a:r>
              <a:rPr lang="en-GB" dirty="0"/>
              <a:t>idea</a:t>
            </a:r>
            <a:r>
              <a:rPr lang="en-GB"/>
              <a:t>: Air filters protect both the system and the people using the </a:t>
            </a:r>
            <a:r>
              <a:rPr lang="en-GB" dirty="0"/>
              <a:t>building. No</a:t>
            </a:r>
            <a:r>
              <a:rPr lang="en-GB"/>
              <a:t> filters = more dust, more problems, and higher costs.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09EDF-F0AD-27F4-9D40-15199B48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52A1D-097B-B90A-666A-DAE00554D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AC355-13D3-7E87-3801-82D4723E6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6B6E7-9B85-C267-B63F-E9AFBFCD4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3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BAC2-191B-E1A5-BA79-BB2A8AC9C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8B8E72-2A94-AB77-2714-7EC606A5C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320FF-BDDB-50B7-CEA2-91C0FCA43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4ED9-1736-7EE0-D87D-F3521CED3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64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69B42-8663-BD96-5DA7-1D79C86E4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DAC0CE-05F2-ADC7-2F3F-E9828816C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1B258-25C9-E93D-A8F2-E764EF2FE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0130E-0110-CB93-4EAC-B05B7288B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77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4D17-E17D-080E-CBCE-E5155A54E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E3DE4-A99C-EFE0-4BA6-69C6FF61A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3FDA9-97FE-3EE0-1F3E-85916CC63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F80A7-8DA2-D0EB-11D0-00EA85EAD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24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537A5-8A85-C818-71ED-EDE80F010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DED23-8115-BD95-7895-A67789A05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E578D-0C01-4352-D81B-4A8517A7A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F3F49-85FF-9321-5DCC-EE02D9030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5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B97F-B72E-C428-3054-97E4EEEB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CA64F-25BF-EFA8-EE0B-51CC8157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9C639-4BB5-1E68-546C-A56060F6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A0E3-3FBA-9B6C-1B6F-F7C6C19A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B4F41-7DAD-8D22-92FC-B80210454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876B8-5BCC-CB54-B0CF-34CF591AB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46667-7A63-9369-0889-FA9569901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138EE-6742-DB34-7D59-9DF3C78B9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EFD44-E91D-92FE-28E8-13AF78E53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0D789-1FD7-E0CA-D109-120DED0A5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C9A3F-FD73-1071-CAE6-187581637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29C7-6689-8EC4-F99C-254EB2611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3E8B-28DE-0363-1142-A7D6FC2C7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4E62C-FA5F-EF6B-4F37-23F4E37A7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D6B16-4349-0ED5-D93E-46C2AF213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ABB14-E6F9-FA06-7EFE-75317B2DD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8D79D-F0BA-BB10-6E91-1C180858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69D59-8B70-7968-465C-6922A3780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2E94D-8063-B380-B388-4E4BAAF66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54863-61AB-99CA-8CFF-AA56A7A2A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B4034-EF6C-A5D6-23AA-CF4770D42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94B68-CB0C-1BE4-C7FC-DC0550EBC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C8F22-77F9-6FFB-5D64-BD41DB3C8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4953C-3CD5-19CC-9518-44F0E8A85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>
  <p:cSld name="text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>
  <p:cSld name="text and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8280053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 preserve="1">
  <p:cSld name="blank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59172" y="1260476"/>
            <a:ext cx="8640958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00375"/>
              </a:lnSpc>
              <a:spcBef>
                <a:spcPts val="997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40695" algn="l">
              <a:lnSpc>
                <a:spcPct val="133833"/>
              </a:lnSpc>
              <a:spcBef>
                <a:spcPts val="997"/>
              </a:spcBef>
              <a:spcAft>
                <a:spcPts val="0"/>
              </a:spcAft>
              <a:buSzPts val="1800"/>
              <a:buChar char="•"/>
              <a:defRPr/>
            </a:lvl2pPr>
            <a:lvl3pPr marL="1362778" lvl="2" indent="-227130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/>
            </a:lvl3pPr>
            <a:lvl4pPr marL="1817037" lvl="3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800"/>
              <a:buChar char="•"/>
              <a:defRPr/>
            </a:lvl4pPr>
            <a:lvl5pPr marL="2271298" lvl="4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 preserve="1">
  <p:cSld name="image lef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2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60001" y="1800002"/>
            <a:ext cx="3600798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0837" tIns="45407" rIns="90837" bIns="45407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95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3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22"/>
            <a:ext cx="11628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7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/>
          <p:nvPr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 extrusionOk="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A red arrow pointing up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048" y="170589"/>
            <a:ext cx="591666" cy="4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A black and white logo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F11F9EB2-CBA3-538C-14CD-A9AF21E12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20591" y="92637"/>
            <a:ext cx="5797423" cy="5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207" tIns="45604" rIns="91207" bIns="45604" anchor="t" anchorCtr="0">
            <a:noAutofit/>
          </a:bodyPr>
          <a:lstStyle/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17013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 Level Technical Qualification in Building Services Engineering for Construction (Level 3)</a:t>
            </a:r>
          </a:p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Occupational Specialism: Air Conditioning Engineering</a:t>
            </a:r>
            <a:endParaRPr kumimoji="0" lang="en-GB" sz="104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F3C10D7-49C6-28D4-1BF4-21BCD7CDA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1" y="6344268"/>
            <a:ext cx="588541" cy="2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52C911-7D81-1845-9D20-613E63F035EB}" type="slidenum">
              <a:rPr kumimoji="0" lang="en-US" sz="1589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5" charset="0"/>
                <a:cs typeface="Arial" pitchFamily="-105" charset="0"/>
                <a:sym typeface="Arial"/>
              </a:rPr>
              <a:pPr marL="0" marR="0" lvl="0" indent="0" algn="l" defTabSz="908519" rtl="0" eaLnBrk="1" fontAlgn="auto" latinLnBrk="0" hangingPunct="1">
                <a:lnSpc>
                  <a:spcPct val="100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5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5" charset="0"/>
              <a:cs typeface="Arial" pitchFamily="-105" charset="0"/>
              <a:sym typeface="Arial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6AA7A94-BAE2-DE2C-13A2-CC7D2F54B4A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7941" y="181307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800000"/>
            <a:ext cx="10601276" cy="272086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Enginuity"/>
                <a:cs typeface="Arial"/>
              </a:rPr>
              <a:t>Occupational Specialism: Air Conditioning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K1.3 Scientific principles of air conditioning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Enginuity" pitchFamily="2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Enginuity"/>
                <a:cs typeface="Arial"/>
              </a:rPr>
              <a:t>PowerPoint 1.3e: Filtration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B5264-3919-E0E6-C329-54CFB8F7D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123484-D638-2EE0-FE61-650C70ABB46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filtration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A7601-1D03-32F4-355E-9D3378F77A23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/>
              <a:t>Adsorption</a:t>
            </a:r>
          </a:p>
          <a:p>
            <a:r>
              <a:rPr lang="en-GB"/>
              <a:t>Principle: Gas molecules, odours, and VOCs adhere to the surface of porous adsorbents.</a:t>
            </a:r>
          </a:p>
          <a:p>
            <a:r>
              <a:rPr lang="en-GB"/>
              <a:t>Common material: Activated carbon.</a:t>
            </a:r>
          </a:p>
          <a:p>
            <a:pPr>
              <a:spcAft>
                <a:spcPts val="600"/>
              </a:spcAft>
            </a:pPr>
            <a:r>
              <a:rPr lang="en-GB"/>
              <a:t>Used for: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odour removal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chemical vapour control.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6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F3EAD-C7AC-5DAF-4D57-52AF311FA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69DACA-3C4B-D398-8ECA-B3C40E8F1BC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filtration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C31A0-CB48-5868-958B-9EBC962A894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Microbial control</a:t>
            </a:r>
          </a:p>
          <a:p>
            <a:pPr>
              <a:spcAft>
                <a:spcPts val="600"/>
              </a:spcAft>
            </a:pPr>
            <a:r>
              <a:rPr lang="en-GB" dirty="0"/>
              <a:t>Principle: Inactivates or captures microorganisms to prevent growth and recirculation.</a:t>
            </a:r>
          </a:p>
          <a:p>
            <a:pPr>
              <a:spcAft>
                <a:spcPts val="600"/>
              </a:spcAft>
            </a:pPr>
            <a:r>
              <a:rPr lang="en-GB" dirty="0"/>
              <a:t>Methods include: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UV‑C irradiation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antimicrobial coatings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photocatalytic oxidation (PCO)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high‑efficiency filters trapping microbes.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1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87D41-DF1C-A244-81A2-B2C3AD01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FA1CC5-6985-5902-5457-5A26ABC74EE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filters used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A14CD-24C2-9429-7C13-CE94F04D1D23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/>
              <a:t>Panel filters</a:t>
            </a:r>
          </a:p>
          <a:p>
            <a:r>
              <a:rPr lang="en-GB"/>
              <a:t>Description: Flat, simple filters made of fibreglass or synthetic media.</a:t>
            </a:r>
          </a:p>
          <a:p>
            <a:r>
              <a:rPr lang="en-GB"/>
              <a:t>Function: Capture large dust particles and debris; protect equipment.</a:t>
            </a:r>
          </a:p>
          <a:p>
            <a:r>
              <a:rPr lang="en-GB"/>
              <a:t>Typical efficiency: Low (MERV 1–4).</a:t>
            </a:r>
          </a:p>
          <a:p>
            <a:pPr>
              <a:spcAft>
                <a:spcPts val="600"/>
              </a:spcAft>
            </a:pPr>
            <a:r>
              <a:rPr lang="en-GB"/>
              <a:t>Used in: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residential AC units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pre‑filtration stages.</a:t>
            </a:r>
          </a:p>
          <a:p>
            <a:pPr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5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B0862-2254-33AA-9E87-6C3F04A1F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EDE7E-EF2F-F9C7-51B4-A3C7279EF68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filters used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2F67-4193-CAD9-FCBF-8695599B34D0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/>
              <a:t>Bag filters (pocket filters)</a:t>
            </a:r>
          </a:p>
          <a:p>
            <a:r>
              <a:rPr lang="en-GB"/>
              <a:t>Description: Deep, multi‑pocket filters that increase surface area.</a:t>
            </a:r>
          </a:p>
          <a:p>
            <a:r>
              <a:rPr lang="en-GB"/>
              <a:t>Function: Capture medium to fine particles; high dust‑holding capacity.</a:t>
            </a:r>
          </a:p>
          <a:p>
            <a:r>
              <a:rPr lang="en-GB"/>
              <a:t>Typical efficiency: Medium (MERV 8–14).</a:t>
            </a:r>
          </a:p>
          <a:p>
            <a:pPr>
              <a:spcAft>
                <a:spcPts val="600"/>
              </a:spcAft>
            </a:pPr>
            <a:r>
              <a:rPr lang="en-GB"/>
              <a:t>Used in: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commercial HVAC systems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hospitals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offices.</a:t>
            </a:r>
          </a:p>
          <a:p>
            <a:pPr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0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CBEE4-1C9C-7A0E-6BCF-2F36C5C4E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E7CD64-996D-8F92-60A4-C4EF362BF407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filters used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43A92-3221-1FE9-C68B-BB2E6C73D896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/>
              <a:t>High‑Efficiency Particulate Air (HEPA) filters</a:t>
            </a:r>
          </a:p>
          <a:p>
            <a:r>
              <a:rPr lang="en-GB"/>
              <a:t>Description: Dense fibre filter capable of extremely high particle capture.</a:t>
            </a:r>
          </a:p>
          <a:p>
            <a:r>
              <a:rPr lang="en-GB"/>
              <a:t>Function: Remove 99.97% of particles ≥0.3 microns.</a:t>
            </a:r>
          </a:p>
          <a:p>
            <a:r>
              <a:rPr lang="en-GB"/>
              <a:t>Captures: Bacteria, fine dust, smoke, allergens.</a:t>
            </a:r>
          </a:p>
          <a:p>
            <a:pPr>
              <a:spcAft>
                <a:spcPts val="600"/>
              </a:spcAft>
            </a:pPr>
            <a:r>
              <a:rPr lang="en-GB"/>
              <a:t>Used in: </a:t>
            </a:r>
            <a:endParaRPr lang="en-GB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cleanrooms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medical facilities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high‑purity environments.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1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D7E1C-452A-6FD1-2C23-E529A27D1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8CC3B3-65FC-DB20-7414-14FB8BBBC59D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filters used in air conditioning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2957A-9166-3C52-728A-A5434BB1288A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/>
              <a:t>Carbon (activated carbon) filters</a:t>
            </a:r>
          </a:p>
          <a:p>
            <a:r>
              <a:rPr lang="en-GB"/>
              <a:t>Description: Filters containing activated carbon granules or impregnated sheets.</a:t>
            </a:r>
          </a:p>
          <a:p>
            <a:r>
              <a:rPr lang="en-GB"/>
              <a:t>Function: Adsorb gases, chemicals, VOCs, and odours.</a:t>
            </a:r>
          </a:p>
          <a:p>
            <a:pPr>
              <a:spcAft>
                <a:spcPts val="400"/>
              </a:spcAft>
            </a:pPr>
            <a:r>
              <a:rPr lang="en-GB"/>
              <a:t>Used in: 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/>
              <a:t>odour control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/>
              <a:t>chemical labs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indoor air quality systems.</a:t>
            </a:r>
          </a:p>
          <a:p>
            <a:r>
              <a:rPr lang="en-GB"/>
              <a:t>Note: Often used together with particulate filters, because carbon does not remove dust.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D47FB-B623-F159-8F12-C9A631369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AC9DB-2BEE-828A-BA6A-4B8D57FFB4D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5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filters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87BE5-30E2-544A-1714-7509E71F7B85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10294747" cy="255377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/>
              <a:t>Water can function as a filtering medium in certain types of air‑conditioning and ventilation systems. </a:t>
            </a:r>
          </a:p>
          <a:p>
            <a:r>
              <a:rPr lang="en-GB"/>
              <a:t>Water filtration uses water sprays, curtains, or scrubbing systems to wash dust and contaminants from the air before cooling, mainly for pre‑filtration and industrial applications.</a:t>
            </a:r>
          </a:p>
          <a:p>
            <a:r>
              <a:rPr lang="en-GB"/>
              <a:t>This method is often called ‘wet filtration’ or ‘water‑wash filtration’.</a:t>
            </a:r>
          </a:p>
        </p:txBody>
      </p:sp>
    </p:spTree>
    <p:extLst>
      <p:ext uri="{BB962C8B-B14F-4D97-AF65-F5344CB8AC3E}">
        <p14:creationId xmlns:p14="http://schemas.microsoft.com/office/powerpoint/2010/main" val="405198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69496-05BD-00FE-3FA4-52AFA9609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C152E4-D29F-A2D3-E450-0AE4D6D415C9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5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filters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8455F-E62B-55DD-B85D-A923B7A90F04}"/>
              </a:ext>
            </a:extLst>
          </p:cNvPr>
          <p:cNvSpPr txBox="1">
            <a:spLocks/>
          </p:cNvSpPr>
          <p:nvPr/>
        </p:nvSpPr>
        <p:spPr>
          <a:xfrm>
            <a:off x="348278" y="1602086"/>
            <a:ext cx="10838086" cy="255377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>
              <a:spcAft>
                <a:spcPts val="0"/>
              </a:spcAft>
            </a:pPr>
            <a:r>
              <a:rPr lang="en-GB" b="1" dirty="0"/>
              <a:t>1. Water spray filters (Water‑wash filters)</a:t>
            </a:r>
          </a:p>
          <a:p>
            <a:pPr>
              <a:spcAft>
                <a:spcPts val="0"/>
              </a:spcAft>
            </a:pPr>
            <a:r>
              <a:rPr lang="en-GB" dirty="0"/>
              <a:t>How they work: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air passes through a chamber where water is sprayed or cascaded downward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dust and particles are captured when they come into contact with water droplets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dirt‑laden water drains away, leaving cleaner air.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8EED8-3D85-8929-126E-EA7690FFE995}"/>
              </a:ext>
            </a:extLst>
          </p:cNvPr>
          <p:cNvSpPr txBox="1"/>
          <p:nvPr/>
        </p:nvSpPr>
        <p:spPr>
          <a:xfrm>
            <a:off x="251999" y="4155862"/>
            <a:ext cx="10838086" cy="19421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/>
              <a:t>Purpose: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removes dust, pollen, and large particulate contaminants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helps wash the air before it enters cooling coils</a:t>
            </a:r>
          </a:p>
          <a:p>
            <a:pPr>
              <a:spcAft>
                <a:spcPts val="0"/>
              </a:spcAft>
            </a:pPr>
            <a:r>
              <a:rPr lang="en-GB" dirty="0"/>
              <a:t>Used in: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large AHUS (air handling units)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older HVAC systems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industrial ventilation</a:t>
            </a:r>
          </a:p>
        </p:txBody>
      </p:sp>
    </p:spTree>
    <p:extLst>
      <p:ext uri="{BB962C8B-B14F-4D97-AF65-F5344CB8AC3E}">
        <p14:creationId xmlns:p14="http://schemas.microsoft.com/office/powerpoint/2010/main" val="202815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465CE-AD14-476F-C5C9-8D758D750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0FB0A6-7E5A-E2A3-C7D7-2B94ED588933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5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filters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BDDEF-0F01-EBDA-F7A2-9CF635F3C131}"/>
              </a:ext>
            </a:extLst>
          </p:cNvPr>
          <p:cNvSpPr txBox="1">
            <a:spLocks/>
          </p:cNvSpPr>
          <p:nvPr/>
        </p:nvSpPr>
        <p:spPr>
          <a:xfrm>
            <a:off x="360001" y="1678534"/>
            <a:ext cx="10838086" cy="255377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2. Wet scrubbers (Air scrubbers)</a:t>
            </a:r>
          </a:p>
          <a:p>
            <a:pPr>
              <a:spcAft>
                <a:spcPts val="0"/>
              </a:spcAft>
            </a:pPr>
            <a:r>
              <a:rPr lang="en-GB" dirty="0"/>
              <a:t>How they work: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air flows through a scrubbing liquid (usually water)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particles, chemical vapours, and aerosols dissolve or get trapped in the water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clean air exits; dirty water is treated or drained.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3B3405-120A-B819-89CA-70B32F446C60}"/>
              </a:ext>
            </a:extLst>
          </p:cNvPr>
          <p:cNvSpPr txBox="1"/>
          <p:nvPr/>
        </p:nvSpPr>
        <p:spPr>
          <a:xfrm>
            <a:off x="306000" y="4091633"/>
            <a:ext cx="10946088" cy="19421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/>
              <a:t>Purpose: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removes particulate matter, gases, and odours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handle very dirty or contaminated air</a:t>
            </a:r>
          </a:p>
          <a:p>
            <a:r>
              <a:rPr lang="en-GB" dirty="0"/>
              <a:t>Used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industrial AC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kitchens and fume extraction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pollution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12439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F65BC-07EC-F0AF-DC31-48E6B413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C3364F-28F7-2CAD-3ECE-440EB9E29FEC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5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filters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CCCAD-52B3-116B-565D-2EE078E5EFCA}"/>
              </a:ext>
            </a:extLst>
          </p:cNvPr>
          <p:cNvSpPr txBox="1">
            <a:spLocks/>
          </p:cNvSpPr>
          <p:nvPr/>
        </p:nvSpPr>
        <p:spPr>
          <a:xfrm>
            <a:off x="360001" y="1678534"/>
            <a:ext cx="10838086" cy="255377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3. Evaporative air washers (Air‑wash cooling)</a:t>
            </a:r>
          </a:p>
          <a:p>
            <a:pPr>
              <a:spcAft>
                <a:spcPts val="0"/>
              </a:spcAft>
            </a:pPr>
            <a:r>
              <a:rPr lang="en-GB" dirty="0"/>
              <a:t>How they work: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air passes through wet pads or across a water curtain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particles stick to the water‑soaked surfaces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evaporation also provides cooling.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B3397-143C-9418-57E8-4F33878EFDBC}"/>
              </a:ext>
            </a:extLst>
          </p:cNvPr>
          <p:cNvSpPr txBox="1"/>
          <p:nvPr/>
        </p:nvSpPr>
        <p:spPr>
          <a:xfrm>
            <a:off x="251999" y="4232310"/>
            <a:ext cx="10946088" cy="19421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/>
              <a:t>Purpose: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basic filtration +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humidifies and cleans air at the </a:t>
            </a:r>
            <a:br>
              <a:rPr lang="en-GB"/>
            </a:br>
            <a:r>
              <a:rPr lang="en-GB"/>
              <a:t>same time</a:t>
            </a:r>
          </a:p>
          <a:p>
            <a:endParaRPr lang="en-GB"/>
          </a:p>
          <a:p>
            <a:r>
              <a:rPr lang="en-GB"/>
              <a:t>Used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evaporative coolers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comfort cooling in dry climates</a:t>
            </a:r>
          </a:p>
        </p:txBody>
      </p:sp>
    </p:spTree>
    <p:extLst>
      <p:ext uri="{BB962C8B-B14F-4D97-AF65-F5344CB8AC3E}">
        <p14:creationId xmlns:p14="http://schemas.microsoft.com/office/powerpoint/2010/main" val="37177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D46F-8CD0-B5ED-A7FC-600A62F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2F292-81E7-34FC-A0FB-CEFAF614B04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Enginuity" pitchFamily="2" charset="-128"/>
                <a:ea typeface="Enginuity" pitchFamily="2" charset="-128"/>
                <a:cs typeface="+mj-cs"/>
              </a:defRPr>
            </a:lvl1pPr>
          </a:lstStyle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>
              <a:solidFill>
                <a:srgbClr val="3C3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37B8-0138-0DD3-F2FE-EBAF279079A1}"/>
              </a:ext>
            </a:extLst>
          </p:cNvPr>
          <p:cNvSpPr/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rPr>
              <a:t>By the end of this session, you should be able to: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Understand</a:t>
            </a:r>
            <a:r>
              <a:rPr lang="en-GB" sz="2400" dirty="0"/>
              <a:t> and </a:t>
            </a:r>
            <a:r>
              <a:rPr lang="en-GB" sz="2400" b="1" dirty="0"/>
              <a:t>apply</a:t>
            </a:r>
            <a:r>
              <a:rPr lang="en-GB" sz="2400" dirty="0"/>
              <a:t> the principles of filtration.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Understand </a:t>
            </a:r>
            <a:r>
              <a:rPr lang="en-GB" sz="2400" dirty="0"/>
              <a:t>and </a:t>
            </a:r>
            <a:r>
              <a:rPr lang="en-GB" sz="2400" b="1" dirty="0"/>
              <a:t>use </a:t>
            </a:r>
            <a:r>
              <a:rPr lang="en-GB" sz="2400" dirty="0"/>
              <a:t>different types of filters:</a:t>
            </a:r>
          </a:p>
          <a:p>
            <a:pPr marL="715963" indent="-3587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air filter (panel, bag, high efficiency particulate air (HEPA, carbon) </a:t>
            </a:r>
          </a:p>
          <a:p>
            <a:pPr marL="715963" indent="-3587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water </a:t>
            </a:r>
          </a:p>
          <a:p>
            <a:pPr marL="715963" indent="-35877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refrigerant.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571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19290-0D4E-ACFA-6A0F-7F35340F1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4B7A76-667E-FDC8-1868-6AFF18D003E3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5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filters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26B9A-70CA-F26A-52DA-A3B226FBB7DA}"/>
              </a:ext>
            </a:extLst>
          </p:cNvPr>
          <p:cNvSpPr txBox="1"/>
          <p:nvPr/>
        </p:nvSpPr>
        <p:spPr>
          <a:xfrm>
            <a:off x="251999" y="1793910"/>
            <a:ext cx="10946088" cy="291554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/>
              <a:t>Water filtration can: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remove large dust particles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remove pollen and fibres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reduce airborne contaminants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clean air entering coil sections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b="1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/>
              <a:t>Water filtration cannot: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remove fine particles (e.g</a:t>
            </a:r>
            <a:r>
              <a:rPr lang="en-GB" dirty="0"/>
              <a:t>.</a:t>
            </a:r>
            <a:r>
              <a:rPr lang="en-GB"/>
              <a:t> smoke, PM2.5)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remove microorganisms effectively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replace HEPA, carbon, or electrostatic filters</a:t>
            </a:r>
          </a:p>
        </p:txBody>
      </p:sp>
    </p:spTree>
    <p:extLst>
      <p:ext uri="{BB962C8B-B14F-4D97-AF65-F5344CB8AC3E}">
        <p14:creationId xmlns:p14="http://schemas.microsoft.com/office/powerpoint/2010/main" val="196536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5F85-925F-7B4C-6315-B5FFC288F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DE1E17-348F-4B60-1767-70E59F29FD73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50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BA5EC-0BE7-BBB7-E3E7-CF6C9076AA01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0374261" cy="2553776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/>
              <a:t>Refrigerant is </a:t>
            </a:r>
            <a:r>
              <a:rPr lang="en-GB" b="1"/>
              <a:t>not</a:t>
            </a:r>
            <a:r>
              <a:rPr lang="en-GB"/>
              <a:t> used as a filter in air‑conditioning systems.</a:t>
            </a:r>
          </a:p>
          <a:p>
            <a:r>
              <a:rPr lang="en-GB"/>
              <a:t>Instead, refrigerant is used for heat transfer, not for air cleaning.</a:t>
            </a:r>
          </a:p>
          <a:p>
            <a:r>
              <a:rPr lang="en-GB"/>
              <a:t>However, refrigerant plays an indirect role in keeping the air clean by working inside components that do remove moisture or contaminants. </a:t>
            </a:r>
          </a:p>
          <a:p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2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E1586-4135-3E7A-1FFD-325C2D983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84EBE2-5067-7318-61C4-4109B4737E0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AC908-10E0-07D7-B393-66252E70A5CA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GB" b="1"/>
              <a:t>1. Refrigerant removes moisture through the cooling coil (dehumidification)</a:t>
            </a:r>
          </a:p>
          <a:p>
            <a:pPr>
              <a:spcAft>
                <a:spcPts val="600"/>
              </a:spcAft>
            </a:pPr>
            <a:r>
              <a:rPr lang="en-GB"/>
              <a:t>Although the refrigerant itself does not filter the air, the evaporator coil (where refrigerant evaporates) becomes very cold.</a:t>
            </a:r>
          </a:p>
          <a:p>
            <a:pPr>
              <a:spcAft>
                <a:spcPts val="600"/>
              </a:spcAft>
            </a:pPr>
            <a:r>
              <a:rPr lang="en-GB"/>
              <a:t>When warm, humid air passes over this coil: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water vapour condenses on the coil surface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moisture drips away into the drain 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dust and some impurities may get trapped in the moisture</a:t>
            </a:r>
          </a:p>
          <a:p>
            <a:pPr>
              <a:spcAft>
                <a:spcPts val="600"/>
              </a:spcAft>
            </a:pPr>
            <a:r>
              <a:rPr lang="en-GB"/>
              <a:t>This acts as a </a:t>
            </a:r>
            <a:r>
              <a:rPr lang="en-GB" b="1"/>
              <a:t>moisture filter</a:t>
            </a:r>
            <a:r>
              <a:rPr lang="en-GB"/>
              <a:t>, reducing humidity and removing some airborne contaminants with the condensed water.</a:t>
            </a:r>
          </a:p>
        </p:txBody>
      </p:sp>
    </p:spTree>
    <p:extLst>
      <p:ext uri="{BB962C8B-B14F-4D97-AF65-F5344CB8AC3E}">
        <p14:creationId xmlns:p14="http://schemas.microsoft.com/office/powerpoint/2010/main" val="3115175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0A12B-3D8B-16B5-AC4F-2BEF955AB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2FBB2437-4EDA-C507-1A08-F481FF24F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340" y="1296001"/>
            <a:ext cx="7115918" cy="4743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9A3699-2AB6-3600-2339-9306A1320DF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</a:t>
            </a:r>
          </a:p>
        </p:txBody>
      </p:sp>
    </p:spTree>
    <p:extLst>
      <p:ext uri="{BB962C8B-B14F-4D97-AF65-F5344CB8AC3E}">
        <p14:creationId xmlns:p14="http://schemas.microsoft.com/office/powerpoint/2010/main" val="253032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0AF3-300D-3F14-6FA5-A9C512F1E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7EB227-B6CD-56D3-F239-B5B2B8AF64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D217A-2125-2C67-8081-841D3342256A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2. Refrigerant enables coil-surface “washing” of air</a:t>
            </a:r>
          </a:p>
          <a:p>
            <a:r>
              <a:rPr lang="en-GB" dirty="0"/>
              <a:t>The cold coil can capture: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fine dust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aerosols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micro‑particles.</a:t>
            </a:r>
          </a:p>
          <a:p>
            <a:r>
              <a:rPr lang="en-GB" dirty="0"/>
              <a:t>As these stick to the wet surface, they are flushed away with condensate.</a:t>
            </a:r>
          </a:p>
          <a:p>
            <a:r>
              <a:rPr lang="en-GB" dirty="0"/>
              <a:t>This is not a true filter, but it helps reduce the airborne load.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6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4FF96-3A64-4B27-396C-30C48D8E4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CB40AF-C1B9-5B7A-D1F5-E9D9DA011CD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3511A-66BF-CB4C-DDB6-E078B7B1FC3F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What refrigerant does NOT do</a:t>
            </a:r>
          </a:p>
          <a:p>
            <a:r>
              <a:rPr lang="en-GB" dirty="0"/>
              <a:t>Refrigerant cannot: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filter dust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capture gases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remove odours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kill microorganisms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replace mechanical or carbon filters.</a:t>
            </a:r>
          </a:p>
          <a:p>
            <a:r>
              <a:rPr lang="en-GB" dirty="0"/>
              <a:t>These tasks require panel filters, bag filters, HEPA, carbon, or UV systems.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75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6E9D5-B03F-190F-19AC-F65E67585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65E1-D639-6710-9034-3364444E62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8090E-8FA3-327C-7B31-307339F46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800000"/>
            <a:ext cx="11136250" cy="4340786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principles of filtration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 types of filters:</a:t>
            </a:r>
          </a:p>
          <a:p>
            <a:pPr marL="715963" marR="0" lvl="0" indent="-358775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 filter (panel, bag, high efficiency particulate air (HEPA, carbon) </a:t>
            </a:r>
          </a:p>
          <a:p>
            <a:pPr marL="715963" marR="0" lvl="0" indent="-358775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 </a:t>
            </a:r>
          </a:p>
          <a:p>
            <a:pPr marL="715963" marR="0" lvl="0" indent="-358775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kern="1200" dirty="0">
                <a:solidFill>
                  <a:srgbClr val="000000"/>
                </a:solidFill>
                <a:ea typeface="+mn-ea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efrigerant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330"/>
              </a:spcBef>
            </a:pPr>
            <a:endParaRPr lang="en-GB" sz="2660" dirty="0"/>
          </a:p>
        </p:txBody>
      </p:sp>
    </p:spTree>
    <p:extLst>
      <p:ext uri="{BB962C8B-B14F-4D97-AF65-F5344CB8AC3E}">
        <p14:creationId xmlns:p14="http://schemas.microsoft.com/office/powerpoint/2010/main" val="310190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A263D-E434-EDCC-27AC-438D9B696266}"/>
              </a:ext>
            </a:extLst>
          </p:cNvPr>
          <p:cNvSpPr txBox="1">
            <a:spLocks/>
          </p:cNvSpPr>
          <p:nvPr/>
        </p:nvSpPr>
        <p:spPr>
          <a:xfrm>
            <a:off x="2519362" y="1367723"/>
            <a:ext cx="7200899" cy="8092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indent="0" algn="ctr"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>
                <a:solidFill>
                  <a:srgbClr val="3C3AFF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2F427-A8F9-0F14-7A23-C215EB169BD1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3" defTabSz="914400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 What do you already know?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7D58-0AED-D289-8943-AAA941241C8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93A93-79B3-5F03-D165-9C71CB270345}"/>
              </a:ext>
            </a:extLst>
          </p:cNvPr>
          <p:cNvSpPr txBox="1"/>
          <p:nvPr/>
        </p:nvSpPr>
        <p:spPr>
          <a:xfrm>
            <a:off x="360000" y="1800049"/>
            <a:ext cx="10003200" cy="194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Work in pairs and answer the question: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What problems can occur in an air conditioning system if air filters are not used or not cleaned regularly?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Identify at least 3 different issues.</a:t>
            </a:r>
          </a:p>
        </p:txBody>
      </p:sp>
    </p:spTree>
    <p:extLst>
      <p:ext uri="{BB962C8B-B14F-4D97-AF65-F5344CB8AC3E}">
        <p14:creationId xmlns:p14="http://schemas.microsoft.com/office/powerpoint/2010/main" val="96322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C044-433B-AC1A-EEA5-3602080D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B886A-83F2-89B9-0663-728D3885C0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F813F-F81F-25BF-0C6E-E5D007E9DCCD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10586296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Filtration is important because it improves indoor air quality, protects equipment, and ensures efficient system performance.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Filters remove dust, pollen, pollutants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HEPA/activated carbon for sensitive spaces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Clogged filters increase energy use</a:t>
            </a:r>
          </a:p>
          <a:p>
            <a:endParaRPr lang="en-GB" dirty="0"/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1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</a:rPr>
              <a:t>Filtration</a:t>
            </a:r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5D8B-0098-6033-65D6-2A5EEB12D95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dirty="0"/>
              <a:t>Filtration in air conditioning is governed by several 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mechanical filtration: </a:t>
            </a:r>
            <a:r>
              <a:rPr lang="en-GB" dirty="0"/>
              <a:t>sieving, interception, impaction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diffusion: </a:t>
            </a:r>
            <a:r>
              <a:rPr lang="en-GB" dirty="0"/>
              <a:t>Brownian motion capturing ultrafine 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electrostatic attraction: </a:t>
            </a:r>
            <a:r>
              <a:rPr lang="en-GB" dirty="0"/>
              <a:t>charged fibres drawing particles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adsorption: </a:t>
            </a:r>
            <a:r>
              <a:rPr lang="en-GB" dirty="0"/>
              <a:t>activated carbon capturing gases &amp; odours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microbial control: </a:t>
            </a:r>
            <a:r>
              <a:rPr lang="en-GB" dirty="0"/>
              <a:t>UV and antimicrobial strategies.</a:t>
            </a:r>
          </a:p>
          <a:p>
            <a:r>
              <a:rPr lang="en-GB" dirty="0"/>
              <a:t>Together, these ensure a balance of air quality, system performance, and energy efficiency.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7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F8516-AED6-3749-2AD8-CE54EEC1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3AC7DC-3D16-1F6F-B236-94A697DF8BC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of filters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93502-6251-289E-A641-6B40337652D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Improve indoor air quality:</a:t>
            </a:r>
          </a:p>
          <a:p>
            <a:pPr marL="801688" indent="-350838">
              <a:buFont typeface="Arial" panose="020B0604020202020204" pitchFamily="34" charset="0"/>
              <a:buChar char="•"/>
            </a:pPr>
            <a:r>
              <a:rPr lang="en-GB" dirty="0"/>
              <a:t>removes dust, allergens, pollutants, microorganisms.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Protect HVAC components:</a:t>
            </a:r>
          </a:p>
          <a:p>
            <a:pPr marL="793750" indent="-342900">
              <a:buFont typeface="Arial" panose="020B0604020202020204" pitchFamily="34" charset="0"/>
              <a:buChar char="•"/>
            </a:pPr>
            <a:r>
              <a:rPr lang="en-GB" dirty="0"/>
              <a:t>prevents dust buildup on coils, fans, and 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Enhance system efficiency:</a:t>
            </a:r>
          </a:p>
          <a:p>
            <a:pPr marL="801688" indent="-350838">
              <a:buFont typeface="Arial" panose="020B0604020202020204" pitchFamily="34" charset="0"/>
              <a:buChar char="•"/>
            </a:pPr>
            <a:r>
              <a:rPr lang="en-GB" dirty="0"/>
              <a:t>clean airflow reduces resistance → lower energy consumption.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Ensure occupant health and comfort:</a:t>
            </a:r>
          </a:p>
          <a:p>
            <a:pPr marL="801688" indent="-350838">
              <a:buFont typeface="Arial" panose="020B0604020202020204" pitchFamily="34" charset="0"/>
              <a:buChar char="•"/>
            </a:pPr>
            <a:r>
              <a:rPr lang="en-GB" dirty="0"/>
              <a:t>especially important in hospitals, cleanrooms, and high‑occupancy buildings.</a:t>
            </a:r>
          </a:p>
        </p:txBody>
      </p:sp>
    </p:spTree>
    <p:extLst>
      <p:ext uri="{BB962C8B-B14F-4D97-AF65-F5344CB8AC3E}">
        <p14:creationId xmlns:p14="http://schemas.microsoft.com/office/powerpoint/2010/main" val="31110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27C7-AF25-21AB-2424-4037C985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72512-1D8A-6A97-D842-CB9BC5C033E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filtration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B2902-CB64-0C69-5FF4-B3C3331F6F12}"/>
              </a:ext>
            </a:extLst>
          </p:cNvPr>
          <p:cNvSpPr txBox="1">
            <a:spLocks/>
          </p:cNvSpPr>
          <p:nvPr/>
        </p:nvSpPr>
        <p:spPr>
          <a:xfrm>
            <a:off x="360000" y="1813303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Mechanical filtration</a:t>
            </a:r>
          </a:p>
          <a:p>
            <a:pPr>
              <a:spcAft>
                <a:spcPts val="600"/>
              </a:spcAft>
            </a:pPr>
            <a:r>
              <a:rPr lang="en-GB" dirty="0"/>
              <a:t>Principle: Captures particles by physically trapping them in the filter media.</a:t>
            </a:r>
          </a:p>
          <a:p>
            <a:r>
              <a:rPr lang="en-GB" dirty="0"/>
              <a:t>Mechanisms: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sieving – large particles cannot pass through small openings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interception – particles following airflow touch and stick to fibres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impaction – heavier particles deviate from the airflow and collide with fibres.</a:t>
            </a:r>
          </a:p>
        </p:txBody>
      </p:sp>
    </p:spTree>
    <p:extLst>
      <p:ext uri="{BB962C8B-B14F-4D97-AF65-F5344CB8AC3E}">
        <p14:creationId xmlns:p14="http://schemas.microsoft.com/office/powerpoint/2010/main" val="29799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3885-DB5C-D54D-698E-2FA9C397D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FF813-19CA-912C-267E-AEC645DBB7A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filtration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35E17-AD2A-ED7B-25B6-03C21D3AF530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/>
              <a:t>Diffusion</a:t>
            </a:r>
          </a:p>
          <a:p>
            <a:pPr>
              <a:spcAft>
                <a:spcPts val="600"/>
              </a:spcAft>
            </a:pPr>
            <a:r>
              <a:rPr lang="en-GB"/>
              <a:t>Principle: Very small particles move randomly (Brownian motion) and collide with filter fibres.</a:t>
            </a:r>
          </a:p>
          <a:p>
            <a:r>
              <a:rPr lang="en-GB"/>
              <a:t>Used for: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ultrafine particles such as smoke and aerosols.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/>
          </a:p>
          <a:p>
            <a:r>
              <a:rPr lang="en-GB"/>
              <a:t>Common in: HEPA/ULPA filters.</a:t>
            </a:r>
          </a:p>
        </p:txBody>
      </p:sp>
    </p:spTree>
    <p:extLst>
      <p:ext uri="{BB962C8B-B14F-4D97-AF65-F5344CB8AC3E}">
        <p14:creationId xmlns:p14="http://schemas.microsoft.com/office/powerpoint/2010/main" val="121463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20296-F275-EF50-E39A-B7FA4E5BE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FEEB8-C7B1-897B-3B78-DFCD1DF250C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filtration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6BE5A-34E7-35BB-69D3-CC7B2F4443BA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r>
              <a:rPr lang="en-GB" b="1" dirty="0"/>
              <a:t>Electrostatic attraction</a:t>
            </a:r>
          </a:p>
          <a:p>
            <a:r>
              <a:rPr lang="en-GB" dirty="0"/>
              <a:t>Principle: Charged fibres attract and hold oppositely charged particles.</a:t>
            </a:r>
          </a:p>
          <a:p>
            <a:pPr>
              <a:spcAft>
                <a:spcPts val="600"/>
              </a:spcAft>
            </a:pPr>
            <a:r>
              <a:rPr lang="en-GB" dirty="0"/>
              <a:t>Includes: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electret filters (permanently charged fibres)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electrostatic precipitators (actively charge particles).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13349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EAC62-FC87-4EBD-A98C-4C5F6D6CD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B8C262-ED8D-4D1A-BF4D-DBE9A6F76DF4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FFAD9F0-8C8F-4D42-8863-3BF9646840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330bda6-d095-477b-8893-df3ed8791773}" enabled="1" method="Privileged" siteId="{b6d3492e-0aa1-4a60-840d-b706a96e670d}" removed="0"/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EAL ppt template</Template>
  <TotalTime>0</TotalTime>
  <Words>1513</Words>
  <Application>Microsoft Office PowerPoint</Application>
  <PresentationFormat>Custom</PresentationFormat>
  <Paragraphs>246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inherit</vt:lpstr>
      <vt:lpstr>Poppins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Enginuity Slides White Background</dc:title>
  <dc:subject/>
  <dc:creator>Bonita Searle-Barnes</dc:creator>
  <cp:keywords/>
  <dc:description/>
  <cp:lastModifiedBy>Williams, Sian</cp:lastModifiedBy>
  <cp:revision>1</cp:revision>
  <cp:lastPrinted>2019-11-04T14:13:55Z</cp:lastPrinted>
  <dcterms:created xsi:type="dcterms:W3CDTF">2023-02-10T12:36:55Z</dcterms:created>
  <dcterms:modified xsi:type="dcterms:W3CDTF">2026-03-26T12:58:43Z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</Properties>
</file>