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7" r:id="rId4"/>
  </p:sldMasterIdLst>
  <p:notesMasterIdLst>
    <p:notesMasterId r:id="rId42"/>
  </p:notesMasterIdLst>
  <p:handoutMasterIdLst>
    <p:handoutMasterId r:id="rId43"/>
  </p:handoutMasterIdLst>
  <p:sldIdLst>
    <p:sldId id="462" r:id="rId5"/>
    <p:sldId id="533" r:id="rId6"/>
    <p:sldId id="496" r:id="rId7"/>
    <p:sldId id="867" r:id="rId8"/>
    <p:sldId id="829" r:id="rId9"/>
    <p:sldId id="880" r:id="rId10"/>
    <p:sldId id="881" r:id="rId11"/>
    <p:sldId id="882" r:id="rId12"/>
    <p:sldId id="883" r:id="rId13"/>
    <p:sldId id="914" r:id="rId14"/>
    <p:sldId id="915" r:id="rId15"/>
    <p:sldId id="924" r:id="rId16"/>
    <p:sldId id="916" r:id="rId17"/>
    <p:sldId id="925" r:id="rId18"/>
    <p:sldId id="917" r:id="rId19"/>
    <p:sldId id="926" r:id="rId20"/>
    <p:sldId id="918" r:id="rId21"/>
    <p:sldId id="919" r:id="rId22"/>
    <p:sldId id="920" r:id="rId23"/>
    <p:sldId id="921" r:id="rId24"/>
    <p:sldId id="884" r:id="rId25"/>
    <p:sldId id="885" r:id="rId26"/>
    <p:sldId id="886" r:id="rId27"/>
    <p:sldId id="923" r:id="rId28"/>
    <p:sldId id="927" r:id="rId29"/>
    <p:sldId id="922" r:id="rId30"/>
    <p:sldId id="887" r:id="rId31"/>
    <p:sldId id="888" r:id="rId32"/>
    <p:sldId id="889" r:id="rId33"/>
    <p:sldId id="890" r:id="rId34"/>
    <p:sldId id="928" r:id="rId35"/>
    <p:sldId id="891" r:id="rId36"/>
    <p:sldId id="892" r:id="rId37"/>
    <p:sldId id="288" r:id="rId38"/>
    <p:sldId id="866" r:id="rId39"/>
    <p:sldId id="904" r:id="rId40"/>
    <p:sldId id="512" r:id="rId41"/>
  </p:sldIdLst>
  <p:sldSz cx="12239625" cy="6840538"/>
  <p:notesSz cx="6858000" cy="9144000"/>
  <p:defaultTextStyle>
    <a:defPPr>
      <a:defRPr lang="en-US"/>
    </a:defPPr>
    <a:lvl1pPr marL="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2204D-4A0B-FB87-22B0-EFD1E15448D1}" name="Bonita Searle-Barnes" initials="BSB" userId="S::bonita.searle-barnes@eal.org.uk::e782127f-826a-4a83-a372-afedaa2e0d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421"/>
    <a:srgbClr val="3C3AFE"/>
    <a:srgbClr val="3432E1"/>
    <a:srgbClr val="170030"/>
    <a:srgbClr val="3C3AFF"/>
    <a:srgbClr val="3B3AFF"/>
    <a:srgbClr val="21C79D"/>
    <a:srgbClr val="170130"/>
    <a:srgbClr val="6ECEAE"/>
    <a:srgbClr val="B9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E6EAE-282A-4F5A-9E60-66B77F4F3270}" v="1" dt="2026-03-26T12:57:43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3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, Catherine" userId="36b10958-3fe6-4d82-9cee-736ae9074b3f" providerId="ADAL" clId="{7CE9EBFF-1EB6-4E95-820E-35801409E55C}"/>
    <pc:docChg chg="custSel modSld">
      <pc:chgData name="John, Catherine" userId="36b10958-3fe6-4d82-9cee-736ae9074b3f" providerId="ADAL" clId="{7CE9EBFF-1EB6-4E95-820E-35801409E55C}" dt="2026-03-20T16:29:58.337" v="41" actId="20577"/>
      <pc:docMkLst>
        <pc:docMk/>
      </pc:docMkLst>
      <pc:sldChg chg="modSp mod">
        <pc:chgData name="John, Catherine" userId="36b10958-3fe6-4d82-9cee-736ae9074b3f" providerId="ADAL" clId="{7CE9EBFF-1EB6-4E95-820E-35801409E55C}" dt="2026-03-20T16:24:02.105" v="5" actId="6549"/>
        <pc:sldMkLst>
          <pc:docMk/>
          <pc:sldMk cId="297995750" sldId="881"/>
        </pc:sldMkLst>
        <pc:spChg chg="mod">
          <ac:chgData name="John, Catherine" userId="36b10958-3fe6-4d82-9cee-736ae9074b3f" providerId="ADAL" clId="{7CE9EBFF-1EB6-4E95-820E-35801409E55C}" dt="2026-03-20T16:24:02.105" v="5" actId="6549"/>
          <ac:spMkLst>
            <pc:docMk/>
            <pc:sldMk cId="297995750" sldId="881"/>
            <ac:spMk id="6" creationId="{F8DB2902-CB64-0C69-5FF4-B3C3331F6F12}"/>
          </ac:spMkLst>
        </pc:spChg>
      </pc:sldChg>
      <pc:sldChg chg="modSp mod">
        <pc:chgData name="John, Catherine" userId="36b10958-3fe6-4d82-9cee-736ae9074b3f" providerId="ADAL" clId="{7CE9EBFF-1EB6-4E95-820E-35801409E55C}" dt="2026-03-20T16:24:11.353" v="8" actId="6549"/>
        <pc:sldMkLst>
          <pc:docMk/>
          <pc:sldMk cId="1214631198" sldId="882"/>
        </pc:sldMkLst>
        <pc:spChg chg="mod">
          <ac:chgData name="John, Catherine" userId="36b10958-3fe6-4d82-9cee-736ae9074b3f" providerId="ADAL" clId="{7CE9EBFF-1EB6-4E95-820E-35801409E55C}" dt="2026-03-20T16:24:11.353" v="8" actId="6549"/>
          <ac:spMkLst>
            <pc:docMk/>
            <pc:sldMk cId="1214631198" sldId="882"/>
            <ac:spMk id="6" creationId="{72235E17-AD2A-ED7B-25B6-03C21D3AF530}"/>
          </ac:spMkLst>
        </pc:spChg>
      </pc:sldChg>
      <pc:sldChg chg="modSp mod">
        <pc:chgData name="John, Catherine" userId="36b10958-3fe6-4d82-9cee-736ae9074b3f" providerId="ADAL" clId="{7CE9EBFF-1EB6-4E95-820E-35801409E55C}" dt="2026-03-20T16:27:00.372" v="18" actId="20577"/>
        <pc:sldMkLst>
          <pc:docMk/>
          <pc:sldMk cId="4116895786" sldId="884"/>
        </pc:sldMkLst>
        <pc:spChg chg="mod">
          <ac:chgData name="John, Catherine" userId="36b10958-3fe6-4d82-9cee-736ae9074b3f" providerId="ADAL" clId="{7CE9EBFF-1EB6-4E95-820E-35801409E55C}" dt="2026-03-20T16:26:54.203" v="16" actId="5793"/>
          <ac:spMkLst>
            <pc:docMk/>
            <pc:sldMk cId="4116895786" sldId="884"/>
            <ac:spMk id="3" creationId="{473CDF8E-889F-CD0E-6903-D66421BCFCAA}"/>
          </ac:spMkLst>
        </pc:spChg>
        <pc:spChg chg="mod">
          <ac:chgData name="John, Catherine" userId="36b10958-3fe6-4d82-9cee-736ae9074b3f" providerId="ADAL" clId="{7CE9EBFF-1EB6-4E95-820E-35801409E55C}" dt="2026-03-20T16:27:00.372" v="18" actId="20577"/>
          <ac:spMkLst>
            <pc:docMk/>
            <pc:sldMk cId="4116895786" sldId="884"/>
            <ac:spMk id="4" creationId="{E96DA9CF-1DCB-BEE6-D381-D0DFB0864511}"/>
          </ac:spMkLst>
        </pc:spChg>
      </pc:sldChg>
      <pc:sldChg chg="modSp mod">
        <pc:chgData name="John, Catherine" userId="36b10958-3fe6-4d82-9cee-736ae9074b3f" providerId="ADAL" clId="{7CE9EBFF-1EB6-4E95-820E-35801409E55C}" dt="2026-03-20T16:27:49.493" v="30" actId="20577"/>
        <pc:sldMkLst>
          <pc:docMk/>
          <pc:sldMk cId="4288228408" sldId="885"/>
        </pc:sldMkLst>
        <pc:spChg chg="mod">
          <ac:chgData name="John, Catherine" userId="36b10958-3fe6-4d82-9cee-736ae9074b3f" providerId="ADAL" clId="{7CE9EBFF-1EB6-4E95-820E-35801409E55C}" dt="2026-03-20T16:27:49.493" v="30" actId="20577"/>
          <ac:spMkLst>
            <pc:docMk/>
            <pc:sldMk cId="4288228408" sldId="885"/>
            <ac:spMk id="3" creationId="{4BC488FD-A97B-FBF8-C751-8BDD02449E4B}"/>
          </ac:spMkLst>
        </pc:spChg>
      </pc:sldChg>
      <pc:sldChg chg="modSp mod">
        <pc:chgData name="John, Catherine" userId="36b10958-3fe6-4d82-9cee-736ae9074b3f" providerId="ADAL" clId="{7CE9EBFF-1EB6-4E95-820E-35801409E55C}" dt="2026-03-20T16:27:44.364" v="27" actId="20577"/>
        <pc:sldMkLst>
          <pc:docMk/>
          <pc:sldMk cId="1655143761" sldId="886"/>
        </pc:sldMkLst>
        <pc:spChg chg="mod">
          <ac:chgData name="John, Catherine" userId="36b10958-3fe6-4d82-9cee-736ae9074b3f" providerId="ADAL" clId="{7CE9EBFF-1EB6-4E95-820E-35801409E55C}" dt="2026-03-20T16:27:44.364" v="27" actId="20577"/>
          <ac:spMkLst>
            <pc:docMk/>
            <pc:sldMk cId="1655143761" sldId="886"/>
            <ac:spMk id="3" creationId="{7CED4D4D-743E-0D5F-A75E-DD0F2C5C72E5}"/>
          </ac:spMkLst>
        </pc:spChg>
      </pc:sldChg>
      <pc:sldChg chg="modSp mod">
        <pc:chgData name="John, Catherine" userId="36b10958-3fe6-4d82-9cee-736ae9074b3f" providerId="ADAL" clId="{7CE9EBFF-1EB6-4E95-820E-35801409E55C}" dt="2026-03-20T16:29:58.337" v="41" actId="20577"/>
        <pc:sldMkLst>
          <pc:docMk/>
          <pc:sldMk cId="755990561" sldId="890"/>
        </pc:sldMkLst>
        <pc:spChg chg="mod">
          <ac:chgData name="John, Catherine" userId="36b10958-3fe6-4d82-9cee-736ae9074b3f" providerId="ADAL" clId="{7CE9EBFF-1EB6-4E95-820E-35801409E55C}" dt="2026-03-20T16:29:58.337" v="41" actId="20577"/>
          <ac:spMkLst>
            <pc:docMk/>
            <pc:sldMk cId="755990561" sldId="890"/>
            <ac:spMk id="5" creationId="{81AC1DD8-4ED1-A549-7C31-E675141F2AD2}"/>
          </ac:spMkLst>
        </pc:spChg>
      </pc:sldChg>
      <pc:sldChg chg="modSp mod">
        <pc:chgData name="John, Catherine" userId="36b10958-3fe6-4d82-9cee-736ae9074b3f" providerId="ADAL" clId="{7CE9EBFF-1EB6-4E95-820E-35801409E55C}" dt="2026-03-20T16:26:39.971" v="12" actId="20577"/>
        <pc:sldMkLst>
          <pc:docMk/>
          <pc:sldMk cId="2530322237" sldId="919"/>
        </pc:sldMkLst>
        <pc:spChg chg="mod">
          <ac:chgData name="John, Catherine" userId="36b10958-3fe6-4d82-9cee-736ae9074b3f" providerId="ADAL" clId="{7CE9EBFF-1EB6-4E95-820E-35801409E55C}" dt="2026-03-20T16:26:39.971" v="12" actId="20577"/>
          <ac:spMkLst>
            <pc:docMk/>
            <pc:sldMk cId="2530322237" sldId="919"/>
            <ac:spMk id="3" creationId="{EB9A3699-2AB6-3600-2339-9306A1320DF0}"/>
          </ac:spMkLst>
        </pc:spChg>
      </pc:sldChg>
      <pc:sldChg chg="modSp mod">
        <pc:chgData name="John, Catherine" userId="36b10958-3fe6-4d82-9cee-736ae9074b3f" providerId="ADAL" clId="{7CE9EBFF-1EB6-4E95-820E-35801409E55C}" dt="2026-03-20T16:27:27.539" v="24" actId="20577"/>
        <pc:sldMkLst>
          <pc:docMk/>
          <pc:sldMk cId="206176024" sldId="920"/>
        </pc:sldMkLst>
        <pc:spChg chg="mod">
          <ac:chgData name="John, Catherine" userId="36b10958-3fe6-4d82-9cee-736ae9074b3f" providerId="ADAL" clId="{7CE9EBFF-1EB6-4E95-820E-35801409E55C}" dt="2026-03-20T16:26:42.932" v="14" actId="20577"/>
          <ac:spMkLst>
            <pc:docMk/>
            <pc:sldMk cId="206176024" sldId="920"/>
            <ac:spMk id="3" creationId="{E77EB227-B6CD-56D3-F239-B5B2B8AF64D6}"/>
          </ac:spMkLst>
        </pc:spChg>
        <pc:spChg chg="mod">
          <ac:chgData name="John, Catherine" userId="36b10958-3fe6-4d82-9cee-736ae9074b3f" providerId="ADAL" clId="{7CE9EBFF-1EB6-4E95-820E-35801409E55C}" dt="2026-03-20T16:27:27.539" v="24" actId="20577"/>
          <ac:spMkLst>
            <pc:docMk/>
            <pc:sldMk cId="206176024" sldId="920"/>
            <ac:spMk id="6" creationId="{E00D217A-2125-2C67-8081-841D3342256A}"/>
          </ac:spMkLst>
        </pc:spChg>
      </pc:sldChg>
      <pc:sldChg chg="modSp mod">
        <pc:chgData name="John, Catherine" userId="36b10958-3fe6-4d82-9cee-736ae9074b3f" providerId="ADAL" clId="{7CE9EBFF-1EB6-4E95-820E-35801409E55C}" dt="2026-03-20T16:28:30.541" v="39" actId="20577"/>
        <pc:sldMkLst>
          <pc:docMk/>
          <pc:sldMk cId="3256975500" sldId="922"/>
        </pc:sldMkLst>
        <pc:spChg chg="mod">
          <ac:chgData name="John, Catherine" userId="36b10958-3fe6-4d82-9cee-736ae9074b3f" providerId="ADAL" clId="{7CE9EBFF-1EB6-4E95-820E-35801409E55C}" dt="2026-03-20T16:28:30.541" v="39" actId="20577"/>
          <ac:spMkLst>
            <pc:docMk/>
            <pc:sldMk cId="3256975500" sldId="922"/>
            <ac:spMk id="3" creationId="{9463D9AB-F1F3-6D47-5398-76AA1AEAEDDF}"/>
          </ac:spMkLst>
        </pc:spChg>
      </pc:sldChg>
      <pc:sldChg chg="modSp mod">
        <pc:chgData name="John, Catherine" userId="36b10958-3fe6-4d82-9cee-736ae9074b3f" providerId="ADAL" clId="{7CE9EBFF-1EB6-4E95-820E-35801409E55C}" dt="2026-03-20T16:28:06.604" v="33" actId="20577"/>
        <pc:sldMkLst>
          <pc:docMk/>
          <pc:sldMk cId="2149426514" sldId="923"/>
        </pc:sldMkLst>
        <pc:spChg chg="mod">
          <ac:chgData name="John, Catherine" userId="36b10958-3fe6-4d82-9cee-736ae9074b3f" providerId="ADAL" clId="{7CE9EBFF-1EB6-4E95-820E-35801409E55C}" dt="2026-03-20T16:28:06.604" v="33" actId="20577"/>
          <ac:spMkLst>
            <pc:docMk/>
            <pc:sldMk cId="2149426514" sldId="923"/>
            <ac:spMk id="3" creationId="{208F63CF-F687-FFA9-4D0C-6535D0FC0A5A}"/>
          </ac:spMkLst>
        </pc:spChg>
      </pc:sldChg>
      <pc:sldChg chg="modSp mod">
        <pc:chgData name="John, Catherine" userId="36b10958-3fe6-4d82-9cee-736ae9074b3f" providerId="ADAL" clId="{7CE9EBFF-1EB6-4E95-820E-35801409E55C}" dt="2026-03-20T16:28:18.599" v="36" actId="20577"/>
        <pc:sldMkLst>
          <pc:docMk/>
          <pc:sldMk cId="2023370277" sldId="927"/>
        </pc:sldMkLst>
        <pc:spChg chg="mod">
          <ac:chgData name="John, Catherine" userId="36b10958-3fe6-4d82-9cee-736ae9074b3f" providerId="ADAL" clId="{7CE9EBFF-1EB6-4E95-820E-35801409E55C}" dt="2026-03-20T16:28:18.599" v="36" actId="20577"/>
          <ac:spMkLst>
            <pc:docMk/>
            <pc:sldMk cId="2023370277" sldId="927"/>
            <ac:spMk id="3" creationId="{404442C2-43E4-7716-7D31-3F902EA45B25}"/>
          </ac:spMkLst>
        </pc:spChg>
      </pc:sldChg>
    </pc:docChg>
  </pc:docChgLst>
  <pc:docChgLst>
    <pc:chgData name="Williams, Sian" userId="f643701a-3517-4348-bd1c-bbad90f72c55" providerId="ADAL" clId="{66DBB4B2-6617-4A67-9DB0-51A02D214305}"/>
    <pc:docChg chg="modSld modMainMaster">
      <pc:chgData name="Williams, Sian" userId="f643701a-3517-4348-bd1c-bbad90f72c55" providerId="ADAL" clId="{66DBB4B2-6617-4A67-9DB0-51A02D214305}" dt="2026-03-26T12:57:56.312" v="57" actId="20577"/>
      <pc:docMkLst>
        <pc:docMk/>
      </pc:docMkLst>
      <pc:sldChg chg="modSp mod">
        <pc:chgData name="Williams, Sian" userId="f643701a-3517-4348-bd1c-bbad90f72c55" providerId="ADAL" clId="{66DBB4B2-6617-4A67-9DB0-51A02D214305}" dt="2026-03-19T09:36:06.725" v="38" actId="20577"/>
        <pc:sldMkLst>
          <pc:docMk/>
          <pc:sldMk cId="2303274086" sldId="288"/>
        </pc:sldMkLst>
        <pc:spChg chg="mod">
          <ac:chgData name="Williams, Sian" userId="f643701a-3517-4348-bd1c-bbad90f72c55" providerId="ADAL" clId="{66DBB4B2-6617-4A67-9DB0-51A02D214305}" dt="2026-03-19T09:36:06.725" v="38" actId="20577"/>
          <ac:spMkLst>
            <pc:docMk/>
            <pc:sldMk cId="2303274086" sldId="288"/>
            <ac:spMk id="4" creationId="{FB51A674-E12E-1A41-9646-1EBFD42B0554}"/>
          </ac:spMkLst>
        </pc:spChg>
      </pc:sldChg>
      <pc:sldChg chg="modSp">
        <pc:chgData name="Williams, Sian" userId="f643701a-3517-4348-bd1c-bbad90f72c55" providerId="ADAL" clId="{66DBB4B2-6617-4A67-9DB0-51A02D214305}" dt="2026-03-26T12:57:43.142" v="46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26T12:57:43.142" v="46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Williams, Sian" userId="f643701a-3517-4348-bd1c-bbad90f72c55" providerId="ADAL" clId="{66DBB4B2-6617-4A67-9DB0-51A02D214305}" dt="2026-03-19T09:32:53.243" v="8" actId="20577"/>
        <pc:sldMkLst>
          <pc:docMk/>
          <pc:sldMk cId="963223318" sldId="496"/>
        </pc:sldMkLst>
        <pc:spChg chg="mod">
          <ac:chgData name="Williams, Sian" userId="f643701a-3517-4348-bd1c-bbad90f72c55" providerId="ADAL" clId="{66DBB4B2-6617-4A67-9DB0-51A02D214305}" dt="2026-03-19T09:32:53.243" v="8" actId="20577"/>
          <ac:spMkLst>
            <pc:docMk/>
            <pc:sldMk cId="963223318" sldId="496"/>
            <ac:spMk id="4" creationId="{CBA02604-0EC0-83C3-8848-C0D88EFE009B}"/>
          </ac:spMkLst>
        </pc:spChg>
      </pc:sldChg>
      <pc:sldChg chg="addSp modSp mod">
        <pc:chgData name="Williams, Sian" userId="f643701a-3517-4348-bd1c-bbad90f72c55" providerId="ADAL" clId="{66DBB4B2-6617-4A67-9DB0-51A02D214305}" dt="2026-03-19T09:40:00.856" v="45" actId="20577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19T09:37:49.119" v="43" actId="1076"/>
          <ac:spMkLst>
            <pc:docMk/>
            <pc:sldMk cId="2402489006" sldId="512"/>
            <ac:spMk id="2" creationId="{F56A263D-E434-EDCC-27AC-438D9B696266}"/>
          </ac:spMkLst>
        </pc:spChg>
        <pc:spChg chg="add mod">
          <ac:chgData name="Williams, Sian" userId="f643701a-3517-4348-bd1c-bbad90f72c55" providerId="ADAL" clId="{66DBB4B2-6617-4A67-9DB0-51A02D214305}" dt="2026-03-19T09:40:00.856" v="45" actId="20577"/>
          <ac:spMkLst>
            <pc:docMk/>
            <pc:sldMk cId="2402489006" sldId="512"/>
            <ac:spMk id="3" creationId="{C3EAC775-3D3F-0BAB-9DB3-DC4B46F6EACD}"/>
          </ac:spMkLst>
        </pc:spChg>
      </pc:sldChg>
      <pc:sldChg chg="modSp mod">
        <pc:chgData name="Williams, Sian" userId="f643701a-3517-4348-bd1c-bbad90f72c55" providerId="ADAL" clId="{66DBB4B2-6617-4A67-9DB0-51A02D214305}" dt="2026-03-19T09:32:48.608" v="7" actId="20577"/>
        <pc:sldMkLst>
          <pc:docMk/>
          <pc:sldMk cId="1505718859" sldId="533"/>
        </pc:sldMkLst>
        <pc:spChg chg="mod">
          <ac:chgData name="Williams, Sian" userId="f643701a-3517-4348-bd1c-bbad90f72c55" providerId="ADAL" clId="{66DBB4B2-6617-4A67-9DB0-51A02D214305}" dt="2026-03-19T09:32:48.608" v="7" actId="20577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">
        <pc:chgData name="Williams, Sian" userId="f643701a-3517-4348-bd1c-bbad90f72c55" providerId="ADAL" clId="{66DBB4B2-6617-4A67-9DB0-51A02D214305}" dt="2026-03-19T09:33:05.424" v="9" actId="20577"/>
        <pc:sldMkLst>
          <pc:docMk/>
          <pc:sldMk cId="625754985" sldId="829"/>
        </pc:sldMkLst>
        <pc:spChg chg="mod">
          <ac:chgData name="Williams, Sian" userId="f643701a-3517-4348-bd1c-bbad90f72c55" providerId="ADAL" clId="{66DBB4B2-6617-4A67-9DB0-51A02D214305}" dt="2026-03-19T09:33:05.424" v="9" actId="20577"/>
          <ac:spMkLst>
            <pc:docMk/>
            <pc:sldMk cId="625754985" sldId="829"/>
            <ac:spMk id="6" creationId="{2E205D8B-0098-6033-65D6-2A5EEB12D958}"/>
          </ac:spMkLst>
        </pc:spChg>
      </pc:sldChg>
      <pc:sldChg chg="modSp mod">
        <pc:chgData name="Williams, Sian" userId="f643701a-3517-4348-bd1c-bbad90f72c55" providerId="ADAL" clId="{66DBB4B2-6617-4A67-9DB0-51A02D214305}" dt="2026-03-19T09:37:38.079" v="39" actId="20577"/>
        <pc:sldMkLst>
          <pc:docMk/>
          <pc:sldMk cId="912892434" sldId="866"/>
        </pc:sldMkLst>
        <pc:spChg chg="mod">
          <ac:chgData name="Williams, Sian" userId="f643701a-3517-4348-bd1c-bbad90f72c55" providerId="ADAL" clId="{66DBB4B2-6617-4A67-9DB0-51A02D214305}" dt="2026-03-19T09:37:38.079" v="39" actId="20577"/>
          <ac:spMkLst>
            <pc:docMk/>
            <pc:sldMk cId="912892434" sldId="866"/>
            <ac:spMk id="5" creationId="{DFF272FD-7BA3-8452-4893-B66FC252F3CE}"/>
          </ac:spMkLst>
        </pc:spChg>
      </pc:sldChg>
      <pc:sldChg chg="modSp mod">
        <pc:chgData name="Williams, Sian" userId="f643701a-3517-4348-bd1c-bbad90f72c55" providerId="ADAL" clId="{66DBB4B2-6617-4A67-9DB0-51A02D214305}" dt="2026-03-19T09:33:13.537" v="10" actId="20577"/>
        <pc:sldMkLst>
          <pc:docMk/>
          <pc:sldMk cId="3111074275" sldId="880"/>
        </pc:sldMkLst>
        <pc:spChg chg="mod">
          <ac:chgData name="Williams, Sian" userId="f643701a-3517-4348-bd1c-bbad90f72c55" providerId="ADAL" clId="{66DBB4B2-6617-4A67-9DB0-51A02D214305}" dt="2026-03-19T09:33:13.537" v="10" actId="20577"/>
          <ac:spMkLst>
            <pc:docMk/>
            <pc:sldMk cId="3111074275" sldId="880"/>
            <ac:spMk id="6" creationId="{BBA93502-6251-289E-A641-6B40337652DE}"/>
          </ac:spMkLst>
        </pc:spChg>
      </pc:sldChg>
      <pc:sldChg chg="modSp mod">
        <pc:chgData name="Williams, Sian" userId="f643701a-3517-4348-bd1c-bbad90f72c55" providerId="ADAL" clId="{66DBB4B2-6617-4A67-9DB0-51A02D214305}" dt="2026-03-19T09:33:21.078" v="11" actId="20577"/>
        <pc:sldMkLst>
          <pc:docMk/>
          <pc:sldMk cId="297995750" sldId="881"/>
        </pc:sldMkLst>
        <pc:spChg chg="mod">
          <ac:chgData name="Williams, Sian" userId="f643701a-3517-4348-bd1c-bbad90f72c55" providerId="ADAL" clId="{66DBB4B2-6617-4A67-9DB0-51A02D214305}" dt="2026-03-19T09:33:21.078" v="11" actId="20577"/>
          <ac:spMkLst>
            <pc:docMk/>
            <pc:sldMk cId="297995750" sldId="881"/>
            <ac:spMk id="6" creationId="{F8DB2902-CB64-0C69-5FF4-B3C3331F6F12}"/>
          </ac:spMkLst>
        </pc:spChg>
      </pc:sldChg>
      <pc:sldChg chg="modSp mod">
        <pc:chgData name="Williams, Sian" userId="f643701a-3517-4348-bd1c-bbad90f72c55" providerId="ADAL" clId="{66DBB4B2-6617-4A67-9DB0-51A02D214305}" dt="2026-03-19T09:33:30.280" v="12" actId="20577"/>
        <pc:sldMkLst>
          <pc:docMk/>
          <pc:sldMk cId="3607113349" sldId="883"/>
        </pc:sldMkLst>
        <pc:spChg chg="mod">
          <ac:chgData name="Williams, Sian" userId="f643701a-3517-4348-bd1c-bbad90f72c55" providerId="ADAL" clId="{66DBB4B2-6617-4A67-9DB0-51A02D214305}" dt="2026-03-19T09:33:30.280" v="12" actId="20577"/>
          <ac:spMkLst>
            <pc:docMk/>
            <pc:sldMk cId="3607113349" sldId="883"/>
            <ac:spMk id="6" creationId="{74B6BE5A-34E7-35BB-69D3-CC7B2F4443BA}"/>
          </ac:spMkLst>
        </pc:spChg>
      </pc:sldChg>
      <pc:sldChg chg="modSp mod">
        <pc:chgData name="Williams, Sian" userId="f643701a-3517-4348-bd1c-bbad90f72c55" providerId="ADAL" clId="{66DBB4B2-6617-4A67-9DB0-51A02D214305}" dt="2026-03-19T09:34:54.982" v="27" actId="1076"/>
        <pc:sldMkLst>
          <pc:docMk/>
          <pc:sldMk cId="4116895786" sldId="884"/>
        </pc:sldMkLst>
        <pc:spChg chg="mod">
          <ac:chgData name="Williams, Sian" userId="f643701a-3517-4348-bd1c-bbad90f72c55" providerId="ADAL" clId="{66DBB4B2-6617-4A67-9DB0-51A02D214305}" dt="2026-03-19T09:34:54.982" v="27" actId="1076"/>
          <ac:spMkLst>
            <pc:docMk/>
            <pc:sldMk cId="4116895786" sldId="884"/>
            <ac:spMk id="4" creationId="{E96DA9CF-1DCB-BEE6-D381-D0DFB0864511}"/>
          </ac:spMkLst>
        </pc:spChg>
      </pc:sldChg>
      <pc:sldChg chg="modSp mod">
        <pc:chgData name="Williams, Sian" userId="f643701a-3517-4348-bd1c-bbad90f72c55" providerId="ADAL" clId="{66DBB4B2-6617-4A67-9DB0-51A02D214305}" dt="2026-03-19T09:34:58.207" v="28" actId="20577"/>
        <pc:sldMkLst>
          <pc:docMk/>
          <pc:sldMk cId="4288228408" sldId="885"/>
        </pc:sldMkLst>
        <pc:spChg chg="mod">
          <ac:chgData name="Williams, Sian" userId="f643701a-3517-4348-bd1c-bbad90f72c55" providerId="ADAL" clId="{66DBB4B2-6617-4A67-9DB0-51A02D214305}" dt="2026-03-19T09:34:58.207" v="28" actId="20577"/>
          <ac:spMkLst>
            <pc:docMk/>
            <pc:sldMk cId="4288228408" sldId="885"/>
            <ac:spMk id="5" creationId="{5C2906A4-5B11-4564-6473-B30EA1933326}"/>
          </ac:spMkLst>
        </pc:spChg>
      </pc:sldChg>
      <pc:sldChg chg="modSp mod">
        <pc:chgData name="Williams, Sian" userId="f643701a-3517-4348-bd1c-bbad90f72c55" providerId="ADAL" clId="{66DBB4B2-6617-4A67-9DB0-51A02D214305}" dt="2026-03-19T09:35:27.271" v="33" actId="20577"/>
        <pc:sldMkLst>
          <pc:docMk/>
          <pc:sldMk cId="1690959696" sldId="887"/>
        </pc:sldMkLst>
        <pc:spChg chg="mod">
          <ac:chgData name="Williams, Sian" userId="f643701a-3517-4348-bd1c-bbad90f72c55" providerId="ADAL" clId="{66DBB4B2-6617-4A67-9DB0-51A02D214305}" dt="2026-03-19T09:35:27.271" v="33" actId="20577"/>
          <ac:spMkLst>
            <pc:docMk/>
            <pc:sldMk cId="1690959696" sldId="887"/>
            <ac:spMk id="6" creationId="{2879D7A2-EC90-50F2-B3B8-45645F250609}"/>
          </ac:spMkLst>
        </pc:spChg>
      </pc:sldChg>
      <pc:sldChg chg="modSp mod">
        <pc:chgData name="Williams, Sian" userId="f643701a-3517-4348-bd1c-bbad90f72c55" providerId="ADAL" clId="{66DBB4B2-6617-4A67-9DB0-51A02D214305}" dt="2026-03-19T09:35:33.792" v="34" actId="20577"/>
        <pc:sldMkLst>
          <pc:docMk/>
          <pc:sldMk cId="755990561" sldId="890"/>
        </pc:sldMkLst>
        <pc:spChg chg="mod">
          <ac:chgData name="Williams, Sian" userId="f643701a-3517-4348-bd1c-bbad90f72c55" providerId="ADAL" clId="{66DBB4B2-6617-4A67-9DB0-51A02D214305}" dt="2026-03-19T09:35:33.792" v="34" actId="20577"/>
          <ac:spMkLst>
            <pc:docMk/>
            <pc:sldMk cId="755990561" sldId="890"/>
            <ac:spMk id="5" creationId="{81AC1DD8-4ED1-A549-7C31-E675141F2AD2}"/>
          </ac:spMkLst>
        </pc:spChg>
      </pc:sldChg>
      <pc:sldChg chg="modSp mod">
        <pc:chgData name="Williams, Sian" userId="f643701a-3517-4348-bd1c-bbad90f72c55" providerId="ADAL" clId="{66DBB4B2-6617-4A67-9DB0-51A02D214305}" dt="2026-03-19T09:35:50.248" v="35" actId="1076"/>
        <pc:sldMkLst>
          <pc:docMk/>
          <pc:sldMk cId="1239293601" sldId="892"/>
        </pc:sldMkLst>
        <pc:spChg chg="mod">
          <ac:chgData name="Williams, Sian" userId="f643701a-3517-4348-bd1c-bbad90f72c55" providerId="ADAL" clId="{66DBB4B2-6617-4A67-9DB0-51A02D214305}" dt="2026-03-19T09:35:50.248" v="35" actId="1076"/>
          <ac:spMkLst>
            <pc:docMk/>
            <pc:sldMk cId="1239293601" sldId="892"/>
            <ac:spMk id="6" creationId="{DA61A63B-1805-1ACA-69A9-80FC23DC1FEE}"/>
          </ac:spMkLst>
        </pc:spChg>
      </pc:sldChg>
      <pc:sldChg chg="modSp mod">
        <pc:chgData name="Williams, Sian" userId="f643701a-3517-4348-bd1c-bbad90f72c55" providerId="ADAL" clId="{66DBB4B2-6617-4A67-9DB0-51A02D214305}" dt="2026-03-19T09:37:44.264" v="42" actId="20577"/>
        <pc:sldMkLst>
          <pc:docMk/>
          <pc:sldMk cId="3101907104" sldId="904"/>
        </pc:sldMkLst>
        <pc:spChg chg="mod">
          <ac:chgData name="Williams, Sian" userId="f643701a-3517-4348-bd1c-bbad90f72c55" providerId="ADAL" clId="{66DBB4B2-6617-4A67-9DB0-51A02D214305}" dt="2026-03-19T09:37:44.264" v="42" actId="20577"/>
          <ac:spMkLst>
            <pc:docMk/>
            <pc:sldMk cId="3101907104" sldId="904"/>
            <ac:spMk id="3" creationId="{A4A8090E-8FA3-327C-7B31-307339F46C79}"/>
          </ac:spMkLst>
        </pc:spChg>
      </pc:sldChg>
      <pc:sldChg chg="modSp mod">
        <pc:chgData name="Williams, Sian" userId="f643701a-3517-4348-bd1c-bbad90f72c55" providerId="ADAL" clId="{66DBB4B2-6617-4A67-9DB0-51A02D214305}" dt="2026-03-19T09:33:35.860" v="13" actId="20577"/>
        <pc:sldMkLst>
          <pc:docMk/>
          <pc:sldMk cId="222010124" sldId="914"/>
        </pc:sldMkLst>
        <pc:spChg chg="mod">
          <ac:chgData name="Williams, Sian" userId="f643701a-3517-4348-bd1c-bbad90f72c55" providerId="ADAL" clId="{66DBB4B2-6617-4A67-9DB0-51A02D214305}" dt="2026-03-19T09:33:35.860" v="13" actId="20577"/>
          <ac:spMkLst>
            <pc:docMk/>
            <pc:sldMk cId="222010124" sldId="914"/>
            <ac:spMk id="6" creationId="{9B8C31A0-CB48-5868-958B-9EBC962A8948}"/>
          </ac:spMkLst>
        </pc:spChg>
      </pc:sldChg>
      <pc:sldChg chg="modSp mod">
        <pc:chgData name="Williams, Sian" userId="f643701a-3517-4348-bd1c-bbad90f72c55" providerId="ADAL" clId="{66DBB4B2-6617-4A67-9DB0-51A02D214305}" dt="2026-03-19T09:33:41.057" v="14" actId="20577"/>
        <pc:sldMkLst>
          <pc:docMk/>
          <pc:sldMk cId="4214850842" sldId="915"/>
        </pc:sldMkLst>
        <pc:spChg chg="mod">
          <ac:chgData name="Williams, Sian" userId="f643701a-3517-4348-bd1c-bbad90f72c55" providerId="ADAL" clId="{66DBB4B2-6617-4A67-9DB0-51A02D214305}" dt="2026-03-19T09:33:41.057" v="14" actId="20577"/>
          <ac:spMkLst>
            <pc:docMk/>
            <pc:sldMk cId="4214850842" sldId="915"/>
            <ac:spMk id="6" creationId="{9D9A14CD-24C2-9429-7C13-CE94F04D1D23}"/>
          </ac:spMkLst>
        </pc:spChg>
      </pc:sldChg>
      <pc:sldChg chg="modSp mod">
        <pc:chgData name="Williams, Sian" userId="f643701a-3517-4348-bd1c-bbad90f72c55" providerId="ADAL" clId="{66DBB4B2-6617-4A67-9DB0-51A02D214305}" dt="2026-03-19T09:33:54.846" v="16" actId="20577"/>
        <pc:sldMkLst>
          <pc:docMk/>
          <pc:sldMk cId="1745518312" sldId="916"/>
        </pc:sldMkLst>
        <pc:spChg chg="mod">
          <ac:chgData name="Williams, Sian" userId="f643701a-3517-4348-bd1c-bbad90f72c55" providerId="ADAL" clId="{66DBB4B2-6617-4A67-9DB0-51A02D214305}" dt="2026-03-19T09:33:54.846" v="16" actId="20577"/>
          <ac:spMkLst>
            <pc:docMk/>
            <pc:sldMk cId="1745518312" sldId="916"/>
            <ac:spMk id="6" creationId="{11743A92-3221-1FE9-C68B-BB2E6C73D896}"/>
          </ac:spMkLst>
        </pc:spChg>
      </pc:sldChg>
      <pc:sldChg chg="modSp mod">
        <pc:chgData name="Williams, Sian" userId="f643701a-3517-4348-bd1c-bbad90f72c55" providerId="ADAL" clId="{66DBB4B2-6617-4A67-9DB0-51A02D214305}" dt="2026-03-19T09:34:10.573" v="18" actId="20577"/>
        <pc:sldMkLst>
          <pc:docMk/>
          <pc:sldMk cId="3115175651" sldId="918"/>
        </pc:sldMkLst>
        <pc:spChg chg="mod">
          <ac:chgData name="Williams, Sian" userId="f643701a-3517-4348-bd1c-bbad90f72c55" providerId="ADAL" clId="{66DBB4B2-6617-4A67-9DB0-51A02D214305}" dt="2026-03-19T09:34:10.573" v="18" actId="20577"/>
          <ac:spMkLst>
            <pc:docMk/>
            <pc:sldMk cId="3115175651" sldId="918"/>
            <ac:spMk id="6" creationId="{54CAC908-10E0-07D7-B393-66252E70A5CA}"/>
          </ac:spMkLst>
        </pc:spChg>
      </pc:sldChg>
      <pc:sldChg chg="modSp mod">
        <pc:chgData name="Williams, Sian" userId="f643701a-3517-4348-bd1c-bbad90f72c55" providerId="ADAL" clId="{66DBB4B2-6617-4A67-9DB0-51A02D214305}" dt="2026-03-19T09:34:14.549" v="19" actId="20577"/>
        <pc:sldMkLst>
          <pc:docMk/>
          <pc:sldMk cId="2530322237" sldId="919"/>
        </pc:sldMkLst>
        <pc:spChg chg="mod">
          <ac:chgData name="Williams, Sian" userId="f643701a-3517-4348-bd1c-bbad90f72c55" providerId="ADAL" clId="{66DBB4B2-6617-4A67-9DB0-51A02D214305}" dt="2026-03-19T09:34:14.549" v="19" actId="20577"/>
          <ac:spMkLst>
            <pc:docMk/>
            <pc:sldMk cId="2530322237" sldId="919"/>
            <ac:spMk id="6" creationId="{9EA58A48-B403-BB70-D851-350BD381BA73}"/>
          </ac:spMkLst>
        </pc:spChg>
      </pc:sldChg>
      <pc:sldChg chg="modSp mod">
        <pc:chgData name="Williams, Sian" userId="f643701a-3517-4348-bd1c-bbad90f72c55" providerId="ADAL" clId="{66DBB4B2-6617-4A67-9DB0-51A02D214305}" dt="2026-03-19T09:34:34.239" v="22" actId="1076"/>
        <pc:sldMkLst>
          <pc:docMk/>
          <pc:sldMk cId="206176024" sldId="920"/>
        </pc:sldMkLst>
        <pc:spChg chg="mod">
          <ac:chgData name="Williams, Sian" userId="f643701a-3517-4348-bd1c-bbad90f72c55" providerId="ADAL" clId="{66DBB4B2-6617-4A67-9DB0-51A02D214305}" dt="2026-03-19T09:34:34.239" v="22" actId="1076"/>
          <ac:spMkLst>
            <pc:docMk/>
            <pc:sldMk cId="206176024" sldId="920"/>
            <ac:spMk id="6" creationId="{E00D217A-2125-2C67-8081-841D3342256A}"/>
          </ac:spMkLst>
        </pc:spChg>
      </pc:sldChg>
      <pc:sldChg chg="modSp mod">
        <pc:chgData name="Williams, Sian" userId="f643701a-3517-4348-bd1c-bbad90f72c55" providerId="ADAL" clId="{66DBB4B2-6617-4A67-9DB0-51A02D214305}" dt="2026-03-19T09:34:42.366" v="23" actId="20577"/>
        <pc:sldMkLst>
          <pc:docMk/>
          <pc:sldMk cId="1967375779" sldId="921"/>
        </pc:sldMkLst>
        <pc:spChg chg="mod">
          <ac:chgData name="Williams, Sian" userId="f643701a-3517-4348-bd1c-bbad90f72c55" providerId="ADAL" clId="{66DBB4B2-6617-4A67-9DB0-51A02D214305}" dt="2026-03-19T09:34:42.366" v="23" actId="20577"/>
          <ac:spMkLst>
            <pc:docMk/>
            <pc:sldMk cId="1967375779" sldId="921"/>
            <ac:spMk id="6" creationId="{2373511A-66BF-CB4C-DDB6-E078B7B1FC3F}"/>
          </ac:spMkLst>
        </pc:spChg>
      </pc:sldChg>
      <pc:sldChg chg="modSp mod">
        <pc:chgData name="Williams, Sian" userId="f643701a-3517-4348-bd1c-bbad90f72c55" providerId="ADAL" clId="{66DBB4B2-6617-4A67-9DB0-51A02D214305}" dt="2026-03-19T09:35:18.551" v="32" actId="1076"/>
        <pc:sldMkLst>
          <pc:docMk/>
          <pc:sldMk cId="3256975500" sldId="922"/>
        </pc:sldMkLst>
        <pc:spChg chg="mod">
          <ac:chgData name="Williams, Sian" userId="f643701a-3517-4348-bd1c-bbad90f72c55" providerId="ADAL" clId="{66DBB4B2-6617-4A67-9DB0-51A02D214305}" dt="2026-03-19T09:35:18.551" v="32" actId="1076"/>
          <ac:spMkLst>
            <pc:docMk/>
            <pc:sldMk cId="3256975500" sldId="922"/>
            <ac:spMk id="4" creationId="{F22982D2-A6F5-4DD2-36AA-C5B1743540B4}"/>
          </ac:spMkLst>
        </pc:spChg>
      </pc:sldChg>
      <pc:sldChg chg="modSp mod">
        <pc:chgData name="Williams, Sian" userId="f643701a-3517-4348-bd1c-bbad90f72c55" providerId="ADAL" clId="{66DBB4B2-6617-4A67-9DB0-51A02D214305}" dt="2026-03-19T09:33:47.599" v="15" actId="20577"/>
        <pc:sldMkLst>
          <pc:docMk/>
          <pc:sldMk cId="3913501852" sldId="924"/>
        </pc:sldMkLst>
        <pc:spChg chg="mod">
          <ac:chgData name="Williams, Sian" userId="f643701a-3517-4348-bd1c-bbad90f72c55" providerId="ADAL" clId="{66DBB4B2-6617-4A67-9DB0-51A02D214305}" dt="2026-03-19T09:33:47.599" v="15" actId="20577"/>
          <ac:spMkLst>
            <pc:docMk/>
            <pc:sldMk cId="3913501852" sldId="924"/>
            <ac:spMk id="6" creationId="{7BB62F67-4193-CAD9-FCBF-8695599B34D0}"/>
          </ac:spMkLst>
        </pc:spChg>
      </pc:sldChg>
      <pc:sldChg chg="modSp mod">
        <pc:chgData name="Williams, Sian" userId="f643701a-3517-4348-bd1c-bbad90f72c55" providerId="ADAL" clId="{66DBB4B2-6617-4A67-9DB0-51A02D214305}" dt="2026-03-19T09:33:59.563" v="17" actId="20577"/>
        <pc:sldMkLst>
          <pc:docMk/>
          <pc:sldMk cId="92563543" sldId="925"/>
        </pc:sldMkLst>
        <pc:spChg chg="mod">
          <ac:chgData name="Williams, Sian" userId="f643701a-3517-4348-bd1c-bbad90f72c55" providerId="ADAL" clId="{66DBB4B2-6617-4A67-9DB0-51A02D214305}" dt="2026-03-19T09:33:59.563" v="17" actId="20577"/>
          <ac:spMkLst>
            <pc:docMk/>
            <pc:sldMk cId="92563543" sldId="925"/>
            <ac:spMk id="6" creationId="{CD32957A-9166-3C52-728A-A5434BB1288A}"/>
          </ac:spMkLst>
        </pc:spChg>
      </pc:sldChg>
      <pc:sldChg chg="modSp mod">
        <pc:chgData name="Williams, Sian" userId="f643701a-3517-4348-bd1c-bbad90f72c55" providerId="ADAL" clId="{66DBB4B2-6617-4A67-9DB0-51A02D214305}" dt="2026-03-19T09:35:10.446" v="29" actId="20577"/>
        <pc:sldMkLst>
          <pc:docMk/>
          <pc:sldMk cId="2023370277" sldId="927"/>
        </pc:sldMkLst>
        <pc:spChg chg="mod">
          <ac:chgData name="Williams, Sian" userId="f643701a-3517-4348-bd1c-bbad90f72c55" providerId="ADAL" clId="{66DBB4B2-6617-4A67-9DB0-51A02D214305}" dt="2026-03-19T09:35:10.446" v="29" actId="20577"/>
          <ac:spMkLst>
            <pc:docMk/>
            <pc:sldMk cId="2023370277" sldId="927"/>
            <ac:spMk id="4" creationId="{4ED1EC56-79D4-D080-F391-9FB4E28573FF}"/>
          </ac:spMkLst>
        </pc:spChg>
      </pc:sldChg>
      <pc:sldMasterChg chg="addSp modSp mod">
        <pc:chgData name="Williams, Sian" userId="f643701a-3517-4348-bd1c-bbad90f72c55" providerId="ADAL" clId="{66DBB4B2-6617-4A67-9DB0-51A02D214305}" dt="2026-03-26T12:57:56.312" v="57" actId="20577"/>
        <pc:sldMasterMkLst>
          <pc:docMk/>
          <pc:sldMasterMk cId="908369171" sldId="2147484117"/>
        </pc:sldMasterMkLst>
        <pc:spChg chg="mod">
          <ac:chgData name="Williams, Sian" userId="f643701a-3517-4348-bd1c-bbad90f72c55" providerId="ADAL" clId="{66DBB4B2-6617-4A67-9DB0-51A02D214305}" dt="2026-03-26T12:57:56.312" v="57" actId="20577"/>
          <ac:spMkLst>
            <pc:docMk/>
            <pc:sldMasterMk cId="908369171" sldId="2147484117"/>
            <ac:spMk id="2" creationId="{F11F9EB2-CBA3-538C-14CD-A9AF21E12E37}"/>
          </ac:spMkLst>
        </pc:spChg>
        <pc:picChg chg="add mod">
          <ac:chgData name="Williams, Sian" userId="f643701a-3517-4348-bd1c-bbad90f72c55" providerId="ADAL" clId="{66DBB4B2-6617-4A67-9DB0-51A02D214305}" dt="2026-03-19T09:32:29.345" v="4" actId="1076"/>
          <ac:picMkLst>
            <pc:docMk/>
            <pc:sldMasterMk cId="908369171" sldId="2147484117"/>
            <ac:picMk id="4" creationId="{130EE36E-79AB-D61D-45C2-3483CEC01364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undo custSel addSld delSld modSld">
      <pc:chgData name="Bonita Searle-Barnes" userId="e782127f-826a-4a83-a372-afedaa2e0d4f" providerId="ADAL" clId="{FA3BD239-4B9A-4CBA-8CF5-F7BFBEA885D5}" dt="2026-03-16T11:17:46.869" v="709"/>
      <pc:docMkLst>
        <pc:docMk/>
      </pc:docMkLst>
      <pc:sldChg chg="modSp mod">
        <pc:chgData name="Bonita Searle-Barnes" userId="e782127f-826a-4a83-a372-afedaa2e0d4f" providerId="ADAL" clId="{FA3BD239-4B9A-4CBA-8CF5-F7BFBEA885D5}" dt="2026-03-13T10:37:50.308" v="445" actId="113"/>
        <pc:sldMkLst>
          <pc:docMk/>
          <pc:sldMk cId="2303274086" sldId="288"/>
        </pc:sldMkLst>
        <pc:spChg chg="mod">
          <ac:chgData name="Bonita Searle-Barnes" userId="e782127f-826a-4a83-a372-afedaa2e0d4f" providerId="ADAL" clId="{FA3BD239-4B9A-4CBA-8CF5-F7BFBEA885D5}" dt="2026-03-13T10:37:50.308" v="445" actId="113"/>
          <ac:spMkLst>
            <pc:docMk/>
            <pc:sldMk cId="2303274086" sldId="288"/>
            <ac:spMk id="4" creationId="{FB51A674-E12E-1A41-9646-1EBFD42B0554}"/>
          </ac:spMkLst>
        </pc:spChg>
        <pc:spChg chg="mod">
          <ac:chgData name="Bonita Searle-Barnes" userId="e782127f-826a-4a83-a372-afedaa2e0d4f" providerId="ADAL" clId="{FA3BD239-4B9A-4CBA-8CF5-F7BFBEA885D5}" dt="2026-03-13T10:36:11.542" v="436"/>
          <ac:spMkLst>
            <pc:docMk/>
            <pc:sldMk cId="2303274086" sldId="288"/>
            <ac:spMk id="7" creationId="{991E75B0-4842-7F3F-C7B3-18D0BBDAEF59}"/>
          </ac:spMkLst>
        </pc:spChg>
      </pc:sldChg>
      <pc:sldChg chg="modSp mod">
        <pc:chgData name="Bonita Searle-Barnes" userId="e782127f-826a-4a83-a372-afedaa2e0d4f" providerId="ADAL" clId="{FA3BD239-4B9A-4CBA-8CF5-F7BFBEA885D5}" dt="2026-03-13T09:51:48.997" v="13" actId="20577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6-03-13T09:51:48.997" v="13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 modNotesTx">
        <pc:chgData name="Bonita Searle-Barnes" userId="e782127f-826a-4a83-a372-afedaa2e0d4f" providerId="ADAL" clId="{FA3BD239-4B9A-4CBA-8CF5-F7BFBEA885D5}" dt="2026-03-16T11:17:46.869" v="709"/>
        <pc:sldMkLst>
          <pc:docMk/>
          <pc:sldMk cId="963223318" sldId="496"/>
        </pc:sldMkLst>
        <pc:spChg chg="mod">
          <ac:chgData name="Bonita Searle-Barnes" userId="e782127f-826a-4a83-a372-afedaa2e0d4f" providerId="ADAL" clId="{FA3BD239-4B9A-4CBA-8CF5-F7BFBEA885D5}" dt="2026-03-16T11:12:42.425" v="540" actId="20577"/>
          <ac:spMkLst>
            <pc:docMk/>
            <pc:sldMk cId="963223318" sldId="496"/>
            <ac:spMk id="3" creationId="{E8DAE341-9378-B5FD-34F6-35CFAD2E4CF4}"/>
          </ac:spMkLst>
        </pc:spChg>
        <pc:spChg chg="add mod">
          <ac:chgData name="Bonita Searle-Barnes" userId="e782127f-826a-4a83-a372-afedaa2e0d4f" providerId="ADAL" clId="{FA3BD239-4B9A-4CBA-8CF5-F7BFBEA885D5}" dt="2026-03-16T11:17:46.869" v="709"/>
          <ac:spMkLst>
            <pc:docMk/>
            <pc:sldMk cId="963223318" sldId="496"/>
            <ac:spMk id="4" creationId="{CBA02604-0EC0-83C3-8848-C0D88EFE009B}"/>
          </ac:spMkLst>
        </pc:spChg>
      </pc:sldChg>
      <pc:sldChg chg="modSp mod">
        <pc:chgData name="Bonita Searle-Barnes" userId="e782127f-826a-4a83-a372-afedaa2e0d4f" providerId="ADAL" clId="{FA3BD239-4B9A-4CBA-8CF5-F7BFBEA885D5}" dt="2026-03-13T09:53:26.100" v="72" actId="113"/>
        <pc:sldMkLst>
          <pc:docMk/>
          <pc:sldMk cId="1505718859" sldId="533"/>
        </pc:sldMkLst>
        <pc:spChg chg="mod">
          <ac:chgData name="Bonita Searle-Barnes" userId="e782127f-826a-4a83-a372-afedaa2e0d4f" providerId="ADAL" clId="{FA3BD239-4B9A-4CBA-8CF5-F7BFBEA885D5}" dt="2026-03-13T09:53:26.100" v="72" actId="113"/>
          <ac:spMkLst>
            <pc:docMk/>
            <pc:sldMk cId="1505718859" sldId="533"/>
            <ac:spMk id="2" creationId="{E80F37B8-0138-0DD3-F2FE-EBAF279079A1}"/>
          </ac:spMkLst>
        </pc:spChg>
      </pc:sldChg>
      <pc:sldChg chg="delSp modSp mod">
        <pc:chgData name="Bonita Searle-Barnes" userId="e782127f-826a-4a83-a372-afedaa2e0d4f" providerId="ADAL" clId="{FA3BD239-4B9A-4CBA-8CF5-F7BFBEA885D5}" dt="2026-03-13T09:55:25.389" v="91"/>
        <pc:sldMkLst>
          <pc:docMk/>
          <pc:sldMk cId="625754985" sldId="829"/>
        </pc:sldMkLst>
        <pc:spChg chg="mod">
          <ac:chgData name="Bonita Searle-Barnes" userId="e782127f-826a-4a83-a372-afedaa2e0d4f" providerId="ADAL" clId="{FA3BD239-4B9A-4CBA-8CF5-F7BFBEA885D5}" dt="2026-03-13T09:54:57.601" v="87" actId="113"/>
          <ac:spMkLst>
            <pc:docMk/>
            <pc:sldMk cId="625754985" sldId="829"/>
            <ac:spMk id="3" creationId="{E8DAE341-9378-B5FD-34F6-35CFAD2E4CF4}"/>
          </ac:spMkLst>
        </pc:spChg>
        <pc:spChg chg="mod">
          <ac:chgData name="Bonita Searle-Barnes" userId="e782127f-826a-4a83-a372-afedaa2e0d4f" providerId="ADAL" clId="{FA3BD239-4B9A-4CBA-8CF5-F7BFBEA885D5}" dt="2026-03-13T09:55:25.389" v="91"/>
          <ac:spMkLst>
            <pc:docMk/>
            <pc:sldMk cId="625754985" sldId="829"/>
            <ac:spMk id="6" creationId="{2E205D8B-0098-6033-65D6-2A5EEB12D958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3T10:40:12.592" v="511" actId="20577"/>
        <pc:sldMkLst>
          <pc:docMk/>
          <pc:sldMk cId="912892434" sldId="866"/>
        </pc:sldMkLst>
        <pc:spChg chg="mod">
          <ac:chgData name="Bonita Searle-Barnes" userId="e782127f-826a-4a83-a372-afedaa2e0d4f" providerId="ADAL" clId="{FA3BD239-4B9A-4CBA-8CF5-F7BFBEA885D5}" dt="2026-03-13T10:40:12.592" v="511" actId="20577"/>
          <ac:spMkLst>
            <pc:docMk/>
            <pc:sldMk cId="912892434" sldId="866"/>
            <ac:spMk id="3" creationId="{D8B0F0D6-9D3A-68F3-A274-6E916DE05DB0}"/>
          </ac:spMkLst>
        </pc:spChg>
        <pc:spChg chg="add mod">
          <ac:chgData name="Bonita Searle-Barnes" userId="e782127f-826a-4a83-a372-afedaa2e0d4f" providerId="ADAL" clId="{FA3BD239-4B9A-4CBA-8CF5-F7BFBEA885D5}" dt="2026-03-13T10:39:20.231" v="457" actId="20577"/>
          <ac:spMkLst>
            <pc:docMk/>
            <pc:sldMk cId="912892434" sldId="866"/>
            <ac:spMk id="5" creationId="{DFF272FD-7BA3-8452-4893-B66FC252F3CE}"/>
          </ac:spMkLst>
        </pc:spChg>
      </pc:sldChg>
      <pc:sldChg chg="modSp mod">
        <pc:chgData name="Bonita Searle-Barnes" userId="e782127f-826a-4a83-a372-afedaa2e0d4f" providerId="ADAL" clId="{FA3BD239-4B9A-4CBA-8CF5-F7BFBEA885D5}" dt="2026-03-13T09:54:20.428" v="84" actId="12"/>
        <pc:sldMkLst>
          <pc:docMk/>
          <pc:sldMk cId="2468715690" sldId="867"/>
        </pc:sldMkLst>
        <pc:spChg chg="mod">
          <ac:chgData name="Bonita Searle-Barnes" userId="e782127f-826a-4a83-a372-afedaa2e0d4f" providerId="ADAL" clId="{FA3BD239-4B9A-4CBA-8CF5-F7BFBEA885D5}" dt="2026-03-13T09:53:52.836" v="82" actId="20577"/>
          <ac:spMkLst>
            <pc:docMk/>
            <pc:sldMk cId="2468715690" sldId="867"/>
            <ac:spMk id="3" creationId="{302B886A-83F2-89B9-0663-728D3885C0D6}"/>
          </ac:spMkLst>
        </pc:spChg>
        <pc:spChg chg="mod">
          <ac:chgData name="Bonita Searle-Barnes" userId="e782127f-826a-4a83-a372-afedaa2e0d4f" providerId="ADAL" clId="{FA3BD239-4B9A-4CBA-8CF5-F7BFBEA885D5}" dt="2026-03-13T09:54:20.428" v="84" actId="12"/>
          <ac:spMkLst>
            <pc:docMk/>
            <pc:sldMk cId="2468715690" sldId="867"/>
            <ac:spMk id="6" creationId="{BE6F813F-F81F-25BF-0C6E-E5D007E9DCCD}"/>
          </ac:spMkLst>
        </pc:spChg>
      </pc:sldChg>
      <pc:sldChg chg="modSp mod">
        <pc:chgData name="Bonita Searle-Barnes" userId="e782127f-826a-4a83-a372-afedaa2e0d4f" providerId="ADAL" clId="{FA3BD239-4B9A-4CBA-8CF5-F7BFBEA885D5}" dt="2026-03-13T09:56:30.537" v="98" actId="20577"/>
        <pc:sldMkLst>
          <pc:docMk/>
          <pc:sldMk cId="3111074275" sldId="880"/>
        </pc:sldMkLst>
        <pc:spChg chg="mod">
          <ac:chgData name="Bonita Searle-Barnes" userId="e782127f-826a-4a83-a372-afedaa2e0d4f" providerId="ADAL" clId="{FA3BD239-4B9A-4CBA-8CF5-F7BFBEA885D5}" dt="2026-03-13T09:55:50.428" v="92"/>
          <ac:spMkLst>
            <pc:docMk/>
            <pc:sldMk cId="3111074275" sldId="880"/>
            <ac:spMk id="3" creationId="{223AC7DC-3D16-1F6F-B236-94A697DF8BC8}"/>
          </ac:spMkLst>
        </pc:spChg>
        <pc:spChg chg="mod">
          <ac:chgData name="Bonita Searle-Barnes" userId="e782127f-826a-4a83-a372-afedaa2e0d4f" providerId="ADAL" clId="{FA3BD239-4B9A-4CBA-8CF5-F7BFBEA885D5}" dt="2026-03-13T09:56:30.537" v="98" actId="20577"/>
          <ac:spMkLst>
            <pc:docMk/>
            <pc:sldMk cId="3111074275" sldId="880"/>
            <ac:spMk id="6" creationId="{BBA93502-6251-289E-A641-6B40337652DE}"/>
          </ac:spMkLst>
        </pc:spChg>
      </pc:sldChg>
      <pc:sldChg chg="modSp mod">
        <pc:chgData name="Bonita Searle-Barnes" userId="e782127f-826a-4a83-a372-afedaa2e0d4f" providerId="ADAL" clId="{FA3BD239-4B9A-4CBA-8CF5-F7BFBEA885D5}" dt="2026-03-13T10:00:10.897" v="140" actId="948"/>
        <pc:sldMkLst>
          <pc:docMk/>
          <pc:sldMk cId="297995750" sldId="881"/>
        </pc:sldMkLst>
        <pc:spChg chg="mod">
          <ac:chgData name="Bonita Searle-Barnes" userId="e782127f-826a-4a83-a372-afedaa2e0d4f" providerId="ADAL" clId="{FA3BD239-4B9A-4CBA-8CF5-F7BFBEA885D5}" dt="2026-03-13T09:56:47.939" v="99"/>
          <ac:spMkLst>
            <pc:docMk/>
            <pc:sldMk cId="297995750" sldId="881"/>
            <ac:spMk id="3" creationId="{8F672512-1D8A-6A97-D842-CB9BC5C033E3}"/>
          </ac:spMkLst>
        </pc:spChg>
        <pc:spChg chg="mod">
          <ac:chgData name="Bonita Searle-Barnes" userId="e782127f-826a-4a83-a372-afedaa2e0d4f" providerId="ADAL" clId="{FA3BD239-4B9A-4CBA-8CF5-F7BFBEA885D5}" dt="2026-03-13T10:00:10.897" v="140" actId="948"/>
          <ac:spMkLst>
            <pc:docMk/>
            <pc:sldMk cId="297995750" sldId="881"/>
            <ac:spMk id="6" creationId="{F8DB2902-CB64-0C69-5FF4-B3C3331F6F12}"/>
          </ac:spMkLst>
        </pc:spChg>
      </pc:sldChg>
      <pc:sldChg chg="modSp mod">
        <pc:chgData name="Bonita Searle-Barnes" userId="e782127f-826a-4a83-a372-afedaa2e0d4f" providerId="ADAL" clId="{FA3BD239-4B9A-4CBA-8CF5-F7BFBEA885D5}" dt="2026-03-13T09:59:09.554" v="124" actId="20577"/>
        <pc:sldMkLst>
          <pc:docMk/>
          <pc:sldMk cId="1214631198" sldId="882"/>
        </pc:sldMkLst>
        <pc:spChg chg="mod">
          <ac:chgData name="Bonita Searle-Barnes" userId="e782127f-826a-4a83-a372-afedaa2e0d4f" providerId="ADAL" clId="{FA3BD239-4B9A-4CBA-8CF5-F7BFBEA885D5}" dt="2026-03-13T09:58:07.865" v="116"/>
          <ac:spMkLst>
            <pc:docMk/>
            <pc:sldMk cId="1214631198" sldId="882"/>
            <ac:spMk id="3" creationId="{671FF813-19CA-912C-267E-AEC645DBB7A5}"/>
          </ac:spMkLst>
        </pc:spChg>
        <pc:spChg chg="mod">
          <ac:chgData name="Bonita Searle-Barnes" userId="e782127f-826a-4a83-a372-afedaa2e0d4f" providerId="ADAL" clId="{FA3BD239-4B9A-4CBA-8CF5-F7BFBEA885D5}" dt="2026-03-13T09:59:09.554" v="124" actId="20577"/>
          <ac:spMkLst>
            <pc:docMk/>
            <pc:sldMk cId="1214631198" sldId="882"/>
            <ac:spMk id="6" creationId="{72235E17-AD2A-ED7B-25B6-03C21D3AF530}"/>
          </ac:spMkLst>
        </pc:spChg>
      </pc:sldChg>
      <pc:sldChg chg="modSp mod">
        <pc:chgData name="Bonita Searle-Barnes" userId="e782127f-826a-4a83-a372-afedaa2e0d4f" providerId="ADAL" clId="{FA3BD239-4B9A-4CBA-8CF5-F7BFBEA885D5}" dt="2026-03-13T10:01:01.883" v="148" actId="20577"/>
        <pc:sldMkLst>
          <pc:docMk/>
          <pc:sldMk cId="3607113349" sldId="883"/>
        </pc:sldMkLst>
        <pc:spChg chg="mod">
          <ac:chgData name="Bonita Searle-Barnes" userId="e782127f-826a-4a83-a372-afedaa2e0d4f" providerId="ADAL" clId="{FA3BD239-4B9A-4CBA-8CF5-F7BFBEA885D5}" dt="2026-03-13T10:00:32.774" v="141"/>
          <ac:spMkLst>
            <pc:docMk/>
            <pc:sldMk cId="3607113349" sldId="883"/>
            <ac:spMk id="3" creationId="{9B2FEEB8-C7B1-897B-3B78-DFCD1DF250C6}"/>
          </ac:spMkLst>
        </pc:spChg>
        <pc:spChg chg="mod">
          <ac:chgData name="Bonita Searle-Barnes" userId="e782127f-826a-4a83-a372-afedaa2e0d4f" providerId="ADAL" clId="{FA3BD239-4B9A-4CBA-8CF5-F7BFBEA885D5}" dt="2026-03-13T10:01:01.883" v="148" actId="20577"/>
          <ac:spMkLst>
            <pc:docMk/>
            <pc:sldMk cId="3607113349" sldId="883"/>
            <ac:spMk id="6" creationId="{74B6BE5A-34E7-35BB-69D3-CC7B2F4443BA}"/>
          </ac:spMkLst>
        </pc:spChg>
      </pc:sldChg>
      <pc:sldChg chg="modSp mod">
        <pc:chgData name="Bonita Searle-Barnes" userId="e782127f-826a-4a83-a372-afedaa2e0d4f" providerId="ADAL" clId="{FA3BD239-4B9A-4CBA-8CF5-F7BFBEA885D5}" dt="2026-03-13T10:14:29.539" v="257" actId="20577"/>
        <pc:sldMkLst>
          <pc:docMk/>
          <pc:sldMk cId="4116895786" sldId="884"/>
        </pc:sldMkLst>
        <pc:spChg chg="mod">
          <ac:chgData name="Bonita Searle-Barnes" userId="e782127f-826a-4a83-a372-afedaa2e0d4f" providerId="ADAL" clId="{FA3BD239-4B9A-4CBA-8CF5-F7BFBEA885D5}" dt="2026-03-13T10:12:39.678" v="241"/>
          <ac:spMkLst>
            <pc:docMk/>
            <pc:sldMk cId="4116895786" sldId="884"/>
            <ac:spMk id="3" creationId="{473CDF8E-889F-CD0E-6903-D66421BCFCAA}"/>
          </ac:spMkLst>
        </pc:spChg>
        <pc:spChg chg="mod">
          <ac:chgData name="Bonita Searle-Barnes" userId="e782127f-826a-4a83-a372-afedaa2e0d4f" providerId="ADAL" clId="{FA3BD239-4B9A-4CBA-8CF5-F7BFBEA885D5}" dt="2026-03-13T10:14:29.539" v="257" actId="20577"/>
          <ac:spMkLst>
            <pc:docMk/>
            <pc:sldMk cId="4116895786" sldId="884"/>
            <ac:spMk id="4" creationId="{E96DA9CF-1DCB-BEE6-D381-D0DFB0864511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3T10:21:35.706" v="303" actId="20577"/>
        <pc:sldMkLst>
          <pc:docMk/>
          <pc:sldMk cId="4288228408" sldId="885"/>
        </pc:sldMkLst>
        <pc:spChg chg="mod">
          <ac:chgData name="Bonita Searle-Barnes" userId="e782127f-826a-4a83-a372-afedaa2e0d4f" providerId="ADAL" clId="{FA3BD239-4B9A-4CBA-8CF5-F7BFBEA885D5}" dt="2026-03-13T10:16:31.717" v="258"/>
          <ac:spMkLst>
            <pc:docMk/>
            <pc:sldMk cId="4288228408" sldId="885"/>
            <ac:spMk id="3" creationId="{4BC488FD-A97B-FBF8-C751-8BDD02449E4B}"/>
          </ac:spMkLst>
        </pc:spChg>
        <pc:spChg chg="add mod">
          <ac:chgData name="Bonita Searle-Barnes" userId="e782127f-826a-4a83-a372-afedaa2e0d4f" providerId="ADAL" clId="{FA3BD239-4B9A-4CBA-8CF5-F7BFBEA885D5}" dt="2026-03-13T10:21:35.706" v="303" actId="20577"/>
          <ac:spMkLst>
            <pc:docMk/>
            <pc:sldMk cId="4288228408" sldId="885"/>
            <ac:spMk id="5" creationId="{5C2906A4-5B11-4564-6473-B30EA1933326}"/>
          </ac:spMkLst>
        </pc:spChg>
      </pc:sldChg>
      <pc:sldChg chg="modSp mod">
        <pc:chgData name="Bonita Searle-Barnes" userId="e782127f-826a-4a83-a372-afedaa2e0d4f" providerId="ADAL" clId="{FA3BD239-4B9A-4CBA-8CF5-F7BFBEA885D5}" dt="2026-03-13T10:19:32.120" v="292" actId="6549"/>
        <pc:sldMkLst>
          <pc:docMk/>
          <pc:sldMk cId="1655143761" sldId="886"/>
        </pc:sldMkLst>
        <pc:spChg chg="mod">
          <ac:chgData name="Bonita Searle-Barnes" userId="e782127f-826a-4a83-a372-afedaa2e0d4f" providerId="ADAL" clId="{FA3BD239-4B9A-4CBA-8CF5-F7BFBEA885D5}" dt="2026-03-13T10:17:52.536" v="276"/>
          <ac:spMkLst>
            <pc:docMk/>
            <pc:sldMk cId="1655143761" sldId="886"/>
            <ac:spMk id="3" creationId="{7CED4D4D-743E-0D5F-A75E-DD0F2C5C72E5}"/>
          </ac:spMkLst>
        </pc:spChg>
        <pc:spChg chg="mod">
          <ac:chgData name="Bonita Searle-Barnes" userId="e782127f-826a-4a83-a372-afedaa2e0d4f" providerId="ADAL" clId="{FA3BD239-4B9A-4CBA-8CF5-F7BFBEA885D5}" dt="2026-03-13T10:19:32.120" v="292" actId="6549"/>
          <ac:spMkLst>
            <pc:docMk/>
            <pc:sldMk cId="1655143761" sldId="886"/>
            <ac:spMk id="4" creationId="{AC2A4FAA-1232-2F58-40BD-BD2FBC408C0A}"/>
          </ac:spMkLst>
        </pc:spChg>
      </pc:sldChg>
      <pc:sldChg chg="modSp mod">
        <pc:chgData name="Bonita Searle-Barnes" userId="e782127f-826a-4a83-a372-afedaa2e0d4f" providerId="ADAL" clId="{FA3BD239-4B9A-4CBA-8CF5-F7BFBEA885D5}" dt="2026-03-13T10:24:32.752" v="340" actId="948"/>
        <pc:sldMkLst>
          <pc:docMk/>
          <pc:sldMk cId="1690959696" sldId="887"/>
        </pc:sldMkLst>
        <pc:spChg chg="mod">
          <ac:chgData name="Bonita Searle-Barnes" userId="e782127f-826a-4a83-a372-afedaa2e0d4f" providerId="ADAL" clId="{FA3BD239-4B9A-4CBA-8CF5-F7BFBEA885D5}" dt="2026-03-13T10:23:57.593" v="330"/>
          <ac:spMkLst>
            <pc:docMk/>
            <pc:sldMk cId="1690959696" sldId="887"/>
            <ac:spMk id="3" creationId="{D6D99920-3FC2-F31D-8BDD-A89D3CD845D0}"/>
          </ac:spMkLst>
        </pc:spChg>
        <pc:spChg chg="mod">
          <ac:chgData name="Bonita Searle-Barnes" userId="e782127f-826a-4a83-a372-afedaa2e0d4f" providerId="ADAL" clId="{FA3BD239-4B9A-4CBA-8CF5-F7BFBEA885D5}" dt="2026-03-13T10:24:32.752" v="340" actId="948"/>
          <ac:spMkLst>
            <pc:docMk/>
            <pc:sldMk cId="1690959696" sldId="887"/>
            <ac:spMk id="6" creationId="{2879D7A2-EC90-50F2-B3B8-45645F250609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3T10:34:12.413" v="425" actId="1076"/>
        <pc:sldMkLst>
          <pc:docMk/>
          <pc:sldMk cId="3831845763" sldId="888"/>
        </pc:sldMkLst>
        <pc:spChg chg="mod">
          <ac:chgData name="Bonita Searle-Barnes" userId="e782127f-826a-4a83-a372-afedaa2e0d4f" providerId="ADAL" clId="{FA3BD239-4B9A-4CBA-8CF5-F7BFBEA885D5}" dt="2026-03-13T10:24:57.643" v="341"/>
          <ac:spMkLst>
            <pc:docMk/>
            <pc:sldMk cId="3831845763" sldId="888"/>
            <ac:spMk id="3" creationId="{544FA126-A59A-7E51-4320-1327E4334130}"/>
          </ac:spMkLst>
        </pc:spChg>
        <pc:spChg chg="mod">
          <ac:chgData name="Bonita Searle-Barnes" userId="e782127f-826a-4a83-a372-afedaa2e0d4f" providerId="ADAL" clId="{FA3BD239-4B9A-4CBA-8CF5-F7BFBEA885D5}" dt="2026-03-13T10:25:30.744" v="343"/>
          <ac:spMkLst>
            <pc:docMk/>
            <pc:sldMk cId="3831845763" sldId="888"/>
            <ac:spMk id="6" creationId="{B289BC8A-EF3B-7E4F-CDBE-BB4418E8AE22}"/>
          </ac:spMkLst>
        </pc:spChg>
        <pc:picChg chg="add mod">
          <ac:chgData name="Bonita Searle-Barnes" userId="e782127f-826a-4a83-a372-afedaa2e0d4f" providerId="ADAL" clId="{FA3BD239-4B9A-4CBA-8CF5-F7BFBEA885D5}" dt="2026-03-13T10:34:12.413" v="425" actId="1076"/>
          <ac:picMkLst>
            <pc:docMk/>
            <pc:sldMk cId="3831845763" sldId="888"/>
            <ac:picMk id="5" creationId="{2836EA11-34A7-9083-0451-295CAEE726E0}"/>
          </ac:picMkLst>
        </pc:picChg>
      </pc:sldChg>
      <pc:sldChg chg="addSp modSp mod">
        <pc:chgData name="Bonita Searle-Barnes" userId="e782127f-826a-4a83-a372-afedaa2e0d4f" providerId="ADAL" clId="{FA3BD239-4B9A-4CBA-8CF5-F7BFBEA885D5}" dt="2026-03-13T10:28:03.777" v="379" actId="1076"/>
        <pc:sldMkLst>
          <pc:docMk/>
          <pc:sldMk cId="3957381907" sldId="889"/>
        </pc:sldMkLst>
        <pc:spChg chg="mod">
          <ac:chgData name="Bonita Searle-Barnes" userId="e782127f-826a-4a83-a372-afedaa2e0d4f" providerId="ADAL" clId="{FA3BD239-4B9A-4CBA-8CF5-F7BFBEA885D5}" dt="2026-03-13T10:26:37.071" v="358"/>
          <ac:spMkLst>
            <pc:docMk/>
            <pc:sldMk cId="3957381907" sldId="889"/>
            <ac:spMk id="3" creationId="{BFA6E0DE-83A9-7637-8615-B64B3B902203}"/>
          </ac:spMkLst>
        </pc:spChg>
        <pc:spChg chg="mod">
          <ac:chgData name="Bonita Searle-Barnes" userId="e782127f-826a-4a83-a372-afedaa2e0d4f" providerId="ADAL" clId="{FA3BD239-4B9A-4CBA-8CF5-F7BFBEA885D5}" dt="2026-03-13T10:27:45.014" v="375" actId="20577"/>
          <ac:spMkLst>
            <pc:docMk/>
            <pc:sldMk cId="3957381907" sldId="889"/>
            <ac:spMk id="4" creationId="{C4772E33-E994-F899-16F0-59DD70A4F4E0}"/>
          </ac:spMkLst>
        </pc:spChg>
        <pc:picChg chg="add mod ord">
          <ac:chgData name="Bonita Searle-Barnes" userId="e782127f-826a-4a83-a372-afedaa2e0d4f" providerId="ADAL" clId="{FA3BD239-4B9A-4CBA-8CF5-F7BFBEA885D5}" dt="2026-03-13T10:28:03.777" v="379" actId="1076"/>
          <ac:picMkLst>
            <pc:docMk/>
            <pc:sldMk cId="3957381907" sldId="889"/>
            <ac:picMk id="2" creationId="{BDEC0723-2F49-ED13-579F-3A51BDA1AA03}"/>
          </ac:picMkLst>
        </pc:picChg>
      </pc:sldChg>
      <pc:sldChg chg="modSp mod">
        <pc:chgData name="Bonita Searle-Barnes" userId="e782127f-826a-4a83-a372-afedaa2e0d4f" providerId="ADAL" clId="{FA3BD239-4B9A-4CBA-8CF5-F7BFBEA885D5}" dt="2026-03-13T10:28:56.351" v="383" actId="948"/>
        <pc:sldMkLst>
          <pc:docMk/>
          <pc:sldMk cId="755990561" sldId="890"/>
        </pc:sldMkLst>
        <pc:spChg chg="mod">
          <ac:chgData name="Bonita Searle-Barnes" userId="e782127f-826a-4a83-a372-afedaa2e0d4f" providerId="ADAL" clId="{FA3BD239-4B9A-4CBA-8CF5-F7BFBEA885D5}" dt="2026-03-13T10:28:24.133" v="380"/>
          <ac:spMkLst>
            <pc:docMk/>
            <pc:sldMk cId="755990561" sldId="890"/>
            <ac:spMk id="3" creationId="{0AE4DC27-2D19-9BE3-16EB-46AAAD0759B6}"/>
          </ac:spMkLst>
        </pc:spChg>
        <pc:spChg chg="mod">
          <ac:chgData name="Bonita Searle-Barnes" userId="e782127f-826a-4a83-a372-afedaa2e0d4f" providerId="ADAL" clId="{FA3BD239-4B9A-4CBA-8CF5-F7BFBEA885D5}" dt="2026-03-13T10:28:56.351" v="383" actId="948"/>
          <ac:spMkLst>
            <pc:docMk/>
            <pc:sldMk cId="755990561" sldId="890"/>
            <ac:spMk id="5" creationId="{81AC1DD8-4ED1-A549-7C31-E675141F2AD2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3T10:33:02.732" v="416" actId="1076"/>
        <pc:sldMkLst>
          <pc:docMk/>
          <pc:sldMk cId="1790998652" sldId="891"/>
        </pc:sldMkLst>
        <pc:spChg chg="mod">
          <ac:chgData name="Bonita Searle-Barnes" userId="e782127f-826a-4a83-a372-afedaa2e0d4f" providerId="ADAL" clId="{FA3BD239-4B9A-4CBA-8CF5-F7BFBEA885D5}" dt="2026-03-13T10:30:38.377" v="392"/>
          <ac:spMkLst>
            <pc:docMk/>
            <pc:sldMk cId="1790998652" sldId="891"/>
            <ac:spMk id="3" creationId="{39ED419F-694D-8D84-394F-B9FA73EED97F}"/>
          </ac:spMkLst>
        </pc:spChg>
        <pc:spChg chg="mod">
          <ac:chgData name="Bonita Searle-Barnes" userId="e782127f-826a-4a83-a372-afedaa2e0d4f" providerId="ADAL" clId="{FA3BD239-4B9A-4CBA-8CF5-F7BFBEA885D5}" dt="2026-03-13T10:31:16.841" v="400"/>
          <ac:spMkLst>
            <pc:docMk/>
            <pc:sldMk cId="1790998652" sldId="891"/>
            <ac:spMk id="5" creationId="{5AEEC55F-3D20-ECCE-2FBD-58346E5D7B3E}"/>
          </ac:spMkLst>
        </pc:spChg>
        <pc:picChg chg="add mod">
          <ac:chgData name="Bonita Searle-Barnes" userId="e782127f-826a-4a83-a372-afedaa2e0d4f" providerId="ADAL" clId="{FA3BD239-4B9A-4CBA-8CF5-F7BFBEA885D5}" dt="2026-03-13T10:33:02.732" v="416" actId="1076"/>
          <ac:picMkLst>
            <pc:docMk/>
            <pc:sldMk cId="1790998652" sldId="891"/>
            <ac:picMk id="8" creationId="{FA0E0BA8-EB0E-5399-D474-A947F3CDA38C}"/>
          </ac:picMkLst>
        </pc:picChg>
      </pc:sldChg>
      <pc:sldChg chg="modSp mod">
        <pc:chgData name="Bonita Searle-Barnes" userId="e782127f-826a-4a83-a372-afedaa2e0d4f" providerId="ADAL" clId="{FA3BD239-4B9A-4CBA-8CF5-F7BFBEA885D5}" dt="2026-03-13T10:35:48.012" v="435" actId="12"/>
        <pc:sldMkLst>
          <pc:docMk/>
          <pc:sldMk cId="1239293601" sldId="892"/>
        </pc:sldMkLst>
        <pc:spChg chg="mod">
          <ac:chgData name="Bonita Searle-Barnes" userId="e782127f-826a-4a83-a372-afedaa2e0d4f" providerId="ADAL" clId="{FA3BD239-4B9A-4CBA-8CF5-F7BFBEA885D5}" dt="2026-03-13T10:34:44.347" v="426"/>
          <ac:spMkLst>
            <pc:docMk/>
            <pc:sldMk cId="1239293601" sldId="892"/>
            <ac:spMk id="3" creationId="{448D13A0-29CA-9F1E-8641-2EBC1C18A3DA}"/>
          </ac:spMkLst>
        </pc:spChg>
        <pc:spChg chg="mod">
          <ac:chgData name="Bonita Searle-Barnes" userId="e782127f-826a-4a83-a372-afedaa2e0d4f" providerId="ADAL" clId="{FA3BD239-4B9A-4CBA-8CF5-F7BFBEA885D5}" dt="2026-03-13T10:35:48.012" v="435" actId="12"/>
          <ac:spMkLst>
            <pc:docMk/>
            <pc:sldMk cId="1239293601" sldId="892"/>
            <ac:spMk id="6" creationId="{DA61A63B-1805-1ACA-69A9-80FC23DC1FEE}"/>
          </ac:spMkLst>
        </pc:spChg>
      </pc:sldChg>
      <pc:sldChg chg="modSp mod">
        <pc:chgData name="Bonita Searle-Barnes" userId="e782127f-826a-4a83-a372-afedaa2e0d4f" providerId="ADAL" clId="{FA3BD239-4B9A-4CBA-8CF5-F7BFBEA885D5}" dt="2026-03-13T10:40:44.942" v="513"/>
        <pc:sldMkLst>
          <pc:docMk/>
          <pc:sldMk cId="3101907104" sldId="904"/>
        </pc:sldMkLst>
        <pc:spChg chg="mod">
          <ac:chgData name="Bonita Searle-Barnes" userId="e782127f-826a-4a83-a372-afedaa2e0d4f" providerId="ADAL" clId="{FA3BD239-4B9A-4CBA-8CF5-F7BFBEA885D5}" dt="2026-03-13T10:40:44.942" v="513"/>
          <ac:spMkLst>
            <pc:docMk/>
            <pc:sldMk cId="3101907104" sldId="904"/>
            <ac:spMk id="3" creationId="{A4A8090E-8FA3-327C-7B31-307339F46C79}"/>
          </ac:spMkLst>
        </pc:spChg>
      </pc:sldChg>
      <pc:sldChg chg="modSp mod">
        <pc:chgData name="Bonita Searle-Barnes" userId="e782127f-826a-4a83-a372-afedaa2e0d4f" providerId="ADAL" clId="{FA3BD239-4B9A-4CBA-8CF5-F7BFBEA885D5}" dt="2026-03-13T10:01:49.584" v="151" actId="12"/>
        <pc:sldMkLst>
          <pc:docMk/>
          <pc:sldMk cId="222010124" sldId="914"/>
        </pc:sldMkLst>
        <pc:spChg chg="mod">
          <ac:chgData name="Bonita Searle-Barnes" userId="e782127f-826a-4a83-a372-afedaa2e0d4f" providerId="ADAL" clId="{FA3BD239-4B9A-4CBA-8CF5-F7BFBEA885D5}" dt="2026-03-13T10:01:28.397" v="149"/>
          <ac:spMkLst>
            <pc:docMk/>
            <pc:sldMk cId="222010124" sldId="914"/>
            <ac:spMk id="3" creationId="{7A69DACA-3C4B-D398-8ECA-B3C40E8F1BCA}"/>
          </ac:spMkLst>
        </pc:spChg>
        <pc:spChg chg="mod">
          <ac:chgData name="Bonita Searle-Barnes" userId="e782127f-826a-4a83-a372-afedaa2e0d4f" providerId="ADAL" clId="{FA3BD239-4B9A-4CBA-8CF5-F7BFBEA885D5}" dt="2026-03-13T10:01:49.584" v="151" actId="12"/>
          <ac:spMkLst>
            <pc:docMk/>
            <pc:sldMk cId="222010124" sldId="914"/>
            <ac:spMk id="6" creationId="{9B8C31A0-CB48-5868-958B-9EBC962A8948}"/>
          </ac:spMkLst>
        </pc:spChg>
      </pc:sldChg>
      <pc:sldChg chg="modSp mod">
        <pc:chgData name="Bonita Searle-Barnes" userId="e782127f-826a-4a83-a372-afedaa2e0d4f" providerId="ADAL" clId="{FA3BD239-4B9A-4CBA-8CF5-F7BFBEA885D5}" dt="2026-03-13T10:02:34.035" v="155" actId="6549"/>
        <pc:sldMkLst>
          <pc:docMk/>
          <pc:sldMk cId="4214850842" sldId="915"/>
        </pc:sldMkLst>
        <pc:spChg chg="mod">
          <ac:chgData name="Bonita Searle-Barnes" userId="e782127f-826a-4a83-a372-afedaa2e0d4f" providerId="ADAL" clId="{FA3BD239-4B9A-4CBA-8CF5-F7BFBEA885D5}" dt="2026-03-13T10:02:08.666" v="152"/>
          <ac:spMkLst>
            <pc:docMk/>
            <pc:sldMk cId="4214850842" sldId="915"/>
            <ac:spMk id="3" creationId="{D1FA1CC5-6985-5902-5457-5A26ABC74EE3}"/>
          </ac:spMkLst>
        </pc:spChg>
        <pc:spChg chg="mod">
          <ac:chgData name="Bonita Searle-Barnes" userId="e782127f-826a-4a83-a372-afedaa2e0d4f" providerId="ADAL" clId="{FA3BD239-4B9A-4CBA-8CF5-F7BFBEA885D5}" dt="2026-03-13T10:02:34.035" v="155" actId="6549"/>
          <ac:spMkLst>
            <pc:docMk/>
            <pc:sldMk cId="4214850842" sldId="915"/>
            <ac:spMk id="6" creationId="{9D9A14CD-24C2-9429-7C13-CE94F04D1D23}"/>
          </ac:spMkLst>
        </pc:spChg>
      </pc:sldChg>
      <pc:sldChg chg="modSp mod">
        <pc:chgData name="Bonita Searle-Barnes" userId="e782127f-826a-4a83-a372-afedaa2e0d4f" providerId="ADAL" clId="{FA3BD239-4B9A-4CBA-8CF5-F7BFBEA885D5}" dt="2026-03-13T10:03:56.146" v="162" actId="12"/>
        <pc:sldMkLst>
          <pc:docMk/>
          <pc:sldMk cId="1745518312" sldId="916"/>
        </pc:sldMkLst>
        <pc:spChg chg="mod">
          <ac:chgData name="Bonita Searle-Barnes" userId="e782127f-826a-4a83-a372-afedaa2e0d4f" providerId="ADAL" clId="{FA3BD239-4B9A-4CBA-8CF5-F7BFBEA885D5}" dt="2026-03-13T10:03:12.771" v="157"/>
          <ac:spMkLst>
            <pc:docMk/>
            <pc:sldMk cId="1745518312" sldId="916"/>
            <ac:spMk id="3" creationId="{8FE7CD64-996D-8F92-60A4-C4EF362BF407}"/>
          </ac:spMkLst>
        </pc:spChg>
        <pc:spChg chg="mod">
          <ac:chgData name="Bonita Searle-Barnes" userId="e782127f-826a-4a83-a372-afedaa2e0d4f" providerId="ADAL" clId="{FA3BD239-4B9A-4CBA-8CF5-F7BFBEA885D5}" dt="2026-03-13T10:03:56.146" v="162" actId="12"/>
          <ac:spMkLst>
            <pc:docMk/>
            <pc:sldMk cId="1745518312" sldId="916"/>
            <ac:spMk id="6" creationId="{11743A92-3221-1FE9-C68B-BB2E6C73D896}"/>
          </ac:spMkLst>
        </pc:spChg>
      </pc:sldChg>
      <pc:sldChg chg="modSp mod">
        <pc:chgData name="Bonita Searle-Barnes" userId="e782127f-826a-4a83-a372-afedaa2e0d4f" providerId="ADAL" clId="{FA3BD239-4B9A-4CBA-8CF5-F7BFBEA885D5}" dt="2026-03-13T10:05:25.603" v="179" actId="20577"/>
        <pc:sldMkLst>
          <pc:docMk/>
          <pc:sldMk cId="4051981884" sldId="917"/>
        </pc:sldMkLst>
        <pc:spChg chg="mod">
          <ac:chgData name="Bonita Searle-Barnes" userId="e782127f-826a-4a83-a372-afedaa2e0d4f" providerId="ADAL" clId="{FA3BD239-4B9A-4CBA-8CF5-F7BFBEA885D5}" dt="2026-03-13T10:04:31.690" v="166" actId="14100"/>
          <ac:spMkLst>
            <pc:docMk/>
            <pc:sldMk cId="4051981884" sldId="917"/>
            <ac:spMk id="3" creationId="{98CAC9DB-2BEE-828A-BA6A-4B8D57FFB4DF}"/>
          </ac:spMkLst>
        </pc:spChg>
        <pc:spChg chg="mod">
          <ac:chgData name="Bonita Searle-Barnes" userId="e782127f-826a-4a83-a372-afedaa2e0d4f" providerId="ADAL" clId="{FA3BD239-4B9A-4CBA-8CF5-F7BFBEA885D5}" dt="2026-03-13T10:05:25.603" v="179" actId="20577"/>
          <ac:spMkLst>
            <pc:docMk/>
            <pc:sldMk cId="4051981884" sldId="917"/>
            <ac:spMk id="6" creationId="{0AC87BE5-30E2-544A-1714-7509E71F7B85}"/>
          </ac:spMkLst>
        </pc:spChg>
      </pc:sldChg>
      <pc:sldChg chg="modSp mod">
        <pc:chgData name="Bonita Searle-Barnes" userId="e782127f-826a-4a83-a372-afedaa2e0d4f" providerId="ADAL" clId="{FA3BD239-4B9A-4CBA-8CF5-F7BFBEA885D5}" dt="2026-03-13T10:08:23.181" v="219" actId="12"/>
        <pc:sldMkLst>
          <pc:docMk/>
          <pc:sldMk cId="3115175651" sldId="918"/>
        </pc:sldMkLst>
        <pc:spChg chg="mod">
          <ac:chgData name="Bonita Searle-Barnes" userId="e782127f-826a-4a83-a372-afedaa2e0d4f" providerId="ADAL" clId="{FA3BD239-4B9A-4CBA-8CF5-F7BFBEA885D5}" dt="2026-03-13T10:07:14.559" v="217"/>
          <ac:spMkLst>
            <pc:docMk/>
            <pc:sldMk cId="3115175651" sldId="918"/>
            <ac:spMk id="3" creationId="{1984EBE2-5067-7318-61C4-4109B4737E06}"/>
          </ac:spMkLst>
        </pc:spChg>
        <pc:spChg chg="mod">
          <ac:chgData name="Bonita Searle-Barnes" userId="e782127f-826a-4a83-a372-afedaa2e0d4f" providerId="ADAL" clId="{FA3BD239-4B9A-4CBA-8CF5-F7BFBEA885D5}" dt="2026-03-13T10:08:23.181" v="219" actId="12"/>
          <ac:spMkLst>
            <pc:docMk/>
            <pc:sldMk cId="3115175651" sldId="918"/>
            <ac:spMk id="6" creationId="{54CAC908-10E0-07D7-B393-66252E70A5CA}"/>
          </ac:spMkLst>
        </pc:spChg>
      </pc:sldChg>
      <pc:sldChg chg="modSp mod">
        <pc:chgData name="Bonita Searle-Barnes" userId="e782127f-826a-4a83-a372-afedaa2e0d4f" providerId="ADAL" clId="{FA3BD239-4B9A-4CBA-8CF5-F7BFBEA885D5}" dt="2026-03-13T10:09:06.969" v="222" actId="948"/>
        <pc:sldMkLst>
          <pc:docMk/>
          <pc:sldMk cId="2530322237" sldId="919"/>
        </pc:sldMkLst>
        <pc:spChg chg="mod">
          <ac:chgData name="Bonita Searle-Barnes" userId="e782127f-826a-4a83-a372-afedaa2e0d4f" providerId="ADAL" clId="{FA3BD239-4B9A-4CBA-8CF5-F7BFBEA885D5}" dt="2026-03-13T10:08:41.503" v="220"/>
          <ac:spMkLst>
            <pc:docMk/>
            <pc:sldMk cId="2530322237" sldId="919"/>
            <ac:spMk id="3" creationId="{EB9A3699-2AB6-3600-2339-9306A1320DF0}"/>
          </ac:spMkLst>
        </pc:spChg>
        <pc:spChg chg="mod">
          <ac:chgData name="Bonita Searle-Barnes" userId="e782127f-826a-4a83-a372-afedaa2e0d4f" providerId="ADAL" clId="{FA3BD239-4B9A-4CBA-8CF5-F7BFBEA885D5}" dt="2026-03-13T10:09:06.969" v="222" actId="948"/>
          <ac:spMkLst>
            <pc:docMk/>
            <pc:sldMk cId="2530322237" sldId="919"/>
            <ac:spMk id="6" creationId="{9EA58A48-B403-BB70-D851-350BD381BA73}"/>
          </ac:spMkLst>
        </pc:spChg>
      </pc:sldChg>
      <pc:sldChg chg="modSp mod">
        <pc:chgData name="Bonita Searle-Barnes" userId="e782127f-826a-4a83-a372-afedaa2e0d4f" providerId="ADAL" clId="{FA3BD239-4B9A-4CBA-8CF5-F7BFBEA885D5}" dt="2026-03-13T10:10:54.923" v="234" actId="20577"/>
        <pc:sldMkLst>
          <pc:docMk/>
          <pc:sldMk cId="206176024" sldId="920"/>
        </pc:sldMkLst>
        <pc:spChg chg="mod">
          <ac:chgData name="Bonita Searle-Barnes" userId="e782127f-826a-4a83-a372-afedaa2e0d4f" providerId="ADAL" clId="{FA3BD239-4B9A-4CBA-8CF5-F7BFBEA885D5}" dt="2026-03-13T10:09:29.680" v="223"/>
          <ac:spMkLst>
            <pc:docMk/>
            <pc:sldMk cId="206176024" sldId="920"/>
            <ac:spMk id="3" creationId="{E77EB227-B6CD-56D3-F239-B5B2B8AF64D6}"/>
          </ac:spMkLst>
        </pc:spChg>
        <pc:spChg chg="mod">
          <ac:chgData name="Bonita Searle-Barnes" userId="e782127f-826a-4a83-a372-afedaa2e0d4f" providerId="ADAL" clId="{FA3BD239-4B9A-4CBA-8CF5-F7BFBEA885D5}" dt="2026-03-13T10:10:54.923" v="234" actId="20577"/>
          <ac:spMkLst>
            <pc:docMk/>
            <pc:sldMk cId="206176024" sldId="920"/>
            <ac:spMk id="6" creationId="{E00D217A-2125-2C67-8081-841D3342256A}"/>
          </ac:spMkLst>
        </pc:spChg>
      </pc:sldChg>
      <pc:sldChg chg="modSp mod">
        <pc:chgData name="Bonita Searle-Barnes" userId="e782127f-826a-4a83-a372-afedaa2e0d4f" providerId="ADAL" clId="{FA3BD239-4B9A-4CBA-8CF5-F7BFBEA885D5}" dt="2026-03-13T10:12:21.131" v="240" actId="27107"/>
        <pc:sldMkLst>
          <pc:docMk/>
          <pc:sldMk cId="1967375779" sldId="921"/>
        </pc:sldMkLst>
        <pc:spChg chg="mod">
          <ac:chgData name="Bonita Searle-Barnes" userId="e782127f-826a-4a83-a372-afedaa2e0d4f" providerId="ADAL" clId="{FA3BD239-4B9A-4CBA-8CF5-F7BFBEA885D5}" dt="2026-03-13T10:11:31.490" v="235"/>
          <ac:spMkLst>
            <pc:docMk/>
            <pc:sldMk cId="1967375779" sldId="921"/>
            <ac:spMk id="3" creationId="{EFCB40AF-C1B9-5B7A-D1F5-E9D9DA011CDE}"/>
          </ac:spMkLst>
        </pc:spChg>
        <pc:spChg chg="mod">
          <ac:chgData name="Bonita Searle-Barnes" userId="e782127f-826a-4a83-a372-afedaa2e0d4f" providerId="ADAL" clId="{FA3BD239-4B9A-4CBA-8CF5-F7BFBEA885D5}" dt="2026-03-13T10:12:21.131" v="240" actId="27107"/>
          <ac:spMkLst>
            <pc:docMk/>
            <pc:sldMk cId="1967375779" sldId="921"/>
            <ac:spMk id="6" creationId="{2373511A-66BF-CB4C-DDB6-E078B7B1FC3F}"/>
          </ac:spMkLst>
        </pc:spChg>
      </pc:sldChg>
      <pc:sldChg chg="modSp mod">
        <pc:chgData name="Bonita Searle-Barnes" userId="e782127f-826a-4a83-a372-afedaa2e0d4f" providerId="ADAL" clId="{FA3BD239-4B9A-4CBA-8CF5-F7BFBEA885D5}" dt="2026-03-13T10:23:36.160" v="329" actId="948"/>
        <pc:sldMkLst>
          <pc:docMk/>
          <pc:sldMk cId="3256975500" sldId="922"/>
        </pc:sldMkLst>
        <pc:spChg chg="mod">
          <ac:chgData name="Bonita Searle-Barnes" userId="e782127f-826a-4a83-a372-afedaa2e0d4f" providerId="ADAL" clId="{FA3BD239-4B9A-4CBA-8CF5-F7BFBEA885D5}" dt="2026-03-13T10:21:55.138" v="304"/>
          <ac:spMkLst>
            <pc:docMk/>
            <pc:sldMk cId="3256975500" sldId="922"/>
            <ac:spMk id="3" creationId="{9463D9AB-F1F3-6D47-5398-76AA1AEAEDDF}"/>
          </ac:spMkLst>
        </pc:spChg>
        <pc:spChg chg="mod">
          <ac:chgData name="Bonita Searle-Barnes" userId="e782127f-826a-4a83-a372-afedaa2e0d4f" providerId="ADAL" clId="{FA3BD239-4B9A-4CBA-8CF5-F7BFBEA885D5}" dt="2026-03-13T10:23:36.160" v="329" actId="948"/>
          <ac:spMkLst>
            <pc:docMk/>
            <pc:sldMk cId="3256975500" sldId="922"/>
            <ac:spMk id="4" creationId="{F22982D2-A6F5-4DD2-36AA-C5B1743540B4}"/>
          </ac:spMkLst>
        </pc:spChg>
      </pc:sldChg>
      <pc:sldChg chg="modSp mod">
        <pc:chgData name="Bonita Searle-Barnes" userId="e782127f-826a-4a83-a372-afedaa2e0d4f" providerId="ADAL" clId="{FA3BD239-4B9A-4CBA-8CF5-F7BFBEA885D5}" dt="2026-03-13T10:20:52.228" v="299" actId="20577"/>
        <pc:sldMkLst>
          <pc:docMk/>
          <pc:sldMk cId="2149426514" sldId="923"/>
        </pc:sldMkLst>
        <pc:spChg chg="mod">
          <ac:chgData name="Bonita Searle-Barnes" userId="e782127f-826a-4a83-a372-afedaa2e0d4f" providerId="ADAL" clId="{FA3BD239-4B9A-4CBA-8CF5-F7BFBEA885D5}" dt="2026-03-13T10:19:51.274" v="293"/>
          <ac:spMkLst>
            <pc:docMk/>
            <pc:sldMk cId="2149426514" sldId="923"/>
            <ac:spMk id="3" creationId="{208F63CF-F687-FFA9-4D0C-6535D0FC0A5A}"/>
          </ac:spMkLst>
        </pc:spChg>
        <pc:spChg chg="mod">
          <ac:chgData name="Bonita Searle-Barnes" userId="e782127f-826a-4a83-a372-afedaa2e0d4f" providerId="ADAL" clId="{FA3BD239-4B9A-4CBA-8CF5-F7BFBEA885D5}" dt="2026-03-13T10:20:52.228" v="299" actId="20577"/>
          <ac:spMkLst>
            <pc:docMk/>
            <pc:sldMk cId="2149426514" sldId="923"/>
            <ac:spMk id="4" creationId="{AD62D8DC-1180-D997-5B2C-BDDA6826F02D}"/>
          </ac:spMkLst>
        </pc:spChg>
      </pc:sldChg>
      <pc:sldChg chg="modSp add mod">
        <pc:chgData name="Bonita Searle-Barnes" userId="e782127f-826a-4a83-a372-afedaa2e0d4f" providerId="ADAL" clId="{FA3BD239-4B9A-4CBA-8CF5-F7BFBEA885D5}" dt="2026-03-13T10:03:45.344" v="161" actId="6549"/>
        <pc:sldMkLst>
          <pc:docMk/>
          <pc:sldMk cId="3913501852" sldId="924"/>
        </pc:sldMkLst>
        <pc:spChg chg="mod">
          <ac:chgData name="Bonita Searle-Barnes" userId="e782127f-826a-4a83-a372-afedaa2e0d4f" providerId="ADAL" clId="{FA3BD239-4B9A-4CBA-8CF5-F7BFBEA885D5}" dt="2026-03-13T10:03:45.344" v="161" actId="6549"/>
          <ac:spMkLst>
            <pc:docMk/>
            <pc:sldMk cId="3913501852" sldId="924"/>
            <ac:spMk id="6" creationId="{7BB62F67-4193-CAD9-FCBF-8695599B34D0}"/>
          </ac:spMkLst>
        </pc:spChg>
      </pc:sldChg>
      <pc:sldChg chg="modSp add mod">
        <pc:chgData name="Bonita Searle-Barnes" userId="e782127f-826a-4a83-a372-afedaa2e0d4f" providerId="ADAL" clId="{FA3BD239-4B9A-4CBA-8CF5-F7BFBEA885D5}" dt="2026-03-13T10:04:08.337" v="164" actId="12"/>
        <pc:sldMkLst>
          <pc:docMk/>
          <pc:sldMk cId="92563543" sldId="925"/>
        </pc:sldMkLst>
        <pc:spChg chg="mod">
          <ac:chgData name="Bonita Searle-Barnes" userId="e782127f-826a-4a83-a372-afedaa2e0d4f" providerId="ADAL" clId="{FA3BD239-4B9A-4CBA-8CF5-F7BFBEA885D5}" dt="2026-03-13T10:04:08.337" v="164" actId="12"/>
          <ac:spMkLst>
            <pc:docMk/>
            <pc:sldMk cId="92563543" sldId="925"/>
            <ac:spMk id="6" creationId="{CD32957A-9166-3C52-728A-A5434BB1288A}"/>
          </ac:spMkLst>
        </pc:spChg>
      </pc:sldChg>
      <pc:sldChg chg="addSp delSp modSp add mod">
        <pc:chgData name="Bonita Searle-Barnes" userId="e782127f-826a-4a83-a372-afedaa2e0d4f" providerId="ADAL" clId="{FA3BD239-4B9A-4CBA-8CF5-F7BFBEA885D5}" dt="2026-03-13T10:06:52.381" v="216" actId="5793"/>
        <pc:sldMkLst>
          <pc:docMk/>
          <pc:sldMk cId="581725389" sldId="926"/>
        </pc:sldMkLst>
        <pc:spChg chg="mod">
          <ac:chgData name="Bonita Searle-Barnes" userId="e782127f-826a-4a83-a372-afedaa2e0d4f" providerId="ADAL" clId="{FA3BD239-4B9A-4CBA-8CF5-F7BFBEA885D5}" dt="2026-03-13T10:06:52.381" v="216" actId="5793"/>
          <ac:spMkLst>
            <pc:docMk/>
            <pc:sldMk cId="581725389" sldId="926"/>
            <ac:spMk id="6" creationId="{499BA5EC-0BE7-BBB7-E3E7-CF6C9076AA01}"/>
          </ac:spMkLst>
        </pc:spChg>
      </pc:sldChg>
      <pc:sldChg chg="modSp add mod">
        <pc:chgData name="Bonita Searle-Barnes" userId="e782127f-826a-4a83-a372-afedaa2e0d4f" providerId="ADAL" clId="{FA3BD239-4B9A-4CBA-8CF5-F7BFBEA885D5}" dt="2026-03-13T10:21:22.767" v="302" actId="6549"/>
        <pc:sldMkLst>
          <pc:docMk/>
          <pc:sldMk cId="2023370277" sldId="927"/>
        </pc:sldMkLst>
        <pc:spChg chg="mod">
          <ac:chgData name="Bonita Searle-Barnes" userId="e782127f-826a-4a83-a372-afedaa2e0d4f" providerId="ADAL" clId="{FA3BD239-4B9A-4CBA-8CF5-F7BFBEA885D5}" dt="2026-03-13T10:21:22.767" v="302" actId="6549"/>
          <ac:spMkLst>
            <pc:docMk/>
            <pc:sldMk cId="2023370277" sldId="927"/>
            <ac:spMk id="4" creationId="{4ED1EC56-79D4-D080-F391-9FB4E28573FF}"/>
          </ac:spMkLst>
        </pc:spChg>
      </pc:sldChg>
      <pc:sldChg chg="addSp modSp add mod">
        <pc:chgData name="Bonita Searle-Barnes" userId="e782127f-826a-4a83-a372-afedaa2e0d4f" providerId="ADAL" clId="{FA3BD239-4B9A-4CBA-8CF5-F7BFBEA885D5}" dt="2026-03-13T10:30:08.784" v="391" actId="167"/>
        <pc:sldMkLst>
          <pc:docMk/>
          <pc:sldMk cId="3935918772" sldId="928"/>
        </pc:sldMkLst>
        <pc:spChg chg="mod">
          <ac:chgData name="Bonita Searle-Barnes" userId="e782127f-826a-4a83-a372-afedaa2e0d4f" providerId="ADAL" clId="{FA3BD239-4B9A-4CBA-8CF5-F7BFBEA885D5}" dt="2026-03-13T10:29:50.864" v="386" actId="20577"/>
          <ac:spMkLst>
            <pc:docMk/>
            <pc:sldMk cId="3935918772" sldId="928"/>
            <ac:spMk id="5" creationId="{A75B0C83-0742-B8BC-955E-EF6C21E5F4B7}"/>
          </ac:spMkLst>
        </pc:spChg>
        <pc:picChg chg="add mod ord">
          <ac:chgData name="Bonita Searle-Barnes" userId="e782127f-826a-4a83-a372-afedaa2e0d4f" providerId="ADAL" clId="{FA3BD239-4B9A-4CBA-8CF5-F7BFBEA885D5}" dt="2026-03-13T10:30:08.784" v="391" actId="167"/>
          <ac:picMkLst>
            <pc:docMk/>
            <pc:sldMk cId="3935918772" sldId="928"/>
            <ac:picMk id="2" creationId="{938C8EC2-AD74-1342-22D6-F22F8A6CEE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0C8EE-4A53-6146-B2C8-C08F2BD9F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DE1-31D0-F642-B716-ED44ACA6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DFC4-7390-4B45-8FC4-AA8A51FC95DD}" type="datetimeFigureOut">
              <a:rPr lang="en-GB" smtClean="0">
                <a:latin typeface="Poppins" pitchFamily="2" charset="77"/>
                <a:cs typeface="Poppins" pitchFamily="2" charset="77"/>
              </a:rPr>
              <a:t>26/03/2026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FC1E-7CDE-D14C-9B9F-C869127DF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EEA6-9247-364A-AEB1-C45AEFA51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D7B8-B1CC-F644-87A6-7BEB13BBDD2F}" type="slidenum">
              <a:rPr lang="en-GB" smtClean="0">
                <a:latin typeface="Poppins" pitchFamily="2" charset="77"/>
                <a:cs typeface="Poppins" pitchFamily="2" charset="77"/>
              </a:rPr>
              <a:t>‹#›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EF3626-7CD6-124F-B901-C4E2AFBA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Poppins" pitchFamily="2" charset="77"/>
                <a:cs typeface="Poppins" pitchFamily="2" charset="77"/>
              </a:defRPr>
            </a:lvl1pPr>
          </a:lstStyle>
          <a:p>
            <a:fld id="{1ADB868C-099B-434E-8A2D-9C00C3E8136C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37FF5B3C-53B5-664F-A361-196110A59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485A5E-4B24-3142-8E0E-110BA3C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2DE69-E959-9203-8AE6-5C7F8301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203DE-633B-674E-65AF-F0A5B0FFF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BD270-F0AC-D978-8B16-E748C2680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7EBD7-AE87-ACB4-4988-69FD69841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5B1A6-DCA2-3275-17BF-AF5DD8EC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55A3E3-8D0D-9B49-31AC-0F9E33895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D40A7-5CDC-D842-A59B-90AEA9737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F3399-8ABF-CC05-AD26-0D07C899B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CCA6-A4E8-B5F2-7A95-643835E05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CF594-99DA-6983-E665-0CE8AA2CC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61702-B084-B95F-B46E-5A6EB7E50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6C29-DE22-24E5-AB2D-1C45237C4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94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4E53B-75BA-E0C7-CF5D-6F039B7DF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7A25D-F8F5-10F9-17A5-A75A39FA1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E6107-B963-FDFF-CA53-06E80884D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2CA88-DA76-46F8-4E32-A54478393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36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4BA0E-1EED-09B5-5A1E-E37E92B0D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5E5FE-7ABF-EDBC-7767-D5A19532B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834C5-808F-8508-5F07-A8F87DC38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C3267-3DAE-531E-4FE0-E663BF341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68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09EDF-F0AD-27F4-9D40-15199B48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52A1D-097B-B90A-666A-DAE00554D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AC355-13D3-7E87-3801-82D4723E6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6B6E7-9B85-C267-B63F-E9AFBFCD4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3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BAC2-191B-E1A5-BA79-BB2A8AC9C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8B8E72-2A94-AB77-2714-7EC606A5C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320FF-BDDB-50B7-CEA2-91C0FCA43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4ED9-1736-7EE0-D87D-F3521CED3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64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69B42-8663-BD96-5DA7-1D79C86E4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DAC0CE-05F2-ADC7-2F3F-E9828816C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1B258-25C9-E93D-A8F2-E764EF2FE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0130E-0110-CB93-4EAC-B05B7288B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77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4D17-E17D-080E-CBCE-E5155A54E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E3DE4-A99C-EFE0-4BA6-69C6FF61A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3FDA9-97FE-3EE0-1F3E-85916CC63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F80A7-8DA2-D0EB-11D0-00EA85EAD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24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537A5-8A85-C818-71ED-EDE80F010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DED23-8115-BD95-7895-A67789A05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E578D-0C01-4352-D81B-4A8517A7A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F3F49-85FF-9321-5DCC-EE02D9030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Fluid flow in air conditioning refers to the movement of the refrigerant (a special fluid) through the system’s pipes, coils, and components.</a:t>
            </a:r>
          </a:p>
          <a:p>
            <a:r>
              <a:rPr lang="en-GB"/>
              <a:t>The way this fluid flows is essential because the refrigerant is what carries heat from one place to another.</a:t>
            </a:r>
          </a:p>
          <a:p>
            <a:r>
              <a:rPr lang="en-GB"/>
              <a:t>Key idea: Air conditioning works because refrigerant flows continuously through a closed loop, absorbing heat indoors and releasing it outdoors. Without proper fluid flow:</a:t>
            </a:r>
          </a:p>
          <a:p>
            <a:r>
              <a:rPr lang="en-GB"/>
              <a:t>Heat cannot be carried away</a:t>
            </a:r>
          </a:p>
          <a:p>
            <a:r>
              <a:rPr lang="en-GB"/>
              <a:t>Pressures become unbalanced</a:t>
            </a:r>
          </a:p>
          <a:p>
            <a:r>
              <a:rPr lang="en-GB"/>
              <a:t>The system can’t cool effectively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C3A31-9534-7D2A-CEEE-45724622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EC9AC-B3A2-13ED-CCEE-5E3DF5F85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18D66-27D8-115B-D245-F53A6841D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8764-00EC-C784-0916-8CDBE9DEE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3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80E2-EF9B-5273-5356-BEF512DA8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7ECDC-1F6B-3D5B-2E80-E9E748F74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883FF-115D-B8DF-90F0-C8FAAE3F7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D5B4A-1AC6-D11A-52BC-445AE057D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4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BF45E-1575-713D-815A-5BBA2E98A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B5946-7FE5-837B-50AB-34B4CAAB2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A6B72-7BBA-6AE7-7B5C-CE276F862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6A062-F4A4-AB12-F2E1-4DB95A7C8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7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6C2F0-DA5B-383D-AB61-38723B6CC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69A47-5814-C822-E1A1-07CBFE1B9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33B72-1A58-FFDD-2978-7424214B8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977D9-FDB7-DAD8-CD5E-C9675D59E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47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8C71B-C193-AE13-0BA4-AC2E2C503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80E9A-9F2D-9456-D88A-E7918ABD2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298B5-598A-9670-F1D0-64C3F0FB6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D000A-16AA-B315-F4FB-C7DBC36B9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7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B473-3C22-253C-F38B-131E84F0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CFA74-9489-E537-B515-8794F532F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973989-2045-3480-9C62-FF6B22453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6F50-6B53-CEDC-3C6F-F75310743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9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1721F-9F57-C10A-C6E3-EF19B836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2D1A5-A521-3020-0D1F-472554EC0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FC340-385B-799E-8EDE-9AA9BEC86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F43-80A1-9271-5984-7BB470303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269B3-E6A2-FC96-8AAA-B550B7AD5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3A517-5004-B1D1-B977-B753A96FB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D5E8F-741C-9C6D-9A61-5A144ECAF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9F885-92A4-C6D3-4FD7-6F490E609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34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86B4-D647-B840-DED9-799F1CC64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AFDD97-EB9B-8DC1-E702-0180F2B45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7CC69-7990-0EA2-7CE3-7BFC81A41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85AD1-638F-9038-1255-236A4FC1A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7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537B3-BC53-F898-47FB-F32B36D7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9A409-CDB2-0BAE-1518-833600023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0DFF9-C137-B54A-B32C-B1BAAF941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E66E1-B1A7-A4ED-B1C8-294BFBB53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3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B97F-B72E-C428-3054-97E4EEEB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CA64F-25BF-EFA8-EE0B-51CC8157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9C639-4BB5-1E68-546C-A56060F6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A0E3-3FBA-9B6C-1B6F-F7C6C19A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8EE1E-D281-40CE-F9CE-F9F227212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CD1D7-DAB4-E7EB-E9FA-B308D10C3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7EE12-1EEB-88F0-F23A-E13D202B0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E11E-79C9-ABB2-3373-18CA7F260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4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66332-4842-8557-D495-4645848F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1C048-8F99-5AE2-FD41-27EE40175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AD97C-5684-F857-E9BD-20423A256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4500A-DEA1-1564-E950-268C3C2FA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36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00770-3DAF-5478-359A-B1E94CF47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51894-06CC-6807-4D74-5B038D1C0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34D5D-3586-F039-3FCF-D72DFAD12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EA4EA-4BFF-8CEF-CA51-047FE6F67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2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6F29069-B9FD-1959-6FD8-FE0335A3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>
            <a:extLst>
              <a:ext uri="{FF2B5EF4-FFF2-40B4-BE49-F238E27FC236}">
                <a16:creationId xmlns:a16="http://schemas.microsoft.com/office/drawing/2014/main" id="{0D999237-4230-76BD-8AD6-8B345ABAA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See also: https://www.thermopedia.com/content/966/</a:t>
            </a:r>
            <a:endParaRPr sz="1200"/>
          </a:p>
        </p:txBody>
      </p:sp>
      <p:sp>
        <p:nvSpPr>
          <p:cNvPr id="65" name="Google Shape;65;p9:notes">
            <a:extLst>
              <a:ext uri="{FF2B5EF4-FFF2-40B4-BE49-F238E27FC236}">
                <a16:creationId xmlns:a16="http://schemas.microsoft.com/office/drawing/2014/main" id="{F0123B61-3706-476C-DC9B-120BBFB13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6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19F-5ED5-B246-5C94-83F14551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F7E6E-414F-7644-BD05-C9BD7241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D960C-36E5-4E8F-2606-FCD1E92E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Boyle’s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2DD8-A660-1868-F2C4-D23A8975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B4F41-7DAD-8D22-92FC-B80210454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876B8-5BCC-CB54-B0CF-34CF591AB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46667-7A63-9369-0889-FA9569901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138EE-6742-DB34-7D59-9DF3C78B9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EFD44-E91D-92FE-28E8-13AF78E53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0D789-1FD7-E0CA-D109-120DED0A5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C9A3F-FD73-1071-CAE6-187581637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29C7-6689-8EC4-F99C-254EB2611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3E8B-28DE-0363-1142-A7D6FC2C7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4E62C-FA5F-EF6B-4F37-23F4E37A7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D6B16-4349-0ED5-D93E-46C2AF213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ABB14-E6F9-FA06-7EFE-75317B2DD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8D79D-F0BA-BB10-6E91-1C180858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69D59-8B70-7968-465C-6922A3780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2E94D-8063-B380-B388-4E4BAAF66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54863-61AB-99CA-8CFF-AA56A7A2A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0E166-F77B-537B-B0EC-0D44CA97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B5747-6EEE-A0CA-61CC-84E444D0E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2260BB-D4F2-F705-A66C-F06799D20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FEBFF-7E89-ABF0-012A-FB6A434FC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7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>
  <p:cSld name="text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>
  <p:cSld name="text and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8280053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 preserve="1">
  <p:cSld name="blank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59172" y="1260476"/>
            <a:ext cx="8640958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00375"/>
              </a:lnSpc>
              <a:spcBef>
                <a:spcPts val="997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40695" algn="l">
              <a:lnSpc>
                <a:spcPct val="133833"/>
              </a:lnSpc>
              <a:spcBef>
                <a:spcPts val="997"/>
              </a:spcBef>
              <a:spcAft>
                <a:spcPts val="0"/>
              </a:spcAft>
              <a:buSzPts val="1800"/>
              <a:buChar char="•"/>
              <a:defRPr/>
            </a:lvl2pPr>
            <a:lvl3pPr marL="1362778" lvl="2" indent="-227130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/>
            </a:lvl3pPr>
            <a:lvl4pPr marL="1817037" lvl="3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800"/>
              <a:buChar char="•"/>
              <a:defRPr/>
            </a:lvl4pPr>
            <a:lvl5pPr marL="2271298" lvl="4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 preserve="1">
  <p:cSld name="image lef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2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60001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0837" tIns="45407" rIns="90837" bIns="45407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95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3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22"/>
            <a:ext cx="11628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7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 extrusionOk="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A red arrow pointing up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048" y="170589"/>
            <a:ext cx="591666" cy="4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A black and white logo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F11F9EB2-CBA3-538C-14CD-A9AF21E12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09574" y="67602"/>
            <a:ext cx="5709288" cy="5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207" tIns="45604" rIns="91207" bIns="45604" anchor="t" anchorCtr="0">
            <a:noAutofit/>
          </a:bodyPr>
          <a:lstStyle/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17013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 Level Technical Qualification in Building Services Engineering for Construction (Level 3)</a:t>
            </a:r>
          </a:p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Occupational Specialism: Air </a:t>
            </a:r>
            <a:r>
              <a:rPr kumimoji="0" lang="en-GB" sz="1391" b="1" i="0" u="none" strike="noStrike" kern="0" cap="none" spc="0" normalizeH="0" baseline="0" noProof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Conditioning Engineering</a:t>
            </a:r>
            <a:endParaRPr kumimoji="0" lang="en-GB" sz="104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F3C10D7-49C6-28D4-1BF4-21BCD7CDA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1" y="6344268"/>
            <a:ext cx="588541" cy="2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52C911-7D81-1845-9D20-613E63F035EB}" type="slidenum">
              <a:rPr kumimoji="0" lang="en-US" sz="1589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5" charset="0"/>
                <a:cs typeface="Arial" pitchFamily="-105" charset="0"/>
                <a:sym typeface="Arial"/>
              </a:rPr>
              <a:pPr marL="0" marR="0" lvl="0" indent="0" algn="l" defTabSz="908519" rtl="0" eaLnBrk="1" fontAlgn="auto" latinLnBrk="0" hangingPunct="1">
                <a:lnSpc>
                  <a:spcPct val="100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5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5" charset="0"/>
              <a:cs typeface="Arial" pitchFamily="-105" charset="0"/>
              <a:sym typeface="Arial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30EE36E-79AB-D61D-45C2-3483CEC0136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8542" y="161721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800000"/>
            <a:ext cx="10601276" cy="272086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Enginuity"/>
                <a:cs typeface="Arial"/>
              </a:rPr>
              <a:t>Occupational Specialism: Air Conditioning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K1.3 Scientific principles of air conditioning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Enginuity" pitchFamily="2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Enginuity"/>
                <a:cs typeface="Arial"/>
              </a:rPr>
              <a:t>PowerPoint 1.3d: Fluid flow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F3EAD-C7AC-5DAF-4D57-52AF311FA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69DACA-3C4B-D398-8ECA-B3C40E8F1BC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flow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C31A0-CB48-5868-958B-9EBC962A894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Air conditioning is basically refrigerant moving heat from indoors → outdoors.</a:t>
            </a:r>
          </a:p>
          <a:p>
            <a:r>
              <a:rPr lang="en-GB" dirty="0"/>
              <a:t>Refrigerant flow depends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compressor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metering device (TXV, capillary tube, EEV)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pipe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temperatures and pressures.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1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87D41-DF1C-A244-81A2-B2C3AD01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FA1CC5-6985-5902-5457-5A26ABC74EE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flow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A14CD-24C2-9429-7C13-CE94F04D1D23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Refrigerant flow fundamentals</a:t>
            </a:r>
          </a:p>
          <a:p>
            <a:pPr marL="514350" indent="-514350">
              <a:buAutoNum type="arabicPeriod"/>
            </a:pPr>
            <a:r>
              <a:rPr lang="en-GB" dirty="0"/>
              <a:t>Compressor → creates high-pressure refrigerant flow.</a:t>
            </a:r>
          </a:p>
          <a:p>
            <a:r>
              <a:rPr lang="en-GB" dirty="0"/>
              <a:t>It pumps refrigerant around the system:</a:t>
            </a:r>
          </a:p>
          <a:p>
            <a:r>
              <a:rPr lang="en-GB" dirty="0"/>
              <a:t>Low-pressure vapour enters</a:t>
            </a:r>
          </a:p>
          <a:p>
            <a:r>
              <a:rPr lang="en-GB" dirty="0"/>
              <a:t>High-pressure vapour exits</a:t>
            </a:r>
          </a:p>
          <a:p>
            <a:pPr>
              <a:spcAft>
                <a:spcPts val="600"/>
              </a:spcAft>
            </a:pPr>
            <a:r>
              <a:rPr lang="en-GB" dirty="0"/>
              <a:t>This pressure difference induces refrigerant flow, just like a pump.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5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B0862-2254-33AA-9E87-6C3F04A1F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EDE7E-EF2F-F9C7-51B4-A3C7279EF68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flow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2F67-4193-CAD9-FCBF-8695599B34D0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2. Metering device → controls refrigerant flow into the evaporator.</a:t>
            </a:r>
          </a:p>
          <a:p>
            <a:r>
              <a:rPr lang="en-GB" dirty="0"/>
              <a:t>It creates a sharp pressure drop from the high‑pressure liquid line into the low-pressure evaporator.</a:t>
            </a:r>
          </a:p>
          <a:p>
            <a:r>
              <a:rPr lang="en-GB" dirty="0"/>
              <a:t>If it’s restricted → low flow → coil freezes.</a:t>
            </a:r>
          </a:p>
          <a:p>
            <a:r>
              <a:rPr lang="en-GB" dirty="0"/>
              <a:t>If it’s overfeeding → liquid floodback → can destroy the compressor.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50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CBEE4-1C9C-7A0E-6BCF-2F36C5C4E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E7CD64-996D-8F92-60A4-C4EF362BF407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flow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43A92-3221-1FE9-C68B-BB2E6C73D896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3. Evaporator coil</a:t>
            </a:r>
          </a:p>
          <a:p>
            <a:r>
              <a:rPr lang="en-GB" dirty="0"/>
              <a:t>Warm indoor air blows over the cold coil → refrigerant absorbs heat and evaporates.</a:t>
            </a:r>
          </a:p>
          <a:p>
            <a:r>
              <a:rPr lang="en-GB" dirty="0"/>
              <a:t>Refrigerant must flow at the correct rate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prevent coil freezing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achieve proper superheat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ensure efficient cooling.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51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D7E1C-452A-6FD1-2C23-E529A27D1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8CC3B3-65FC-DB20-7414-14FB8BBBC59D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 flow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2957A-9166-3C52-728A-A5434BB1288A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4. Condenser coil</a:t>
            </a:r>
          </a:p>
          <a:p>
            <a:r>
              <a:rPr lang="en-GB" dirty="0"/>
              <a:t>Refrigerant releases heat outdoors.</a:t>
            </a:r>
          </a:p>
          <a:p>
            <a:r>
              <a:rPr lang="en-GB" dirty="0"/>
              <a:t>Proper flow ensures: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correct condensing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reduced compressor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efficient cooling.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6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D47FB-B623-F159-8F12-C9A631369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AC9DB-2BEE-828A-BA6A-4B8D57FFB4D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5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fluid flow problems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87BE5-30E2-544A-1714-7509E71F7B85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/>
              <a:t>Low airflow over evaporator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Dirty filters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Blocked return grilles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Undersized ductwork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Failed blower motor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   Excessive static pressure</a:t>
            </a:r>
            <a:br>
              <a:rPr lang="en-GB"/>
            </a:br>
            <a:r>
              <a:rPr lang="en-GB" b="1"/>
              <a:t>Refrigerant underflow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Low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Restriction in the liquid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TXV malfunction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Blocked filter-drier</a:t>
            </a:r>
          </a:p>
        </p:txBody>
      </p:sp>
    </p:spTree>
    <p:extLst>
      <p:ext uri="{BB962C8B-B14F-4D97-AF65-F5344CB8AC3E}">
        <p14:creationId xmlns:p14="http://schemas.microsoft.com/office/powerpoint/2010/main" val="405198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5F85-925F-7B4C-6315-B5FFC288F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DE1E17-348F-4B60-1767-70E59F29FD73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5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fluid flow problems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BA5EC-0BE7-BBB7-E3E7-CF6C9076AA01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/>
              <a:t>Refrigerant overflow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Overcharged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Oversized TXV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Flooded evaporator</a:t>
            </a:r>
          </a:p>
          <a:p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2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E1586-4135-3E7A-1FFD-325C2D983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84EBE2-5067-7318-61C4-4109B4737E0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fluid flow matters in 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AC908-10E0-07D7-B393-66252E70A5CA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Proper fluid flow ensures: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maximum cooling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energy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lower electricity bills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quiet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longer equipment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better humidity control.</a:t>
            </a:r>
          </a:p>
        </p:txBody>
      </p:sp>
    </p:spTree>
    <p:extLst>
      <p:ext uri="{BB962C8B-B14F-4D97-AF65-F5344CB8AC3E}">
        <p14:creationId xmlns:p14="http://schemas.microsoft.com/office/powerpoint/2010/main" val="311517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0A12B-3D8B-16B5-AC4F-2BEF955AB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A3699-2AB6-3600-2339-9306A1320DF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characteristics in AC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58A48-B403-BB70-D851-350BD381BA73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11540452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In air conditioning systems, pipes carry refrigerant and drain condensate.</a:t>
            </a:r>
          </a:p>
          <a:p>
            <a:pPr>
              <a:spcAft>
                <a:spcPts val="600"/>
              </a:spcAft>
            </a:pPr>
            <a:r>
              <a:rPr lang="en-GB" dirty="0"/>
              <a:t>The performance, efficiency, and reliability of an AC system depend heavily on the correct pipe:</a:t>
            </a:r>
          </a:p>
          <a:p>
            <a:pPr>
              <a:spcAft>
                <a:spcPts val="600"/>
              </a:spcAft>
            </a:pPr>
            <a:r>
              <a:rPr lang="en-GB" dirty="0"/>
              <a:t>• diameter</a:t>
            </a:r>
          </a:p>
          <a:p>
            <a:pPr>
              <a:spcAft>
                <a:spcPts val="600"/>
              </a:spcAft>
            </a:pPr>
            <a:r>
              <a:rPr lang="en-GB" dirty="0"/>
              <a:t>• length</a:t>
            </a:r>
          </a:p>
          <a:p>
            <a:pPr>
              <a:spcAft>
                <a:spcPts val="600"/>
              </a:spcAft>
            </a:pPr>
            <a:r>
              <a:rPr lang="en-GB" dirty="0"/>
              <a:t>• bends</a:t>
            </a:r>
          </a:p>
          <a:p>
            <a:pPr>
              <a:spcAft>
                <a:spcPts val="600"/>
              </a:spcAft>
            </a:pPr>
            <a:r>
              <a:rPr lang="en-GB" dirty="0"/>
              <a:t>• fittings</a:t>
            </a:r>
          </a:p>
          <a:p>
            <a:pPr>
              <a:spcAft>
                <a:spcPts val="600"/>
              </a:spcAft>
            </a:pPr>
            <a:r>
              <a:rPr lang="en-GB" dirty="0"/>
              <a:t>• orientation </a:t>
            </a:r>
          </a:p>
          <a:p>
            <a:pPr>
              <a:spcAft>
                <a:spcPts val="600"/>
              </a:spcAft>
            </a:pPr>
            <a:r>
              <a:rPr lang="en-GB" dirty="0"/>
              <a:t>• equation of continuity.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322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0AF3-300D-3F14-6FA5-A9C512F1E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7EB227-B6CD-56D3-F239-B5B2B8AF64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pipes used in AC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D217A-2125-2C67-8081-841D3342256A}"/>
              </a:ext>
            </a:extLst>
          </p:cNvPr>
          <p:cNvSpPr txBox="1">
            <a:spLocks/>
          </p:cNvSpPr>
          <p:nvPr/>
        </p:nvSpPr>
        <p:spPr>
          <a:xfrm>
            <a:off x="393051" y="1722931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b="1" dirty="0"/>
              <a:t>Refrigerant pipes (Copper)</a:t>
            </a:r>
          </a:p>
          <a:p>
            <a:pPr>
              <a:spcAft>
                <a:spcPts val="600"/>
              </a:spcAft>
            </a:pPr>
            <a:r>
              <a:rPr lang="en-GB" dirty="0"/>
              <a:t>Used to carry refrigerant between: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indoor unit (evaporator)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outdoor unit (condenser)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expansion devices.</a:t>
            </a:r>
          </a:p>
          <a:p>
            <a:pPr>
              <a:spcAft>
                <a:spcPts val="600"/>
              </a:spcAft>
            </a:pPr>
            <a:r>
              <a:rPr lang="en-GB" dirty="0"/>
              <a:t>Characteristics: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made of copper, typically ACR (air conditioning &amp; refrigeration) grade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cleaned, dehydrated, nitrogen‑charged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soft-drawn (annealed) or hard-drawn copper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designed to handle high pressures (especially with R410A and R32 systems).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D46F-8CD0-B5ED-A7FC-600A62F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2F292-81E7-34FC-A0FB-CEFAF614B04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Enginuity" pitchFamily="2" charset="-128"/>
                <a:ea typeface="Enginuity" pitchFamily="2" charset="-128"/>
                <a:cs typeface="+mj-cs"/>
              </a:defRPr>
            </a:lvl1pPr>
          </a:lstStyle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3C3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37B8-0138-0DD3-F2FE-EBAF279079A1}"/>
              </a:ext>
            </a:extLst>
          </p:cNvPr>
          <p:cNvSpPr/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rPr>
              <a:t>By the end of this session, you should be able to: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Understand</a:t>
            </a:r>
            <a:r>
              <a:rPr lang="en-GB" sz="2400" dirty="0"/>
              <a:t> and </a:t>
            </a:r>
            <a:r>
              <a:rPr lang="en-GB" sz="2400" b="1" dirty="0"/>
              <a:t>apply</a:t>
            </a:r>
            <a:r>
              <a:rPr lang="en-GB" sz="2400" dirty="0"/>
              <a:t> the principles of fluid flow.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Understand</a:t>
            </a:r>
            <a:r>
              <a:rPr lang="en-GB" sz="2400" dirty="0"/>
              <a:t> pipe characteristics.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Demonstrate</a:t>
            </a:r>
            <a:r>
              <a:rPr lang="en-GB" sz="2400" dirty="0"/>
              <a:t> the impact on system performance.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571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4FF96-3A64-4B27-396C-30C48D8E4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CB40AF-C1B9-5B7A-D1F5-E9D9DA011CD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pipes used in AC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3511A-66BF-CB4C-DDB6-E078B7B1FC3F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2. Condensate drain pipes (Plastic or copper)</a:t>
            </a:r>
          </a:p>
          <a:p>
            <a:pPr>
              <a:spcAft>
                <a:spcPts val="600"/>
              </a:spcAft>
            </a:pPr>
            <a:r>
              <a:rPr lang="en-GB" dirty="0"/>
              <a:t>Carry water removed from indoor air.</a:t>
            </a:r>
          </a:p>
          <a:p>
            <a:r>
              <a:rPr lang="en-GB" dirty="0"/>
              <a:t>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PVC or ABS plastics are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low‑pressure, gravity‑drained or pump-assisted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must be properly sloped to prevent blockages.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7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9CE62-EF60-13B4-A5DE-6474F93F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CDF8E-889F-CD0E-6903-D66421BCFCA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sizing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AE1EC-A668-E25C-296F-E0B111FCFBA4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368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DA9CF-1DCB-BEE6-D381-D0DFB0864511}"/>
              </a:ext>
            </a:extLst>
          </p:cNvPr>
          <p:cNvSpPr txBox="1">
            <a:spLocks/>
          </p:cNvSpPr>
          <p:nvPr/>
        </p:nvSpPr>
        <p:spPr>
          <a:xfrm>
            <a:off x="360000" y="1502117"/>
            <a:ext cx="10148974" cy="4623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sz="2400" dirty="0"/>
              <a:t>Correct pipe sizing ensures: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proper refrigerant velocity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oil returns to the compressor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stable cooling performance.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/>
              <a:t>Diameter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sz="2400" dirty="0"/>
              <a:t>Typical sizes: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Liquid line: smaller diameter (e.g. 1/4", 3/8")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Suction line: larger diameter (e.g. 1/2", 5/8", 7/8")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If suction line is too small → high pressure drop, reduced cooling.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If suction line is too large → poor oil return, compressor damage.</a:t>
            </a:r>
          </a:p>
        </p:txBody>
      </p:sp>
    </p:spTree>
    <p:extLst>
      <p:ext uri="{BB962C8B-B14F-4D97-AF65-F5344CB8AC3E}">
        <p14:creationId xmlns:p14="http://schemas.microsoft.com/office/powerpoint/2010/main" val="4116895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92D9C-8BAB-76B2-9B18-53431FA39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488FD-A97B-FBF8-C751-8BDD02449E4B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sizing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length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374DC-67E7-852B-9E49-3D333A8B75F5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906A4-5B11-4564-6473-B30EA1933326}"/>
              </a:ext>
            </a:extLst>
          </p:cNvPr>
          <p:cNvSpPr txBox="1">
            <a:spLocks/>
          </p:cNvSpPr>
          <p:nvPr/>
        </p:nvSpPr>
        <p:spPr>
          <a:xfrm>
            <a:off x="360001" y="1601269"/>
            <a:ext cx="10148974" cy="385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b="1" dirty="0"/>
              <a:t>Length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Longer pipes = more friction = reduced performance.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Manufacturers specify: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maximum pipe lengths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maximum vertical rises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maximum bends/elbows.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Every elbow, tee, and fitting increases the equivalent pipe length.</a:t>
            </a:r>
          </a:p>
        </p:txBody>
      </p:sp>
    </p:spTree>
    <p:extLst>
      <p:ext uri="{BB962C8B-B14F-4D97-AF65-F5344CB8AC3E}">
        <p14:creationId xmlns:p14="http://schemas.microsoft.com/office/powerpoint/2010/main" val="4288228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01EBA-4A9A-FD11-3F04-9B6FB9414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ED4D4D-743E-0D5F-A75E-DD0F2C5C72E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construction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0042-67F6-F729-1EAF-1993D7E34600}"/>
              </a:ext>
            </a:extLst>
          </p:cNvPr>
          <p:cNvSpPr txBox="1">
            <a:spLocks/>
          </p:cNvSpPr>
          <p:nvPr/>
        </p:nvSpPr>
        <p:spPr>
          <a:xfrm>
            <a:off x="360000" y="1760291"/>
            <a:ext cx="11658739" cy="4693518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A4FAA-1232-2F58-40BD-BD2FBC408C0A}"/>
              </a:ext>
            </a:extLst>
          </p:cNvPr>
          <p:cNvSpPr txBox="1">
            <a:spLocks/>
          </p:cNvSpPr>
          <p:nvPr/>
        </p:nvSpPr>
        <p:spPr>
          <a:xfrm>
            <a:off x="360001" y="1641025"/>
            <a:ext cx="11209148" cy="497892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b="1"/>
              <a:t>Bends</a:t>
            </a:r>
          </a:p>
          <a:p>
            <a:pPr>
              <a:lnSpc>
                <a:spcPct val="110000"/>
              </a:lnSpc>
            </a:pPr>
            <a:r>
              <a:rPr lang="en-GB" sz="2400"/>
              <a:t>Every bend in a pipe creates: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/>
              <a:t>friction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/>
              <a:t>turbulence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/>
              <a:t>pressure loss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/>
              <a:t>reduced refrigerant velocity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/>
              <a:t>possible oil retention issues</a:t>
            </a:r>
          </a:p>
          <a:p>
            <a:pPr>
              <a:lnSpc>
                <a:spcPct val="110000"/>
              </a:lnSpc>
            </a:pPr>
            <a:endParaRPr lang="en-GB" sz="2400"/>
          </a:p>
          <a:p>
            <a:pPr>
              <a:lnSpc>
                <a:spcPct val="110000"/>
              </a:lnSpc>
            </a:pPr>
            <a:endParaRPr lang="en-GB" sz="2400"/>
          </a:p>
          <a:p>
            <a:pPr>
              <a:lnSpc>
                <a:spcPct val="110000"/>
              </a:lnSpc>
            </a:pPr>
            <a:endParaRPr lang="en-GB" sz="2400"/>
          </a:p>
          <a:p>
            <a:pPr>
              <a:lnSpc>
                <a:spcPct val="110000"/>
              </a:lnSpc>
            </a:pPr>
            <a:endParaRPr lang="en-GB" sz="2400"/>
          </a:p>
          <a:p>
            <a:pPr>
              <a:lnSpc>
                <a:spcPct val="110000"/>
              </a:lnSpc>
            </a:pPr>
            <a:endParaRPr lang="en-GB" sz="2400"/>
          </a:p>
          <a:p>
            <a:pPr>
              <a:lnSpc>
                <a:spcPct val="110000"/>
              </a:lnSpc>
            </a:pPr>
            <a:endParaRPr lang="en-GB" sz="2400"/>
          </a:p>
          <a:p>
            <a:pPr>
              <a:lnSpc>
                <a:spcPct val="110000"/>
              </a:lnSpc>
            </a:pPr>
            <a:r>
              <a:rPr lang="en-GB" sz="2400"/>
              <a:t>Incorrect bends can lead to system faults such as: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/>
              <a:t>reduced cooling capacity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/>
              <a:t>compressor overheating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/>
              <a:t>oil not returning to the compressor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/>
              <a:t>refrigerant starvation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/>
              <a:t>blocked condensate flow</a:t>
            </a:r>
          </a:p>
        </p:txBody>
      </p:sp>
    </p:spTree>
    <p:extLst>
      <p:ext uri="{BB962C8B-B14F-4D97-AF65-F5344CB8AC3E}">
        <p14:creationId xmlns:p14="http://schemas.microsoft.com/office/powerpoint/2010/main" val="1655143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49551-B506-9F3B-AB03-98C9C283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8F63CF-F687-FFA9-4D0C-6535D0FC0A5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construction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A68AA-276D-EEF3-3267-598EC622162C}"/>
              </a:ext>
            </a:extLst>
          </p:cNvPr>
          <p:cNvSpPr txBox="1">
            <a:spLocks/>
          </p:cNvSpPr>
          <p:nvPr/>
        </p:nvSpPr>
        <p:spPr>
          <a:xfrm>
            <a:off x="360000" y="1760291"/>
            <a:ext cx="11658739" cy="4693518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2D8DC-1180-D997-5B2C-BDDA6826F02D}"/>
              </a:ext>
            </a:extLst>
          </p:cNvPr>
          <p:cNvSpPr txBox="1">
            <a:spLocks/>
          </p:cNvSpPr>
          <p:nvPr/>
        </p:nvSpPr>
        <p:spPr>
          <a:xfrm>
            <a:off x="360000" y="1641025"/>
            <a:ext cx="11658739" cy="433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/>
              <a:t>How bends affect refrigerant flow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GB" sz="2400"/>
              <a:t>Equivalent length increase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Every bend adds “equivalent length” to the total pipe run.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Typical equivalent lengths: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/>
              <a:t>90° bend: 1–2 m equivalent length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/>
              <a:t>45° bend: 0.5–1 m equivalent length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/>
              <a:t>More length = more friction = reduced refrigerant flow.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49426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809F9-85BE-3CDE-E380-E5E474A47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4442C2-43E4-7716-7D31-3F902EA45B2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construction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FCA8D-4322-0506-A489-BD81113C82CE}"/>
              </a:ext>
            </a:extLst>
          </p:cNvPr>
          <p:cNvSpPr txBox="1">
            <a:spLocks/>
          </p:cNvSpPr>
          <p:nvPr/>
        </p:nvSpPr>
        <p:spPr>
          <a:xfrm>
            <a:off x="360000" y="1760291"/>
            <a:ext cx="11658739" cy="4693518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1EC56-79D4-D080-F391-9FB4E28573FF}"/>
              </a:ext>
            </a:extLst>
          </p:cNvPr>
          <p:cNvSpPr txBox="1">
            <a:spLocks/>
          </p:cNvSpPr>
          <p:nvPr/>
        </p:nvSpPr>
        <p:spPr>
          <a:xfrm>
            <a:off x="360000" y="1641025"/>
            <a:ext cx="11658739" cy="288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2. Pressure drop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Sharp bends create turbulence.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This causes: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higher pressure drop in suction and liquid lines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reduced mass flow of refrigerant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poor system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2337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4BE69-2A58-E3FE-32CC-A3370213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63D9AB-F1F3-6D47-5398-76AA1AEAEDD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construction </a:t>
            </a: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F2447-ED07-2C09-92ED-0C0FE708142B}"/>
              </a:ext>
            </a:extLst>
          </p:cNvPr>
          <p:cNvSpPr txBox="1">
            <a:spLocks/>
          </p:cNvSpPr>
          <p:nvPr/>
        </p:nvSpPr>
        <p:spPr>
          <a:xfrm>
            <a:off x="360000" y="1760291"/>
            <a:ext cx="11658739" cy="4693518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982D2-A6F5-4DD2-36AA-C5B1743540B4}"/>
              </a:ext>
            </a:extLst>
          </p:cNvPr>
          <p:cNvSpPr txBox="1">
            <a:spLocks/>
          </p:cNvSpPr>
          <p:nvPr/>
        </p:nvSpPr>
        <p:spPr>
          <a:xfrm>
            <a:off x="328886" y="1587470"/>
            <a:ext cx="11658739" cy="452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3. Oil return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Oil travels with refrigerant at specific velocities.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Bends affect this by: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slowing velocity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allowing oil to pool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causing compressor oil starvation.</a:t>
            </a:r>
          </a:p>
          <a:p>
            <a:pPr>
              <a:lnSpc>
                <a:spcPct val="110000"/>
              </a:lnSpc>
            </a:pPr>
            <a:r>
              <a:rPr lang="en-GB" sz="2400" b="1" dirty="0"/>
              <a:t>Common problems caused by incorrect pipe bends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Kinked pipes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Too many 90° bends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Bends too sharp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Improper oil traps (U-bends).</a:t>
            </a:r>
          </a:p>
        </p:txBody>
      </p:sp>
    </p:spTree>
    <p:extLst>
      <p:ext uri="{BB962C8B-B14F-4D97-AF65-F5344CB8AC3E}">
        <p14:creationId xmlns:p14="http://schemas.microsoft.com/office/powerpoint/2010/main" val="3256975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DEC50-3A19-DC82-125A-9040ECE27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D99920-3FC2-F31D-8BDD-A89D3CD845D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fittings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9D7A2-EC90-50F2-B3B8-45645F250609}"/>
              </a:ext>
            </a:extLst>
          </p:cNvPr>
          <p:cNvSpPr txBox="1">
            <a:spLocks/>
          </p:cNvSpPr>
          <p:nvPr/>
        </p:nvSpPr>
        <p:spPr>
          <a:xfrm>
            <a:off x="360000" y="1853056"/>
            <a:ext cx="10838087" cy="255377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Air conditioning (AC) systems use a variety of pipe fittings to connect, route, and control the flow of refrigerant and condensate drainage.</a:t>
            </a:r>
          </a:p>
          <a:p>
            <a:pPr>
              <a:spcAft>
                <a:spcPts val="600"/>
              </a:spcAft>
            </a:pPr>
            <a:r>
              <a:rPr lang="en-GB" dirty="0"/>
              <a:t>The correct selection and installation of fittings affects: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refrigerant flow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pressure drop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oil return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system reliability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efficiency and performance.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59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EFF4-3FF1-49B4-81BF-614BE2E5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4FA126-A59A-7E51-4320-1327E433413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fittings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9BC8A-EF3B-7E4F-CDBE-BB4418E8AE22}"/>
              </a:ext>
            </a:extLst>
          </p:cNvPr>
          <p:cNvSpPr txBox="1">
            <a:spLocks/>
          </p:cNvSpPr>
          <p:nvPr/>
        </p:nvSpPr>
        <p:spPr>
          <a:xfrm>
            <a:off x="360000" y="1618331"/>
            <a:ext cx="11076625" cy="255377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/>
              <a:t>Summary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6EA11-34A7-9083-0451-295CAEE7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24" y="2054087"/>
            <a:ext cx="9575975" cy="395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45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3E3A9-6CA7-8A21-4B6E-80B05D98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C0723-2F49-ED13-579F-3A51BDA1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533" y="1520302"/>
            <a:ext cx="6547671" cy="4365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A6E0DE-83A9-7637-8615-B64B3B90220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fittings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D72AE-04BF-9E6D-AF56-A5B3C5328DB2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885134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72E33-E994-F899-16F0-59DD70A4F4E0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/>
              <a:t>Pipe fittings in air conditioning systems</a:t>
            </a:r>
          </a:p>
          <a:p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5738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3" defTabSz="914400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 What do you already know?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7D58-0AED-D289-8943-AAA941241C8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02604-0EC0-83C3-8848-C0D88EFE009B}"/>
              </a:ext>
            </a:extLst>
          </p:cNvPr>
          <p:cNvSpPr txBox="1"/>
          <p:nvPr/>
        </p:nvSpPr>
        <p:spPr>
          <a:xfrm>
            <a:off x="359999" y="1800049"/>
            <a:ext cx="9923687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Work in pairs to answer the question: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does fluid flow inside the pipes and coils of an air conditioning system help move heat from indoors to outdoors?</a:t>
            </a:r>
          </a:p>
          <a:p>
            <a:endParaRPr lang="en-GB" dirty="0"/>
          </a:p>
          <a:p>
            <a:r>
              <a:rPr lang="en-GB" dirty="0"/>
              <a:t>Think about the different components in an air conditioning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evaporator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condenser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expansion device.</a:t>
            </a:r>
          </a:p>
        </p:txBody>
      </p:sp>
    </p:spTree>
    <p:extLst>
      <p:ext uri="{BB962C8B-B14F-4D97-AF65-F5344CB8AC3E}">
        <p14:creationId xmlns:p14="http://schemas.microsoft.com/office/powerpoint/2010/main" val="963223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814A-3F3F-98E4-33CB-D08F4821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E4DC27-2D19-9BE3-16EB-46AAAD0759B6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37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C1DD8-4ED1-A549-7C31-E675141F2AD2}"/>
              </a:ext>
            </a:extLst>
          </p:cNvPr>
          <p:cNvSpPr txBox="1"/>
          <p:nvPr/>
        </p:nvSpPr>
        <p:spPr>
          <a:xfrm>
            <a:off x="361122" y="1618331"/>
            <a:ext cx="10916478" cy="426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How pipes are positioned, angled, sloped, and routed determines how effectively refrigerant and condensate move through the system.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Poor pipe orientation can cause: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oil trapping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loss of refrigerant flow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compressor failure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water leaks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reduced cooling capacity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noise and vibration.</a:t>
            </a:r>
          </a:p>
        </p:txBody>
      </p:sp>
    </p:spTree>
    <p:extLst>
      <p:ext uri="{BB962C8B-B14F-4D97-AF65-F5344CB8AC3E}">
        <p14:creationId xmlns:p14="http://schemas.microsoft.com/office/powerpoint/2010/main" val="755990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00F55-8EF6-FBC1-4942-8889B46CB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8C8EC2-AD74-1342-22D6-F22F8A6C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284" y="1868557"/>
            <a:ext cx="7015991" cy="3948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F02D5D-C7DB-89B3-D5E6-0E45A7720631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37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B0C83-0742-B8BC-955E-EF6C21E5F4B7}"/>
              </a:ext>
            </a:extLst>
          </p:cNvPr>
          <p:cNvSpPr txBox="1"/>
          <p:nvPr/>
        </p:nvSpPr>
        <p:spPr>
          <a:xfrm>
            <a:off x="361122" y="1618331"/>
            <a:ext cx="10916478" cy="837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Correct pipe slopes for refrigerant piping (oil return) and condensate drainage.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18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F989-308A-D650-EF97-21C9C9FEA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ED419F-694D-8D84-394F-B9FA73EED97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orientation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C464B-D0E9-ADB2-304B-18DF27B4C969}"/>
              </a:ext>
            </a:extLst>
          </p:cNvPr>
          <p:cNvSpPr txBox="1">
            <a:spLocks/>
          </p:cNvSpPr>
          <p:nvPr/>
        </p:nvSpPr>
        <p:spPr>
          <a:xfrm>
            <a:off x="360000" y="1760292"/>
            <a:ext cx="11658739" cy="3885134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EC55F-3D20-ECCE-2FBD-58346E5D7B3E}"/>
              </a:ext>
            </a:extLst>
          </p:cNvPr>
          <p:cNvSpPr txBox="1"/>
          <p:nvPr/>
        </p:nvSpPr>
        <p:spPr>
          <a:xfrm>
            <a:off x="359999" y="1620000"/>
            <a:ext cx="9340591" cy="832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Consequences of incorrect orientation</a:t>
            </a:r>
          </a:p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E0BA8-EB0E-5399-D474-A947F3CDA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45" y="2115325"/>
            <a:ext cx="9031934" cy="38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8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4C4AE-6CB4-1CC5-5625-215032BA0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8D13A0-29CA-9F1E-8641-2EBC1C18A3D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 of continuity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1A63B-1805-1ACA-69A9-80FC23DC1FEE}"/>
              </a:ext>
            </a:extLst>
          </p:cNvPr>
          <p:cNvSpPr txBox="1">
            <a:spLocks/>
          </p:cNvSpPr>
          <p:nvPr/>
        </p:nvSpPr>
        <p:spPr>
          <a:xfrm>
            <a:off x="328886" y="1620000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>
              <a:spcAft>
                <a:spcPts val="0"/>
              </a:spcAft>
            </a:pPr>
            <a:r>
              <a:rPr lang="en-GB" dirty="0"/>
              <a:t>The Equation of Continuity is a fundamental fluid‑flow principle that applies directly to airflow in ducts and refrigerant flow in pipes.</a:t>
            </a:r>
          </a:p>
          <a:p>
            <a:pPr>
              <a:spcAft>
                <a:spcPts val="0"/>
              </a:spcAft>
            </a:pPr>
            <a:r>
              <a:rPr lang="en-GB" dirty="0"/>
              <a:t>It expresses mass conservation:</a:t>
            </a:r>
          </a:p>
          <a:p>
            <a:pPr>
              <a:spcAft>
                <a:spcPts val="0"/>
              </a:spcAft>
            </a:pPr>
            <a:r>
              <a:rPr lang="en-GB" dirty="0"/>
              <a:t>				A₁V₁ = A₂V₂</a:t>
            </a:r>
          </a:p>
          <a:p>
            <a:pPr>
              <a:spcAft>
                <a:spcPts val="0"/>
              </a:spcAft>
            </a:pPr>
            <a:r>
              <a:rPr lang="en-GB" dirty="0"/>
              <a:t>Where: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 = cross‑sectional area of the duct or pipe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V = fluid velocity</a:t>
            </a:r>
          </a:p>
          <a:p>
            <a:pPr>
              <a:spcAft>
                <a:spcPts val="0"/>
              </a:spcAft>
            </a:pPr>
            <a:r>
              <a:rPr lang="en-GB" dirty="0"/>
              <a:t>This means: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if the duct/pipe gets </a:t>
            </a:r>
            <a:r>
              <a:rPr lang="en-GB" b="1" dirty="0"/>
              <a:t>smaller</a:t>
            </a:r>
            <a:r>
              <a:rPr lang="en-GB" dirty="0"/>
              <a:t>, velocity </a:t>
            </a:r>
            <a:r>
              <a:rPr lang="en-GB" b="1" dirty="0"/>
              <a:t>increases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if the duct/pipe gets </a:t>
            </a:r>
            <a:r>
              <a:rPr lang="en-GB" b="1" dirty="0"/>
              <a:t>larger</a:t>
            </a:r>
            <a:r>
              <a:rPr lang="en-GB" dirty="0"/>
              <a:t>, velocity </a:t>
            </a:r>
            <a:r>
              <a:rPr lang="en-GB" b="1" dirty="0"/>
              <a:t>decreases</a:t>
            </a:r>
          </a:p>
          <a:p>
            <a:pPr>
              <a:spcAft>
                <a:spcPts val="0"/>
              </a:spcAft>
            </a:pPr>
            <a:r>
              <a:rPr lang="en-GB" dirty="0"/>
              <a:t>Air and refrigerant behave the same way.</a:t>
            </a:r>
          </a:p>
        </p:txBody>
      </p:sp>
    </p:spTree>
    <p:extLst>
      <p:ext uri="{BB962C8B-B14F-4D97-AF65-F5344CB8AC3E}">
        <p14:creationId xmlns:p14="http://schemas.microsoft.com/office/powerpoint/2010/main" val="1239293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88719E-6945-9A1B-B6CF-DBCA40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E75B0-4842-7F3F-C7B3-18D0BBD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continuity is essential in air 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1A674-E12E-1A41-9646-1EBFD42B0554}"/>
              </a:ext>
            </a:extLst>
          </p:cNvPr>
          <p:cNvSpPr txBox="1">
            <a:spLocks/>
          </p:cNvSpPr>
          <p:nvPr/>
        </p:nvSpPr>
        <p:spPr>
          <a:xfrm>
            <a:off x="359172" y="1605534"/>
            <a:ext cx="11658739" cy="447673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b="1" dirty="0"/>
              <a:t>Airflow: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determines correct CFM/L/S delivery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impacts static pressure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affects comfort and noise levels.</a:t>
            </a:r>
            <a:br>
              <a:rPr lang="en-GB" dirty="0"/>
            </a:br>
            <a:endParaRPr lang="en-GB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b="1" dirty="0"/>
              <a:t>Refrigerant flow: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affects cooling capacity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controls evaporator performance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ensures the compressor receives oil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prevents liquid floodback and overheating.</a:t>
            </a:r>
          </a:p>
        </p:txBody>
      </p:sp>
    </p:spTree>
    <p:extLst>
      <p:ext uri="{BB962C8B-B14F-4D97-AF65-F5344CB8AC3E}">
        <p14:creationId xmlns:p14="http://schemas.microsoft.com/office/powerpoint/2010/main" val="2303274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4596-EC7B-E381-8888-F989C075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0F0D6-9D3A-68F3-A274-6E916DE05DB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reducing a pipe diameter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A6058-7700-99ED-36AE-F2715D92342F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400"/>
              </a:spcAft>
              <a:buAutoNum type="arabicPeriod"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272FD-7BA3-8452-4893-B66FC252F3CE}"/>
              </a:ext>
            </a:extLst>
          </p:cNvPr>
          <p:cNvSpPr txBox="1"/>
          <p:nvPr/>
        </p:nvSpPr>
        <p:spPr>
          <a:xfrm>
            <a:off x="359999" y="1620000"/>
            <a:ext cx="11116383" cy="385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A duct is reduced in diameter from 400 mm to 200 mm.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Since the area decreases by a factor of 4: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velocity increases ×4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noise increases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pressure drop increases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fan load increases.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dirty="0"/>
              <a:t>This is exactly what continuity predicts.</a:t>
            </a:r>
          </a:p>
        </p:txBody>
      </p:sp>
    </p:spTree>
    <p:extLst>
      <p:ext uri="{BB962C8B-B14F-4D97-AF65-F5344CB8AC3E}">
        <p14:creationId xmlns:p14="http://schemas.microsoft.com/office/powerpoint/2010/main" val="912892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6E9D5-B03F-190F-19AC-F65E67585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65E1-D639-6710-9034-3364444E62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8090E-8FA3-327C-7B31-307339F4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800000"/>
            <a:ext cx="11136250" cy="4340786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principles of fluid flow.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pipe characteristics.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Demonstrate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impact on system performance.</a:t>
            </a:r>
          </a:p>
          <a:p>
            <a:pPr marL="0" indent="0">
              <a:lnSpc>
                <a:spcPct val="90000"/>
              </a:lnSpc>
              <a:spcBef>
                <a:spcPts val="1330"/>
              </a:spcBef>
            </a:pPr>
            <a:endParaRPr lang="en-GB" sz="2660" dirty="0"/>
          </a:p>
        </p:txBody>
      </p:sp>
    </p:spTree>
    <p:extLst>
      <p:ext uri="{BB962C8B-B14F-4D97-AF65-F5344CB8AC3E}">
        <p14:creationId xmlns:p14="http://schemas.microsoft.com/office/powerpoint/2010/main" val="3101907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A263D-E434-EDCC-27AC-438D9B696266}"/>
              </a:ext>
            </a:extLst>
          </p:cNvPr>
          <p:cNvSpPr txBox="1">
            <a:spLocks/>
          </p:cNvSpPr>
          <p:nvPr/>
        </p:nvSpPr>
        <p:spPr>
          <a:xfrm>
            <a:off x="2519362" y="1117301"/>
            <a:ext cx="7200899" cy="8092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indent="0" algn="ctr"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>
                <a:solidFill>
                  <a:srgbClr val="3C3AFF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AC775-3D3F-0BAB-9DB3-DC4B46F6EACD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C044-433B-AC1A-EEA5-3602080D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B886A-83F2-89B9-0663-728D3885C0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F813F-F81F-25BF-0C6E-E5D007E9DCCD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10586296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/>
              <a:t>Air conditioning systems rely heavily on how air flows (in ducts) and how refrigerant flows (inside the refrigeration circuit).</a:t>
            </a:r>
          </a:p>
          <a:p>
            <a:r>
              <a:rPr lang="en-GB"/>
              <a:t>Both are essential to cooling performance, efficiency, and comfort.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Airflow = pressure + duct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Fans move air; pumps move chilled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Too much resistance → low air changes</a:t>
            </a:r>
          </a:p>
          <a:p>
            <a:r>
              <a:rPr lang="en-GB"/>
              <a:t>.</a:t>
            </a:r>
          </a:p>
          <a:p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1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</a:rPr>
              <a:t>Airflow in air conditioning systems</a:t>
            </a:r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5D8B-0098-6033-65D6-2A5EEB12D95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AC units move heat using air.</a:t>
            </a:r>
          </a:p>
          <a:p>
            <a:r>
              <a:rPr lang="en-GB" dirty="0"/>
              <a:t>Understanding air flow is essential because: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too little airflow = freezing coils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too much airflow = poor dehumidification and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correct airflow = peak performance and comfort.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7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F8516-AED6-3749-2AD8-CE54EEC1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3AC7DC-3D16-1F6F-B236-94A697DF8BC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Airflow in air conditioning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93502-6251-289E-A641-6B40337652D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How airflow works</a:t>
            </a:r>
            <a:r>
              <a:rPr lang="en-GB" dirty="0"/>
              <a:t>: Fans create pressure differences.</a:t>
            </a:r>
          </a:p>
          <a:p>
            <a:r>
              <a:rPr lang="en-GB" dirty="0"/>
              <a:t>The blower fan in an air handling unit (AHU) or indoor AC unit does two things: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suction side: pulls warm return air through the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discharge side: pushes air across the evaporator coil and into supply ducts.</a:t>
            </a:r>
          </a:p>
          <a:p>
            <a:endParaRPr lang="en-GB" dirty="0"/>
          </a:p>
          <a:p>
            <a:r>
              <a:rPr lang="en-GB" dirty="0"/>
              <a:t>Air flows from high pressure → low pressure</a:t>
            </a:r>
          </a:p>
        </p:txBody>
      </p:sp>
    </p:spTree>
    <p:extLst>
      <p:ext uri="{BB962C8B-B14F-4D97-AF65-F5344CB8AC3E}">
        <p14:creationId xmlns:p14="http://schemas.microsoft.com/office/powerpoint/2010/main" val="31110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27C7-AF25-21AB-2424-4037C985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2512-1D8A-6A97-D842-CB9BC5C033E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Airflow in air conditioning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B2902-CB64-0C69-5FF4-B3C3331F6F12}"/>
              </a:ext>
            </a:extLst>
          </p:cNvPr>
          <p:cNvSpPr txBox="1">
            <a:spLocks/>
          </p:cNvSpPr>
          <p:nvPr/>
        </p:nvSpPr>
        <p:spPr>
          <a:xfrm>
            <a:off x="360000" y="166752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b="1" dirty="0"/>
              <a:t>Key airflow terms</a:t>
            </a:r>
          </a:p>
          <a:p>
            <a:pPr>
              <a:spcAft>
                <a:spcPts val="600"/>
              </a:spcAft>
            </a:pPr>
            <a:r>
              <a:rPr lang="en-GB" dirty="0"/>
              <a:t>1. CFM (Cubic Feet per Minute) / L/s – the measure of how much air is flowing.</a:t>
            </a:r>
          </a:p>
          <a:p>
            <a:pPr>
              <a:spcAft>
                <a:spcPts val="600"/>
              </a:spcAft>
            </a:pPr>
            <a:r>
              <a:rPr lang="en-GB" dirty="0"/>
              <a:t>Typical residential AC:350–450 CFM per ton of cooling (≈ 170–220 L/s per kW)</a:t>
            </a:r>
            <a:br>
              <a:rPr lang="en-GB" dirty="0"/>
            </a:b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2. Static pressure – the resistance to airflow caused by ducts, filters, coils, and grilles.</a:t>
            </a:r>
          </a:p>
          <a:p>
            <a:pPr>
              <a:spcAft>
                <a:spcPts val="600"/>
              </a:spcAft>
            </a:pPr>
            <a:r>
              <a:rPr lang="en-GB" dirty="0"/>
              <a:t>High static pressure means: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low airflow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noisy ducts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strained blower motors.</a:t>
            </a:r>
          </a:p>
        </p:txBody>
      </p:sp>
    </p:spTree>
    <p:extLst>
      <p:ext uri="{BB962C8B-B14F-4D97-AF65-F5344CB8AC3E}">
        <p14:creationId xmlns:p14="http://schemas.microsoft.com/office/powerpoint/2010/main" val="29799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3885-DB5C-D54D-698E-2FA9C397D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FF813-19CA-912C-267E-AEC645DBB7A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Airflow in air conditioning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35E17-AD2A-ED7B-25B6-03C21D3AF530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/>
              <a:t>3. Velocity </a:t>
            </a:r>
            <a:r>
              <a:rPr lang="en-GB" dirty="0"/>
              <a:t>–</a:t>
            </a:r>
            <a:r>
              <a:rPr lang="en-GB"/>
              <a:t> how fast air moves through a duct.</a:t>
            </a:r>
          </a:p>
          <a:p>
            <a:r>
              <a:rPr lang="en-GB"/>
              <a:t>High velocity = noise, drafts</a:t>
            </a:r>
          </a:p>
          <a:p>
            <a:pPr>
              <a:spcAft>
                <a:spcPts val="600"/>
              </a:spcAft>
            </a:pPr>
            <a:r>
              <a:rPr lang="en-GB"/>
              <a:t>Low velocity = poor air throw</a:t>
            </a:r>
          </a:p>
          <a:p>
            <a:r>
              <a:rPr lang="en-GB"/>
              <a:t>Typical duct velocities: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Main trunk: 6–9 m/s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Branches: 3–5 m/s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Diffusers: 1–3 m/s</a:t>
            </a:r>
          </a:p>
        </p:txBody>
      </p:sp>
    </p:spTree>
    <p:extLst>
      <p:ext uri="{BB962C8B-B14F-4D97-AF65-F5344CB8AC3E}">
        <p14:creationId xmlns:p14="http://schemas.microsoft.com/office/powerpoint/2010/main" val="121463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20296-F275-EF50-E39A-B7FA4E5BE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FEEB8-C7B1-897B-3B78-DFCD1DF250C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Airflow in air conditioning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6BE5A-34E7-35BB-69D3-CC7B2F4443BA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b="1" dirty="0"/>
              <a:t>Pressure drops in AC airflow</a:t>
            </a:r>
          </a:p>
          <a:p>
            <a:pPr>
              <a:spcAft>
                <a:spcPts val="600"/>
              </a:spcAft>
            </a:pPr>
            <a:r>
              <a:rPr lang="en-GB" dirty="0"/>
              <a:t>Air loses pressure as it moves through: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filters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bends and elbows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coils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dampers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flexible ducts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long duct runs.</a:t>
            </a:r>
          </a:p>
          <a:p>
            <a:pPr>
              <a:spcAft>
                <a:spcPts val="600"/>
              </a:spcAft>
            </a:pPr>
            <a:r>
              <a:rPr lang="en-GB" dirty="0"/>
              <a:t>Designers calculate the pressure drop to ensure the fan is powerful enough.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13349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3EAC62-FC87-4EBD-A98C-4C5F6D6CD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51C5B0-82A4-481F-A2C4-5221EB282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B8C262-ED8D-4D1A-BF4D-DBE9A6F76DF4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1e15224-84b2-4570-bdea-a67bb94d0921"/>
    <ds:schemaRef ds:uri="7c04300a-231c-4281-9146-a98f6f4a7aff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8330bda6-d095-477b-8893-df3ed8791773}" enabled="1" method="Privileged" siteId="{b6d3492e-0aa1-4a60-840d-b706a96e670d}" removed="0"/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EAL ppt template</Template>
  <TotalTime>0</TotalTime>
  <Words>1789</Words>
  <Application>Microsoft Office PowerPoint</Application>
  <PresentationFormat>Custom</PresentationFormat>
  <Paragraphs>331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Arial</vt:lpstr>
      <vt:lpstr>Calibri</vt:lpstr>
      <vt:lpstr>inherit</vt:lpstr>
      <vt:lpstr>Poppins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continuity is essential in air conditioning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Enginuity Slides White Background</dc:title>
  <dc:subject/>
  <dc:creator>Bonita Searle-Barnes</dc:creator>
  <cp:keywords/>
  <dc:description/>
  <cp:lastModifiedBy>Williams, Sian</cp:lastModifiedBy>
  <cp:revision>1</cp:revision>
  <cp:lastPrinted>2019-11-04T14:13:55Z</cp:lastPrinted>
  <dcterms:created xsi:type="dcterms:W3CDTF">2023-02-10T12:36:55Z</dcterms:created>
  <dcterms:modified xsi:type="dcterms:W3CDTF">2026-03-26T12:57:56Z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</Properties>
</file>