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17" r:id="rId4"/>
  </p:sldMasterIdLst>
  <p:notesMasterIdLst>
    <p:notesMasterId r:id="rId38"/>
  </p:notesMasterIdLst>
  <p:handoutMasterIdLst>
    <p:handoutMasterId r:id="rId39"/>
  </p:handoutMasterIdLst>
  <p:sldIdLst>
    <p:sldId id="462" r:id="rId5"/>
    <p:sldId id="533" r:id="rId6"/>
    <p:sldId id="496" r:id="rId7"/>
    <p:sldId id="867" r:id="rId8"/>
    <p:sldId id="829" r:id="rId9"/>
    <p:sldId id="880" r:id="rId10"/>
    <p:sldId id="881" r:id="rId11"/>
    <p:sldId id="882" r:id="rId12"/>
    <p:sldId id="883" r:id="rId13"/>
    <p:sldId id="914" r:id="rId14"/>
    <p:sldId id="915" r:id="rId15"/>
    <p:sldId id="916" r:id="rId16"/>
    <p:sldId id="917" r:id="rId17"/>
    <p:sldId id="918" r:id="rId18"/>
    <p:sldId id="919" r:id="rId19"/>
    <p:sldId id="920" r:id="rId20"/>
    <p:sldId id="921" r:id="rId21"/>
    <p:sldId id="884" r:id="rId22"/>
    <p:sldId id="885" r:id="rId23"/>
    <p:sldId id="886" r:id="rId24"/>
    <p:sldId id="923" r:id="rId25"/>
    <p:sldId id="922" r:id="rId26"/>
    <p:sldId id="887" r:id="rId27"/>
    <p:sldId id="888" r:id="rId28"/>
    <p:sldId id="889" r:id="rId29"/>
    <p:sldId id="890" r:id="rId30"/>
    <p:sldId id="891" r:id="rId31"/>
    <p:sldId id="892" r:id="rId32"/>
    <p:sldId id="288" r:id="rId33"/>
    <p:sldId id="866" r:id="rId34"/>
    <p:sldId id="855" r:id="rId35"/>
    <p:sldId id="904" r:id="rId36"/>
    <p:sldId id="512" r:id="rId37"/>
  </p:sldIdLst>
  <p:sldSz cx="12239625" cy="6840538"/>
  <p:notesSz cx="6858000" cy="9144000"/>
  <p:defaultTextStyle>
    <a:defPPr>
      <a:defRPr lang="en-US"/>
    </a:defPPr>
    <a:lvl1pPr marL="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1pPr>
    <a:lvl2pPr marL="61054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2pPr>
    <a:lvl3pPr marL="122109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3pPr>
    <a:lvl4pPr marL="183163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4pPr>
    <a:lvl5pPr marL="244218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5pPr>
    <a:lvl6pPr marL="305272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82204D-4A0B-FB87-22B0-EFD1E15448D1}" name="Bonita Searle-Barnes" initials="BSB" userId="S::bonita.searle-barnes@eal.org.uk::e782127f-826a-4a83-a372-afedaa2e0d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AFE"/>
    <a:srgbClr val="3432E1"/>
    <a:srgbClr val="FC4421"/>
    <a:srgbClr val="170030"/>
    <a:srgbClr val="3C3AFF"/>
    <a:srgbClr val="3B3AFF"/>
    <a:srgbClr val="21C79D"/>
    <a:srgbClr val="170130"/>
    <a:srgbClr val="6ECEAE"/>
    <a:srgbClr val="B9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9ABB40-CC64-4B46-A6CD-447B989C2F49}" v="1" dt="2026-03-26T12:57:09.8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0" autoAdjust="0"/>
    <p:restoredTop sz="87226" autoAdjust="0"/>
  </p:normalViewPr>
  <p:slideViewPr>
    <p:cSldViewPr snapToGrid="0" snapToObjects="1">
      <p:cViewPr varScale="1">
        <p:scale>
          <a:sx n="83" d="100"/>
          <a:sy n="83" d="100"/>
        </p:scale>
        <p:origin x="850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387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46" Type="http://schemas.microsoft.com/office/2018/10/relationships/authors" Target="authors.xml"/><Relationship Id="rId20" Type="http://schemas.openxmlformats.org/officeDocument/2006/relationships/slide" Target="slides/slide16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custSel modSld">
      <pc:chgData name="John, Catherine" userId="36b10958-3fe6-4d82-9cee-736ae9074b3f" providerId="ADAL" clId="{7CE9EBFF-1EB6-4E95-820E-35801409E55C}" dt="2026-03-20T16:21:35.017" v="16" actId="20577"/>
      <pc:docMkLst>
        <pc:docMk/>
      </pc:docMkLst>
      <pc:sldChg chg="modSp mod">
        <pc:chgData name="John, Catherine" userId="36b10958-3fe6-4d82-9cee-736ae9074b3f" providerId="ADAL" clId="{7CE9EBFF-1EB6-4E95-820E-35801409E55C}" dt="2026-03-20T16:21:35.017" v="16" actId="20577"/>
        <pc:sldMkLst>
          <pc:docMk/>
          <pc:sldMk cId="912892434" sldId="866"/>
        </pc:sldMkLst>
        <pc:spChg chg="mod">
          <ac:chgData name="John, Catherine" userId="36b10958-3fe6-4d82-9cee-736ae9074b3f" providerId="ADAL" clId="{7CE9EBFF-1EB6-4E95-820E-35801409E55C}" dt="2026-03-20T16:21:35.017" v="16" actId="20577"/>
          <ac:spMkLst>
            <pc:docMk/>
            <pc:sldMk cId="912892434" sldId="866"/>
            <ac:spMk id="3" creationId="{D8B0F0D6-9D3A-68F3-A274-6E916DE05DB0}"/>
          </ac:spMkLst>
        </pc:spChg>
      </pc:sldChg>
      <pc:sldChg chg="modSp mod">
        <pc:chgData name="John, Catherine" userId="36b10958-3fe6-4d82-9cee-736ae9074b3f" providerId="ADAL" clId="{7CE9EBFF-1EB6-4E95-820E-35801409E55C}" dt="2026-03-20T15:56:44.101" v="2" actId="6549"/>
        <pc:sldMkLst>
          <pc:docMk/>
          <pc:sldMk cId="2468715690" sldId="867"/>
        </pc:sldMkLst>
        <pc:spChg chg="mod">
          <ac:chgData name="John, Catherine" userId="36b10958-3fe6-4d82-9cee-736ae9074b3f" providerId="ADAL" clId="{7CE9EBFF-1EB6-4E95-820E-35801409E55C}" dt="2026-03-20T15:56:44.101" v="2" actId="6549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John, Catherine" userId="36b10958-3fe6-4d82-9cee-736ae9074b3f" providerId="ADAL" clId="{7CE9EBFF-1EB6-4E95-820E-35801409E55C}" dt="2026-03-20T16:17:10.361" v="4" actId="20577"/>
        <pc:sldMkLst>
          <pc:docMk/>
          <pc:sldMk cId="3607113349" sldId="883"/>
        </pc:sldMkLst>
        <pc:spChg chg="mod">
          <ac:chgData name="John, Catherine" userId="36b10958-3fe6-4d82-9cee-736ae9074b3f" providerId="ADAL" clId="{7CE9EBFF-1EB6-4E95-820E-35801409E55C}" dt="2026-03-20T16:17:10.361" v="4" actId="20577"/>
          <ac:spMkLst>
            <pc:docMk/>
            <pc:sldMk cId="3607113349" sldId="883"/>
            <ac:spMk id="6" creationId="{74B6BE5A-34E7-35BB-69D3-CC7B2F4443BA}"/>
          </ac:spMkLst>
        </pc:spChg>
      </pc:sldChg>
      <pc:sldChg chg="modSp mod">
        <pc:chgData name="John, Catherine" userId="36b10958-3fe6-4d82-9cee-736ae9074b3f" providerId="ADAL" clId="{7CE9EBFF-1EB6-4E95-820E-35801409E55C}" dt="2026-03-20T16:19:33.060" v="13" actId="20577"/>
        <pc:sldMkLst>
          <pc:docMk/>
          <pc:sldMk cId="1655143761" sldId="886"/>
        </pc:sldMkLst>
        <pc:spChg chg="mod">
          <ac:chgData name="John, Catherine" userId="36b10958-3fe6-4d82-9cee-736ae9074b3f" providerId="ADAL" clId="{7CE9EBFF-1EB6-4E95-820E-35801409E55C}" dt="2026-03-20T16:19:33.060" v="13" actId="20577"/>
          <ac:spMkLst>
            <pc:docMk/>
            <pc:sldMk cId="1655143761" sldId="886"/>
            <ac:spMk id="4" creationId="{AC2A4FAA-1232-2F58-40BD-BD2FBC408C0A}"/>
          </ac:spMkLst>
        </pc:spChg>
      </pc:sldChg>
      <pc:sldChg chg="modSp mod">
        <pc:chgData name="John, Catherine" userId="36b10958-3fe6-4d82-9cee-736ae9074b3f" providerId="ADAL" clId="{7CE9EBFF-1EB6-4E95-820E-35801409E55C}" dt="2026-03-20T16:17:37.773" v="12" actId="6549"/>
        <pc:sldMkLst>
          <pc:docMk/>
          <pc:sldMk cId="1745518312" sldId="916"/>
        </pc:sldMkLst>
        <pc:spChg chg="mod">
          <ac:chgData name="John, Catherine" userId="36b10958-3fe6-4d82-9cee-736ae9074b3f" providerId="ADAL" clId="{7CE9EBFF-1EB6-4E95-820E-35801409E55C}" dt="2026-03-20T16:17:37.773" v="12" actId="6549"/>
          <ac:spMkLst>
            <pc:docMk/>
            <pc:sldMk cId="1745518312" sldId="916"/>
            <ac:spMk id="6" creationId="{11743A92-3221-1FE9-C68B-BB2E6C73D896}"/>
          </ac:spMkLst>
        </pc:spChg>
      </pc:sldChg>
    </pc:docChg>
  </pc:docChgLst>
  <pc:docChgLst>
    <pc:chgData name="Williams, Sian" userId="S::sian.williams@wjec.co.uk::f643701a-3517-4348-bd1c-bbad90f72c55" providerId="AD" clId="Web-{30476FAF-B6A0-4D7C-DD4F-73FB1A87787B}"/>
    <pc:docChg chg="modSld">
      <pc:chgData name="Williams, Sian" userId="S::sian.williams@wjec.co.uk::f643701a-3517-4348-bd1c-bbad90f72c55" providerId="AD" clId="Web-{30476FAF-B6A0-4D7C-DD4F-73FB1A87787B}" dt="2026-03-19T09:41:27.613" v="0" actId="20577"/>
      <pc:docMkLst>
        <pc:docMk/>
      </pc:docMkLst>
      <pc:sldChg chg="modSp">
        <pc:chgData name="Williams, Sian" userId="S::sian.williams@wjec.co.uk::f643701a-3517-4348-bd1c-bbad90f72c55" providerId="AD" clId="Web-{30476FAF-B6A0-4D7C-DD4F-73FB1A87787B}" dt="2026-03-19T09:41:27.613" v="0" actId="20577"/>
        <pc:sldMkLst>
          <pc:docMk/>
          <pc:sldMk cId="2402489006" sldId="512"/>
        </pc:sldMkLst>
        <pc:spChg chg="mod">
          <ac:chgData name="Williams, Sian" userId="S::sian.williams@wjec.co.uk::f643701a-3517-4348-bd1c-bbad90f72c55" providerId="AD" clId="Web-{30476FAF-B6A0-4D7C-DD4F-73FB1A87787B}" dt="2026-03-19T09:41:27.613" v="0" actId="20577"/>
          <ac:spMkLst>
            <pc:docMk/>
            <pc:sldMk cId="2402489006" sldId="512"/>
            <ac:spMk id="3" creationId="{99426421-F2E2-0CE4-3CEC-883D7E24AA63}"/>
          </ac:spMkLst>
        </pc:spChg>
      </pc:sldChg>
    </pc:docChg>
  </pc:docChgLst>
  <pc:docChgLst>
    <pc:chgData name="Williams, Sian" userId="f643701a-3517-4348-bd1c-bbad90f72c55" providerId="ADAL" clId="{66DBB4B2-6617-4A67-9DB0-51A02D214305}"/>
    <pc:docChg chg="custSel modSld modMainMaster">
      <pc:chgData name="Williams, Sian" userId="f643701a-3517-4348-bd1c-bbad90f72c55" providerId="ADAL" clId="{66DBB4B2-6617-4A67-9DB0-51A02D214305}" dt="2026-03-26T12:57:22.487" v="68" actId="20577"/>
      <pc:docMkLst>
        <pc:docMk/>
      </pc:docMkLst>
      <pc:sldChg chg="modSp mod">
        <pc:chgData name="Williams, Sian" userId="f643701a-3517-4348-bd1c-bbad90f72c55" providerId="ADAL" clId="{66DBB4B2-6617-4A67-9DB0-51A02D214305}" dt="2026-03-19T09:29:01.040" v="48" actId="20577"/>
        <pc:sldMkLst>
          <pc:docMk/>
          <pc:sldMk cId="2303274086" sldId="288"/>
        </pc:sldMkLst>
        <pc:spChg chg="mod">
          <ac:chgData name="Williams, Sian" userId="f643701a-3517-4348-bd1c-bbad90f72c55" providerId="ADAL" clId="{66DBB4B2-6617-4A67-9DB0-51A02D214305}" dt="2026-03-19T09:29:01.040" v="48" actId="20577"/>
          <ac:spMkLst>
            <pc:docMk/>
            <pc:sldMk cId="2303274086" sldId="288"/>
            <ac:spMk id="4" creationId="{FB51A674-E12E-1A41-9646-1EBFD42B0554}"/>
          </ac:spMkLst>
        </pc:spChg>
      </pc:sldChg>
      <pc:sldChg chg="modSp">
        <pc:chgData name="Williams, Sian" userId="f643701a-3517-4348-bd1c-bbad90f72c55" providerId="ADAL" clId="{66DBB4B2-6617-4A67-9DB0-51A02D214305}" dt="2026-03-26T12:57:09.872" v="57"/>
        <pc:sldMkLst>
          <pc:docMk/>
          <pc:sldMk cId="4139293381" sldId="462"/>
        </pc:sldMkLst>
        <pc:spChg chg="mod">
          <ac:chgData name="Williams, Sian" userId="f643701a-3517-4348-bd1c-bbad90f72c55" providerId="ADAL" clId="{66DBB4B2-6617-4A67-9DB0-51A02D214305}" dt="2026-03-26T12:57:09.872" v="57"/>
          <ac:spMkLst>
            <pc:docMk/>
            <pc:sldMk cId="4139293381" sldId="462"/>
            <ac:spMk id="3" creationId="{C071156A-2242-124B-AF49-34A979232ED8}"/>
          </ac:spMkLst>
        </pc:spChg>
      </pc:sldChg>
      <pc:sldChg chg="addSp modSp mod">
        <pc:chgData name="Williams, Sian" userId="f643701a-3517-4348-bd1c-bbad90f72c55" providerId="ADAL" clId="{66DBB4B2-6617-4A67-9DB0-51A02D214305}" dt="2026-03-19T09:29:34.984" v="55"/>
        <pc:sldMkLst>
          <pc:docMk/>
          <pc:sldMk cId="2402489006" sldId="512"/>
        </pc:sldMkLst>
        <pc:spChg chg="mod">
          <ac:chgData name="Williams, Sian" userId="f643701a-3517-4348-bd1c-bbad90f72c55" providerId="ADAL" clId="{66DBB4B2-6617-4A67-9DB0-51A02D214305}" dt="2026-03-19T09:29:21.289" v="54" actId="1076"/>
          <ac:spMkLst>
            <pc:docMk/>
            <pc:sldMk cId="2402489006" sldId="512"/>
            <ac:spMk id="2" creationId="{F56A263D-E434-EDCC-27AC-438D9B696266}"/>
          </ac:spMkLst>
        </pc:spChg>
        <pc:spChg chg="add mod">
          <ac:chgData name="Williams, Sian" userId="f643701a-3517-4348-bd1c-bbad90f72c55" providerId="ADAL" clId="{66DBB4B2-6617-4A67-9DB0-51A02D214305}" dt="2026-03-19T09:29:34.984" v="55"/>
          <ac:spMkLst>
            <pc:docMk/>
            <pc:sldMk cId="2402489006" sldId="512"/>
            <ac:spMk id="3" creationId="{99426421-F2E2-0CE4-3CEC-883D7E24AA63}"/>
          </ac:spMkLst>
        </pc:spChg>
      </pc:sldChg>
      <pc:sldChg chg="modSp mod">
        <pc:chgData name="Williams, Sian" userId="f643701a-3517-4348-bd1c-bbad90f72c55" providerId="ADAL" clId="{66DBB4B2-6617-4A67-9DB0-51A02D214305}" dt="2026-03-19T09:25:01.660" v="4" actId="20577"/>
        <pc:sldMkLst>
          <pc:docMk/>
          <pc:sldMk cId="1505718859" sldId="533"/>
        </pc:sldMkLst>
        <pc:spChg chg="mod">
          <ac:chgData name="Williams, Sian" userId="f643701a-3517-4348-bd1c-bbad90f72c55" providerId="ADAL" clId="{66DBB4B2-6617-4A67-9DB0-51A02D214305}" dt="2026-03-19T09:25:01.660" v="4" actId="20577"/>
          <ac:spMkLst>
            <pc:docMk/>
            <pc:sldMk cId="1505718859" sldId="533"/>
            <ac:spMk id="2" creationId="{E80F37B8-0138-0DD3-F2FE-EBAF279079A1}"/>
          </ac:spMkLst>
        </pc:spChg>
      </pc:sldChg>
      <pc:sldChg chg="modSp mod">
        <pc:chgData name="Williams, Sian" userId="f643701a-3517-4348-bd1c-bbad90f72c55" providerId="ADAL" clId="{66DBB4B2-6617-4A67-9DB0-51A02D214305}" dt="2026-03-19T09:25:31.386" v="8" actId="20577"/>
        <pc:sldMkLst>
          <pc:docMk/>
          <pc:sldMk cId="625754985" sldId="829"/>
        </pc:sldMkLst>
        <pc:spChg chg="mod">
          <ac:chgData name="Williams, Sian" userId="f643701a-3517-4348-bd1c-bbad90f72c55" providerId="ADAL" clId="{66DBB4B2-6617-4A67-9DB0-51A02D214305}" dt="2026-03-19T09:25:31.386" v="8" actId="20577"/>
          <ac:spMkLst>
            <pc:docMk/>
            <pc:sldMk cId="625754985" sldId="829"/>
            <ac:spMk id="6" creationId="{2E205D8B-0098-6033-65D6-2A5EEB12D958}"/>
          </ac:spMkLst>
        </pc:spChg>
      </pc:sldChg>
      <pc:sldChg chg="modSp mod">
        <pc:chgData name="Williams, Sian" userId="f643701a-3517-4348-bd1c-bbad90f72c55" providerId="ADAL" clId="{66DBB4B2-6617-4A67-9DB0-51A02D214305}" dt="2026-03-19T09:29:12.638" v="52" actId="20577"/>
        <pc:sldMkLst>
          <pc:docMk/>
          <pc:sldMk cId="3974343947" sldId="855"/>
        </pc:sldMkLst>
        <pc:spChg chg="mod">
          <ac:chgData name="Williams, Sian" userId="f643701a-3517-4348-bd1c-bbad90f72c55" providerId="ADAL" clId="{66DBB4B2-6617-4A67-9DB0-51A02D214305}" dt="2026-03-19T09:29:12.638" v="52" actId="20577"/>
          <ac:spMkLst>
            <pc:docMk/>
            <pc:sldMk cId="3974343947" sldId="855"/>
            <ac:spMk id="4" creationId="{62397FE2-AC02-6A93-C7CD-3E05BD29F6E3}"/>
          </ac:spMkLst>
        </pc:spChg>
      </pc:sldChg>
      <pc:sldChg chg="modSp mod">
        <pc:chgData name="Williams, Sian" userId="f643701a-3517-4348-bd1c-bbad90f72c55" providerId="ADAL" clId="{66DBB4B2-6617-4A67-9DB0-51A02D214305}" dt="2026-03-19T09:25:21.506" v="5" actId="20577"/>
        <pc:sldMkLst>
          <pc:docMk/>
          <pc:sldMk cId="2468715690" sldId="867"/>
        </pc:sldMkLst>
        <pc:spChg chg="mod">
          <ac:chgData name="Williams, Sian" userId="f643701a-3517-4348-bd1c-bbad90f72c55" providerId="ADAL" clId="{66DBB4B2-6617-4A67-9DB0-51A02D214305}" dt="2026-03-19T09:25:21.506" v="5" actId="20577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Williams, Sian" userId="f643701a-3517-4348-bd1c-bbad90f72c55" providerId="ADAL" clId="{66DBB4B2-6617-4A67-9DB0-51A02D214305}" dt="2026-03-19T09:30:00.721" v="56" actId="1076"/>
        <pc:sldMkLst>
          <pc:docMk/>
          <pc:sldMk cId="3111074275" sldId="880"/>
        </pc:sldMkLst>
        <pc:spChg chg="mod">
          <ac:chgData name="Williams, Sian" userId="f643701a-3517-4348-bd1c-bbad90f72c55" providerId="ADAL" clId="{66DBB4B2-6617-4A67-9DB0-51A02D214305}" dt="2026-03-19T09:30:00.721" v="56" actId="1076"/>
          <ac:spMkLst>
            <pc:docMk/>
            <pc:sldMk cId="3111074275" sldId="880"/>
            <ac:spMk id="6" creationId="{BBA93502-6251-289E-A641-6B40337652DE}"/>
          </ac:spMkLst>
        </pc:spChg>
      </pc:sldChg>
      <pc:sldChg chg="modSp mod">
        <pc:chgData name="Williams, Sian" userId="f643701a-3517-4348-bd1c-bbad90f72c55" providerId="ADAL" clId="{66DBB4B2-6617-4A67-9DB0-51A02D214305}" dt="2026-03-19T09:25:44.269" v="9" actId="33524"/>
        <pc:sldMkLst>
          <pc:docMk/>
          <pc:sldMk cId="297995750" sldId="881"/>
        </pc:sldMkLst>
        <pc:spChg chg="mod">
          <ac:chgData name="Williams, Sian" userId="f643701a-3517-4348-bd1c-bbad90f72c55" providerId="ADAL" clId="{66DBB4B2-6617-4A67-9DB0-51A02D214305}" dt="2026-03-19T09:25:44.269" v="9" actId="33524"/>
          <ac:spMkLst>
            <pc:docMk/>
            <pc:sldMk cId="297995750" sldId="881"/>
            <ac:spMk id="6" creationId="{F8DB2902-CB64-0C69-5FF4-B3C3331F6F12}"/>
          </ac:spMkLst>
        </pc:spChg>
      </pc:sldChg>
      <pc:sldChg chg="modSp mod">
        <pc:chgData name="Williams, Sian" userId="f643701a-3517-4348-bd1c-bbad90f72c55" providerId="ADAL" clId="{66DBB4B2-6617-4A67-9DB0-51A02D214305}" dt="2026-03-19T09:25:55.349" v="11" actId="5793"/>
        <pc:sldMkLst>
          <pc:docMk/>
          <pc:sldMk cId="3607113349" sldId="883"/>
        </pc:sldMkLst>
        <pc:spChg chg="mod">
          <ac:chgData name="Williams, Sian" userId="f643701a-3517-4348-bd1c-bbad90f72c55" providerId="ADAL" clId="{66DBB4B2-6617-4A67-9DB0-51A02D214305}" dt="2026-03-19T09:25:55.349" v="11" actId="5793"/>
          <ac:spMkLst>
            <pc:docMk/>
            <pc:sldMk cId="3607113349" sldId="883"/>
            <ac:spMk id="6" creationId="{74B6BE5A-34E7-35BB-69D3-CC7B2F4443BA}"/>
          </ac:spMkLst>
        </pc:spChg>
      </pc:sldChg>
      <pc:sldChg chg="modSp mod">
        <pc:chgData name="Williams, Sian" userId="f643701a-3517-4348-bd1c-bbad90f72c55" providerId="ADAL" clId="{66DBB4B2-6617-4A67-9DB0-51A02D214305}" dt="2026-03-19T09:27:27.041" v="28" actId="20577"/>
        <pc:sldMkLst>
          <pc:docMk/>
          <pc:sldMk cId="1655143761" sldId="886"/>
        </pc:sldMkLst>
        <pc:spChg chg="mod">
          <ac:chgData name="Williams, Sian" userId="f643701a-3517-4348-bd1c-bbad90f72c55" providerId="ADAL" clId="{66DBB4B2-6617-4A67-9DB0-51A02D214305}" dt="2026-03-19T09:27:27.041" v="28" actId="20577"/>
          <ac:spMkLst>
            <pc:docMk/>
            <pc:sldMk cId="1655143761" sldId="886"/>
            <ac:spMk id="4" creationId="{AC2A4FAA-1232-2F58-40BD-BD2FBC408C0A}"/>
          </ac:spMkLst>
        </pc:spChg>
      </pc:sldChg>
      <pc:sldChg chg="modSp mod">
        <pc:chgData name="Williams, Sian" userId="f643701a-3517-4348-bd1c-bbad90f72c55" providerId="ADAL" clId="{66DBB4B2-6617-4A67-9DB0-51A02D214305}" dt="2026-03-19T09:28:32.575" v="42" actId="20577"/>
        <pc:sldMkLst>
          <pc:docMk/>
          <pc:sldMk cId="3831845763" sldId="888"/>
        </pc:sldMkLst>
        <pc:spChg chg="mod">
          <ac:chgData name="Williams, Sian" userId="f643701a-3517-4348-bd1c-bbad90f72c55" providerId="ADAL" clId="{66DBB4B2-6617-4A67-9DB0-51A02D214305}" dt="2026-03-19T09:28:32.575" v="42" actId="20577"/>
          <ac:spMkLst>
            <pc:docMk/>
            <pc:sldMk cId="3831845763" sldId="888"/>
            <ac:spMk id="6" creationId="{B289BC8A-EF3B-7E4F-CDBE-BB4418E8AE22}"/>
          </ac:spMkLst>
        </pc:spChg>
      </pc:sldChg>
      <pc:sldChg chg="modSp mod">
        <pc:chgData name="Williams, Sian" userId="f643701a-3517-4348-bd1c-bbad90f72c55" providerId="ADAL" clId="{66DBB4B2-6617-4A67-9DB0-51A02D214305}" dt="2026-03-19T09:28:29.161" v="41" actId="20577"/>
        <pc:sldMkLst>
          <pc:docMk/>
          <pc:sldMk cId="3957381907" sldId="889"/>
        </pc:sldMkLst>
        <pc:spChg chg="mod">
          <ac:chgData name="Williams, Sian" userId="f643701a-3517-4348-bd1c-bbad90f72c55" providerId="ADAL" clId="{66DBB4B2-6617-4A67-9DB0-51A02D214305}" dt="2026-03-19T09:28:29.161" v="41" actId="20577"/>
          <ac:spMkLst>
            <pc:docMk/>
            <pc:sldMk cId="3957381907" sldId="889"/>
            <ac:spMk id="4" creationId="{C4772E33-E994-F899-16F0-59DD70A4F4E0}"/>
          </ac:spMkLst>
        </pc:spChg>
      </pc:sldChg>
      <pc:sldChg chg="modSp mod">
        <pc:chgData name="Williams, Sian" userId="f643701a-3517-4348-bd1c-bbad90f72c55" providerId="ADAL" clId="{66DBB4B2-6617-4A67-9DB0-51A02D214305}" dt="2026-03-19T09:28:39.621" v="43" actId="20577"/>
        <pc:sldMkLst>
          <pc:docMk/>
          <pc:sldMk cId="755990561" sldId="890"/>
        </pc:sldMkLst>
        <pc:spChg chg="mod">
          <ac:chgData name="Williams, Sian" userId="f643701a-3517-4348-bd1c-bbad90f72c55" providerId="ADAL" clId="{66DBB4B2-6617-4A67-9DB0-51A02D214305}" dt="2026-03-19T09:28:39.621" v="43" actId="20577"/>
          <ac:spMkLst>
            <pc:docMk/>
            <pc:sldMk cId="755990561" sldId="890"/>
            <ac:spMk id="5" creationId="{81AC1DD8-4ED1-A549-7C31-E675141F2AD2}"/>
          </ac:spMkLst>
        </pc:spChg>
      </pc:sldChg>
      <pc:sldChg chg="modSp mod">
        <pc:chgData name="Williams, Sian" userId="f643701a-3517-4348-bd1c-bbad90f72c55" providerId="ADAL" clId="{66DBB4B2-6617-4A67-9DB0-51A02D214305}" dt="2026-03-19T09:28:45.449" v="44" actId="20577"/>
        <pc:sldMkLst>
          <pc:docMk/>
          <pc:sldMk cId="1790998652" sldId="891"/>
        </pc:sldMkLst>
        <pc:spChg chg="mod">
          <ac:chgData name="Williams, Sian" userId="f643701a-3517-4348-bd1c-bbad90f72c55" providerId="ADAL" clId="{66DBB4B2-6617-4A67-9DB0-51A02D214305}" dt="2026-03-19T09:28:45.449" v="44" actId="20577"/>
          <ac:spMkLst>
            <pc:docMk/>
            <pc:sldMk cId="1790998652" sldId="891"/>
            <ac:spMk id="5" creationId="{5AEEC55F-3D20-ECCE-2FBD-58346E5D7B3E}"/>
          </ac:spMkLst>
        </pc:spChg>
      </pc:sldChg>
      <pc:sldChg chg="modSp mod">
        <pc:chgData name="Williams, Sian" userId="f643701a-3517-4348-bd1c-bbad90f72c55" providerId="ADAL" clId="{66DBB4B2-6617-4A67-9DB0-51A02D214305}" dt="2026-03-19T09:28:52.889" v="46" actId="20577"/>
        <pc:sldMkLst>
          <pc:docMk/>
          <pc:sldMk cId="1239293601" sldId="892"/>
        </pc:sldMkLst>
        <pc:spChg chg="mod">
          <ac:chgData name="Williams, Sian" userId="f643701a-3517-4348-bd1c-bbad90f72c55" providerId="ADAL" clId="{66DBB4B2-6617-4A67-9DB0-51A02D214305}" dt="2026-03-19T09:28:52.889" v="46" actId="20577"/>
          <ac:spMkLst>
            <pc:docMk/>
            <pc:sldMk cId="1239293601" sldId="892"/>
            <ac:spMk id="6" creationId="{DA61A63B-1805-1ACA-69A9-80FC23DC1FEE}"/>
          </ac:spMkLst>
        </pc:spChg>
      </pc:sldChg>
      <pc:sldChg chg="modSp mod">
        <pc:chgData name="Williams, Sian" userId="f643701a-3517-4348-bd1c-bbad90f72c55" providerId="ADAL" clId="{66DBB4B2-6617-4A67-9DB0-51A02D214305}" dt="2026-03-19T09:29:16.524" v="53" actId="20577"/>
        <pc:sldMkLst>
          <pc:docMk/>
          <pc:sldMk cId="3101907104" sldId="904"/>
        </pc:sldMkLst>
        <pc:spChg chg="mod">
          <ac:chgData name="Williams, Sian" userId="f643701a-3517-4348-bd1c-bbad90f72c55" providerId="ADAL" clId="{66DBB4B2-6617-4A67-9DB0-51A02D214305}" dt="2026-03-19T09:29:16.524" v="53" actId="20577"/>
          <ac:spMkLst>
            <pc:docMk/>
            <pc:sldMk cId="3101907104" sldId="904"/>
            <ac:spMk id="3" creationId="{A4A8090E-8FA3-327C-7B31-307339F46C79}"/>
          </ac:spMkLst>
        </pc:spChg>
      </pc:sldChg>
      <pc:sldChg chg="modSp mod">
        <pc:chgData name="Williams, Sian" userId="f643701a-3517-4348-bd1c-bbad90f72c55" providerId="ADAL" clId="{66DBB4B2-6617-4A67-9DB0-51A02D214305}" dt="2026-03-19T09:26:06.433" v="13" actId="5793"/>
        <pc:sldMkLst>
          <pc:docMk/>
          <pc:sldMk cId="222010124" sldId="914"/>
        </pc:sldMkLst>
        <pc:spChg chg="mod">
          <ac:chgData name="Williams, Sian" userId="f643701a-3517-4348-bd1c-bbad90f72c55" providerId="ADAL" clId="{66DBB4B2-6617-4A67-9DB0-51A02D214305}" dt="2026-03-19T09:26:06.433" v="13" actId="5793"/>
          <ac:spMkLst>
            <pc:docMk/>
            <pc:sldMk cId="222010124" sldId="914"/>
            <ac:spMk id="6" creationId="{9B8C31A0-CB48-5868-958B-9EBC962A8948}"/>
          </ac:spMkLst>
        </pc:spChg>
      </pc:sldChg>
      <pc:sldChg chg="modSp mod">
        <pc:chgData name="Williams, Sian" userId="f643701a-3517-4348-bd1c-bbad90f72c55" providerId="ADAL" clId="{66DBB4B2-6617-4A67-9DB0-51A02D214305}" dt="2026-03-19T09:26:30.141" v="19" actId="5793"/>
        <pc:sldMkLst>
          <pc:docMk/>
          <pc:sldMk cId="4214850842" sldId="915"/>
        </pc:sldMkLst>
        <pc:spChg chg="mod">
          <ac:chgData name="Williams, Sian" userId="f643701a-3517-4348-bd1c-bbad90f72c55" providerId="ADAL" clId="{66DBB4B2-6617-4A67-9DB0-51A02D214305}" dt="2026-03-19T09:26:30.141" v="19" actId="5793"/>
          <ac:spMkLst>
            <pc:docMk/>
            <pc:sldMk cId="4214850842" sldId="915"/>
            <ac:spMk id="6" creationId="{9D9A14CD-24C2-9429-7C13-CE94F04D1D23}"/>
          </ac:spMkLst>
        </pc:spChg>
      </pc:sldChg>
      <pc:sldChg chg="modSp mod">
        <pc:chgData name="Williams, Sian" userId="f643701a-3517-4348-bd1c-bbad90f72c55" providerId="ADAL" clId="{66DBB4B2-6617-4A67-9DB0-51A02D214305}" dt="2026-03-19T09:26:40.589" v="20" actId="20577"/>
        <pc:sldMkLst>
          <pc:docMk/>
          <pc:sldMk cId="1745518312" sldId="916"/>
        </pc:sldMkLst>
        <pc:spChg chg="mod">
          <ac:chgData name="Williams, Sian" userId="f643701a-3517-4348-bd1c-bbad90f72c55" providerId="ADAL" clId="{66DBB4B2-6617-4A67-9DB0-51A02D214305}" dt="2026-03-19T09:26:40.589" v="20" actId="20577"/>
          <ac:spMkLst>
            <pc:docMk/>
            <pc:sldMk cId="1745518312" sldId="916"/>
            <ac:spMk id="6" creationId="{11743A92-3221-1FE9-C68B-BB2E6C73D896}"/>
          </ac:spMkLst>
        </pc:spChg>
      </pc:sldChg>
      <pc:sldChg chg="modSp mod">
        <pc:chgData name="Williams, Sian" userId="f643701a-3517-4348-bd1c-bbad90f72c55" providerId="ADAL" clId="{66DBB4B2-6617-4A67-9DB0-51A02D214305}" dt="2026-03-19T09:26:45.875" v="22" actId="20577"/>
        <pc:sldMkLst>
          <pc:docMk/>
          <pc:sldMk cId="4051981884" sldId="917"/>
        </pc:sldMkLst>
        <pc:spChg chg="mod">
          <ac:chgData name="Williams, Sian" userId="f643701a-3517-4348-bd1c-bbad90f72c55" providerId="ADAL" clId="{66DBB4B2-6617-4A67-9DB0-51A02D214305}" dt="2026-03-19T09:26:45.875" v="22" actId="20577"/>
          <ac:spMkLst>
            <pc:docMk/>
            <pc:sldMk cId="4051981884" sldId="917"/>
            <ac:spMk id="6" creationId="{0AC87BE5-30E2-544A-1714-7509E71F7B85}"/>
          </ac:spMkLst>
        </pc:spChg>
      </pc:sldChg>
      <pc:sldChg chg="modSp mod">
        <pc:chgData name="Williams, Sian" userId="f643701a-3517-4348-bd1c-bbad90f72c55" providerId="ADAL" clId="{66DBB4B2-6617-4A67-9DB0-51A02D214305}" dt="2026-03-19T09:26:51.081" v="23" actId="20577"/>
        <pc:sldMkLst>
          <pc:docMk/>
          <pc:sldMk cId="3115175651" sldId="918"/>
        </pc:sldMkLst>
        <pc:spChg chg="mod">
          <ac:chgData name="Williams, Sian" userId="f643701a-3517-4348-bd1c-bbad90f72c55" providerId="ADAL" clId="{66DBB4B2-6617-4A67-9DB0-51A02D214305}" dt="2026-03-19T09:26:51.081" v="23" actId="20577"/>
          <ac:spMkLst>
            <pc:docMk/>
            <pc:sldMk cId="3115175651" sldId="918"/>
            <ac:spMk id="6" creationId="{54CAC908-10E0-07D7-B393-66252E70A5CA}"/>
          </ac:spMkLst>
        </pc:spChg>
      </pc:sldChg>
      <pc:sldChg chg="modSp mod">
        <pc:chgData name="Williams, Sian" userId="f643701a-3517-4348-bd1c-bbad90f72c55" providerId="ADAL" clId="{66DBB4B2-6617-4A67-9DB0-51A02D214305}" dt="2026-03-19T09:26:57.802" v="25" actId="20577"/>
        <pc:sldMkLst>
          <pc:docMk/>
          <pc:sldMk cId="2530322237" sldId="919"/>
        </pc:sldMkLst>
        <pc:spChg chg="mod">
          <ac:chgData name="Williams, Sian" userId="f643701a-3517-4348-bd1c-bbad90f72c55" providerId="ADAL" clId="{66DBB4B2-6617-4A67-9DB0-51A02D214305}" dt="2026-03-19T09:26:57.802" v="25" actId="20577"/>
          <ac:spMkLst>
            <pc:docMk/>
            <pc:sldMk cId="2530322237" sldId="919"/>
            <ac:spMk id="6" creationId="{9EA58A48-B403-BB70-D851-350BD381BA73}"/>
          </ac:spMkLst>
        </pc:spChg>
      </pc:sldChg>
      <pc:sldChg chg="modSp mod">
        <pc:chgData name="Williams, Sian" userId="f643701a-3517-4348-bd1c-bbad90f72c55" providerId="ADAL" clId="{66DBB4B2-6617-4A67-9DB0-51A02D214305}" dt="2026-03-19T09:27:05.999" v="26" actId="20577"/>
        <pc:sldMkLst>
          <pc:docMk/>
          <pc:sldMk cId="206176024" sldId="920"/>
        </pc:sldMkLst>
        <pc:spChg chg="mod">
          <ac:chgData name="Williams, Sian" userId="f643701a-3517-4348-bd1c-bbad90f72c55" providerId="ADAL" clId="{66DBB4B2-6617-4A67-9DB0-51A02D214305}" dt="2026-03-19T09:27:05.999" v="26" actId="20577"/>
          <ac:spMkLst>
            <pc:docMk/>
            <pc:sldMk cId="206176024" sldId="920"/>
            <ac:spMk id="6" creationId="{E00D217A-2125-2C67-8081-841D3342256A}"/>
          </ac:spMkLst>
        </pc:spChg>
      </pc:sldChg>
      <pc:sldChg chg="modSp mod">
        <pc:chgData name="Williams, Sian" userId="f643701a-3517-4348-bd1c-bbad90f72c55" providerId="ADAL" clId="{66DBB4B2-6617-4A67-9DB0-51A02D214305}" dt="2026-03-19T09:27:13.699" v="27" actId="20577"/>
        <pc:sldMkLst>
          <pc:docMk/>
          <pc:sldMk cId="1967375779" sldId="921"/>
        </pc:sldMkLst>
        <pc:spChg chg="mod">
          <ac:chgData name="Williams, Sian" userId="f643701a-3517-4348-bd1c-bbad90f72c55" providerId="ADAL" clId="{66DBB4B2-6617-4A67-9DB0-51A02D214305}" dt="2026-03-19T09:27:13.699" v="27" actId="20577"/>
          <ac:spMkLst>
            <pc:docMk/>
            <pc:sldMk cId="1967375779" sldId="921"/>
            <ac:spMk id="6" creationId="{2373511A-66BF-CB4C-DDB6-E078B7B1FC3F}"/>
          </ac:spMkLst>
        </pc:spChg>
      </pc:sldChg>
      <pc:sldChg chg="modSp mod">
        <pc:chgData name="Williams, Sian" userId="f643701a-3517-4348-bd1c-bbad90f72c55" providerId="ADAL" clId="{66DBB4B2-6617-4A67-9DB0-51A02D214305}" dt="2026-03-19T09:27:58.234" v="38" actId="20577"/>
        <pc:sldMkLst>
          <pc:docMk/>
          <pc:sldMk cId="2149426514" sldId="923"/>
        </pc:sldMkLst>
        <pc:spChg chg="mod">
          <ac:chgData name="Williams, Sian" userId="f643701a-3517-4348-bd1c-bbad90f72c55" providerId="ADAL" clId="{66DBB4B2-6617-4A67-9DB0-51A02D214305}" dt="2026-03-19T09:27:58.234" v="38" actId="20577"/>
          <ac:spMkLst>
            <pc:docMk/>
            <pc:sldMk cId="2149426514" sldId="923"/>
            <ac:spMk id="4" creationId="{AD62D8DC-1180-D997-5B2C-BDDA6826F02D}"/>
          </ac:spMkLst>
        </pc:spChg>
      </pc:sldChg>
      <pc:sldMasterChg chg="addSp modSp mod">
        <pc:chgData name="Williams, Sian" userId="f643701a-3517-4348-bd1c-bbad90f72c55" providerId="ADAL" clId="{66DBB4B2-6617-4A67-9DB0-51A02D214305}" dt="2026-03-26T12:57:22.487" v="68" actId="20577"/>
        <pc:sldMasterMkLst>
          <pc:docMk/>
          <pc:sldMasterMk cId="908369171" sldId="2147484117"/>
        </pc:sldMasterMkLst>
        <pc:spChg chg="mod">
          <ac:chgData name="Williams, Sian" userId="f643701a-3517-4348-bd1c-bbad90f72c55" providerId="ADAL" clId="{66DBB4B2-6617-4A67-9DB0-51A02D214305}" dt="2026-03-26T12:57:22.487" v="68" actId="20577"/>
          <ac:spMkLst>
            <pc:docMk/>
            <pc:sldMasterMk cId="908369171" sldId="2147484117"/>
            <ac:spMk id="2" creationId="{F11F9EB2-CBA3-538C-14CD-A9AF21E12E37}"/>
          </ac:spMkLst>
        </pc:spChg>
        <pc:picChg chg="add mod">
          <ac:chgData name="Williams, Sian" userId="f643701a-3517-4348-bd1c-bbad90f72c55" providerId="ADAL" clId="{66DBB4B2-6617-4A67-9DB0-51A02D214305}" dt="2026-03-19T09:23:59.443" v="3" actId="1076"/>
          <ac:picMkLst>
            <pc:docMk/>
            <pc:sldMasterMk cId="908369171" sldId="2147484117"/>
            <ac:picMk id="4" creationId="{21EBB421-6C20-A0E6-0C10-DC751B81205D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custSel addSld delSld modSld">
      <pc:chgData name="Bonita Searle-Barnes" userId="e782127f-826a-4a83-a372-afedaa2e0d4f" providerId="ADAL" clId="{FA3BD239-4B9A-4CBA-8CF5-F7BFBEA885D5}" dt="2026-03-16T11:07:42.594" v="471" actId="20577"/>
      <pc:docMkLst>
        <pc:docMk/>
      </pc:docMkLst>
      <pc:sldChg chg="modSp mod">
        <pc:chgData name="Bonita Searle-Barnes" userId="e782127f-826a-4a83-a372-afedaa2e0d4f" providerId="ADAL" clId="{FA3BD239-4B9A-4CBA-8CF5-F7BFBEA885D5}" dt="2026-03-12T21:53:49.191" v="233" actId="20577"/>
        <pc:sldMkLst>
          <pc:docMk/>
          <pc:sldMk cId="2303274086" sldId="288"/>
        </pc:sldMkLst>
        <pc:spChg chg="mod">
          <ac:chgData name="Bonita Searle-Barnes" userId="e782127f-826a-4a83-a372-afedaa2e0d4f" providerId="ADAL" clId="{FA3BD239-4B9A-4CBA-8CF5-F7BFBEA885D5}" dt="2026-03-12T21:53:49.191" v="233" actId="20577"/>
          <ac:spMkLst>
            <pc:docMk/>
            <pc:sldMk cId="2303274086" sldId="288"/>
            <ac:spMk id="4" creationId="{FB51A674-E12E-1A41-9646-1EBFD42B0554}"/>
          </ac:spMkLst>
        </pc:spChg>
        <pc:spChg chg="mod">
          <ac:chgData name="Bonita Searle-Barnes" userId="e782127f-826a-4a83-a372-afedaa2e0d4f" providerId="ADAL" clId="{FA3BD239-4B9A-4CBA-8CF5-F7BFBEA885D5}" dt="2026-03-12T21:53:16.532" v="228"/>
          <ac:spMkLst>
            <pc:docMk/>
            <pc:sldMk cId="2303274086" sldId="288"/>
            <ac:spMk id="7" creationId="{991E75B0-4842-7F3F-C7B3-18D0BBDAEF59}"/>
          </ac:spMkLst>
        </pc:spChg>
      </pc:sldChg>
      <pc:sldChg chg="modSp mod">
        <pc:chgData name="Bonita Searle-Barnes" userId="e782127f-826a-4a83-a372-afedaa2e0d4f" providerId="ADAL" clId="{FA3BD239-4B9A-4CBA-8CF5-F7BFBEA885D5}" dt="2026-03-12T21:22:31.729" v="15" actId="20577"/>
        <pc:sldMkLst>
          <pc:docMk/>
          <pc:sldMk cId="4139293381" sldId="462"/>
        </pc:sldMkLst>
        <pc:spChg chg="mod">
          <ac:chgData name="Bonita Searle-Barnes" userId="e782127f-826a-4a83-a372-afedaa2e0d4f" providerId="ADAL" clId="{FA3BD239-4B9A-4CBA-8CF5-F7BFBEA885D5}" dt="2026-03-12T21:22:31.729" v="15" actId="20577"/>
          <ac:spMkLst>
            <pc:docMk/>
            <pc:sldMk cId="4139293381" sldId="462"/>
            <ac:spMk id="3" creationId="{C071156A-2242-124B-AF49-34A979232ED8}"/>
          </ac:spMkLst>
        </pc:spChg>
      </pc:sldChg>
      <pc:sldChg chg="addSp modSp mod modNotesTx">
        <pc:chgData name="Bonita Searle-Barnes" userId="e782127f-826a-4a83-a372-afedaa2e0d4f" providerId="ADAL" clId="{FA3BD239-4B9A-4CBA-8CF5-F7BFBEA885D5}" dt="2026-03-16T11:07:42.594" v="471" actId="20577"/>
        <pc:sldMkLst>
          <pc:docMk/>
          <pc:sldMk cId="963223318" sldId="496"/>
        </pc:sldMkLst>
        <pc:spChg chg="mod">
          <ac:chgData name="Bonita Searle-Barnes" userId="e782127f-826a-4a83-a372-afedaa2e0d4f" providerId="ADAL" clId="{FA3BD239-4B9A-4CBA-8CF5-F7BFBEA885D5}" dt="2026-03-16T10:53:05.566" v="326" actId="20577"/>
          <ac:spMkLst>
            <pc:docMk/>
            <pc:sldMk cId="963223318" sldId="496"/>
            <ac:spMk id="3" creationId="{E8DAE341-9378-B5FD-34F6-35CFAD2E4CF4}"/>
          </ac:spMkLst>
        </pc:spChg>
        <pc:spChg chg="add mod">
          <ac:chgData name="Bonita Searle-Barnes" userId="e782127f-826a-4a83-a372-afedaa2e0d4f" providerId="ADAL" clId="{FA3BD239-4B9A-4CBA-8CF5-F7BFBEA885D5}" dt="2026-03-16T11:07:42.594" v="471" actId="20577"/>
          <ac:spMkLst>
            <pc:docMk/>
            <pc:sldMk cId="963223318" sldId="496"/>
            <ac:spMk id="5" creationId="{178136BB-5087-6C15-03E4-93A8C7E703F4}"/>
          </ac:spMkLst>
        </pc:spChg>
      </pc:sldChg>
      <pc:sldChg chg="modSp mod">
        <pc:chgData name="Bonita Searle-Barnes" userId="e782127f-826a-4a83-a372-afedaa2e0d4f" providerId="ADAL" clId="{FA3BD239-4B9A-4CBA-8CF5-F7BFBEA885D5}" dt="2026-03-12T21:24:04.438" v="25" actId="20577"/>
        <pc:sldMkLst>
          <pc:docMk/>
          <pc:sldMk cId="1505718859" sldId="533"/>
        </pc:sldMkLst>
        <pc:spChg chg="mod">
          <ac:chgData name="Bonita Searle-Barnes" userId="e782127f-826a-4a83-a372-afedaa2e0d4f" providerId="ADAL" clId="{FA3BD239-4B9A-4CBA-8CF5-F7BFBEA885D5}" dt="2026-03-12T21:24:04.438" v="25" actId="20577"/>
          <ac:spMkLst>
            <pc:docMk/>
            <pc:sldMk cId="1505718859" sldId="533"/>
            <ac:spMk id="2" creationId="{E80F37B8-0138-0DD3-F2FE-EBAF279079A1}"/>
          </ac:spMkLst>
        </pc:spChg>
      </pc:sldChg>
      <pc:sldChg chg="addSp modSp mod">
        <pc:chgData name="Bonita Searle-Barnes" userId="e782127f-826a-4a83-a372-afedaa2e0d4f" providerId="ADAL" clId="{FA3BD239-4B9A-4CBA-8CF5-F7BFBEA885D5}" dt="2026-03-12T21:26:17.866" v="69" actId="14100"/>
        <pc:sldMkLst>
          <pc:docMk/>
          <pc:sldMk cId="625754985" sldId="829"/>
        </pc:sldMkLst>
        <pc:spChg chg="mod">
          <ac:chgData name="Bonita Searle-Barnes" userId="e782127f-826a-4a83-a372-afedaa2e0d4f" providerId="ADAL" clId="{FA3BD239-4B9A-4CBA-8CF5-F7BFBEA885D5}" dt="2026-03-12T21:25:30.116" v="63"/>
          <ac:spMkLst>
            <pc:docMk/>
            <pc:sldMk cId="625754985" sldId="829"/>
            <ac:spMk id="3" creationId="{E8DAE341-9378-B5FD-34F6-35CFAD2E4CF4}"/>
          </ac:spMkLst>
        </pc:spChg>
        <pc:spChg chg="mod">
          <ac:chgData name="Bonita Searle-Barnes" userId="e782127f-826a-4a83-a372-afedaa2e0d4f" providerId="ADAL" clId="{FA3BD239-4B9A-4CBA-8CF5-F7BFBEA885D5}" dt="2026-03-12T21:25:51.748" v="65" actId="12"/>
          <ac:spMkLst>
            <pc:docMk/>
            <pc:sldMk cId="625754985" sldId="829"/>
            <ac:spMk id="6" creationId="{2E205D8B-0098-6033-65D6-2A5EEB12D958}"/>
          </ac:spMkLst>
        </pc:spChg>
        <pc:picChg chg="add mod">
          <ac:chgData name="Bonita Searle-Barnes" userId="e782127f-826a-4a83-a372-afedaa2e0d4f" providerId="ADAL" clId="{FA3BD239-4B9A-4CBA-8CF5-F7BFBEA885D5}" dt="2026-03-12T21:26:17.866" v="69" actId="14100"/>
          <ac:picMkLst>
            <pc:docMk/>
            <pc:sldMk cId="625754985" sldId="829"/>
            <ac:picMk id="2" creationId="{42370C89-6161-373D-757F-73720F923A8A}"/>
          </ac:picMkLst>
        </pc:picChg>
      </pc:sldChg>
      <pc:sldChg chg="modSp mod modAnim">
        <pc:chgData name="Bonita Searle-Barnes" userId="e782127f-826a-4a83-a372-afedaa2e0d4f" providerId="ADAL" clId="{FA3BD239-4B9A-4CBA-8CF5-F7BFBEA885D5}" dt="2026-03-12T21:56:32.433" v="249" actId="20577"/>
        <pc:sldMkLst>
          <pc:docMk/>
          <pc:sldMk cId="3974343947" sldId="855"/>
        </pc:sldMkLst>
        <pc:spChg chg="mod">
          <ac:chgData name="Bonita Searle-Barnes" userId="e782127f-826a-4a83-a372-afedaa2e0d4f" providerId="ADAL" clId="{FA3BD239-4B9A-4CBA-8CF5-F7BFBEA885D5}" dt="2026-03-12T21:54:57.953" v="240"/>
          <ac:spMkLst>
            <pc:docMk/>
            <pc:sldMk cId="3974343947" sldId="855"/>
            <ac:spMk id="3" creationId="{659DD79E-6EFB-FDE0-A55B-02ED0BF407A0}"/>
          </ac:spMkLst>
        </pc:spChg>
        <pc:spChg chg="mod">
          <ac:chgData name="Bonita Searle-Barnes" userId="e782127f-826a-4a83-a372-afedaa2e0d4f" providerId="ADAL" clId="{FA3BD239-4B9A-4CBA-8CF5-F7BFBEA885D5}" dt="2026-03-12T21:56:32.433" v="249" actId="20577"/>
          <ac:spMkLst>
            <pc:docMk/>
            <pc:sldMk cId="3974343947" sldId="855"/>
            <ac:spMk id="4" creationId="{62397FE2-AC02-6A93-C7CD-3E05BD29F6E3}"/>
          </ac:spMkLst>
        </pc:spChg>
      </pc:sldChg>
      <pc:sldChg chg="addSp modSp mod modAnim">
        <pc:chgData name="Bonita Searle-Barnes" userId="e782127f-826a-4a83-a372-afedaa2e0d4f" providerId="ADAL" clId="{FA3BD239-4B9A-4CBA-8CF5-F7BFBEA885D5}" dt="2026-03-12T21:54:39.949" v="239" actId="1076"/>
        <pc:sldMkLst>
          <pc:docMk/>
          <pc:sldMk cId="912892434" sldId="866"/>
        </pc:sldMkLst>
        <pc:spChg chg="mod">
          <ac:chgData name="Bonita Searle-Barnes" userId="e782127f-826a-4a83-a372-afedaa2e0d4f" providerId="ADAL" clId="{FA3BD239-4B9A-4CBA-8CF5-F7BFBEA885D5}" dt="2026-03-12T21:54:12.709" v="234"/>
          <ac:spMkLst>
            <pc:docMk/>
            <pc:sldMk cId="912892434" sldId="866"/>
            <ac:spMk id="3" creationId="{D8B0F0D6-9D3A-68F3-A274-6E916DE05DB0}"/>
          </ac:spMkLst>
        </pc:spChg>
        <pc:spChg chg="mod">
          <ac:chgData name="Bonita Searle-Barnes" userId="e782127f-826a-4a83-a372-afedaa2e0d4f" providerId="ADAL" clId="{FA3BD239-4B9A-4CBA-8CF5-F7BFBEA885D5}" dt="2026-03-12T21:54:22.200" v="235" actId="6549"/>
          <ac:spMkLst>
            <pc:docMk/>
            <pc:sldMk cId="912892434" sldId="866"/>
            <ac:spMk id="6" creationId="{508A6058-7700-99ED-36AE-F2715D92342F}"/>
          </ac:spMkLst>
        </pc:spChg>
        <pc:picChg chg="add mod">
          <ac:chgData name="Bonita Searle-Barnes" userId="e782127f-826a-4a83-a372-afedaa2e0d4f" providerId="ADAL" clId="{FA3BD239-4B9A-4CBA-8CF5-F7BFBEA885D5}" dt="2026-03-12T21:54:39.949" v="239" actId="1076"/>
          <ac:picMkLst>
            <pc:docMk/>
            <pc:sldMk cId="912892434" sldId="866"/>
            <ac:picMk id="2" creationId="{BC8C46E6-F629-364F-308B-4CB193CDC23C}"/>
          </ac:picMkLst>
        </pc:picChg>
      </pc:sldChg>
      <pc:sldChg chg="modSp mod">
        <pc:chgData name="Bonita Searle-Barnes" userId="e782127f-826a-4a83-a372-afedaa2e0d4f" providerId="ADAL" clId="{FA3BD239-4B9A-4CBA-8CF5-F7BFBEA885D5}" dt="2026-03-12T21:58:34.359" v="298" actId="14100"/>
        <pc:sldMkLst>
          <pc:docMk/>
          <pc:sldMk cId="2468715690" sldId="867"/>
        </pc:sldMkLst>
        <pc:spChg chg="mod">
          <ac:chgData name="Bonita Searle-Barnes" userId="e782127f-826a-4a83-a372-afedaa2e0d4f" providerId="ADAL" clId="{FA3BD239-4B9A-4CBA-8CF5-F7BFBEA885D5}" dt="2026-03-12T21:24:23.996" v="26"/>
          <ac:spMkLst>
            <pc:docMk/>
            <pc:sldMk cId="2468715690" sldId="867"/>
            <ac:spMk id="3" creationId="{302B886A-83F2-89B9-0663-728D3885C0D6}"/>
          </ac:spMkLst>
        </pc:spChg>
        <pc:spChg chg="mod">
          <ac:chgData name="Bonita Searle-Barnes" userId="e782127f-826a-4a83-a372-afedaa2e0d4f" providerId="ADAL" clId="{FA3BD239-4B9A-4CBA-8CF5-F7BFBEA885D5}" dt="2026-03-12T21:58:34.359" v="298" actId="14100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Bonita Searle-Barnes" userId="e782127f-826a-4a83-a372-afedaa2e0d4f" providerId="ADAL" clId="{FA3BD239-4B9A-4CBA-8CF5-F7BFBEA885D5}" dt="2026-03-12T21:57:48.770" v="282"/>
        <pc:sldMkLst>
          <pc:docMk/>
          <pc:sldMk cId="3111074275" sldId="880"/>
        </pc:sldMkLst>
        <pc:spChg chg="mod">
          <ac:chgData name="Bonita Searle-Barnes" userId="e782127f-826a-4a83-a372-afedaa2e0d4f" providerId="ADAL" clId="{FA3BD239-4B9A-4CBA-8CF5-F7BFBEA885D5}" dt="2026-03-12T21:26:50.154" v="70"/>
          <ac:spMkLst>
            <pc:docMk/>
            <pc:sldMk cId="3111074275" sldId="880"/>
            <ac:spMk id="3" creationId="{223AC7DC-3D16-1F6F-B236-94A697DF8BC8}"/>
          </ac:spMkLst>
        </pc:spChg>
        <pc:spChg chg="mod">
          <ac:chgData name="Bonita Searle-Barnes" userId="e782127f-826a-4a83-a372-afedaa2e0d4f" providerId="ADAL" clId="{FA3BD239-4B9A-4CBA-8CF5-F7BFBEA885D5}" dt="2026-03-12T21:57:48.770" v="282"/>
          <ac:spMkLst>
            <pc:docMk/>
            <pc:sldMk cId="3111074275" sldId="880"/>
            <ac:spMk id="6" creationId="{BBA93502-6251-289E-A641-6B40337652DE}"/>
          </ac:spMkLst>
        </pc:spChg>
      </pc:sldChg>
      <pc:sldChg chg="modSp mod">
        <pc:chgData name="Bonita Searle-Barnes" userId="e782127f-826a-4a83-a372-afedaa2e0d4f" providerId="ADAL" clId="{FA3BD239-4B9A-4CBA-8CF5-F7BFBEA885D5}" dt="2026-03-12T21:32:57.050" v="105" actId="20577"/>
        <pc:sldMkLst>
          <pc:docMk/>
          <pc:sldMk cId="297995750" sldId="881"/>
        </pc:sldMkLst>
        <pc:spChg chg="mod">
          <ac:chgData name="Bonita Searle-Barnes" userId="e782127f-826a-4a83-a372-afedaa2e0d4f" providerId="ADAL" clId="{FA3BD239-4B9A-4CBA-8CF5-F7BFBEA885D5}" dt="2026-03-12T21:29:52.512" v="87"/>
          <ac:spMkLst>
            <pc:docMk/>
            <pc:sldMk cId="297995750" sldId="881"/>
            <ac:spMk id="3" creationId="{8F672512-1D8A-6A97-D842-CB9BC5C033E3}"/>
          </ac:spMkLst>
        </pc:spChg>
        <pc:spChg chg="mod">
          <ac:chgData name="Bonita Searle-Barnes" userId="e782127f-826a-4a83-a372-afedaa2e0d4f" providerId="ADAL" clId="{FA3BD239-4B9A-4CBA-8CF5-F7BFBEA885D5}" dt="2026-03-12T21:32:57.050" v="105" actId="20577"/>
          <ac:spMkLst>
            <pc:docMk/>
            <pc:sldMk cId="297995750" sldId="881"/>
            <ac:spMk id="6" creationId="{F8DB2902-CB64-0C69-5FF4-B3C3331F6F12}"/>
          </ac:spMkLst>
        </pc:spChg>
      </pc:sldChg>
      <pc:sldChg chg="modSp mod">
        <pc:chgData name="Bonita Searle-Barnes" userId="e782127f-826a-4a83-a372-afedaa2e0d4f" providerId="ADAL" clId="{FA3BD239-4B9A-4CBA-8CF5-F7BFBEA885D5}" dt="2026-03-12T21:32:49.757" v="103" actId="20577"/>
        <pc:sldMkLst>
          <pc:docMk/>
          <pc:sldMk cId="1214631198" sldId="882"/>
        </pc:sldMkLst>
        <pc:spChg chg="mod">
          <ac:chgData name="Bonita Searle-Barnes" userId="e782127f-826a-4a83-a372-afedaa2e0d4f" providerId="ADAL" clId="{FA3BD239-4B9A-4CBA-8CF5-F7BFBEA885D5}" dt="2026-03-12T21:31:21.097" v="93"/>
          <ac:spMkLst>
            <pc:docMk/>
            <pc:sldMk cId="1214631198" sldId="882"/>
            <ac:spMk id="3" creationId="{671FF813-19CA-912C-267E-AEC645DBB7A5}"/>
          </ac:spMkLst>
        </pc:spChg>
        <pc:spChg chg="mod">
          <ac:chgData name="Bonita Searle-Barnes" userId="e782127f-826a-4a83-a372-afedaa2e0d4f" providerId="ADAL" clId="{FA3BD239-4B9A-4CBA-8CF5-F7BFBEA885D5}" dt="2026-03-12T21:32:49.757" v="103" actId="20577"/>
          <ac:spMkLst>
            <pc:docMk/>
            <pc:sldMk cId="1214631198" sldId="882"/>
            <ac:spMk id="6" creationId="{72235E17-AD2A-ED7B-25B6-03C21D3AF530}"/>
          </ac:spMkLst>
        </pc:spChg>
      </pc:sldChg>
      <pc:sldChg chg="modSp mod">
        <pc:chgData name="Bonita Searle-Barnes" userId="e782127f-826a-4a83-a372-afedaa2e0d4f" providerId="ADAL" clId="{FA3BD239-4B9A-4CBA-8CF5-F7BFBEA885D5}" dt="2026-03-12T21:35:22.436" v="125" actId="6549"/>
        <pc:sldMkLst>
          <pc:docMk/>
          <pc:sldMk cId="3607113349" sldId="883"/>
        </pc:sldMkLst>
        <pc:spChg chg="mod">
          <ac:chgData name="Bonita Searle-Barnes" userId="e782127f-826a-4a83-a372-afedaa2e0d4f" providerId="ADAL" clId="{FA3BD239-4B9A-4CBA-8CF5-F7BFBEA885D5}" dt="2026-03-12T21:32:29.362" v="100"/>
          <ac:spMkLst>
            <pc:docMk/>
            <pc:sldMk cId="3607113349" sldId="883"/>
            <ac:spMk id="3" creationId="{9B2FEEB8-C7B1-897B-3B78-DFCD1DF250C6}"/>
          </ac:spMkLst>
        </pc:spChg>
        <pc:spChg chg="mod">
          <ac:chgData name="Bonita Searle-Barnes" userId="e782127f-826a-4a83-a372-afedaa2e0d4f" providerId="ADAL" clId="{FA3BD239-4B9A-4CBA-8CF5-F7BFBEA885D5}" dt="2026-03-12T21:35:22.436" v="125" actId="6549"/>
          <ac:spMkLst>
            <pc:docMk/>
            <pc:sldMk cId="3607113349" sldId="883"/>
            <ac:spMk id="6" creationId="{74B6BE5A-34E7-35BB-69D3-CC7B2F4443BA}"/>
          </ac:spMkLst>
        </pc:spChg>
      </pc:sldChg>
      <pc:sldChg chg="modSp mod">
        <pc:chgData name="Bonita Searle-Barnes" userId="e782127f-826a-4a83-a372-afedaa2e0d4f" providerId="ADAL" clId="{FA3BD239-4B9A-4CBA-8CF5-F7BFBEA885D5}" dt="2026-03-12T21:41:50.289" v="168" actId="948"/>
        <pc:sldMkLst>
          <pc:docMk/>
          <pc:sldMk cId="4116895786" sldId="884"/>
        </pc:sldMkLst>
        <pc:spChg chg="mod">
          <ac:chgData name="Bonita Searle-Barnes" userId="e782127f-826a-4a83-a372-afedaa2e0d4f" providerId="ADAL" clId="{FA3BD239-4B9A-4CBA-8CF5-F7BFBEA885D5}" dt="2026-03-12T21:41:10.068" v="165"/>
          <ac:spMkLst>
            <pc:docMk/>
            <pc:sldMk cId="4116895786" sldId="884"/>
            <ac:spMk id="3" creationId="{473CDF8E-889F-CD0E-6903-D66421BCFCAA}"/>
          </ac:spMkLst>
        </pc:spChg>
        <pc:spChg chg="mod">
          <ac:chgData name="Bonita Searle-Barnes" userId="e782127f-826a-4a83-a372-afedaa2e0d4f" providerId="ADAL" clId="{FA3BD239-4B9A-4CBA-8CF5-F7BFBEA885D5}" dt="2026-03-12T21:41:50.289" v="168" actId="948"/>
          <ac:spMkLst>
            <pc:docMk/>
            <pc:sldMk cId="4116895786" sldId="884"/>
            <ac:spMk id="4" creationId="{E96DA9CF-1DCB-BEE6-D381-D0DFB0864511}"/>
          </ac:spMkLst>
        </pc:spChg>
      </pc:sldChg>
      <pc:sldChg chg="addSp modSp mod">
        <pc:chgData name="Bonita Searle-Barnes" userId="e782127f-826a-4a83-a372-afedaa2e0d4f" providerId="ADAL" clId="{FA3BD239-4B9A-4CBA-8CF5-F7BFBEA885D5}" dt="2026-03-12T21:43:45.222" v="175" actId="1076"/>
        <pc:sldMkLst>
          <pc:docMk/>
          <pc:sldMk cId="4288228408" sldId="885"/>
        </pc:sldMkLst>
        <pc:spChg chg="mod">
          <ac:chgData name="Bonita Searle-Barnes" userId="e782127f-826a-4a83-a372-afedaa2e0d4f" providerId="ADAL" clId="{FA3BD239-4B9A-4CBA-8CF5-F7BFBEA885D5}" dt="2026-03-12T21:42:54.890" v="173"/>
          <ac:spMkLst>
            <pc:docMk/>
            <pc:sldMk cId="4288228408" sldId="885"/>
            <ac:spMk id="3" creationId="{4BC488FD-A97B-FBF8-C751-8BDD02449E4B}"/>
          </ac:spMkLst>
        </pc:spChg>
        <pc:spChg chg="mod">
          <ac:chgData name="Bonita Searle-Barnes" userId="e782127f-826a-4a83-a372-afedaa2e0d4f" providerId="ADAL" clId="{FA3BD239-4B9A-4CBA-8CF5-F7BFBEA885D5}" dt="2026-03-12T21:42:35.343" v="170" actId="6549"/>
          <ac:spMkLst>
            <pc:docMk/>
            <pc:sldMk cId="4288228408" sldId="885"/>
            <ac:spMk id="6" creationId="{09D374DC-67E7-852B-9E49-3D333A8B75F5}"/>
          </ac:spMkLst>
        </pc:spChg>
        <pc:picChg chg="add mod">
          <ac:chgData name="Bonita Searle-Barnes" userId="e782127f-826a-4a83-a372-afedaa2e0d4f" providerId="ADAL" clId="{FA3BD239-4B9A-4CBA-8CF5-F7BFBEA885D5}" dt="2026-03-12T21:43:45.222" v="175" actId="1076"/>
          <ac:picMkLst>
            <pc:docMk/>
            <pc:sldMk cId="4288228408" sldId="885"/>
            <ac:picMk id="2" creationId="{72C5FE58-74D5-1BED-388D-80A2D5647A3C}"/>
          </ac:picMkLst>
        </pc:picChg>
      </pc:sldChg>
      <pc:sldChg chg="modSp mod">
        <pc:chgData name="Bonita Searle-Barnes" userId="e782127f-826a-4a83-a372-afedaa2e0d4f" providerId="ADAL" clId="{FA3BD239-4B9A-4CBA-8CF5-F7BFBEA885D5}" dt="2026-03-12T21:46:02.885" v="184" actId="948"/>
        <pc:sldMkLst>
          <pc:docMk/>
          <pc:sldMk cId="1655143761" sldId="886"/>
        </pc:sldMkLst>
        <pc:spChg chg="mod">
          <ac:chgData name="Bonita Searle-Barnes" userId="e782127f-826a-4a83-a372-afedaa2e0d4f" providerId="ADAL" clId="{FA3BD239-4B9A-4CBA-8CF5-F7BFBEA885D5}" dt="2026-03-12T21:44:01.981" v="176"/>
          <ac:spMkLst>
            <pc:docMk/>
            <pc:sldMk cId="1655143761" sldId="886"/>
            <ac:spMk id="3" creationId="{7CED4D4D-743E-0D5F-A75E-DD0F2C5C72E5}"/>
          </ac:spMkLst>
        </pc:spChg>
        <pc:spChg chg="mod">
          <ac:chgData name="Bonita Searle-Barnes" userId="e782127f-826a-4a83-a372-afedaa2e0d4f" providerId="ADAL" clId="{FA3BD239-4B9A-4CBA-8CF5-F7BFBEA885D5}" dt="2026-03-12T21:46:02.885" v="184" actId="948"/>
          <ac:spMkLst>
            <pc:docMk/>
            <pc:sldMk cId="1655143761" sldId="886"/>
            <ac:spMk id="4" creationId="{AC2A4FAA-1232-2F58-40BD-BD2FBC408C0A}"/>
          </ac:spMkLst>
        </pc:spChg>
      </pc:sldChg>
      <pc:sldChg chg="modSp mod">
        <pc:chgData name="Bonita Searle-Barnes" userId="e782127f-826a-4a83-a372-afedaa2e0d4f" providerId="ADAL" clId="{FA3BD239-4B9A-4CBA-8CF5-F7BFBEA885D5}" dt="2026-03-12T21:48:22.659" v="195" actId="948"/>
        <pc:sldMkLst>
          <pc:docMk/>
          <pc:sldMk cId="1690959696" sldId="887"/>
        </pc:sldMkLst>
        <pc:spChg chg="mod">
          <ac:chgData name="Bonita Searle-Barnes" userId="e782127f-826a-4a83-a372-afedaa2e0d4f" providerId="ADAL" clId="{FA3BD239-4B9A-4CBA-8CF5-F7BFBEA885D5}" dt="2026-03-12T21:47:42.248" v="191"/>
          <ac:spMkLst>
            <pc:docMk/>
            <pc:sldMk cId="1690959696" sldId="887"/>
            <ac:spMk id="3" creationId="{D6D99920-3FC2-F31D-8BDD-A89D3CD845D0}"/>
          </ac:spMkLst>
        </pc:spChg>
        <pc:spChg chg="mod">
          <ac:chgData name="Bonita Searle-Barnes" userId="e782127f-826a-4a83-a372-afedaa2e0d4f" providerId="ADAL" clId="{FA3BD239-4B9A-4CBA-8CF5-F7BFBEA885D5}" dt="2026-03-12T21:48:22.659" v="195" actId="948"/>
          <ac:spMkLst>
            <pc:docMk/>
            <pc:sldMk cId="1690959696" sldId="887"/>
            <ac:spMk id="6" creationId="{2879D7A2-EC90-50F2-B3B8-45645F250609}"/>
          </ac:spMkLst>
        </pc:spChg>
      </pc:sldChg>
      <pc:sldChg chg="modSp mod">
        <pc:chgData name="Bonita Searle-Barnes" userId="e782127f-826a-4a83-a372-afedaa2e0d4f" providerId="ADAL" clId="{FA3BD239-4B9A-4CBA-8CF5-F7BFBEA885D5}" dt="2026-03-12T21:49:29.755" v="200" actId="20577"/>
        <pc:sldMkLst>
          <pc:docMk/>
          <pc:sldMk cId="3831845763" sldId="888"/>
        </pc:sldMkLst>
        <pc:spChg chg="mod">
          <ac:chgData name="Bonita Searle-Barnes" userId="e782127f-826a-4a83-a372-afedaa2e0d4f" providerId="ADAL" clId="{FA3BD239-4B9A-4CBA-8CF5-F7BFBEA885D5}" dt="2026-03-12T21:48:45.108" v="196"/>
          <ac:spMkLst>
            <pc:docMk/>
            <pc:sldMk cId="3831845763" sldId="888"/>
            <ac:spMk id="3" creationId="{544FA126-A59A-7E51-4320-1327E4334130}"/>
          </ac:spMkLst>
        </pc:spChg>
        <pc:spChg chg="mod">
          <ac:chgData name="Bonita Searle-Barnes" userId="e782127f-826a-4a83-a372-afedaa2e0d4f" providerId="ADAL" clId="{FA3BD239-4B9A-4CBA-8CF5-F7BFBEA885D5}" dt="2026-03-12T21:49:29.755" v="200" actId="20577"/>
          <ac:spMkLst>
            <pc:docMk/>
            <pc:sldMk cId="3831845763" sldId="888"/>
            <ac:spMk id="6" creationId="{B289BC8A-EF3B-7E4F-CDBE-BB4418E8AE22}"/>
          </ac:spMkLst>
        </pc:spChg>
      </pc:sldChg>
      <pc:sldChg chg="modSp mod">
        <pc:chgData name="Bonita Searle-Barnes" userId="e782127f-826a-4a83-a372-afedaa2e0d4f" providerId="ADAL" clId="{FA3BD239-4B9A-4CBA-8CF5-F7BFBEA885D5}" dt="2026-03-12T21:50:33.334" v="206" actId="20577"/>
        <pc:sldMkLst>
          <pc:docMk/>
          <pc:sldMk cId="3957381907" sldId="889"/>
        </pc:sldMkLst>
        <pc:spChg chg="mod">
          <ac:chgData name="Bonita Searle-Barnes" userId="e782127f-826a-4a83-a372-afedaa2e0d4f" providerId="ADAL" clId="{FA3BD239-4B9A-4CBA-8CF5-F7BFBEA885D5}" dt="2026-03-12T21:49:49.803" v="201"/>
          <ac:spMkLst>
            <pc:docMk/>
            <pc:sldMk cId="3957381907" sldId="889"/>
            <ac:spMk id="3" creationId="{BFA6E0DE-83A9-7637-8615-B64B3B902203}"/>
          </ac:spMkLst>
        </pc:spChg>
        <pc:spChg chg="mod">
          <ac:chgData name="Bonita Searle-Barnes" userId="e782127f-826a-4a83-a372-afedaa2e0d4f" providerId="ADAL" clId="{FA3BD239-4B9A-4CBA-8CF5-F7BFBEA885D5}" dt="2026-03-12T21:50:33.334" v="206" actId="20577"/>
          <ac:spMkLst>
            <pc:docMk/>
            <pc:sldMk cId="3957381907" sldId="889"/>
            <ac:spMk id="4" creationId="{C4772E33-E994-F899-16F0-59DD70A4F4E0}"/>
          </ac:spMkLst>
        </pc:spChg>
      </pc:sldChg>
      <pc:sldChg chg="modSp mod">
        <pc:chgData name="Bonita Searle-Barnes" userId="e782127f-826a-4a83-a372-afedaa2e0d4f" providerId="ADAL" clId="{FA3BD239-4B9A-4CBA-8CF5-F7BFBEA885D5}" dt="2026-03-12T21:51:23.116" v="212" actId="20577"/>
        <pc:sldMkLst>
          <pc:docMk/>
          <pc:sldMk cId="755990561" sldId="890"/>
        </pc:sldMkLst>
        <pc:spChg chg="mod">
          <ac:chgData name="Bonita Searle-Barnes" userId="e782127f-826a-4a83-a372-afedaa2e0d4f" providerId="ADAL" clId="{FA3BD239-4B9A-4CBA-8CF5-F7BFBEA885D5}" dt="2026-03-12T21:50:49.559" v="207"/>
          <ac:spMkLst>
            <pc:docMk/>
            <pc:sldMk cId="755990561" sldId="890"/>
            <ac:spMk id="3" creationId="{0AE4DC27-2D19-9BE3-16EB-46AAAD0759B6}"/>
          </ac:spMkLst>
        </pc:spChg>
        <pc:spChg chg="mod">
          <ac:chgData name="Bonita Searle-Barnes" userId="e782127f-826a-4a83-a372-afedaa2e0d4f" providerId="ADAL" clId="{FA3BD239-4B9A-4CBA-8CF5-F7BFBEA885D5}" dt="2026-03-12T21:51:23.116" v="212" actId="20577"/>
          <ac:spMkLst>
            <pc:docMk/>
            <pc:sldMk cId="755990561" sldId="890"/>
            <ac:spMk id="5" creationId="{81AC1DD8-4ED1-A549-7C31-E675141F2AD2}"/>
          </ac:spMkLst>
        </pc:spChg>
      </pc:sldChg>
      <pc:sldChg chg="addSp delSp modSp mod">
        <pc:chgData name="Bonita Searle-Barnes" userId="e782127f-826a-4a83-a372-afedaa2e0d4f" providerId="ADAL" clId="{FA3BD239-4B9A-4CBA-8CF5-F7BFBEA885D5}" dt="2026-03-12T21:52:14.097" v="221" actId="20577"/>
        <pc:sldMkLst>
          <pc:docMk/>
          <pc:sldMk cId="1790998652" sldId="891"/>
        </pc:sldMkLst>
        <pc:spChg chg="mod">
          <ac:chgData name="Bonita Searle-Barnes" userId="e782127f-826a-4a83-a372-afedaa2e0d4f" providerId="ADAL" clId="{FA3BD239-4B9A-4CBA-8CF5-F7BFBEA885D5}" dt="2026-03-12T21:51:38.592" v="213"/>
          <ac:spMkLst>
            <pc:docMk/>
            <pc:sldMk cId="1790998652" sldId="891"/>
            <ac:spMk id="3" creationId="{39ED419F-694D-8D84-394F-B9FA73EED97F}"/>
          </ac:spMkLst>
        </pc:spChg>
        <pc:spChg chg="add mod">
          <ac:chgData name="Bonita Searle-Barnes" userId="e782127f-826a-4a83-a372-afedaa2e0d4f" providerId="ADAL" clId="{FA3BD239-4B9A-4CBA-8CF5-F7BFBEA885D5}" dt="2026-03-12T21:52:14.097" v="221" actId="20577"/>
          <ac:spMkLst>
            <pc:docMk/>
            <pc:sldMk cId="1790998652" sldId="891"/>
            <ac:spMk id="5" creationId="{5AEEC55F-3D20-ECCE-2FBD-58346E5D7B3E}"/>
          </ac:spMkLst>
        </pc:spChg>
      </pc:sldChg>
      <pc:sldChg chg="modSp mod">
        <pc:chgData name="Bonita Searle-Barnes" userId="e782127f-826a-4a83-a372-afedaa2e0d4f" providerId="ADAL" clId="{FA3BD239-4B9A-4CBA-8CF5-F7BFBEA885D5}" dt="2026-03-12T21:53:02.518" v="227" actId="20577"/>
        <pc:sldMkLst>
          <pc:docMk/>
          <pc:sldMk cId="1239293601" sldId="892"/>
        </pc:sldMkLst>
        <pc:spChg chg="mod">
          <ac:chgData name="Bonita Searle-Barnes" userId="e782127f-826a-4a83-a372-afedaa2e0d4f" providerId="ADAL" clId="{FA3BD239-4B9A-4CBA-8CF5-F7BFBEA885D5}" dt="2026-03-12T21:52:31.212" v="222"/>
          <ac:spMkLst>
            <pc:docMk/>
            <pc:sldMk cId="1239293601" sldId="892"/>
            <ac:spMk id="3" creationId="{448D13A0-29CA-9F1E-8641-2EBC1C18A3DA}"/>
          </ac:spMkLst>
        </pc:spChg>
        <pc:spChg chg="mod">
          <ac:chgData name="Bonita Searle-Barnes" userId="e782127f-826a-4a83-a372-afedaa2e0d4f" providerId="ADAL" clId="{FA3BD239-4B9A-4CBA-8CF5-F7BFBEA885D5}" dt="2026-03-12T21:53:02.518" v="227" actId="20577"/>
          <ac:spMkLst>
            <pc:docMk/>
            <pc:sldMk cId="1239293601" sldId="892"/>
            <ac:spMk id="6" creationId="{DA61A63B-1805-1ACA-69A9-80FC23DC1FEE}"/>
          </ac:spMkLst>
        </pc:spChg>
      </pc:sldChg>
      <pc:sldChg chg="modSp mod">
        <pc:chgData name="Bonita Searle-Barnes" userId="e782127f-826a-4a83-a372-afedaa2e0d4f" providerId="ADAL" clId="{FA3BD239-4B9A-4CBA-8CF5-F7BFBEA885D5}" dt="2026-03-12T21:57:19.872" v="252"/>
        <pc:sldMkLst>
          <pc:docMk/>
          <pc:sldMk cId="3101907104" sldId="904"/>
        </pc:sldMkLst>
        <pc:spChg chg="mod">
          <ac:chgData name="Bonita Searle-Barnes" userId="e782127f-826a-4a83-a372-afedaa2e0d4f" providerId="ADAL" clId="{FA3BD239-4B9A-4CBA-8CF5-F7BFBEA885D5}" dt="2026-03-12T21:57:19.872" v="252"/>
          <ac:spMkLst>
            <pc:docMk/>
            <pc:sldMk cId="3101907104" sldId="904"/>
            <ac:spMk id="3" creationId="{A4A8090E-8FA3-327C-7B31-307339F46C79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33:59.155" v="112"/>
        <pc:sldMkLst>
          <pc:docMk/>
          <pc:sldMk cId="222010124" sldId="914"/>
        </pc:sldMkLst>
        <pc:spChg chg="mod">
          <ac:chgData name="Bonita Searle-Barnes" userId="e782127f-826a-4a83-a372-afedaa2e0d4f" providerId="ADAL" clId="{FA3BD239-4B9A-4CBA-8CF5-F7BFBEA885D5}" dt="2026-03-12T21:33:59.155" v="112"/>
          <ac:spMkLst>
            <pc:docMk/>
            <pc:sldMk cId="222010124" sldId="914"/>
            <ac:spMk id="6" creationId="{9B8C31A0-CB48-5868-958B-9EBC962A8948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35:12.914" v="124" actId="5793"/>
        <pc:sldMkLst>
          <pc:docMk/>
          <pc:sldMk cId="4214850842" sldId="915"/>
        </pc:sldMkLst>
        <pc:spChg chg="mod">
          <ac:chgData name="Bonita Searle-Barnes" userId="e782127f-826a-4a83-a372-afedaa2e0d4f" providerId="ADAL" clId="{FA3BD239-4B9A-4CBA-8CF5-F7BFBEA885D5}" dt="2026-03-12T21:35:12.914" v="124" actId="5793"/>
          <ac:spMkLst>
            <pc:docMk/>
            <pc:sldMk cId="4214850842" sldId="915"/>
            <ac:spMk id="6" creationId="{9D9A14CD-24C2-9429-7C13-CE94F04D1D23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35:01.382" v="122"/>
        <pc:sldMkLst>
          <pc:docMk/>
          <pc:sldMk cId="1745518312" sldId="916"/>
        </pc:sldMkLst>
        <pc:spChg chg="mod">
          <ac:chgData name="Bonita Searle-Barnes" userId="e782127f-826a-4a83-a372-afedaa2e0d4f" providerId="ADAL" clId="{FA3BD239-4B9A-4CBA-8CF5-F7BFBEA885D5}" dt="2026-03-12T21:35:01.382" v="122"/>
          <ac:spMkLst>
            <pc:docMk/>
            <pc:sldMk cId="1745518312" sldId="916"/>
            <ac:spMk id="6" creationId="{11743A92-3221-1FE9-C68B-BB2E6C73D896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37:49.736" v="141" actId="948"/>
        <pc:sldMkLst>
          <pc:docMk/>
          <pc:sldMk cId="4051981884" sldId="917"/>
        </pc:sldMkLst>
        <pc:spChg chg="mod">
          <ac:chgData name="Bonita Searle-Barnes" userId="e782127f-826a-4a83-a372-afedaa2e0d4f" providerId="ADAL" clId="{FA3BD239-4B9A-4CBA-8CF5-F7BFBEA885D5}" dt="2026-03-12T21:37:49.736" v="141" actId="948"/>
          <ac:spMkLst>
            <pc:docMk/>
            <pc:sldMk cId="4051981884" sldId="917"/>
            <ac:spMk id="6" creationId="{0AC87BE5-30E2-544A-1714-7509E71F7B85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36:44.968" v="135" actId="12"/>
        <pc:sldMkLst>
          <pc:docMk/>
          <pc:sldMk cId="3115175651" sldId="918"/>
        </pc:sldMkLst>
        <pc:spChg chg="mod">
          <ac:chgData name="Bonita Searle-Barnes" userId="e782127f-826a-4a83-a372-afedaa2e0d4f" providerId="ADAL" clId="{FA3BD239-4B9A-4CBA-8CF5-F7BFBEA885D5}" dt="2026-03-12T21:36:44.968" v="135" actId="12"/>
          <ac:spMkLst>
            <pc:docMk/>
            <pc:sldMk cId="3115175651" sldId="918"/>
            <ac:spMk id="6" creationId="{54CAC908-10E0-07D7-B393-66252E70A5CA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39:20.546" v="152" actId="14100"/>
        <pc:sldMkLst>
          <pc:docMk/>
          <pc:sldMk cId="2530322237" sldId="919"/>
        </pc:sldMkLst>
        <pc:spChg chg="mod">
          <ac:chgData name="Bonita Searle-Barnes" userId="e782127f-826a-4a83-a372-afedaa2e0d4f" providerId="ADAL" clId="{FA3BD239-4B9A-4CBA-8CF5-F7BFBEA885D5}" dt="2026-03-12T21:39:20.546" v="152" actId="14100"/>
          <ac:spMkLst>
            <pc:docMk/>
            <pc:sldMk cId="2530322237" sldId="919"/>
            <ac:spMk id="6" creationId="{9EA58A48-B403-BB70-D851-350BD381BA73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40:46.721" v="164" actId="6549"/>
        <pc:sldMkLst>
          <pc:docMk/>
          <pc:sldMk cId="206176024" sldId="920"/>
        </pc:sldMkLst>
        <pc:spChg chg="mod">
          <ac:chgData name="Bonita Searle-Barnes" userId="e782127f-826a-4a83-a372-afedaa2e0d4f" providerId="ADAL" clId="{FA3BD239-4B9A-4CBA-8CF5-F7BFBEA885D5}" dt="2026-03-12T21:40:46.721" v="164" actId="6549"/>
          <ac:spMkLst>
            <pc:docMk/>
            <pc:sldMk cId="206176024" sldId="920"/>
            <ac:spMk id="6" creationId="{E00D217A-2125-2C67-8081-841D3342256A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40:36.148" v="163" actId="5793"/>
        <pc:sldMkLst>
          <pc:docMk/>
          <pc:sldMk cId="1967375779" sldId="921"/>
        </pc:sldMkLst>
        <pc:spChg chg="mod">
          <ac:chgData name="Bonita Searle-Barnes" userId="e782127f-826a-4a83-a372-afedaa2e0d4f" providerId="ADAL" clId="{FA3BD239-4B9A-4CBA-8CF5-F7BFBEA885D5}" dt="2026-03-12T21:40:36.148" v="163" actId="5793"/>
          <ac:spMkLst>
            <pc:docMk/>
            <pc:sldMk cId="1967375779" sldId="921"/>
            <ac:spMk id="6" creationId="{2373511A-66BF-CB4C-DDB6-E078B7B1FC3F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47:26.584" v="190" actId="948"/>
        <pc:sldMkLst>
          <pc:docMk/>
          <pc:sldMk cId="3256975500" sldId="922"/>
        </pc:sldMkLst>
        <pc:spChg chg="mod">
          <ac:chgData name="Bonita Searle-Barnes" userId="e782127f-826a-4a83-a372-afedaa2e0d4f" providerId="ADAL" clId="{FA3BD239-4B9A-4CBA-8CF5-F7BFBEA885D5}" dt="2026-03-12T21:46:39.984" v="187"/>
          <ac:spMkLst>
            <pc:docMk/>
            <pc:sldMk cId="3256975500" sldId="922"/>
            <ac:spMk id="3" creationId="{9463D9AB-F1F3-6D47-5398-76AA1AEAEDDF}"/>
          </ac:spMkLst>
        </pc:spChg>
        <pc:spChg chg="mod">
          <ac:chgData name="Bonita Searle-Barnes" userId="e782127f-826a-4a83-a372-afedaa2e0d4f" providerId="ADAL" clId="{FA3BD239-4B9A-4CBA-8CF5-F7BFBEA885D5}" dt="2026-03-12T21:47:26.584" v="190" actId="948"/>
          <ac:spMkLst>
            <pc:docMk/>
            <pc:sldMk cId="3256975500" sldId="922"/>
            <ac:spMk id="4" creationId="{F22982D2-A6F5-4DD2-36AA-C5B1743540B4}"/>
          </ac:spMkLst>
        </pc:spChg>
      </pc:sldChg>
      <pc:sldChg chg="modSp add mod">
        <pc:chgData name="Bonita Searle-Barnes" userId="e782127f-826a-4a83-a372-afedaa2e0d4f" providerId="ADAL" clId="{FA3BD239-4B9A-4CBA-8CF5-F7BFBEA885D5}" dt="2026-03-12T21:46:22.700" v="186" actId="948"/>
        <pc:sldMkLst>
          <pc:docMk/>
          <pc:sldMk cId="2149426514" sldId="923"/>
        </pc:sldMkLst>
        <pc:spChg chg="mod">
          <ac:chgData name="Bonita Searle-Barnes" userId="e782127f-826a-4a83-a372-afedaa2e0d4f" providerId="ADAL" clId="{FA3BD239-4B9A-4CBA-8CF5-F7BFBEA885D5}" dt="2026-03-12T21:46:22.700" v="186" actId="948"/>
          <ac:spMkLst>
            <pc:docMk/>
            <pc:sldMk cId="2149426514" sldId="923"/>
            <ac:spMk id="4" creationId="{AD62D8DC-1180-D997-5B2C-BDDA6826F02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00C8EE-4A53-6146-B2C8-C08F2BD9F8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80DDE1-31D0-F642-B716-ED44ACA608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ADFC4-7390-4B45-8FC4-AA8A51FC95DD}" type="datetimeFigureOut">
              <a:rPr lang="en-GB" smtClean="0">
                <a:latin typeface="Poppins" pitchFamily="2" charset="77"/>
                <a:cs typeface="Poppins" pitchFamily="2" charset="77"/>
              </a:rPr>
              <a:t>26/03/2026</a:t>
            </a:fld>
            <a:endParaRPr lang="en-GB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FFC1E-7CDE-D14C-9B9F-C869127DFB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87EEA6-9247-364A-AEB1-C45AEFA517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D7B8-B1CC-F644-87A6-7BEB13BBDD2F}" type="slidenum">
              <a:rPr lang="en-GB" smtClean="0">
                <a:latin typeface="Poppins" pitchFamily="2" charset="77"/>
                <a:cs typeface="Poppins" pitchFamily="2" charset="77"/>
              </a:rPr>
              <a:t>‹#›</a:t>
            </a:fld>
            <a:endParaRPr lang="en-GB" dirty="0"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4EF3626-7CD6-124F-B901-C4E2AFBA7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66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latin typeface="Poppins" pitchFamily="2" charset="77"/>
                <a:cs typeface="Poppins" pitchFamily="2" charset="77"/>
              </a:defRPr>
            </a:lvl1pPr>
          </a:lstStyle>
          <a:p>
            <a:fld id="{1ADB868C-099B-434E-8A2D-9C00C3E8136C}" type="datetimeFigureOut">
              <a:rPr lang="en-US" smtClean="0"/>
              <a:pPr/>
              <a:t>3/26/2026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8338" y="1019175"/>
            <a:ext cx="5521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oppins" pitchFamily="2" charset="77"/>
                <a:cs typeface="Poppins" pitchFamily="2" charset="77"/>
              </a:defRPr>
            </a:lvl1pPr>
          </a:lstStyle>
          <a:p>
            <a:fld id="{37FF5B3C-53B5-664F-A361-196110A59AE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D485A5E-4B24-3142-8E0E-110BA3C1E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1054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2109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3163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4218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05272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2DE69-E959-9203-8AE6-5C7F83010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A203DE-633B-674E-65AF-F0A5B0FFFE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5BD270-F0AC-D978-8B16-E748C2680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7EBD7-AE87-ACB4-4988-69FD698416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77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ECCA6-A4E8-B5F2-7A95-643835E05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BCF594-99DA-6983-E665-0CE8AA2CC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161702-B084-B95F-B46E-5A6EB7E50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56C29-DE22-24E5-AB2D-1C45237C4D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294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4BA0E-1EED-09B5-5A1E-E37E92B0D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05E5FE-7ABF-EDBC-7767-D5A19532B3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B834C5-808F-8508-5F07-A8F87DC38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C3267-3DAE-531E-4FE0-E663BF3418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6686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6BAC2-191B-E1A5-BA79-BB2A8AC9C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8B8E72-2A94-AB77-2714-7EC606A5CC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1320FF-BDDB-50B7-CEA2-91C0FCA43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D4ED9-1736-7EE0-D87D-F3521CED3D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7640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69B42-8663-BD96-5DA7-1D79C86E4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DAC0CE-05F2-ADC7-2F3F-E9828816C8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C1B258-25C9-E93D-A8F2-E764EF2FE8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40130E-0110-CB93-4EAC-B05B7288BB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4778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D4D17-E17D-080E-CBCE-E5155A54E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AE3DE4-A99C-EFE0-4BA6-69C6FF61A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33FDA9-97FE-3EE0-1F3E-85916CC63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F80A7-8DA2-D0EB-11D0-00EA85EAD3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7249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537A5-8A85-C818-71ED-EDE80F010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DED23-8115-BD95-7895-A67789A05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BE578D-0C01-4352-D81B-4A8517A7A3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3F3F49-85FF-9321-5DCC-EE02D90303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3959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C3A31-9534-7D2A-CEEE-457246229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FEC9AC-B3A2-13ED-CCEE-5E3DF5F85A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E18D66-27D8-115B-D245-F53A6841D9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C8764-00EC-C784-0916-8CDBE9DEEA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0733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D80E2-EF9B-5273-5356-BEF512DA8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87ECDC-1F6B-3D5B-2E80-E9E748F743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E883FF-115D-B8DF-90F0-C8FAAE3F7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D5B4A-1AC6-D11A-52BC-445AE057DA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349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BF45E-1575-713D-815A-5BBA2E98A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EB5946-7FE5-837B-50AB-34B4CAAB2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A6B72-7BBA-6AE7-7B5C-CE276F8626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6A062-F4A4-AB12-F2E1-4DB95A7C8C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937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Psychrometrics is the study of the properties of moist air—things like temperature, humidity, moisture content, and dew point.</a:t>
            </a:r>
          </a:p>
          <a:p>
            <a:r>
              <a:rPr lang="en-GB" dirty="0"/>
              <a:t>Air conditioning systems use psychrometrics to understand and control how air behaves when it is cooled, heated, humidified, or dehumidified.</a:t>
            </a:r>
          </a:p>
          <a:p>
            <a:r>
              <a:rPr lang="en-GB" dirty="0"/>
              <a:t>Key idea: Air conditioning isn’t just about temperature — it’s about controlling the moisture in the air, and psychrometrics tells us how to do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742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6C2F0-DA5B-383D-AB61-38723B6CC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469A47-5814-C822-E1A1-07CBFE1B9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533B72-1A58-FFDD-2978-7424214B87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A977D9-FDB7-DAD8-CD5E-C9675D59EB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4472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AB473-3C22-253C-F38B-131E84F0A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DCFA74-9489-E537-B515-8794F532F4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973989-2045-3480-9C62-FF6B224530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A6F50-6B53-CEDC-3C6F-F753107438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5992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1721F-9F57-C10A-C6E3-EF19B8364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22D1A5-A521-3020-0D1F-472554EC01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2FC340-385B-799E-8EDE-9AA9BEC86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21F43-80A1-9271-5984-7BB470303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883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269B3-E6A2-FC96-8AAA-B550B7AD5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53A517-5004-B1D1-B977-B753A96FB8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FD5E8F-741C-9C6D-9A61-5A144ECAF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A9F885-92A4-C6D3-4FD7-6F490E6097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349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186B4-D647-B840-DED9-799F1CC64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AFDD97-EB9B-8DC1-E702-0180F2B450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A7CC69-7990-0EA2-7CE3-7BFC81A41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85AD1-638F-9038-1255-236A4FC1A6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4778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537B3-BC53-F898-47FB-F32B36D77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49A409-CDB2-0BAE-1518-8336000238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D0DFF9-C137-B54A-B32C-B1BAAF941F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E66E1-B1A7-A4ED-B1C8-294BFBB531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5398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66332-4842-8557-D495-4645848F9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11C048-8F99-5AE2-FD41-27EE401751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3AD97C-5684-F857-E9BD-20423A2561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4500A-DEA1-1564-E950-268C3C2FA9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1361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00770-3DAF-5478-359A-B1E94CF47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B51894-06CC-6807-4D74-5B038D1C0A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334D5D-3586-F039-3FCF-D72DFAD124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EA4EA-4BFF-8CEF-CA51-047FE6F67D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03292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>
          <a:extLst>
            <a:ext uri="{FF2B5EF4-FFF2-40B4-BE49-F238E27FC236}">
              <a16:creationId xmlns:a16="http://schemas.microsoft.com/office/drawing/2014/main" id="{A6F29069-B9FD-1959-6FD8-FE0335A35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:notes">
            <a:extLst>
              <a:ext uri="{FF2B5EF4-FFF2-40B4-BE49-F238E27FC236}">
                <a16:creationId xmlns:a16="http://schemas.microsoft.com/office/drawing/2014/main" id="{0D999237-4230-76BD-8AD6-8B345ABAA0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 dirty="0"/>
              <a:t>See also: https://www.thermopedia.com/content/966/</a:t>
            </a:r>
            <a:endParaRPr sz="1200" dirty="0"/>
          </a:p>
        </p:txBody>
      </p:sp>
      <p:sp>
        <p:nvSpPr>
          <p:cNvPr id="65" name="Google Shape;65;p9:notes">
            <a:extLst>
              <a:ext uri="{FF2B5EF4-FFF2-40B4-BE49-F238E27FC236}">
                <a16:creationId xmlns:a16="http://schemas.microsoft.com/office/drawing/2014/main" id="{F0123B61-3706-476C-DC9B-120BBFB136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3063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6819F-5ED5-B246-5C94-83F145519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6F7E6E-414F-7644-BD05-C9BD7241EA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9D960C-36E5-4E8F-2606-FCD1E92EB9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Boyle’s Law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62DD8-A660-1868-F2C4-D23A8975F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7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8B97F-B72E-C428-3054-97E4EEEB7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ECA64F-25BF-EFA8-EE0B-51CC8157ED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A9C639-4BB5-1E68-546C-A56060F6C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1A0E3-3FBA-9B6C-1B6F-F7C6C19A19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1016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70FD1-7F7B-DF3B-685F-C2AC4AFA9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496694-930A-5E13-5672-04F4672BC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EB3D65-7D63-DC02-8FB9-4F622F03C1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Charles’s Law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D4702-5EA7-E29A-1259-E40679FAC7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52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183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B4F41-7DAD-8D22-92FC-B80210454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F876B8-5BCC-CB54-B0CF-34CF591AB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546667-7A63-9369-0889-FA9569901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138EE-6742-DB34-7D59-9DF3C78B96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41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EFD44-E91D-92FE-28E8-13AF78E53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30D789-1FD7-E0CA-D109-120DED0A51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C9A3F-FD73-1071-CAE6-187581637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C29C7-6689-8EC4-F99C-254EB2611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738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C3E8B-28DE-0363-1142-A7D6FC2C7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4E62C-FA5F-EF6B-4F37-23F4E37A7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7D6B16-4349-0ED5-D93E-46C2AF2136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CABB14-E6F9-FA06-7EFE-75317B2DD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76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8D79D-F0BA-BB10-6E91-1C1808589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A69D59-8B70-7968-465C-6922A37805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22E94D-8063-B380-B388-4E4BAAF66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54863-61AB-99CA-8CFF-AA56A7A2AA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432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0E166-F77B-537B-B0EC-0D44CA978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3B5747-6EEE-A0CA-61CC-84E444D0E5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2260BB-D4F2-F705-A66C-F06799D20D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FEBFF-7E89-ABF0-012A-FB6A434FC7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179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" preserve="1">
  <p:cSld name="text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1"/>
          </p:nvPr>
        </p:nvSpPr>
        <p:spPr>
          <a:xfrm>
            <a:off x="360001" y="1800000"/>
            <a:ext cx="9360212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18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image" preserve="1">
  <p:cSld name="text and imag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pic" idx="2"/>
          </p:nvPr>
        </p:nvSpPr>
        <p:spPr>
          <a:xfrm>
            <a:off x="8280053" y="1800002"/>
            <a:ext cx="3600798" cy="41399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2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layout" preserve="1">
  <p:cSld name="blank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59172" y="1260476"/>
            <a:ext cx="8640958" cy="4319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00375"/>
              </a:lnSpc>
              <a:spcBef>
                <a:spcPts val="997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40695" algn="l">
              <a:lnSpc>
                <a:spcPct val="133833"/>
              </a:lnSpc>
              <a:spcBef>
                <a:spcPts val="997"/>
              </a:spcBef>
              <a:spcAft>
                <a:spcPts val="0"/>
              </a:spcAft>
              <a:buSzPts val="1800"/>
              <a:buChar char="•"/>
              <a:defRPr/>
            </a:lvl2pPr>
            <a:lvl3pPr marL="1362778" lvl="2" indent="-227130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/>
            </a:lvl3pPr>
            <a:lvl4pPr marL="1817037" lvl="3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800"/>
              <a:buChar char="•"/>
              <a:defRPr/>
            </a:lvl4pPr>
            <a:lvl5pPr marL="2271298" lvl="4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279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and text" preserve="1">
  <p:cSld name="image left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32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>
            <a:spLocks noGrp="1"/>
          </p:cNvSpPr>
          <p:nvPr>
            <p:ph type="pic" idx="2"/>
          </p:nvPr>
        </p:nvSpPr>
        <p:spPr>
          <a:xfrm>
            <a:off x="360001" y="1800002"/>
            <a:ext cx="3600798" cy="41399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194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397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271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83307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spcFirstLastPara="1" wrap="square" lIns="90837" tIns="45407" rIns="90837" bIns="45407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795" b="0" i="0" u="none" strike="noStrike" kern="0" cap="none" spc="0" normalizeH="0" baseline="0" noProof="0">
                <a:ln>
                  <a:noFill/>
                </a:ln>
                <a:solidFill>
                  <a:srgbClr val="D9D9D9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endParaRPr kumimoji="0" sz="1391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252000" y="990022"/>
            <a:ext cx="116280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FC442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361407" y="1800000"/>
            <a:ext cx="115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Clr>
                <a:srgbClr val="FC442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1606"/>
              <a:buFont typeface="Arial"/>
              <a:buChar char="•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–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581" algn="l" rtl="0"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581" algn="l" rtl="0">
              <a:spcBef>
                <a:spcPts val="321"/>
              </a:spcBef>
              <a:spcAft>
                <a:spcPts val="0"/>
              </a:spcAft>
              <a:buClr>
                <a:srgbClr val="E30613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581" algn="l" rtl="0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353" algn="l" rtl="0">
              <a:spcBef>
                <a:spcPts val="201"/>
              </a:spcBef>
              <a:spcAft>
                <a:spcPts val="0"/>
              </a:spcAft>
              <a:buClr>
                <a:schemeClr val="dk1"/>
              </a:buClr>
              <a:buSzPts val="1004"/>
              <a:buFont typeface="Arial"/>
              <a:buChar char="»"/>
              <a:defRPr sz="10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 extrusionOk="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995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1" descr="A red arrow pointing up&#10;&#10;AI-generated content may be incorrect.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32048" y="170589"/>
            <a:ext cx="591666" cy="437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1" descr="A black and white logo&#10;&#10;AI-generated content may be incorrect.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1" descr="A purple and white logo&#10;&#10;AI-generated content may be incorrect.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oogle Shape;19;p1"/>
          <p:cNvCxnSpPr/>
          <p:nvPr/>
        </p:nvCxnSpPr>
        <p:spPr>
          <a:xfrm>
            <a:off x="0" y="6084000"/>
            <a:ext cx="12240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" name="Text Box 2">
            <a:extLst>
              <a:ext uri="{FF2B5EF4-FFF2-40B4-BE49-F238E27FC236}">
                <a16:creationId xmlns:a16="http://schemas.microsoft.com/office/drawing/2014/main" id="{F11F9EB2-CBA3-538C-14CD-A9AF21E12E3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59998" y="71349"/>
            <a:ext cx="5742339" cy="5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207" tIns="45604" rIns="91207" bIns="45604" anchor="t" anchorCtr="0">
            <a:noAutofit/>
          </a:bodyPr>
          <a:lstStyle/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17013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Arial"/>
              </a:rPr>
              <a:t>T Level Technical Qualification in Building Services Engineering for Construction (Level 3)</a:t>
            </a:r>
          </a:p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FC4421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  <a:sym typeface="Arial"/>
              </a:rPr>
              <a:t>Occupational Specialism: Air Conditioning Engineering</a:t>
            </a:r>
            <a:endParaRPr kumimoji="0" lang="en-GB" sz="104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EF3C10D7-49C6-28D4-1BF4-21BCD7CDA0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001" y="6344268"/>
            <a:ext cx="588541" cy="24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152C911-7D81-1845-9D20-613E63F035EB}" type="slidenum">
              <a:rPr kumimoji="0" lang="en-US" sz="1589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 pitchFamily="-105" charset="0"/>
                <a:cs typeface="Arial" pitchFamily="-105" charset="0"/>
                <a:sym typeface="Arial"/>
              </a:rPr>
              <a:pPr marL="0" marR="0" lvl="0" indent="0" algn="l" defTabSz="908519" rtl="0" eaLnBrk="1" fontAlgn="auto" latinLnBrk="0" hangingPunct="1">
                <a:lnSpc>
                  <a:spcPct val="100000"/>
                </a:lnSpc>
                <a:spcBef>
                  <a:spcPts val="598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en-US" sz="158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 pitchFamily="-105" charset="0"/>
              <a:cs typeface="Arial" pitchFamily="-105" charset="0"/>
              <a:sym typeface="Arial"/>
            </a:endParaRP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1EBB421-6C20-A0E6-0C10-DC751B81205D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48542" y="149546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6917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601276" cy="2720866"/>
          </a:xfrm>
          <a:prstGeom prst="rect">
            <a:avLst/>
          </a:prstGeom>
        </p:spPr>
        <p:txBody>
          <a:bodyPr lIns="0" tIns="0" rIns="0" bIns="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/>
                <a:ea typeface="Enginuity"/>
                <a:cs typeface="Arial"/>
              </a:rPr>
              <a:t>Occupational Specialism: Air Conditioning Engineering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Arial"/>
                <a:ea typeface="Enginuity"/>
                <a:cs typeface="Arial"/>
              </a:rPr>
              <a:t>K1.3 Scientific principles of air conditioning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C4421"/>
                </a:solidFill>
                <a:latin typeface="Arial"/>
                <a:ea typeface="Enginuity"/>
                <a:cs typeface="Arial"/>
              </a:rPr>
              <a:t>PowerPoint 1.3c: Psychrometrics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F3EAD-C7AC-5DAF-4D57-52AF311FA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69DACA-3C4B-D398-8ECA-B3C40E8F1BC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devices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8C31A0-CB48-5868-958B-9EBC962A8948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2. Wet-Bulb Thermometer</a:t>
            </a:r>
          </a:p>
          <a:p>
            <a:r>
              <a:rPr lang="en-GB" dirty="0"/>
              <a:t>What it measures: The wet‑bulb temperature using a thermometer wrapped in a wet wick.</a:t>
            </a:r>
          </a:p>
          <a:p>
            <a:r>
              <a:rPr lang="en-GB" dirty="0"/>
              <a:t>Why important: Used with dry‑bulb temperature to calculate: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relative humidity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dew point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humidity ratio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Enthalpy.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010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87D41-DF1C-A244-81A2-B2C3AD010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FA1CC5-6985-5902-5457-5A26ABC74EE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devices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9A14CD-24C2-9429-7C13-CE94F04D1D2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3. Sling psychrometer</a:t>
            </a:r>
          </a:p>
          <a:p>
            <a:r>
              <a:rPr lang="en-GB" dirty="0"/>
              <a:t>A handheld device containing two thermometers:</a:t>
            </a:r>
          </a:p>
          <a:p>
            <a:pPr marL="953445" lvl="1" indent="-342900">
              <a:buFont typeface="Arial" panose="020B0604020202020204" pitchFamily="34" charset="0"/>
              <a:buChar char="•"/>
            </a:pPr>
            <a:r>
              <a:rPr lang="en-GB" dirty="0"/>
              <a:t>Dry-bulb thermometer.</a:t>
            </a:r>
          </a:p>
          <a:p>
            <a:pPr marL="953445" lvl="1" indent="-342900">
              <a:buFont typeface="Arial" panose="020B0604020202020204" pitchFamily="34" charset="0"/>
              <a:buChar char="•"/>
            </a:pPr>
            <a:r>
              <a:rPr lang="en-GB" dirty="0"/>
              <a:t>Wet-bulb thermometer.</a:t>
            </a:r>
          </a:p>
          <a:p>
            <a:pPr lvl="1"/>
            <a:endParaRPr lang="en-GB" dirty="0"/>
          </a:p>
          <a:p>
            <a:r>
              <a:rPr lang="en-GB" dirty="0"/>
              <a:t>How it works: You swing it through the air so evaporative cooling can lower the wet‑bulb reading.</a:t>
            </a:r>
          </a:p>
          <a:p>
            <a:pPr>
              <a:spcAft>
                <a:spcPts val="600"/>
              </a:spcAft>
            </a:pPr>
            <a:r>
              <a:rPr lang="en-GB" dirty="0"/>
              <a:t>This is the classic tool used in psychrometric calculations. 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4850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CBEE4-1C9C-7A0E-6BCF-2F36C5C4E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E7CD64-996D-8F92-60A4-C4EF362BF407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devices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743A92-3221-1FE9-C68B-BB2E6C73D896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4. Hygrometer</a:t>
            </a:r>
          </a:p>
          <a:p>
            <a:r>
              <a:rPr lang="en-GB" dirty="0"/>
              <a:t>General term for instruments that measure humidity.</a:t>
            </a:r>
          </a:p>
          <a:p>
            <a:r>
              <a:rPr lang="en-GB" dirty="0"/>
              <a:t>Types include: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mechanical (hair) hygrometers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electronic/capacitive hygrometers (common in modern HVAC)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dew point hygrometers.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5518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D47FB-B623-F159-8F12-C9A631369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CAC9DB-2BEE-828A-BA6A-4B8D57FFB4DF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devices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C87BE5-30E2-544A-1714-7509E71F7B85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 dirty="0"/>
              <a:t>5. Electronic humidity sensors</a:t>
            </a:r>
          </a:p>
          <a:p>
            <a:pPr>
              <a:spcAft>
                <a:spcPts val="600"/>
              </a:spcAft>
            </a:pPr>
            <a:r>
              <a:rPr lang="en-GB" dirty="0"/>
              <a:t>These are used in modern buildings, HVAC systems, and weather stations.</a:t>
            </a:r>
          </a:p>
          <a:p>
            <a:pPr>
              <a:spcAft>
                <a:spcPts val="0"/>
              </a:spcAft>
            </a:pPr>
            <a:r>
              <a:rPr lang="en-GB" dirty="0"/>
              <a:t>They measure: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relative humidity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temperature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sometimes dew point.</a:t>
            </a:r>
          </a:p>
          <a:p>
            <a:pPr>
              <a:spcAft>
                <a:spcPts val="600"/>
              </a:spcAft>
            </a:pPr>
            <a:r>
              <a:rPr lang="en-GB" dirty="0"/>
              <a:t>Types: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resistive sensors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capacitive sensors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thermal conductivity sensors.</a:t>
            </a:r>
          </a:p>
        </p:txBody>
      </p:sp>
    </p:spTree>
    <p:extLst>
      <p:ext uri="{BB962C8B-B14F-4D97-AF65-F5344CB8AC3E}">
        <p14:creationId xmlns:p14="http://schemas.microsoft.com/office/powerpoint/2010/main" val="4051981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E1586-4135-3E7A-1FFD-325C2D983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84EBE2-5067-7318-61C4-4109B4737E0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devices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CAC908-10E0-07D7-B393-66252E70A5C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6. Dew point meter / chilled mirror hygrometer</a:t>
            </a:r>
          </a:p>
          <a:p>
            <a:r>
              <a:rPr lang="en-GB" dirty="0"/>
              <a:t>What it measures: The temperature at which condensation forms (dew point).</a:t>
            </a:r>
          </a:p>
          <a:p>
            <a:r>
              <a:rPr lang="en-GB" dirty="0"/>
              <a:t>Where used: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high‑accuracy laboratory environments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calibration of other humidity instruments.</a:t>
            </a:r>
          </a:p>
        </p:txBody>
      </p:sp>
    </p:spTree>
    <p:extLst>
      <p:ext uri="{BB962C8B-B14F-4D97-AF65-F5344CB8AC3E}">
        <p14:creationId xmlns:p14="http://schemas.microsoft.com/office/powerpoint/2010/main" val="3115175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0A12B-3D8B-16B5-AC4F-2BEF955AB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9A3699-2AB6-3600-2339-9306A1320DF0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devices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A58A48-B403-BB70-D851-350BD381BA73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1540452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7. Anemometer </a:t>
            </a:r>
            <a:r>
              <a:rPr lang="en-GB" dirty="0"/>
              <a:t>(Not a humidity device, but essential in air‑conditioning psychrometrics)</a:t>
            </a:r>
          </a:p>
          <a:p>
            <a:pPr>
              <a:spcAft>
                <a:spcPts val="0"/>
              </a:spcAft>
            </a:pPr>
            <a:r>
              <a:rPr lang="en-GB" dirty="0"/>
              <a:t>What it measures: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air velocity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airflow rate.</a:t>
            </a:r>
          </a:p>
          <a:p>
            <a:pPr>
              <a:spcAft>
                <a:spcPts val="0"/>
              </a:spcAft>
            </a:pPr>
            <a:r>
              <a:rPr lang="en-GB" dirty="0"/>
              <a:t>Used for: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ventilation studies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air distribution testing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calculating heat load.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0322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50AF3-300D-3F14-6FA5-A9C512F1E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7EB227-B6CD-56D3-F239-B5B2B8AF64D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devices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0D217A-2125-2C67-8081-841D3342256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8. Barometer</a:t>
            </a:r>
          </a:p>
          <a:p>
            <a:r>
              <a:rPr lang="en-GB" dirty="0"/>
              <a:t>What it measures: Atmospheric pressure.</a:t>
            </a:r>
          </a:p>
          <a:p>
            <a:r>
              <a:rPr lang="en-GB" dirty="0"/>
              <a:t>Why important: Psychrometric calculations depend on atmospheric pressure, especially at different altitudes.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17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4FF96-3A64-4B27-396C-30C48D8E4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CB40AF-C1B9-5B7A-D1F5-E9D9DA011CD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devices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3511A-66BF-CB4C-DDB6-E078B7B1FC3F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9. Data loggers</a:t>
            </a:r>
          </a:p>
          <a:p>
            <a:pPr>
              <a:spcAft>
                <a:spcPts val="0"/>
              </a:spcAft>
            </a:pPr>
            <a:r>
              <a:rPr lang="en-GB" dirty="0"/>
              <a:t>Modern devices that continuously record: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temperature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relative humidity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pressure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sometimes CO₂ and volatile organics.</a:t>
            </a:r>
          </a:p>
          <a:p>
            <a:pPr>
              <a:spcBef>
                <a:spcPts val="1200"/>
              </a:spcBef>
            </a:pPr>
            <a:r>
              <a:rPr lang="en-GB" dirty="0"/>
              <a:t>Used in warehouses, museums, labs, offices, and HVAC commissioning.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7375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9CE62-EF60-13B4-A5DE-6474F93FF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CDF8E-889F-CD0E-6903-D66421BCFCA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chart plot points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1AE1EC-A668-E25C-296F-E0B111FCFBA4}"/>
              </a:ext>
            </a:extLst>
          </p:cNvPr>
          <p:cNvSpPr txBox="1">
            <a:spLocks/>
          </p:cNvSpPr>
          <p:nvPr/>
        </p:nvSpPr>
        <p:spPr>
          <a:xfrm>
            <a:off x="360000" y="1760292"/>
            <a:ext cx="11658739" cy="3368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DA9CF-1DCB-BEE6-D381-D0DFB0864511}"/>
              </a:ext>
            </a:extLst>
          </p:cNvPr>
          <p:cNvSpPr txBox="1">
            <a:spLocks/>
          </p:cNvSpPr>
          <p:nvPr/>
        </p:nvSpPr>
        <p:spPr>
          <a:xfrm>
            <a:off x="360001" y="1641025"/>
            <a:ext cx="10148974" cy="4024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A simplified chart includes: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Dry-Bulb Temperature (°C)</a:t>
            </a:r>
            <a:br>
              <a:rPr lang="en-GB" sz="2400" dirty="0"/>
            </a:br>
            <a:r>
              <a:rPr lang="en-GB" sz="2400" dirty="0"/>
              <a:t>Shown on the horizontal axis.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Humidity Ratio (kg water/kg dry air)</a:t>
            </a:r>
            <a:br>
              <a:rPr lang="en-GB" sz="2400" dirty="0"/>
            </a:br>
            <a:r>
              <a:rPr lang="en-GB" sz="2400" dirty="0"/>
              <a:t>Shown on the vertical axis.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Relative Humidity Curves</a:t>
            </a:r>
            <a:br>
              <a:rPr lang="en-GB" sz="2400" dirty="0"/>
            </a:br>
            <a:r>
              <a:rPr lang="en-GB" sz="2400" dirty="0"/>
              <a:t>Lines often drawn for 10%, 30%, 50%, 70%, and 90% RH.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Saturation Curve (100% RH)</a:t>
            </a:r>
            <a:br>
              <a:rPr lang="en-GB" sz="2400" dirty="0"/>
            </a:br>
            <a:r>
              <a:rPr lang="en-GB" sz="2400" dirty="0"/>
              <a:t>The upper boundary of the chart.</a:t>
            </a:r>
          </a:p>
        </p:txBody>
      </p:sp>
    </p:spTree>
    <p:extLst>
      <p:ext uri="{BB962C8B-B14F-4D97-AF65-F5344CB8AC3E}">
        <p14:creationId xmlns:p14="http://schemas.microsoft.com/office/powerpoint/2010/main" val="4116895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92D9C-8BAB-76B2-9B18-53431FA39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C488FD-A97B-FBF8-C751-8BDD02449E4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chart plot points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D374DC-67E7-852B-9E49-3D333A8B75F5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2" name="Content Placeholder 7">
            <a:extLst>
              <a:ext uri="{FF2B5EF4-FFF2-40B4-BE49-F238E27FC236}">
                <a16:creationId xmlns:a16="http://schemas.microsoft.com/office/drawing/2014/main" id="{72C5FE58-74D5-1BED-388D-80A2D5647A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788" y="1620000"/>
            <a:ext cx="7178047" cy="430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22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5D46F-8CD0-B5ED-A7FC-600A62FA0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452F292-81E7-34FC-A0FB-CEFAF614B04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kern="1200">
                <a:solidFill>
                  <a:schemeClr val="bg1"/>
                </a:solidFill>
                <a:latin typeface="Enginuity" pitchFamily="2" charset="-128"/>
                <a:ea typeface="Enginuity" pitchFamily="2" charset="-128"/>
                <a:cs typeface="+mj-cs"/>
              </a:defRPr>
            </a:lvl1pPr>
          </a:lstStyle>
          <a:p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r>
              <a:rPr lang="en-GB" sz="36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36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dirty="0">
              <a:solidFill>
                <a:srgbClr val="3C3A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0F37B8-0138-0DD3-F2FE-EBAF279079A1}"/>
              </a:ext>
            </a:extLst>
          </p:cNvPr>
          <p:cNvSpPr/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rPr>
              <a:t>By the end of this session, you should be able to: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Understand</a:t>
            </a:r>
            <a:r>
              <a:rPr lang="en-GB" sz="2400" dirty="0"/>
              <a:t> and </a:t>
            </a:r>
            <a:r>
              <a:rPr lang="en-GB" sz="2400" b="1" dirty="0"/>
              <a:t>apply</a:t>
            </a:r>
            <a:r>
              <a:rPr lang="en-GB" sz="2400" dirty="0"/>
              <a:t> the principles of psychrometrics:</a:t>
            </a:r>
          </a:p>
          <a:p>
            <a:pPr marL="342900" indent="14288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 properties of air</a:t>
            </a:r>
          </a:p>
          <a:p>
            <a:pPr marL="342900" indent="14288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 measuring devices </a:t>
            </a:r>
          </a:p>
          <a:p>
            <a:pPr marL="342900" indent="14288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 psychrometric chart plot points</a:t>
            </a:r>
          </a:p>
          <a:p>
            <a:pPr marL="342900" indent="14288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 psychrometric processes.</a:t>
            </a:r>
          </a:p>
        </p:txBody>
      </p:sp>
    </p:spTree>
    <p:extLst>
      <p:ext uri="{BB962C8B-B14F-4D97-AF65-F5344CB8AC3E}">
        <p14:creationId xmlns:p14="http://schemas.microsoft.com/office/powerpoint/2010/main" val="15057188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1EBA-4A9A-FD11-3F04-9B6FB9414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ED4D4D-743E-0D5F-A75E-DD0F2C5C72E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chart plot points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EA0042-67F6-F729-1EAF-1993D7E34600}"/>
              </a:ext>
            </a:extLst>
          </p:cNvPr>
          <p:cNvSpPr txBox="1">
            <a:spLocks/>
          </p:cNvSpPr>
          <p:nvPr/>
        </p:nvSpPr>
        <p:spPr>
          <a:xfrm>
            <a:off x="360000" y="1760291"/>
            <a:ext cx="11658739" cy="4693518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2A4FAA-1232-2F58-40BD-BD2FBC408C0A}"/>
              </a:ext>
            </a:extLst>
          </p:cNvPr>
          <p:cNvSpPr txBox="1">
            <a:spLocks/>
          </p:cNvSpPr>
          <p:nvPr/>
        </p:nvSpPr>
        <p:spPr>
          <a:xfrm>
            <a:off x="360000" y="1641025"/>
            <a:ext cx="11658739" cy="3926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If you know two properties, you can locate a point and determine all the others.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Example: Let’s say you have air at: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30°C 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dry-bulb 50% RH.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/>
              <a:t>How to plot it: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go to 30°C on the bottom axis → go straight up.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find the 50% RH curve.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where the vertical temperature line meets the RH curve = your air condition point.</a:t>
            </a:r>
          </a:p>
        </p:txBody>
      </p:sp>
    </p:spTree>
    <p:extLst>
      <p:ext uri="{BB962C8B-B14F-4D97-AF65-F5344CB8AC3E}">
        <p14:creationId xmlns:p14="http://schemas.microsoft.com/office/powerpoint/2010/main" val="16551437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49551-B506-9F3B-AB03-98C9C2833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8F63CF-F687-FFA9-4D0C-6535D0FC0A5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chart plot points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A68AA-276D-EEF3-3267-598EC622162C}"/>
              </a:ext>
            </a:extLst>
          </p:cNvPr>
          <p:cNvSpPr txBox="1">
            <a:spLocks/>
          </p:cNvSpPr>
          <p:nvPr/>
        </p:nvSpPr>
        <p:spPr>
          <a:xfrm>
            <a:off x="360000" y="1760291"/>
            <a:ext cx="11658739" cy="4693518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62D8DC-1180-D997-5B2C-BDDA6826F02D}"/>
              </a:ext>
            </a:extLst>
          </p:cNvPr>
          <p:cNvSpPr txBox="1">
            <a:spLocks/>
          </p:cNvSpPr>
          <p:nvPr/>
        </p:nvSpPr>
        <p:spPr>
          <a:xfrm>
            <a:off x="360000" y="1641025"/>
            <a:ext cx="11658739" cy="2883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From that point, you can read: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Humidity ratio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Dew point (by moving horizontally left to the saturation curve)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Enthalpy (on a full chart)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Wet‑bulb temperature (on a full chart)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Specific volume (on a full chart)</a:t>
            </a:r>
          </a:p>
        </p:txBody>
      </p:sp>
    </p:spTree>
    <p:extLst>
      <p:ext uri="{BB962C8B-B14F-4D97-AF65-F5344CB8AC3E}">
        <p14:creationId xmlns:p14="http://schemas.microsoft.com/office/powerpoint/2010/main" val="21494265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4BE69-2A58-E3FE-32CC-A3370213D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63D9AB-F1F3-6D47-5398-76AA1AEAEDDF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chart plot points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1F2447-ED07-2C09-92ED-0C0FE708142B}"/>
              </a:ext>
            </a:extLst>
          </p:cNvPr>
          <p:cNvSpPr txBox="1">
            <a:spLocks/>
          </p:cNvSpPr>
          <p:nvPr/>
        </p:nvSpPr>
        <p:spPr>
          <a:xfrm>
            <a:off x="360000" y="1760291"/>
            <a:ext cx="11658739" cy="4693518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982D2-A6F5-4DD2-36AA-C5B1743540B4}"/>
              </a:ext>
            </a:extLst>
          </p:cNvPr>
          <p:cNvSpPr txBox="1">
            <a:spLocks/>
          </p:cNvSpPr>
          <p:nvPr/>
        </p:nvSpPr>
        <p:spPr>
          <a:xfrm>
            <a:off x="360000" y="1641025"/>
            <a:ext cx="11658739" cy="4529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GB" sz="2400" dirty="0"/>
              <a:t>Psychrometrics lets you visualise processes such as: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 b="1" dirty="0"/>
              <a:t>Cooling</a:t>
            </a:r>
            <a:br>
              <a:rPr lang="en-GB" sz="2400" dirty="0"/>
            </a:br>
            <a:r>
              <a:rPr lang="en-GB" sz="2400" dirty="0"/>
              <a:t>Move left (dropping DBT) → moisture unchanged unless dew point is reached.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 b="1" dirty="0"/>
              <a:t>Heating</a:t>
            </a:r>
            <a:br>
              <a:rPr lang="en-GB" sz="2400" dirty="0"/>
            </a:br>
            <a:r>
              <a:rPr lang="en-GB" sz="2400" dirty="0"/>
              <a:t>Move right (increasing DBT) → moisture unchanged.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 b="1" dirty="0"/>
              <a:t>Humidification</a:t>
            </a:r>
            <a:br>
              <a:rPr lang="en-GB" sz="2400" dirty="0"/>
            </a:br>
            <a:r>
              <a:rPr lang="en-GB" sz="2400" dirty="0"/>
              <a:t>Move up (humidity ratio increases).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 b="1" dirty="0"/>
              <a:t>Dehumidification</a:t>
            </a:r>
            <a:br>
              <a:rPr lang="en-GB" sz="2400" dirty="0"/>
            </a:br>
            <a:r>
              <a:rPr lang="en-GB" sz="2400" dirty="0"/>
              <a:t>Move down (humidity drops, usually after cooling below dew point).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 b="1" dirty="0"/>
              <a:t>Evaporative cooling</a:t>
            </a:r>
            <a:br>
              <a:rPr lang="en-GB" sz="2400" dirty="0"/>
            </a:br>
            <a:r>
              <a:rPr lang="en-GB" sz="2400" dirty="0"/>
              <a:t>Move up-left along a constant wet-bulb line (not shown on simplified chart).</a:t>
            </a:r>
          </a:p>
        </p:txBody>
      </p:sp>
    </p:spTree>
    <p:extLst>
      <p:ext uri="{BB962C8B-B14F-4D97-AF65-F5344CB8AC3E}">
        <p14:creationId xmlns:p14="http://schemas.microsoft.com/office/powerpoint/2010/main" val="32569755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DEC50-3A19-DC82-125A-9040ECE27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D99920-3FC2-F31D-8BDD-A89D3CD845D0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processes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79D7A2-EC90-50F2-B3B8-45645F250609}"/>
              </a:ext>
            </a:extLst>
          </p:cNvPr>
          <p:cNvSpPr txBox="1">
            <a:spLocks/>
          </p:cNvSpPr>
          <p:nvPr/>
        </p:nvSpPr>
        <p:spPr>
          <a:xfrm>
            <a:off x="360000" y="1853056"/>
            <a:ext cx="10838087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dirty="0"/>
              <a:t>Psychrometric processes describe how air properties change when it is heated, cooled, humidified, dehumidified, or mixed. </a:t>
            </a:r>
          </a:p>
          <a:p>
            <a:pPr>
              <a:spcAft>
                <a:spcPts val="600"/>
              </a:spcAft>
            </a:pPr>
            <a:r>
              <a:rPr lang="en-GB" dirty="0"/>
              <a:t>Each process follows a distinct path on a psychrometric chart.</a:t>
            </a:r>
          </a:p>
          <a:p>
            <a:pPr>
              <a:spcAft>
                <a:spcPts val="0"/>
              </a:spcAft>
            </a:pPr>
            <a:r>
              <a:rPr lang="en-GB" dirty="0"/>
              <a:t>The main ones are: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Sensible heating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Sensible cooling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Dehumidification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Humidification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Evaporative cooling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Mixing of air streams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959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6EFF4-3FF1-49B4-81BF-614BE2E5D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4FA126-A59A-7E51-4320-1327E4334130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processes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89BC8A-EF3B-7E4F-CDBE-BB4418E8AE22}"/>
              </a:ext>
            </a:extLst>
          </p:cNvPr>
          <p:cNvSpPr txBox="1">
            <a:spLocks/>
          </p:cNvSpPr>
          <p:nvPr/>
        </p:nvSpPr>
        <p:spPr>
          <a:xfrm>
            <a:off x="360000" y="1618331"/>
            <a:ext cx="11076625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1. Sensible heating</a:t>
            </a:r>
          </a:p>
          <a:p>
            <a:r>
              <a:rPr lang="en-GB" dirty="0"/>
              <a:t>What happens: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dry‑bulb temperature increases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moisture content stays constant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relative humidity decreases.</a:t>
            </a:r>
          </a:p>
          <a:p>
            <a:pPr>
              <a:spcAft>
                <a:spcPts val="600"/>
              </a:spcAft>
            </a:pPr>
            <a:r>
              <a:rPr lang="en-GB" dirty="0"/>
              <a:t>On the chart: A horizontal line to the right.</a:t>
            </a:r>
          </a:p>
          <a:p>
            <a:endParaRPr lang="en-GB" dirty="0"/>
          </a:p>
          <a:p>
            <a:r>
              <a:rPr lang="en-GB" dirty="0"/>
              <a:t>Example: Air passing through a heater.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845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3E3A9-6CA7-8A21-4B6E-80B05D98C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A6E0DE-83A9-7637-8615-B64B3B90220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processes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8D72AE-04BF-9E6D-AF56-A5B3C5328DB2}"/>
              </a:ext>
            </a:extLst>
          </p:cNvPr>
          <p:cNvSpPr txBox="1">
            <a:spLocks/>
          </p:cNvSpPr>
          <p:nvPr/>
        </p:nvSpPr>
        <p:spPr>
          <a:xfrm>
            <a:off x="360000" y="1760292"/>
            <a:ext cx="11658739" cy="3885134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772E33-E994-F899-16F0-59DD70A4F4E0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849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b="1" dirty="0"/>
              <a:t>2. Sensible cooling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What happens: 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dry‑bulb temperature decreases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moisture content stays constant (unless dew point is reached)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relative humidity increases.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On the chart: A horizontal line to the left.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GB" sz="2400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Example: Cooling air with a coil above dew point temperature.</a:t>
            </a:r>
          </a:p>
        </p:txBody>
      </p:sp>
    </p:spTree>
    <p:extLst>
      <p:ext uri="{BB962C8B-B14F-4D97-AF65-F5344CB8AC3E}">
        <p14:creationId xmlns:p14="http://schemas.microsoft.com/office/powerpoint/2010/main" val="39573819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A814A-3F3F-98E4-33CB-D08F48217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E4DC27-2D19-9BE3-16EB-46AAAD0759B6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376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processes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AC1DD8-4ED1-A549-7C31-E675141F2AD2}"/>
              </a:ext>
            </a:extLst>
          </p:cNvPr>
          <p:cNvSpPr txBox="1"/>
          <p:nvPr/>
        </p:nvSpPr>
        <p:spPr>
          <a:xfrm>
            <a:off x="361122" y="1618331"/>
            <a:ext cx="10916478" cy="3855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b="1" dirty="0"/>
              <a:t>3. Cooling and Dehumidification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dirty="0"/>
              <a:t>What happens: 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air is cooled below its dew point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water vapor condenses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both temperature and humidity ratio drop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dirty="0"/>
              <a:t>On the chart: A line that moves down‑left, toward the saturation curve.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GB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dirty="0"/>
              <a:t>Example: Air passing over a cold cooling coil that condenses moisture.</a:t>
            </a:r>
          </a:p>
        </p:txBody>
      </p:sp>
    </p:spTree>
    <p:extLst>
      <p:ext uri="{BB962C8B-B14F-4D97-AF65-F5344CB8AC3E}">
        <p14:creationId xmlns:p14="http://schemas.microsoft.com/office/powerpoint/2010/main" val="7559905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CF989-308A-D650-EF97-21C9C9FEA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ED419F-694D-8D84-394F-B9FA73EED97F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processes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EC464B-D0E9-ADB2-304B-18DF27B4C969}"/>
              </a:ext>
            </a:extLst>
          </p:cNvPr>
          <p:cNvSpPr txBox="1">
            <a:spLocks/>
          </p:cNvSpPr>
          <p:nvPr/>
        </p:nvSpPr>
        <p:spPr>
          <a:xfrm>
            <a:off x="360000" y="1760292"/>
            <a:ext cx="11658739" cy="3885134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EEC55F-3D20-ECCE-2FBD-58346E5D7B3E}"/>
              </a:ext>
            </a:extLst>
          </p:cNvPr>
          <p:cNvSpPr txBox="1"/>
          <p:nvPr/>
        </p:nvSpPr>
        <p:spPr>
          <a:xfrm>
            <a:off x="359999" y="1620000"/>
            <a:ext cx="9340591" cy="3371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b="1" dirty="0"/>
              <a:t>4. Heating and Humidification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dirty="0"/>
              <a:t>What happens: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air temperature increases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moisture content increases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dirty="0"/>
              <a:t>On the chart: An upward‑right line.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endParaRPr lang="en-GB" dirty="0"/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GB" dirty="0"/>
              <a:t>Example: Air passing through a warm steam humidifier.</a:t>
            </a:r>
          </a:p>
        </p:txBody>
      </p:sp>
    </p:spTree>
    <p:extLst>
      <p:ext uri="{BB962C8B-B14F-4D97-AF65-F5344CB8AC3E}">
        <p14:creationId xmlns:p14="http://schemas.microsoft.com/office/powerpoint/2010/main" val="17909986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4C4AE-6CB4-1CC5-5625-215032BA0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8D13A0-29CA-9F1E-8641-2EBC1C18A3D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processes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61A63B-1805-1ACA-69A9-80FC23DC1FEE}"/>
              </a:ext>
            </a:extLst>
          </p:cNvPr>
          <p:cNvSpPr txBox="1">
            <a:spLocks/>
          </p:cNvSpPr>
          <p:nvPr/>
        </p:nvSpPr>
        <p:spPr>
          <a:xfrm>
            <a:off x="360000" y="1680781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 dirty="0"/>
              <a:t>5. Humidification (Adiabatic)</a:t>
            </a:r>
          </a:p>
          <a:p>
            <a:pPr>
              <a:spcAft>
                <a:spcPts val="600"/>
              </a:spcAft>
            </a:pPr>
            <a:r>
              <a:rPr lang="en-GB" dirty="0"/>
              <a:t>What happens: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no heat added or removed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water is added by evaporation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moisture increases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temperature decreases slightly (due to evaporative cooling).</a:t>
            </a:r>
          </a:p>
          <a:p>
            <a:pPr>
              <a:spcAft>
                <a:spcPts val="600"/>
              </a:spcAft>
            </a:pPr>
            <a:r>
              <a:rPr lang="en-GB" dirty="0"/>
              <a:t>On the chart: A line moving up‑left, along a constant wet‑bulb temperature line.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Example: Evaporative coolers (swamp coolers).</a:t>
            </a:r>
          </a:p>
        </p:txBody>
      </p:sp>
    </p:spTree>
    <p:extLst>
      <p:ext uri="{BB962C8B-B14F-4D97-AF65-F5344CB8AC3E}">
        <p14:creationId xmlns:p14="http://schemas.microsoft.com/office/powerpoint/2010/main" val="12392936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>
          <a:extLst>
            <a:ext uri="{FF2B5EF4-FFF2-40B4-BE49-F238E27FC236}">
              <a16:creationId xmlns:a16="http://schemas.microsoft.com/office/drawing/2014/main" id="{5988719E-6945-9A1B-B6CF-DBCA406C5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91E75B0-4842-7F3F-C7B3-18D0BBDAE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Psychrometric processes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51A674-E12E-1A41-9646-1EBFD42B0554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3855158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b="1" dirty="0"/>
              <a:t>6. Adiabatic Mixing of Two Air Streams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dirty="0"/>
              <a:t>What happens: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two air streams mix with no heat added or lost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result lies between the two points, proportional to mass flow rates.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dirty="0"/>
              <a:t>On the chart: A straight line connecting the conditions of the two air streams.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dirty="0"/>
              <a:t>The final state lies somewhere on that line.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GB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dirty="0"/>
              <a:t>Example: Mixing outside air with return air in an HVAC system.</a:t>
            </a:r>
          </a:p>
        </p:txBody>
      </p:sp>
    </p:spTree>
    <p:extLst>
      <p:ext uri="{BB962C8B-B14F-4D97-AF65-F5344CB8AC3E}">
        <p14:creationId xmlns:p14="http://schemas.microsoft.com/office/powerpoint/2010/main" val="2303274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marL="0" lvl="3" defTabSz="914400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Starter: What do you already know?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A47D58-0AED-D289-8943-AAA941241C8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8136BB-5087-6C15-03E4-93A8C7E703F4}"/>
              </a:ext>
            </a:extLst>
          </p:cNvPr>
          <p:cNvSpPr txBox="1"/>
          <p:nvPr/>
        </p:nvSpPr>
        <p:spPr>
          <a:xfrm>
            <a:off x="359999" y="1800049"/>
            <a:ext cx="10488823" cy="2312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Work in small groups.</a:t>
            </a:r>
          </a:p>
          <a:p>
            <a:r>
              <a:rPr lang="en-GB" dirty="0"/>
              <a:t>Look up and research ‘psychrometrics’ to answer the question: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is psychrometrics, and how does it help an air conditioning system control both temperature and humidity in a room?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3223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24596-EC7B-E381-8888-F989C0752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B0F0D6-9D3A-68F3-A274-6E916DE05DB0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 processes – chart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8A6058-7700-99ED-36AE-F2715D92342F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514350" indent="-514350">
              <a:spcBef>
                <a:spcPts val="0"/>
              </a:spcBef>
              <a:spcAft>
                <a:spcPts val="400"/>
              </a:spcAft>
              <a:buAutoNum type="arabicPeriod"/>
            </a:pPr>
            <a:endParaRPr lang="en-GB" dirty="0"/>
          </a:p>
        </p:txBody>
      </p:sp>
      <p:pic>
        <p:nvPicPr>
          <p:cNvPr id="2" name="Content Placeholder 5">
            <a:extLst>
              <a:ext uri="{FF2B5EF4-FFF2-40B4-BE49-F238E27FC236}">
                <a16:creationId xmlns:a16="http://schemas.microsoft.com/office/drawing/2014/main" id="{BC8C46E6-F629-364F-308B-4CB193CDC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087" y="1600201"/>
            <a:ext cx="7273450" cy="4364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8924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1B9AA-3EBA-2228-8F38-D90958F1D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9DD79E-6EFB-FDE0-A55B-02ED0BF407A0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Applications of Psychrometrics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397FE2-AC02-6A93-C7CD-3E05BD29F6E3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175478" cy="39006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Moist air properties used in Air Conditioning.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Commissioning requires Dry Bulb/Wet Bulb readings and humidity ratio.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Commissioning tasks (DB/WB measurement, coil performance checks).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Determines latent vs sensible load.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GB" sz="2400" dirty="0"/>
          </a:p>
          <a:p>
            <a:r>
              <a:rPr lang="en-GB" sz="2400" b="1" dirty="0"/>
              <a:t>Example</a:t>
            </a:r>
            <a:r>
              <a:rPr lang="en-GB" sz="2400" dirty="0"/>
              <a:t>:</a:t>
            </a:r>
          </a:p>
          <a:p>
            <a:r>
              <a:rPr lang="en-GB" sz="2400" dirty="0"/>
              <a:t>During commissioning, if the off‑coil wet‑bulb temperature is too high, </a:t>
            </a:r>
            <a:br>
              <a:rPr lang="en-GB" sz="2400" dirty="0"/>
            </a:br>
            <a:r>
              <a:rPr lang="en-GB" sz="2400" dirty="0"/>
              <a:t>it often indicates either low airflow or a refrigerant undercharge.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743439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6E9D5-B03F-190F-19AC-F65E67585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F65E1-D639-6710-9034-3364444E62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000" y="972000"/>
            <a:ext cx="10488824" cy="648000"/>
          </a:xfrm>
        </p:spPr>
        <p:txBody>
          <a:bodyPr/>
          <a:lstStyle/>
          <a:p>
            <a:pPr lvl="3">
              <a:spcBef>
                <a:spcPct val="0"/>
              </a:spcBef>
              <a:buClrTx/>
              <a:buSzPct val="100000"/>
              <a:buFontTx/>
            </a:pPr>
            <a:r>
              <a:rPr lang="en-GB" sz="3600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8090E-8FA3-327C-7B31-307339F46C7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0000" y="1800000"/>
            <a:ext cx="11136250" cy="4340786"/>
          </a:xfrm>
        </p:spPr>
        <p:txBody>
          <a:bodyPr spcFirstLastPara="1" wrap="square" lIns="0" tIns="0" rIns="0" bIns="0" anchor="t" anchorCtr="0">
            <a:normAutofit/>
          </a:bodyPr>
          <a:lstStyle/>
          <a:p>
            <a:pPr marL="0" indent="0" defTabSz="121606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You should now be able to:</a:t>
            </a:r>
          </a:p>
          <a:p>
            <a:pPr marL="342900" marR="0" lvl="0" indent="-342900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Understand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apply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 principles of psychrometrics:</a:t>
            </a:r>
          </a:p>
          <a:p>
            <a:pPr marL="342900" marR="0" lvl="0" indent="1428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properties of air</a:t>
            </a:r>
          </a:p>
          <a:p>
            <a:pPr marL="342900" marR="0" lvl="0" indent="1428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measuring devices </a:t>
            </a:r>
          </a:p>
          <a:p>
            <a:pPr marL="342900" marR="0" lvl="0" indent="1428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psychrometric chart plot points</a:t>
            </a:r>
          </a:p>
          <a:p>
            <a:pPr marL="342900" marR="0" lvl="0" indent="14288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psychrometric processes.</a:t>
            </a:r>
          </a:p>
          <a:p>
            <a:pPr marL="0" indent="0">
              <a:lnSpc>
                <a:spcPct val="90000"/>
              </a:lnSpc>
              <a:spcBef>
                <a:spcPts val="1330"/>
              </a:spcBef>
            </a:pPr>
            <a:endParaRPr lang="en-GB" sz="2660" dirty="0"/>
          </a:p>
        </p:txBody>
      </p:sp>
    </p:spTree>
    <p:extLst>
      <p:ext uri="{BB962C8B-B14F-4D97-AF65-F5344CB8AC3E}">
        <p14:creationId xmlns:p14="http://schemas.microsoft.com/office/powerpoint/2010/main" val="31019071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F56A263D-E434-EDCC-27AC-438D9B696266}"/>
              </a:ext>
            </a:extLst>
          </p:cNvPr>
          <p:cNvSpPr txBox="1">
            <a:spLocks/>
          </p:cNvSpPr>
          <p:nvPr/>
        </p:nvSpPr>
        <p:spPr>
          <a:xfrm>
            <a:off x="2520950" y="1152800"/>
            <a:ext cx="7200899" cy="809261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indent="0" algn="ctr" defTabSz="685800">
              <a:lnSpc>
                <a:spcPct val="130000"/>
              </a:lnSpc>
              <a:spcBef>
                <a:spcPts val="750"/>
              </a:spcBef>
              <a:buFont typeface="Arial" panose="020B0604020202020204" pitchFamily="34" charset="0"/>
              <a:buNone/>
              <a:defRPr sz="4000">
                <a:solidFill>
                  <a:srgbClr val="3C3AFF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>
              <a:spcBef>
                <a:spcPts val="0"/>
              </a:spcBef>
            </a:pPr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426421-F2E2-0CE4-3CEC-883D7E24AA63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</a:t>
            </a:r>
            <a:r>
              <a:rPr lang="en-GB" sz="1800">
                <a:solidFill>
                  <a:srgbClr val="000000"/>
                </a:solidFill>
                <a:latin typeface="inherit"/>
              </a:rPr>
              <a:t>and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AC044-433B-AC1A-EEA5-3602080DA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2B886A-83F2-89B9-0663-728D3885C0D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6F813F-F81F-25BF-0C6E-E5D007E9DCCD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586296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dirty="0"/>
              <a:t>The study of moist air – particularly the thermodynamic properties of air-water vapour mixtures.</a:t>
            </a:r>
          </a:p>
          <a:p>
            <a:r>
              <a:rPr lang="en-GB" dirty="0"/>
              <a:t>Psychrometrics includes topics like: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humidity (absolute, relative, specific)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dew point and wet-bulb temperature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enthalpy of moist 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air-conditioning and HVAC processes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evaporation and condensation behaviour.</a:t>
            </a:r>
          </a:p>
          <a:p>
            <a:r>
              <a:rPr lang="en-GB" dirty="0"/>
              <a:t>.</a:t>
            </a:r>
          </a:p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71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Psychrometrics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205D8B-0098-6033-65D6-2A5EEB12D958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>
                <a:ea typeface="+mn-lt"/>
                <a:cs typeface="+mn-lt"/>
              </a:rPr>
              <a:t>Boyle’s Law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Humidity affects comfort &amp; heat load.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Humidity control is essential for comfort.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AC systems often cool + dehumidify.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  <p:pic>
        <p:nvPicPr>
          <p:cNvPr id="2" name="Picture 1" descr="image.png">
            <a:extLst>
              <a:ext uri="{FF2B5EF4-FFF2-40B4-BE49-F238E27FC236}">
                <a16:creationId xmlns:a16="http://schemas.microsoft.com/office/drawing/2014/main" id="{42370C89-6161-373D-757F-73720F923A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2701" y="1800049"/>
            <a:ext cx="4737760" cy="377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75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F8516-AED6-3749-2AD8-CE54EEC19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3AC7DC-3D16-1F6F-B236-94A697DF8BC8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of moist air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502-6251-289E-A641-6B40337652DE}"/>
              </a:ext>
            </a:extLst>
          </p:cNvPr>
          <p:cNvSpPr txBox="1">
            <a:spLocks/>
          </p:cNvSpPr>
          <p:nvPr/>
        </p:nvSpPr>
        <p:spPr>
          <a:xfrm>
            <a:off x="360000" y="1620000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0"/>
              </a:spcAft>
            </a:pPr>
            <a:r>
              <a:rPr lang="en-GB" b="1" dirty="0"/>
              <a:t>1. Dry-Bulb Temperature (DBT)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The temperature measured by a standard thermometer.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 does NOT account for moisture.</a:t>
            </a:r>
          </a:p>
          <a:p>
            <a:pPr>
              <a:spcAft>
                <a:spcPts val="0"/>
              </a:spcAft>
            </a:pPr>
            <a:r>
              <a:rPr lang="en-GB" b="1" dirty="0"/>
              <a:t>2. Wet-Bulb Temperature (WBT)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The lowest temperature air can reach by evaporative cooling.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Measured with a wetted thermometer and airflow.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Drops as evaporation occurs.</a:t>
            </a:r>
          </a:p>
          <a:p>
            <a:pPr>
              <a:spcAft>
                <a:spcPts val="0"/>
              </a:spcAft>
            </a:pPr>
            <a:r>
              <a:rPr lang="en-GB" b="1" dirty="0"/>
              <a:t>3. Dew-Point Temperature (DPT)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The temperature at which water vapour begins to condense.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Direct indicator of moisture content.</a:t>
            </a:r>
          </a:p>
        </p:txBody>
      </p:sp>
    </p:spTree>
    <p:extLst>
      <p:ext uri="{BB962C8B-B14F-4D97-AF65-F5344CB8AC3E}">
        <p14:creationId xmlns:p14="http://schemas.microsoft.com/office/powerpoint/2010/main" val="3111074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027C7-AF25-21AB-2424-4037C9854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672512-1D8A-6A97-D842-CB9BC5C033E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of moist air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DB2902-CB64-0C69-5FF4-B3C3331F6F12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0"/>
              </a:spcAft>
            </a:pPr>
            <a:r>
              <a:rPr lang="en-GB" b="1" dirty="0"/>
              <a:t>4. Relative Humidity (RH)</a:t>
            </a:r>
          </a:p>
          <a:p>
            <a:pPr>
              <a:spcAft>
                <a:spcPts val="0"/>
              </a:spcAft>
            </a:pPr>
            <a:r>
              <a:rPr lang="en-GB" dirty="0"/>
              <a:t>Ratio of actual water vapour in the air to the maximum possible at that temperature.</a:t>
            </a:r>
          </a:p>
          <a:p>
            <a:r>
              <a:rPr lang="en-GB" dirty="0"/>
              <a:t>Expressed as a percentage.</a:t>
            </a:r>
          </a:p>
          <a:p>
            <a:pPr>
              <a:spcAft>
                <a:spcPts val="0"/>
              </a:spcAft>
            </a:pPr>
            <a:r>
              <a:rPr lang="en-GB" b="1" dirty="0"/>
              <a:t>5. Humidity Ratio (or Specific Humidity)</a:t>
            </a:r>
          </a:p>
          <a:p>
            <a:pPr>
              <a:spcAft>
                <a:spcPts val="0"/>
              </a:spcAft>
            </a:pPr>
            <a:r>
              <a:rPr lang="en-GB" dirty="0"/>
              <a:t>Mass of water vapour per mass of dry air.</a:t>
            </a:r>
          </a:p>
          <a:p>
            <a:r>
              <a:rPr lang="en-GB" dirty="0"/>
              <a:t>Often expressed as grams of water per kg of dry air.</a:t>
            </a:r>
          </a:p>
          <a:p>
            <a:pPr>
              <a:spcAft>
                <a:spcPts val="0"/>
              </a:spcAft>
            </a:pPr>
            <a:r>
              <a:rPr lang="en-GB" b="1" dirty="0"/>
              <a:t>6. Specific volume</a:t>
            </a:r>
          </a:p>
          <a:p>
            <a:pPr>
              <a:spcAft>
                <a:spcPts val="0"/>
              </a:spcAft>
            </a:pPr>
            <a:r>
              <a:rPr lang="en-GB" dirty="0"/>
              <a:t>Volume occupied by a unit mass of dry air plus associated water vapour.</a:t>
            </a:r>
          </a:p>
          <a:p>
            <a:r>
              <a:rPr lang="en-GB" dirty="0"/>
              <a:t>Typically, m³/kg of dry air.</a:t>
            </a:r>
          </a:p>
        </p:txBody>
      </p:sp>
    </p:spTree>
    <p:extLst>
      <p:ext uri="{BB962C8B-B14F-4D97-AF65-F5344CB8AC3E}">
        <p14:creationId xmlns:p14="http://schemas.microsoft.com/office/powerpoint/2010/main" val="297995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3885-DB5C-D54D-698E-2FA9C397D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1FF813-19CA-912C-267E-AEC645DBB7A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of moist air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235E17-AD2A-ED7B-25B6-03C21D3AF530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 dirty="0"/>
              <a:t>7. Enthalpy of moist air</a:t>
            </a:r>
          </a:p>
          <a:p>
            <a:pPr>
              <a:spcAft>
                <a:spcPts val="600"/>
              </a:spcAft>
            </a:pPr>
            <a:r>
              <a:rPr lang="en-GB" dirty="0"/>
              <a:t>Total heat content of air + water vapour.</a:t>
            </a:r>
          </a:p>
          <a:p>
            <a:r>
              <a:rPr lang="en-GB" dirty="0"/>
              <a:t>Important in heating/cooling calculations.</a:t>
            </a:r>
          </a:p>
          <a:p>
            <a:pPr>
              <a:spcAft>
                <a:spcPts val="600"/>
              </a:spcAft>
            </a:pPr>
            <a:r>
              <a:rPr lang="en-GB" b="1" dirty="0"/>
              <a:t>8. Vapour pressure</a:t>
            </a:r>
          </a:p>
          <a:p>
            <a:pPr>
              <a:spcAft>
                <a:spcPts val="600"/>
              </a:spcAft>
            </a:pPr>
            <a:r>
              <a:rPr lang="en-GB" dirty="0"/>
              <a:t>Partial pressure exerted by water vapour within the air.</a:t>
            </a:r>
          </a:p>
        </p:txBody>
      </p:sp>
    </p:spTree>
    <p:extLst>
      <p:ext uri="{BB962C8B-B14F-4D97-AF65-F5344CB8AC3E}">
        <p14:creationId xmlns:p14="http://schemas.microsoft.com/office/powerpoint/2010/main" val="1214631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20296-F275-EF50-E39A-B7FA4E5BE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2FEEB8-C7B1-897B-3B78-DFCD1DF250C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devices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B6BE5A-34E7-35BB-69D3-CC7B2F4443B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The instruments used to measure the physical properties of moist air.</a:t>
            </a:r>
          </a:p>
          <a:p>
            <a:r>
              <a:rPr lang="en-GB" b="1" dirty="0"/>
              <a:t>1. Dry-Bulb Thermometer</a:t>
            </a:r>
          </a:p>
          <a:p>
            <a:r>
              <a:rPr lang="en-GB" dirty="0"/>
              <a:t>What it measures: The ordinary air temperature (dry‑bulb temperature).</a:t>
            </a:r>
          </a:p>
          <a:p>
            <a:r>
              <a:rPr lang="en-GB" dirty="0"/>
              <a:t>Where used: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HVAC systems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weather stations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laboratories.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113349"/>
      </p:ext>
    </p:extLst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832205e32a907e2b901827440804e3f3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c22a215f315dbc2c33a9704aefd3c278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B3EAC62-FC87-4EBD-A98C-4C5F6D6CD6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72AC37-F00A-43F2-BAFE-C425E590C7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B8C262-ED8D-4D1A-BF4D-DBE9A6F76DF4}">
  <ds:schemaRefs>
    <ds:schemaRef ds:uri="http://www.w3.org/XML/1998/namespace"/>
    <ds:schemaRef ds:uri="http://schemas.microsoft.com/office/2006/documentManagement/types"/>
    <ds:schemaRef ds:uri="01e15224-84b2-4570-bdea-a67bb94d0921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7c04300a-231c-4281-9146-a98f6f4a7aff"/>
    <ds:schemaRef ds:uri="http://schemas.openxmlformats.org/package/2006/metadata/core-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8330bda6-d095-477b-8893-df3ed8791773}" enabled="1" method="Privileged" siteId="{b6d3492e-0aa1-4a60-840d-b706a96e670d}" removed="0"/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EAL ppt template</Template>
  <TotalTime>2572</TotalTime>
  <Words>1710</Words>
  <Application>Microsoft Office PowerPoint</Application>
  <PresentationFormat>Custom</PresentationFormat>
  <Paragraphs>284</Paragraphs>
  <Slides>33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Aptos</vt:lpstr>
      <vt:lpstr>Arial</vt:lpstr>
      <vt:lpstr>Calibri</vt:lpstr>
      <vt:lpstr>inherit</vt:lpstr>
      <vt:lpstr>Poppins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Psychrometric processes</vt:lpstr>
      <vt:lpstr>PowerPoint Presentation</vt:lpstr>
      <vt:lpstr>PowerPoint Presentation</vt:lpstr>
      <vt:lpstr>Summary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Enginuity Slides White Background</dc:title>
  <dc:subject/>
  <dc:creator>Bonita Searle-Barnes</dc:creator>
  <cp:keywords/>
  <dc:description/>
  <cp:lastModifiedBy>Williams, Sian</cp:lastModifiedBy>
  <cp:revision>98</cp:revision>
  <cp:lastPrinted>2019-11-04T14:13:55Z</cp:lastPrinted>
  <dcterms:created xsi:type="dcterms:W3CDTF">2023-02-10T12:36:55Z</dcterms:created>
  <dcterms:modified xsi:type="dcterms:W3CDTF">2026-03-26T12:57:29Z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</Properties>
</file>