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7" r:id="rId4"/>
  </p:sldMasterIdLst>
  <p:notesMasterIdLst>
    <p:notesMasterId r:id="rId47"/>
  </p:notesMasterIdLst>
  <p:handoutMasterIdLst>
    <p:handoutMasterId r:id="rId48"/>
  </p:handoutMasterIdLst>
  <p:sldIdLst>
    <p:sldId id="462" r:id="rId5"/>
    <p:sldId id="533" r:id="rId6"/>
    <p:sldId id="496" r:id="rId7"/>
    <p:sldId id="867" r:id="rId8"/>
    <p:sldId id="829" r:id="rId9"/>
    <p:sldId id="880" r:id="rId10"/>
    <p:sldId id="881" r:id="rId11"/>
    <p:sldId id="882" r:id="rId12"/>
    <p:sldId id="883" r:id="rId13"/>
    <p:sldId id="884" r:id="rId14"/>
    <p:sldId id="885" r:id="rId15"/>
    <p:sldId id="886" r:id="rId16"/>
    <p:sldId id="887" r:id="rId17"/>
    <p:sldId id="888" r:id="rId18"/>
    <p:sldId id="889" r:id="rId19"/>
    <p:sldId id="890" r:id="rId20"/>
    <p:sldId id="891" r:id="rId21"/>
    <p:sldId id="892" r:id="rId22"/>
    <p:sldId id="288" r:id="rId23"/>
    <p:sldId id="866" r:id="rId24"/>
    <p:sldId id="855" r:id="rId25"/>
    <p:sldId id="858" r:id="rId26"/>
    <p:sldId id="859" r:id="rId27"/>
    <p:sldId id="893" r:id="rId28"/>
    <p:sldId id="894" r:id="rId29"/>
    <p:sldId id="895" r:id="rId30"/>
    <p:sldId id="896" r:id="rId31"/>
    <p:sldId id="897" r:id="rId32"/>
    <p:sldId id="898" r:id="rId33"/>
    <p:sldId id="860" r:id="rId34"/>
    <p:sldId id="861" r:id="rId35"/>
    <p:sldId id="905" r:id="rId36"/>
    <p:sldId id="906" r:id="rId37"/>
    <p:sldId id="907" r:id="rId38"/>
    <p:sldId id="908" r:id="rId39"/>
    <p:sldId id="909" r:id="rId40"/>
    <p:sldId id="910" r:id="rId41"/>
    <p:sldId id="911" r:id="rId42"/>
    <p:sldId id="912" r:id="rId43"/>
    <p:sldId id="913" r:id="rId44"/>
    <p:sldId id="904" r:id="rId45"/>
    <p:sldId id="512" r:id="rId46"/>
  </p:sldIdLst>
  <p:sldSz cx="12239625" cy="6840538"/>
  <p:notesSz cx="6858000" cy="9144000"/>
  <p:defaultTextStyle>
    <a:defPPr>
      <a:defRPr lang="en-US"/>
    </a:defPPr>
    <a:lvl1pPr marL="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54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09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163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18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272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2204D-4A0B-FB87-22B0-EFD1E15448D1}" name="Bonita Searle-Barnes" initials="BSB" userId="S::bonita.searle-barnes@eal.org.uk::e782127f-826a-4a83-a372-afedaa2e0d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AFE"/>
    <a:srgbClr val="3432E1"/>
    <a:srgbClr val="FC4421"/>
    <a:srgbClr val="170030"/>
    <a:srgbClr val="3C3AFF"/>
    <a:srgbClr val="3B3AFF"/>
    <a:srgbClr val="21C79D"/>
    <a:srgbClr val="170130"/>
    <a:srgbClr val="6ECEAE"/>
    <a:srgbClr val="B9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19A1D-DE78-455F-AF5A-0B0726B24E43}" v="9" dt="2026-03-27T17:23:51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6" y="84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, Catherine" userId="36b10958-3fe6-4d82-9cee-736ae9074b3f" providerId="ADAL" clId="{7CE9EBFF-1EB6-4E95-820E-35801409E55C}"/>
    <pc:docChg chg="undo custSel modSld">
      <pc:chgData name="John, Catherine" userId="36b10958-3fe6-4d82-9cee-736ae9074b3f" providerId="ADAL" clId="{7CE9EBFF-1EB6-4E95-820E-35801409E55C}" dt="2026-03-20T15:54:12.994" v="74" actId="20577"/>
      <pc:docMkLst>
        <pc:docMk/>
      </pc:docMkLst>
      <pc:sldChg chg="modSp mod">
        <pc:chgData name="John, Catherine" userId="36b10958-3fe6-4d82-9cee-736ae9074b3f" providerId="ADAL" clId="{7CE9EBFF-1EB6-4E95-820E-35801409E55C}" dt="2026-03-20T15:46:56.136" v="20" actId="20577"/>
        <pc:sldMkLst>
          <pc:docMk/>
          <pc:sldMk cId="2303274086" sldId="288"/>
        </pc:sldMkLst>
        <pc:spChg chg="mod">
          <ac:chgData name="John, Catherine" userId="36b10958-3fe6-4d82-9cee-736ae9074b3f" providerId="ADAL" clId="{7CE9EBFF-1EB6-4E95-820E-35801409E55C}" dt="2026-03-20T15:46:56.136" v="20" actId="20577"/>
          <ac:spMkLst>
            <pc:docMk/>
            <pc:sldMk cId="2303274086" sldId="288"/>
            <ac:spMk id="4" creationId="{FB51A674-E12E-1A41-9646-1EBFD42B0554}"/>
          </ac:spMkLst>
        </pc:spChg>
      </pc:sldChg>
      <pc:sldChg chg="modNotesTx">
        <pc:chgData name="John, Catherine" userId="36b10958-3fe6-4d82-9cee-736ae9074b3f" providerId="ADAL" clId="{7CE9EBFF-1EB6-4E95-820E-35801409E55C}" dt="2026-03-20T15:34:54.763" v="2" actId="6549"/>
        <pc:sldMkLst>
          <pc:docMk/>
          <pc:sldMk cId="963223318" sldId="496"/>
        </pc:sldMkLst>
      </pc:sldChg>
      <pc:sldChg chg="modSp">
        <pc:chgData name="John, Catherine" userId="36b10958-3fe6-4d82-9cee-736ae9074b3f" providerId="ADAL" clId="{7CE9EBFF-1EB6-4E95-820E-35801409E55C}" dt="2026-03-20T15:47:44.628" v="22" actId="20577"/>
        <pc:sldMkLst>
          <pc:docMk/>
          <pc:sldMk cId="3974343947" sldId="855"/>
        </pc:sldMkLst>
        <pc:spChg chg="mod">
          <ac:chgData name="John, Catherine" userId="36b10958-3fe6-4d82-9cee-736ae9074b3f" providerId="ADAL" clId="{7CE9EBFF-1EB6-4E95-820E-35801409E55C}" dt="2026-03-20T15:47:44.628" v="22" actId="20577"/>
          <ac:spMkLst>
            <pc:docMk/>
            <pc:sldMk cId="3974343947" sldId="855"/>
            <ac:spMk id="4" creationId="{62397FE2-AC02-6A93-C7CD-3E05BD29F6E3}"/>
          </ac:spMkLst>
        </pc:spChg>
      </pc:sldChg>
      <pc:sldChg chg="modSp">
        <pc:chgData name="John, Catherine" userId="36b10958-3fe6-4d82-9cee-736ae9074b3f" providerId="ADAL" clId="{7CE9EBFF-1EB6-4E95-820E-35801409E55C}" dt="2026-03-20T15:47:55.182" v="26" actId="20577"/>
        <pc:sldMkLst>
          <pc:docMk/>
          <pc:sldMk cId="3644149756" sldId="858"/>
        </pc:sldMkLst>
        <pc:spChg chg="mod">
          <ac:chgData name="John, Catherine" userId="36b10958-3fe6-4d82-9cee-736ae9074b3f" providerId="ADAL" clId="{7CE9EBFF-1EB6-4E95-820E-35801409E55C}" dt="2026-03-20T15:47:55.182" v="26" actId="20577"/>
          <ac:spMkLst>
            <pc:docMk/>
            <pc:sldMk cId="3644149756" sldId="858"/>
            <ac:spMk id="4" creationId="{13C69F72-45AC-04C0-1D94-8DD9BA71CC04}"/>
          </ac:spMkLst>
        </pc:spChg>
      </pc:sldChg>
      <pc:sldChg chg="modSp">
        <pc:chgData name="John, Catherine" userId="36b10958-3fe6-4d82-9cee-736ae9074b3f" providerId="ADAL" clId="{7CE9EBFF-1EB6-4E95-820E-35801409E55C}" dt="2026-03-20T15:47:59.546" v="28" actId="20577"/>
        <pc:sldMkLst>
          <pc:docMk/>
          <pc:sldMk cId="3561230443" sldId="859"/>
        </pc:sldMkLst>
        <pc:spChg chg="mod">
          <ac:chgData name="John, Catherine" userId="36b10958-3fe6-4d82-9cee-736ae9074b3f" providerId="ADAL" clId="{7CE9EBFF-1EB6-4E95-820E-35801409E55C}" dt="2026-03-20T15:47:59.546" v="28" actId="20577"/>
          <ac:spMkLst>
            <pc:docMk/>
            <pc:sldMk cId="3561230443" sldId="859"/>
            <ac:spMk id="4" creationId="{A6494490-CA26-6A2D-885A-CFA0AB393912}"/>
          </ac:spMkLst>
        </pc:spChg>
      </pc:sldChg>
      <pc:sldChg chg="modSp mod">
        <pc:chgData name="John, Catherine" userId="36b10958-3fe6-4d82-9cee-736ae9074b3f" providerId="ADAL" clId="{7CE9EBFF-1EB6-4E95-820E-35801409E55C}" dt="2026-03-20T15:50:08.467" v="66" actId="6549"/>
        <pc:sldMkLst>
          <pc:docMk/>
          <pc:sldMk cId="621518714" sldId="860"/>
        </pc:sldMkLst>
        <pc:spChg chg="mod">
          <ac:chgData name="John, Catherine" userId="36b10958-3fe6-4d82-9cee-736ae9074b3f" providerId="ADAL" clId="{7CE9EBFF-1EB6-4E95-820E-35801409E55C}" dt="2026-03-20T15:50:08.467" v="66" actId="6549"/>
          <ac:spMkLst>
            <pc:docMk/>
            <pc:sldMk cId="621518714" sldId="860"/>
            <ac:spMk id="3" creationId="{9F2334BB-4926-EBB0-E995-FB06F9D4E367}"/>
          </ac:spMkLst>
        </pc:spChg>
      </pc:sldChg>
      <pc:sldChg chg="modSp mod">
        <pc:chgData name="John, Catherine" userId="36b10958-3fe6-4d82-9cee-736ae9074b3f" providerId="ADAL" clId="{7CE9EBFF-1EB6-4E95-820E-35801409E55C}" dt="2026-03-20T15:50:23.181" v="69" actId="20577"/>
        <pc:sldMkLst>
          <pc:docMk/>
          <pc:sldMk cId="3895770068" sldId="861"/>
        </pc:sldMkLst>
        <pc:spChg chg="mod">
          <ac:chgData name="John, Catherine" userId="36b10958-3fe6-4d82-9cee-736ae9074b3f" providerId="ADAL" clId="{7CE9EBFF-1EB6-4E95-820E-35801409E55C}" dt="2026-03-20T15:50:23.181" v="69" actId="20577"/>
          <ac:spMkLst>
            <pc:docMk/>
            <pc:sldMk cId="3895770068" sldId="861"/>
            <ac:spMk id="3" creationId="{30B2ED4F-17A1-068D-CAEE-D4E06900C735}"/>
          </ac:spMkLst>
        </pc:spChg>
      </pc:sldChg>
      <pc:sldChg chg="modSp">
        <pc:chgData name="John, Catherine" userId="36b10958-3fe6-4d82-9cee-736ae9074b3f" providerId="ADAL" clId="{7CE9EBFF-1EB6-4E95-820E-35801409E55C}" dt="2026-03-20T15:47:47.448" v="24" actId="20577"/>
        <pc:sldMkLst>
          <pc:docMk/>
          <pc:sldMk cId="912892434" sldId="866"/>
        </pc:sldMkLst>
        <pc:spChg chg="mod">
          <ac:chgData name="John, Catherine" userId="36b10958-3fe6-4d82-9cee-736ae9074b3f" providerId="ADAL" clId="{7CE9EBFF-1EB6-4E95-820E-35801409E55C}" dt="2026-03-20T15:47:47.448" v="24" actId="20577"/>
          <ac:spMkLst>
            <pc:docMk/>
            <pc:sldMk cId="912892434" sldId="866"/>
            <ac:spMk id="6" creationId="{508A6058-7700-99ED-36AE-F2715D92342F}"/>
          </ac:spMkLst>
        </pc:spChg>
      </pc:sldChg>
      <pc:sldChg chg="modSp mod">
        <pc:chgData name="John, Catherine" userId="36b10958-3fe6-4d82-9cee-736ae9074b3f" providerId="ADAL" clId="{7CE9EBFF-1EB6-4E95-820E-35801409E55C}" dt="2026-03-20T15:35:10.337" v="4" actId="20577"/>
        <pc:sldMkLst>
          <pc:docMk/>
          <pc:sldMk cId="2468715690" sldId="867"/>
        </pc:sldMkLst>
        <pc:spChg chg="mod">
          <ac:chgData name="John, Catherine" userId="36b10958-3fe6-4d82-9cee-736ae9074b3f" providerId="ADAL" clId="{7CE9EBFF-1EB6-4E95-820E-35801409E55C}" dt="2026-03-20T15:35:10.337" v="4" actId="20577"/>
          <ac:spMkLst>
            <pc:docMk/>
            <pc:sldMk cId="2468715690" sldId="867"/>
            <ac:spMk id="6" creationId="{BE6F813F-F81F-25BF-0C6E-E5D007E9DCCD}"/>
          </ac:spMkLst>
        </pc:spChg>
      </pc:sldChg>
      <pc:sldChg chg="modSp mod">
        <pc:chgData name="John, Catherine" userId="36b10958-3fe6-4d82-9cee-736ae9074b3f" providerId="ADAL" clId="{7CE9EBFF-1EB6-4E95-820E-35801409E55C}" dt="2026-03-20T15:43:52.133" v="13" actId="20577"/>
        <pc:sldMkLst>
          <pc:docMk/>
          <pc:sldMk cId="4116895786" sldId="884"/>
        </pc:sldMkLst>
        <pc:spChg chg="mod">
          <ac:chgData name="John, Catherine" userId="36b10958-3fe6-4d82-9cee-736ae9074b3f" providerId="ADAL" clId="{7CE9EBFF-1EB6-4E95-820E-35801409E55C}" dt="2026-03-20T15:43:52.133" v="13" actId="20577"/>
          <ac:spMkLst>
            <pc:docMk/>
            <pc:sldMk cId="4116895786" sldId="884"/>
            <ac:spMk id="4" creationId="{E96DA9CF-1DCB-BEE6-D381-D0DFB0864511}"/>
          </ac:spMkLst>
        </pc:spChg>
      </pc:sldChg>
      <pc:sldChg chg="modSp mod">
        <pc:chgData name="John, Catherine" userId="36b10958-3fe6-4d82-9cee-736ae9074b3f" providerId="ADAL" clId="{7CE9EBFF-1EB6-4E95-820E-35801409E55C}" dt="2026-03-20T15:45:32.385" v="16" actId="6549"/>
        <pc:sldMkLst>
          <pc:docMk/>
          <pc:sldMk cId="3831845763" sldId="888"/>
        </pc:sldMkLst>
        <pc:spChg chg="mod">
          <ac:chgData name="John, Catherine" userId="36b10958-3fe6-4d82-9cee-736ae9074b3f" providerId="ADAL" clId="{7CE9EBFF-1EB6-4E95-820E-35801409E55C}" dt="2026-03-20T15:45:32.385" v="16" actId="6549"/>
          <ac:spMkLst>
            <pc:docMk/>
            <pc:sldMk cId="3831845763" sldId="888"/>
            <ac:spMk id="6" creationId="{B289BC8A-EF3B-7E4F-CDBE-BB4418E8AE22}"/>
          </ac:spMkLst>
        </pc:spChg>
      </pc:sldChg>
      <pc:sldChg chg="modSp mod">
        <pc:chgData name="John, Catherine" userId="36b10958-3fe6-4d82-9cee-736ae9074b3f" providerId="ADAL" clId="{7CE9EBFF-1EB6-4E95-820E-35801409E55C}" dt="2026-03-20T15:45:56.743" v="18" actId="20577"/>
        <pc:sldMkLst>
          <pc:docMk/>
          <pc:sldMk cId="755990561" sldId="890"/>
        </pc:sldMkLst>
        <pc:spChg chg="mod">
          <ac:chgData name="John, Catherine" userId="36b10958-3fe6-4d82-9cee-736ae9074b3f" providerId="ADAL" clId="{7CE9EBFF-1EB6-4E95-820E-35801409E55C}" dt="2026-03-20T15:45:56.743" v="18" actId="20577"/>
          <ac:spMkLst>
            <pc:docMk/>
            <pc:sldMk cId="755990561" sldId="890"/>
            <ac:spMk id="3" creationId="{0AE4DC27-2D19-9BE3-16EB-46AAAD0759B6}"/>
          </ac:spMkLst>
        </pc:spChg>
      </pc:sldChg>
      <pc:sldChg chg="modSp mod">
        <pc:chgData name="John, Catherine" userId="36b10958-3fe6-4d82-9cee-736ae9074b3f" providerId="ADAL" clId="{7CE9EBFF-1EB6-4E95-820E-35801409E55C}" dt="2026-03-20T15:48:10.651" v="31" actId="20577"/>
        <pc:sldMkLst>
          <pc:docMk/>
          <pc:sldMk cId="3097994280" sldId="894"/>
        </pc:sldMkLst>
        <pc:spChg chg="mod">
          <ac:chgData name="John, Catherine" userId="36b10958-3fe6-4d82-9cee-736ae9074b3f" providerId="ADAL" clId="{7CE9EBFF-1EB6-4E95-820E-35801409E55C}" dt="2026-03-20T15:48:10.651" v="31" actId="20577"/>
          <ac:spMkLst>
            <pc:docMk/>
            <pc:sldMk cId="3097994280" sldId="894"/>
            <ac:spMk id="3" creationId="{E84781A1-7164-D8A7-6C93-6F860F101616}"/>
          </ac:spMkLst>
        </pc:spChg>
      </pc:sldChg>
      <pc:sldChg chg="modSp mod">
        <pc:chgData name="John, Catherine" userId="36b10958-3fe6-4d82-9cee-736ae9074b3f" providerId="ADAL" clId="{7CE9EBFF-1EB6-4E95-820E-35801409E55C}" dt="2026-03-20T15:48:36.956" v="34" actId="20577"/>
        <pc:sldMkLst>
          <pc:docMk/>
          <pc:sldMk cId="889795020" sldId="896"/>
        </pc:sldMkLst>
        <pc:spChg chg="mod">
          <ac:chgData name="John, Catherine" userId="36b10958-3fe6-4d82-9cee-736ae9074b3f" providerId="ADAL" clId="{7CE9EBFF-1EB6-4E95-820E-35801409E55C}" dt="2026-03-20T15:48:36.956" v="34" actId="20577"/>
          <ac:spMkLst>
            <pc:docMk/>
            <pc:sldMk cId="889795020" sldId="896"/>
            <ac:spMk id="3" creationId="{2853EAB9-0AE3-AA5D-B893-F9B24C6A10C3}"/>
          </ac:spMkLst>
        </pc:spChg>
      </pc:sldChg>
      <pc:sldChg chg="modSp mod">
        <pc:chgData name="John, Catherine" userId="36b10958-3fe6-4d82-9cee-736ae9074b3f" providerId="ADAL" clId="{7CE9EBFF-1EB6-4E95-820E-35801409E55C}" dt="2026-03-20T15:49:52.770" v="61" actId="20577"/>
        <pc:sldMkLst>
          <pc:docMk/>
          <pc:sldMk cId="3370197969" sldId="897"/>
        </pc:sldMkLst>
        <pc:spChg chg="mod">
          <ac:chgData name="John, Catherine" userId="36b10958-3fe6-4d82-9cee-736ae9074b3f" providerId="ADAL" clId="{7CE9EBFF-1EB6-4E95-820E-35801409E55C}" dt="2026-03-20T15:48:50.494" v="37" actId="6549"/>
          <ac:spMkLst>
            <pc:docMk/>
            <pc:sldMk cId="3370197969" sldId="897"/>
            <ac:spMk id="3" creationId="{8F3CCA5E-F2ED-C508-AC68-C82289AA480D}"/>
          </ac:spMkLst>
        </pc:spChg>
        <pc:spChg chg="mod">
          <ac:chgData name="John, Catherine" userId="36b10958-3fe6-4d82-9cee-736ae9074b3f" providerId="ADAL" clId="{7CE9EBFF-1EB6-4E95-820E-35801409E55C}" dt="2026-03-20T15:49:52.770" v="61" actId="20577"/>
          <ac:spMkLst>
            <pc:docMk/>
            <pc:sldMk cId="3370197969" sldId="897"/>
            <ac:spMk id="4" creationId="{EF6741F1-9375-D86E-117F-387B15D2BF5E}"/>
          </ac:spMkLst>
        </pc:spChg>
      </pc:sldChg>
      <pc:sldChg chg="modSp mod">
        <pc:chgData name="John, Catherine" userId="36b10958-3fe6-4d82-9cee-736ae9074b3f" providerId="ADAL" clId="{7CE9EBFF-1EB6-4E95-820E-35801409E55C}" dt="2026-03-20T15:49:59.720" v="63" actId="6549"/>
        <pc:sldMkLst>
          <pc:docMk/>
          <pc:sldMk cId="1341086702" sldId="898"/>
        </pc:sldMkLst>
        <pc:spChg chg="mod">
          <ac:chgData name="John, Catherine" userId="36b10958-3fe6-4d82-9cee-736ae9074b3f" providerId="ADAL" clId="{7CE9EBFF-1EB6-4E95-820E-35801409E55C}" dt="2026-03-20T15:49:59.720" v="63" actId="6549"/>
          <ac:spMkLst>
            <pc:docMk/>
            <pc:sldMk cId="1341086702" sldId="898"/>
            <ac:spMk id="3" creationId="{A4449423-9F35-58D8-AFE0-254270BB6C34}"/>
          </ac:spMkLst>
        </pc:spChg>
      </pc:sldChg>
      <pc:sldChg chg="modSp mod">
        <pc:chgData name="John, Catherine" userId="36b10958-3fe6-4d82-9cee-736ae9074b3f" providerId="ADAL" clId="{7CE9EBFF-1EB6-4E95-820E-35801409E55C}" dt="2026-03-20T15:50:42.280" v="72" actId="6549"/>
        <pc:sldMkLst>
          <pc:docMk/>
          <pc:sldMk cId="855978109" sldId="905"/>
        </pc:sldMkLst>
        <pc:spChg chg="mod">
          <ac:chgData name="John, Catherine" userId="36b10958-3fe6-4d82-9cee-736ae9074b3f" providerId="ADAL" clId="{7CE9EBFF-1EB6-4E95-820E-35801409E55C}" dt="2026-03-20T15:50:42.280" v="72" actId="6549"/>
          <ac:spMkLst>
            <pc:docMk/>
            <pc:sldMk cId="855978109" sldId="905"/>
            <ac:spMk id="3" creationId="{4373EB17-0D33-F7B3-0E43-1C387C2C4CDD}"/>
          </ac:spMkLst>
        </pc:spChg>
      </pc:sldChg>
      <pc:sldChg chg="modSp mod">
        <pc:chgData name="John, Catherine" userId="36b10958-3fe6-4d82-9cee-736ae9074b3f" providerId="ADAL" clId="{7CE9EBFF-1EB6-4E95-820E-35801409E55C}" dt="2026-03-20T15:54:12.994" v="74" actId="20577"/>
        <pc:sldMkLst>
          <pc:docMk/>
          <pc:sldMk cId="2367067326" sldId="909"/>
        </pc:sldMkLst>
        <pc:spChg chg="mod">
          <ac:chgData name="John, Catherine" userId="36b10958-3fe6-4d82-9cee-736ae9074b3f" providerId="ADAL" clId="{7CE9EBFF-1EB6-4E95-820E-35801409E55C}" dt="2026-03-20T15:54:12.994" v="74" actId="20577"/>
          <ac:spMkLst>
            <pc:docMk/>
            <pc:sldMk cId="2367067326" sldId="909"/>
            <ac:spMk id="4" creationId="{8F6A295A-1456-D741-5C4D-0333A48CE9FC}"/>
          </ac:spMkLst>
        </pc:spChg>
      </pc:sldChg>
    </pc:docChg>
  </pc:docChgLst>
  <pc:docChgLst>
    <pc:chgData name="Williams, Sian" userId="S::sian.williams@wjec.co.uk::f643701a-3517-4348-bd1c-bbad90f72c55" providerId="AD" clId="Web-{13824485-8E7A-CD54-E2C5-D9B98C7568EE}"/>
    <pc:docChg chg="modSld">
      <pc:chgData name="Williams, Sian" userId="S::sian.williams@wjec.co.uk::f643701a-3517-4348-bd1c-bbad90f72c55" providerId="AD" clId="Web-{13824485-8E7A-CD54-E2C5-D9B98C7568EE}" dt="2026-03-19T09:41:51.136" v="0" actId="20577"/>
      <pc:docMkLst>
        <pc:docMk/>
      </pc:docMkLst>
      <pc:sldChg chg="modSp">
        <pc:chgData name="Williams, Sian" userId="S::sian.williams@wjec.co.uk::f643701a-3517-4348-bd1c-bbad90f72c55" providerId="AD" clId="Web-{13824485-8E7A-CD54-E2C5-D9B98C7568EE}" dt="2026-03-19T09:41:51.136" v="0" actId="20577"/>
        <pc:sldMkLst>
          <pc:docMk/>
          <pc:sldMk cId="2402489006" sldId="512"/>
        </pc:sldMkLst>
        <pc:spChg chg="mod">
          <ac:chgData name="Williams, Sian" userId="S::sian.williams@wjec.co.uk::f643701a-3517-4348-bd1c-bbad90f72c55" providerId="AD" clId="Web-{13824485-8E7A-CD54-E2C5-D9B98C7568EE}" dt="2026-03-19T09:41:51.136" v="0" actId="20577"/>
          <ac:spMkLst>
            <pc:docMk/>
            <pc:sldMk cId="2402489006" sldId="512"/>
            <ac:spMk id="3" creationId="{B658F43D-A0E3-EE5D-03D7-D64A8FA69ECA}"/>
          </ac:spMkLst>
        </pc:spChg>
      </pc:sldChg>
    </pc:docChg>
  </pc:docChgLst>
  <pc:docChgLst>
    <pc:chgData name="Williams, Sian" userId="f643701a-3517-4348-bd1c-bbad90f72c55" providerId="ADAL" clId="{66DBB4B2-6617-4A67-9DB0-51A02D214305}"/>
    <pc:docChg chg="undo custSel modSld modMainMaster">
      <pc:chgData name="Williams, Sian" userId="f643701a-3517-4348-bd1c-bbad90f72c55" providerId="ADAL" clId="{66DBB4B2-6617-4A67-9DB0-51A02D214305}" dt="2026-03-27T17:24:02.204" v="89" actId="1076"/>
      <pc:docMkLst>
        <pc:docMk/>
      </pc:docMkLst>
      <pc:sldChg chg="modSp">
        <pc:chgData name="Williams, Sian" userId="f643701a-3517-4348-bd1c-bbad90f72c55" providerId="ADAL" clId="{66DBB4B2-6617-4A67-9DB0-51A02D214305}" dt="2026-03-26T12:56:07.277" v="58"/>
        <pc:sldMkLst>
          <pc:docMk/>
          <pc:sldMk cId="4139293381" sldId="462"/>
        </pc:sldMkLst>
        <pc:spChg chg="mod">
          <ac:chgData name="Williams, Sian" userId="f643701a-3517-4348-bd1c-bbad90f72c55" providerId="ADAL" clId="{66DBB4B2-6617-4A67-9DB0-51A02D214305}" dt="2026-03-26T12:56:07.277" v="58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">
        <pc:chgData name="Williams, Sian" userId="f643701a-3517-4348-bd1c-bbad90f72c55" providerId="ADAL" clId="{66DBB4B2-6617-4A67-9DB0-51A02D214305}" dt="2026-03-19T08:29:51.490" v="7" actId="20577"/>
        <pc:sldMkLst>
          <pc:docMk/>
          <pc:sldMk cId="963223318" sldId="496"/>
        </pc:sldMkLst>
        <pc:spChg chg="mod">
          <ac:chgData name="Williams, Sian" userId="f643701a-3517-4348-bd1c-bbad90f72c55" providerId="ADAL" clId="{66DBB4B2-6617-4A67-9DB0-51A02D214305}" dt="2026-03-19T08:29:51.490" v="7" actId="20577"/>
          <ac:spMkLst>
            <pc:docMk/>
            <pc:sldMk cId="963223318" sldId="496"/>
            <ac:spMk id="4" creationId="{2AC8392C-17A7-1E9B-0C50-809D9EA70093}"/>
          </ac:spMkLst>
        </pc:spChg>
      </pc:sldChg>
      <pc:sldChg chg="addSp modSp mod">
        <pc:chgData name="Williams, Sian" userId="f643701a-3517-4348-bd1c-bbad90f72c55" providerId="ADAL" clId="{66DBB4B2-6617-4A67-9DB0-51A02D214305}" dt="2026-03-19T08:55:41.470" v="39"/>
        <pc:sldMkLst>
          <pc:docMk/>
          <pc:sldMk cId="2402489006" sldId="512"/>
        </pc:sldMkLst>
        <pc:spChg chg="mod">
          <ac:chgData name="Williams, Sian" userId="f643701a-3517-4348-bd1c-bbad90f72c55" providerId="ADAL" clId="{66DBB4B2-6617-4A67-9DB0-51A02D214305}" dt="2026-03-19T08:55:32.494" v="38" actId="1076"/>
          <ac:spMkLst>
            <pc:docMk/>
            <pc:sldMk cId="2402489006" sldId="512"/>
            <ac:spMk id="2" creationId="{F56A263D-E434-EDCC-27AC-438D9B696266}"/>
          </ac:spMkLst>
        </pc:spChg>
        <pc:spChg chg="add mod">
          <ac:chgData name="Williams, Sian" userId="f643701a-3517-4348-bd1c-bbad90f72c55" providerId="ADAL" clId="{66DBB4B2-6617-4A67-9DB0-51A02D214305}" dt="2026-03-19T08:55:41.470" v="39"/>
          <ac:spMkLst>
            <pc:docMk/>
            <pc:sldMk cId="2402489006" sldId="512"/>
            <ac:spMk id="3" creationId="{B658F43D-A0E3-EE5D-03D7-D64A8FA69ECA}"/>
          </ac:spMkLst>
        </pc:spChg>
      </pc:sldChg>
      <pc:sldChg chg="modSp mod">
        <pc:chgData name="Williams, Sian" userId="f643701a-3517-4348-bd1c-bbad90f72c55" providerId="ADAL" clId="{66DBB4B2-6617-4A67-9DB0-51A02D214305}" dt="2026-03-19T08:29:46.737" v="6" actId="20577"/>
        <pc:sldMkLst>
          <pc:docMk/>
          <pc:sldMk cId="1505718859" sldId="533"/>
        </pc:sldMkLst>
        <pc:spChg chg="mod">
          <ac:chgData name="Williams, Sian" userId="f643701a-3517-4348-bd1c-bbad90f72c55" providerId="ADAL" clId="{66DBB4B2-6617-4A67-9DB0-51A02D214305}" dt="2026-03-19T08:29:46.737" v="6" actId="20577"/>
          <ac:spMkLst>
            <pc:docMk/>
            <pc:sldMk cId="1505718859" sldId="533"/>
            <ac:spMk id="2" creationId="{E80F37B8-0138-0DD3-F2FE-EBAF279079A1}"/>
          </ac:spMkLst>
        </pc:spChg>
      </pc:sldChg>
      <pc:sldChg chg="modSp mod">
        <pc:chgData name="Williams, Sian" userId="f643701a-3517-4348-bd1c-bbad90f72c55" providerId="ADAL" clId="{66DBB4B2-6617-4A67-9DB0-51A02D214305}" dt="2026-03-19T08:30:04.798" v="9" actId="20577"/>
        <pc:sldMkLst>
          <pc:docMk/>
          <pc:sldMk cId="625754985" sldId="829"/>
        </pc:sldMkLst>
        <pc:spChg chg="mod">
          <ac:chgData name="Williams, Sian" userId="f643701a-3517-4348-bd1c-bbad90f72c55" providerId="ADAL" clId="{66DBB4B2-6617-4A67-9DB0-51A02D214305}" dt="2026-03-19T08:30:04.798" v="9" actId="20577"/>
          <ac:spMkLst>
            <pc:docMk/>
            <pc:sldMk cId="625754985" sldId="829"/>
            <ac:spMk id="6" creationId="{2E205D8B-0098-6033-65D6-2A5EEB12D958}"/>
          </ac:spMkLst>
        </pc:spChg>
      </pc:sldChg>
      <pc:sldChg chg="addSp delSp modSp mod modAnim">
        <pc:chgData name="Williams, Sian" userId="f643701a-3517-4348-bd1c-bbad90f72c55" providerId="ADAL" clId="{66DBB4B2-6617-4A67-9DB0-51A02D214305}" dt="2026-03-27T17:23:16.412" v="83" actId="1076"/>
        <pc:sldMkLst>
          <pc:docMk/>
          <pc:sldMk cId="3974343947" sldId="855"/>
        </pc:sldMkLst>
        <pc:spChg chg="add del mod">
          <ac:chgData name="Williams, Sian" userId="f643701a-3517-4348-bd1c-bbad90f72c55" providerId="ADAL" clId="{66DBB4B2-6617-4A67-9DB0-51A02D214305}" dt="2026-03-27T17:23:04.663" v="81" actId="22"/>
          <ac:spMkLst>
            <pc:docMk/>
            <pc:sldMk cId="3974343947" sldId="855"/>
            <ac:spMk id="5" creationId="{A4A175FC-7A08-1252-E7F4-AAE7D96D2A97}"/>
          </ac:spMkLst>
        </pc:spChg>
        <pc:spChg chg="add mod">
          <ac:chgData name="Williams, Sian" userId="f643701a-3517-4348-bd1c-bbad90f72c55" providerId="ADAL" clId="{66DBB4B2-6617-4A67-9DB0-51A02D214305}" dt="2026-03-27T17:23:16.412" v="83" actId="1076"/>
          <ac:spMkLst>
            <pc:docMk/>
            <pc:sldMk cId="3974343947" sldId="855"/>
            <ac:spMk id="6" creationId="{8818361E-2304-2D7B-C5F8-F4A97E7BF74D}"/>
          </ac:spMkLst>
        </pc:spChg>
      </pc:sldChg>
      <pc:sldChg chg="addSp modSp mod modAnim">
        <pc:chgData name="Williams, Sian" userId="f643701a-3517-4348-bd1c-bbad90f72c55" providerId="ADAL" clId="{66DBB4B2-6617-4A67-9DB0-51A02D214305}" dt="2026-03-27T17:23:36.537" v="86" actId="1076"/>
        <pc:sldMkLst>
          <pc:docMk/>
          <pc:sldMk cId="3644149756" sldId="858"/>
        </pc:sldMkLst>
        <pc:spChg chg="add mod">
          <ac:chgData name="Williams, Sian" userId="f643701a-3517-4348-bd1c-bbad90f72c55" providerId="ADAL" clId="{66DBB4B2-6617-4A67-9DB0-51A02D214305}" dt="2026-03-27T17:23:36.537" v="86" actId="1076"/>
          <ac:spMkLst>
            <pc:docMk/>
            <pc:sldMk cId="3644149756" sldId="858"/>
            <ac:spMk id="2" creationId="{35AFD23C-76D7-58AD-E655-9F547FFE807C}"/>
          </ac:spMkLst>
        </pc:spChg>
      </pc:sldChg>
      <pc:sldChg chg="addSp modSp mod modAnim">
        <pc:chgData name="Williams, Sian" userId="f643701a-3517-4348-bd1c-bbad90f72c55" providerId="ADAL" clId="{66DBB4B2-6617-4A67-9DB0-51A02D214305}" dt="2026-03-27T17:24:02.204" v="89" actId="1076"/>
        <pc:sldMkLst>
          <pc:docMk/>
          <pc:sldMk cId="3561230443" sldId="859"/>
        </pc:sldMkLst>
        <pc:spChg chg="add mod">
          <ac:chgData name="Williams, Sian" userId="f643701a-3517-4348-bd1c-bbad90f72c55" providerId="ADAL" clId="{66DBB4B2-6617-4A67-9DB0-51A02D214305}" dt="2026-03-27T17:24:02.204" v="89" actId="1076"/>
          <ac:spMkLst>
            <pc:docMk/>
            <pc:sldMk cId="3561230443" sldId="859"/>
            <ac:spMk id="2" creationId="{6AC07B4D-DB22-77DB-1183-EC8C5EF0E1FD}"/>
          </ac:spMkLst>
        </pc:spChg>
      </pc:sldChg>
      <pc:sldChg chg="modSp mod">
        <pc:chgData name="Williams, Sian" userId="f643701a-3517-4348-bd1c-bbad90f72c55" providerId="ADAL" clId="{66DBB4B2-6617-4A67-9DB0-51A02D214305}" dt="2026-03-19T08:33:15.025" v="27" actId="20577"/>
        <pc:sldMkLst>
          <pc:docMk/>
          <pc:sldMk cId="3895770068" sldId="861"/>
        </pc:sldMkLst>
        <pc:spChg chg="mod">
          <ac:chgData name="Williams, Sian" userId="f643701a-3517-4348-bd1c-bbad90f72c55" providerId="ADAL" clId="{66DBB4B2-6617-4A67-9DB0-51A02D214305}" dt="2026-03-19T08:33:15.025" v="27" actId="20577"/>
          <ac:spMkLst>
            <pc:docMk/>
            <pc:sldMk cId="3895770068" sldId="861"/>
            <ac:spMk id="4" creationId="{2EA7AE09-2E82-A104-2903-701D186FB1B9}"/>
          </ac:spMkLst>
        </pc:spChg>
      </pc:sldChg>
      <pc:sldChg chg="addSp delSp modSp mod modAnim">
        <pc:chgData name="Williams, Sian" userId="f643701a-3517-4348-bd1c-bbad90f72c55" providerId="ADAL" clId="{66DBB4B2-6617-4A67-9DB0-51A02D214305}" dt="2026-03-27T17:22:33.493" v="76"/>
        <pc:sldMkLst>
          <pc:docMk/>
          <pc:sldMk cId="912892434" sldId="866"/>
        </pc:sldMkLst>
        <pc:spChg chg="add mod">
          <ac:chgData name="Williams, Sian" userId="f643701a-3517-4348-bd1c-bbad90f72c55" providerId="ADAL" clId="{66DBB4B2-6617-4A67-9DB0-51A02D214305}" dt="2026-03-27T17:22:22.085" v="75" actId="1076"/>
          <ac:spMkLst>
            <pc:docMk/>
            <pc:sldMk cId="912892434" sldId="866"/>
            <ac:spMk id="4" creationId="{76C09C15-52DF-B161-5ACE-4BDBBFB48E9C}"/>
          </ac:spMkLst>
        </pc:spChg>
      </pc:sldChg>
      <pc:sldChg chg="modSp mod">
        <pc:chgData name="Williams, Sian" userId="f643701a-3517-4348-bd1c-bbad90f72c55" providerId="ADAL" clId="{66DBB4B2-6617-4A67-9DB0-51A02D214305}" dt="2026-03-19T08:29:57.385" v="8" actId="20577"/>
        <pc:sldMkLst>
          <pc:docMk/>
          <pc:sldMk cId="2468715690" sldId="867"/>
        </pc:sldMkLst>
        <pc:spChg chg="mod">
          <ac:chgData name="Williams, Sian" userId="f643701a-3517-4348-bd1c-bbad90f72c55" providerId="ADAL" clId="{66DBB4B2-6617-4A67-9DB0-51A02D214305}" dt="2026-03-19T08:29:57.385" v="8" actId="20577"/>
          <ac:spMkLst>
            <pc:docMk/>
            <pc:sldMk cId="2468715690" sldId="867"/>
            <ac:spMk id="6" creationId="{BE6F813F-F81F-25BF-0C6E-E5D007E9DCCD}"/>
          </ac:spMkLst>
        </pc:spChg>
      </pc:sldChg>
      <pc:sldChg chg="modSp mod">
        <pc:chgData name="Williams, Sian" userId="f643701a-3517-4348-bd1c-bbad90f72c55" providerId="ADAL" clId="{66DBB4B2-6617-4A67-9DB0-51A02D214305}" dt="2026-03-19T08:30:15.315" v="11" actId="20577"/>
        <pc:sldMkLst>
          <pc:docMk/>
          <pc:sldMk cId="297995750" sldId="881"/>
        </pc:sldMkLst>
        <pc:spChg chg="mod">
          <ac:chgData name="Williams, Sian" userId="f643701a-3517-4348-bd1c-bbad90f72c55" providerId="ADAL" clId="{66DBB4B2-6617-4A67-9DB0-51A02D214305}" dt="2026-03-19T08:30:15.315" v="11" actId="20577"/>
          <ac:spMkLst>
            <pc:docMk/>
            <pc:sldMk cId="297995750" sldId="881"/>
            <ac:spMk id="6" creationId="{F8DB2902-CB64-0C69-5FF4-B3C3331F6F12}"/>
          </ac:spMkLst>
        </pc:spChg>
      </pc:sldChg>
      <pc:sldChg chg="modSp mod">
        <pc:chgData name="Williams, Sian" userId="f643701a-3517-4348-bd1c-bbad90f72c55" providerId="ADAL" clId="{66DBB4B2-6617-4A67-9DB0-51A02D214305}" dt="2026-03-19T08:30:24.233" v="15" actId="20577"/>
        <pc:sldMkLst>
          <pc:docMk/>
          <pc:sldMk cId="1214631198" sldId="882"/>
        </pc:sldMkLst>
        <pc:spChg chg="mod">
          <ac:chgData name="Williams, Sian" userId="f643701a-3517-4348-bd1c-bbad90f72c55" providerId="ADAL" clId="{66DBB4B2-6617-4A67-9DB0-51A02D214305}" dt="2026-03-19T08:30:24.233" v="15" actId="20577"/>
          <ac:spMkLst>
            <pc:docMk/>
            <pc:sldMk cId="1214631198" sldId="882"/>
            <ac:spMk id="6" creationId="{72235E17-AD2A-ED7B-25B6-03C21D3AF530}"/>
          </ac:spMkLst>
        </pc:spChg>
      </pc:sldChg>
      <pc:sldChg chg="modSp mod">
        <pc:chgData name="Williams, Sian" userId="f643701a-3517-4348-bd1c-bbad90f72c55" providerId="ADAL" clId="{66DBB4B2-6617-4A67-9DB0-51A02D214305}" dt="2026-03-19T08:30:34.941" v="17" actId="20577"/>
        <pc:sldMkLst>
          <pc:docMk/>
          <pc:sldMk cId="3607113349" sldId="883"/>
        </pc:sldMkLst>
        <pc:spChg chg="mod">
          <ac:chgData name="Williams, Sian" userId="f643701a-3517-4348-bd1c-bbad90f72c55" providerId="ADAL" clId="{66DBB4B2-6617-4A67-9DB0-51A02D214305}" dt="2026-03-19T08:30:34.941" v="17" actId="20577"/>
          <ac:spMkLst>
            <pc:docMk/>
            <pc:sldMk cId="3607113349" sldId="883"/>
            <ac:spMk id="6" creationId="{74B6BE5A-34E7-35BB-69D3-CC7B2F4443BA}"/>
          </ac:spMkLst>
        </pc:spChg>
      </pc:sldChg>
      <pc:sldChg chg="modSp mod">
        <pc:chgData name="Williams, Sian" userId="f643701a-3517-4348-bd1c-bbad90f72c55" providerId="ADAL" clId="{66DBB4B2-6617-4A67-9DB0-51A02D214305}" dt="2026-03-19T08:57:52.648" v="40" actId="20577"/>
        <pc:sldMkLst>
          <pc:docMk/>
          <pc:sldMk cId="4116895786" sldId="884"/>
        </pc:sldMkLst>
        <pc:spChg chg="mod">
          <ac:chgData name="Williams, Sian" userId="f643701a-3517-4348-bd1c-bbad90f72c55" providerId="ADAL" clId="{66DBB4B2-6617-4A67-9DB0-51A02D214305}" dt="2026-03-19T08:57:52.648" v="40" actId="20577"/>
          <ac:spMkLst>
            <pc:docMk/>
            <pc:sldMk cId="4116895786" sldId="884"/>
            <ac:spMk id="4" creationId="{E96DA9CF-1DCB-BEE6-D381-D0DFB0864511}"/>
          </ac:spMkLst>
        </pc:spChg>
      </pc:sldChg>
      <pc:sldChg chg="modSp mod">
        <pc:chgData name="Williams, Sian" userId="f643701a-3517-4348-bd1c-bbad90f72c55" providerId="ADAL" clId="{66DBB4B2-6617-4A67-9DB0-51A02D214305}" dt="2026-03-19T08:30:56.757" v="19" actId="20577"/>
        <pc:sldMkLst>
          <pc:docMk/>
          <pc:sldMk cId="4288228408" sldId="885"/>
        </pc:sldMkLst>
        <pc:spChg chg="mod">
          <ac:chgData name="Williams, Sian" userId="f643701a-3517-4348-bd1c-bbad90f72c55" providerId="ADAL" clId="{66DBB4B2-6617-4A67-9DB0-51A02D214305}" dt="2026-03-19T08:30:56.757" v="19" actId="20577"/>
          <ac:spMkLst>
            <pc:docMk/>
            <pc:sldMk cId="4288228408" sldId="885"/>
            <ac:spMk id="6" creationId="{09D374DC-67E7-852B-9E49-3D333A8B75F5}"/>
          </ac:spMkLst>
        </pc:spChg>
      </pc:sldChg>
      <pc:sldChg chg="modSp mod">
        <pc:chgData name="Williams, Sian" userId="f643701a-3517-4348-bd1c-bbad90f72c55" providerId="ADAL" clId="{66DBB4B2-6617-4A67-9DB0-51A02D214305}" dt="2026-03-19T08:58:17.437" v="46" actId="20577"/>
        <pc:sldMkLst>
          <pc:docMk/>
          <pc:sldMk cId="1655143761" sldId="886"/>
        </pc:sldMkLst>
        <pc:spChg chg="mod">
          <ac:chgData name="Williams, Sian" userId="f643701a-3517-4348-bd1c-bbad90f72c55" providerId="ADAL" clId="{66DBB4B2-6617-4A67-9DB0-51A02D214305}" dt="2026-03-19T08:58:17.437" v="46" actId="20577"/>
          <ac:spMkLst>
            <pc:docMk/>
            <pc:sldMk cId="1655143761" sldId="886"/>
            <ac:spMk id="4" creationId="{AC2A4FAA-1232-2F58-40BD-BD2FBC408C0A}"/>
          </ac:spMkLst>
        </pc:spChg>
      </pc:sldChg>
      <pc:sldChg chg="modSp mod">
        <pc:chgData name="Williams, Sian" userId="f643701a-3517-4348-bd1c-bbad90f72c55" providerId="ADAL" clId="{66DBB4B2-6617-4A67-9DB0-51A02D214305}" dt="2026-03-19T08:31:17.661" v="20" actId="20577"/>
        <pc:sldMkLst>
          <pc:docMk/>
          <pc:sldMk cId="1690959696" sldId="887"/>
        </pc:sldMkLst>
        <pc:spChg chg="mod">
          <ac:chgData name="Williams, Sian" userId="f643701a-3517-4348-bd1c-bbad90f72c55" providerId="ADAL" clId="{66DBB4B2-6617-4A67-9DB0-51A02D214305}" dt="2026-03-19T08:31:17.661" v="20" actId="20577"/>
          <ac:spMkLst>
            <pc:docMk/>
            <pc:sldMk cId="1690959696" sldId="887"/>
            <ac:spMk id="6" creationId="{2879D7A2-EC90-50F2-B3B8-45645F250609}"/>
          </ac:spMkLst>
        </pc:spChg>
      </pc:sldChg>
      <pc:sldChg chg="modSp mod">
        <pc:chgData name="Williams, Sian" userId="f643701a-3517-4348-bd1c-bbad90f72c55" providerId="ADAL" clId="{66DBB4B2-6617-4A67-9DB0-51A02D214305}" dt="2026-03-19T08:31:28.744" v="22" actId="20577"/>
        <pc:sldMkLst>
          <pc:docMk/>
          <pc:sldMk cId="3831845763" sldId="888"/>
        </pc:sldMkLst>
        <pc:spChg chg="mod">
          <ac:chgData name="Williams, Sian" userId="f643701a-3517-4348-bd1c-bbad90f72c55" providerId="ADAL" clId="{66DBB4B2-6617-4A67-9DB0-51A02D214305}" dt="2026-03-19T08:31:28.744" v="22" actId="20577"/>
          <ac:spMkLst>
            <pc:docMk/>
            <pc:sldMk cId="3831845763" sldId="888"/>
            <ac:spMk id="6" creationId="{B289BC8A-EF3B-7E4F-CDBE-BB4418E8AE22}"/>
          </ac:spMkLst>
        </pc:spChg>
      </pc:sldChg>
      <pc:sldChg chg="modSp mod">
        <pc:chgData name="Williams, Sian" userId="f643701a-3517-4348-bd1c-bbad90f72c55" providerId="ADAL" clId="{66DBB4B2-6617-4A67-9DB0-51A02D214305}" dt="2026-03-19T08:31:36.817" v="23" actId="20577"/>
        <pc:sldMkLst>
          <pc:docMk/>
          <pc:sldMk cId="755990561" sldId="890"/>
        </pc:sldMkLst>
        <pc:spChg chg="mod">
          <ac:chgData name="Williams, Sian" userId="f643701a-3517-4348-bd1c-bbad90f72c55" providerId="ADAL" clId="{66DBB4B2-6617-4A67-9DB0-51A02D214305}" dt="2026-03-19T08:31:36.817" v="23" actId="20577"/>
          <ac:spMkLst>
            <pc:docMk/>
            <pc:sldMk cId="755990561" sldId="890"/>
            <ac:spMk id="5" creationId="{81AC1DD8-4ED1-A549-7C31-E675141F2AD2}"/>
          </ac:spMkLst>
        </pc:spChg>
      </pc:sldChg>
      <pc:sldChg chg="modSp mod">
        <pc:chgData name="Williams, Sian" userId="f643701a-3517-4348-bd1c-bbad90f72c55" providerId="ADAL" clId="{66DBB4B2-6617-4A67-9DB0-51A02D214305}" dt="2026-03-19T08:59:42.254" v="47" actId="1076"/>
        <pc:sldMkLst>
          <pc:docMk/>
          <pc:sldMk cId="2031401713" sldId="895"/>
        </pc:sldMkLst>
        <pc:spChg chg="mod">
          <ac:chgData name="Williams, Sian" userId="f643701a-3517-4348-bd1c-bbad90f72c55" providerId="ADAL" clId="{66DBB4B2-6617-4A67-9DB0-51A02D214305}" dt="2026-03-19T08:59:42.254" v="47" actId="1076"/>
          <ac:spMkLst>
            <pc:docMk/>
            <pc:sldMk cId="2031401713" sldId="895"/>
            <ac:spMk id="4" creationId="{B14953D1-FC17-1167-01EF-27BDF53EA81D}"/>
          </ac:spMkLst>
        </pc:spChg>
      </pc:sldChg>
      <pc:sldChg chg="modSp mod">
        <pc:chgData name="Williams, Sian" userId="f643701a-3517-4348-bd1c-bbad90f72c55" providerId="ADAL" clId="{66DBB4B2-6617-4A67-9DB0-51A02D214305}" dt="2026-03-19T09:00:47.342" v="48" actId="20577"/>
        <pc:sldMkLst>
          <pc:docMk/>
          <pc:sldMk cId="889795020" sldId="896"/>
        </pc:sldMkLst>
        <pc:spChg chg="mod">
          <ac:chgData name="Williams, Sian" userId="f643701a-3517-4348-bd1c-bbad90f72c55" providerId="ADAL" clId="{66DBB4B2-6617-4A67-9DB0-51A02D214305}" dt="2026-03-19T09:00:47.342" v="48" actId="20577"/>
          <ac:spMkLst>
            <pc:docMk/>
            <pc:sldMk cId="889795020" sldId="896"/>
            <ac:spMk id="4" creationId="{31E2F182-AC71-62B9-AFF6-5886F2AE9DBE}"/>
          </ac:spMkLst>
        </pc:spChg>
      </pc:sldChg>
      <pc:sldChg chg="modSp mod">
        <pc:chgData name="Williams, Sian" userId="f643701a-3517-4348-bd1c-bbad90f72c55" providerId="ADAL" clId="{66DBB4B2-6617-4A67-9DB0-51A02D214305}" dt="2026-03-19T09:00:56.549" v="49" actId="20577"/>
        <pc:sldMkLst>
          <pc:docMk/>
          <pc:sldMk cId="3370197969" sldId="897"/>
        </pc:sldMkLst>
        <pc:spChg chg="mod">
          <ac:chgData name="Williams, Sian" userId="f643701a-3517-4348-bd1c-bbad90f72c55" providerId="ADAL" clId="{66DBB4B2-6617-4A67-9DB0-51A02D214305}" dt="2026-03-19T09:00:56.549" v="49" actId="20577"/>
          <ac:spMkLst>
            <pc:docMk/>
            <pc:sldMk cId="3370197969" sldId="897"/>
            <ac:spMk id="4" creationId="{EF6741F1-9375-D86E-117F-387B15D2BF5E}"/>
          </ac:spMkLst>
        </pc:spChg>
      </pc:sldChg>
      <pc:sldChg chg="modSp mod">
        <pc:chgData name="Williams, Sian" userId="f643701a-3517-4348-bd1c-bbad90f72c55" providerId="ADAL" clId="{66DBB4B2-6617-4A67-9DB0-51A02D214305}" dt="2026-03-19T08:55:27.860" v="37" actId="20577"/>
        <pc:sldMkLst>
          <pc:docMk/>
          <pc:sldMk cId="3101907104" sldId="904"/>
        </pc:sldMkLst>
        <pc:spChg chg="mod">
          <ac:chgData name="Williams, Sian" userId="f643701a-3517-4348-bd1c-bbad90f72c55" providerId="ADAL" clId="{66DBB4B2-6617-4A67-9DB0-51A02D214305}" dt="2026-03-19T08:55:27.860" v="37" actId="20577"/>
          <ac:spMkLst>
            <pc:docMk/>
            <pc:sldMk cId="3101907104" sldId="904"/>
            <ac:spMk id="3" creationId="{A4A8090E-8FA3-327C-7B31-307339F46C79}"/>
          </ac:spMkLst>
        </pc:spChg>
      </pc:sldChg>
      <pc:sldChg chg="modSp mod">
        <pc:chgData name="Williams, Sian" userId="f643701a-3517-4348-bd1c-bbad90f72c55" providerId="ADAL" clId="{66DBB4B2-6617-4A67-9DB0-51A02D214305}" dt="2026-03-19T08:33:26.561" v="28" actId="20577"/>
        <pc:sldMkLst>
          <pc:docMk/>
          <pc:sldMk cId="2661116167" sldId="906"/>
        </pc:sldMkLst>
        <pc:spChg chg="mod">
          <ac:chgData name="Williams, Sian" userId="f643701a-3517-4348-bd1c-bbad90f72c55" providerId="ADAL" clId="{66DBB4B2-6617-4A67-9DB0-51A02D214305}" dt="2026-03-19T08:33:26.561" v="28" actId="20577"/>
          <ac:spMkLst>
            <pc:docMk/>
            <pc:sldMk cId="2661116167" sldId="906"/>
            <ac:spMk id="4" creationId="{66DEE74F-F06E-A212-D952-185E605A91B6}"/>
          </ac:spMkLst>
        </pc:spChg>
      </pc:sldChg>
      <pc:sldChg chg="modSp mod">
        <pc:chgData name="Williams, Sian" userId="f643701a-3517-4348-bd1c-bbad90f72c55" providerId="ADAL" clId="{66DBB4B2-6617-4A67-9DB0-51A02D214305}" dt="2026-03-19T08:54:18.736" v="29" actId="20577"/>
        <pc:sldMkLst>
          <pc:docMk/>
          <pc:sldMk cId="4157924333" sldId="908"/>
        </pc:sldMkLst>
        <pc:spChg chg="mod">
          <ac:chgData name="Williams, Sian" userId="f643701a-3517-4348-bd1c-bbad90f72c55" providerId="ADAL" clId="{66DBB4B2-6617-4A67-9DB0-51A02D214305}" dt="2026-03-19T08:54:18.736" v="29" actId="20577"/>
          <ac:spMkLst>
            <pc:docMk/>
            <pc:sldMk cId="4157924333" sldId="908"/>
            <ac:spMk id="4" creationId="{75778CF9-9910-01F6-BFDD-EA5681BB51D1}"/>
          </ac:spMkLst>
        </pc:spChg>
      </pc:sldChg>
      <pc:sldChg chg="modSp mod">
        <pc:chgData name="Williams, Sian" userId="f643701a-3517-4348-bd1c-bbad90f72c55" providerId="ADAL" clId="{66DBB4B2-6617-4A67-9DB0-51A02D214305}" dt="2026-03-19T08:54:45.514" v="30" actId="20577"/>
        <pc:sldMkLst>
          <pc:docMk/>
          <pc:sldMk cId="3048194352" sldId="910"/>
        </pc:sldMkLst>
        <pc:spChg chg="mod">
          <ac:chgData name="Williams, Sian" userId="f643701a-3517-4348-bd1c-bbad90f72c55" providerId="ADAL" clId="{66DBB4B2-6617-4A67-9DB0-51A02D214305}" dt="2026-03-19T08:54:45.514" v="30" actId="20577"/>
          <ac:spMkLst>
            <pc:docMk/>
            <pc:sldMk cId="3048194352" sldId="910"/>
            <ac:spMk id="4" creationId="{18209B48-EAC1-03D7-C351-8D7270002238}"/>
          </ac:spMkLst>
        </pc:spChg>
      </pc:sldChg>
      <pc:sldChg chg="modSp mod">
        <pc:chgData name="Williams, Sian" userId="f643701a-3517-4348-bd1c-bbad90f72c55" providerId="ADAL" clId="{66DBB4B2-6617-4A67-9DB0-51A02D214305}" dt="2026-03-19T08:54:55.447" v="31" actId="20577"/>
        <pc:sldMkLst>
          <pc:docMk/>
          <pc:sldMk cId="623453301" sldId="911"/>
        </pc:sldMkLst>
        <pc:spChg chg="mod">
          <ac:chgData name="Williams, Sian" userId="f643701a-3517-4348-bd1c-bbad90f72c55" providerId="ADAL" clId="{66DBB4B2-6617-4A67-9DB0-51A02D214305}" dt="2026-03-19T08:54:55.447" v="31" actId="20577"/>
          <ac:spMkLst>
            <pc:docMk/>
            <pc:sldMk cId="623453301" sldId="911"/>
            <ac:spMk id="4" creationId="{3D8EC975-64E5-5DB2-2DDC-A8E78A3CD3C5}"/>
          </ac:spMkLst>
        </pc:spChg>
      </pc:sldChg>
      <pc:sldChg chg="modSp mod">
        <pc:chgData name="Williams, Sian" userId="f643701a-3517-4348-bd1c-bbad90f72c55" providerId="ADAL" clId="{66DBB4B2-6617-4A67-9DB0-51A02D214305}" dt="2026-03-19T08:55:15.046" v="32" actId="20577"/>
        <pc:sldMkLst>
          <pc:docMk/>
          <pc:sldMk cId="406241045" sldId="912"/>
        </pc:sldMkLst>
        <pc:spChg chg="mod">
          <ac:chgData name="Williams, Sian" userId="f643701a-3517-4348-bd1c-bbad90f72c55" providerId="ADAL" clId="{66DBB4B2-6617-4A67-9DB0-51A02D214305}" dt="2026-03-19T08:55:15.046" v="32" actId="20577"/>
          <ac:spMkLst>
            <pc:docMk/>
            <pc:sldMk cId="406241045" sldId="912"/>
            <ac:spMk id="4" creationId="{E84C5909-4127-C552-4059-E81AA65B1DAD}"/>
          </ac:spMkLst>
        </pc:spChg>
      </pc:sldChg>
      <pc:sldChg chg="modSp mod">
        <pc:chgData name="Williams, Sian" userId="f643701a-3517-4348-bd1c-bbad90f72c55" providerId="ADAL" clId="{66DBB4B2-6617-4A67-9DB0-51A02D214305}" dt="2026-03-19T08:55:20.888" v="34" actId="20577"/>
        <pc:sldMkLst>
          <pc:docMk/>
          <pc:sldMk cId="2978691386" sldId="913"/>
        </pc:sldMkLst>
        <pc:spChg chg="mod">
          <ac:chgData name="Williams, Sian" userId="f643701a-3517-4348-bd1c-bbad90f72c55" providerId="ADAL" clId="{66DBB4B2-6617-4A67-9DB0-51A02D214305}" dt="2026-03-19T08:55:20.888" v="34" actId="20577"/>
          <ac:spMkLst>
            <pc:docMk/>
            <pc:sldMk cId="2978691386" sldId="913"/>
            <ac:spMk id="4" creationId="{7764B79B-1BA4-FB0F-6E27-400A52CD94C8}"/>
          </ac:spMkLst>
        </pc:spChg>
      </pc:sldChg>
      <pc:sldMasterChg chg="addSp modSp mod">
        <pc:chgData name="Williams, Sian" userId="f643701a-3517-4348-bd1c-bbad90f72c55" providerId="ADAL" clId="{66DBB4B2-6617-4A67-9DB0-51A02D214305}" dt="2026-03-26T12:56:21.567" v="69" actId="20577"/>
        <pc:sldMasterMkLst>
          <pc:docMk/>
          <pc:sldMasterMk cId="908369171" sldId="2147484117"/>
        </pc:sldMasterMkLst>
        <pc:spChg chg="mod">
          <ac:chgData name="Williams, Sian" userId="f643701a-3517-4348-bd1c-bbad90f72c55" providerId="ADAL" clId="{66DBB4B2-6617-4A67-9DB0-51A02D214305}" dt="2026-03-26T12:56:21.567" v="69" actId="20577"/>
          <ac:spMkLst>
            <pc:docMk/>
            <pc:sldMasterMk cId="908369171" sldId="2147484117"/>
            <ac:spMk id="2" creationId="{F11F9EB2-CBA3-538C-14CD-A9AF21E12E37}"/>
          </ac:spMkLst>
        </pc:spChg>
        <pc:picChg chg="add mod">
          <ac:chgData name="Williams, Sian" userId="f643701a-3517-4348-bd1c-bbad90f72c55" providerId="ADAL" clId="{66DBB4B2-6617-4A67-9DB0-51A02D214305}" dt="2026-03-19T08:29:25.324" v="3" actId="1076"/>
          <ac:picMkLst>
            <pc:docMk/>
            <pc:sldMasterMk cId="908369171" sldId="2147484117"/>
            <ac:picMk id="4" creationId="{74849150-72FA-33ED-6AA2-65852A124308}"/>
          </ac:picMkLst>
        </pc:picChg>
      </pc:sldMasterChg>
    </pc:docChg>
  </pc:docChgLst>
  <pc:docChgLst>
    <pc:chgData name="Bonita Searle-Barnes" userId="e782127f-826a-4a83-a372-afedaa2e0d4f" providerId="ADAL" clId="{FA3BD239-4B9A-4CBA-8CF5-F7BFBEA885D5}"/>
    <pc:docChg chg="undo custSel addSld modSld">
      <pc:chgData name="Bonita Searle-Barnes" userId="e782127f-826a-4a83-a372-afedaa2e0d4f" providerId="ADAL" clId="{FA3BD239-4B9A-4CBA-8CF5-F7BFBEA885D5}" dt="2026-03-16T10:50:50.645" v="939" actId="313"/>
      <pc:docMkLst>
        <pc:docMk/>
      </pc:docMkLst>
      <pc:sldChg chg="delSp modSp mod">
        <pc:chgData name="Bonita Searle-Barnes" userId="e782127f-826a-4a83-a372-afedaa2e0d4f" providerId="ADAL" clId="{FA3BD239-4B9A-4CBA-8CF5-F7BFBEA885D5}" dt="2026-03-12T19:09:55.814" v="243" actId="1076"/>
        <pc:sldMkLst>
          <pc:docMk/>
          <pc:sldMk cId="2303274086" sldId="288"/>
        </pc:sldMkLst>
        <pc:spChg chg="mod">
          <ac:chgData name="Bonita Searle-Barnes" userId="e782127f-826a-4a83-a372-afedaa2e0d4f" providerId="ADAL" clId="{FA3BD239-4B9A-4CBA-8CF5-F7BFBEA885D5}" dt="2026-03-12T19:09:55.814" v="243" actId="1076"/>
          <ac:spMkLst>
            <pc:docMk/>
            <pc:sldMk cId="2303274086" sldId="288"/>
            <ac:spMk id="4" creationId="{FB51A674-E12E-1A41-9646-1EBFD42B0554}"/>
          </ac:spMkLst>
        </pc:spChg>
        <pc:spChg chg="mod">
          <ac:chgData name="Bonita Searle-Barnes" userId="e782127f-826a-4a83-a372-afedaa2e0d4f" providerId="ADAL" clId="{FA3BD239-4B9A-4CBA-8CF5-F7BFBEA885D5}" dt="2026-03-12T19:09:16.780" v="238"/>
          <ac:spMkLst>
            <pc:docMk/>
            <pc:sldMk cId="2303274086" sldId="288"/>
            <ac:spMk id="7" creationId="{991E75B0-4842-7F3F-C7B3-18D0BBDAEF59}"/>
          </ac:spMkLst>
        </pc:spChg>
      </pc:sldChg>
      <pc:sldChg chg="modSp mod">
        <pc:chgData name="Bonita Searle-Barnes" userId="e782127f-826a-4a83-a372-afedaa2e0d4f" providerId="ADAL" clId="{FA3BD239-4B9A-4CBA-8CF5-F7BFBEA885D5}" dt="2026-03-12T18:46:32.764" v="8" actId="20577"/>
        <pc:sldMkLst>
          <pc:docMk/>
          <pc:sldMk cId="4139293381" sldId="462"/>
        </pc:sldMkLst>
        <pc:spChg chg="mod">
          <ac:chgData name="Bonita Searle-Barnes" userId="e782127f-826a-4a83-a372-afedaa2e0d4f" providerId="ADAL" clId="{FA3BD239-4B9A-4CBA-8CF5-F7BFBEA885D5}" dt="2026-03-12T18:46:32.764" v="8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 modNotesTx">
        <pc:chgData name="Bonita Searle-Barnes" userId="e782127f-826a-4a83-a372-afedaa2e0d4f" providerId="ADAL" clId="{FA3BD239-4B9A-4CBA-8CF5-F7BFBEA885D5}" dt="2026-03-16T10:50:50.645" v="939" actId="313"/>
        <pc:sldMkLst>
          <pc:docMk/>
          <pc:sldMk cId="963223318" sldId="496"/>
        </pc:sldMkLst>
        <pc:spChg chg="mod">
          <ac:chgData name="Bonita Searle-Barnes" userId="e782127f-826a-4a83-a372-afedaa2e0d4f" providerId="ADAL" clId="{FA3BD239-4B9A-4CBA-8CF5-F7BFBEA885D5}" dt="2026-03-16T10:34:33.185" v="639" actId="20577"/>
          <ac:spMkLst>
            <pc:docMk/>
            <pc:sldMk cId="963223318" sldId="496"/>
            <ac:spMk id="3" creationId="{E8DAE341-9378-B5FD-34F6-35CFAD2E4CF4}"/>
          </ac:spMkLst>
        </pc:spChg>
        <pc:spChg chg="add mod">
          <ac:chgData name="Bonita Searle-Barnes" userId="e782127f-826a-4a83-a372-afedaa2e0d4f" providerId="ADAL" clId="{FA3BD239-4B9A-4CBA-8CF5-F7BFBEA885D5}" dt="2026-03-16T10:50:50.645" v="939" actId="313"/>
          <ac:spMkLst>
            <pc:docMk/>
            <pc:sldMk cId="963223318" sldId="496"/>
            <ac:spMk id="4" creationId="{2AC8392C-17A7-1E9B-0C50-809D9EA70093}"/>
          </ac:spMkLst>
        </pc:spChg>
      </pc:sldChg>
      <pc:sldChg chg="modSp mod">
        <pc:chgData name="Bonita Searle-Barnes" userId="e782127f-826a-4a83-a372-afedaa2e0d4f" providerId="ADAL" clId="{FA3BD239-4B9A-4CBA-8CF5-F7BFBEA885D5}" dt="2026-03-12T18:48:34.419" v="82" actId="113"/>
        <pc:sldMkLst>
          <pc:docMk/>
          <pc:sldMk cId="1505718859" sldId="533"/>
        </pc:sldMkLst>
        <pc:spChg chg="mod">
          <ac:chgData name="Bonita Searle-Barnes" userId="e782127f-826a-4a83-a372-afedaa2e0d4f" providerId="ADAL" clId="{FA3BD239-4B9A-4CBA-8CF5-F7BFBEA885D5}" dt="2026-03-12T18:48:34.419" v="82" actId="113"/>
          <ac:spMkLst>
            <pc:docMk/>
            <pc:sldMk cId="1505718859" sldId="533"/>
            <ac:spMk id="2" creationId="{E80F37B8-0138-0DD3-F2FE-EBAF279079A1}"/>
          </ac:spMkLst>
        </pc:spChg>
      </pc:sldChg>
      <pc:sldChg chg="modSp mod">
        <pc:chgData name="Bonita Searle-Barnes" userId="e782127f-826a-4a83-a372-afedaa2e0d4f" providerId="ADAL" clId="{FA3BD239-4B9A-4CBA-8CF5-F7BFBEA885D5}" dt="2026-03-12T19:41:55.352" v="548"/>
        <pc:sldMkLst>
          <pc:docMk/>
          <pc:sldMk cId="625754985" sldId="829"/>
        </pc:sldMkLst>
        <pc:spChg chg="mod">
          <ac:chgData name="Bonita Searle-Barnes" userId="e782127f-826a-4a83-a372-afedaa2e0d4f" providerId="ADAL" clId="{FA3BD239-4B9A-4CBA-8CF5-F7BFBEA885D5}" dt="2026-03-12T18:51:00.604" v="99"/>
          <ac:spMkLst>
            <pc:docMk/>
            <pc:sldMk cId="625754985" sldId="829"/>
            <ac:spMk id="3" creationId="{E8DAE341-9378-B5FD-34F6-35CFAD2E4CF4}"/>
          </ac:spMkLst>
        </pc:spChg>
        <pc:spChg chg="mod">
          <ac:chgData name="Bonita Searle-Barnes" userId="e782127f-826a-4a83-a372-afedaa2e0d4f" providerId="ADAL" clId="{FA3BD239-4B9A-4CBA-8CF5-F7BFBEA885D5}" dt="2026-03-12T19:41:55.352" v="548"/>
          <ac:spMkLst>
            <pc:docMk/>
            <pc:sldMk cId="625754985" sldId="829"/>
            <ac:spMk id="6" creationId="{2E205D8B-0098-6033-65D6-2A5EEB12D958}"/>
          </ac:spMkLst>
        </pc:spChg>
      </pc:sldChg>
      <pc:sldChg chg="modSp mod modAnim modNotesTx">
        <pc:chgData name="Bonita Searle-Barnes" userId="e782127f-826a-4a83-a372-afedaa2e0d4f" providerId="ADAL" clId="{FA3BD239-4B9A-4CBA-8CF5-F7BFBEA885D5}" dt="2026-03-12T19:14:08.209" v="300"/>
        <pc:sldMkLst>
          <pc:docMk/>
          <pc:sldMk cId="3974343947" sldId="855"/>
        </pc:sldMkLst>
        <pc:spChg chg="mod">
          <ac:chgData name="Bonita Searle-Barnes" userId="e782127f-826a-4a83-a372-afedaa2e0d4f" providerId="ADAL" clId="{FA3BD239-4B9A-4CBA-8CF5-F7BFBEA885D5}" dt="2026-03-12T19:12:30.227" v="272"/>
          <ac:spMkLst>
            <pc:docMk/>
            <pc:sldMk cId="3974343947" sldId="855"/>
            <ac:spMk id="3" creationId="{659DD79E-6EFB-FDE0-A55B-02ED0BF407A0}"/>
          </ac:spMkLst>
        </pc:spChg>
        <pc:spChg chg="mod">
          <ac:chgData name="Bonita Searle-Barnes" userId="e782127f-826a-4a83-a372-afedaa2e0d4f" providerId="ADAL" clId="{FA3BD239-4B9A-4CBA-8CF5-F7BFBEA885D5}" dt="2026-03-12T19:13:50.235" v="299" actId="20577"/>
          <ac:spMkLst>
            <pc:docMk/>
            <pc:sldMk cId="3974343947" sldId="855"/>
            <ac:spMk id="4" creationId="{62397FE2-AC02-6A93-C7CD-3E05BD29F6E3}"/>
          </ac:spMkLst>
        </pc:spChg>
      </pc:sldChg>
      <pc:sldChg chg="addSp delSp modSp mod modAnim modNotesTx">
        <pc:chgData name="Bonita Searle-Barnes" userId="e782127f-826a-4a83-a372-afedaa2e0d4f" providerId="ADAL" clId="{FA3BD239-4B9A-4CBA-8CF5-F7BFBEA885D5}" dt="2026-03-12T19:15:29.435" v="328"/>
        <pc:sldMkLst>
          <pc:docMk/>
          <pc:sldMk cId="3644149756" sldId="858"/>
        </pc:sldMkLst>
        <pc:spChg chg="mod">
          <ac:chgData name="Bonita Searle-Barnes" userId="e782127f-826a-4a83-a372-afedaa2e0d4f" providerId="ADAL" clId="{FA3BD239-4B9A-4CBA-8CF5-F7BFBEA885D5}" dt="2026-03-12T19:14:28.238" v="301"/>
          <ac:spMkLst>
            <pc:docMk/>
            <pc:sldMk cId="3644149756" sldId="858"/>
            <ac:spMk id="3" creationId="{E2D99309-59BD-B500-4773-D6D609E3958F}"/>
          </ac:spMkLst>
        </pc:spChg>
        <pc:spChg chg="add mod">
          <ac:chgData name="Bonita Searle-Barnes" userId="e782127f-826a-4a83-a372-afedaa2e0d4f" providerId="ADAL" clId="{FA3BD239-4B9A-4CBA-8CF5-F7BFBEA885D5}" dt="2026-03-12T19:15:15.696" v="327" actId="20577"/>
          <ac:spMkLst>
            <pc:docMk/>
            <pc:sldMk cId="3644149756" sldId="858"/>
            <ac:spMk id="4" creationId="{13C69F72-45AC-04C0-1D94-8DD9BA71CC04}"/>
          </ac:spMkLst>
        </pc:spChg>
      </pc:sldChg>
      <pc:sldChg chg="modSp mod modAnim modNotesTx">
        <pc:chgData name="Bonita Searle-Barnes" userId="e782127f-826a-4a83-a372-afedaa2e0d4f" providerId="ADAL" clId="{FA3BD239-4B9A-4CBA-8CF5-F7BFBEA885D5}" dt="2026-03-12T19:16:52.974" v="350" actId="20577"/>
        <pc:sldMkLst>
          <pc:docMk/>
          <pc:sldMk cId="3561230443" sldId="859"/>
        </pc:sldMkLst>
        <pc:spChg chg="mod">
          <ac:chgData name="Bonita Searle-Barnes" userId="e782127f-826a-4a83-a372-afedaa2e0d4f" providerId="ADAL" clId="{FA3BD239-4B9A-4CBA-8CF5-F7BFBEA885D5}" dt="2026-03-12T19:15:50.463" v="329"/>
          <ac:spMkLst>
            <pc:docMk/>
            <pc:sldMk cId="3561230443" sldId="859"/>
            <ac:spMk id="3" creationId="{47AF424E-367A-DB95-6AC5-389EC05D7AAF}"/>
          </ac:spMkLst>
        </pc:spChg>
        <pc:spChg chg="mod">
          <ac:chgData name="Bonita Searle-Barnes" userId="e782127f-826a-4a83-a372-afedaa2e0d4f" providerId="ADAL" clId="{FA3BD239-4B9A-4CBA-8CF5-F7BFBEA885D5}" dt="2026-03-12T19:16:33.251" v="348" actId="20577"/>
          <ac:spMkLst>
            <pc:docMk/>
            <pc:sldMk cId="3561230443" sldId="859"/>
            <ac:spMk id="4" creationId="{A6494490-CA26-6A2D-885A-CFA0AB393912}"/>
          </ac:spMkLst>
        </pc:spChg>
      </pc:sldChg>
      <pc:sldChg chg="modSp mod">
        <pc:chgData name="Bonita Searle-Barnes" userId="e782127f-826a-4a83-a372-afedaa2e0d4f" providerId="ADAL" clId="{FA3BD239-4B9A-4CBA-8CF5-F7BFBEA885D5}" dt="2026-03-12T19:24:54.442" v="407" actId="12"/>
        <pc:sldMkLst>
          <pc:docMk/>
          <pc:sldMk cId="621518714" sldId="860"/>
        </pc:sldMkLst>
        <pc:spChg chg="mod">
          <ac:chgData name="Bonita Searle-Barnes" userId="e782127f-826a-4a83-a372-afedaa2e0d4f" providerId="ADAL" clId="{FA3BD239-4B9A-4CBA-8CF5-F7BFBEA885D5}" dt="2026-03-12T19:24:15.276" v="403"/>
          <ac:spMkLst>
            <pc:docMk/>
            <pc:sldMk cId="621518714" sldId="860"/>
            <ac:spMk id="3" creationId="{9F2334BB-4926-EBB0-E995-FB06F9D4E367}"/>
          </ac:spMkLst>
        </pc:spChg>
        <pc:spChg chg="mod">
          <ac:chgData name="Bonita Searle-Barnes" userId="e782127f-826a-4a83-a372-afedaa2e0d4f" providerId="ADAL" clId="{FA3BD239-4B9A-4CBA-8CF5-F7BFBEA885D5}" dt="2026-03-12T19:24:54.442" v="407" actId="12"/>
          <ac:spMkLst>
            <pc:docMk/>
            <pc:sldMk cId="621518714" sldId="860"/>
            <ac:spMk id="4" creationId="{12DE4D1F-D7B6-39AB-7985-4D7EDD5FEC20}"/>
          </ac:spMkLst>
        </pc:spChg>
      </pc:sldChg>
      <pc:sldChg chg="modSp mod">
        <pc:chgData name="Bonita Searle-Barnes" userId="e782127f-826a-4a83-a372-afedaa2e0d4f" providerId="ADAL" clId="{FA3BD239-4B9A-4CBA-8CF5-F7BFBEA885D5}" dt="2026-03-12T19:25:55.708" v="412" actId="20577"/>
        <pc:sldMkLst>
          <pc:docMk/>
          <pc:sldMk cId="3895770068" sldId="861"/>
        </pc:sldMkLst>
        <pc:spChg chg="mod">
          <ac:chgData name="Bonita Searle-Barnes" userId="e782127f-826a-4a83-a372-afedaa2e0d4f" providerId="ADAL" clId="{FA3BD239-4B9A-4CBA-8CF5-F7BFBEA885D5}" dt="2026-03-12T19:25:17.289" v="408"/>
          <ac:spMkLst>
            <pc:docMk/>
            <pc:sldMk cId="3895770068" sldId="861"/>
            <ac:spMk id="3" creationId="{30B2ED4F-17A1-068D-CAEE-D4E06900C735}"/>
          </ac:spMkLst>
        </pc:spChg>
        <pc:spChg chg="mod">
          <ac:chgData name="Bonita Searle-Barnes" userId="e782127f-826a-4a83-a372-afedaa2e0d4f" providerId="ADAL" clId="{FA3BD239-4B9A-4CBA-8CF5-F7BFBEA885D5}" dt="2026-03-12T19:25:55.708" v="412" actId="20577"/>
          <ac:spMkLst>
            <pc:docMk/>
            <pc:sldMk cId="3895770068" sldId="861"/>
            <ac:spMk id="4" creationId="{2EA7AE09-2E82-A104-2903-701D186FB1B9}"/>
          </ac:spMkLst>
        </pc:spChg>
      </pc:sldChg>
      <pc:sldChg chg="modSp mod modAnim modNotesTx">
        <pc:chgData name="Bonita Searle-Barnes" userId="e782127f-826a-4a83-a372-afedaa2e0d4f" providerId="ADAL" clId="{FA3BD239-4B9A-4CBA-8CF5-F7BFBEA885D5}" dt="2026-03-12T19:11:49.324" v="269" actId="20577"/>
        <pc:sldMkLst>
          <pc:docMk/>
          <pc:sldMk cId="912892434" sldId="866"/>
        </pc:sldMkLst>
        <pc:spChg chg="mod">
          <ac:chgData name="Bonita Searle-Barnes" userId="e782127f-826a-4a83-a372-afedaa2e0d4f" providerId="ADAL" clId="{FA3BD239-4B9A-4CBA-8CF5-F7BFBEA885D5}" dt="2026-03-12T19:10:19.869" v="244"/>
          <ac:spMkLst>
            <pc:docMk/>
            <pc:sldMk cId="912892434" sldId="866"/>
            <ac:spMk id="3" creationId="{D8B0F0D6-9D3A-68F3-A274-6E916DE05DB0}"/>
          </ac:spMkLst>
        </pc:spChg>
        <pc:spChg chg="mod">
          <ac:chgData name="Bonita Searle-Barnes" userId="e782127f-826a-4a83-a372-afedaa2e0d4f" providerId="ADAL" clId="{FA3BD239-4B9A-4CBA-8CF5-F7BFBEA885D5}" dt="2026-03-12T19:11:31.314" v="248" actId="20577"/>
          <ac:spMkLst>
            <pc:docMk/>
            <pc:sldMk cId="912892434" sldId="866"/>
            <ac:spMk id="6" creationId="{508A6058-7700-99ED-36AE-F2715D92342F}"/>
          </ac:spMkLst>
        </pc:spChg>
      </pc:sldChg>
      <pc:sldChg chg="modSp mod">
        <pc:chgData name="Bonita Searle-Barnes" userId="e782127f-826a-4a83-a372-afedaa2e0d4f" providerId="ADAL" clId="{FA3BD239-4B9A-4CBA-8CF5-F7BFBEA885D5}" dt="2026-03-16T10:36:14.638" v="644" actId="20577"/>
        <pc:sldMkLst>
          <pc:docMk/>
          <pc:sldMk cId="2468715690" sldId="867"/>
        </pc:sldMkLst>
        <pc:spChg chg="mod">
          <ac:chgData name="Bonita Searle-Barnes" userId="e782127f-826a-4a83-a372-afedaa2e0d4f" providerId="ADAL" clId="{FA3BD239-4B9A-4CBA-8CF5-F7BFBEA885D5}" dt="2026-03-12T18:50:54.646" v="98" actId="20577"/>
          <ac:spMkLst>
            <pc:docMk/>
            <pc:sldMk cId="2468715690" sldId="867"/>
            <ac:spMk id="3" creationId="{302B886A-83F2-89B9-0663-728D3885C0D6}"/>
          </ac:spMkLst>
        </pc:spChg>
        <pc:spChg chg="mod">
          <ac:chgData name="Bonita Searle-Barnes" userId="e782127f-826a-4a83-a372-afedaa2e0d4f" providerId="ADAL" clId="{FA3BD239-4B9A-4CBA-8CF5-F7BFBEA885D5}" dt="2026-03-16T10:36:14.638" v="644" actId="20577"/>
          <ac:spMkLst>
            <pc:docMk/>
            <pc:sldMk cId="2468715690" sldId="867"/>
            <ac:spMk id="6" creationId="{BE6F813F-F81F-25BF-0C6E-E5D007E9DCCD}"/>
          </ac:spMkLst>
        </pc:spChg>
      </pc:sldChg>
      <pc:sldChg chg="delSp modSp mod">
        <pc:chgData name="Bonita Searle-Barnes" userId="e782127f-826a-4a83-a372-afedaa2e0d4f" providerId="ADAL" clId="{FA3BD239-4B9A-4CBA-8CF5-F7BFBEA885D5}" dt="2026-03-12T19:43:03.261" v="612" actId="20577"/>
        <pc:sldMkLst>
          <pc:docMk/>
          <pc:sldMk cId="3111074275" sldId="880"/>
        </pc:sldMkLst>
        <pc:spChg chg="mod">
          <ac:chgData name="Bonita Searle-Barnes" userId="e782127f-826a-4a83-a372-afedaa2e0d4f" providerId="ADAL" clId="{FA3BD239-4B9A-4CBA-8CF5-F7BFBEA885D5}" dt="2026-03-12T18:51:44.940" v="104"/>
          <ac:spMkLst>
            <pc:docMk/>
            <pc:sldMk cId="3111074275" sldId="880"/>
            <ac:spMk id="3" creationId="{223AC7DC-3D16-1F6F-B236-94A697DF8BC8}"/>
          </ac:spMkLst>
        </pc:spChg>
        <pc:spChg chg="mod">
          <ac:chgData name="Bonita Searle-Barnes" userId="e782127f-826a-4a83-a372-afedaa2e0d4f" providerId="ADAL" clId="{FA3BD239-4B9A-4CBA-8CF5-F7BFBEA885D5}" dt="2026-03-12T19:43:03.261" v="612" actId="20577"/>
          <ac:spMkLst>
            <pc:docMk/>
            <pc:sldMk cId="3111074275" sldId="880"/>
            <ac:spMk id="6" creationId="{BBA93502-6251-289E-A641-6B40337652DE}"/>
          </ac:spMkLst>
        </pc:spChg>
      </pc:sldChg>
      <pc:sldChg chg="modSp mod">
        <pc:chgData name="Bonita Searle-Barnes" userId="e782127f-826a-4a83-a372-afedaa2e0d4f" providerId="ADAL" clId="{FA3BD239-4B9A-4CBA-8CF5-F7BFBEA885D5}" dt="2026-03-12T19:02:11.526" v="192" actId="948"/>
        <pc:sldMkLst>
          <pc:docMk/>
          <pc:sldMk cId="297995750" sldId="881"/>
        </pc:sldMkLst>
        <pc:spChg chg="mod">
          <ac:chgData name="Bonita Searle-Barnes" userId="e782127f-826a-4a83-a372-afedaa2e0d4f" providerId="ADAL" clId="{FA3BD239-4B9A-4CBA-8CF5-F7BFBEA885D5}" dt="2026-03-12T18:52:37.335" v="109"/>
          <ac:spMkLst>
            <pc:docMk/>
            <pc:sldMk cId="297995750" sldId="881"/>
            <ac:spMk id="3" creationId="{8F672512-1D8A-6A97-D842-CB9BC5C033E3}"/>
          </ac:spMkLst>
        </pc:spChg>
        <pc:spChg chg="mod">
          <ac:chgData name="Bonita Searle-Barnes" userId="e782127f-826a-4a83-a372-afedaa2e0d4f" providerId="ADAL" clId="{FA3BD239-4B9A-4CBA-8CF5-F7BFBEA885D5}" dt="2026-03-12T19:02:11.526" v="192" actId="948"/>
          <ac:spMkLst>
            <pc:docMk/>
            <pc:sldMk cId="297995750" sldId="881"/>
            <ac:spMk id="6" creationId="{F8DB2902-CB64-0C69-5FF4-B3C3331F6F12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2T18:57:15.439" v="155" actId="20577"/>
        <pc:sldMkLst>
          <pc:docMk/>
          <pc:sldMk cId="1214631198" sldId="882"/>
        </pc:sldMkLst>
        <pc:spChg chg="mod">
          <ac:chgData name="Bonita Searle-Barnes" userId="e782127f-826a-4a83-a372-afedaa2e0d4f" providerId="ADAL" clId="{FA3BD239-4B9A-4CBA-8CF5-F7BFBEA885D5}" dt="2026-03-12T18:53:20.304" v="117"/>
          <ac:spMkLst>
            <pc:docMk/>
            <pc:sldMk cId="1214631198" sldId="882"/>
            <ac:spMk id="3" creationId="{671FF813-19CA-912C-267E-AEC645DBB7A5}"/>
          </ac:spMkLst>
        </pc:spChg>
        <pc:spChg chg="mod">
          <ac:chgData name="Bonita Searle-Barnes" userId="e782127f-826a-4a83-a372-afedaa2e0d4f" providerId="ADAL" clId="{FA3BD239-4B9A-4CBA-8CF5-F7BFBEA885D5}" dt="2026-03-12T18:57:15.439" v="155" actId="20577"/>
          <ac:spMkLst>
            <pc:docMk/>
            <pc:sldMk cId="1214631198" sldId="882"/>
            <ac:spMk id="6" creationId="{72235E17-AD2A-ED7B-25B6-03C21D3AF530}"/>
          </ac:spMkLst>
        </pc:spChg>
      </pc:sldChg>
      <pc:sldChg chg="modSp mod">
        <pc:chgData name="Bonita Searle-Barnes" userId="e782127f-826a-4a83-a372-afedaa2e0d4f" providerId="ADAL" clId="{FA3BD239-4B9A-4CBA-8CF5-F7BFBEA885D5}" dt="2026-03-12T19:01:57.382" v="189" actId="948"/>
        <pc:sldMkLst>
          <pc:docMk/>
          <pc:sldMk cId="3607113349" sldId="883"/>
        </pc:sldMkLst>
        <pc:spChg chg="mod">
          <ac:chgData name="Bonita Searle-Barnes" userId="e782127f-826a-4a83-a372-afedaa2e0d4f" providerId="ADAL" clId="{FA3BD239-4B9A-4CBA-8CF5-F7BFBEA885D5}" dt="2026-03-12T18:54:41.186" v="134"/>
          <ac:spMkLst>
            <pc:docMk/>
            <pc:sldMk cId="3607113349" sldId="883"/>
            <ac:spMk id="3" creationId="{9B2FEEB8-C7B1-897B-3B78-DFCD1DF250C6}"/>
          </ac:spMkLst>
        </pc:spChg>
        <pc:spChg chg="mod">
          <ac:chgData name="Bonita Searle-Barnes" userId="e782127f-826a-4a83-a372-afedaa2e0d4f" providerId="ADAL" clId="{FA3BD239-4B9A-4CBA-8CF5-F7BFBEA885D5}" dt="2026-03-12T19:01:57.382" v="189" actId="948"/>
          <ac:spMkLst>
            <pc:docMk/>
            <pc:sldMk cId="3607113349" sldId="883"/>
            <ac:spMk id="6" creationId="{74B6BE5A-34E7-35BB-69D3-CC7B2F4443BA}"/>
          </ac:spMkLst>
        </pc:spChg>
      </pc:sldChg>
      <pc:sldChg chg="modSp mod">
        <pc:chgData name="Bonita Searle-Barnes" userId="e782127f-826a-4a83-a372-afedaa2e0d4f" providerId="ADAL" clId="{FA3BD239-4B9A-4CBA-8CF5-F7BFBEA885D5}" dt="2026-03-12T18:57:42.872" v="158" actId="20577"/>
        <pc:sldMkLst>
          <pc:docMk/>
          <pc:sldMk cId="4116895786" sldId="884"/>
        </pc:sldMkLst>
        <pc:spChg chg="mod">
          <ac:chgData name="Bonita Searle-Barnes" userId="e782127f-826a-4a83-a372-afedaa2e0d4f" providerId="ADAL" clId="{FA3BD239-4B9A-4CBA-8CF5-F7BFBEA885D5}" dt="2026-03-12T18:55:35.680" v="145"/>
          <ac:spMkLst>
            <pc:docMk/>
            <pc:sldMk cId="4116895786" sldId="884"/>
            <ac:spMk id="3" creationId="{473CDF8E-889F-CD0E-6903-D66421BCFCAA}"/>
          </ac:spMkLst>
        </pc:spChg>
        <pc:spChg chg="mod">
          <ac:chgData name="Bonita Searle-Barnes" userId="e782127f-826a-4a83-a372-afedaa2e0d4f" providerId="ADAL" clId="{FA3BD239-4B9A-4CBA-8CF5-F7BFBEA885D5}" dt="2026-03-12T18:57:42.872" v="158" actId="20577"/>
          <ac:spMkLst>
            <pc:docMk/>
            <pc:sldMk cId="4116895786" sldId="884"/>
            <ac:spMk id="4" creationId="{E96DA9CF-1DCB-BEE6-D381-D0DFB0864511}"/>
          </ac:spMkLst>
        </pc:spChg>
      </pc:sldChg>
      <pc:sldChg chg="modSp mod">
        <pc:chgData name="Bonita Searle-Barnes" userId="e782127f-826a-4a83-a372-afedaa2e0d4f" providerId="ADAL" clId="{FA3BD239-4B9A-4CBA-8CF5-F7BFBEA885D5}" dt="2026-03-12T19:02:37.765" v="194" actId="948"/>
        <pc:sldMkLst>
          <pc:docMk/>
          <pc:sldMk cId="4288228408" sldId="885"/>
        </pc:sldMkLst>
        <pc:spChg chg="mod">
          <ac:chgData name="Bonita Searle-Barnes" userId="e782127f-826a-4a83-a372-afedaa2e0d4f" providerId="ADAL" clId="{FA3BD239-4B9A-4CBA-8CF5-F7BFBEA885D5}" dt="2026-03-12T18:58:09.593" v="159"/>
          <ac:spMkLst>
            <pc:docMk/>
            <pc:sldMk cId="4288228408" sldId="885"/>
            <ac:spMk id="3" creationId="{4BC488FD-A97B-FBF8-C751-8BDD02449E4B}"/>
          </ac:spMkLst>
        </pc:spChg>
        <pc:spChg chg="mod">
          <ac:chgData name="Bonita Searle-Barnes" userId="e782127f-826a-4a83-a372-afedaa2e0d4f" providerId="ADAL" clId="{FA3BD239-4B9A-4CBA-8CF5-F7BFBEA885D5}" dt="2026-03-12T19:02:37.765" v="194" actId="948"/>
          <ac:spMkLst>
            <pc:docMk/>
            <pc:sldMk cId="4288228408" sldId="885"/>
            <ac:spMk id="6" creationId="{09D374DC-67E7-852B-9E49-3D333A8B75F5}"/>
          </ac:spMkLst>
        </pc:spChg>
      </pc:sldChg>
      <pc:sldChg chg="modSp mod">
        <pc:chgData name="Bonita Searle-Barnes" userId="e782127f-826a-4a83-a372-afedaa2e0d4f" providerId="ADAL" clId="{FA3BD239-4B9A-4CBA-8CF5-F7BFBEA885D5}" dt="2026-03-12T19:00:03.833" v="172" actId="2711"/>
        <pc:sldMkLst>
          <pc:docMk/>
          <pc:sldMk cId="1655143761" sldId="886"/>
        </pc:sldMkLst>
        <pc:spChg chg="mod">
          <ac:chgData name="Bonita Searle-Barnes" userId="e782127f-826a-4a83-a372-afedaa2e0d4f" providerId="ADAL" clId="{FA3BD239-4B9A-4CBA-8CF5-F7BFBEA885D5}" dt="2026-03-12T18:59:38.483" v="169"/>
          <ac:spMkLst>
            <pc:docMk/>
            <pc:sldMk cId="1655143761" sldId="886"/>
            <ac:spMk id="3" creationId="{7CED4D4D-743E-0D5F-A75E-DD0F2C5C72E5}"/>
          </ac:spMkLst>
        </pc:spChg>
        <pc:spChg chg="mod">
          <ac:chgData name="Bonita Searle-Barnes" userId="e782127f-826a-4a83-a372-afedaa2e0d4f" providerId="ADAL" clId="{FA3BD239-4B9A-4CBA-8CF5-F7BFBEA885D5}" dt="2026-03-12T19:00:03.833" v="172" actId="2711"/>
          <ac:spMkLst>
            <pc:docMk/>
            <pc:sldMk cId="1655143761" sldId="886"/>
            <ac:spMk id="4" creationId="{AC2A4FAA-1232-2F58-40BD-BD2FBC408C0A}"/>
          </ac:spMkLst>
        </pc:spChg>
      </pc:sldChg>
      <pc:sldChg chg="modSp mod">
        <pc:chgData name="Bonita Searle-Barnes" userId="e782127f-826a-4a83-a372-afedaa2e0d4f" providerId="ADAL" clId="{FA3BD239-4B9A-4CBA-8CF5-F7BFBEA885D5}" dt="2026-03-12T19:01:20.205" v="183" actId="20577"/>
        <pc:sldMkLst>
          <pc:docMk/>
          <pc:sldMk cId="1690959696" sldId="887"/>
        </pc:sldMkLst>
        <pc:spChg chg="mod">
          <ac:chgData name="Bonita Searle-Barnes" userId="e782127f-826a-4a83-a372-afedaa2e0d4f" providerId="ADAL" clId="{FA3BD239-4B9A-4CBA-8CF5-F7BFBEA885D5}" dt="2026-03-12T19:00:45.764" v="173"/>
          <ac:spMkLst>
            <pc:docMk/>
            <pc:sldMk cId="1690959696" sldId="887"/>
            <ac:spMk id="3" creationId="{D6D99920-3FC2-F31D-8BDD-A89D3CD845D0}"/>
          </ac:spMkLst>
        </pc:spChg>
        <pc:spChg chg="mod">
          <ac:chgData name="Bonita Searle-Barnes" userId="e782127f-826a-4a83-a372-afedaa2e0d4f" providerId="ADAL" clId="{FA3BD239-4B9A-4CBA-8CF5-F7BFBEA885D5}" dt="2026-03-12T19:01:20.205" v="183" actId="20577"/>
          <ac:spMkLst>
            <pc:docMk/>
            <pc:sldMk cId="1690959696" sldId="887"/>
            <ac:spMk id="6" creationId="{2879D7A2-EC90-50F2-B3B8-45645F250609}"/>
          </ac:spMkLst>
        </pc:spChg>
      </pc:sldChg>
      <pc:sldChg chg="modSp mod">
        <pc:chgData name="Bonita Searle-Barnes" userId="e782127f-826a-4a83-a372-afedaa2e0d4f" providerId="ADAL" clId="{FA3BD239-4B9A-4CBA-8CF5-F7BFBEA885D5}" dt="2026-03-12T19:03:54.270" v="202" actId="20577"/>
        <pc:sldMkLst>
          <pc:docMk/>
          <pc:sldMk cId="3831845763" sldId="888"/>
        </pc:sldMkLst>
        <pc:spChg chg="mod">
          <ac:chgData name="Bonita Searle-Barnes" userId="e782127f-826a-4a83-a372-afedaa2e0d4f" providerId="ADAL" clId="{FA3BD239-4B9A-4CBA-8CF5-F7BFBEA885D5}" dt="2026-03-12T19:02:59.481" v="195"/>
          <ac:spMkLst>
            <pc:docMk/>
            <pc:sldMk cId="3831845763" sldId="888"/>
            <ac:spMk id="3" creationId="{544FA126-A59A-7E51-4320-1327E4334130}"/>
          </ac:spMkLst>
        </pc:spChg>
        <pc:spChg chg="mod">
          <ac:chgData name="Bonita Searle-Barnes" userId="e782127f-826a-4a83-a372-afedaa2e0d4f" providerId="ADAL" clId="{FA3BD239-4B9A-4CBA-8CF5-F7BFBEA885D5}" dt="2026-03-12T19:03:54.270" v="202" actId="20577"/>
          <ac:spMkLst>
            <pc:docMk/>
            <pc:sldMk cId="3831845763" sldId="888"/>
            <ac:spMk id="6" creationId="{B289BC8A-EF3B-7E4F-CDBE-BB4418E8AE22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12T19:05:02.923" v="208" actId="6549"/>
        <pc:sldMkLst>
          <pc:docMk/>
          <pc:sldMk cId="3957381907" sldId="889"/>
        </pc:sldMkLst>
        <pc:spChg chg="mod">
          <ac:chgData name="Bonita Searle-Barnes" userId="e782127f-826a-4a83-a372-afedaa2e0d4f" providerId="ADAL" clId="{FA3BD239-4B9A-4CBA-8CF5-F7BFBEA885D5}" dt="2026-03-12T19:04:16.028" v="203"/>
          <ac:spMkLst>
            <pc:docMk/>
            <pc:sldMk cId="3957381907" sldId="889"/>
            <ac:spMk id="3" creationId="{BFA6E0DE-83A9-7637-8615-B64B3B902203}"/>
          </ac:spMkLst>
        </pc:spChg>
        <pc:spChg chg="mod">
          <ac:chgData name="Bonita Searle-Barnes" userId="e782127f-826a-4a83-a372-afedaa2e0d4f" providerId="ADAL" clId="{FA3BD239-4B9A-4CBA-8CF5-F7BFBEA885D5}" dt="2026-03-12T19:04:47.782" v="207" actId="20577"/>
          <ac:spMkLst>
            <pc:docMk/>
            <pc:sldMk cId="3957381907" sldId="889"/>
            <ac:spMk id="4" creationId="{C4772E33-E994-F899-16F0-59DD70A4F4E0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2T19:06:09.636" v="216" actId="12"/>
        <pc:sldMkLst>
          <pc:docMk/>
          <pc:sldMk cId="755990561" sldId="890"/>
        </pc:sldMkLst>
        <pc:spChg chg="mod">
          <ac:chgData name="Bonita Searle-Barnes" userId="e782127f-826a-4a83-a372-afedaa2e0d4f" providerId="ADAL" clId="{FA3BD239-4B9A-4CBA-8CF5-F7BFBEA885D5}" dt="2026-03-12T19:05:17.837" v="209"/>
          <ac:spMkLst>
            <pc:docMk/>
            <pc:sldMk cId="755990561" sldId="890"/>
            <ac:spMk id="3" creationId="{0AE4DC27-2D19-9BE3-16EB-46AAAD0759B6}"/>
          </ac:spMkLst>
        </pc:spChg>
        <pc:spChg chg="add mod">
          <ac:chgData name="Bonita Searle-Barnes" userId="e782127f-826a-4a83-a372-afedaa2e0d4f" providerId="ADAL" clId="{FA3BD239-4B9A-4CBA-8CF5-F7BFBEA885D5}" dt="2026-03-12T19:06:09.636" v="216" actId="12"/>
          <ac:spMkLst>
            <pc:docMk/>
            <pc:sldMk cId="755990561" sldId="890"/>
            <ac:spMk id="5" creationId="{81AC1DD8-4ED1-A549-7C31-E675141F2AD2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2T19:06:49.330" v="225"/>
        <pc:sldMkLst>
          <pc:docMk/>
          <pc:sldMk cId="1790998652" sldId="891"/>
        </pc:sldMkLst>
        <pc:spChg chg="mod">
          <ac:chgData name="Bonita Searle-Barnes" userId="e782127f-826a-4a83-a372-afedaa2e0d4f" providerId="ADAL" clId="{FA3BD239-4B9A-4CBA-8CF5-F7BFBEA885D5}" dt="2026-03-12T19:06:25.694" v="217"/>
          <ac:spMkLst>
            <pc:docMk/>
            <pc:sldMk cId="1790998652" sldId="891"/>
            <ac:spMk id="3" creationId="{39ED419F-694D-8D84-394F-B9FA73EED97F}"/>
          </ac:spMkLst>
        </pc:spChg>
        <pc:picChg chg="add mod">
          <ac:chgData name="Bonita Searle-Barnes" userId="e782127f-826a-4a83-a372-afedaa2e0d4f" providerId="ADAL" clId="{FA3BD239-4B9A-4CBA-8CF5-F7BFBEA885D5}" dt="2026-03-12T19:06:48.552" v="223" actId="1076"/>
          <ac:picMkLst>
            <pc:docMk/>
            <pc:sldMk cId="1790998652" sldId="891"/>
            <ac:picMk id="2" creationId="{675F2D71-5831-C278-F566-9ED58590C5D8}"/>
          </ac:picMkLst>
        </pc:picChg>
      </pc:sldChg>
      <pc:sldChg chg="modSp mod">
        <pc:chgData name="Bonita Searle-Barnes" userId="e782127f-826a-4a83-a372-afedaa2e0d4f" providerId="ADAL" clId="{FA3BD239-4B9A-4CBA-8CF5-F7BFBEA885D5}" dt="2026-03-12T19:08:56.795" v="237" actId="948"/>
        <pc:sldMkLst>
          <pc:docMk/>
          <pc:sldMk cId="1239293601" sldId="892"/>
        </pc:sldMkLst>
        <pc:spChg chg="mod">
          <ac:chgData name="Bonita Searle-Barnes" userId="e782127f-826a-4a83-a372-afedaa2e0d4f" providerId="ADAL" clId="{FA3BD239-4B9A-4CBA-8CF5-F7BFBEA885D5}" dt="2026-03-12T19:07:06.608" v="226"/>
          <ac:spMkLst>
            <pc:docMk/>
            <pc:sldMk cId="1239293601" sldId="892"/>
            <ac:spMk id="3" creationId="{448D13A0-29CA-9F1E-8641-2EBC1C18A3DA}"/>
          </ac:spMkLst>
        </pc:spChg>
        <pc:spChg chg="mod">
          <ac:chgData name="Bonita Searle-Barnes" userId="e782127f-826a-4a83-a372-afedaa2e0d4f" providerId="ADAL" clId="{FA3BD239-4B9A-4CBA-8CF5-F7BFBEA885D5}" dt="2026-03-12T19:08:56.795" v="237" actId="948"/>
          <ac:spMkLst>
            <pc:docMk/>
            <pc:sldMk cId="1239293601" sldId="892"/>
            <ac:spMk id="6" creationId="{DA61A63B-1805-1ACA-69A9-80FC23DC1FEE}"/>
          </ac:spMkLst>
        </pc:spChg>
      </pc:sldChg>
      <pc:sldChg chg="modSp mod">
        <pc:chgData name="Bonita Searle-Barnes" userId="e782127f-826a-4a83-a372-afedaa2e0d4f" providerId="ADAL" clId="{FA3BD239-4B9A-4CBA-8CF5-F7BFBEA885D5}" dt="2026-03-12T19:17:44.237" v="353" actId="948"/>
        <pc:sldMkLst>
          <pc:docMk/>
          <pc:sldMk cId="3931073245" sldId="893"/>
        </pc:sldMkLst>
        <pc:spChg chg="mod">
          <ac:chgData name="Bonita Searle-Barnes" userId="e782127f-826a-4a83-a372-afedaa2e0d4f" providerId="ADAL" clId="{FA3BD239-4B9A-4CBA-8CF5-F7BFBEA885D5}" dt="2026-03-12T19:17:20.511" v="351"/>
          <ac:spMkLst>
            <pc:docMk/>
            <pc:sldMk cId="3931073245" sldId="893"/>
            <ac:spMk id="3" creationId="{0C261E3A-DE83-EF6F-8BC5-9145585677FB}"/>
          </ac:spMkLst>
        </pc:spChg>
        <pc:spChg chg="mod">
          <ac:chgData name="Bonita Searle-Barnes" userId="e782127f-826a-4a83-a372-afedaa2e0d4f" providerId="ADAL" clId="{FA3BD239-4B9A-4CBA-8CF5-F7BFBEA885D5}" dt="2026-03-12T19:17:44.237" v="353" actId="948"/>
          <ac:spMkLst>
            <pc:docMk/>
            <pc:sldMk cId="3931073245" sldId="893"/>
            <ac:spMk id="4" creationId="{E20B9AE4-D968-58DD-7873-0DAB98CB5436}"/>
          </ac:spMkLst>
        </pc:spChg>
      </pc:sldChg>
      <pc:sldChg chg="modSp mod">
        <pc:chgData name="Bonita Searle-Barnes" userId="e782127f-826a-4a83-a372-afedaa2e0d4f" providerId="ADAL" clId="{FA3BD239-4B9A-4CBA-8CF5-F7BFBEA885D5}" dt="2026-03-12T19:19:06.955" v="370" actId="6549"/>
        <pc:sldMkLst>
          <pc:docMk/>
          <pc:sldMk cId="3097994280" sldId="894"/>
        </pc:sldMkLst>
        <pc:spChg chg="mod">
          <ac:chgData name="Bonita Searle-Barnes" userId="e782127f-826a-4a83-a372-afedaa2e0d4f" providerId="ADAL" clId="{FA3BD239-4B9A-4CBA-8CF5-F7BFBEA885D5}" dt="2026-03-12T19:18:00.769" v="354"/>
          <ac:spMkLst>
            <pc:docMk/>
            <pc:sldMk cId="3097994280" sldId="894"/>
            <ac:spMk id="3" creationId="{E84781A1-7164-D8A7-6C93-6F860F101616}"/>
          </ac:spMkLst>
        </pc:spChg>
        <pc:spChg chg="mod">
          <ac:chgData name="Bonita Searle-Barnes" userId="e782127f-826a-4a83-a372-afedaa2e0d4f" providerId="ADAL" clId="{FA3BD239-4B9A-4CBA-8CF5-F7BFBEA885D5}" dt="2026-03-12T19:19:06.955" v="370" actId="6549"/>
          <ac:spMkLst>
            <pc:docMk/>
            <pc:sldMk cId="3097994280" sldId="894"/>
            <ac:spMk id="4" creationId="{10E45B07-012E-5343-516D-9D0AA1ACF9BB}"/>
          </ac:spMkLst>
        </pc:spChg>
      </pc:sldChg>
      <pc:sldChg chg="modSp mod">
        <pc:chgData name="Bonita Searle-Barnes" userId="e782127f-826a-4a83-a372-afedaa2e0d4f" providerId="ADAL" clId="{FA3BD239-4B9A-4CBA-8CF5-F7BFBEA885D5}" dt="2026-03-12T19:20:38.145" v="382" actId="1035"/>
        <pc:sldMkLst>
          <pc:docMk/>
          <pc:sldMk cId="2031401713" sldId="895"/>
        </pc:sldMkLst>
        <pc:spChg chg="mod">
          <ac:chgData name="Bonita Searle-Barnes" userId="e782127f-826a-4a83-a372-afedaa2e0d4f" providerId="ADAL" clId="{FA3BD239-4B9A-4CBA-8CF5-F7BFBEA885D5}" dt="2026-03-12T19:19:33.976" v="371"/>
          <ac:spMkLst>
            <pc:docMk/>
            <pc:sldMk cId="2031401713" sldId="895"/>
            <ac:spMk id="3" creationId="{1A16D326-DD89-E491-3B14-87D145DCCD77}"/>
          </ac:spMkLst>
        </pc:spChg>
        <pc:spChg chg="mod">
          <ac:chgData name="Bonita Searle-Barnes" userId="e782127f-826a-4a83-a372-afedaa2e0d4f" providerId="ADAL" clId="{FA3BD239-4B9A-4CBA-8CF5-F7BFBEA885D5}" dt="2026-03-12T19:20:38.145" v="382" actId="1035"/>
          <ac:spMkLst>
            <pc:docMk/>
            <pc:sldMk cId="2031401713" sldId="895"/>
            <ac:spMk id="4" creationId="{B14953D1-FC17-1167-01EF-27BDF53EA81D}"/>
          </ac:spMkLst>
        </pc:spChg>
      </pc:sldChg>
      <pc:sldChg chg="modSp mod">
        <pc:chgData name="Bonita Searle-Barnes" userId="e782127f-826a-4a83-a372-afedaa2e0d4f" providerId="ADAL" clId="{FA3BD239-4B9A-4CBA-8CF5-F7BFBEA885D5}" dt="2026-03-12T19:21:29.353" v="386" actId="948"/>
        <pc:sldMkLst>
          <pc:docMk/>
          <pc:sldMk cId="889795020" sldId="896"/>
        </pc:sldMkLst>
        <pc:spChg chg="mod">
          <ac:chgData name="Bonita Searle-Barnes" userId="e782127f-826a-4a83-a372-afedaa2e0d4f" providerId="ADAL" clId="{FA3BD239-4B9A-4CBA-8CF5-F7BFBEA885D5}" dt="2026-03-12T19:20:55.584" v="383"/>
          <ac:spMkLst>
            <pc:docMk/>
            <pc:sldMk cId="889795020" sldId="896"/>
            <ac:spMk id="3" creationId="{2853EAB9-0AE3-AA5D-B893-F9B24C6A10C3}"/>
          </ac:spMkLst>
        </pc:spChg>
        <pc:spChg chg="mod">
          <ac:chgData name="Bonita Searle-Barnes" userId="e782127f-826a-4a83-a372-afedaa2e0d4f" providerId="ADAL" clId="{FA3BD239-4B9A-4CBA-8CF5-F7BFBEA885D5}" dt="2026-03-12T19:21:29.353" v="386" actId="948"/>
          <ac:spMkLst>
            <pc:docMk/>
            <pc:sldMk cId="889795020" sldId="896"/>
            <ac:spMk id="4" creationId="{31E2F182-AC71-62B9-AFF6-5886F2AE9DBE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2T19:22:58.948" v="394" actId="948"/>
        <pc:sldMkLst>
          <pc:docMk/>
          <pc:sldMk cId="3370197969" sldId="897"/>
        </pc:sldMkLst>
        <pc:spChg chg="add del mod">
          <ac:chgData name="Bonita Searle-Barnes" userId="e782127f-826a-4a83-a372-afedaa2e0d4f" providerId="ADAL" clId="{FA3BD239-4B9A-4CBA-8CF5-F7BFBEA885D5}" dt="2026-03-12T19:22:07.965" v="389" actId="478"/>
          <ac:spMkLst>
            <pc:docMk/>
            <pc:sldMk cId="3370197969" sldId="897"/>
            <ac:spMk id="3" creationId="{8F3CCA5E-F2ED-C508-AC68-C82289AA480D}"/>
          </ac:spMkLst>
        </pc:spChg>
        <pc:spChg chg="add mod">
          <ac:chgData name="Bonita Searle-Barnes" userId="e782127f-826a-4a83-a372-afedaa2e0d4f" providerId="ADAL" clId="{FA3BD239-4B9A-4CBA-8CF5-F7BFBEA885D5}" dt="2026-03-12T19:22:58.948" v="394" actId="948"/>
          <ac:spMkLst>
            <pc:docMk/>
            <pc:sldMk cId="3370197969" sldId="897"/>
            <ac:spMk id="4" creationId="{EF6741F1-9375-D86E-117F-387B15D2BF5E}"/>
          </ac:spMkLst>
        </pc:spChg>
      </pc:sldChg>
      <pc:sldChg chg="modSp mod">
        <pc:chgData name="Bonita Searle-Barnes" userId="e782127f-826a-4a83-a372-afedaa2e0d4f" providerId="ADAL" clId="{FA3BD239-4B9A-4CBA-8CF5-F7BFBEA885D5}" dt="2026-03-12T19:23:55.300" v="402" actId="14100"/>
        <pc:sldMkLst>
          <pc:docMk/>
          <pc:sldMk cId="1341086702" sldId="898"/>
        </pc:sldMkLst>
        <pc:spChg chg="mod">
          <ac:chgData name="Bonita Searle-Barnes" userId="e782127f-826a-4a83-a372-afedaa2e0d4f" providerId="ADAL" clId="{FA3BD239-4B9A-4CBA-8CF5-F7BFBEA885D5}" dt="2026-03-12T19:23:19.077" v="395"/>
          <ac:spMkLst>
            <pc:docMk/>
            <pc:sldMk cId="1341086702" sldId="898"/>
            <ac:spMk id="3" creationId="{A4449423-9F35-58D8-AFE0-254270BB6C34}"/>
          </ac:spMkLst>
        </pc:spChg>
        <pc:spChg chg="mod">
          <ac:chgData name="Bonita Searle-Barnes" userId="e782127f-826a-4a83-a372-afedaa2e0d4f" providerId="ADAL" clId="{FA3BD239-4B9A-4CBA-8CF5-F7BFBEA885D5}" dt="2026-03-12T19:23:55.300" v="402" actId="14100"/>
          <ac:spMkLst>
            <pc:docMk/>
            <pc:sldMk cId="1341086702" sldId="898"/>
            <ac:spMk id="4" creationId="{459C5945-D2AE-EC98-D543-B41275C2CF37}"/>
          </ac:spMkLst>
        </pc:spChg>
      </pc:sldChg>
      <pc:sldChg chg="modSp mod">
        <pc:chgData name="Bonita Searle-Barnes" userId="e782127f-826a-4a83-a372-afedaa2e0d4f" providerId="ADAL" clId="{FA3BD239-4B9A-4CBA-8CF5-F7BFBEA885D5}" dt="2026-03-12T19:39:37.633" v="518"/>
        <pc:sldMkLst>
          <pc:docMk/>
          <pc:sldMk cId="3101907104" sldId="904"/>
        </pc:sldMkLst>
        <pc:spChg chg="mod">
          <ac:chgData name="Bonita Searle-Barnes" userId="e782127f-826a-4a83-a372-afedaa2e0d4f" providerId="ADAL" clId="{FA3BD239-4B9A-4CBA-8CF5-F7BFBEA885D5}" dt="2026-03-12T19:39:37.633" v="518"/>
          <ac:spMkLst>
            <pc:docMk/>
            <pc:sldMk cId="3101907104" sldId="904"/>
            <ac:spMk id="3" creationId="{A4A8090E-8FA3-327C-7B31-307339F46C79}"/>
          </ac:spMkLst>
        </pc:spChg>
      </pc:sldChg>
      <pc:sldChg chg="modSp add mod">
        <pc:chgData name="Bonita Searle-Barnes" userId="e782127f-826a-4a83-a372-afedaa2e0d4f" providerId="ADAL" clId="{FA3BD239-4B9A-4CBA-8CF5-F7BFBEA885D5}" dt="2026-03-12T19:27:17.608" v="420" actId="14100"/>
        <pc:sldMkLst>
          <pc:docMk/>
          <pc:sldMk cId="855978109" sldId="905"/>
        </pc:sldMkLst>
        <pc:spChg chg="mod">
          <ac:chgData name="Bonita Searle-Barnes" userId="e782127f-826a-4a83-a372-afedaa2e0d4f" providerId="ADAL" clId="{FA3BD239-4B9A-4CBA-8CF5-F7BFBEA885D5}" dt="2026-03-12T19:26:21.787" v="414"/>
          <ac:spMkLst>
            <pc:docMk/>
            <pc:sldMk cId="855978109" sldId="905"/>
            <ac:spMk id="3" creationId="{4373EB17-0D33-F7B3-0E43-1C387C2C4CDD}"/>
          </ac:spMkLst>
        </pc:spChg>
        <pc:spChg chg="mod">
          <ac:chgData name="Bonita Searle-Barnes" userId="e782127f-826a-4a83-a372-afedaa2e0d4f" providerId="ADAL" clId="{FA3BD239-4B9A-4CBA-8CF5-F7BFBEA885D5}" dt="2026-03-12T19:27:17.608" v="420" actId="14100"/>
          <ac:spMkLst>
            <pc:docMk/>
            <pc:sldMk cId="855978109" sldId="905"/>
            <ac:spMk id="4" creationId="{27603383-BB20-DB41-7813-716C4226F014}"/>
          </ac:spMkLst>
        </pc:spChg>
      </pc:sldChg>
      <pc:sldChg chg="modSp add mod">
        <pc:chgData name="Bonita Searle-Barnes" userId="e782127f-826a-4a83-a372-afedaa2e0d4f" providerId="ADAL" clId="{FA3BD239-4B9A-4CBA-8CF5-F7BFBEA885D5}" dt="2026-03-12T19:28:03.088" v="424" actId="948"/>
        <pc:sldMkLst>
          <pc:docMk/>
          <pc:sldMk cId="2661116167" sldId="906"/>
        </pc:sldMkLst>
        <pc:spChg chg="mod">
          <ac:chgData name="Bonita Searle-Barnes" userId="e782127f-826a-4a83-a372-afedaa2e0d4f" providerId="ADAL" clId="{FA3BD239-4B9A-4CBA-8CF5-F7BFBEA885D5}" dt="2026-03-12T19:27:36.841" v="422"/>
          <ac:spMkLst>
            <pc:docMk/>
            <pc:sldMk cId="2661116167" sldId="906"/>
            <ac:spMk id="3" creationId="{65A4DF7A-7C76-914E-6A27-D4D7619B4AA2}"/>
          </ac:spMkLst>
        </pc:spChg>
        <pc:spChg chg="mod">
          <ac:chgData name="Bonita Searle-Barnes" userId="e782127f-826a-4a83-a372-afedaa2e0d4f" providerId="ADAL" clId="{FA3BD239-4B9A-4CBA-8CF5-F7BFBEA885D5}" dt="2026-03-12T19:28:03.088" v="424" actId="948"/>
          <ac:spMkLst>
            <pc:docMk/>
            <pc:sldMk cId="2661116167" sldId="906"/>
            <ac:spMk id="4" creationId="{66DEE74F-F06E-A212-D952-185E605A91B6}"/>
          </ac:spMkLst>
        </pc:spChg>
      </pc:sldChg>
      <pc:sldChg chg="modSp add mod">
        <pc:chgData name="Bonita Searle-Barnes" userId="e782127f-826a-4a83-a372-afedaa2e0d4f" providerId="ADAL" clId="{FA3BD239-4B9A-4CBA-8CF5-F7BFBEA885D5}" dt="2026-03-12T19:30:05.781" v="446" actId="6549"/>
        <pc:sldMkLst>
          <pc:docMk/>
          <pc:sldMk cId="3229837765" sldId="907"/>
        </pc:sldMkLst>
        <pc:spChg chg="mod">
          <ac:chgData name="Bonita Searle-Barnes" userId="e782127f-826a-4a83-a372-afedaa2e0d4f" providerId="ADAL" clId="{FA3BD239-4B9A-4CBA-8CF5-F7BFBEA885D5}" dt="2026-03-12T19:28:25.353" v="426"/>
          <ac:spMkLst>
            <pc:docMk/>
            <pc:sldMk cId="3229837765" sldId="907"/>
            <ac:spMk id="3" creationId="{500E6374-2D68-6223-21FD-870A947239BF}"/>
          </ac:spMkLst>
        </pc:spChg>
        <pc:spChg chg="mod">
          <ac:chgData name="Bonita Searle-Barnes" userId="e782127f-826a-4a83-a372-afedaa2e0d4f" providerId="ADAL" clId="{FA3BD239-4B9A-4CBA-8CF5-F7BFBEA885D5}" dt="2026-03-12T19:30:05.781" v="446" actId="6549"/>
          <ac:spMkLst>
            <pc:docMk/>
            <pc:sldMk cId="3229837765" sldId="907"/>
            <ac:spMk id="4" creationId="{1045CB15-7E47-62E9-9B12-34A03B9A58F8}"/>
          </ac:spMkLst>
        </pc:spChg>
      </pc:sldChg>
      <pc:sldChg chg="modSp add mod">
        <pc:chgData name="Bonita Searle-Barnes" userId="e782127f-826a-4a83-a372-afedaa2e0d4f" providerId="ADAL" clId="{FA3BD239-4B9A-4CBA-8CF5-F7BFBEA885D5}" dt="2026-03-12T19:31:12.598" v="463" actId="1036"/>
        <pc:sldMkLst>
          <pc:docMk/>
          <pc:sldMk cId="4157924333" sldId="908"/>
        </pc:sldMkLst>
        <pc:spChg chg="mod">
          <ac:chgData name="Bonita Searle-Barnes" userId="e782127f-826a-4a83-a372-afedaa2e0d4f" providerId="ADAL" clId="{FA3BD239-4B9A-4CBA-8CF5-F7BFBEA885D5}" dt="2026-03-12T19:30:26.744" v="448"/>
          <ac:spMkLst>
            <pc:docMk/>
            <pc:sldMk cId="4157924333" sldId="908"/>
            <ac:spMk id="3" creationId="{3AA7AEB8-14D9-7171-C803-1A627A4A9CCF}"/>
          </ac:spMkLst>
        </pc:spChg>
        <pc:spChg chg="mod">
          <ac:chgData name="Bonita Searle-Barnes" userId="e782127f-826a-4a83-a372-afedaa2e0d4f" providerId="ADAL" clId="{FA3BD239-4B9A-4CBA-8CF5-F7BFBEA885D5}" dt="2026-03-12T19:31:12.598" v="463" actId="1036"/>
          <ac:spMkLst>
            <pc:docMk/>
            <pc:sldMk cId="4157924333" sldId="908"/>
            <ac:spMk id="4" creationId="{75778CF9-9910-01F6-BFDD-EA5681BB51D1}"/>
          </ac:spMkLst>
        </pc:spChg>
      </pc:sldChg>
      <pc:sldChg chg="modSp add mod">
        <pc:chgData name="Bonita Searle-Barnes" userId="e782127f-826a-4a83-a372-afedaa2e0d4f" providerId="ADAL" clId="{FA3BD239-4B9A-4CBA-8CF5-F7BFBEA885D5}" dt="2026-03-12T19:32:50.946" v="474" actId="20577"/>
        <pc:sldMkLst>
          <pc:docMk/>
          <pc:sldMk cId="2367067326" sldId="909"/>
        </pc:sldMkLst>
        <pc:spChg chg="mod">
          <ac:chgData name="Bonita Searle-Barnes" userId="e782127f-826a-4a83-a372-afedaa2e0d4f" providerId="ADAL" clId="{FA3BD239-4B9A-4CBA-8CF5-F7BFBEA885D5}" dt="2026-03-12T19:31:30.852" v="465"/>
          <ac:spMkLst>
            <pc:docMk/>
            <pc:sldMk cId="2367067326" sldId="909"/>
            <ac:spMk id="3" creationId="{60373170-FB95-5DBD-C61B-485AA59277C2}"/>
          </ac:spMkLst>
        </pc:spChg>
        <pc:spChg chg="mod">
          <ac:chgData name="Bonita Searle-Barnes" userId="e782127f-826a-4a83-a372-afedaa2e0d4f" providerId="ADAL" clId="{FA3BD239-4B9A-4CBA-8CF5-F7BFBEA885D5}" dt="2026-03-12T19:32:50.946" v="474" actId="20577"/>
          <ac:spMkLst>
            <pc:docMk/>
            <pc:sldMk cId="2367067326" sldId="909"/>
            <ac:spMk id="4" creationId="{8F6A295A-1456-D741-5C4D-0333A48CE9FC}"/>
          </ac:spMkLst>
        </pc:spChg>
      </pc:sldChg>
      <pc:sldChg chg="modSp add mod">
        <pc:chgData name="Bonita Searle-Barnes" userId="e782127f-826a-4a83-a372-afedaa2e0d4f" providerId="ADAL" clId="{FA3BD239-4B9A-4CBA-8CF5-F7BFBEA885D5}" dt="2026-03-12T19:35:50.519" v="498" actId="948"/>
        <pc:sldMkLst>
          <pc:docMk/>
          <pc:sldMk cId="3048194352" sldId="910"/>
        </pc:sldMkLst>
        <pc:spChg chg="mod">
          <ac:chgData name="Bonita Searle-Barnes" userId="e782127f-826a-4a83-a372-afedaa2e0d4f" providerId="ADAL" clId="{FA3BD239-4B9A-4CBA-8CF5-F7BFBEA885D5}" dt="2026-03-12T19:33:16.332" v="476"/>
          <ac:spMkLst>
            <pc:docMk/>
            <pc:sldMk cId="3048194352" sldId="910"/>
            <ac:spMk id="3" creationId="{FD1E6950-224A-6C32-4B58-094C078462AC}"/>
          </ac:spMkLst>
        </pc:spChg>
        <pc:spChg chg="mod">
          <ac:chgData name="Bonita Searle-Barnes" userId="e782127f-826a-4a83-a372-afedaa2e0d4f" providerId="ADAL" clId="{FA3BD239-4B9A-4CBA-8CF5-F7BFBEA885D5}" dt="2026-03-12T19:35:50.519" v="498" actId="948"/>
          <ac:spMkLst>
            <pc:docMk/>
            <pc:sldMk cId="3048194352" sldId="910"/>
            <ac:spMk id="4" creationId="{18209B48-EAC1-03D7-C351-8D7270002238}"/>
          </ac:spMkLst>
        </pc:spChg>
      </pc:sldChg>
      <pc:sldChg chg="modSp add mod">
        <pc:chgData name="Bonita Searle-Barnes" userId="e782127f-826a-4a83-a372-afedaa2e0d4f" providerId="ADAL" clId="{FA3BD239-4B9A-4CBA-8CF5-F7BFBEA885D5}" dt="2026-03-12T19:35:25.230" v="496" actId="6549"/>
        <pc:sldMkLst>
          <pc:docMk/>
          <pc:sldMk cId="623453301" sldId="911"/>
        </pc:sldMkLst>
        <pc:spChg chg="mod">
          <ac:chgData name="Bonita Searle-Barnes" userId="e782127f-826a-4a83-a372-afedaa2e0d4f" providerId="ADAL" clId="{FA3BD239-4B9A-4CBA-8CF5-F7BFBEA885D5}" dt="2026-03-12T19:35:25.230" v="496" actId="6549"/>
          <ac:spMkLst>
            <pc:docMk/>
            <pc:sldMk cId="623453301" sldId="911"/>
            <ac:spMk id="4" creationId="{3D8EC975-64E5-5DB2-2DDC-A8E78A3CD3C5}"/>
          </ac:spMkLst>
        </pc:spChg>
      </pc:sldChg>
      <pc:sldChg chg="modSp add mod">
        <pc:chgData name="Bonita Searle-Barnes" userId="e782127f-826a-4a83-a372-afedaa2e0d4f" providerId="ADAL" clId="{FA3BD239-4B9A-4CBA-8CF5-F7BFBEA885D5}" dt="2026-03-12T19:36:54.424" v="505" actId="948"/>
        <pc:sldMkLst>
          <pc:docMk/>
          <pc:sldMk cId="406241045" sldId="912"/>
        </pc:sldMkLst>
        <pc:spChg chg="mod">
          <ac:chgData name="Bonita Searle-Barnes" userId="e782127f-826a-4a83-a372-afedaa2e0d4f" providerId="ADAL" clId="{FA3BD239-4B9A-4CBA-8CF5-F7BFBEA885D5}" dt="2026-03-12T19:36:11.231" v="500"/>
          <ac:spMkLst>
            <pc:docMk/>
            <pc:sldMk cId="406241045" sldId="912"/>
            <ac:spMk id="3" creationId="{619BEB3F-E066-110E-614C-72E2850992B5}"/>
          </ac:spMkLst>
        </pc:spChg>
        <pc:spChg chg="mod">
          <ac:chgData name="Bonita Searle-Barnes" userId="e782127f-826a-4a83-a372-afedaa2e0d4f" providerId="ADAL" clId="{FA3BD239-4B9A-4CBA-8CF5-F7BFBEA885D5}" dt="2026-03-12T19:36:54.424" v="505" actId="948"/>
          <ac:spMkLst>
            <pc:docMk/>
            <pc:sldMk cId="406241045" sldId="912"/>
            <ac:spMk id="4" creationId="{E84C5909-4127-C552-4059-E81AA65B1DAD}"/>
          </ac:spMkLst>
        </pc:spChg>
      </pc:sldChg>
      <pc:sldChg chg="modSp add mod">
        <pc:chgData name="Bonita Searle-Barnes" userId="e782127f-826a-4a83-a372-afedaa2e0d4f" providerId="ADAL" clId="{FA3BD239-4B9A-4CBA-8CF5-F7BFBEA885D5}" dt="2026-03-12T19:38:53.056" v="516" actId="948"/>
        <pc:sldMkLst>
          <pc:docMk/>
          <pc:sldMk cId="2978691386" sldId="913"/>
        </pc:sldMkLst>
        <pc:spChg chg="mod">
          <ac:chgData name="Bonita Searle-Barnes" userId="e782127f-826a-4a83-a372-afedaa2e0d4f" providerId="ADAL" clId="{FA3BD239-4B9A-4CBA-8CF5-F7BFBEA885D5}" dt="2026-03-12T19:37:13.616" v="507"/>
          <ac:spMkLst>
            <pc:docMk/>
            <pc:sldMk cId="2978691386" sldId="913"/>
            <ac:spMk id="3" creationId="{F15A17A1-54B7-8FA9-07EE-B6D6CF79AA29}"/>
          </ac:spMkLst>
        </pc:spChg>
        <pc:spChg chg="mod">
          <ac:chgData name="Bonita Searle-Barnes" userId="e782127f-826a-4a83-a372-afedaa2e0d4f" providerId="ADAL" clId="{FA3BD239-4B9A-4CBA-8CF5-F7BFBEA885D5}" dt="2026-03-12T19:38:53.056" v="516" actId="948"/>
          <ac:spMkLst>
            <pc:docMk/>
            <pc:sldMk cId="2978691386" sldId="913"/>
            <ac:spMk id="4" creationId="{7764B79B-1BA4-FB0F-6E27-400A52CD94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00C8EE-4A53-6146-B2C8-C08F2BD9F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DE1-31D0-F642-B716-ED44ACA60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DFC4-7390-4B45-8FC4-AA8A51FC95DD}" type="datetimeFigureOut">
              <a:rPr lang="en-GB" smtClean="0">
                <a:latin typeface="Poppins" pitchFamily="2" charset="77"/>
                <a:cs typeface="Poppins" pitchFamily="2" charset="77"/>
              </a:rPr>
              <a:t>27/03/2026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FC1E-7CDE-D14C-9B9F-C869127DFB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7EEA6-9247-364A-AEB1-C45AEFA51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D7B8-B1CC-F644-87A6-7BEB13BBDD2F}" type="slidenum">
              <a:rPr lang="en-GB" smtClean="0">
                <a:latin typeface="Poppins" pitchFamily="2" charset="77"/>
                <a:cs typeface="Poppins" pitchFamily="2" charset="77"/>
              </a:rPr>
              <a:t>‹#›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EF3626-7CD6-124F-B901-C4E2AFBA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Poppins" pitchFamily="2" charset="77"/>
                <a:cs typeface="Poppins" pitchFamily="2" charset="77"/>
              </a:defRPr>
            </a:lvl1pPr>
          </a:lstStyle>
          <a:p>
            <a:fld id="{1ADB868C-099B-434E-8A2D-9C00C3E8136C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37FF5B3C-53B5-664F-A361-196110A59A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485A5E-4B24-3142-8E0E-110BA3C1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1054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2109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3163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4218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5272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D80E2-EF9B-5273-5356-BEF512DA8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7ECDC-1F6B-3D5B-2E80-E9E748F74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883FF-115D-B8DF-90F0-C8FAAE3F7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D5B4A-1AC6-D11A-52BC-445AE057D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BF45E-1575-713D-815A-5BBA2E98A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B5946-7FE5-837B-50AB-34B4CAAB2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A6B72-7BBA-6AE7-7B5C-CE276F862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6A062-F4A4-AB12-F2E1-4DB95A7C8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3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1721F-9F57-C10A-C6E3-EF19B836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2D1A5-A521-3020-0D1F-472554EC0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FC340-385B-799E-8EDE-9AA9BEC86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F43-80A1-9271-5984-7BB470303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8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269B3-E6A2-FC96-8AAA-B550B7AD5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53A517-5004-B1D1-B977-B753A96FB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D5E8F-741C-9C6D-9A61-5A144ECAF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9F885-92A4-C6D3-4FD7-6F490E609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34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186B4-D647-B840-DED9-799F1CC64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AFDD97-EB9B-8DC1-E702-0180F2B45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7CC69-7990-0EA2-7CE3-7BFC81A41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85AD1-638F-9038-1255-236A4FC1A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7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537B3-BC53-F898-47FB-F32B36D7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9A409-CDB2-0BAE-1518-833600023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0DFF9-C137-B54A-B32C-B1BAAF941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E66E1-B1A7-A4ED-B1C8-294BFBB53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39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66332-4842-8557-D495-4645848F9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11C048-8F99-5AE2-FD41-27EE40175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AD97C-5684-F857-E9BD-20423A256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4500A-DEA1-1564-E950-268C3C2FA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36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00770-3DAF-5478-359A-B1E94CF47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51894-06CC-6807-4D74-5B038D1C0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34D5D-3586-F039-3FCF-D72DFAD12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EA4EA-4BFF-8CEF-CA51-047FE6F67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32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6F29069-B9FD-1959-6FD8-FE0335A3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>
            <a:extLst>
              <a:ext uri="{FF2B5EF4-FFF2-40B4-BE49-F238E27FC236}">
                <a16:creationId xmlns:a16="http://schemas.microsoft.com/office/drawing/2014/main" id="{0D999237-4230-76BD-8AD6-8B345ABAA0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See also: https://www.thermopedia.com/content/966/</a:t>
            </a:r>
            <a:endParaRPr sz="1200"/>
          </a:p>
        </p:txBody>
      </p:sp>
      <p:sp>
        <p:nvSpPr>
          <p:cNvPr id="65" name="Google Shape;65;p9:notes">
            <a:extLst>
              <a:ext uri="{FF2B5EF4-FFF2-40B4-BE49-F238E27FC236}">
                <a16:creationId xmlns:a16="http://schemas.microsoft.com/office/drawing/2014/main" id="{F0123B61-3706-476C-DC9B-120BBFB13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6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819F-5ED5-B246-5C94-83F14551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F7E6E-414F-7644-BD05-C9BD7241E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D960C-36E5-4E8F-2606-FCD1E92EB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Boyle’s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62DD8-A660-1868-F2C4-D23A8975F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Air conditioners use a refrigerant gas because it can easily change between liquid and gas at low temperatures. This ability allows it to absorb heat inside the room and release it outside.</a:t>
            </a:r>
          </a:p>
          <a:p>
            <a:r>
              <a:rPr lang="en-GB"/>
              <a:t>Key idea: The gas is the “heat carrier” </a:t>
            </a:r>
            <a:r>
              <a:rPr lang="en-GB" dirty="0"/>
              <a:t>–</a:t>
            </a:r>
            <a:r>
              <a:rPr lang="en-GB"/>
              <a:t> it picks up heat indoors and dumps it outdoors. Without this special refrigerant gas, the air conditioner couldn’t move heat around.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70FD1-7F7B-DF3B-685F-C2AC4AFA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96694-930A-5E13-5672-04F4672BC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B3D65-7D63-DC02-8FB9-4F622F03C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Charles’s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4702-5EA7-E29A-1259-E40679FAC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52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FACD-ED8F-25E9-CDD2-691FBCAA1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E0B1E-85A9-94C7-ACC4-2CEE6760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90547-F065-3ABD-7D5C-A96A914E9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Compressor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1E04-CEC3-F603-7250-68092E930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4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2FDC5-1D53-0A90-AB75-1AEE0D52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D90B2-E43C-04D3-52E4-1AD85FAE8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6A6E94-6F5F-A84F-36FB-ED64CD35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Increase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D16E0-0D63-0C28-7C5F-A06B08FF0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1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7E99E-5C07-1147-EA04-200C203D8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A4112A-FB7E-8008-44F3-1DC774A60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9AA54-6030-65ED-3D27-FB011EB3D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2B09-8D35-EE8E-BC2E-568882C01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77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886C8-6660-4C93-41B2-4F6E2AA8D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D4811D-2771-2725-13FB-6865F4D6A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A736F-E51E-2D19-C4C5-FC0F0D60D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21659-2187-F707-70CD-BF1A31FD8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04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0E9A2-F38F-D94F-E741-6AEA35A03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9B0C68-4986-514F-69F7-37C96A7B4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269EF9-5118-2AD9-0D7E-1BFB3BBF8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42494-D5C0-C712-EFEC-A68AE65E7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33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33465-9FFE-A515-968A-DD28578E4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4EF6A-5CF5-6E87-B855-91D83914C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B9EA8E-D918-6737-4480-B05264EB1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E00E2-9D3F-2746-9C43-E9274FCC6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4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03C18-B78B-3501-79C3-1A95A98DE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11C45-FF73-2D01-64DD-A9D8612F3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658DA-F506-6BCA-B6DB-D4901C268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DC843-C7DD-77B1-BEEF-BFC07AB92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8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829D4-B1A1-569B-9734-015EAA74C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7E0B5-CC88-ED69-96BD-BE7F39551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9E652-4161-FE26-98F3-C9FE85D16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DE51E-667A-92DB-2A5F-61A1D528C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716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6292E-FD31-A606-B955-8D99AD9A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668FF-9F37-E1BF-A131-17A1D3E56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189D3D-C07E-6F24-5AB2-737762E56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A793-0552-2B23-DDC2-E0B8A4B99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0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B97F-B72E-C428-3054-97E4EEEB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CA64F-25BF-EFA8-EE0B-51CC8157E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9C639-4BB5-1E68-546C-A56060F6C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A0E3-3FBA-9B6C-1B6F-F7C6C19A1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1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2CD49-8900-AB58-2F5D-11C281793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71A320-14AD-2055-C297-BFE7B9653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0A39BD-E9E2-F3B8-E3C5-A13C2ADC3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C8053-3570-0EDB-921F-C4E743D4D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002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16C9A-D772-E93E-F5EF-2791045E0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0D2174-5A33-7E58-F40A-AF7494B66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D666E7-70EC-F6E7-3721-BF0968D46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5636B-B854-0FC3-1747-C2913124C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632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162E-27BF-CA40-A6B8-EBD4310D2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140CA-E564-881D-AF7D-5E08F8E43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87FF71-6B0A-F46D-4F36-72EDA4210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6AD2F-09E5-938E-D77F-C325AD273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3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74DA1-A00A-403C-EB58-EA2F9501F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21B6AD-27EA-CBAC-6FEC-A9D45FA28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484D2-A9AC-1C06-AF25-F6A10B605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8CB3B-95EF-7A4D-59EE-A596F0A673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30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07AA2-F4C9-B03E-669A-C0B48D73F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18F2C-73AB-56E1-00CF-A30C2DF5B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46B47E-2C99-3957-D30E-8EB8E5D93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E6D24-E059-8474-7BC5-8EF834767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5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7FB9A-1B4F-A89F-659D-EF3C47B32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FAFBCE-71EB-20AD-854C-059E0CF07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5764C7-FA46-150C-02B7-5D2E8A707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2ED05-44C7-C59C-32CF-46548342C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27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21852-9D84-7165-4D11-84B8B00C5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9A6875-B377-4AD0-CDCB-C1609E5D4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C0CCA9-1F53-C810-15CB-6183E40F6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E1715-29D6-7807-B197-495AF44C15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133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0489D-2F1E-9C1E-8E3E-007F20F8C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83FDB-D530-F77D-381D-5C072885D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F912F0-C4F3-FC0D-F873-DF1F2AD6A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F4DF-37B7-96C0-C008-7DD38D2E2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301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A6140-E88F-E0FD-96C5-09661C358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059B4-C31B-4081-32F0-E379A12A3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CD2A78-5ECA-750F-C3EE-1F2C3EABF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51AE1-BF09-0B75-2085-6C941D7BB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7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5B41D-2989-AB0E-0EAD-C0F4D3BD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97080D-8B2B-BD5F-3CAD-B25222BBD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E1FFAE-9AB5-3E2B-A725-45B1CDB69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50682-B8B3-026F-F6BB-B6CBA0E8A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32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B4F41-7DAD-8D22-92FC-B80210454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876B8-5BCC-CB54-B0CF-34CF591AB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546667-7A63-9369-0889-FA9569901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138EE-6742-DB34-7D59-9DF3C78B9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EFD44-E91D-92FE-28E8-13AF78E53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0D789-1FD7-E0CA-D109-120DED0A5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C9A3F-FD73-1071-CAE6-187581637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C29C7-6689-8EC4-F99C-254EB2611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3E8B-28DE-0363-1142-A7D6FC2C7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4E62C-FA5F-EF6B-4F37-23F4E37A7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D6B16-4349-0ED5-D93E-46C2AF213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ABB14-E6F9-FA06-7EFE-75317B2DD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8D79D-F0BA-BB10-6E91-1C1808589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69D59-8B70-7968-465C-6922A3780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2E94D-8063-B380-B388-4E4BAAF66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54863-61AB-99CA-8CFF-AA56A7A2A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32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C3A31-9534-7D2A-CEEE-457246229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FEC9AC-B3A2-13ED-CCEE-5E3DF5F85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E18D66-27D8-115B-D245-F53A6841D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C8764-00EC-C784-0916-8CDBE9DEE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preserve="1">
  <p:cSld name="text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360001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1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>
  <p:cSld name="text and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8280053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 preserve="1">
  <p:cSld name="blank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59172" y="1260476"/>
            <a:ext cx="8640958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00375"/>
              </a:lnSpc>
              <a:spcBef>
                <a:spcPts val="997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40695" algn="l">
              <a:lnSpc>
                <a:spcPct val="133833"/>
              </a:lnSpc>
              <a:spcBef>
                <a:spcPts val="997"/>
              </a:spcBef>
              <a:spcAft>
                <a:spcPts val="0"/>
              </a:spcAft>
              <a:buSzPts val="1800"/>
              <a:buChar char="•"/>
              <a:defRPr/>
            </a:lvl2pPr>
            <a:lvl3pPr marL="1362778" lvl="2" indent="-227130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/>
            </a:lvl3pPr>
            <a:lvl4pPr marL="1817037" lvl="3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800"/>
              <a:buChar char="•"/>
              <a:defRPr/>
            </a:lvl4pPr>
            <a:lvl5pPr marL="2271298" lvl="4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 preserve="1">
  <p:cSld name="image left and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32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60001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9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9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3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0837" tIns="45407" rIns="90837" bIns="45407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795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39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2000" y="990022"/>
            <a:ext cx="11628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61407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 extrusionOk="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A red arrow pointing up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2048" y="170589"/>
            <a:ext cx="591666" cy="43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A black and white logo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A purple and white logo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F11F9EB2-CBA3-538C-14CD-A9AF21E12E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3897" y="84769"/>
            <a:ext cx="5786406" cy="5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207" tIns="45604" rIns="91207" bIns="45604" anchor="t" anchorCtr="0">
            <a:noAutofit/>
          </a:bodyPr>
          <a:lstStyle/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17013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T Level Technical Qualification in Building Services Engineering for Construction (Level 3)</a:t>
            </a:r>
          </a:p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FC442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Occupational Specialism: Air Conditioning Engineering</a:t>
            </a:r>
            <a:endParaRPr kumimoji="0" lang="en-GB" sz="104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EF3C10D7-49C6-28D4-1BF4-21BCD7CDA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1" y="6344268"/>
            <a:ext cx="588541" cy="2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52C911-7D81-1845-9D20-613E63F035EB}" type="slidenum">
              <a:rPr kumimoji="0" lang="en-US" sz="1589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5" charset="0"/>
                <a:cs typeface="Arial" pitchFamily="-105" charset="0"/>
                <a:sym typeface="Arial"/>
              </a:rPr>
              <a:pPr marL="0" marR="0" lvl="0" indent="0" algn="l" defTabSz="908519" rtl="0" eaLnBrk="1" fontAlgn="auto" latinLnBrk="0" hangingPunct="1">
                <a:lnSpc>
                  <a:spcPct val="100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5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5" charset="0"/>
              <a:cs typeface="Arial" pitchFamily="-105" charset="0"/>
              <a:sym typeface="Arial"/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4849150-72FA-33ED-6AA2-65852A12430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6204" y="159122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9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800000"/>
            <a:ext cx="10601276" cy="272086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/>
                <a:ea typeface="Enginuity"/>
                <a:cs typeface="Arial"/>
              </a:rPr>
              <a:t>Occupational Specialism: Air Conditioning Engineering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dirty="0">
                <a:solidFill>
                  <a:schemeClr val="tx1"/>
                </a:solidFill>
                <a:latin typeface="Arial"/>
                <a:ea typeface="Enginuity"/>
                <a:cs typeface="Arial"/>
              </a:rPr>
              <a:t>K1.3 Scientific principles of air conditioning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Enginuity" pitchFamily="2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FC4421"/>
                </a:solidFill>
                <a:latin typeface="Arial"/>
                <a:ea typeface="Enginuity"/>
                <a:cs typeface="Arial"/>
              </a:rPr>
              <a:t>PowerPoint 1.3b: Gas laws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9CE62-EF60-13B4-A5DE-6474F93FF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3CDF8E-889F-CD0E-6903-D66421BCFCA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Gay-Lussac’s Law – AC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AE1EC-A668-E25C-296F-E0B111FCFBA4}"/>
              </a:ext>
            </a:extLst>
          </p:cNvPr>
          <p:cNvSpPr txBox="1">
            <a:spLocks/>
          </p:cNvSpPr>
          <p:nvPr/>
        </p:nvSpPr>
        <p:spPr>
          <a:xfrm>
            <a:off x="360000" y="1760292"/>
            <a:ext cx="11658739" cy="3368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DA9CF-1DCB-BEE6-D381-D0DFB0864511}"/>
              </a:ext>
            </a:extLst>
          </p:cNvPr>
          <p:cNvSpPr txBox="1">
            <a:spLocks/>
          </p:cNvSpPr>
          <p:nvPr/>
        </p:nvSpPr>
        <p:spPr>
          <a:xfrm>
            <a:off x="360001" y="1641025"/>
            <a:ext cx="10148974" cy="321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 dirty="0"/>
              <a:t>Heating in the compressor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When the refrigerant is compressed, not only does pressure increase – temperature rises too.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Real AC effect: This is why the gas leaving the compressor is hot before entering the condenser.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Compressing gas → temperature increases because pressure increases.</a:t>
            </a:r>
          </a:p>
        </p:txBody>
      </p:sp>
    </p:spTree>
    <p:extLst>
      <p:ext uri="{BB962C8B-B14F-4D97-AF65-F5344CB8AC3E}">
        <p14:creationId xmlns:p14="http://schemas.microsoft.com/office/powerpoint/2010/main" val="411689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92D9C-8BAB-76B2-9B18-53431FA39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488FD-A97B-FBF8-C751-8BDD02449E4B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gas laws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374DC-67E7-852B-9E49-3D333A8B75F5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>
                <a:ea typeface="+mn-lt"/>
                <a:cs typeface="+mn-lt"/>
              </a:rPr>
              <a:t>Combined Gas Law</a:t>
            </a:r>
          </a:p>
          <a:p>
            <a:r>
              <a:rPr lang="en-GB" dirty="0">
                <a:ea typeface="+mn-lt"/>
                <a:cs typeface="+mn-lt"/>
              </a:rPr>
              <a:t>•  This merges Boyle’s, Charles’s, and Gay‑Lussac’s laws</a:t>
            </a:r>
          </a:p>
          <a:p>
            <a:pPr>
              <a:spcAft>
                <a:spcPts val="0"/>
              </a:spcAft>
            </a:pPr>
            <a:r>
              <a:rPr lang="en-GB" dirty="0">
                <a:ea typeface="+mn-lt"/>
                <a:cs typeface="+mn-lt"/>
              </a:rPr>
              <a:t>				</a:t>
            </a:r>
            <a:r>
              <a:rPr lang="en-GB" u="sng" dirty="0">
                <a:ea typeface="+mn-lt"/>
                <a:cs typeface="+mn-lt"/>
              </a:rPr>
              <a:t>P</a:t>
            </a:r>
            <a:r>
              <a:rPr lang="en-GB" u="sng" baseline="-25000" dirty="0">
                <a:ea typeface="+mn-lt"/>
                <a:cs typeface="+mn-lt"/>
              </a:rPr>
              <a:t>1</a:t>
            </a:r>
            <a:r>
              <a:rPr lang="en-GB" u="sng" dirty="0">
                <a:ea typeface="+mn-lt"/>
                <a:cs typeface="+mn-lt"/>
              </a:rPr>
              <a:t>V</a:t>
            </a:r>
            <a:r>
              <a:rPr lang="en-GB" u="sng" baseline="-25000" dirty="0">
                <a:ea typeface="+mn-lt"/>
                <a:cs typeface="+mn-lt"/>
              </a:rPr>
              <a:t>1</a:t>
            </a:r>
            <a:r>
              <a:rPr lang="en-GB" dirty="0">
                <a:ea typeface="+mn-lt"/>
                <a:cs typeface="+mn-lt"/>
              </a:rPr>
              <a:t> = </a:t>
            </a:r>
            <a:r>
              <a:rPr lang="en-GB" u="sng" dirty="0">
                <a:ea typeface="+mn-lt"/>
                <a:cs typeface="+mn-lt"/>
              </a:rPr>
              <a:t>P</a:t>
            </a:r>
            <a:r>
              <a:rPr lang="en-GB" u="sng" baseline="-25000" dirty="0">
                <a:ea typeface="+mn-lt"/>
                <a:cs typeface="+mn-lt"/>
              </a:rPr>
              <a:t>2</a:t>
            </a:r>
            <a:r>
              <a:rPr lang="en-GB" u="sng" dirty="0">
                <a:ea typeface="+mn-lt"/>
                <a:cs typeface="+mn-lt"/>
              </a:rPr>
              <a:t>V</a:t>
            </a:r>
            <a:r>
              <a:rPr lang="en-GB" u="sng" baseline="-25000" dirty="0">
                <a:ea typeface="+mn-lt"/>
                <a:cs typeface="+mn-lt"/>
              </a:rPr>
              <a:t>2</a:t>
            </a:r>
            <a:r>
              <a:rPr lang="en-GB" dirty="0">
                <a:ea typeface="+mn-lt"/>
                <a:cs typeface="+mn-lt"/>
              </a:rPr>
              <a:t> </a:t>
            </a:r>
          </a:p>
          <a:p>
            <a:r>
              <a:rPr lang="en-GB" dirty="0">
                <a:ea typeface="+mn-lt"/>
                <a:cs typeface="+mn-lt"/>
              </a:rPr>
              <a:t>				 T</a:t>
            </a:r>
            <a:r>
              <a:rPr lang="en-GB" baseline="-25000" dirty="0">
                <a:ea typeface="+mn-lt"/>
                <a:cs typeface="+mn-lt"/>
              </a:rPr>
              <a:t>1</a:t>
            </a:r>
            <a:r>
              <a:rPr lang="en-GB" dirty="0">
                <a:ea typeface="+mn-lt"/>
                <a:cs typeface="+mn-lt"/>
              </a:rPr>
              <a:t>        T</a:t>
            </a:r>
            <a:r>
              <a:rPr lang="en-GB" baseline="-25000" dirty="0">
                <a:ea typeface="+mn-lt"/>
                <a:cs typeface="+mn-lt"/>
              </a:rPr>
              <a:t>2</a:t>
            </a:r>
            <a:br>
              <a:rPr lang="en-GB" baseline="-25000" dirty="0">
                <a:ea typeface="+mn-lt"/>
                <a:cs typeface="+mn-lt"/>
              </a:rPr>
            </a:br>
            <a:endParaRPr lang="en-GB" baseline="-250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​​Useful when multiple variables change.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22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01EBA-4A9A-FD11-3F04-9B6FB9414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ED4D4D-743E-0D5F-A75E-DD0F2C5C72E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Gas law – AC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A0042-67F6-F729-1EAF-1993D7E34600}"/>
              </a:ext>
            </a:extLst>
          </p:cNvPr>
          <p:cNvSpPr txBox="1">
            <a:spLocks/>
          </p:cNvSpPr>
          <p:nvPr/>
        </p:nvSpPr>
        <p:spPr>
          <a:xfrm>
            <a:off x="360000" y="1760291"/>
            <a:ext cx="11658739" cy="4693518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A4FAA-1232-2F58-40BD-BD2FBC408C0A}"/>
              </a:ext>
            </a:extLst>
          </p:cNvPr>
          <p:cNvSpPr txBox="1">
            <a:spLocks/>
          </p:cNvSpPr>
          <p:nvPr/>
        </p:nvSpPr>
        <p:spPr>
          <a:xfrm>
            <a:off x="360000" y="1641025"/>
            <a:ext cx="11658739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lang="en-GB" sz="2400" b="1" dirty="0">
                <a:solidFill>
                  <a:prstClr val="black"/>
                </a:solidFill>
              </a:rPr>
              <a:t>Operation in different outdoor temperatures</a:t>
            </a:r>
          </a:p>
          <a:p>
            <a:pPr lvl="0" defTabSz="457200">
              <a:spcBef>
                <a:spcPct val="20000"/>
              </a:spcBef>
              <a:defRPr/>
            </a:pPr>
            <a:r>
              <a:rPr lang="en-GB" sz="2400" dirty="0">
                <a:solidFill>
                  <a:prstClr val="black"/>
                </a:solidFill>
              </a:rPr>
              <a:t>When outdoor temperature changes, all three variables (P, V, T) shift together in the refrigerant cycle.</a:t>
            </a:r>
          </a:p>
          <a:p>
            <a:pPr lvl="0" defTabSz="457200">
              <a:spcBef>
                <a:spcPct val="20000"/>
              </a:spcBef>
              <a:defRPr/>
            </a:pPr>
            <a:r>
              <a:rPr lang="en-GB" sz="2400" dirty="0">
                <a:solidFill>
                  <a:prstClr val="black"/>
                </a:solidFill>
              </a:rPr>
              <a:t>Real AC effects: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On a hot day, outdoor coil temperature rises → refrigerant pressure rises → compressor works harder.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On a cold day, pressure drops → system may struggle to operate efficiently.</a:t>
            </a:r>
          </a:p>
          <a:p>
            <a:pPr lvl="0" defTabSz="457200">
              <a:spcBef>
                <a:spcPct val="20000"/>
              </a:spcBef>
              <a:defRPr/>
            </a:pPr>
            <a:r>
              <a:rPr lang="en-GB" sz="2400" dirty="0">
                <a:solidFill>
                  <a:prstClr val="black"/>
                </a:solidFill>
              </a:rPr>
              <a:t>Use this law when checking refrigerant pressures vs. temperatures.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Pressure, volume, and temperature all shift together as weather conditions change.</a:t>
            </a:r>
          </a:p>
        </p:txBody>
      </p:sp>
    </p:spTree>
    <p:extLst>
      <p:ext uri="{BB962C8B-B14F-4D97-AF65-F5344CB8AC3E}">
        <p14:creationId xmlns:p14="http://schemas.microsoft.com/office/powerpoint/2010/main" val="165514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DEC50-3A19-DC82-125A-9040ECE27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D99920-3FC2-F31D-8BDD-A89D3CD845D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gas laws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9D7A2-EC90-50F2-B3B8-45645F250609}"/>
              </a:ext>
            </a:extLst>
          </p:cNvPr>
          <p:cNvSpPr txBox="1">
            <a:spLocks/>
          </p:cNvSpPr>
          <p:nvPr/>
        </p:nvSpPr>
        <p:spPr>
          <a:xfrm>
            <a:off x="360000" y="1853056"/>
            <a:ext cx="10838087" cy="2553776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>
                <a:ea typeface="+mn-lt"/>
                <a:cs typeface="+mn-lt"/>
              </a:rPr>
              <a:t>Avogadro’s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Relationship: Volume ↔ Amount of gas</a:t>
            </a:r>
          </a:p>
          <a:p>
            <a:r>
              <a:rPr lang="en-GB" dirty="0">
                <a:ea typeface="+mn-lt"/>
                <a:cs typeface="+mn-lt"/>
              </a:rPr>
              <a:t>Law: At constant temperature and pressure, volume is directly proportional to moles of gas.</a:t>
            </a:r>
          </a:p>
          <a:p>
            <a:r>
              <a:rPr lang="en-GB" dirty="0">
                <a:ea typeface="+mn-lt"/>
                <a:cs typeface="+mn-lt"/>
              </a:rPr>
              <a:t>				</a:t>
            </a:r>
            <a:r>
              <a:rPr lang="en-GB" u="sng" dirty="0">
                <a:ea typeface="+mn-lt"/>
                <a:cs typeface="+mn-lt"/>
              </a:rPr>
              <a:t>V</a:t>
            </a:r>
            <a:r>
              <a:rPr lang="en-GB" u="sng" baseline="-25000" dirty="0">
                <a:ea typeface="+mn-lt"/>
                <a:cs typeface="+mn-lt"/>
              </a:rPr>
              <a:t>1</a:t>
            </a:r>
            <a:r>
              <a:rPr lang="en-GB" dirty="0">
                <a:ea typeface="+mn-lt"/>
                <a:cs typeface="+mn-lt"/>
              </a:rPr>
              <a:t> = </a:t>
            </a:r>
            <a:r>
              <a:rPr lang="en-GB" u="sng" dirty="0">
                <a:ea typeface="+mn-lt"/>
                <a:cs typeface="+mn-lt"/>
              </a:rPr>
              <a:t>V</a:t>
            </a:r>
            <a:r>
              <a:rPr lang="en-GB" u="sng" baseline="-25000" dirty="0">
                <a:ea typeface="+mn-lt"/>
                <a:cs typeface="+mn-lt"/>
              </a:rPr>
              <a:t>2</a:t>
            </a:r>
            <a:r>
              <a:rPr lang="en-GB" dirty="0">
                <a:ea typeface="+mn-lt"/>
                <a:cs typeface="+mn-lt"/>
              </a:rPr>
              <a:t>​​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				n</a:t>
            </a:r>
            <a:r>
              <a:rPr lang="en-GB" baseline="-25000" dirty="0">
                <a:ea typeface="+mn-lt"/>
                <a:cs typeface="+mn-lt"/>
              </a:rPr>
              <a:t>1</a:t>
            </a:r>
            <a:r>
              <a:rPr lang="en-GB" dirty="0">
                <a:ea typeface="+mn-lt"/>
                <a:cs typeface="+mn-lt"/>
              </a:rPr>
              <a:t>     n</a:t>
            </a:r>
            <a:r>
              <a:rPr lang="en-GB" baseline="-25000" dirty="0">
                <a:ea typeface="+mn-lt"/>
                <a:cs typeface="+mn-lt"/>
              </a:rPr>
              <a:t>2</a:t>
            </a: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Meaning: More gas particles = larger volume.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95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6EFF4-3FF1-49B4-81BF-614BE2E5D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4FA126-A59A-7E51-4320-1327E433413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Avogadro’s Law – AC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9BC8A-EF3B-7E4F-CDBE-BB4418E8AE22}"/>
              </a:ext>
            </a:extLst>
          </p:cNvPr>
          <p:cNvSpPr txBox="1">
            <a:spLocks/>
          </p:cNvSpPr>
          <p:nvPr/>
        </p:nvSpPr>
        <p:spPr>
          <a:xfrm>
            <a:off x="360000" y="1618331"/>
            <a:ext cx="11076625" cy="2553776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b="1" dirty="0">
                <a:ea typeface="+mn-lt"/>
                <a:cs typeface="+mn-lt"/>
              </a:rPr>
              <a:t>Refrigerant charge levels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ea typeface="+mn-lt"/>
                <a:cs typeface="+mn-lt"/>
              </a:rPr>
              <a:t>If an AC is undercharged (not enough refrigerant), there are fewer gas molecules.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ea typeface="+mn-lt"/>
                <a:cs typeface="+mn-lt"/>
              </a:rPr>
              <a:t>Fewer moles (n ↓) → smaller gas volume circulating (V ↓).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ea typeface="+mn-lt"/>
                <a:cs typeface="+mn-lt"/>
              </a:rPr>
              <a:t>Real AC effect: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poor cooling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low suction pressure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evaporator coil may freeze.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ea typeface="+mn-lt"/>
                <a:cs typeface="+mn-lt"/>
              </a:rPr>
              <a:t>If you add more refrigerant, more moles (n ↑) → larger volume (V ↑), improving cooling – up to the correct charge.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>
                <a:ea typeface="+mn-lt"/>
                <a:cs typeface="+mn-lt"/>
              </a:rPr>
              <a:t>More refrigerant → more cooling capacity.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84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3E3A9-6CA7-8A21-4B6E-80B05D98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A6E0DE-83A9-7637-8615-B64B3B90220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gas laws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D72AE-04BF-9E6D-AF56-A5B3C5328DB2}"/>
              </a:ext>
            </a:extLst>
          </p:cNvPr>
          <p:cNvSpPr txBox="1">
            <a:spLocks/>
          </p:cNvSpPr>
          <p:nvPr/>
        </p:nvSpPr>
        <p:spPr>
          <a:xfrm>
            <a:off x="360000" y="1760292"/>
            <a:ext cx="11658739" cy="3885134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72E33-E994-F899-16F0-59DD70A4F4E0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ea typeface="+mn-lt"/>
                <a:cs typeface="+mn-lt"/>
              </a:rPr>
              <a:t>Ideal Gas Law</a:t>
            </a:r>
          </a:p>
          <a:p>
            <a:endParaRPr lang="en-GB" sz="2400"/>
          </a:p>
          <a:p>
            <a:r>
              <a:rPr lang="en-GB" sz="2400"/>
              <a:t>Brings everything together:</a:t>
            </a:r>
          </a:p>
          <a:p>
            <a:r>
              <a:rPr lang="en-GB" sz="2400"/>
              <a:t>							PV = </a:t>
            </a:r>
            <a:r>
              <a:rPr lang="en-GB" sz="2400" err="1"/>
              <a:t>nRT</a:t>
            </a:r>
            <a:endParaRPr lang="en-GB" sz="2400"/>
          </a:p>
          <a:p>
            <a:r>
              <a:rPr lang="en-GB" sz="2400"/>
              <a:t>Where:</a:t>
            </a:r>
          </a:p>
          <a:p>
            <a:r>
              <a:rPr lang="en-GB" sz="2400"/>
              <a:t>P = pressure</a:t>
            </a:r>
          </a:p>
          <a:p>
            <a:r>
              <a:rPr lang="en-GB" sz="2400"/>
              <a:t>V = volume</a:t>
            </a:r>
          </a:p>
          <a:p>
            <a:r>
              <a:rPr lang="en-GB" sz="2400"/>
              <a:t>n = number of moles</a:t>
            </a:r>
          </a:p>
          <a:p>
            <a:r>
              <a:rPr lang="en-GB" sz="2400"/>
              <a:t>R = gas constant</a:t>
            </a:r>
          </a:p>
          <a:p>
            <a:r>
              <a:rPr lang="en-GB" sz="2400"/>
              <a:t>T = temperature (Kelvin)</a:t>
            </a:r>
          </a:p>
        </p:txBody>
      </p:sp>
    </p:spTree>
    <p:extLst>
      <p:ext uri="{BB962C8B-B14F-4D97-AF65-F5344CB8AC3E}">
        <p14:creationId xmlns:p14="http://schemas.microsoft.com/office/powerpoint/2010/main" val="395738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A814A-3F3F-98E4-33CB-D08F4821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E4DC27-2D19-9BE3-16EB-46AAAD0759B6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37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 – AC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C1DD8-4ED1-A549-7C31-E675141F2AD2}"/>
              </a:ext>
            </a:extLst>
          </p:cNvPr>
          <p:cNvSpPr txBox="1"/>
          <p:nvPr/>
        </p:nvSpPr>
        <p:spPr>
          <a:xfrm>
            <a:off x="361122" y="1618331"/>
            <a:ext cx="10916478" cy="4262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b="1" dirty="0"/>
              <a:t>Diagnosing system performance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Use the ideal gas law indirectly when interpreting: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suction and discharge pressures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refrigerant temperatures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superheat and subcooling.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Every measurement in an AC system reflects relationships in the ideal gas law.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Real AC effect: It helps determine whether the system has the correct refrigerant charge and is functioning efficiently.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 whole refrigeration cycle depends on the ideal gas law.</a:t>
            </a:r>
          </a:p>
        </p:txBody>
      </p:sp>
    </p:spTree>
    <p:extLst>
      <p:ext uri="{BB962C8B-B14F-4D97-AF65-F5344CB8AC3E}">
        <p14:creationId xmlns:p14="http://schemas.microsoft.com/office/powerpoint/2010/main" val="755990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CF989-308A-D650-EF97-21C9C9FEA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ED419F-694D-8D84-394F-B9FA73EED97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cycle showing each gas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C464B-D0E9-ADB2-304B-18DF27B4C969}"/>
              </a:ext>
            </a:extLst>
          </p:cNvPr>
          <p:cNvSpPr txBox="1">
            <a:spLocks/>
          </p:cNvSpPr>
          <p:nvPr/>
        </p:nvSpPr>
        <p:spPr>
          <a:xfrm>
            <a:off x="360000" y="1760292"/>
            <a:ext cx="11658739" cy="3885134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675F2D71-5831-C278-F566-9ED58590C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176" y="1760292"/>
            <a:ext cx="6103271" cy="406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9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4C4AE-6CB4-1CC5-5625-215032BA0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8D13A0-29CA-9F1E-8641-2EBC1C18A3D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gas laws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1A63B-1805-1ACA-69A9-80FC23DC1FEE}"/>
              </a:ext>
            </a:extLst>
          </p:cNvPr>
          <p:cNvSpPr txBox="1">
            <a:spLocks/>
          </p:cNvSpPr>
          <p:nvPr/>
        </p:nvSpPr>
        <p:spPr>
          <a:xfrm>
            <a:off x="360000" y="1680781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Dalton’s Law</a:t>
            </a:r>
          </a:p>
          <a:p>
            <a:r>
              <a:rPr lang="en-GB" dirty="0"/>
              <a:t>The total pressure of a mixture of gases is equal to the sum of the pressures each gas would exert if it were alone in the container.</a:t>
            </a:r>
          </a:p>
          <a:p>
            <a:pPr>
              <a:spcAft>
                <a:spcPts val="0"/>
              </a:spcAft>
            </a:pPr>
            <a:r>
              <a:rPr lang="en-GB" dirty="0"/>
              <a:t>In symbols: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GB" dirty="0"/>
              <a:t>				P</a:t>
            </a:r>
            <a:r>
              <a:rPr lang="en-GB" baseline="-25000" dirty="0"/>
              <a:t>total</a:t>
            </a:r>
            <a:r>
              <a:rPr lang="en-GB" dirty="0"/>
              <a:t>=P</a:t>
            </a:r>
            <a:r>
              <a:rPr lang="en-GB" baseline="-25000" dirty="0"/>
              <a:t>1</a:t>
            </a:r>
            <a:r>
              <a:rPr lang="en-GB" dirty="0"/>
              <a:t>+P</a:t>
            </a:r>
            <a:r>
              <a:rPr lang="en-GB" baseline="-25000" dirty="0"/>
              <a:t>2</a:t>
            </a:r>
            <a:r>
              <a:rPr lang="en-GB" dirty="0"/>
              <a:t>+P</a:t>
            </a:r>
            <a:r>
              <a:rPr lang="en-GB" baseline="-25000" dirty="0"/>
              <a:t>3</a:t>
            </a:r>
            <a:r>
              <a:rPr lang="en-GB" dirty="0"/>
              <a:t>+…</a:t>
            </a:r>
            <a:br>
              <a:rPr lang="en-GB" dirty="0"/>
            </a:br>
            <a:r>
              <a:rPr lang="en-GB" dirty="0"/>
              <a:t>Where each </a:t>
            </a:r>
            <a:r>
              <a:rPr lang="en-GB" dirty="0" err="1"/>
              <a:t>P</a:t>
            </a:r>
            <a:r>
              <a:rPr lang="en-GB" baseline="-25000" dirty="0" err="1"/>
              <a:t>n</a:t>
            </a:r>
            <a:r>
              <a:rPr lang="en-GB" dirty="0"/>
              <a:t>​ is the partial pressure of one gas in the mixture.</a:t>
            </a:r>
          </a:p>
          <a:p>
            <a:r>
              <a:rPr lang="en-GB" dirty="0"/>
              <a:t>A partial pressure is the pressure a single gas would exert on its own, even if it’s mixed with other gases.</a:t>
            </a:r>
            <a:br>
              <a:rPr lang="en-GB" dirty="0"/>
            </a:br>
            <a:r>
              <a:rPr lang="en-GB" dirty="0"/>
              <a:t>Think of each gas as acting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123929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988719E-6945-9A1B-B6CF-DBCA406C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1E75B0-4842-7F3F-C7B3-18D0BBDA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Dalton’s Law – AC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1A674-E12E-1A41-9646-1EBFD42B0554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426212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dirty="0"/>
              <a:t>Moist air entering an evaporator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Suppose room air pressure is 101 kPa, made of: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Dry air: 98 kPa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Water vapour: 3 kPa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Total air pressure: P</a:t>
            </a:r>
            <a:r>
              <a:rPr lang="en-GB" baseline="-25000" dirty="0"/>
              <a:t>total</a:t>
            </a:r>
            <a:r>
              <a:rPr lang="en-GB" dirty="0"/>
              <a:t>= 98+3 = 101 kPa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If the coil cools the air and removes some moisture, the water vapour partial pressure might drop to 1.5 kPa.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New total pressure: </a:t>
            </a:r>
            <a:r>
              <a:rPr lang="en-GB" dirty="0" err="1"/>
              <a:t>P</a:t>
            </a:r>
            <a:r>
              <a:rPr lang="en-GB" baseline="-25000" dirty="0" err="1"/>
              <a:t>new</a:t>
            </a:r>
            <a:r>
              <a:rPr lang="en-GB" dirty="0"/>
              <a:t>= 98+1.5 = 99.5 kPa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Air becomes drier, which increases comfort.</a:t>
            </a:r>
          </a:p>
        </p:txBody>
      </p:sp>
    </p:spTree>
    <p:extLst>
      <p:ext uri="{BB962C8B-B14F-4D97-AF65-F5344CB8AC3E}">
        <p14:creationId xmlns:p14="http://schemas.microsoft.com/office/powerpoint/2010/main" val="230327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D46F-8CD0-B5ED-A7FC-600A62FA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2F292-81E7-34FC-A0FB-CEFAF614B04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Enginuity" pitchFamily="2" charset="-128"/>
                <a:ea typeface="Enginuity" pitchFamily="2" charset="-128"/>
                <a:cs typeface="+mj-cs"/>
              </a:defRPr>
            </a:lvl1pPr>
          </a:lstStyle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3C3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F37B8-0138-0DD3-F2FE-EBAF279079A1}"/>
              </a:ext>
            </a:extLst>
          </p:cNvPr>
          <p:cNvSpPr/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rPr>
              <a:t>By the end of this session, you should be able to: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Understand</a:t>
            </a:r>
            <a:r>
              <a:rPr lang="en-GB" sz="2400" dirty="0"/>
              <a:t> and </a:t>
            </a:r>
            <a:r>
              <a:rPr lang="en-GB" sz="2400" b="1" dirty="0"/>
              <a:t>apply</a:t>
            </a:r>
            <a:r>
              <a:rPr lang="en-GB" sz="2400" dirty="0"/>
              <a:t> the ideal gas laws.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Understand</a:t>
            </a:r>
            <a:r>
              <a:rPr lang="en-GB" sz="2400" dirty="0"/>
              <a:t> the units of pressure.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Use</a:t>
            </a:r>
            <a:r>
              <a:rPr lang="en-GB" sz="2400" dirty="0"/>
              <a:t> pressure scales.</a:t>
            </a:r>
          </a:p>
        </p:txBody>
      </p:sp>
    </p:spTree>
    <p:extLst>
      <p:ext uri="{BB962C8B-B14F-4D97-AF65-F5344CB8AC3E}">
        <p14:creationId xmlns:p14="http://schemas.microsoft.com/office/powerpoint/2010/main" val="150571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24596-EC7B-E381-8888-F989C075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0F0D6-9D3A-68F3-A274-6E916DE05DB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A6058-7700-99ED-36AE-F2715D92342F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dirty="0"/>
              <a:t>1. In the compressor, the refrigerant gas is squeezed into a smaller space. </a:t>
            </a:r>
          </a:p>
          <a:p>
            <a:r>
              <a:rPr lang="en-GB" dirty="0"/>
              <a:t>Which gas law best describes the resulting increase in pressure?</a:t>
            </a:r>
          </a:p>
          <a:p>
            <a:pPr marL="514350" indent="-514350">
              <a:buAutoNum type="alphaLcParenR"/>
            </a:pPr>
            <a:r>
              <a:rPr lang="en-GB" dirty="0"/>
              <a:t>Charles’s Law</a:t>
            </a:r>
          </a:p>
          <a:p>
            <a:pPr marL="514350" indent="-514350">
              <a:buAutoNum type="alphaLcParenR"/>
            </a:pPr>
            <a:r>
              <a:rPr lang="en-GB" dirty="0"/>
              <a:t>Boyle’s Law</a:t>
            </a:r>
          </a:p>
          <a:p>
            <a:pPr marL="514350" indent="-514350">
              <a:buAutoNum type="alphaLcParenR"/>
            </a:pPr>
            <a:r>
              <a:rPr lang="en-GB" dirty="0"/>
              <a:t>Avogadro’s Law</a:t>
            </a:r>
          </a:p>
          <a:p>
            <a:pPr marL="514350" indent="-514350">
              <a:buAutoNum type="alphaLcParenR"/>
            </a:pPr>
            <a:r>
              <a:rPr lang="en-GB" dirty="0"/>
              <a:t>Ideal Gas Law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  <a:buAutoNum type="arabicPeriod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09C15-52DF-B161-5ACE-4BDBBFB48E9C}"/>
              </a:ext>
            </a:extLst>
          </p:cNvPr>
          <p:cNvSpPr txBox="1"/>
          <p:nvPr/>
        </p:nvSpPr>
        <p:spPr>
          <a:xfrm>
            <a:off x="3253154" y="3420269"/>
            <a:ext cx="451338" cy="5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dirty="0">
                <a:sym typeface="Symbol" panose="05050102010706020507" pitchFamily="18" charset="2"/>
              </a:rPr>
              <a:t>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128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1B9AA-3EBA-2228-8F38-D90958F1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9DD79E-6EFB-FDE0-A55B-02ED0BF407A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97FE2-AC02-6A93-C7CD-3E05BD29F6E3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31754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dirty="0"/>
              <a:t>2. When refrigerant expands in the expansion valve, its temperature drops.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dirty="0"/>
              <a:t>Which law explains this?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lphaLcParenR"/>
            </a:pPr>
            <a:r>
              <a:rPr lang="en-GB" sz="2400" dirty="0"/>
              <a:t>Gay‑Lussac’s Law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lphaLcParenR"/>
            </a:pPr>
            <a:r>
              <a:rPr lang="en-GB" sz="2400" dirty="0"/>
              <a:t>Boyle’s Law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lphaLcParenR"/>
            </a:pPr>
            <a:r>
              <a:rPr lang="en-GB" sz="2400" dirty="0"/>
              <a:t>Charles’s Law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lphaLcParenR"/>
            </a:pPr>
            <a:r>
              <a:rPr lang="en-GB" sz="2400" dirty="0"/>
              <a:t>Avogadro’s Law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8361E-2304-2D7B-C5F8-F4A97E7BF74D}"/>
              </a:ext>
            </a:extLst>
          </p:cNvPr>
          <p:cNvSpPr txBox="1"/>
          <p:nvPr/>
        </p:nvSpPr>
        <p:spPr>
          <a:xfrm>
            <a:off x="3253154" y="3947807"/>
            <a:ext cx="451338" cy="5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dirty="0">
                <a:sym typeface="Symbol" panose="05050102010706020507" pitchFamily="18" charset="2"/>
              </a:rPr>
              <a:t>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743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2F3D-6342-596E-E3E8-479EC69F4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D99309-59BD-B500-4773-D6D609E3958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767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69F72-45AC-04C0-1D94-8DD9BA71CC04}"/>
              </a:ext>
            </a:extLst>
          </p:cNvPr>
          <p:cNvSpPr txBox="1"/>
          <p:nvPr/>
        </p:nvSpPr>
        <p:spPr>
          <a:xfrm>
            <a:off x="374374" y="1654942"/>
            <a:ext cx="6129130" cy="3118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/>
              <a:t>3. Which part of the AC system becomes hot due to an increase in pressure?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lphaLcParenR"/>
            </a:pPr>
            <a:r>
              <a:rPr lang="en-GB"/>
              <a:t>Evaporator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lphaLcParenR"/>
            </a:pPr>
            <a:r>
              <a:rPr lang="en-GB"/>
              <a:t>Condenser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lphaLcParenR"/>
            </a:pPr>
            <a:r>
              <a:rPr lang="en-GB"/>
              <a:t>Compressor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lphaLcParenR"/>
            </a:pPr>
            <a:r>
              <a:rPr lang="en-GB"/>
              <a:t>Expansion valve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AFD23C-76D7-58AD-E655-9F547FFE807C}"/>
              </a:ext>
            </a:extLst>
          </p:cNvPr>
          <p:cNvSpPr txBox="1"/>
          <p:nvPr/>
        </p:nvSpPr>
        <p:spPr>
          <a:xfrm>
            <a:off x="3213270" y="3725069"/>
            <a:ext cx="451338" cy="5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dirty="0">
                <a:sym typeface="Symbol" panose="05050102010706020507" pitchFamily="18" charset="2"/>
              </a:rPr>
              <a:t>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441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CBDFA-3D8A-0C0D-DC21-1B9A91DFC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AF424E-367A-DB95-6AC5-389EC05D7AA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94490-CA26-6A2D-885A-CFA0AB393912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0811583" cy="30215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dirty="0"/>
              <a:t>4. If water vapour increases in moist air, Dalton’s Law says the total pressure will: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lphaLcParenR"/>
            </a:pPr>
            <a:r>
              <a:rPr lang="en-GB" sz="2400" dirty="0"/>
              <a:t>Decrease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lphaLcParenR"/>
            </a:pPr>
            <a:r>
              <a:rPr lang="en-GB" sz="2400" dirty="0"/>
              <a:t>Stay the same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lphaLcParenR"/>
            </a:pPr>
            <a:r>
              <a:rPr lang="en-GB" sz="2400" dirty="0"/>
              <a:t>Increase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lphaLcParenR"/>
            </a:pPr>
            <a:r>
              <a:rPr lang="en-GB" sz="2400" dirty="0"/>
              <a:t>Drop to zero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C07B4D-DB22-77DB-1183-EC8C5EF0E1FD}"/>
              </a:ext>
            </a:extLst>
          </p:cNvPr>
          <p:cNvSpPr txBox="1"/>
          <p:nvPr/>
        </p:nvSpPr>
        <p:spPr>
          <a:xfrm>
            <a:off x="2924908" y="3842300"/>
            <a:ext cx="451338" cy="5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dirty="0">
                <a:sym typeface="Symbol" panose="05050102010706020507" pitchFamily="18" charset="2"/>
              </a:rPr>
              <a:t>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612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74CC-4357-6364-DD9B-370616093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261E3A-DE83-EF6F-8BC5-9145585677FB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of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B9AE4-D968-58DD-7873-0DAB98CB5436}"/>
              </a:ext>
            </a:extLst>
          </p:cNvPr>
          <p:cNvSpPr txBox="1">
            <a:spLocks/>
          </p:cNvSpPr>
          <p:nvPr/>
        </p:nvSpPr>
        <p:spPr>
          <a:xfrm>
            <a:off x="360001" y="1800049"/>
            <a:ext cx="9565878" cy="18243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>
                <a:ea typeface="+mn-lt"/>
                <a:cs typeface="+mn-lt"/>
              </a:rPr>
              <a:t>The common units of pressure used in HVAC are: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• Pascal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• bar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• millimetres of Hg </a:t>
            </a:r>
          </a:p>
        </p:txBody>
      </p:sp>
    </p:spTree>
    <p:extLst>
      <p:ext uri="{BB962C8B-B14F-4D97-AF65-F5344CB8AC3E}">
        <p14:creationId xmlns:p14="http://schemas.microsoft.com/office/powerpoint/2010/main" val="3931073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9FFE3-0634-4C29-0F7F-5CDFCC373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4781A1-7164-D8A7-6C93-6F860F10161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of pressure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45B07-012E-5343-516D-9D0AA1ACF9BB}"/>
              </a:ext>
            </a:extLst>
          </p:cNvPr>
          <p:cNvSpPr txBox="1">
            <a:spLocks/>
          </p:cNvSpPr>
          <p:nvPr/>
        </p:nvSpPr>
        <p:spPr>
          <a:xfrm>
            <a:off x="360001" y="1800049"/>
            <a:ext cx="9817670" cy="31970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>
                <a:ea typeface="+mn-lt"/>
                <a:cs typeface="+mn-lt"/>
              </a:rPr>
              <a:t>The Pascal (Pa) is the SI unit of pressure.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>
                <a:ea typeface="+mn-lt"/>
                <a:cs typeface="+mn-lt"/>
              </a:rPr>
              <a:t>It is defined as: 1 Pa = 1 N/m</a:t>
            </a:r>
            <a:r>
              <a:rPr lang="en-GB" sz="2400" baseline="30000">
                <a:ea typeface="+mn-lt"/>
                <a:cs typeface="+mn-lt"/>
              </a:rPr>
              <a:t>2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>
                <a:ea typeface="+mn-lt"/>
                <a:cs typeface="+mn-lt"/>
              </a:rPr>
              <a:t>​This means that 1 Pascal is the pressure created when a force of one newton is applied uniformly over an area of one square metre.</a:t>
            </a:r>
          </a:p>
          <a:p>
            <a:r>
              <a:rPr lang="en-GB" sz="2400"/>
              <a:t>Pressure is: P = </a:t>
            </a:r>
            <a:r>
              <a:rPr lang="en-GB" sz="2400" u="sng"/>
              <a:t>F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 			     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​So the Pascal measures how much force is acting on each unit of area.</a:t>
            </a:r>
          </a:p>
        </p:txBody>
      </p:sp>
    </p:spTree>
    <p:extLst>
      <p:ext uri="{BB962C8B-B14F-4D97-AF65-F5344CB8AC3E}">
        <p14:creationId xmlns:p14="http://schemas.microsoft.com/office/powerpoint/2010/main" val="3097994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F234-F12D-9CFA-B746-2238537D4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16D326-DD89-E491-3B14-87D145DCCD77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– pressure in Pascals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953D1-FC17-1167-01EF-27BDF53EA81D}"/>
              </a:ext>
            </a:extLst>
          </p:cNvPr>
          <p:cNvSpPr txBox="1">
            <a:spLocks/>
          </p:cNvSpPr>
          <p:nvPr/>
        </p:nvSpPr>
        <p:spPr>
          <a:xfrm>
            <a:off x="360000" y="1620000"/>
            <a:ext cx="9751409" cy="44373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400" b="1" dirty="0"/>
              <a:t>Everyday examples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Atmospheric pressure = 101,325 Pa (about 101 kPa)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Car tyre pressure ≈ 220,000 Pa (220 kPa)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A fingertip pressing lightly = 5,000–10,000 Pa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b="1" dirty="0"/>
              <a:t>Air conditioning pressures </a:t>
            </a:r>
            <a:r>
              <a:rPr lang="en-GB" sz="2400" dirty="0"/>
              <a:t>are usually much larger, so we use: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kPa (kilopascal) = 1,000 Pa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MPa (megapascal) = 1,000,000 Pa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bar (1 bar = 100,000 Pa)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psi (pounds per square inch — common in gauges)</a:t>
            </a:r>
          </a:p>
          <a:p>
            <a:pPr>
              <a:lnSpc>
                <a:spcPct val="110000"/>
              </a:lnSpc>
            </a:pPr>
            <a:r>
              <a:rPr lang="en-GB" sz="2400" b="1" dirty="0"/>
              <a:t>Example: </a:t>
            </a:r>
            <a:r>
              <a:rPr lang="en-GB" sz="2400" dirty="0"/>
              <a:t>A low‑side pressure of 60 psi ≈ 414 kPa.</a:t>
            </a:r>
          </a:p>
        </p:txBody>
      </p:sp>
    </p:spTree>
    <p:extLst>
      <p:ext uri="{BB962C8B-B14F-4D97-AF65-F5344CB8AC3E}">
        <p14:creationId xmlns:p14="http://schemas.microsoft.com/office/powerpoint/2010/main" val="2031401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5362C-501C-77EE-6248-5FA3DF058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53EAB9-0AE3-AA5D-B893-F9B24C6A10C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of pressure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2F182-AC71-62B9-AFF6-5886F2AE9DB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116383" cy="416344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ea typeface="+mn-lt"/>
                <a:cs typeface="+mn-lt"/>
              </a:rPr>
              <a:t>The bar is a metric unit of pressure defined as: 							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ea typeface="+mn-lt"/>
                <a:cs typeface="+mn-lt"/>
              </a:rPr>
              <a:t>1 bar = 100,000 Pa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ea typeface="+mn-lt"/>
                <a:cs typeface="+mn-lt"/>
              </a:rPr>
              <a:t>​This makes the bar very close to standard atmospheric pressure, which is: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ea typeface="+mn-lt"/>
                <a:cs typeface="+mn-lt"/>
              </a:rPr>
              <a:t>			1 atm = 101,325 Pa = 1.01325 bar</a:t>
            </a:r>
            <a:br>
              <a:rPr lang="en-GB" sz="2400" dirty="0">
                <a:ea typeface="+mn-lt"/>
                <a:cs typeface="+mn-lt"/>
              </a:rPr>
            </a:br>
            <a:endParaRPr lang="en-GB" sz="24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The bar is easy to work with because: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is a round, simple number (100,000 Pa)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is close to natural atmospheric pressure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avoids large numbers like 101,325 Pa.</a:t>
            </a:r>
          </a:p>
        </p:txBody>
      </p:sp>
    </p:spTree>
    <p:extLst>
      <p:ext uri="{BB962C8B-B14F-4D97-AF65-F5344CB8AC3E}">
        <p14:creationId xmlns:p14="http://schemas.microsoft.com/office/powerpoint/2010/main" val="889795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65FB8-2E67-55D4-6AEB-4FB662532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3CCA5E-F2ED-C508-AC68-C82289AA480D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pressure in bar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741F1-9375-D86E-117F-387B15D2BF5E}"/>
              </a:ext>
            </a:extLst>
          </p:cNvPr>
          <p:cNvSpPr txBox="1"/>
          <p:nvPr/>
        </p:nvSpPr>
        <p:spPr>
          <a:xfrm>
            <a:off x="347869" y="1620000"/>
            <a:ext cx="11181522" cy="3701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In HVAC and refrigeration, pressures are often expressed in bar or bar(g).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Two common forms: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1. bar(a) — bar absolute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Measured relative to a perfect vacuum.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2. bar(g) — bar gauge</a:t>
            </a:r>
            <a:br>
              <a:rPr lang="en-GB" dirty="0"/>
            </a:br>
            <a:r>
              <a:rPr lang="en-GB" dirty="0"/>
              <a:t>Measured relative to atmospheric pressure.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b="1"/>
              <a:t>Example:</a:t>
            </a:r>
            <a:r>
              <a:rPr lang="en-GB"/>
              <a:t> If a gauge reads 2 bar(g), the absolute pressure is:</a:t>
            </a:r>
            <a:r>
              <a:rPr lang="en-GB" dirty="0"/>
              <a:t>  </a:t>
            </a:r>
            <a:r>
              <a:rPr lang="en-GB"/>
              <a:t>2 bar(g)+1 bar(atmospheric)=3 bar(a).</a:t>
            </a:r>
          </a:p>
        </p:txBody>
      </p:sp>
    </p:spTree>
    <p:extLst>
      <p:ext uri="{BB962C8B-B14F-4D97-AF65-F5344CB8AC3E}">
        <p14:creationId xmlns:p14="http://schemas.microsoft.com/office/powerpoint/2010/main" val="3370197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07307-ED17-E95C-3C1F-B27804710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49423-9F35-58D8-AFE0-254270BB6C3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of pressure - millimetres of Hg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C5945-D2AE-EC98-D543-B41275C2CF37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0254991" cy="24829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>
                <a:ea typeface="+mn-lt"/>
                <a:cs typeface="+mn-lt"/>
              </a:rPr>
              <a:t>A traditional unit of pressure based on the height of a column of mercury supported by atmospheric pressure in a barometer.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>
                <a:ea typeface="+mn-lt"/>
                <a:cs typeface="+mn-lt"/>
              </a:rPr>
              <a:t>					1 mmHg ≈ 133.322 Pa</a:t>
            </a:r>
            <a:br>
              <a:rPr lang="en-GB" sz="2400">
                <a:ea typeface="+mn-lt"/>
                <a:cs typeface="+mn-lt"/>
              </a:rPr>
            </a:br>
            <a:r>
              <a:rPr lang="en-GB" sz="2400">
                <a:ea typeface="+mn-lt"/>
                <a:cs typeface="+mn-lt"/>
              </a:rPr>
              <a:t>​</a:t>
            </a:r>
            <a:br>
              <a:rPr lang="en-GB" sz="2400">
                <a:ea typeface="+mn-lt"/>
                <a:cs typeface="+mn-lt"/>
              </a:rPr>
            </a:br>
            <a:r>
              <a:rPr lang="en-GB" sz="2400">
                <a:ea typeface="+mn-lt"/>
                <a:cs typeface="+mn-lt"/>
              </a:rPr>
              <a:t>This means that if atmospheric pressure can support a 1‑mm‑high column of mercury, the pressure at the base is 1 mmHg</a:t>
            </a:r>
          </a:p>
        </p:txBody>
      </p:sp>
    </p:spTree>
    <p:extLst>
      <p:ext uri="{BB962C8B-B14F-4D97-AF65-F5344CB8AC3E}">
        <p14:creationId xmlns:p14="http://schemas.microsoft.com/office/powerpoint/2010/main" val="134108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3" defTabSz="914400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Starter: What do you already know?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7D58-0AED-D289-8943-AAA941241C8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8392C-17A7-1E9B-0C50-809D9EA70093}"/>
              </a:ext>
            </a:extLst>
          </p:cNvPr>
          <p:cNvSpPr txBox="1"/>
          <p:nvPr/>
        </p:nvSpPr>
        <p:spPr>
          <a:xfrm>
            <a:off x="360000" y="1768767"/>
            <a:ext cx="10380824" cy="342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Discuss in small groups: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Why does an air conditioner need a refrigerant gas, and what role does this gas play in cooling a room?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Describe the role of the refrigerant and what it does in the: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evaporator (inside)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compressor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condenser (outside).</a:t>
            </a:r>
          </a:p>
        </p:txBody>
      </p:sp>
    </p:spTree>
    <p:extLst>
      <p:ext uri="{BB962C8B-B14F-4D97-AF65-F5344CB8AC3E}">
        <p14:creationId xmlns:p14="http://schemas.microsoft.com/office/powerpoint/2010/main" val="963223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D03C-3A19-E4C1-A8DF-1DE728D7C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34BB-4926-EBB0-E995-FB06F9D4E367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pressure in millimetres of Hg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E4D1F-D7B6-39AB-7985-4D7EDD5FEC20}"/>
              </a:ext>
            </a:extLst>
          </p:cNvPr>
          <p:cNvSpPr txBox="1">
            <a:spLocks/>
          </p:cNvSpPr>
          <p:nvPr/>
        </p:nvSpPr>
        <p:spPr>
          <a:xfrm>
            <a:off x="360001" y="1800049"/>
            <a:ext cx="10380824" cy="26368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In HVAC, mmHg is most relevant in vacuum measurement during system evacuation.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/>
              <a:t>A deep vacuum may be measured in mmHg below atmospheric pressure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/>
              <a:t>Full atmospheric pressure = 760 mmHg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/>
              <a:t>A good AC system evacuation aims for near zero mmHg absolute, or equivalently 500 microns (0.5 mmHg)</a:t>
            </a:r>
          </a:p>
        </p:txBody>
      </p:sp>
    </p:spTree>
    <p:extLst>
      <p:ext uri="{BB962C8B-B14F-4D97-AF65-F5344CB8AC3E}">
        <p14:creationId xmlns:p14="http://schemas.microsoft.com/office/powerpoint/2010/main" val="621518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89317-0699-6A44-5C20-A84895520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B2ED4F-17A1-068D-CAEE-D4E06900C73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of pressure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AE09-2E82-A104-2903-701D186FB1B9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39767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The torr is a unit of pressure defined as: </a:t>
            </a:r>
            <a:br>
              <a:rPr lang="en-GB" sz="2400" dirty="0"/>
            </a:br>
            <a:r>
              <a:rPr lang="en-GB" sz="2400" dirty="0"/>
              <a:t>					1 torr = 1760 atm</a:t>
            </a:r>
          </a:p>
          <a:p>
            <a:r>
              <a:rPr lang="en-GB" sz="2400" dirty="0"/>
              <a:t>​This is based on the traditional definition of atmospheric pressure: </a:t>
            </a:r>
            <a:br>
              <a:rPr lang="en-GB" sz="2400" dirty="0"/>
            </a:br>
            <a:r>
              <a:rPr lang="en-GB" sz="2400" dirty="0"/>
              <a:t>					1 atm = 760 torr1</a:t>
            </a:r>
          </a:p>
          <a:p>
            <a:endParaRPr lang="en-GB" sz="1400" dirty="0"/>
          </a:p>
          <a:p>
            <a:r>
              <a:rPr lang="en-GB" sz="2400" dirty="0"/>
              <a:t>The name torr comes from Evangelista Torricelli, the inventor of the mercury barometer.</a:t>
            </a:r>
          </a:p>
          <a:p>
            <a:r>
              <a:rPr lang="en-GB" sz="2400" dirty="0"/>
              <a:t>It is designed to be almost identical to millimetres of mercury (mmHg).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Historically: 1 torr = 1 mmHg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 exact terms: 1 torr = 133.322 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So, 1 mmHg = 133.322387 Pa</a:t>
            </a:r>
          </a:p>
        </p:txBody>
      </p:sp>
    </p:spTree>
    <p:extLst>
      <p:ext uri="{BB962C8B-B14F-4D97-AF65-F5344CB8AC3E}">
        <p14:creationId xmlns:p14="http://schemas.microsoft.com/office/powerpoint/2010/main" val="3895770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10D21-C61B-F7ED-112A-57DCD7AC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73EB17-0D33-F7B3-0E43-1C387C2C4CDD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pressure in torr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03383-BB20-DB41-7813-716C4226F014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0488825" cy="36802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In HVAC, the torr is mainly used for deep‑vacuum measurements, especially in refrigeration evacuation procedures.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Typical vacuum readings: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/>
              <a:t>760 torr = atmospheric pressure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/>
              <a:t>0 torr = perfect vacuum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A good AC system evacuation: 			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				                  ≈0.5 torr = 500 microns</a:t>
            </a:r>
          </a:p>
        </p:txBody>
      </p:sp>
    </p:spTree>
    <p:extLst>
      <p:ext uri="{BB962C8B-B14F-4D97-AF65-F5344CB8AC3E}">
        <p14:creationId xmlns:p14="http://schemas.microsoft.com/office/powerpoint/2010/main" val="855978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B0D1E-909D-F981-3F95-6A02F1637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4DF7A-7C76-914E-6A27-D4D7619B4AA2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scales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EE74F-F06E-A212-D952-185E605A91B6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0488825" cy="18243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ea typeface="+mn-lt"/>
                <a:cs typeface="+mn-lt"/>
              </a:rPr>
              <a:t>The common pressure scales used in HVAC are: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ea typeface="+mn-lt"/>
                <a:cs typeface="+mn-lt"/>
              </a:rPr>
              <a:t>• absolute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ea typeface="+mn-lt"/>
                <a:cs typeface="+mn-lt"/>
              </a:rPr>
              <a:t>• vacuum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ea typeface="+mn-lt"/>
                <a:cs typeface="+mn-lt"/>
              </a:rPr>
              <a:t>• gauge.</a:t>
            </a:r>
            <a:endParaRPr lang="en-GB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116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50C7C-5C84-7DAE-ED7C-F4DD27D74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E6374-2D68-6223-21FD-870A947239B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scales – Absolute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5CB15-7E47-62E9-9B12-34A03B9A58F8}"/>
              </a:ext>
            </a:extLst>
          </p:cNvPr>
          <p:cNvSpPr txBox="1">
            <a:spLocks/>
          </p:cNvSpPr>
          <p:nvPr/>
        </p:nvSpPr>
        <p:spPr>
          <a:xfrm>
            <a:off x="360000" y="1641025"/>
            <a:ext cx="10488825" cy="44781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ea typeface="+mn-lt"/>
                <a:cs typeface="+mn-lt"/>
              </a:rPr>
              <a:t>Absolute pressure is pressure measured relative to a perfect vacuum (zero pressure). It uses zero vacuum as its reference point.</a:t>
            </a:r>
            <a:br>
              <a:rPr lang="en-GB" sz="2400" dirty="0">
                <a:ea typeface="+mn-lt"/>
                <a:cs typeface="+mn-lt"/>
              </a:rPr>
            </a:br>
            <a:r>
              <a:rPr lang="en-GB" sz="2400" dirty="0">
                <a:ea typeface="+mn-lt"/>
                <a:cs typeface="+mn-lt"/>
              </a:rPr>
              <a:t>It tells us the true pressure inside a system, unaffected by weather or altitude.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ea typeface="+mn-lt"/>
                <a:cs typeface="+mn-lt"/>
              </a:rPr>
              <a:t>It includes all pressure acting on a system: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>
                <a:ea typeface="+mn-lt"/>
                <a:cs typeface="+mn-lt"/>
              </a:rPr>
              <a:t>			Pabsolute = Pgauge+Patmospheric </a:t>
            </a:r>
          </a:p>
          <a:p>
            <a:r>
              <a:rPr lang="en-GB" sz="2400" dirty="0">
                <a:ea typeface="+mn-lt"/>
                <a:cs typeface="+mn-lt"/>
              </a:rPr>
              <a:t>​​Atmospheric pressure at sea level is approximately: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101,325 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101 kPa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1 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760 mmHg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14.7 psi</a:t>
            </a:r>
          </a:p>
        </p:txBody>
      </p:sp>
    </p:spTree>
    <p:extLst>
      <p:ext uri="{BB962C8B-B14F-4D97-AF65-F5344CB8AC3E}">
        <p14:creationId xmlns:p14="http://schemas.microsoft.com/office/powerpoint/2010/main" val="3229837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54FDF-8B1E-BBCA-4B2B-F179F9EED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7AEB8-14D9-7171-C803-1A627A4A9CC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– Absolute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78CF9-9910-01F6-BFDD-EA5681BB51D1}"/>
              </a:ext>
            </a:extLst>
          </p:cNvPr>
          <p:cNvSpPr txBox="1">
            <a:spLocks/>
          </p:cNvSpPr>
          <p:nvPr/>
        </p:nvSpPr>
        <p:spPr>
          <a:xfrm>
            <a:off x="360000" y="1773545"/>
            <a:ext cx="10488825" cy="36802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Absolute pressure is essential in HVAC when: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using the ideal gas law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determining saturation temperature of refrigerants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performing deep vacuum measurements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reading absolute pressure sensors on digital gauges.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b="1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 dirty="0"/>
              <a:t>Example: </a:t>
            </a:r>
            <a:r>
              <a:rPr lang="en-GB" sz="2400" dirty="0"/>
              <a:t>A vacuum of 500 microns is 0.5 torr absolute or 0.00066 bar absolute.</a:t>
            </a:r>
          </a:p>
        </p:txBody>
      </p:sp>
    </p:spTree>
    <p:extLst>
      <p:ext uri="{BB962C8B-B14F-4D97-AF65-F5344CB8AC3E}">
        <p14:creationId xmlns:p14="http://schemas.microsoft.com/office/powerpoint/2010/main" val="4157924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D3B6C-7683-A480-EC34-5C30E829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373170-FB95-5DBD-C61B-485AA59277C2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scales – Vacuum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A295A-1456-D741-5C4D-0333A48CE9FC}"/>
              </a:ext>
            </a:extLst>
          </p:cNvPr>
          <p:cNvSpPr txBox="1">
            <a:spLocks/>
          </p:cNvSpPr>
          <p:nvPr/>
        </p:nvSpPr>
        <p:spPr>
          <a:xfrm>
            <a:off x="360000" y="1773545"/>
            <a:ext cx="10488825" cy="31970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/>
              <a:t>Vacuum pressure </a:t>
            </a:r>
            <a:r>
              <a:rPr lang="en-GB" sz="2400"/>
              <a:t>is pressure below atmospheric pressure.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It tells you how much lower the pressure in a system is compared to normal atmospheric pressure.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A vacuum exists whenever pressure is less than atmospheric pressure.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	Vacuum pressure = Atmospheric pressure</a:t>
            </a:r>
            <a:r>
              <a:rPr lang="en-GB" sz="2400" dirty="0"/>
              <a:t> </a:t>
            </a:r>
            <a:r>
              <a:rPr lang="en-GB" sz="2400"/>
              <a:t>−</a:t>
            </a:r>
            <a:r>
              <a:rPr lang="en-GB" sz="2400" dirty="0"/>
              <a:t> </a:t>
            </a:r>
            <a:r>
              <a:rPr lang="en-GB" sz="2400"/>
              <a:t>Absolute pressure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​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It uses atmospheric pressure as its zero (reference) point.</a:t>
            </a:r>
          </a:p>
        </p:txBody>
      </p:sp>
    </p:spTree>
    <p:extLst>
      <p:ext uri="{BB962C8B-B14F-4D97-AF65-F5344CB8AC3E}">
        <p14:creationId xmlns:p14="http://schemas.microsoft.com/office/powerpoint/2010/main" val="2367067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80B3D-F97C-19F9-7AE3-A8976C7F4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1E6950-224A-6C32-4B58-094C078462AC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– Vacuum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09B48-EAC1-03D7-C351-8D7270002238}"/>
              </a:ext>
            </a:extLst>
          </p:cNvPr>
          <p:cNvSpPr txBox="1">
            <a:spLocks/>
          </p:cNvSpPr>
          <p:nvPr/>
        </p:nvSpPr>
        <p:spPr>
          <a:xfrm>
            <a:off x="360000" y="1773545"/>
            <a:ext cx="10488825" cy="4074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Vacuum pressure is essential in HVAC for:</a:t>
            </a:r>
          </a:p>
          <a:p>
            <a:r>
              <a:rPr lang="en-GB" sz="2400" b="1" dirty="0"/>
              <a:t>1. Evacuation before charging refrigerant</a:t>
            </a:r>
          </a:p>
          <a:p>
            <a:pPr marL="538163" indent="-274638">
              <a:buNone/>
            </a:pPr>
            <a:r>
              <a:rPr lang="en-GB" sz="2400" dirty="0"/>
              <a:t>A vacuum pump removes: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GB" sz="2400" dirty="0"/>
              <a:t>air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GB" sz="2400" dirty="0"/>
              <a:t>moisture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GB" sz="2400" dirty="0"/>
              <a:t>non‑condensables.</a:t>
            </a:r>
          </a:p>
          <a:p>
            <a:pPr marL="538163" indent="-27463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400" dirty="0"/>
              <a:t>This prepares the system for refrigerant.</a:t>
            </a:r>
          </a:p>
          <a:p>
            <a:r>
              <a:rPr lang="en-GB" sz="2400" b="1" dirty="0"/>
              <a:t>2. Using microns to measure the depth of the vacuum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GB" sz="2400" dirty="0"/>
              <a:t>500 microns → good deep vacuum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GB" sz="2400" dirty="0"/>
              <a:t>1 micron = 0.001 torr</a:t>
            </a:r>
          </a:p>
        </p:txBody>
      </p:sp>
    </p:spTree>
    <p:extLst>
      <p:ext uri="{BB962C8B-B14F-4D97-AF65-F5344CB8AC3E}">
        <p14:creationId xmlns:p14="http://schemas.microsoft.com/office/powerpoint/2010/main" val="3048194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085F2-C942-FF7E-91CC-96E36385E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CFB2A6-C56C-ECEB-0DE8-CDBDF7A3300C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– Vacuum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EC975-64E5-5DB2-2DDC-A8E78A3CD3C5}"/>
              </a:ext>
            </a:extLst>
          </p:cNvPr>
          <p:cNvSpPr txBox="1">
            <a:spLocks/>
          </p:cNvSpPr>
          <p:nvPr/>
        </p:nvSpPr>
        <p:spPr>
          <a:xfrm>
            <a:off x="360000" y="1773545"/>
            <a:ext cx="10488825" cy="18466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 b="1" dirty="0"/>
              <a:t>3. Checking for leaks</a:t>
            </a:r>
          </a:p>
          <a:p>
            <a:pPr indent="-79375">
              <a:buNone/>
            </a:pPr>
            <a:r>
              <a:rPr lang="en-GB" sz="2400" dirty="0"/>
              <a:t>A system that won’t hold a vacuum is likely to have: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GB" sz="2400" dirty="0"/>
              <a:t>a leak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GB" sz="2400" dirty="0"/>
              <a:t>moisture boiling off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GB" sz="2400" dirty="0"/>
              <a:t>contaminated oil.</a:t>
            </a:r>
          </a:p>
        </p:txBody>
      </p:sp>
    </p:spTree>
    <p:extLst>
      <p:ext uri="{BB962C8B-B14F-4D97-AF65-F5344CB8AC3E}">
        <p14:creationId xmlns:p14="http://schemas.microsoft.com/office/powerpoint/2010/main" val="623453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08DA3-99AC-C9CE-129D-48AECCDA4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9BEB3F-E066-110E-614C-72E2850992B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scales – Gauge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C5909-4127-C552-4059-E81AA65B1DAD}"/>
              </a:ext>
            </a:extLst>
          </p:cNvPr>
          <p:cNvSpPr txBox="1">
            <a:spLocks/>
          </p:cNvSpPr>
          <p:nvPr/>
        </p:nvSpPr>
        <p:spPr>
          <a:xfrm>
            <a:off x="360000" y="1773545"/>
            <a:ext cx="10488825" cy="42403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 dirty="0"/>
              <a:t>Gauge pressure </a:t>
            </a:r>
            <a:r>
              <a:rPr lang="en-GB" sz="2400" dirty="0"/>
              <a:t>is pressure measured relative to atmospheric pressure.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A gauge (like those used in HVAC manifolds) is calibrated so that: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			P</a:t>
            </a:r>
            <a:r>
              <a:rPr lang="en-GB" sz="2400" baseline="-25000" dirty="0"/>
              <a:t>gauge </a:t>
            </a:r>
            <a:r>
              <a:rPr lang="en-GB" sz="2400" dirty="0"/>
              <a:t>= 0 when exposed to the atmosphere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​This means it only shows how much higher or lower the measured pressure is compared to the surrounding air.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It uses atmospheric pressure as its zero (reference) point.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Relationship to Absolute pressure: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			P</a:t>
            </a:r>
            <a:r>
              <a:rPr lang="en-GB" sz="2400" baseline="-25000" dirty="0"/>
              <a:t>absolute </a:t>
            </a:r>
            <a:r>
              <a:rPr lang="en-GB" sz="2400" dirty="0"/>
              <a:t>​= P</a:t>
            </a:r>
            <a:r>
              <a:rPr lang="en-GB" sz="2400" baseline="-25000" dirty="0"/>
              <a:t>gauge</a:t>
            </a:r>
            <a:r>
              <a:rPr lang="en-GB" sz="2400" dirty="0"/>
              <a:t>​+P</a:t>
            </a:r>
            <a:r>
              <a:rPr lang="en-GB" sz="2400" baseline="-25000" dirty="0"/>
              <a:t>atmospheric</a:t>
            </a:r>
            <a:r>
              <a:rPr lang="en-GB" sz="2400" dirty="0"/>
              <a:t>​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Always switch to Absolute pressure for calculations.</a:t>
            </a:r>
          </a:p>
        </p:txBody>
      </p:sp>
    </p:spTree>
    <p:extLst>
      <p:ext uri="{BB962C8B-B14F-4D97-AF65-F5344CB8AC3E}">
        <p14:creationId xmlns:p14="http://schemas.microsoft.com/office/powerpoint/2010/main" val="40624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C044-433B-AC1A-EEA5-3602080D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B886A-83F2-89B9-0663-728D3885C0D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Gas Laws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F813F-F81F-25BF-0C6E-E5D007E9DCCD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Used when pressure‑testing pipework</a:t>
            </a:r>
            <a:br>
              <a:rPr lang="en-GB" dirty="0"/>
            </a:br>
            <a:r>
              <a:rPr lang="en-GB" dirty="0"/>
              <a:t>     			pressure stability = leak‑free pipework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Helps detect leaks before charging refrigerant.</a:t>
            </a:r>
          </a:p>
          <a:p>
            <a:endParaRPr lang="en-GB" b="1" dirty="0"/>
          </a:p>
          <a:p>
            <a:r>
              <a:rPr lang="en-GB" b="1" dirty="0"/>
              <a:t>Example</a:t>
            </a:r>
          </a:p>
          <a:p>
            <a:r>
              <a:rPr lang="en-GB" dirty="0"/>
              <a:t>Before refrigerant is added to a split system, engineers pressurise the pipework with dry nitrogen and wait for stabilisation. A rising pressure during solar exposure is normal; falling pressure indicates a leak.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715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1CBAE-4455-3415-723F-5AE8E643D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5A17A1-54B7-8FA9-07EE-B6D6CF79AA29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– Gauge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4B79B-1BA4-FB0F-6E27-400A52CD94C8}"/>
              </a:ext>
            </a:extLst>
          </p:cNvPr>
          <p:cNvSpPr txBox="1">
            <a:spLocks/>
          </p:cNvSpPr>
          <p:nvPr/>
        </p:nvSpPr>
        <p:spPr>
          <a:xfrm>
            <a:off x="360000" y="1773545"/>
            <a:ext cx="10488825" cy="4253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Most refrigeration and HVAC pressure measurements use gauge pressure,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suction pressure (low side)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discharge pressure (high side)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charging refrigerant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diagnosing superheat and subcooling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testing system performance.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Gauges show pressure relative to the surrounding air because 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simplifies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aligns with equipment ratings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reflects operational conditions more directly.</a:t>
            </a:r>
          </a:p>
        </p:txBody>
      </p:sp>
    </p:spTree>
    <p:extLst>
      <p:ext uri="{BB962C8B-B14F-4D97-AF65-F5344CB8AC3E}">
        <p14:creationId xmlns:p14="http://schemas.microsoft.com/office/powerpoint/2010/main" val="2978691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6E9D5-B03F-190F-19AC-F65E67585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65E1-D639-6710-9034-3364444E62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000" y="972000"/>
            <a:ext cx="10488824" cy="648000"/>
          </a:xfrm>
        </p:spPr>
        <p:txBody>
          <a:bodyPr/>
          <a:lstStyle/>
          <a:p>
            <a:pPr lvl="3">
              <a:spcBef>
                <a:spcPct val="0"/>
              </a:spcBef>
              <a:buClrTx/>
              <a:buSzPct val="100000"/>
              <a:buFontTx/>
            </a:pPr>
            <a:r>
              <a:rPr lang="en-GB" sz="360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8090E-8FA3-327C-7B31-307339F4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000" y="1800000"/>
            <a:ext cx="11136250" cy="4340786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 defTabSz="121606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You should now be able to: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ideal gas laws.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units of pressure.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pressure scales.</a:t>
            </a:r>
          </a:p>
          <a:p>
            <a:pPr marL="0" indent="0">
              <a:lnSpc>
                <a:spcPct val="90000"/>
              </a:lnSpc>
              <a:spcBef>
                <a:spcPts val="1330"/>
              </a:spcBef>
            </a:pPr>
            <a:endParaRPr lang="en-GB" sz="2660" dirty="0"/>
          </a:p>
        </p:txBody>
      </p:sp>
    </p:spTree>
    <p:extLst>
      <p:ext uri="{BB962C8B-B14F-4D97-AF65-F5344CB8AC3E}">
        <p14:creationId xmlns:p14="http://schemas.microsoft.com/office/powerpoint/2010/main" val="3101907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6A263D-E434-EDCC-27AC-438D9B696266}"/>
              </a:ext>
            </a:extLst>
          </p:cNvPr>
          <p:cNvSpPr txBox="1">
            <a:spLocks/>
          </p:cNvSpPr>
          <p:nvPr/>
        </p:nvSpPr>
        <p:spPr>
          <a:xfrm>
            <a:off x="2239596" y="1133261"/>
            <a:ext cx="7200899" cy="8092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indent="0" algn="ctr" defTabSz="68580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00">
                <a:solidFill>
                  <a:srgbClr val="3C3AFF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0"/>
              </a:spcBef>
            </a:pPr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8F43D-A0E3-EE5D-03D7-D64A8FA69ECA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</a:t>
            </a:r>
            <a:r>
              <a:rPr lang="en-GB" sz="1800">
                <a:solidFill>
                  <a:srgbClr val="000000"/>
                </a:solidFill>
                <a:latin typeface="inherit"/>
              </a:rPr>
              <a:t>and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  <a:ea typeface="ＭＳ Ｐゴシック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gas laws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05D8B-0098-6033-65D6-2A5EEB12D958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>
                <a:ea typeface="+mn-lt"/>
                <a:cs typeface="+mn-lt"/>
              </a:rPr>
              <a:t>Boyle’s Law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Relationship: Pressure ↔ Volume</a:t>
            </a:r>
          </a:p>
          <a:p>
            <a:r>
              <a:rPr lang="en-GB" dirty="0"/>
              <a:t>Law: At constant temperature, the pressure of a gas is inversely proportional to its volume.</a:t>
            </a:r>
          </a:p>
          <a:p>
            <a:r>
              <a:rPr lang="en-GB" dirty="0"/>
              <a:t>				P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1</a:t>
            </a:r>
            <a:r>
              <a:rPr lang="en-GB" dirty="0"/>
              <a:t> = P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2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r>
              <a:rPr lang="en-GB" dirty="0"/>
              <a:t>Meaning: If you squeeze a gas into a smaller space, its pressure increases.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7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F8516-AED6-3749-2AD8-CE54EEC1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3AC7DC-3D16-1F6F-B236-94A697DF8BC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Boyle’s Law – AC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93502-6251-289E-A641-6B40337652D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116383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>
                <a:ea typeface="+mn-lt"/>
                <a:cs typeface="+mn-lt"/>
              </a:rPr>
              <a:t>Refrigerant compression</a:t>
            </a:r>
          </a:p>
          <a:p>
            <a:r>
              <a:rPr lang="en-GB">
                <a:ea typeface="+mn-lt"/>
                <a:cs typeface="+mn-lt"/>
              </a:rPr>
              <a:t>Inside the compressor, refrigerant gas is forced into a smaller space (volume ↓).</a:t>
            </a:r>
          </a:p>
          <a:p>
            <a:r>
              <a:rPr lang="en-GB">
                <a:ea typeface="+mn-lt"/>
                <a:cs typeface="+mn-lt"/>
              </a:rPr>
              <a:t>Boyle’s Law states that pressure increases.</a:t>
            </a:r>
          </a:p>
          <a:p>
            <a:r>
              <a:rPr lang="en-GB">
                <a:ea typeface="+mn-lt"/>
                <a:cs typeface="+mn-lt"/>
              </a:rPr>
              <a:t>Real AC effect: High‑pressure gas is essential before the condenser so the refrigerant releases heat as it cools back into a liquid.</a:t>
            </a:r>
          </a:p>
          <a:p>
            <a:r>
              <a:rPr lang="en-GB">
                <a:ea typeface="+mn-lt"/>
                <a:cs typeface="+mn-lt"/>
              </a:rPr>
              <a:t>Compressor squeezes refrigerant → volume decreases → pressure rises</a:t>
            </a:r>
          </a:p>
        </p:txBody>
      </p:sp>
    </p:spTree>
    <p:extLst>
      <p:ext uri="{BB962C8B-B14F-4D97-AF65-F5344CB8AC3E}">
        <p14:creationId xmlns:p14="http://schemas.microsoft.com/office/powerpoint/2010/main" val="311107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27C7-AF25-21AB-2424-4037C9854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2512-1D8A-6A97-D842-CB9BC5C033E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gas laws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B2902-CB64-0C69-5FF4-B3C3331F6F12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>
                <a:ea typeface="+mn-lt"/>
                <a:cs typeface="+mn-lt"/>
              </a:rPr>
              <a:t>Charles’s Law</a:t>
            </a:r>
            <a:r>
              <a:rPr lang="en-GB" dirty="0">
                <a:ea typeface="+mn-lt"/>
                <a:cs typeface="+mn-lt"/>
              </a:rPr>
              <a:t> </a:t>
            </a:r>
          </a:p>
          <a:p>
            <a:r>
              <a:rPr lang="en-GB" dirty="0">
                <a:ea typeface="+mn-lt"/>
                <a:cs typeface="+mn-lt"/>
              </a:rPr>
              <a:t>• Relationship: Volume ↔ Temperature</a:t>
            </a:r>
          </a:p>
          <a:p>
            <a:r>
              <a:rPr lang="en-GB" dirty="0">
                <a:ea typeface="+mn-lt"/>
                <a:cs typeface="+mn-lt"/>
              </a:rPr>
              <a:t>Law: At constant pressure, a gas’s volume is directly proportional to its temperature (in Kelvin).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ea typeface="+mn-lt"/>
                <a:cs typeface="+mn-lt"/>
              </a:rPr>
              <a:t>				</a:t>
            </a:r>
            <a:r>
              <a:rPr lang="en-GB" u="sng" dirty="0">
                <a:ea typeface="+mn-lt"/>
                <a:cs typeface="+mn-lt"/>
              </a:rPr>
              <a:t>V</a:t>
            </a:r>
            <a:r>
              <a:rPr lang="en-GB" u="sng" baseline="-25000" dirty="0">
                <a:ea typeface="+mn-lt"/>
                <a:cs typeface="+mn-lt"/>
              </a:rPr>
              <a:t>1</a:t>
            </a:r>
            <a:r>
              <a:rPr lang="en-GB" dirty="0">
                <a:ea typeface="+mn-lt"/>
                <a:cs typeface="+mn-lt"/>
              </a:rPr>
              <a:t> = </a:t>
            </a:r>
            <a:r>
              <a:rPr lang="en-GB" u="sng" dirty="0">
                <a:ea typeface="+mn-lt"/>
                <a:cs typeface="+mn-lt"/>
              </a:rPr>
              <a:t>V</a:t>
            </a:r>
            <a:r>
              <a:rPr lang="en-GB" u="sng" baseline="-25000" dirty="0">
                <a:ea typeface="+mn-lt"/>
                <a:cs typeface="+mn-lt"/>
              </a:rPr>
              <a:t>2</a:t>
            </a:r>
            <a:r>
              <a:rPr lang="en-GB" u="sng" dirty="0">
                <a:ea typeface="+mn-lt"/>
                <a:cs typeface="+mn-lt"/>
              </a:rPr>
              <a:t>​​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				T</a:t>
            </a:r>
            <a:r>
              <a:rPr lang="en-GB" baseline="-25000" dirty="0">
                <a:ea typeface="+mn-lt"/>
                <a:cs typeface="+mn-lt"/>
              </a:rPr>
              <a:t>1</a:t>
            </a:r>
            <a:r>
              <a:rPr lang="en-GB" dirty="0">
                <a:ea typeface="+mn-lt"/>
                <a:cs typeface="+mn-lt"/>
              </a:rPr>
              <a:t>     T</a:t>
            </a:r>
            <a:r>
              <a:rPr lang="en-GB" baseline="-25000" dirty="0">
                <a:ea typeface="+mn-lt"/>
                <a:cs typeface="+mn-lt"/>
              </a:rPr>
              <a:t>2</a:t>
            </a: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Meaning: Heat a gas and it expands.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3885-DB5C-D54D-698E-2FA9C397D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FF813-19CA-912C-267E-AEC645DBB7A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Charles’s Law – AC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35E17-AD2A-ED7B-25B6-03C21D3AF530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Expansion valve cooling</a:t>
            </a:r>
          </a:p>
          <a:p>
            <a:r>
              <a:rPr lang="en-GB" dirty="0"/>
              <a:t>After high‑pressure refrigerant exits the condenser, it moves to the expansion valve. </a:t>
            </a:r>
          </a:p>
          <a:p>
            <a:r>
              <a:rPr lang="en-GB" dirty="0"/>
              <a:t>The refrigerant suddenly expands (volume ↑).</a:t>
            </a:r>
          </a:p>
          <a:p>
            <a:r>
              <a:rPr lang="en-GB" dirty="0"/>
              <a:t>By Charles’s Law, temperature drops (T ↓).</a:t>
            </a:r>
          </a:p>
          <a:p>
            <a:r>
              <a:rPr lang="en-GB" dirty="0"/>
              <a:t>Real AC effect: This is exactly why the refrigerant becomes cold before entering the evaporator.</a:t>
            </a:r>
          </a:p>
          <a:p>
            <a:r>
              <a:rPr lang="en-GB" dirty="0"/>
              <a:t>Refrigerant expands → volume increases → temperature drops → cooling effect</a:t>
            </a:r>
          </a:p>
        </p:txBody>
      </p:sp>
    </p:spTree>
    <p:extLst>
      <p:ext uri="{BB962C8B-B14F-4D97-AF65-F5344CB8AC3E}">
        <p14:creationId xmlns:p14="http://schemas.microsoft.com/office/powerpoint/2010/main" val="121463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20296-F275-EF50-E39A-B7FA4E5BE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FEEB8-C7B1-897B-3B78-DFCD1DF250C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gas laws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6BE5A-34E7-35BB-69D3-CC7B2F4443BA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>
                <a:ea typeface="+mn-lt"/>
                <a:cs typeface="+mn-lt"/>
              </a:rPr>
              <a:t>Gay‑Lussac’s Law</a:t>
            </a:r>
          </a:p>
          <a:p>
            <a:r>
              <a:rPr lang="en-GB" dirty="0">
                <a:ea typeface="+mn-lt"/>
                <a:cs typeface="+mn-lt"/>
              </a:rPr>
              <a:t>•  Relationship: Pressure ↔ Temperature</a:t>
            </a:r>
          </a:p>
          <a:p>
            <a:r>
              <a:rPr lang="en-GB" dirty="0">
                <a:ea typeface="+mn-lt"/>
                <a:cs typeface="+mn-lt"/>
              </a:rPr>
              <a:t>Law: At constant volume, pressure is directly proportional to temperature (in Kelvin).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ea typeface="+mn-lt"/>
                <a:cs typeface="+mn-lt"/>
              </a:rPr>
              <a:t>				</a:t>
            </a:r>
            <a:r>
              <a:rPr lang="en-GB" u="sng" dirty="0">
                <a:ea typeface="+mn-lt"/>
                <a:cs typeface="+mn-lt"/>
              </a:rPr>
              <a:t>P</a:t>
            </a:r>
            <a:r>
              <a:rPr lang="en-GB" u="sng" baseline="-25000" dirty="0">
                <a:ea typeface="+mn-lt"/>
                <a:cs typeface="+mn-lt"/>
              </a:rPr>
              <a:t>1</a:t>
            </a:r>
            <a:r>
              <a:rPr lang="en-GB" dirty="0">
                <a:ea typeface="+mn-lt"/>
                <a:cs typeface="+mn-lt"/>
              </a:rPr>
              <a:t> = </a:t>
            </a:r>
            <a:r>
              <a:rPr lang="en-GB" u="sng" dirty="0">
                <a:ea typeface="+mn-lt"/>
                <a:cs typeface="+mn-lt"/>
              </a:rPr>
              <a:t>P</a:t>
            </a:r>
            <a:r>
              <a:rPr lang="en-GB" u="sng" baseline="-25000" dirty="0">
                <a:ea typeface="+mn-lt"/>
                <a:cs typeface="+mn-lt"/>
              </a:rPr>
              <a:t>2</a:t>
            </a:r>
          </a:p>
          <a:p>
            <a:r>
              <a:rPr lang="en-GB" dirty="0">
                <a:ea typeface="+mn-lt"/>
                <a:cs typeface="+mn-lt"/>
              </a:rPr>
              <a:t>				T</a:t>
            </a:r>
            <a:r>
              <a:rPr lang="en-GB" baseline="-25000" dirty="0">
                <a:ea typeface="+mn-lt"/>
                <a:cs typeface="+mn-lt"/>
              </a:rPr>
              <a:t>1</a:t>
            </a:r>
            <a:r>
              <a:rPr lang="en-GB" dirty="0">
                <a:ea typeface="+mn-lt"/>
                <a:cs typeface="+mn-lt"/>
              </a:rPr>
              <a:t>    T</a:t>
            </a:r>
            <a:r>
              <a:rPr lang="en-GB" baseline="-25000" dirty="0">
                <a:ea typeface="+mn-lt"/>
                <a:cs typeface="+mn-lt"/>
              </a:rPr>
              <a:t>2</a:t>
            </a:r>
          </a:p>
          <a:p>
            <a:r>
              <a:rPr lang="en-GB" dirty="0">
                <a:ea typeface="+mn-lt"/>
                <a:cs typeface="+mn-lt"/>
              </a:rPr>
              <a:t>​​</a:t>
            </a:r>
          </a:p>
          <a:p>
            <a:r>
              <a:rPr lang="en-GB" dirty="0">
                <a:ea typeface="+mn-lt"/>
                <a:cs typeface="+mn-lt"/>
              </a:rPr>
              <a:t>Meaning: Heat a gas in a sealed container and the pressure increases.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13349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3EAC62-FC87-4EBD-A98C-4C5F6D6CD6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FF7601-4EE1-47C4-ACDD-BB48DDBA0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B8C262-ED8D-4D1A-BF4D-DBE9A6F76DF4}">
  <ds:schemaRefs>
    <ds:schemaRef ds:uri="http://schemas.microsoft.com/office/2006/metadata/properties"/>
    <ds:schemaRef ds:uri="01e15224-84b2-4570-bdea-a67bb94d0921"/>
    <ds:schemaRef ds:uri="7c04300a-231c-4281-9146-a98f6f4a7aff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330bda6-d095-477b-8893-df3ed8791773}" enabled="1" method="Privileged" siteId="{b6d3492e-0aa1-4a60-840d-b706a96e670d}" removed="0"/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EAL ppt template</Template>
  <TotalTime>43</TotalTime>
  <Words>2586</Words>
  <Application>Microsoft Office PowerPoint</Application>
  <PresentationFormat>Custom</PresentationFormat>
  <Paragraphs>356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Aptos</vt:lpstr>
      <vt:lpstr>Arial</vt:lpstr>
      <vt:lpstr>Calibri</vt:lpstr>
      <vt:lpstr>inherit</vt:lpstr>
      <vt:lpstr>Poppins</vt:lpstr>
      <vt:lpstr>Symbol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Dalton’s Law – AC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Enginuity Slides White Background</dc:title>
  <dc:subject/>
  <dc:creator>Bonita Searle-Barnes</dc:creator>
  <cp:keywords/>
  <dc:description/>
  <cp:lastModifiedBy>Williams, Sian</cp:lastModifiedBy>
  <cp:revision>2</cp:revision>
  <cp:lastPrinted>2019-11-04T14:13:55Z</cp:lastPrinted>
  <dcterms:created xsi:type="dcterms:W3CDTF">2023-02-10T12:36:55Z</dcterms:created>
  <dcterms:modified xsi:type="dcterms:W3CDTF">2026-03-27T17:24:11Z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ediaServiceImageTags">
    <vt:lpwstr/>
  </property>
</Properties>
</file>