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7" r:id="rId4"/>
  </p:sldMasterIdLst>
  <p:notesMasterIdLst>
    <p:notesMasterId r:id="rId37"/>
  </p:notesMasterIdLst>
  <p:handoutMasterIdLst>
    <p:handoutMasterId r:id="rId38"/>
  </p:handoutMasterIdLst>
  <p:sldIdLst>
    <p:sldId id="462" r:id="rId5"/>
    <p:sldId id="533" r:id="rId6"/>
    <p:sldId id="496" r:id="rId7"/>
    <p:sldId id="867" r:id="rId8"/>
    <p:sldId id="829" r:id="rId9"/>
    <p:sldId id="880" r:id="rId10"/>
    <p:sldId id="881" r:id="rId11"/>
    <p:sldId id="882" r:id="rId12"/>
    <p:sldId id="883" r:id="rId13"/>
    <p:sldId id="884" r:id="rId14"/>
    <p:sldId id="885" r:id="rId15"/>
    <p:sldId id="886" r:id="rId16"/>
    <p:sldId id="887" r:id="rId17"/>
    <p:sldId id="889" r:id="rId18"/>
    <p:sldId id="890" r:id="rId19"/>
    <p:sldId id="891" r:id="rId20"/>
    <p:sldId id="892" r:id="rId21"/>
    <p:sldId id="288" r:id="rId22"/>
    <p:sldId id="866" r:id="rId23"/>
    <p:sldId id="855" r:id="rId24"/>
    <p:sldId id="858" r:id="rId25"/>
    <p:sldId id="859" r:id="rId26"/>
    <p:sldId id="893" r:id="rId27"/>
    <p:sldId id="894" r:id="rId28"/>
    <p:sldId id="895" r:id="rId29"/>
    <p:sldId id="896" r:id="rId30"/>
    <p:sldId id="897" r:id="rId31"/>
    <p:sldId id="898" r:id="rId32"/>
    <p:sldId id="860" r:id="rId33"/>
    <p:sldId id="861" r:id="rId34"/>
    <p:sldId id="904" r:id="rId35"/>
    <p:sldId id="512" r:id="rId36"/>
  </p:sldIdLst>
  <p:sldSz cx="12239625" cy="6840538"/>
  <p:notesSz cx="6858000" cy="9144000"/>
  <p:defaultTextStyle>
    <a:defPPr>
      <a:defRPr lang="en-US"/>
    </a:defPPr>
    <a:lvl1pPr marL="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54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09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163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218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272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82204D-4A0B-FB87-22B0-EFD1E15448D1}" name="Bonita Searle-Barnes" initials="BSB" userId="S::bonita.searle-barnes@eal.org.uk::e782127f-826a-4a83-a372-afedaa2e0d4f" providerId="AD"/>
  <p188:author id="{8AB507DD-E2FB-55DC-0696-232B0307E534}" name="John, Catherine" initials="CJ" userId="S::catherine.john@wjec.co.uk::36b10958-3fe6-4d82-9cee-736ae9074b3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AFE"/>
    <a:srgbClr val="3432E1"/>
    <a:srgbClr val="FC4421"/>
    <a:srgbClr val="170030"/>
    <a:srgbClr val="3C3AFF"/>
    <a:srgbClr val="3B3AFF"/>
    <a:srgbClr val="21C79D"/>
    <a:srgbClr val="170130"/>
    <a:srgbClr val="6ECEAE"/>
    <a:srgbClr val="B9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5AF8F9-B1DE-44B4-B7BB-3ABEFF59BDF4}" v="1" dt="2026-03-26T12:55:03.0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45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4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custSel modSld">
      <pc:chgData name="John, Catherine" userId="36b10958-3fe6-4d82-9cee-736ae9074b3f" providerId="ADAL" clId="{7CE9EBFF-1EB6-4E95-820E-35801409E55C}" dt="2026-03-20T15:33:52.644" v="78" actId="6549"/>
      <pc:docMkLst>
        <pc:docMk/>
      </pc:docMkLst>
      <pc:sldChg chg="modSp mod">
        <pc:chgData name="John, Catherine" userId="36b10958-3fe6-4d82-9cee-736ae9074b3f" providerId="ADAL" clId="{7CE9EBFF-1EB6-4E95-820E-35801409E55C}" dt="2026-03-20T15:30:34.589" v="48" actId="6549"/>
        <pc:sldMkLst>
          <pc:docMk/>
          <pc:sldMk cId="3974343947" sldId="855"/>
        </pc:sldMkLst>
        <pc:spChg chg="mod">
          <ac:chgData name="John, Catherine" userId="36b10958-3fe6-4d82-9cee-736ae9074b3f" providerId="ADAL" clId="{7CE9EBFF-1EB6-4E95-820E-35801409E55C}" dt="2026-03-20T15:30:34.589" v="48" actId="6549"/>
          <ac:spMkLst>
            <pc:docMk/>
            <pc:sldMk cId="3974343947" sldId="855"/>
            <ac:spMk id="4" creationId="{62397FE2-AC02-6A93-C7CD-3E05BD29F6E3}"/>
          </ac:spMkLst>
        </pc:spChg>
      </pc:sldChg>
      <pc:sldChg chg="modSp mod">
        <pc:chgData name="John, Catherine" userId="36b10958-3fe6-4d82-9cee-736ae9074b3f" providerId="ADAL" clId="{7CE9EBFF-1EB6-4E95-820E-35801409E55C}" dt="2026-03-20T15:33:36.017" v="72" actId="6549"/>
        <pc:sldMkLst>
          <pc:docMk/>
          <pc:sldMk cId="621518714" sldId="860"/>
        </pc:sldMkLst>
        <pc:spChg chg="mod">
          <ac:chgData name="John, Catherine" userId="36b10958-3fe6-4d82-9cee-736ae9074b3f" providerId="ADAL" clId="{7CE9EBFF-1EB6-4E95-820E-35801409E55C}" dt="2026-03-20T15:33:25.441" v="66" actId="20577"/>
          <ac:spMkLst>
            <pc:docMk/>
            <pc:sldMk cId="621518714" sldId="860"/>
            <ac:spMk id="3" creationId="{9F2334BB-4926-EBB0-E995-FB06F9D4E367}"/>
          </ac:spMkLst>
        </pc:spChg>
        <pc:spChg chg="mod">
          <ac:chgData name="John, Catherine" userId="36b10958-3fe6-4d82-9cee-736ae9074b3f" providerId="ADAL" clId="{7CE9EBFF-1EB6-4E95-820E-35801409E55C}" dt="2026-03-20T15:33:36.017" v="72" actId="6549"/>
          <ac:spMkLst>
            <pc:docMk/>
            <pc:sldMk cId="621518714" sldId="860"/>
            <ac:spMk id="4" creationId="{12DE4D1F-D7B6-39AB-7985-4D7EDD5FEC20}"/>
          </ac:spMkLst>
        </pc:spChg>
      </pc:sldChg>
      <pc:sldChg chg="modSp mod">
        <pc:chgData name="John, Catherine" userId="36b10958-3fe6-4d82-9cee-736ae9074b3f" providerId="ADAL" clId="{7CE9EBFF-1EB6-4E95-820E-35801409E55C}" dt="2026-03-20T15:33:52.644" v="78" actId="6549"/>
        <pc:sldMkLst>
          <pc:docMk/>
          <pc:sldMk cId="3895770068" sldId="861"/>
        </pc:sldMkLst>
        <pc:spChg chg="mod">
          <ac:chgData name="John, Catherine" userId="36b10958-3fe6-4d82-9cee-736ae9074b3f" providerId="ADAL" clId="{7CE9EBFF-1EB6-4E95-820E-35801409E55C}" dt="2026-03-20T15:33:52.644" v="78" actId="6549"/>
          <ac:spMkLst>
            <pc:docMk/>
            <pc:sldMk cId="3895770068" sldId="861"/>
            <ac:spMk id="4" creationId="{2EA7AE09-2E82-A104-2903-701D186FB1B9}"/>
          </ac:spMkLst>
        </pc:spChg>
      </pc:sldChg>
      <pc:sldChg chg="modSp mod">
        <pc:chgData name="John, Catherine" userId="36b10958-3fe6-4d82-9cee-736ae9074b3f" providerId="ADAL" clId="{7CE9EBFF-1EB6-4E95-820E-35801409E55C}" dt="2026-03-20T14:36:25.640" v="15" actId="20577"/>
        <pc:sldMkLst>
          <pc:docMk/>
          <pc:sldMk cId="2468715690" sldId="867"/>
        </pc:sldMkLst>
        <pc:spChg chg="mod">
          <ac:chgData name="John, Catherine" userId="36b10958-3fe6-4d82-9cee-736ae9074b3f" providerId="ADAL" clId="{7CE9EBFF-1EB6-4E95-820E-35801409E55C}" dt="2026-03-20T14:36:25.640" v="15" actId="20577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John, Catherine" userId="36b10958-3fe6-4d82-9cee-736ae9074b3f" providerId="ADAL" clId="{7CE9EBFF-1EB6-4E95-820E-35801409E55C}" dt="2026-03-20T14:37:02.482" v="21" actId="6549"/>
        <pc:sldMkLst>
          <pc:docMk/>
          <pc:sldMk cId="297995750" sldId="881"/>
        </pc:sldMkLst>
        <pc:spChg chg="mod">
          <ac:chgData name="John, Catherine" userId="36b10958-3fe6-4d82-9cee-736ae9074b3f" providerId="ADAL" clId="{7CE9EBFF-1EB6-4E95-820E-35801409E55C}" dt="2026-03-20T14:37:02.482" v="21" actId="6549"/>
          <ac:spMkLst>
            <pc:docMk/>
            <pc:sldMk cId="297995750" sldId="881"/>
            <ac:spMk id="6" creationId="{F8DB2902-CB64-0C69-5FF4-B3C3331F6F12}"/>
          </ac:spMkLst>
        </pc:spChg>
      </pc:sldChg>
      <pc:sldChg chg="modSp mod">
        <pc:chgData name="John, Catherine" userId="36b10958-3fe6-4d82-9cee-736ae9074b3f" providerId="ADAL" clId="{7CE9EBFF-1EB6-4E95-820E-35801409E55C}" dt="2026-03-20T14:37:16.149" v="24" actId="6549"/>
        <pc:sldMkLst>
          <pc:docMk/>
          <pc:sldMk cId="1214631198" sldId="882"/>
        </pc:sldMkLst>
        <pc:spChg chg="mod">
          <ac:chgData name="John, Catherine" userId="36b10958-3fe6-4d82-9cee-736ae9074b3f" providerId="ADAL" clId="{7CE9EBFF-1EB6-4E95-820E-35801409E55C}" dt="2026-03-20T14:37:16.149" v="24" actId="6549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John, Catherine" userId="36b10958-3fe6-4d82-9cee-736ae9074b3f" providerId="ADAL" clId="{7CE9EBFF-1EB6-4E95-820E-35801409E55C}" dt="2026-03-20T14:40:41.859" v="27" actId="6549"/>
        <pc:sldMkLst>
          <pc:docMk/>
          <pc:sldMk cId="3607113349" sldId="883"/>
        </pc:sldMkLst>
        <pc:spChg chg="mod">
          <ac:chgData name="John, Catherine" userId="36b10958-3fe6-4d82-9cee-736ae9074b3f" providerId="ADAL" clId="{7CE9EBFF-1EB6-4E95-820E-35801409E55C}" dt="2026-03-20T14:40:41.859" v="27" actId="6549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John, Catherine" userId="36b10958-3fe6-4d82-9cee-736ae9074b3f" providerId="ADAL" clId="{7CE9EBFF-1EB6-4E95-820E-35801409E55C}" dt="2026-03-20T14:41:17.007" v="33" actId="6549"/>
        <pc:sldMkLst>
          <pc:docMk/>
          <pc:sldMk cId="4116895786" sldId="884"/>
        </pc:sldMkLst>
        <pc:spChg chg="mod">
          <ac:chgData name="John, Catherine" userId="36b10958-3fe6-4d82-9cee-736ae9074b3f" providerId="ADAL" clId="{7CE9EBFF-1EB6-4E95-820E-35801409E55C}" dt="2026-03-20T14:41:17.007" v="33" actId="6549"/>
          <ac:spMkLst>
            <pc:docMk/>
            <pc:sldMk cId="4116895786" sldId="884"/>
            <ac:spMk id="4" creationId="{E96DA9CF-1DCB-BEE6-D381-D0DFB0864511}"/>
          </ac:spMkLst>
        </pc:spChg>
      </pc:sldChg>
      <pc:sldChg chg="modSp mod">
        <pc:chgData name="John, Catherine" userId="36b10958-3fe6-4d82-9cee-736ae9074b3f" providerId="ADAL" clId="{7CE9EBFF-1EB6-4E95-820E-35801409E55C}" dt="2026-03-20T14:41:39.406" v="39" actId="6549"/>
        <pc:sldMkLst>
          <pc:docMk/>
          <pc:sldMk cId="4288228408" sldId="885"/>
        </pc:sldMkLst>
        <pc:spChg chg="mod">
          <ac:chgData name="John, Catherine" userId="36b10958-3fe6-4d82-9cee-736ae9074b3f" providerId="ADAL" clId="{7CE9EBFF-1EB6-4E95-820E-35801409E55C}" dt="2026-03-20T14:41:39.406" v="39" actId="6549"/>
          <ac:spMkLst>
            <pc:docMk/>
            <pc:sldMk cId="4288228408" sldId="885"/>
            <ac:spMk id="6" creationId="{09D374DC-67E7-852B-9E49-3D333A8B75F5}"/>
          </ac:spMkLst>
        </pc:spChg>
      </pc:sldChg>
      <pc:sldChg chg="modSp mod">
        <pc:chgData name="John, Catherine" userId="36b10958-3fe6-4d82-9cee-736ae9074b3f" providerId="ADAL" clId="{7CE9EBFF-1EB6-4E95-820E-35801409E55C}" dt="2026-03-20T14:41:48.164" v="42" actId="6549"/>
        <pc:sldMkLst>
          <pc:docMk/>
          <pc:sldMk cId="1655143761" sldId="886"/>
        </pc:sldMkLst>
        <pc:spChg chg="mod">
          <ac:chgData name="John, Catherine" userId="36b10958-3fe6-4d82-9cee-736ae9074b3f" providerId="ADAL" clId="{7CE9EBFF-1EB6-4E95-820E-35801409E55C}" dt="2026-03-20T14:41:48.164" v="42" actId="6549"/>
          <ac:spMkLst>
            <pc:docMk/>
            <pc:sldMk cId="1655143761" sldId="886"/>
            <ac:spMk id="4" creationId="{AC2A4FAA-1232-2F58-40BD-BD2FBC408C0A}"/>
          </ac:spMkLst>
        </pc:spChg>
      </pc:sldChg>
      <pc:sldChg chg="modSp mod">
        <pc:chgData name="John, Catherine" userId="36b10958-3fe6-4d82-9cee-736ae9074b3f" providerId="ADAL" clId="{7CE9EBFF-1EB6-4E95-820E-35801409E55C}" dt="2026-03-20T15:29:22.902" v="45" actId="6549"/>
        <pc:sldMkLst>
          <pc:docMk/>
          <pc:sldMk cId="1790998652" sldId="891"/>
        </pc:sldMkLst>
        <pc:spChg chg="mod">
          <ac:chgData name="John, Catherine" userId="36b10958-3fe6-4d82-9cee-736ae9074b3f" providerId="ADAL" clId="{7CE9EBFF-1EB6-4E95-820E-35801409E55C}" dt="2026-03-20T15:29:22.902" v="45" actId="6549"/>
          <ac:spMkLst>
            <pc:docMk/>
            <pc:sldMk cId="1790998652" sldId="891"/>
            <ac:spMk id="4" creationId="{A1173C60-98A8-DF6A-AC86-41D95B0E8927}"/>
          </ac:spMkLst>
        </pc:spChg>
      </pc:sldChg>
      <pc:sldChg chg="modSp mod">
        <pc:chgData name="John, Catherine" userId="36b10958-3fe6-4d82-9cee-736ae9074b3f" providerId="ADAL" clId="{7CE9EBFF-1EB6-4E95-820E-35801409E55C}" dt="2026-03-20T15:31:32.962" v="53" actId="20577"/>
        <pc:sldMkLst>
          <pc:docMk/>
          <pc:sldMk cId="3931073245" sldId="893"/>
        </pc:sldMkLst>
        <pc:spChg chg="mod">
          <ac:chgData name="John, Catherine" userId="36b10958-3fe6-4d82-9cee-736ae9074b3f" providerId="ADAL" clId="{7CE9EBFF-1EB6-4E95-820E-35801409E55C}" dt="2026-03-20T15:31:18.273" v="51" actId="20577"/>
          <ac:spMkLst>
            <pc:docMk/>
            <pc:sldMk cId="3931073245" sldId="893"/>
            <ac:spMk id="3" creationId="{0C261E3A-DE83-EF6F-8BC5-9145585677FB}"/>
          </ac:spMkLst>
        </pc:spChg>
        <pc:spChg chg="mod">
          <ac:chgData name="John, Catherine" userId="36b10958-3fe6-4d82-9cee-736ae9074b3f" providerId="ADAL" clId="{7CE9EBFF-1EB6-4E95-820E-35801409E55C}" dt="2026-03-20T15:31:32.962" v="53" actId="20577"/>
          <ac:spMkLst>
            <pc:docMk/>
            <pc:sldMk cId="3931073245" sldId="893"/>
            <ac:spMk id="4" creationId="{E20B9AE4-D968-58DD-7873-0DAB98CB5436}"/>
          </ac:spMkLst>
        </pc:spChg>
      </pc:sldChg>
      <pc:sldChg chg="modSp mod">
        <pc:chgData name="John, Catherine" userId="36b10958-3fe6-4d82-9cee-736ae9074b3f" providerId="ADAL" clId="{7CE9EBFF-1EB6-4E95-820E-35801409E55C}" dt="2026-03-20T15:31:39.303" v="56" actId="20577"/>
        <pc:sldMkLst>
          <pc:docMk/>
          <pc:sldMk cId="3097994280" sldId="894"/>
        </pc:sldMkLst>
        <pc:spChg chg="mod">
          <ac:chgData name="John, Catherine" userId="36b10958-3fe6-4d82-9cee-736ae9074b3f" providerId="ADAL" clId="{7CE9EBFF-1EB6-4E95-820E-35801409E55C}" dt="2026-03-20T15:31:39.303" v="56" actId="20577"/>
          <ac:spMkLst>
            <pc:docMk/>
            <pc:sldMk cId="3097994280" sldId="894"/>
            <ac:spMk id="3" creationId="{E84781A1-7164-D8A7-6C93-6F860F101616}"/>
          </ac:spMkLst>
        </pc:spChg>
      </pc:sldChg>
      <pc:sldChg chg="modSp mod">
        <pc:chgData name="John, Catherine" userId="36b10958-3fe6-4d82-9cee-736ae9074b3f" providerId="ADAL" clId="{7CE9EBFF-1EB6-4E95-820E-35801409E55C}" dt="2026-03-20T15:31:53.618" v="59" actId="20577"/>
        <pc:sldMkLst>
          <pc:docMk/>
          <pc:sldMk cId="2031401713" sldId="895"/>
        </pc:sldMkLst>
        <pc:spChg chg="mod">
          <ac:chgData name="John, Catherine" userId="36b10958-3fe6-4d82-9cee-736ae9074b3f" providerId="ADAL" clId="{7CE9EBFF-1EB6-4E95-820E-35801409E55C}" dt="2026-03-20T15:31:53.618" v="59" actId="20577"/>
          <ac:spMkLst>
            <pc:docMk/>
            <pc:sldMk cId="2031401713" sldId="895"/>
            <ac:spMk id="3" creationId="{1A16D326-DD89-E491-3B14-87D145DCCD77}"/>
          </ac:spMkLst>
        </pc:spChg>
      </pc:sldChg>
      <pc:sldChg chg="modSp mod">
        <pc:chgData name="John, Catherine" userId="36b10958-3fe6-4d82-9cee-736ae9074b3f" providerId="ADAL" clId="{7CE9EBFF-1EB6-4E95-820E-35801409E55C}" dt="2026-03-20T15:32:26.063" v="62" actId="20577"/>
        <pc:sldMkLst>
          <pc:docMk/>
          <pc:sldMk cId="3370197969" sldId="897"/>
        </pc:sldMkLst>
        <pc:spChg chg="mod">
          <ac:chgData name="John, Catherine" userId="36b10958-3fe6-4d82-9cee-736ae9074b3f" providerId="ADAL" clId="{7CE9EBFF-1EB6-4E95-820E-35801409E55C}" dt="2026-03-20T15:32:26.063" v="62" actId="20577"/>
          <ac:spMkLst>
            <pc:docMk/>
            <pc:sldMk cId="3370197969" sldId="897"/>
            <ac:spMk id="3" creationId="{8F3CCA5E-F2ED-C508-AC68-C82289AA480D}"/>
          </ac:spMkLst>
        </pc:spChg>
      </pc:sldChg>
      <pc:sldChg chg="modSp mod">
        <pc:chgData name="John, Catherine" userId="36b10958-3fe6-4d82-9cee-736ae9074b3f" providerId="ADAL" clId="{7CE9EBFF-1EB6-4E95-820E-35801409E55C}" dt="2026-03-20T15:33:08.031" v="63" actId="20577"/>
        <pc:sldMkLst>
          <pc:docMk/>
          <pc:sldMk cId="1341086702" sldId="898"/>
        </pc:sldMkLst>
        <pc:spChg chg="mod">
          <ac:chgData name="John, Catherine" userId="36b10958-3fe6-4d82-9cee-736ae9074b3f" providerId="ADAL" clId="{7CE9EBFF-1EB6-4E95-820E-35801409E55C}" dt="2026-03-20T15:33:08.031" v="63" actId="20577"/>
          <ac:spMkLst>
            <pc:docMk/>
            <pc:sldMk cId="1341086702" sldId="898"/>
            <ac:spMk id="4" creationId="{459C5945-D2AE-EC98-D543-B41275C2CF37}"/>
          </ac:spMkLst>
        </pc:spChg>
      </pc:sldChg>
    </pc:docChg>
  </pc:docChgLst>
  <pc:docChgLst>
    <pc:chgData name="Bonita Searle-Barnes" userId="S::bonita.searle-barnes@eal.org.uk::e782127f-826a-4a83-a372-afedaa2e0d4f" providerId="AD" clId="Web-{CFD03CB8-63D9-9D56-B12E-676B6EF95936}"/>
    <pc:docChg chg="modSld">
      <pc:chgData name="Bonita Searle-Barnes" userId="S::bonita.searle-barnes@eal.org.uk::e782127f-826a-4a83-a372-afedaa2e0d4f" providerId="AD" clId="Web-{CFD03CB8-63D9-9D56-B12E-676B6EF95936}" dt="2026-03-16T12:23:11.196" v="0" actId="20577"/>
      <pc:docMkLst>
        <pc:docMk/>
      </pc:docMkLst>
      <pc:sldChg chg="modSp">
        <pc:chgData name="Bonita Searle-Barnes" userId="S::bonita.searle-barnes@eal.org.uk::e782127f-826a-4a83-a372-afedaa2e0d4f" providerId="AD" clId="Web-{CFD03CB8-63D9-9D56-B12E-676B6EF95936}" dt="2026-03-16T12:23:11.196" v="0" actId="20577"/>
        <pc:sldMkLst>
          <pc:docMk/>
          <pc:sldMk cId="963223318" sldId="496"/>
        </pc:sldMkLst>
        <pc:spChg chg="mod">
          <ac:chgData name="Bonita Searle-Barnes" userId="S::bonita.searle-barnes@eal.org.uk::e782127f-826a-4a83-a372-afedaa2e0d4f" providerId="AD" clId="Web-{CFD03CB8-63D9-9D56-B12E-676B6EF95936}" dt="2026-03-16T12:23:11.196" v="0" actId="20577"/>
          <ac:spMkLst>
            <pc:docMk/>
            <pc:sldMk cId="963223318" sldId="496"/>
            <ac:spMk id="4" creationId="{9EC21E46-394E-B03C-FC10-2F01BF45A36B}"/>
          </ac:spMkLst>
        </pc:spChg>
      </pc:sldChg>
    </pc:docChg>
  </pc:docChgLst>
  <pc:docChgLst>
    <pc:chgData name="Williams, Sian" userId="f643701a-3517-4348-bd1c-bbad90f72c55" providerId="ADAL" clId="{66DBB4B2-6617-4A67-9DB0-51A02D214305}"/>
    <pc:docChg chg="undo custSel delSld modSld modMainMaster">
      <pc:chgData name="Williams, Sian" userId="f643701a-3517-4348-bd1c-bbad90f72c55" providerId="ADAL" clId="{66DBB4B2-6617-4A67-9DB0-51A02D214305}" dt="2026-03-26T12:55:18.702" v="62" actId="20577"/>
      <pc:docMkLst>
        <pc:docMk/>
      </pc:docMkLst>
      <pc:sldChg chg="modSp mod">
        <pc:chgData name="Williams, Sian" userId="f643701a-3517-4348-bd1c-bbad90f72c55" providerId="ADAL" clId="{66DBB4B2-6617-4A67-9DB0-51A02D214305}" dt="2026-03-19T08:23:17.044" v="34" actId="20577"/>
        <pc:sldMkLst>
          <pc:docMk/>
          <pc:sldMk cId="2303274086" sldId="288"/>
        </pc:sldMkLst>
        <pc:spChg chg="mod">
          <ac:chgData name="Williams, Sian" userId="f643701a-3517-4348-bd1c-bbad90f72c55" providerId="ADAL" clId="{66DBB4B2-6617-4A67-9DB0-51A02D214305}" dt="2026-03-19T08:23:17.044" v="34" actId="20577"/>
          <ac:spMkLst>
            <pc:docMk/>
            <pc:sldMk cId="2303274086" sldId="288"/>
            <ac:spMk id="4" creationId="{FB51A674-E12E-1A41-9646-1EBFD42B0554}"/>
          </ac:spMkLst>
        </pc:spChg>
      </pc:sldChg>
      <pc:sldChg chg="modSp">
        <pc:chgData name="Williams, Sian" userId="f643701a-3517-4348-bd1c-bbad90f72c55" providerId="ADAL" clId="{66DBB4B2-6617-4A67-9DB0-51A02D214305}" dt="2026-03-26T12:55:03.016" v="51"/>
        <pc:sldMkLst>
          <pc:docMk/>
          <pc:sldMk cId="4139293381" sldId="462"/>
        </pc:sldMkLst>
        <pc:spChg chg="mod">
          <ac:chgData name="Williams, Sian" userId="f643701a-3517-4348-bd1c-bbad90f72c55" providerId="ADAL" clId="{66DBB4B2-6617-4A67-9DB0-51A02D214305}" dt="2026-03-26T12:55:03.016" v="51"/>
          <ac:spMkLst>
            <pc:docMk/>
            <pc:sldMk cId="4139293381" sldId="462"/>
            <ac:spMk id="3" creationId="{C071156A-2242-124B-AF49-34A979232ED8}"/>
          </ac:spMkLst>
        </pc:spChg>
      </pc:sldChg>
      <pc:sldChg chg="modSp mod">
        <pc:chgData name="Williams, Sian" userId="f643701a-3517-4348-bd1c-bbad90f72c55" providerId="ADAL" clId="{66DBB4B2-6617-4A67-9DB0-51A02D214305}" dt="2026-03-19T08:20:03.622" v="4" actId="20577"/>
        <pc:sldMkLst>
          <pc:docMk/>
          <pc:sldMk cId="963223318" sldId="496"/>
        </pc:sldMkLst>
        <pc:spChg chg="mod">
          <ac:chgData name="Williams, Sian" userId="f643701a-3517-4348-bd1c-bbad90f72c55" providerId="ADAL" clId="{66DBB4B2-6617-4A67-9DB0-51A02D214305}" dt="2026-03-19T08:20:03.622" v="4" actId="20577"/>
          <ac:spMkLst>
            <pc:docMk/>
            <pc:sldMk cId="963223318" sldId="496"/>
            <ac:spMk id="4" creationId="{9EC21E46-394E-B03C-FC10-2F01BF45A36B}"/>
          </ac:spMkLst>
        </pc:spChg>
      </pc:sldChg>
      <pc:sldChg chg="addSp modSp mod">
        <pc:chgData name="Williams, Sian" userId="f643701a-3517-4348-bd1c-bbad90f72c55" providerId="ADAL" clId="{66DBB4B2-6617-4A67-9DB0-51A02D214305}" dt="2026-03-19T08:24:39.446" v="42"/>
        <pc:sldMkLst>
          <pc:docMk/>
          <pc:sldMk cId="2402489006" sldId="512"/>
        </pc:sldMkLst>
        <pc:spChg chg="mod">
          <ac:chgData name="Williams, Sian" userId="f643701a-3517-4348-bd1c-bbad90f72c55" providerId="ADAL" clId="{66DBB4B2-6617-4A67-9DB0-51A02D214305}" dt="2026-03-19T08:24:30.755" v="41" actId="1076"/>
          <ac:spMkLst>
            <pc:docMk/>
            <pc:sldMk cId="2402489006" sldId="512"/>
            <ac:spMk id="2" creationId="{F56A263D-E434-EDCC-27AC-438D9B696266}"/>
          </ac:spMkLst>
        </pc:spChg>
        <pc:spChg chg="add mod">
          <ac:chgData name="Williams, Sian" userId="f643701a-3517-4348-bd1c-bbad90f72c55" providerId="ADAL" clId="{66DBB4B2-6617-4A67-9DB0-51A02D214305}" dt="2026-03-19T08:24:39.446" v="42"/>
          <ac:spMkLst>
            <pc:docMk/>
            <pc:sldMk cId="2402489006" sldId="512"/>
            <ac:spMk id="3" creationId="{96C87F05-0946-3F5E-35BB-8779E1365CC1}"/>
          </ac:spMkLst>
        </pc:spChg>
      </pc:sldChg>
      <pc:sldChg chg="modSp mod">
        <pc:chgData name="Williams, Sian" userId="f643701a-3517-4348-bd1c-bbad90f72c55" providerId="ADAL" clId="{66DBB4B2-6617-4A67-9DB0-51A02D214305}" dt="2026-03-19T08:25:09.083" v="43" actId="1076"/>
        <pc:sldMkLst>
          <pc:docMk/>
          <pc:sldMk cId="625754985" sldId="829"/>
        </pc:sldMkLst>
        <pc:spChg chg="mod">
          <ac:chgData name="Williams, Sian" userId="f643701a-3517-4348-bd1c-bbad90f72c55" providerId="ADAL" clId="{66DBB4B2-6617-4A67-9DB0-51A02D214305}" dt="2026-03-19T08:25:09.083" v="43" actId="1076"/>
          <ac:spMkLst>
            <pc:docMk/>
            <pc:sldMk cId="625754985" sldId="829"/>
            <ac:spMk id="6" creationId="{2E205D8B-0098-6033-65D6-2A5EEB12D958}"/>
          </ac:spMkLst>
        </pc:spChg>
      </pc:sldChg>
      <pc:sldChg chg="modSp mod">
        <pc:chgData name="Williams, Sian" userId="f643701a-3517-4348-bd1c-bbad90f72c55" providerId="ADAL" clId="{66DBB4B2-6617-4A67-9DB0-51A02D214305}" dt="2026-03-19T08:24:09.339" v="39" actId="20577"/>
        <pc:sldMkLst>
          <pc:docMk/>
          <pc:sldMk cId="621518714" sldId="860"/>
        </pc:sldMkLst>
        <pc:spChg chg="mod">
          <ac:chgData name="Williams, Sian" userId="f643701a-3517-4348-bd1c-bbad90f72c55" providerId="ADAL" clId="{66DBB4B2-6617-4A67-9DB0-51A02D214305}" dt="2026-03-19T08:24:09.339" v="39" actId="20577"/>
          <ac:spMkLst>
            <pc:docMk/>
            <pc:sldMk cId="621518714" sldId="860"/>
            <ac:spMk id="4" creationId="{12DE4D1F-D7B6-39AB-7985-4D7EDD5FEC20}"/>
          </ac:spMkLst>
        </pc:spChg>
      </pc:sldChg>
      <pc:sldChg chg="modSp mod">
        <pc:chgData name="Williams, Sian" userId="f643701a-3517-4348-bd1c-bbad90f72c55" providerId="ADAL" clId="{66DBB4B2-6617-4A67-9DB0-51A02D214305}" dt="2026-03-19T08:24:16.583" v="40" actId="20577"/>
        <pc:sldMkLst>
          <pc:docMk/>
          <pc:sldMk cId="3895770068" sldId="861"/>
        </pc:sldMkLst>
        <pc:spChg chg="mod">
          <ac:chgData name="Williams, Sian" userId="f643701a-3517-4348-bd1c-bbad90f72c55" providerId="ADAL" clId="{66DBB4B2-6617-4A67-9DB0-51A02D214305}" dt="2026-03-19T08:24:16.583" v="40" actId="20577"/>
          <ac:spMkLst>
            <pc:docMk/>
            <pc:sldMk cId="3895770068" sldId="861"/>
            <ac:spMk id="4" creationId="{2EA7AE09-2E82-A104-2903-701D186FB1B9}"/>
          </ac:spMkLst>
        </pc:spChg>
      </pc:sldChg>
      <pc:sldChg chg="modSp mod">
        <pc:chgData name="Williams, Sian" userId="f643701a-3517-4348-bd1c-bbad90f72c55" providerId="ADAL" clId="{66DBB4B2-6617-4A67-9DB0-51A02D214305}" dt="2026-03-19T08:23:31.091" v="38" actId="20577"/>
        <pc:sldMkLst>
          <pc:docMk/>
          <pc:sldMk cId="912892434" sldId="866"/>
        </pc:sldMkLst>
        <pc:spChg chg="mod">
          <ac:chgData name="Williams, Sian" userId="f643701a-3517-4348-bd1c-bbad90f72c55" providerId="ADAL" clId="{66DBB4B2-6617-4A67-9DB0-51A02D214305}" dt="2026-03-19T08:23:31.091" v="38" actId="20577"/>
          <ac:spMkLst>
            <pc:docMk/>
            <pc:sldMk cId="912892434" sldId="866"/>
            <ac:spMk id="6" creationId="{508A6058-7700-99ED-36AE-F2715D92342F}"/>
          </ac:spMkLst>
        </pc:spChg>
      </pc:sldChg>
      <pc:sldChg chg="modSp mod">
        <pc:chgData name="Williams, Sian" userId="f643701a-3517-4348-bd1c-bbad90f72c55" providerId="ADAL" clId="{66DBB4B2-6617-4A67-9DB0-51A02D214305}" dt="2026-03-19T08:20:23.860" v="8" actId="20577"/>
        <pc:sldMkLst>
          <pc:docMk/>
          <pc:sldMk cId="2468715690" sldId="867"/>
        </pc:sldMkLst>
        <pc:spChg chg="mod">
          <ac:chgData name="Williams, Sian" userId="f643701a-3517-4348-bd1c-bbad90f72c55" providerId="ADAL" clId="{66DBB4B2-6617-4A67-9DB0-51A02D214305}" dt="2026-03-19T08:20:23.860" v="8" actId="20577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Williams, Sian" userId="f643701a-3517-4348-bd1c-bbad90f72c55" providerId="ADAL" clId="{66DBB4B2-6617-4A67-9DB0-51A02D214305}" dt="2026-03-19T08:25:43.419" v="44" actId="1076"/>
        <pc:sldMkLst>
          <pc:docMk/>
          <pc:sldMk cId="1214631198" sldId="882"/>
        </pc:sldMkLst>
        <pc:spChg chg="mod">
          <ac:chgData name="Williams, Sian" userId="f643701a-3517-4348-bd1c-bbad90f72c55" providerId="ADAL" clId="{66DBB4B2-6617-4A67-9DB0-51A02D214305}" dt="2026-03-19T08:25:43.419" v="44" actId="1076"/>
          <ac:spMkLst>
            <pc:docMk/>
            <pc:sldMk cId="1214631198" sldId="882"/>
            <ac:spMk id="6" creationId="{72235E17-AD2A-ED7B-25B6-03C21D3AF530}"/>
          </ac:spMkLst>
        </pc:spChg>
        <pc:picChg chg="mod">
          <ac:chgData name="Williams, Sian" userId="f643701a-3517-4348-bd1c-bbad90f72c55" providerId="ADAL" clId="{66DBB4B2-6617-4A67-9DB0-51A02D214305}" dt="2026-03-19T08:21:08.330" v="11" actId="1076"/>
          <ac:picMkLst>
            <pc:docMk/>
            <pc:sldMk cId="1214631198" sldId="882"/>
            <ac:picMk id="4" creationId="{1902179E-044A-E50A-D314-301F46468445}"/>
          </ac:picMkLst>
        </pc:picChg>
      </pc:sldChg>
      <pc:sldChg chg="modSp mod">
        <pc:chgData name="Williams, Sian" userId="f643701a-3517-4348-bd1c-bbad90f72c55" providerId="ADAL" clId="{66DBB4B2-6617-4A67-9DB0-51A02D214305}" dt="2026-03-19T08:21:19.985" v="12" actId="20577"/>
        <pc:sldMkLst>
          <pc:docMk/>
          <pc:sldMk cId="3607113349" sldId="883"/>
        </pc:sldMkLst>
        <pc:spChg chg="mod">
          <ac:chgData name="Williams, Sian" userId="f643701a-3517-4348-bd1c-bbad90f72c55" providerId="ADAL" clId="{66DBB4B2-6617-4A67-9DB0-51A02D214305}" dt="2026-03-19T08:21:19.985" v="12" actId="20577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Williams, Sian" userId="f643701a-3517-4348-bd1c-bbad90f72c55" providerId="ADAL" clId="{66DBB4B2-6617-4A67-9DB0-51A02D214305}" dt="2026-03-19T08:21:35.779" v="13" actId="20577"/>
        <pc:sldMkLst>
          <pc:docMk/>
          <pc:sldMk cId="4288228408" sldId="885"/>
        </pc:sldMkLst>
        <pc:spChg chg="mod">
          <ac:chgData name="Williams, Sian" userId="f643701a-3517-4348-bd1c-bbad90f72c55" providerId="ADAL" clId="{66DBB4B2-6617-4A67-9DB0-51A02D214305}" dt="2026-03-19T08:21:35.779" v="13" actId="20577"/>
          <ac:spMkLst>
            <pc:docMk/>
            <pc:sldMk cId="4288228408" sldId="885"/>
            <ac:spMk id="6" creationId="{09D374DC-67E7-852B-9E49-3D333A8B75F5}"/>
          </ac:spMkLst>
        </pc:spChg>
      </pc:sldChg>
      <pc:sldChg chg="modSp mod">
        <pc:chgData name="Williams, Sian" userId="f643701a-3517-4348-bd1c-bbad90f72c55" providerId="ADAL" clId="{66DBB4B2-6617-4A67-9DB0-51A02D214305}" dt="2026-03-19T08:26:10.001" v="45" actId="1076"/>
        <pc:sldMkLst>
          <pc:docMk/>
          <pc:sldMk cId="1655143761" sldId="886"/>
        </pc:sldMkLst>
        <pc:spChg chg="mod">
          <ac:chgData name="Williams, Sian" userId="f643701a-3517-4348-bd1c-bbad90f72c55" providerId="ADAL" clId="{66DBB4B2-6617-4A67-9DB0-51A02D214305}" dt="2026-03-19T08:26:10.001" v="45" actId="1076"/>
          <ac:spMkLst>
            <pc:docMk/>
            <pc:sldMk cId="1655143761" sldId="886"/>
            <ac:spMk id="4" creationId="{AC2A4FAA-1232-2F58-40BD-BD2FBC408C0A}"/>
          </ac:spMkLst>
        </pc:spChg>
      </pc:sldChg>
      <pc:sldChg chg="modSp mod">
        <pc:chgData name="Williams, Sian" userId="f643701a-3517-4348-bd1c-bbad90f72c55" providerId="ADAL" clId="{66DBB4B2-6617-4A67-9DB0-51A02D214305}" dt="2026-03-19T08:22:06.514" v="27" actId="14100"/>
        <pc:sldMkLst>
          <pc:docMk/>
          <pc:sldMk cId="1690959696" sldId="887"/>
        </pc:sldMkLst>
        <pc:spChg chg="mod">
          <ac:chgData name="Williams, Sian" userId="f643701a-3517-4348-bd1c-bbad90f72c55" providerId="ADAL" clId="{66DBB4B2-6617-4A67-9DB0-51A02D214305}" dt="2026-03-19T08:22:06.514" v="27" actId="14100"/>
          <ac:spMkLst>
            <pc:docMk/>
            <pc:sldMk cId="1690959696" sldId="887"/>
            <ac:spMk id="3" creationId="{D6D99920-3FC2-F31D-8BDD-A89D3CD845D0}"/>
          </ac:spMkLst>
        </pc:spChg>
      </pc:sldChg>
      <pc:sldChg chg="modSp mod">
        <pc:chgData name="Williams, Sian" userId="f643701a-3517-4348-bd1c-bbad90f72c55" providerId="ADAL" clId="{66DBB4B2-6617-4A67-9DB0-51A02D214305}" dt="2026-03-19T08:22:26.738" v="29" actId="20577"/>
        <pc:sldMkLst>
          <pc:docMk/>
          <pc:sldMk cId="3957381907" sldId="889"/>
        </pc:sldMkLst>
        <pc:spChg chg="mod">
          <ac:chgData name="Williams, Sian" userId="f643701a-3517-4348-bd1c-bbad90f72c55" providerId="ADAL" clId="{66DBB4B2-6617-4A67-9DB0-51A02D214305}" dt="2026-03-19T08:22:26.738" v="29" actId="20577"/>
          <ac:spMkLst>
            <pc:docMk/>
            <pc:sldMk cId="3957381907" sldId="889"/>
            <ac:spMk id="4" creationId="{C4772E33-E994-F899-16F0-59DD70A4F4E0}"/>
          </ac:spMkLst>
        </pc:spChg>
      </pc:sldChg>
      <pc:sldChg chg="modSp mod">
        <pc:chgData name="Williams, Sian" userId="f643701a-3517-4348-bd1c-bbad90f72c55" providerId="ADAL" clId="{66DBB4B2-6617-4A67-9DB0-51A02D214305}" dt="2026-03-19T08:22:45.482" v="32" actId="255"/>
        <pc:sldMkLst>
          <pc:docMk/>
          <pc:sldMk cId="755990561" sldId="890"/>
        </pc:sldMkLst>
        <pc:spChg chg="mod">
          <ac:chgData name="Williams, Sian" userId="f643701a-3517-4348-bd1c-bbad90f72c55" providerId="ADAL" clId="{66DBB4B2-6617-4A67-9DB0-51A02D214305}" dt="2026-03-19T08:22:45.482" v="32" actId="255"/>
          <ac:spMkLst>
            <pc:docMk/>
            <pc:sldMk cId="755990561" sldId="890"/>
            <ac:spMk id="3" creationId="{0AE4DC27-2D19-9BE3-16EB-46AAAD0759B6}"/>
          </ac:spMkLst>
        </pc:spChg>
      </pc:sldChg>
      <pc:sldChg chg="modSp mod">
        <pc:chgData name="Williams, Sian" userId="f643701a-3517-4348-bd1c-bbad90f72c55" providerId="ADAL" clId="{66DBB4B2-6617-4A67-9DB0-51A02D214305}" dt="2026-03-19T08:27:00.659" v="49" actId="20577"/>
        <pc:sldMkLst>
          <pc:docMk/>
          <pc:sldMk cId="889795020" sldId="896"/>
        </pc:sldMkLst>
        <pc:spChg chg="mod">
          <ac:chgData name="Williams, Sian" userId="f643701a-3517-4348-bd1c-bbad90f72c55" providerId="ADAL" clId="{66DBB4B2-6617-4A67-9DB0-51A02D214305}" dt="2026-03-19T08:27:00.659" v="49" actId="20577"/>
          <ac:spMkLst>
            <pc:docMk/>
            <pc:sldMk cId="889795020" sldId="896"/>
            <ac:spMk id="4" creationId="{31E2F182-AC71-62B9-AFF6-5886F2AE9DBE}"/>
          </ac:spMkLst>
        </pc:spChg>
      </pc:sldChg>
      <pc:sldMasterChg chg="addSp modSp mod">
        <pc:chgData name="Williams, Sian" userId="f643701a-3517-4348-bd1c-bbad90f72c55" providerId="ADAL" clId="{66DBB4B2-6617-4A67-9DB0-51A02D214305}" dt="2026-03-26T12:55:18.702" v="62" actId="20577"/>
        <pc:sldMasterMkLst>
          <pc:docMk/>
          <pc:sldMasterMk cId="908369171" sldId="2147484117"/>
        </pc:sldMasterMkLst>
        <pc:spChg chg="mod">
          <ac:chgData name="Williams, Sian" userId="f643701a-3517-4348-bd1c-bbad90f72c55" providerId="ADAL" clId="{66DBB4B2-6617-4A67-9DB0-51A02D214305}" dt="2026-03-26T12:55:18.702" v="62" actId="20577"/>
          <ac:spMkLst>
            <pc:docMk/>
            <pc:sldMasterMk cId="908369171" sldId="2147484117"/>
            <ac:spMk id="2" creationId="{F11F9EB2-CBA3-538C-14CD-A9AF21E12E37}"/>
          </ac:spMkLst>
        </pc:spChg>
        <pc:picChg chg="add mod">
          <ac:chgData name="Williams, Sian" userId="f643701a-3517-4348-bd1c-bbad90f72c55" providerId="ADAL" clId="{66DBB4B2-6617-4A67-9DB0-51A02D214305}" dt="2026-03-19T08:19:33.015" v="3" actId="1076"/>
          <ac:picMkLst>
            <pc:docMk/>
            <pc:sldMasterMk cId="908369171" sldId="2147484117"/>
            <ac:picMk id="4" creationId="{7DC85EC1-40EA-5BEF-31B7-0A186756026B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delSld modSld">
      <pc:chgData name="Bonita Searle-Barnes" userId="e782127f-826a-4a83-a372-afedaa2e0d4f" providerId="ADAL" clId="{FA3BD239-4B9A-4CBA-8CF5-F7BFBEA885D5}" dt="2026-03-16T10:33:16.559" v="1475"/>
      <pc:docMkLst>
        <pc:docMk/>
      </pc:docMkLst>
      <pc:sldChg chg="addSp delSp modSp mod modNotesTx">
        <pc:chgData name="Bonita Searle-Barnes" userId="e782127f-826a-4a83-a372-afedaa2e0d4f" providerId="ADAL" clId="{FA3BD239-4B9A-4CBA-8CF5-F7BFBEA885D5}" dt="2026-03-12T17:52:08.828" v="948"/>
        <pc:sldMkLst>
          <pc:docMk/>
          <pc:sldMk cId="2303274086" sldId="288"/>
        </pc:sldMkLst>
        <pc:spChg chg="add mod">
          <ac:chgData name="Bonita Searle-Barnes" userId="e782127f-826a-4a83-a372-afedaa2e0d4f" providerId="ADAL" clId="{FA3BD239-4B9A-4CBA-8CF5-F7BFBEA885D5}" dt="2026-03-12T17:52:08.828" v="948"/>
          <ac:spMkLst>
            <pc:docMk/>
            <pc:sldMk cId="2303274086" sldId="288"/>
            <ac:spMk id="4" creationId="{FB51A674-E12E-1A41-9646-1EBFD42B0554}"/>
          </ac:spMkLst>
        </pc:spChg>
        <pc:spChg chg="mod">
          <ac:chgData name="Bonita Searle-Barnes" userId="e782127f-826a-4a83-a372-afedaa2e0d4f" providerId="ADAL" clId="{FA3BD239-4B9A-4CBA-8CF5-F7BFBEA885D5}" dt="2026-03-12T17:27:46.966" v="457"/>
          <ac:spMkLst>
            <pc:docMk/>
            <pc:sldMk cId="2303274086" sldId="288"/>
            <ac:spMk id="7" creationId="{991E75B0-4842-7F3F-C7B3-18D0BBDAEF59}"/>
          </ac:spMkLst>
        </pc:spChg>
        <pc:picChg chg="add mod">
          <ac:chgData name="Bonita Searle-Barnes" userId="e782127f-826a-4a83-a372-afedaa2e0d4f" providerId="ADAL" clId="{FA3BD239-4B9A-4CBA-8CF5-F7BFBEA885D5}" dt="2026-03-12T17:30:28.083" v="481" actId="14100"/>
          <ac:picMkLst>
            <pc:docMk/>
            <pc:sldMk cId="2303274086" sldId="288"/>
            <ac:picMk id="5" creationId="{74BF5230-A765-DD08-4FAA-20BE5E2C483C}"/>
          </ac:picMkLst>
        </pc:picChg>
      </pc:sldChg>
      <pc:sldChg chg="modSp mod">
        <pc:chgData name="Bonita Searle-Barnes" userId="e782127f-826a-4a83-a372-afedaa2e0d4f" providerId="ADAL" clId="{FA3BD239-4B9A-4CBA-8CF5-F7BFBEA885D5}" dt="2026-03-12T16:54:06.930" v="21" actId="20577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6-03-12T16:54:06.930" v="21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 modNotesTx">
        <pc:chgData name="Bonita Searle-Barnes" userId="e782127f-826a-4a83-a372-afedaa2e0d4f" providerId="ADAL" clId="{FA3BD239-4B9A-4CBA-8CF5-F7BFBEA885D5}" dt="2026-03-16T10:33:16.559" v="1475"/>
        <pc:sldMkLst>
          <pc:docMk/>
          <pc:sldMk cId="963223318" sldId="496"/>
        </pc:sldMkLst>
        <pc:spChg chg="mod">
          <ac:chgData name="Bonita Searle-Barnes" userId="e782127f-826a-4a83-a372-afedaa2e0d4f" providerId="ADAL" clId="{FA3BD239-4B9A-4CBA-8CF5-F7BFBEA885D5}" dt="2026-03-16T10:17:59.631" v="1270" actId="20577"/>
          <ac:spMkLst>
            <pc:docMk/>
            <pc:sldMk cId="963223318" sldId="496"/>
            <ac:spMk id="3" creationId="{E8DAE341-9378-B5FD-34F6-35CFAD2E4CF4}"/>
          </ac:spMkLst>
        </pc:spChg>
        <pc:spChg chg="add mod">
          <ac:chgData name="Bonita Searle-Barnes" userId="e782127f-826a-4a83-a372-afedaa2e0d4f" providerId="ADAL" clId="{FA3BD239-4B9A-4CBA-8CF5-F7BFBEA885D5}" dt="2026-03-16T10:31:52.773" v="1456"/>
          <ac:spMkLst>
            <pc:docMk/>
            <pc:sldMk cId="963223318" sldId="496"/>
            <ac:spMk id="4" creationId="{9EC21E46-394E-B03C-FC10-2F01BF45A36B}"/>
          </ac:spMkLst>
        </pc:spChg>
      </pc:sldChg>
      <pc:sldChg chg="modSp mod">
        <pc:chgData name="Bonita Searle-Barnes" userId="e782127f-826a-4a83-a372-afedaa2e0d4f" providerId="ADAL" clId="{FA3BD239-4B9A-4CBA-8CF5-F7BFBEA885D5}" dt="2026-03-12T17:50:47.171" v="695" actId="113"/>
        <pc:sldMkLst>
          <pc:docMk/>
          <pc:sldMk cId="1505718859" sldId="533"/>
        </pc:sldMkLst>
        <pc:spChg chg="mod">
          <ac:chgData name="Bonita Searle-Barnes" userId="e782127f-826a-4a83-a372-afedaa2e0d4f" providerId="ADAL" clId="{FA3BD239-4B9A-4CBA-8CF5-F7BFBEA885D5}" dt="2026-03-12T17:50:47.171" v="695" actId="113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Bonita Searle-Barnes" userId="e782127f-826a-4a83-a372-afedaa2e0d4f" providerId="ADAL" clId="{FA3BD239-4B9A-4CBA-8CF5-F7BFBEA885D5}" dt="2026-03-12T17:51:18.531" v="747"/>
        <pc:sldMkLst>
          <pc:docMk/>
          <pc:sldMk cId="625754985" sldId="829"/>
        </pc:sldMkLst>
        <pc:spChg chg="mod">
          <ac:chgData name="Bonita Searle-Barnes" userId="e782127f-826a-4a83-a372-afedaa2e0d4f" providerId="ADAL" clId="{FA3BD239-4B9A-4CBA-8CF5-F7BFBEA885D5}" dt="2026-03-12T17:00:12.972" v="84"/>
          <ac:spMkLst>
            <pc:docMk/>
            <pc:sldMk cId="625754985" sldId="829"/>
            <ac:spMk id="3" creationId="{E8DAE341-9378-B5FD-34F6-35CFAD2E4CF4}"/>
          </ac:spMkLst>
        </pc:spChg>
        <pc:spChg chg="mod">
          <ac:chgData name="Bonita Searle-Barnes" userId="e782127f-826a-4a83-a372-afedaa2e0d4f" providerId="ADAL" clId="{FA3BD239-4B9A-4CBA-8CF5-F7BFBEA885D5}" dt="2026-03-12T17:51:18.531" v="747"/>
          <ac:spMkLst>
            <pc:docMk/>
            <pc:sldMk cId="625754985" sldId="829"/>
            <ac:spMk id="6" creationId="{2E205D8B-0098-6033-65D6-2A5EEB12D958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12T17:52:16.879" v="978"/>
        <pc:sldMkLst>
          <pc:docMk/>
          <pc:sldMk cId="3974343947" sldId="855"/>
        </pc:sldMkLst>
        <pc:spChg chg="add del mod">
          <ac:chgData name="Bonita Searle-Barnes" userId="e782127f-826a-4a83-a372-afedaa2e0d4f" providerId="ADAL" clId="{FA3BD239-4B9A-4CBA-8CF5-F7BFBEA885D5}" dt="2026-03-12T17:32:28.787" v="506"/>
          <ac:spMkLst>
            <pc:docMk/>
            <pc:sldMk cId="3974343947" sldId="855"/>
            <ac:spMk id="3" creationId="{659DD79E-6EFB-FDE0-A55B-02ED0BF407A0}"/>
          </ac:spMkLst>
        </pc:spChg>
        <pc:spChg chg="add del mod">
          <ac:chgData name="Bonita Searle-Barnes" userId="e782127f-826a-4a83-a372-afedaa2e0d4f" providerId="ADAL" clId="{FA3BD239-4B9A-4CBA-8CF5-F7BFBEA885D5}" dt="2026-03-12T17:52:16.879" v="978"/>
          <ac:spMkLst>
            <pc:docMk/>
            <pc:sldMk cId="3974343947" sldId="855"/>
            <ac:spMk id="4" creationId="{62397FE2-AC02-6A93-C7CD-3E05BD29F6E3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12T17:35:16.835" v="535" actId="1076"/>
        <pc:sldMkLst>
          <pc:docMk/>
          <pc:sldMk cId="3644149756" sldId="858"/>
        </pc:sldMkLst>
        <pc:spChg chg="mod">
          <ac:chgData name="Bonita Searle-Barnes" userId="e782127f-826a-4a83-a372-afedaa2e0d4f" providerId="ADAL" clId="{FA3BD239-4B9A-4CBA-8CF5-F7BFBEA885D5}" dt="2026-03-12T17:34:12.921" v="522" actId="14100"/>
          <ac:spMkLst>
            <pc:docMk/>
            <pc:sldMk cId="3644149756" sldId="858"/>
            <ac:spMk id="3" creationId="{E2D99309-59BD-B500-4773-D6D609E3958F}"/>
          </ac:spMkLst>
        </pc:spChg>
        <pc:graphicFrameChg chg="add mod modGraphic">
          <ac:chgData name="Bonita Searle-Barnes" userId="e782127f-826a-4a83-a372-afedaa2e0d4f" providerId="ADAL" clId="{FA3BD239-4B9A-4CBA-8CF5-F7BFBEA885D5}" dt="2026-03-12T17:35:16.835" v="535" actId="1076"/>
          <ac:graphicFrameMkLst>
            <pc:docMk/>
            <pc:sldMk cId="3644149756" sldId="858"/>
            <ac:graphicFrameMk id="5" creationId="{10E92E40-3B0D-0B46-DDF1-DD4DAE8ACFCF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6-03-12T17:55:18.643" v="1227" actId="14100"/>
        <pc:sldMkLst>
          <pc:docMk/>
          <pc:sldMk cId="3561230443" sldId="859"/>
        </pc:sldMkLst>
        <pc:spChg chg="mod">
          <ac:chgData name="Bonita Searle-Barnes" userId="e782127f-826a-4a83-a372-afedaa2e0d4f" providerId="ADAL" clId="{FA3BD239-4B9A-4CBA-8CF5-F7BFBEA885D5}" dt="2026-03-12T17:35:34.626" v="536"/>
          <ac:spMkLst>
            <pc:docMk/>
            <pc:sldMk cId="3561230443" sldId="859"/>
            <ac:spMk id="3" creationId="{47AF424E-367A-DB95-6AC5-389EC05D7AAF}"/>
          </ac:spMkLst>
        </pc:spChg>
        <pc:spChg chg="mod">
          <ac:chgData name="Bonita Searle-Barnes" userId="e782127f-826a-4a83-a372-afedaa2e0d4f" providerId="ADAL" clId="{FA3BD239-4B9A-4CBA-8CF5-F7BFBEA885D5}" dt="2026-03-12T17:55:18.643" v="1227" actId="14100"/>
          <ac:spMkLst>
            <pc:docMk/>
            <pc:sldMk cId="3561230443" sldId="859"/>
            <ac:spMk id="4" creationId="{A6494490-CA26-6A2D-885A-CFA0AB393912}"/>
          </ac:spMkLst>
        </pc:spChg>
      </pc:sldChg>
      <pc:sldChg chg="delSp modSp mod">
        <pc:chgData name="Bonita Searle-Barnes" userId="e782127f-826a-4a83-a372-afedaa2e0d4f" providerId="ADAL" clId="{FA3BD239-4B9A-4CBA-8CF5-F7BFBEA885D5}" dt="2026-03-12T17:52:44.156" v="1079"/>
        <pc:sldMkLst>
          <pc:docMk/>
          <pc:sldMk cId="621518714" sldId="860"/>
        </pc:sldMkLst>
        <pc:spChg chg="mod">
          <ac:chgData name="Bonita Searle-Barnes" userId="e782127f-826a-4a83-a372-afedaa2e0d4f" providerId="ADAL" clId="{FA3BD239-4B9A-4CBA-8CF5-F7BFBEA885D5}" dt="2026-03-12T17:46:06.724" v="647" actId="20577"/>
          <ac:spMkLst>
            <pc:docMk/>
            <pc:sldMk cId="621518714" sldId="860"/>
            <ac:spMk id="3" creationId="{9F2334BB-4926-EBB0-E995-FB06F9D4E367}"/>
          </ac:spMkLst>
        </pc:spChg>
        <pc:spChg chg="mod">
          <ac:chgData name="Bonita Searle-Barnes" userId="e782127f-826a-4a83-a372-afedaa2e0d4f" providerId="ADAL" clId="{FA3BD239-4B9A-4CBA-8CF5-F7BFBEA885D5}" dt="2026-03-12T17:52:44.156" v="1079"/>
          <ac:spMkLst>
            <pc:docMk/>
            <pc:sldMk cId="621518714" sldId="860"/>
            <ac:spMk id="4" creationId="{12DE4D1F-D7B6-39AB-7985-4D7EDD5FEC20}"/>
          </ac:spMkLst>
        </pc:spChg>
      </pc:sldChg>
      <pc:sldChg chg="modSp mod">
        <pc:chgData name="Bonita Searle-Barnes" userId="e782127f-826a-4a83-a372-afedaa2e0d4f" providerId="ADAL" clId="{FA3BD239-4B9A-4CBA-8CF5-F7BFBEA885D5}" dt="2026-03-12T17:52:47.748" v="1092"/>
        <pc:sldMkLst>
          <pc:docMk/>
          <pc:sldMk cId="3895770068" sldId="861"/>
        </pc:sldMkLst>
        <pc:spChg chg="mod">
          <ac:chgData name="Bonita Searle-Barnes" userId="e782127f-826a-4a83-a372-afedaa2e0d4f" providerId="ADAL" clId="{FA3BD239-4B9A-4CBA-8CF5-F7BFBEA885D5}" dt="2026-03-12T17:47:51.841" v="660"/>
          <ac:spMkLst>
            <pc:docMk/>
            <pc:sldMk cId="3895770068" sldId="861"/>
            <ac:spMk id="3" creationId="{30B2ED4F-17A1-068D-CAEE-D4E06900C735}"/>
          </ac:spMkLst>
        </pc:spChg>
        <pc:spChg chg="mod">
          <ac:chgData name="Bonita Searle-Barnes" userId="e782127f-826a-4a83-a372-afedaa2e0d4f" providerId="ADAL" clId="{FA3BD239-4B9A-4CBA-8CF5-F7BFBEA885D5}" dt="2026-03-12T17:52:47.748" v="1092"/>
          <ac:spMkLst>
            <pc:docMk/>
            <pc:sldMk cId="3895770068" sldId="861"/>
            <ac:spMk id="4" creationId="{2EA7AE09-2E82-A104-2903-701D186FB1B9}"/>
          </ac:spMkLst>
        </pc:spChg>
      </pc:sldChg>
      <pc:sldChg chg="modSp mod">
        <pc:chgData name="Bonita Searle-Barnes" userId="e782127f-826a-4a83-a372-afedaa2e0d4f" providerId="ADAL" clId="{FA3BD239-4B9A-4CBA-8CF5-F7BFBEA885D5}" dt="2026-03-12T17:52:11.752" v="963"/>
        <pc:sldMkLst>
          <pc:docMk/>
          <pc:sldMk cId="912892434" sldId="866"/>
        </pc:sldMkLst>
        <pc:spChg chg="mod">
          <ac:chgData name="Bonita Searle-Barnes" userId="e782127f-826a-4a83-a372-afedaa2e0d4f" providerId="ADAL" clId="{FA3BD239-4B9A-4CBA-8CF5-F7BFBEA885D5}" dt="2026-03-12T17:31:08.153" v="493"/>
          <ac:spMkLst>
            <pc:docMk/>
            <pc:sldMk cId="912892434" sldId="866"/>
            <ac:spMk id="3" creationId="{D8B0F0D6-9D3A-68F3-A274-6E916DE05DB0}"/>
          </ac:spMkLst>
        </pc:spChg>
        <pc:spChg chg="mod">
          <ac:chgData name="Bonita Searle-Barnes" userId="e782127f-826a-4a83-a372-afedaa2e0d4f" providerId="ADAL" clId="{FA3BD239-4B9A-4CBA-8CF5-F7BFBEA885D5}" dt="2026-03-12T17:52:11.752" v="963"/>
          <ac:spMkLst>
            <pc:docMk/>
            <pc:sldMk cId="912892434" sldId="866"/>
            <ac:spMk id="6" creationId="{508A6058-7700-99ED-36AE-F2715D92342F}"/>
          </ac:spMkLst>
        </pc:spChg>
      </pc:sldChg>
      <pc:sldChg chg="modSp mod">
        <pc:chgData name="Bonita Searle-Barnes" userId="e782127f-826a-4a83-a372-afedaa2e0d4f" providerId="ADAL" clId="{FA3BD239-4B9A-4CBA-8CF5-F7BFBEA885D5}" dt="2026-03-12T17:51:09.365" v="702" actId="1076"/>
        <pc:sldMkLst>
          <pc:docMk/>
          <pc:sldMk cId="2468715690" sldId="867"/>
        </pc:sldMkLst>
        <pc:spChg chg="mod">
          <ac:chgData name="Bonita Searle-Barnes" userId="e782127f-826a-4a83-a372-afedaa2e0d4f" providerId="ADAL" clId="{FA3BD239-4B9A-4CBA-8CF5-F7BFBEA885D5}" dt="2026-03-12T16:59:16.761" v="80"/>
          <ac:spMkLst>
            <pc:docMk/>
            <pc:sldMk cId="2468715690" sldId="867"/>
            <ac:spMk id="3" creationId="{302B886A-83F2-89B9-0663-728D3885C0D6}"/>
          </ac:spMkLst>
        </pc:spChg>
        <pc:spChg chg="mod">
          <ac:chgData name="Bonita Searle-Barnes" userId="e782127f-826a-4a83-a372-afedaa2e0d4f" providerId="ADAL" clId="{FA3BD239-4B9A-4CBA-8CF5-F7BFBEA885D5}" dt="2026-03-12T17:51:09.365" v="702" actId="1076"/>
          <ac:spMkLst>
            <pc:docMk/>
            <pc:sldMk cId="2468715690" sldId="867"/>
            <ac:spMk id="6" creationId="{BE6F813F-F81F-25BF-0C6E-E5D007E9DCCD}"/>
          </ac:spMkLst>
        </pc:spChg>
      </pc:sldChg>
      <pc:sldChg chg="addSp modSp mod">
        <pc:chgData name="Bonita Searle-Barnes" userId="e782127f-826a-4a83-a372-afedaa2e0d4f" providerId="ADAL" clId="{FA3BD239-4B9A-4CBA-8CF5-F7BFBEA885D5}" dt="2026-03-12T17:03:34.453" v="106" actId="14100"/>
        <pc:sldMkLst>
          <pc:docMk/>
          <pc:sldMk cId="3111074275" sldId="880"/>
        </pc:sldMkLst>
        <pc:spChg chg="mod">
          <ac:chgData name="Bonita Searle-Barnes" userId="e782127f-826a-4a83-a372-afedaa2e0d4f" providerId="ADAL" clId="{FA3BD239-4B9A-4CBA-8CF5-F7BFBEA885D5}" dt="2026-03-12T17:02:10.805" v="98"/>
          <ac:spMkLst>
            <pc:docMk/>
            <pc:sldMk cId="3111074275" sldId="880"/>
            <ac:spMk id="3" creationId="{223AC7DC-3D16-1F6F-B236-94A697DF8BC8}"/>
          </ac:spMkLst>
        </pc:spChg>
        <pc:spChg chg="mod">
          <ac:chgData name="Bonita Searle-Barnes" userId="e782127f-826a-4a83-a372-afedaa2e0d4f" providerId="ADAL" clId="{FA3BD239-4B9A-4CBA-8CF5-F7BFBEA885D5}" dt="2026-03-12T17:02:51.960" v="103" actId="1076"/>
          <ac:spMkLst>
            <pc:docMk/>
            <pc:sldMk cId="3111074275" sldId="880"/>
            <ac:spMk id="6" creationId="{BBA93502-6251-289E-A641-6B40337652DE}"/>
          </ac:spMkLst>
        </pc:spChg>
        <pc:graphicFrameChg chg="add mod modGraphic">
          <ac:chgData name="Bonita Searle-Barnes" userId="e782127f-826a-4a83-a372-afedaa2e0d4f" providerId="ADAL" clId="{FA3BD239-4B9A-4CBA-8CF5-F7BFBEA885D5}" dt="2026-03-12T17:03:34.453" v="106" actId="14100"/>
          <ac:graphicFrameMkLst>
            <pc:docMk/>
            <pc:sldMk cId="3111074275" sldId="880"/>
            <ac:graphicFrameMk id="2" creationId="{C2419349-5801-5ED4-D8E0-B03EC33A48D6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6-03-12T17:51:21.406" v="777"/>
        <pc:sldMkLst>
          <pc:docMk/>
          <pc:sldMk cId="297995750" sldId="881"/>
        </pc:sldMkLst>
        <pc:spChg chg="mod">
          <ac:chgData name="Bonita Searle-Barnes" userId="e782127f-826a-4a83-a372-afedaa2e0d4f" providerId="ADAL" clId="{FA3BD239-4B9A-4CBA-8CF5-F7BFBEA885D5}" dt="2026-03-12T17:03:53.756" v="107"/>
          <ac:spMkLst>
            <pc:docMk/>
            <pc:sldMk cId="297995750" sldId="881"/>
            <ac:spMk id="3" creationId="{8F672512-1D8A-6A97-D842-CB9BC5C033E3}"/>
          </ac:spMkLst>
        </pc:spChg>
        <pc:spChg chg="mod">
          <ac:chgData name="Bonita Searle-Barnes" userId="e782127f-826a-4a83-a372-afedaa2e0d4f" providerId="ADAL" clId="{FA3BD239-4B9A-4CBA-8CF5-F7BFBEA885D5}" dt="2026-03-12T17:51:21.406" v="777"/>
          <ac:spMkLst>
            <pc:docMk/>
            <pc:sldMk cId="297995750" sldId="881"/>
            <ac:spMk id="6" creationId="{F8DB2902-CB64-0C69-5FF4-B3C3331F6F12}"/>
          </ac:spMkLst>
        </pc:spChg>
      </pc:sldChg>
      <pc:sldChg chg="addSp modSp mod">
        <pc:chgData name="Bonita Searle-Barnes" userId="e782127f-826a-4a83-a372-afedaa2e0d4f" providerId="ADAL" clId="{FA3BD239-4B9A-4CBA-8CF5-F7BFBEA885D5}" dt="2026-03-12T17:53:28.308" v="1150" actId="20577"/>
        <pc:sldMkLst>
          <pc:docMk/>
          <pc:sldMk cId="1214631198" sldId="882"/>
        </pc:sldMkLst>
        <pc:spChg chg="mod">
          <ac:chgData name="Bonita Searle-Barnes" userId="e782127f-826a-4a83-a372-afedaa2e0d4f" providerId="ADAL" clId="{FA3BD239-4B9A-4CBA-8CF5-F7BFBEA885D5}" dt="2026-03-12T17:05:23.741" v="124"/>
          <ac:spMkLst>
            <pc:docMk/>
            <pc:sldMk cId="1214631198" sldId="882"/>
            <ac:spMk id="3" creationId="{671FF813-19CA-912C-267E-AEC645DBB7A5}"/>
          </ac:spMkLst>
        </pc:spChg>
        <pc:spChg chg="mod">
          <ac:chgData name="Bonita Searle-Barnes" userId="e782127f-826a-4a83-a372-afedaa2e0d4f" providerId="ADAL" clId="{FA3BD239-4B9A-4CBA-8CF5-F7BFBEA885D5}" dt="2026-03-12T17:53:28.308" v="1150" actId="20577"/>
          <ac:spMkLst>
            <pc:docMk/>
            <pc:sldMk cId="1214631198" sldId="882"/>
            <ac:spMk id="6" creationId="{72235E17-AD2A-ED7B-25B6-03C21D3AF530}"/>
          </ac:spMkLst>
        </pc:spChg>
        <pc:picChg chg="add mod">
          <ac:chgData name="Bonita Searle-Barnes" userId="e782127f-826a-4a83-a372-afedaa2e0d4f" providerId="ADAL" clId="{FA3BD239-4B9A-4CBA-8CF5-F7BFBEA885D5}" dt="2026-03-12T17:08:45.680" v="135" actId="14100"/>
          <ac:picMkLst>
            <pc:docMk/>
            <pc:sldMk cId="1214631198" sldId="882"/>
            <ac:picMk id="4" creationId="{1902179E-044A-E50A-D314-301F46468445}"/>
          </ac:picMkLst>
        </pc:picChg>
      </pc:sldChg>
      <pc:sldChg chg="modSp mod">
        <pc:chgData name="Bonita Searle-Barnes" userId="e782127f-826a-4a83-a372-afedaa2e0d4f" providerId="ADAL" clId="{FA3BD239-4B9A-4CBA-8CF5-F7BFBEA885D5}" dt="2026-03-12T17:51:29.066" v="805"/>
        <pc:sldMkLst>
          <pc:docMk/>
          <pc:sldMk cId="3607113349" sldId="883"/>
        </pc:sldMkLst>
        <pc:spChg chg="mod">
          <ac:chgData name="Bonita Searle-Barnes" userId="e782127f-826a-4a83-a372-afedaa2e0d4f" providerId="ADAL" clId="{FA3BD239-4B9A-4CBA-8CF5-F7BFBEA885D5}" dt="2026-03-12T17:09:25.565" v="136"/>
          <ac:spMkLst>
            <pc:docMk/>
            <pc:sldMk cId="3607113349" sldId="883"/>
            <ac:spMk id="3" creationId="{9B2FEEB8-C7B1-897B-3B78-DFCD1DF250C6}"/>
          </ac:spMkLst>
        </pc:spChg>
        <pc:spChg chg="mod">
          <ac:chgData name="Bonita Searle-Barnes" userId="e782127f-826a-4a83-a372-afedaa2e0d4f" providerId="ADAL" clId="{FA3BD239-4B9A-4CBA-8CF5-F7BFBEA885D5}" dt="2026-03-12T17:51:29.066" v="805"/>
          <ac:spMkLst>
            <pc:docMk/>
            <pc:sldMk cId="3607113349" sldId="883"/>
            <ac:spMk id="6" creationId="{74B6BE5A-34E7-35BB-69D3-CC7B2F4443BA}"/>
          </ac:spMkLst>
        </pc:spChg>
      </pc:sldChg>
      <pc:sldChg chg="addSp modSp mod">
        <pc:chgData name="Bonita Searle-Barnes" userId="e782127f-826a-4a83-a372-afedaa2e0d4f" providerId="ADAL" clId="{FA3BD239-4B9A-4CBA-8CF5-F7BFBEA885D5}" dt="2026-03-12T17:53:47.311" v="1162" actId="1035"/>
        <pc:sldMkLst>
          <pc:docMk/>
          <pc:sldMk cId="4116895786" sldId="884"/>
        </pc:sldMkLst>
        <pc:spChg chg="mod">
          <ac:chgData name="Bonita Searle-Barnes" userId="e782127f-826a-4a83-a372-afedaa2e0d4f" providerId="ADAL" clId="{FA3BD239-4B9A-4CBA-8CF5-F7BFBEA885D5}" dt="2026-03-12T17:11:50.516" v="151" actId="1076"/>
          <ac:spMkLst>
            <pc:docMk/>
            <pc:sldMk cId="4116895786" sldId="884"/>
            <ac:spMk id="3" creationId="{473CDF8E-889F-CD0E-6903-D66421BCFCAA}"/>
          </ac:spMkLst>
        </pc:spChg>
        <pc:spChg chg="add mod">
          <ac:chgData name="Bonita Searle-Barnes" userId="e782127f-826a-4a83-a372-afedaa2e0d4f" providerId="ADAL" clId="{FA3BD239-4B9A-4CBA-8CF5-F7BFBEA885D5}" dt="2026-03-12T17:53:47.311" v="1162" actId="1035"/>
          <ac:spMkLst>
            <pc:docMk/>
            <pc:sldMk cId="4116895786" sldId="884"/>
            <ac:spMk id="4" creationId="{E96DA9CF-1DCB-BEE6-D381-D0DFB0864511}"/>
          </ac:spMkLst>
        </pc:spChg>
        <pc:spChg chg="mod">
          <ac:chgData name="Bonita Searle-Barnes" userId="e782127f-826a-4a83-a372-afedaa2e0d4f" providerId="ADAL" clId="{FA3BD239-4B9A-4CBA-8CF5-F7BFBEA885D5}" dt="2026-03-12T17:11:21.117" v="145" actId="113"/>
          <ac:spMkLst>
            <pc:docMk/>
            <pc:sldMk cId="4116895786" sldId="884"/>
            <ac:spMk id="6" creationId="{9A1AE1EC-A668-E25C-296F-E0B111FCFBA4}"/>
          </ac:spMkLst>
        </pc:spChg>
      </pc:sldChg>
      <pc:sldChg chg="modSp mod">
        <pc:chgData name="Bonita Searle-Barnes" userId="e782127f-826a-4a83-a372-afedaa2e0d4f" providerId="ADAL" clId="{FA3BD239-4B9A-4CBA-8CF5-F7BFBEA885D5}" dt="2026-03-12T17:51:39.412" v="844"/>
        <pc:sldMkLst>
          <pc:docMk/>
          <pc:sldMk cId="4288228408" sldId="885"/>
        </pc:sldMkLst>
        <pc:spChg chg="mod">
          <ac:chgData name="Bonita Searle-Barnes" userId="e782127f-826a-4a83-a372-afedaa2e0d4f" providerId="ADAL" clId="{FA3BD239-4B9A-4CBA-8CF5-F7BFBEA885D5}" dt="2026-03-12T17:13:05.091" v="205"/>
          <ac:spMkLst>
            <pc:docMk/>
            <pc:sldMk cId="4288228408" sldId="885"/>
            <ac:spMk id="3" creationId="{4BC488FD-A97B-FBF8-C751-8BDD02449E4B}"/>
          </ac:spMkLst>
        </pc:spChg>
        <pc:spChg chg="mod">
          <ac:chgData name="Bonita Searle-Barnes" userId="e782127f-826a-4a83-a372-afedaa2e0d4f" providerId="ADAL" clId="{FA3BD239-4B9A-4CBA-8CF5-F7BFBEA885D5}" dt="2026-03-12T17:51:39.412" v="844"/>
          <ac:spMkLst>
            <pc:docMk/>
            <pc:sldMk cId="4288228408" sldId="885"/>
            <ac:spMk id="6" creationId="{09D374DC-67E7-852B-9E49-3D333A8B75F5}"/>
          </ac:spMkLst>
        </pc:spChg>
      </pc:sldChg>
      <pc:sldChg chg="addSp modSp mod">
        <pc:chgData name="Bonita Searle-Barnes" userId="e782127f-826a-4a83-a372-afedaa2e0d4f" providerId="ADAL" clId="{FA3BD239-4B9A-4CBA-8CF5-F7BFBEA885D5}" dt="2026-03-12T17:54:02.518" v="1175"/>
        <pc:sldMkLst>
          <pc:docMk/>
          <pc:sldMk cId="1655143761" sldId="886"/>
        </pc:sldMkLst>
        <pc:spChg chg="mod">
          <ac:chgData name="Bonita Searle-Barnes" userId="e782127f-826a-4a83-a372-afedaa2e0d4f" providerId="ADAL" clId="{FA3BD239-4B9A-4CBA-8CF5-F7BFBEA885D5}" dt="2026-03-12T17:13:48.042" v="211"/>
          <ac:spMkLst>
            <pc:docMk/>
            <pc:sldMk cId="1655143761" sldId="886"/>
            <ac:spMk id="3" creationId="{7CED4D4D-743E-0D5F-A75E-DD0F2C5C72E5}"/>
          </ac:spMkLst>
        </pc:spChg>
        <pc:spChg chg="add mod">
          <ac:chgData name="Bonita Searle-Barnes" userId="e782127f-826a-4a83-a372-afedaa2e0d4f" providerId="ADAL" clId="{FA3BD239-4B9A-4CBA-8CF5-F7BFBEA885D5}" dt="2026-03-12T17:54:02.518" v="1175"/>
          <ac:spMkLst>
            <pc:docMk/>
            <pc:sldMk cId="1655143761" sldId="886"/>
            <ac:spMk id="4" creationId="{AC2A4FAA-1232-2F58-40BD-BD2FBC408C0A}"/>
          </ac:spMkLst>
        </pc:spChg>
        <pc:spChg chg="mod">
          <ac:chgData name="Bonita Searle-Barnes" userId="e782127f-826a-4a83-a372-afedaa2e0d4f" providerId="ADAL" clId="{FA3BD239-4B9A-4CBA-8CF5-F7BFBEA885D5}" dt="2026-03-12T17:14:05.171" v="213" actId="6549"/>
          <ac:spMkLst>
            <pc:docMk/>
            <pc:sldMk cId="1655143761" sldId="886"/>
            <ac:spMk id="6" creationId="{87EA0042-67F6-F729-1EAF-1993D7E34600}"/>
          </ac:spMkLst>
        </pc:spChg>
      </pc:sldChg>
      <pc:sldChg chg="modSp mod">
        <pc:chgData name="Bonita Searle-Barnes" userId="e782127f-826a-4a83-a372-afedaa2e0d4f" providerId="ADAL" clId="{FA3BD239-4B9A-4CBA-8CF5-F7BFBEA885D5}" dt="2026-03-12T17:54:31.353" v="1216" actId="14100"/>
        <pc:sldMkLst>
          <pc:docMk/>
          <pc:sldMk cId="1690959696" sldId="887"/>
        </pc:sldMkLst>
        <pc:spChg chg="mod">
          <ac:chgData name="Bonita Searle-Barnes" userId="e782127f-826a-4a83-a372-afedaa2e0d4f" providerId="ADAL" clId="{FA3BD239-4B9A-4CBA-8CF5-F7BFBEA885D5}" dt="2026-03-12T17:15:16.230" v="266"/>
          <ac:spMkLst>
            <pc:docMk/>
            <pc:sldMk cId="1690959696" sldId="887"/>
            <ac:spMk id="3" creationId="{D6D99920-3FC2-F31D-8BDD-A89D3CD845D0}"/>
          </ac:spMkLst>
        </pc:spChg>
        <pc:spChg chg="mod">
          <ac:chgData name="Bonita Searle-Barnes" userId="e782127f-826a-4a83-a372-afedaa2e0d4f" providerId="ADAL" clId="{FA3BD239-4B9A-4CBA-8CF5-F7BFBEA885D5}" dt="2026-03-12T17:54:31.353" v="1216" actId="14100"/>
          <ac:spMkLst>
            <pc:docMk/>
            <pc:sldMk cId="1690959696" sldId="887"/>
            <ac:spMk id="6" creationId="{2879D7A2-EC90-50F2-B3B8-45645F250609}"/>
          </ac:spMkLst>
        </pc:spChg>
      </pc:sldChg>
      <pc:sldChg chg="addSp modSp mod modNotesTx">
        <pc:chgData name="Bonita Searle-Barnes" userId="e782127f-826a-4a83-a372-afedaa2e0d4f" providerId="ADAL" clId="{FA3BD239-4B9A-4CBA-8CF5-F7BFBEA885D5}" dt="2026-03-12T17:51:56.439" v="913"/>
        <pc:sldMkLst>
          <pc:docMk/>
          <pc:sldMk cId="3957381907" sldId="889"/>
        </pc:sldMkLst>
        <pc:spChg chg="mod">
          <ac:chgData name="Bonita Searle-Barnes" userId="e782127f-826a-4a83-a372-afedaa2e0d4f" providerId="ADAL" clId="{FA3BD239-4B9A-4CBA-8CF5-F7BFBEA885D5}" dt="2026-03-12T17:17:39.734" v="280"/>
          <ac:spMkLst>
            <pc:docMk/>
            <pc:sldMk cId="3957381907" sldId="889"/>
            <ac:spMk id="3" creationId="{BFA6E0DE-83A9-7637-8615-B64B3B902203}"/>
          </ac:spMkLst>
        </pc:spChg>
        <pc:spChg chg="add mod">
          <ac:chgData name="Bonita Searle-Barnes" userId="e782127f-826a-4a83-a372-afedaa2e0d4f" providerId="ADAL" clId="{FA3BD239-4B9A-4CBA-8CF5-F7BFBEA885D5}" dt="2026-03-12T17:51:56.439" v="913"/>
          <ac:spMkLst>
            <pc:docMk/>
            <pc:sldMk cId="3957381907" sldId="889"/>
            <ac:spMk id="4" creationId="{C4772E33-E994-F899-16F0-59DD70A4F4E0}"/>
          </ac:spMkLst>
        </pc:spChg>
        <pc:spChg chg="mod">
          <ac:chgData name="Bonita Searle-Barnes" userId="e782127f-826a-4a83-a372-afedaa2e0d4f" providerId="ADAL" clId="{FA3BD239-4B9A-4CBA-8CF5-F7BFBEA885D5}" dt="2026-03-12T17:17:58.403" v="282" actId="9"/>
          <ac:spMkLst>
            <pc:docMk/>
            <pc:sldMk cId="3957381907" sldId="889"/>
            <ac:spMk id="6" creationId="{B98D72AE-04BF-9E6D-AF56-A5B3C5328DB2}"/>
          </ac:spMkLst>
        </pc:spChg>
        <pc:picChg chg="add mod">
          <ac:chgData name="Bonita Searle-Barnes" userId="e782127f-826a-4a83-a372-afedaa2e0d4f" providerId="ADAL" clId="{FA3BD239-4B9A-4CBA-8CF5-F7BFBEA885D5}" dt="2026-03-12T17:19:55.762" v="326" actId="1076"/>
          <ac:picMkLst>
            <pc:docMk/>
            <pc:sldMk cId="3957381907" sldId="889"/>
            <ac:picMk id="5" creationId="{8C79E86B-03FB-C1E0-4CDF-CC2492E91C62}"/>
          </ac:picMkLst>
        </pc:picChg>
      </pc:sldChg>
      <pc:sldChg chg="addSp delSp modSp mod">
        <pc:chgData name="Bonita Searle-Barnes" userId="e782127f-826a-4a83-a372-afedaa2e0d4f" providerId="ADAL" clId="{FA3BD239-4B9A-4CBA-8CF5-F7BFBEA885D5}" dt="2026-03-12T17:23:11.339" v="418" actId="403"/>
        <pc:sldMkLst>
          <pc:docMk/>
          <pc:sldMk cId="755990561" sldId="890"/>
        </pc:sldMkLst>
        <pc:spChg chg="mod">
          <ac:chgData name="Bonita Searle-Barnes" userId="e782127f-826a-4a83-a372-afedaa2e0d4f" providerId="ADAL" clId="{FA3BD239-4B9A-4CBA-8CF5-F7BFBEA885D5}" dt="2026-03-12T17:20:51.748" v="338" actId="14100"/>
          <ac:spMkLst>
            <pc:docMk/>
            <pc:sldMk cId="755990561" sldId="890"/>
            <ac:spMk id="3" creationId="{0AE4DC27-2D19-9BE3-16EB-46AAAD0759B6}"/>
          </ac:spMkLst>
        </pc:spChg>
        <pc:graphicFrameChg chg="add mod modGraphic">
          <ac:chgData name="Bonita Searle-Barnes" userId="e782127f-826a-4a83-a372-afedaa2e0d4f" providerId="ADAL" clId="{FA3BD239-4B9A-4CBA-8CF5-F7BFBEA885D5}" dt="2026-03-12T17:23:11.339" v="418" actId="403"/>
          <ac:graphicFrameMkLst>
            <pc:docMk/>
            <pc:sldMk cId="755990561" sldId="890"/>
            <ac:graphicFrameMk id="2" creationId="{82EE6493-4A7A-CC03-1313-B6D8B5425417}"/>
          </ac:graphicFrameMkLst>
        </pc:graphicFrameChg>
      </pc:sldChg>
      <pc:sldChg chg="addSp modSp mod">
        <pc:chgData name="Bonita Searle-Barnes" userId="e782127f-826a-4a83-a372-afedaa2e0d4f" providerId="ADAL" clId="{FA3BD239-4B9A-4CBA-8CF5-F7BFBEA885D5}" dt="2026-03-12T17:54:51.803" v="1217" actId="14100"/>
        <pc:sldMkLst>
          <pc:docMk/>
          <pc:sldMk cId="1790998652" sldId="891"/>
        </pc:sldMkLst>
        <pc:spChg chg="mod">
          <ac:chgData name="Bonita Searle-Barnes" userId="e782127f-826a-4a83-a372-afedaa2e0d4f" providerId="ADAL" clId="{FA3BD239-4B9A-4CBA-8CF5-F7BFBEA885D5}" dt="2026-03-12T17:23:32.086" v="419"/>
          <ac:spMkLst>
            <pc:docMk/>
            <pc:sldMk cId="1790998652" sldId="891"/>
            <ac:spMk id="3" creationId="{39ED419F-694D-8D84-394F-B9FA73EED97F}"/>
          </ac:spMkLst>
        </pc:spChg>
        <pc:spChg chg="add mod">
          <ac:chgData name="Bonita Searle-Barnes" userId="e782127f-826a-4a83-a372-afedaa2e0d4f" providerId="ADAL" clId="{FA3BD239-4B9A-4CBA-8CF5-F7BFBEA885D5}" dt="2026-03-12T17:54:51.803" v="1217" actId="14100"/>
          <ac:spMkLst>
            <pc:docMk/>
            <pc:sldMk cId="1790998652" sldId="891"/>
            <ac:spMk id="4" creationId="{A1173C60-98A8-DF6A-AC86-41D95B0E8927}"/>
          </ac:spMkLst>
        </pc:spChg>
        <pc:spChg chg="mod">
          <ac:chgData name="Bonita Searle-Barnes" userId="e782127f-826a-4a83-a372-afedaa2e0d4f" providerId="ADAL" clId="{FA3BD239-4B9A-4CBA-8CF5-F7BFBEA885D5}" dt="2026-03-12T17:23:51.664" v="421" actId="9"/>
          <ac:spMkLst>
            <pc:docMk/>
            <pc:sldMk cId="1790998652" sldId="891"/>
            <ac:spMk id="6" creationId="{85EC464B-D0E9-ADB2-304B-18DF27B4C969}"/>
          </ac:spMkLst>
        </pc:spChg>
      </pc:sldChg>
      <pc:sldChg chg="modSp mod">
        <pc:chgData name="Bonita Searle-Barnes" userId="e782127f-826a-4a83-a372-afedaa2e0d4f" providerId="ADAL" clId="{FA3BD239-4B9A-4CBA-8CF5-F7BFBEA885D5}" dt="2026-03-12T17:54:59.606" v="1226" actId="1035"/>
        <pc:sldMkLst>
          <pc:docMk/>
          <pc:sldMk cId="1239293601" sldId="892"/>
        </pc:sldMkLst>
        <pc:spChg chg="mod">
          <ac:chgData name="Bonita Searle-Barnes" userId="e782127f-826a-4a83-a372-afedaa2e0d4f" providerId="ADAL" clId="{FA3BD239-4B9A-4CBA-8CF5-F7BFBEA885D5}" dt="2026-03-12T17:25:04.134" v="428"/>
          <ac:spMkLst>
            <pc:docMk/>
            <pc:sldMk cId="1239293601" sldId="892"/>
            <ac:spMk id="3" creationId="{448D13A0-29CA-9F1E-8641-2EBC1C18A3DA}"/>
          </ac:spMkLst>
        </pc:spChg>
        <pc:spChg chg="mod">
          <ac:chgData name="Bonita Searle-Barnes" userId="e782127f-826a-4a83-a372-afedaa2e0d4f" providerId="ADAL" clId="{FA3BD239-4B9A-4CBA-8CF5-F7BFBEA885D5}" dt="2026-03-12T17:54:59.606" v="1226" actId="1035"/>
          <ac:spMkLst>
            <pc:docMk/>
            <pc:sldMk cId="1239293601" sldId="892"/>
            <ac:spMk id="6" creationId="{DA61A63B-1805-1ACA-69A9-80FC23DC1FEE}"/>
          </ac:spMkLst>
        </pc:spChg>
      </pc:sldChg>
      <pc:sldChg chg="modSp mod">
        <pc:chgData name="Bonita Searle-Barnes" userId="e782127f-826a-4a83-a372-afedaa2e0d4f" providerId="ADAL" clId="{FA3BD239-4B9A-4CBA-8CF5-F7BFBEA885D5}" dt="2026-03-12T17:55:24.693" v="1228" actId="14100"/>
        <pc:sldMkLst>
          <pc:docMk/>
          <pc:sldMk cId="3931073245" sldId="893"/>
        </pc:sldMkLst>
        <pc:spChg chg="mod">
          <ac:chgData name="Bonita Searle-Barnes" userId="e782127f-826a-4a83-a372-afedaa2e0d4f" providerId="ADAL" clId="{FA3BD239-4B9A-4CBA-8CF5-F7BFBEA885D5}" dt="2026-03-12T17:37:01.846" v="558"/>
          <ac:spMkLst>
            <pc:docMk/>
            <pc:sldMk cId="3931073245" sldId="893"/>
            <ac:spMk id="3" creationId="{0C261E3A-DE83-EF6F-8BC5-9145585677FB}"/>
          </ac:spMkLst>
        </pc:spChg>
        <pc:spChg chg="mod">
          <ac:chgData name="Bonita Searle-Barnes" userId="e782127f-826a-4a83-a372-afedaa2e0d4f" providerId="ADAL" clId="{FA3BD239-4B9A-4CBA-8CF5-F7BFBEA885D5}" dt="2026-03-12T17:55:24.693" v="1228" actId="14100"/>
          <ac:spMkLst>
            <pc:docMk/>
            <pc:sldMk cId="3931073245" sldId="893"/>
            <ac:spMk id="4" creationId="{E20B9AE4-D968-58DD-7873-0DAB98CB5436}"/>
          </ac:spMkLst>
        </pc:spChg>
      </pc:sldChg>
      <pc:sldChg chg="modSp mod">
        <pc:chgData name="Bonita Searle-Barnes" userId="e782127f-826a-4a83-a372-afedaa2e0d4f" providerId="ADAL" clId="{FA3BD239-4B9A-4CBA-8CF5-F7BFBEA885D5}" dt="2026-03-12T17:55:31.556" v="1229" actId="14100"/>
        <pc:sldMkLst>
          <pc:docMk/>
          <pc:sldMk cId="3097994280" sldId="894"/>
        </pc:sldMkLst>
        <pc:spChg chg="mod">
          <ac:chgData name="Bonita Searle-Barnes" userId="e782127f-826a-4a83-a372-afedaa2e0d4f" providerId="ADAL" clId="{FA3BD239-4B9A-4CBA-8CF5-F7BFBEA885D5}" dt="2026-03-12T17:38:02.830" v="564"/>
          <ac:spMkLst>
            <pc:docMk/>
            <pc:sldMk cId="3097994280" sldId="894"/>
            <ac:spMk id="3" creationId="{E84781A1-7164-D8A7-6C93-6F860F101616}"/>
          </ac:spMkLst>
        </pc:spChg>
        <pc:spChg chg="mod">
          <ac:chgData name="Bonita Searle-Barnes" userId="e782127f-826a-4a83-a372-afedaa2e0d4f" providerId="ADAL" clId="{FA3BD239-4B9A-4CBA-8CF5-F7BFBEA885D5}" dt="2026-03-12T17:55:31.556" v="1229" actId="14100"/>
          <ac:spMkLst>
            <pc:docMk/>
            <pc:sldMk cId="3097994280" sldId="894"/>
            <ac:spMk id="4" creationId="{10E45B07-012E-5343-516D-9D0AA1ACF9BB}"/>
          </ac:spMkLst>
        </pc:spChg>
      </pc:sldChg>
      <pc:sldChg chg="modSp mod">
        <pc:chgData name="Bonita Searle-Barnes" userId="e782127f-826a-4a83-a372-afedaa2e0d4f" providerId="ADAL" clId="{FA3BD239-4B9A-4CBA-8CF5-F7BFBEA885D5}" dt="2026-03-12T17:55:36.579" v="1230" actId="14100"/>
        <pc:sldMkLst>
          <pc:docMk/>
          <pc:sldMk cId="2031401713" sldId="895"/>
        </pc:sldMkLst>
        <pc:spChg chg="mod">
          <ac:chgData name="Bonita Searle-Barnes" userId="e782127f-826a-4a83-a372-afedaa2e0d4f" providerId="ADAL" clId="{FA3BD239-4B9A-4CBA-8CF5-F7BFBEA885D5}" dt="2026-03-12T17:39:17.783" v="573" actId="6549"/>
          <ac:spMkLst>
            <pc:docMk/>
            <pc:sldMk cId="2031401713" sldId="895"/>
            <ac:spMk id="3" creationId="{1A16D326-DD89-E491-3B14-87D145DCCD77}"/>
          </ac:spMkLst>
        </pc:spChg>
        <pc:spChg chg="mod">
          <ac:chgData name="Bonita Searle-Barnes" userId="e782127f-826a-4a83-a372-afedaa2e0d4f" providerId="ADAL" clId="{FA3BD239-4B9A-4CBA-8CF5-F7BFBEA885D5}" dt="2026-03-12T17:55:36.579" v="1230" actId="14100"/>
          <ac:spMkLst>
            <pc:docMk/>
            <pc:sldMk cId="2031401713" sldId="895"/>
            <ac:spMk id="4" creationId="{B14953D1-FC17-1167-01EF-27BDF53EA81D}"/>
          </ac:spMkLst>
        </pc:spChg>
      </pc:sldChg>
      <pc:sldChg chg="modSp mod">
        <pc:chgData name="Bonita Searle-Barnes" userId="e782127f-826a-4a83-a372-afedaa2e0d4f" providerId="ADAL" clId="{FA3BD239-4B9A-4CBA-8CF5-F7BFBEA885D5}" dt="2026-03-12T17:55:50.532" v="1243" actId="20577"/>
        <pc:sldMkLst>
          <pc:docMk/>
          <pc:sldMk cId="889795020" sldId="896"/>
        </pc:sldMkLst>
        <pc:spChg chg="mod">
          <ac:chgData name="Bonita Searle-Barnes" userId="e782127f-826a-4a83-a372-afedaa2e0d4f" providerId="ADAL" clId="{FA3BD239-4B9A-4CBA-8CF5-F7BFBEA885D5}" dt="2026-03-12T17:40:26.644" v="579"/>
          <ac:spMkLst>
            <pc:docMk/>
            <pc:sldMk cId="889795020" sldId="896"/>
            <ac:spMk id="3" creationId="{2853EAB9-0AE3-AA5D-B893-F9B24C6A10C3}"/>
          </ac:spMkLst>
        </pc:spChg>
        <pc:spChg chg="mod">
          <ac:chgData name="Bonita Searle-Barnes" userId="e782127f-826a-4a83-a372-afedaa2e0d4f" providerId="ADAL" clId="{FA3BD239-4B9A-4CBA-8CF5-F7BFBEA885D5}" dt="2026-03-12T17:55:50.532" v="1243" actId="20577"/>
          <ac:spMkLst>
            <pc:docMk/>
            <pc:sldMk cId="889795020" sldId="896"/>
            <ac:spMk id="4" creationId="{31E2F182-AC71-62B9-AFF6-5886F2AE9DBE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12T17:44:36.142" v="640" actId="1035"/>
        <pc:sldMkLst>
          <pc:docMk/>
          <pc:sldMk cId="3370197969" sldId="897"/>
        </pc:sldMkLst>
        <pc:spChg chg="mod">
          <ac:chgData name="Bonita Searle-Barnes" userId="e782127f-826a-4a83-a372-afedaa2e0d4f" providerId="ADAL" clId="{FA3BD239-4B9A-4CBA-8CF5-F7BFBEA885D5}" dt="2026-03-12T17:43:13.678" v="622"/>
          <ac:spMkLst>
            <pc:docMk/>
            <pc:sldMk cId="3370197969" sldId="897"/>
            <ac:spMk id="3" creationId="{8F3CCA5E-F2ED-C508-AC68-C82289AA480D}"/>
          </ac:spMkLst>
        </pc:spChg>
        <pc:graphicFrameChg chg="add mod modGraphic">
          <ac:chgData name="Bonita Searle-Barnes" userId="e782127f-826a-4a83-a372-afedaa2e0d4f" providerId="ADAL" clId="{FA3BD239-4B9A-4CBA-8CF5-F7BFBEA885D5}" dt="2026-03-12T17:44:36.142" v="640" actId="1035"/>
          <ac:graphicFrameMkLst>
            <pc:docMk/>
            <pc:sldMk cId="3370197969" sldId="897"/>
            <ac:graphicFrameMk id="5" creationId="{AE0207BA-D388-125D-BA75-D6808D4F7C76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6-03-12T17:52:41.048" v="1066"/>
        <pc:sldMkLst>
          <pc:docMk/>
          <pc:sldMk cId="1341086702" sldId="898"/>
        </pc:sldMkLst>
        <pc:spChg chg="mod">
          <ac:chgData name="Bonita Searle-Barnes" userId="e782127f-826a-4a83-a372-afedaa2e0d4f" providerId="ADAL" clId="{FA3BD239-4B9A-4CBA-8CF5-F7BFBEA885D5}" dt="2026-03-12T17:45:03.785" v="641"/>
          <ac:spMkLst>
            <pc:docMk/>
            <pc:sldMk cId="1341086702" sldId="898"/>
            <ac:spMk id="3" creationId="{A4449423-9F35-58D8-AFE0-254270BB6C34}"/>
          </ac:spMkLst>
        </pc:spChg>
        <pc:spChg chg="mod">
          <ac:chgData name="Bonita Searle-Barnes" userId="e782127f-826a-4a83-a372-afedaa2e0d4f" providerId="ADAL" clId="{FA3BD239-4B9A-4CBA-8CF5-F7BFBEA885D5}" dt="2026-03-12T17:52:41.048" v="1066"/>
          <ac:spMkLst>
            <pc:docMk/>
            <pc:sldMk cId="1341086702" sldId="898"/>
            <ac:spMk id="4" creationId="{459C5945-D2AE-EC98-D543-B41275C2CF37}"/>
          </ac:spMkLst>
        </pc:spChg>
      </pc:sldChg>
      <pc:sldChg chg="modSp mod">
        <pc:chgData name="Bonita Searle-Barnes" userId="e782127f-826a-4a83-a372-afedaa2e0d4f" providerId="ADAL" clId="{FA3BD239-4B9A-4CBA-8CF5-F7BFBEA885D5}" dt="2026-03-12T17:53:01.115" v="1149"/>
        <pc:sldMkLst>
          <pc:docMk/>
          <pc:sldMk cId="3101907104" sldId="904"/>
        </pc:sldMkLst>
        <pc:spChg chg="mod">
          <ac:chgData name="Bonita Searle-Barnes" userId="e782127f-826a-4a83-a372-afedaa2e0d4f" providerId="ADAL" clId="{FA3BD239-4B9A-4CBA-8CF5-F7BFBEA885D5}" dt="2026-03-12T17:53:01.115" v="1149"/>
          <ac:spMkLst>
            <pc:docMk/>
            <pc:sldMk cId="3101907104" sldId="904"/>
            <ac:spMk id="3" creationId="{A4A8090E-8FA3-327C-7B31-307339F46C79}"/>
          </ac:spMkLst>
        </pc:spChg>
      </pc:sldChg>
    </pc:docChg>
  </pc:docChgLst>
  <pc:docChgLst>
    <pc:chgData name="Williams, Sian" userId="S::sian.williams@wjec.co.uk::f643701a-3517-4348-bd1c-bbad90f72c55" providerId="AD" clId="Web-{3D099E17-6F73-5F4D-2168-C5718216A3C9}"/>
    <pc:docChg chg="modSld">
      <pc:chgData name="Williams, Sian" userId="S::sian.williams@wjec.co.uk::f643701a-3517-4348-bd1c-bbad90f72c55" providerId="AD" clId="Web-{3D099E17-6F73-5F4D-2168-C5718216A3C9}" dt="2026-03-19T09:42:11.730" v="0" actId="20577"/>
      <pc:docMkLst>
        <pc:docMk/>
      </pc:docMkLst>
      <pc:sldChg chg="modSp">
        <pc:chgData name="Williams, Sian" userId="S::sian.williams@wjec.co.uk::f643701a-3517-4348-bd1c-bbad90f72c55" providerId="AD" clId="Web-{3D099E17-6F73-5F4D-2168-C5718216A3C9}" dt="2026-03-19T09:42:11.730" v="0" actId="20577"/>
        <pc:sldMkLst>
          <pc:docMk/>
          <pc:sldMk cId="2402489006" sldId="512"/>
        </pc:sldMkLst>
        <pc:spChg chg="mod">
          <ac:chgData name="Williams, Sian" userId="S::sian.williams@wjec.co.uk::f643701a-3517-4348-bd1c-bbad90f72c55" providerId="AD" clId="Web-{3D099E17-6F73-5F4D-2168-C5718216A3C9}" dt="2026-03-19T09:42:11.730" v="0" actId="20577"/>
          <ac:spMkLst>
            <pc:docMk/>
            <pc:sldMk cId="2402489006" sldId="512"/>
            <ac:spMk id="3" creationId="{96C87F05-0946-3F5E-35BB-8779E1365C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0C8EE-4A53-6146-B2C8-C08F2BD9F8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0DDE1-31D0-F642-B716-ED44ACA60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ADFC4-7390-4B45-8FC4-AA8A51FC95DD}" type="datetimeFigureOut">
              <a:rPr lang="en-GB" smtClean="0">
                <a:latin typeface="Poppins" pitchFamily="2" charset="77"/>
                <a:cs typeface="Poppins" pitchFamily="2" charset="77"/>
              </a:rPr>
              <a:t>26/03/2026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FFC1E-7CDE-D14C-9B9F-C869127DF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7EEA6-9247-364A-AEB1-C45AEFA517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D7B8-B1CC-F644-87A6-7BEB13BBDD2F}" type="slidenum">
              <a:rPr lang="en-GB" smtClean="0">
                <a:latin typeface="Poppins" pitchFamily="2" charset="77"/>
                <a:cs typeface="Poppins" pitchFamily="2" charset="77"/>
              </a:rPr>
              <a:t>‹#›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4EF3626-7CD6-124F-B901-C4E2AFBA7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6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latin typeface="Poppins" pitchFamily="2" charset="77"/>
                <a:cs typeface="Poppins" pitchFamily="2" charset="77"/>
              </a:defRPr>
            </a:lvl1pPr>
          </a:lstStyle>
          <a:p>
            <a:fld id="{1ADB868C-099B-434E-8A2D-9C00C3E8136C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oppins" pitchFamily="2" charset="77"/>
                <a:cs typeface="Poppins" pitchFamily="2" charset="77"/>
              </a:defRPr>
            </a:lvl1pPr>
          </a:lstStyle>
          <a:p>
            <a:fld id="{37FF5B3C-53B5-664F-A361-196110A59A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D485A5E-4B24-3142-8E0E-110BA3C1E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1054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2109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3163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4218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05272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D80E2-EF9B-5273-5356-BEF512DA8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87ECDC-1F6B-3D5B-2E80-E9E748F74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E883FF-115D-B8DF-90F0-C8FAAE3F7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D5B4A-1AC6-D11A-52BC-445AE057DA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34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BF45E-1575-713D-815A-5BBA2E98A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EB5946-7FE5-837B-50AB-34B4CAAB2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A6B72-7BBA-6AE7-7B5C-CE276F862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6A062-F4A4-AB12-F2E1-4DB95A7C8C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374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1721F-9F57-C10A-C6E3-EF19B8364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22D1A5-A521-3020-0D1F-472554EC01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2FC340-385B-799E-8EDE-9AA9BEC86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21F43-80A1-9271-5984-7BB470303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83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186B4-D647-B840-DED9-799F1CC64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AFDD97-EB9B-8DC1-E702-0180F2B450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7CC69-7990-0EA2-7CE3-7BFC81A41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See also https://www.researchgate.net/figure/Simple-vapour-compression-refrigeration-cycle-on-P-h-diagram_fig1_346765777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85AD1-638F-9038-1255-236A4FC1A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778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537B3-BC53-F898-47FB-F32B36D77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49A409-CDB2-0BAE-1518-8336000238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D0DFF9-C137-B54A-B32C-B1BAAF941F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E66E1-B1A7-A4ED-B1C8-294BFBB53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398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66332-4842-8557-D495-4645848F9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11C048-8F99-5AE2-FD41-27EE401751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3AD97C-5684-F857-E9BD-20423A2561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4500A-DEA1-1564-E950-268C3C2FA9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361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00770-3DAF-5478-359A-B1E94CF47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B51894-06CC-6807-4D74-5B038D1C0A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334D5D-3586-F039-3FCF-D72DFAD124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EA4EA-4BFF-8CEF-CA51-047FE6F67D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329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>
          <a:extLst>
            <a:ext uri="{FF2B5EF4-FFF2-40B4-BE49-F238E27FC236}">
              <a16:creationId xmlns:a16="http://schemas.microsoft.com/office/drawing/2014/main" id="{A6F29069-B9FD-1959-6FD8-FE0335A35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:notes">
            <a:extLst>
              <a:ext uri="{FF2B5EF4-FFF2-40B4-BE49-F238E27FC236}">
                <a16:creationId xmlns:a16="http://schemas.microsoft.com/office/drawing/2014/main" id="{0D999237-4230-76BD-8AD6-8B345ABAA0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/>
              <a:t>See also: https://www.thermopedia.com/content/966/</a:t>
            </a:r>
            <a:endParaRPr sz="1200"/>
          </a:p>
        </p:txBody>
      </p:sp>
      <p:sp>
        <p:nvSpPr>
          <p:cNvPr id="65" name="Google Shape;65;p9:notes">
            <a:extLst>
              <a:ext uri="{FF2B5EF4-FFF2-40B4-BE49-F238E27FC236}">
                <a16:creationId xmlns:a16="http://schemas.microsoft.com/office/drawing/2014/main" id="{F0123B61-3706-476C-DC9B-120BBFB136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93063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6819F-5ED5-B246-5C94-83F145519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6F7E6E-414F-7644-BD05-C9BD7241EA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9D960C-36E5-4E8F-2606-FCD1E92EB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62DD8-A660-1868-F2C4-D23A8975F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72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70FD1-7F7B-DF3B-685F-C2AC4AFA9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496694-930A-5E13-5672-04F4672BC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EB3D65-7D63-DC02-8FB9-4F622F03C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D4702-5EA7-E29A-1259-E40679FAC7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52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Key point - Air conditioners don’t destroy heat—they move it, using thermodynamic cycles powered by electrical work.</a:t>
            </a:r>
          </a:p>
          <a:p>
            <a:r>
              <a:rPr lang="en-GB"/>
              <a:t>Thermodynamic principle:</a:t>
            </a:r>
          </a:p>
          <a:p>
            <a:r>
              <a:rPr lang="en-GB"/>
              <a:t>Heat is moved from low temperature (inside your room) to high temperature (outside) because work is added by the compressor.</a:t>
            </a:r>
          </a:p>
          <a:p>
            <a:r>
              <a:rPr lang="en-GB"/>
              <a:t>Without that added work, the process would violate the Second Law.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4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7FACD-ED8F-25E9-CDD2-691FBCAA1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4E0B1E-85A9-94C7-ACC4-2CEE67601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F90547-F065-3ABD-7D5C-A96A914E9D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21E04-CEC3-F603-7250-68092E930A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843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2FDC5-1D53-0A90-AB75-1AEE0D523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4D90B2-E43C-04D3-52E4-1AD85FAE84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6A6E94-6F5F-A84F-36FB-ED64CD351E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0D16E0-0D63-0C28-7C5F-A06B08FF0C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017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7E99E-5C07-1147-EA04-200C203D8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A4112A-FB7E-8008-44F3-1DC774A601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29AA54-6030-65ED-3D27-FB011EB3D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12B09-8D35-EE8E-BC2E-568882C012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770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886C8-6660-4C93-41B2-4F6E2AA8D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D4811D-2771-2725-13FB-6865F4D6A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4A736F-E51E-2D19-C4C5-FC0F0D60D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21659-2187-F707-70CD-BF1A31FD84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046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0E9A2-F38F-D94F-E741-6AEA35A03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9B0C68-4986-514F-69F7-37C96A7B46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269EF9-5118-2AD9-0D7E-1BFB3BBF84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A42494-D5C0-C712-EFEC-A68AE65E74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331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33465-9FFE-A515-968A-DD28578E4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4EF6A-5CF5-6E87-B855-91D83914C7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B9EA8E-D918-6737-4480-B05264EB1D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E00E2-9D3F-2746-9C43-E9274FCC6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443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03C18-B78B-3501-79C3-1A95A98DE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B11C45-FF73-2D01-64DD-A9D8612F39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6658DA-F506-6BCA-B6DB-D4901C2684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DC843-C7DD-77B1-BEEF-BFC07AB927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83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829D4-B1A1-569B-9734-015EAA74C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57E0B5-CC88-ED69-96BD-BE7F39551F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19E652-4161-FE26-98F3-C9FE85D160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DE51E-667A-92DB-2A5F-61A1D528C0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716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6292E-FD31-A606-B955-8D99AD9AB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8668FF-9F37-E1BF-A131-17A1D3E560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189D3D-C07E-6F24-5AB2-737762E560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AA793-0552-2B23-DDC2-E0B8A4B99C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010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2CD49-8900-AB58-2F5D-11C281793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71A320-14AD-2055-C297-BFE7B96533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0A39BD-E9E2-F3B8-E3C5-A13C2ADC3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C8053-3570-0EDB-921F-C4E743D4D2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00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8B97F-B72E-C428-3054-97E4EEEB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ECA64F-25BF-EFA8-EE0B-51CC8157ED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9C639-4BB5-1E68-546C-A56060F6C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1A0E3-3FBA-9B6C-1B6F-F7C6C19A19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01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83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B4F41-7DAD-8D22-92FC-B80210454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F876B8-5BCC-CB54-B0CF-34CF591AB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46667-7A63-9369-0889-FA9569901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138EE-6742-DB34-7D59-9DF3C78B96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1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EFD44-E91D-92FE-28E8-13AF78E53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0D789-1FD7-E0CA-D109-120DED0A5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C9A3F-FD73-1071-CAE6-187581637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C29C7-6689-8EC4-F99C-254EB2611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3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C3E8B-28DE-0363-1142-A7D6FC2C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4E62C-FA5F-EF6B-4F37-23F4E37A7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7D6B16-4349-0ED5-D93E-46C2AF213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ABB14-E6F9-FA06-7EFE-75317B2DD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6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8D79D-F0BA-BB10-6E91-1C1808589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A69D59-8B70-7968-465C-6922A37805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2E94D-8063-B380-B388-4E4BAAF66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54863-61AB-99CA-8CFF-AA56A7A2A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32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C3A31-9534-7D2A-CEEE-45724622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FEC9AC-B3A2-13ED-CCEE-5E3DF5F85A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E18D66-27D8-115B-D245-F53A6841D9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C8764-00EC-C784-0916-8CDBE9DEE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73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preserve="1">
  <p:cSld name="text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360001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18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image" preserve="1">
  <p:cSld name="text and imag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2"/>
          </p:nvPr>
        </p:nvSpPr>
        <p:spPr>
          <a:xfrm>
            <a:off x="8280053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2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layout" preserve="1">
  <p:cSld name="blank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59172" y="1260476"/>
            <a:ext cx="8640958" cy="4319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00375"/>
              </a:lnSpc>
              <a:spcBef>
                <a:spcPts val="997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40695" algn="l">
              <a:lnSpc>
                <a:spcPct val="133833"/>
              </a:lnSpc>
              <a:spcBef>
                <a:spcPts val="997"/>
              </a:spcBef>
              <a:spcAft>
                <a:spcPts val="0"/>
              </a:spcAft>
              <a:buSzPts val="1800"/>
              <a:buChar char="•"/>
              <a:defRPr/>
            </a:lvl2pPr>
            <a:lvl3pPr marL="1362778" lvl="2" indent="-227130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/>
            </a:lvl3pPr>
            <a:lvl4pPr marL="1817037" lvl="3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800"/>
              <a:buChar char="•"/>
              <a:defRPr/>
            </a:lvl4pPr>
            <a:lvl5pPr marL="2271298" lvl="4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279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and text" preserve="1">
  <p:cSld name="image left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32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>
            <a:spLocks noGrp="1"/>
          </p:cNvSpPr>
          <p:nvPr>
            <p:ph type="pic" idx="2"/>
          </p:nvPr>
        </p:nvSpPr>
        <p:spPr>
          <a:xfrm>
            <a:off x="360001" y="1800002"/>
            <a:ext cx="3600798" cy="4139998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194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9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71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833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spcFirstLastPara="1" wrap="square" lIns="90837" tIns="45407" rIns="90837" bIns="45407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795" b="0" i="0" u="none" strike="noStrike" kern="0" cap="none" spc="0" normalizeH="0" baseline="0" noProof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endParaRPr kumimoji="0" sz="1391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252000" y="990022"/>
            <a:ext cx="11628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361407" y="1800000"/>
            <a:ext cx="115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FC442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1606"/>
              <a:buFont typeface="Arial"/>
              <a:buChar char="•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–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581" algn="l" rtl="0"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581" algn="l" rtl="0">
              <a:spcBef>
                <a:spcPts val="321"/>
              </a:spcBef>
              <a:spcAft>
                <a:spcPts val="0"/>
              </a:spcAft>
              <a:buClr>
                <a:srgbClr val="E30613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581" algn="l" rtl="0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353" algn="l" rtl="0">
              <a:spcBef>
                <a:spcPts val="201"/>
              </a:spcBef>
              <a:spcAft>
                <a:spcPts val="0"/>
              </a:spcAft>
              <a:buClr>
                <a:schemeClr val="dk1"/>
              </a:buClr>
              <a:buSzPts val="1004"/>
              <a:buFont typeface="Arial"/>
              <a:buChar char="»"/>
              <a:defRPr sz="10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 extrusionOk="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995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" descr="A red arrow pointing up&#10;&#10;AI-generated content may be incorrect.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2048" y="170589"/>
            <a:ext cx="591666" cy="437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" descr="A black and white logo&#10;&#10;AI-generated content may be incorrect.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" descr="A purple and white logo&#10;&#10;AI-generated content may be incorrect.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p1"/>
          <p:cNvCxnSpPr/>
          <p:nvPr/>
        </p:nvCxnSpPr>
        <p:spPr>
          <a:xfrm>
            <a:off x="0" y="6084000"/>
            <a:ext cx="1224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" name="Text Box 2">
            <a:extLst>
              <a:ext uri="{FF2B5EF4-FFF2-40B4-BE49-F238E27FC236}">
                <a16:creationId xmlns:a16="http://schemas.microsoft.com/office/drawing/2014/main" id="{F11F9EB2-CBA3-538C-14CD-A9AF21E12E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2337" y="66013"/>
            <a:ext cx="5786406" cy="5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207" tIns="45604" rIns="91207" bIns="45604" anchor="t" anchorCtr="0">
            <a:noAutofit/>
          </a:bodyPr>
          <a:lstStyle/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17013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Arial"/>
              </a:rPr>
              <a:t>T Level Technical Qualification in Building Services Engineering for Construction (Level 3)</a:t>
            </a:r>
          </a:p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FC442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  <a:sym typeface="Arial"/>
              </a:rPr>
              <a:t>Occupational Specialism: Air Conditioning Engineering</a:t>
            </a:r>
            <a:endParaRPr kumimoji="0" lang="en-GB" sz="104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EF3C10D7-49C6-28D4-1BF4-21BCD7CDA0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001" y="6344268"/>
            <a:ext cx="588541" cy="24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152C911-7D81-1845-9D20-613E63F035EB}" type="slidenum">
              <a:rPr kumimoji="0" lang="en-US" sz="1589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 pitchFamily="-105" charset="0"/>
                <a:cs typeface="Arial" pitchFamily="-105" charset="0"/>
                <a:sym typeface="Arial"/>
              </a:rPr>
              <a:pPr marL="0" marR="0" lvl="0" indent="0" algn="l" defTabSz="908519" rtl="0" eaLnBrk="1" fontAlgn="auto" latinLnBrk="0" hangingPunct="1">
                <a:lnSpc>
                  <a:spcPct val="100000"/>
                </a:lnSpc>
                <a:spcBef>
                  <a:spcPts val="598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158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 pitchFamily="-105" charset="0"/>
              <a:cs typeface="Arial" pitchFamily="-105" charset="0"/>
              <a:sym typeface="Arial"/>
            </a:endParaRP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DC85EC1-40EA-5BEF-31B7-0A186756026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889372" y="17109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691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601276" cy="2720866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/>
                <a:ea typeface="Enginuity"/>
                <a:cs typeface="Arial"/>
              </a:rPr>
              <a:t>Occupational Specialism: Air Conditioning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/>
                <a:ea typeface="Enginuity"/>
                <a:cs typeface="Arial"/>
              </a:rPr>
              <a:t>K1.3 Scientific principles of air conditioning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Enginuity"/>
                <a:cs typeface="Arial"/>
              </a:rPr>
              <a:t>PowerPoint 1.3a: Thermodynamics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9CE62-EF60-13B4-A5DE-6474F93FF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CDF8E-889F-CD0E-6903-D66421BCFCA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 of Thermodynamics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1AE1EC-A668-E25C-296F-E0B111FCFBA4}"/>
              </a:ext>
            </a:extLst>
          </p:cNvPr>
          <p:cNvSpPr txBox="1">
            <a:spLocks/>
          </p:cNvSpPr>
          <p:nvPr/>
        </p:nvSpPr>
        <p:spPr>
          <a:xfrm>
            <a:off x="360000" y="1760292"/>
            <a:ext cx="11658739" cy="3368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DA9CF-1DCB-BEE6-D381-D0DFB0864511}"/>
              </a:ext>
            </a:extLst>
          </p:cNvPr>
          <p:cNvSpPr txBox="1">
            <a:spLocks/>
          </p:cNvSpPr>
          <p:nvPr/>
        </p:nvSpPr>
        <p:spPr>
          <a:xfrm>
            <a:off x="360000" y="1641025"/>
            <a:ext cx="11658739" cy="4508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 b="1"/>
              <a:t>Example </a:t>
            </a:r>
            <a:r>
              <a:rPr lang="en-GB" sz="2400" b="1" dirty="0"/>
              <a:t>– </a:t>
            </a:r>
            <a:r>
              <a:rPr lang="en-GB" sz="2400" b="1"/>
              <a:t>Air conditioning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/>
              <a:t>Heat naturally flows from hot → cold, but AC forces the opposite: it pumps heat from inside (cooler space) to outside (often hotter).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/>
              <a:t>Since this goes against the natural flow, the AC must do work (running the compressor).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/>
              <a:t>Also, some energy is wasted as heat, increasing entropy.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/>
              <a:t>This is why air conditioner outdoor units feel very hot.</a:t>
            </a:r>
            <a:br>
              <a:rPr lang="en-GB" sz="2400"/>
            </a:br>
            <a:r>
              <a:rPr lang="en-GB" sz="2400"/>
              <a:t>Key point: No AC is 100% efficient </a:t>
            </a:r>
            <a:r>
              <a:rPr lang="en-GB" sz="2400" dirty="0"/>
              <a:t>–</a:t>
            </a:r>
            <a:r>
              <a:rPr lang="en-GB" sz="2400"/>
              <a:t> some energy is always wasted as unusable heat.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/>
              <a:t>Summary: Your AC works hard because nature wants heat to stay in your house!</a:t>
            </a:r>
          </a:p>
        </p:txBody>
      </p:sp>
    </p:spTree>
    <p:extLst>
      <p:ext uri="{BB962C8B-B14F-4D97-AF65-F5344CB8AC3E}">
        <p14:creationId xmlns:p14="http://schemas.microsoft.com/office/powerpoint/2010/main" val="4116895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92D9C-8BAB-76B2-9B18-53431FA39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C488FD-A97B-FBF8-C751-8BDD02449E4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 of Thermodynamics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D374DC-67E7-852B-9E49-3D333A8B75F5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Third Law of Thermodynamics </a:t>
            </a:r>
            <a:r>
              <a:rPr lang="en-GB" dirty="0"/>
              <a:t>– Zero Entropy at absolute zero.</a:t>
            </a:r>
          </a:p>
          <a:p>
            <a:r>
              <a:rPr lang="en-GB" dirty="0"/>
              <a:t>As the temperature approaches absolute zero (0 K), the entropy of a perfect crystal approaches zero.</a:t>
            </a:r>
          </a:p>
          <a:p>
            <a:r>
              <a:rPr lang="en-GB" dirty="0"/>
              <a:t>At 0 K, particles would be perfectly ordered.</a:t>
            </a:r>
          </a:p>
          <a:p>
            <a:r>
              <a:rPr lang="en-GB" dirty="0"/>
              <a:t>Absolute zero can never be reached in practice.</a:t>
            </a:r>
          </a:p>
          <a:p>
            <a:br>
              <a:rPr lang="en-GB" dirty="0"/>
            </a:br>
            <a:r>
              <a:rPr lang="en-GB" dirty="0"/>
              <a:t>Summary: Perfect order exists only at absolute zero – something we can approach but never achieve.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8228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1EBA-4A9A-FD11-3F04-9B6FB9414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ED4D4D-743E-0D5F-A75E-DD0F2C5C72E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 of Thermodynamics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0042-67F6-F729-1EAF-1993D7E34600}"/>
              </a:ext>
            </a:extLst>
          </p:cNvPr>
          <p:cNvSpPr txBox="1">
            <a:spLocks/>
          </p:cNvSpPr>
          <p:nvPr/>
        </p:nvSpPr>
        <p:spPr>
          <a:xfrm>
            <a:off x="360000" y="1760291"/>
            <a:ext cx="11658739" cy="4693518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2A4FAA-1232-2F58-40BD-BD2FBC408C0A}"/>
              </a:ext>
            </a:extLst>
          </p:cNvPr>
          <p:cNvSpPr txBox="1">
            <a:spLocks/>
          </p:cNvSpPr>
          <p:nvPr/>
        </p:nvSpPr>
        <p:spPr>
          <a:xfrm>
            <a:off x="252000" y="1500348"/>
            <a:ext cx="11658739" cy="4585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 b="1" dirty="0"/>
              <a:t>Example – Air Conditioning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Air conditioners can cool your room, but they cannot reach absolute zero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(0 K = –273.15 °C).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Why? Removing the final bits of heat would require an infinite amount of energy.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Refrigerants cannot operate at extremely low temperatures and materials would fail long before reaching that limit.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 dirty="0"/>
              <a:t>Key point: An AC can cool effectively, but there is a fundamental limit — absolute zero is impossible.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sz="2400" dirty="0"/>
              <a:t>Summary: Your AC can’t freeze your room to outer‑space temperatures because physics won’t allow it.</a:t>
            </a:r>
          </a:p>
        </p:txBody>
      </p:sp>
    </p:spTree>
    <p:extLst>
      <p:ext uri="{BB962C8B-B14F-4D97-AF65-F5344CB8AC3E}">
        <p14:creationId xmlns:p14="http://schemas.microsoft.com/office/powerpoint/2010/main" val="1655143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DEC50-3A19-DC82-125A-9040ECE27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D99920-3FC2-F31D-8BDD-A89D3CD845D0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5179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pressure-enthalpy diagrams relate to the laws of thermodynamics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9D7A2-EC90-50F2-B3B8-45645F250609}"/>
              </a:ext>
            </a:extLst>
          </p:cNvPr>
          <p:cNvSpPr txBox="1">
            <a:spLocks/>
          </p:cNvSpPr>
          <p:nvPr/>
        </p:nvSpPr>
        <p:spPr>
          <a:xfrm>
            <a:off x="360000" y="2330134"/>
            <a:ext cx="10838087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A P‑h diagram plots pressure (vertical axis) vs. specific enthalpy (horizontal axis) and shows the behaviour of a refrigerant as it moves through the refrigeration cycle (evaporation, compression, condensation, expansion).</a:t>
            </a:r>
          </a:p>
          <a:p>
            <a:endParaRPr lang="en-GB"/>
          </a:p>
          <a:p>
            <a:r>
              <a:rPr lang="en-GB"/>
              <a:t>The following slides show how this connects to each thermodynamic law.</a:t>
            </a:r>
          </a:p>
          <a:p>
            <a:pPr>
              <a:spcAft>
                <a:spcPts val="600"/>
              </a:spcAft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959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3E3A9-6CA7-8A21-4B6E-80B05D98C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A6E0DE-83A9-7637-8615-B64B3B90220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Pressure-enthalpy (p–h) diagram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8D72AE-04BF-9E6D-AF56-A5B3C5328DB2}"/>
              </a:ext>
            </a:extLst>
          </p:cNvPr>
          <p:cNvSpPr txBox="1">
            <a:spLocks/>
          </p:cNvSpPr>
          <p:nvPr/>
        </p:nvSpPr>
        <p:spPr>
          <a:xfrm>
            <a:off x="360000" y="1760292"/>
            <a:ext cx="11658739" cy="3885134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772E33-E994-F899-16F0-59DD70A4F4E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052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Shows refrigeration cycle stages: </a:t>
            </a:r>
          </a:p>
          <a:p>
            <a:r>
              <a:rPr lang="en-GB" dirty="0"/>
              <a:t>1. Evaporation </a:t>
            </a:r>
          </a:p>
          <a:p>
            <a:r>
              <a:rPr lang="en-GB" dirty="0"/>
              <a:t>2. Compression </a:t>
            </a:r>
          </a:p>
          <a:p>
            <a:r>
              <a:rPr lang="en-GB" dirty="0"/>
              <a:t>3. Condensation </a:t>
            </a:r>
          </a:p>
          <a:p>
            <a:r>
              <a:rPr lang="en-GB" dirty="0"/>
              <a:t>4. Expansion</a:t>
            </a:r>
          </a:p>
          <a:p>
            <a:endParaRPr lang="en-GB" dirty="0"/>
          </a:p>
          <a:p>
            <a:r>
              <a:rPr lang="en-GB" dirty="0"/>
              <a:t>Used to reason about capacity (</a:t>
            </a:r>
            <a:r>
              <a:rPr lang="en-GB" dirty="0" err="1"/>
              <a:t>Δh</a:t>
            </a:r>
            <a:r>
              <a:rPr lang="en-GB" dirty="0"/>
              <a:t>) </a:t>
            </a:r>
            <a:br>
              <a:rPr lang="en-GB" dirty="0"/>
            </a:br>
            <a:r>
              <a:rPr lang="en-GB" dirty="0"/>
              <a:t>and pressures for a given refrigerant.</a:t>
            </a: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8C79E86B-03FB-C1E0-4CDF-CC2492E91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2374" y="1670406"/>
            <a:ext cx="6129130" cy="440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381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A814A-3F3F-98E4-33CB-D08F48217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E4DC27-2D19-9BE3-16EB-46AAAD0759B6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76415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2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 of Thermodynamics on a pressure-enthalpy diagram</a:t>
            </a:r>
          </a:p>
        </p:txBody>
      </p:sp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82EE6493-4A7A-CC03-1313-B6D8B54254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637383"/>
              </p:ext>
            </p:extLst>
          </p:nvPr>
        </p:nvGraphicFramePr>
        <p:xfrm>
          <a:off x="845447" y="2172329"/>
          <a:ext cx="10608243" cy="3804402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351485534"/>
                    </a:ext>
                  </a:extLst>
                </a:gridCol>
                <a:gridCol w="3516243">
                  <a:extLst>
                    <a:ext uri="{9D8B030D-6E8A-4147-A177-3AD203B41FA5}">
                      <a16:colId xmlns:a16="http://schemas.microsoft.com/office/drawing/2014/main" val="3436217834"/>
                    </a:ext>
                  </a:extLst>
                </a:gridCol>
                <a:gridCol w="4752000">
                  <a:extLst>
                    <a:ext uri="{9D8B030D-6E8A-4147-A177-3AD203B41FA5}">
                      <a16:colId xmlns:a16="http://schemas.microsoft.com/office/drawing/2014/main" val="3930769912"/>
                    </a:ext>
                  </a:extLst>
                </a:gridCol>
              </a:tblGrid>
              <a:tr h="423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solidFill>
                            <a:schemeClr val="bg1"/>
                          </a:solidFill>
                          <a:effectLst/>
                        </a:rPr>
                        <a:t>Thermodynamic Law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solidFill>
                            <a:schemeClr val="bg1"/>
                          </a:solidFill>
                          <a:effectLst/>
                        </a:rPr>
                        <a:t>What it says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solidFill>
                            <a:schemeClr val="bg1"/>
                          </a:solidFill>
                          <a:effectLst/>
                        </a:rPr>
                        <a:t>How It appears on a p‑h diagram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96946"/>
                  </a:ext>
                </a:extLst>
              </a:tr>
              <a:tr h="1149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>
                          <a:effectLst/>
                        </a:rPr>
                        <a:t>1st Law</a:t>
                      </a:r>
                      <a:endParaRPr lang="en-GB" sz="1800">
                        <a:effectLst/>
                      </a:endParaRP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>
                          <a:effectLst/>
                        </a:rPr>
                        <a:t>Energy is conserved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>
                          <a:effectLst/>
                        </a:rPr>
                        <a:t>Horizontal movement = heat/work transfer; compressor adds enthalpy; condenser/evaporator remove/add heat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26503"/>
                  </a:ext>
                </a:extLst>
              </a:tr>
              <a:tr h="11156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>
                          <a:effectLst/>
                        </a:rPr>
                        <a:t>2nd Law</a:t>
                      </a:r>
                      <a:endParaRPr lang="en-GB" sz="1800">
                        <a:effectLst/>
                      </a:endParaRP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>
                          <a:effectLst/>
                        </a:rPr>
                        <a:t>Entropy increases; work needed to move heat uphill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>
                          <a:effectLst/>
                        </a:rPr>
                        <a:t>Compression curve shows work input &amp; inefficiencies; heat flow from cold → hot only possible with work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939580"/>
                  </a:ext>
                </a:extLst>
              </a:tr>
              <a:tr h="11156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>
                          <a:effectLst/>
                        </a:rPr>
                        <a:t>3rd Law</a:t>
                      </a:r>
                      <a:endParaRPr lang="en-GB" sz="1800">
                        <a:effectLst/>
                      </a:endParaRP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>
                          <a:effectLst/>
                        </a:rPr>
                        <a:t>Entropy → 0 at absolute zero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>
                          <a:effectLst/>
                        </a:rPr>
                        <a:t>Limits on evaporator temperatures; shape of saturation dome; refrigerant can't reach zero entropy</a:t>
                      </a:r>
                    </a:p>
                  </a:txBody>
                  <a:tcPr marL="86462" marR="86462" marT="43231" marB="432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175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990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CF989-308A-D650-EF97-21C9C9FEA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ED419F-694D-8D84-394F-B9FA73EED97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Mollier diagram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EC464B-D0E9-ADB2-304B-18DF27B4C969}"/>
              </a:ext>
            </a:extLst>
          </p:cNvPr>
          <p:cNvSpPr txBox="1">
            <a:spLocks/>
          </p:cNvSpPr>
          <p:nvPr/>
        </p:nvSpPr>
        <p:spPr>
          <a:xfrm>
            <a:off x="360000" y="1760292"/>
            <a:ext cx="11658739" cy="3885134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173C60-98A8-DF6A-AC86-41D95B0E892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0109217" cy="2579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A Mollier diagram is a graphical chart used in thermodynamics to show how a substance behaves when it undergoes heating, cooling, compression, or expansion </a:t>
            </a:r>
            <a:r>
              <a:rPr lang="en-GB" dirty="0"/>
              <a:t>–</a:t>
            </a:r>
            <a:r>
              <a:rPr lang="en-GB"/>
              <a:t> especially in refrigeration, air‑conditioning, and steam systems.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Most commonly, “Mollier diagram” refers to an enthalpy-entropy (h‑s) diagram.</a:t>
            </a:r>
          </a:p>
        </p:txBody>
      </p:sp>
    </p:spTree>
    <p:extLst>
      <p:ext uri="{BB962C8B-B14F-4D97-AF65-F5344CB8AC3E}">
        <p14:creationId xmlns:p14="http://schemas.microsoft.com/office/powerpoint/2010/main" val="1790998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4C4AE-6CB4-1CC5-5625-215032BA0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8D13A0-29CA-9F1E-8641-2EBC1C18A3D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Mollier diagram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61A63B-1805-1ACA-69A9-80FC23DC1FEE}"/>
              </a:ext>
            </a:extLst>
          </p:cNvPr>
          <p:cNvSpPr txBox="1">
            <a:spLocks/>
          </p:cNvSpPr>
          <p:nvPr/>
        </p:nvSpPr>
        <p:spPr>
          <a:xfrm>
            <a:off x="360000" y="1680781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0"/>
              </a:spcAft>
            </a:pPr>
            <a:r>
              <a:rPr lang="en-GB"/>
              <a:t>A typical Mollier (h‑s) diagram plots: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Vertical axis → Enthalpy (h)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Horizontal axis → Entropy (s)</a:t>
            </a:r>
          </a:p>
          <a:p>
            <a:pPr>
              <a:spcAft>
                <a:spcPts val="0"/>
              </a:spcAft>
            </a:pPr>
            <a:r>
              <a:rPr lang="en-GB"/>
              <a:t>On the diagram you will also see: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Lines of constant pressure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Lines of constant temperature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Saturation dome (boundary between liquid and vapour)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Regions for:</a:t>
            </a:r>
          </a:p>
          <a:p>
            <a:pPr marL="801688" indent="-4381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/>
              <a:t>Subcooled liquid</a:t>
            </a:r>
          </a:p>
          <a:p>
            <a:pPr marL="801688" indent="-4381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/>
              <a:t>Two‑phase mixture</a:t>
            </a:r>
          </a:p>
          <a:p>
            <a:pPr marL="801688" indent="-4381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/>
              <a:t>Superheated vapour</a:t>
            </a:r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1239293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>
          <a:extLst>
            <a:ext uri="{FF2B5EF4-FFF2-40B4-BE49-F238E27FC236}">
              <a16:creationId xmlns:a16="http://schemas.microsoft.com/office/drawing/2014/main" id="{5988719E-6945-9A1B-B6CF-DBCA406C5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91E75B0-4842-7F3F-C7B3-18D0BBDAE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Mollier diagram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1A674-E12E-1A41-9646-1EBFD42B0554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312171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Plot of enthalpy (h) vs entropy (s) </a:t>
            </a:r>
            <a:br>
              <a:rPr lang="en-GB" dirty="0"/>
            </a:br>
            <a:r>
              <a:rPr lang="en-GB" dirty="0"/>
              <a:t>with isobars.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Visualise compression (near-constant s), </a:t>
            </a:r>
            <a:br>
              <a:rPr lang="en-GB" dirty="0"/>
            </a:br>
            <a:r>
              <a:rPr lang="en-GB" dirty="0"/>
              <a:t>condensation, expansion (≈iso‑h), </a:t>
            </a:r>
            <a:br>
              <a:rPr lang="en-GB" dirty="0"/>
            </a:br>
            <a:r>
              <a:rPr lang="en-GB" dirty="0"/>
              <a:t>evaporation.</a:t>
            </a: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74BF5230-A765-DD08-4FAA-20BE5E2C4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7026" y="1751308"/>
            <a:ext cx="5573427" cy="405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274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24596-EC7B-E381-8888-F989C0752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B0F0D6-9D3A-68F3-A274-6E916DE05DB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Mollier diagram – what it is used for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8A6058-7700-99ED-36AE-F2715D92342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A Mollier diagram helps engineers analyse: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Refrigeration cycles (evaporation → compression → condensation → expansion).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Steam turbine and boiler processes (expansion, heat addition, work output).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Compressor performance (enthalpy rise across the compressor).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Air‑conditioning calculations (heat removal, work of compression, cooling capacity).</a:t>
            </a:r>
          </a:p>
          <a:p>
            <a:pPr marL="514350" indent="-514350">
              <a:spcBef>
                <a:spcPts val="0"/>
              </a:spcBef>
              <a:spcAft>
                <a:spcPts val="400"/>
              </a:spcAft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89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D46F-8CD0-B5ED-A7FC-600A62FA0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452F292-81E7-34FC-A0FB-CEFAF614B04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kern="1200">
                <a:solidFill>
                  <a:schemeClr val="bg1"/>
                </a:solidFill>
                <a:latin typeface="Enginuity" pitchFamily="2" charset="-128"/>
                <a:ea typeface="Enginuity" pitchFamily="2" charset="-128"/>
                <a:cs typeface="+mj-cs"/>
              </a:defRPr>
            </a:lvl1pPr>
          </a:lstStyle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solidFill>
                <a:srgbClr val="3C3A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0F37B8-0138-0DD3-F2FE-EBAF279079A1}"/>
              </a:ext>
            </a:extLst>
          </p:cNvPr>
          <p:cNvSpPr/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rPr>
              <a:t>By the end of this session, you should be able to: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Understand</a:t>
            </a:r>
            <a:r>
              <a:rPr lang="en-GB" sz="2400" dirty="0"/>
              <a:t> and </a:t>
            </a:r>
            <a:r>
              <a:rPr lang="en-GB" sz="2400" b="1" dirty="0"/>
              <a:t>apply</a:t>
            </a:r>
            <a:r>
              <a:rPr lang="en-GB" sz="2400" dirty="0"/>
              <a:t> the principles of thermodynamics:</a:t>
            </a:r>
          </a:p>
          <a:p>
            <a:pPr marL="542925" indent="-185738">
              <a:lnSpc>
                <a:spcPct val="110000"/>
              </a:lnSpc>
              <a:spcAft>
                <a:spcPts val="600"/>
              </a:spcAft>
              <a:tabLst>
                <a:tab pos="715963" algn="l"/>
              </a:tabLst>
            </a:pPr>
            <a:r>
              <a:rPr lang="en-GB" sz="2400" dirty="0"/>
              <a:t>• temperature scales (Celsius, Kelvin)</a:t>
            </a:r>
          </a:p>
          <a:p>
            <a:pPr marL="542925" indent="-185738">
              <a:lnSpc>
                <a:spcPct val="110000"/>
              </a:lnSpc>
              <a:spcAft>
                <a:spcPts val="600"/>
              </a:spcAft>
              <a:tabLst>
                <a:tab pos="715963" algn="l"/>
              </a:tabLst>
            </a:pPr>
            <a:r>
              <a:rPr lang="en-GB" sz="2400" dirty="0"/>
              <a:t>• laws of thermodynamics (first law, second law) </a:t>
            </a:r>
          </a:p>
          <a:p>
            <a:pPr marL="542925" indent="-185738">
              <a:lnSpc>
                <a:spcPct val="110000"/>
              </a:lnSpc>
              <a:spcAft>
                <a:spcPts val="600"/>
              </a:spcAft>
              <a:tabLst>
                <a:tab pos="715963" algn="l"/>
              </a:tabLst>
            </a:pPr>
            <a:r>
              <a:rPr lang="en-GB" sz="2400" dirty="0"/>
              <a:t>• heat transfer (conduction, convection, radiation) </a:t>
            </a:r>
          </a:p>
          <a:p>
            <a:pPr marL="542925" indent="-185738" defTabSz="263525">
              <a:lnSpc>
                <a:spcPct val="110000"/>
              </a:lnSpc>
              <a:spcAft>
                <a:spcPts val="600"/>
              </a:spcAft>
              <a:tabLst>
                <a:tab pos="715963" algn="l"/>
              </a:tabLst>
            </a:pPr>
            <a:r>
              <a:rPr lang="en-GB" sz="2400" dirty="0"/>
              <a:t>• latent heat processes (melting (fusion), freezing, sublimation, condensation, evaporation, boiling)</a:t>
            </a:r>
          </a:p>
          <a:p>
            <a:pPr marL="542925" indent="-18573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715963" algn="l"/>
              </a:tabLst>
            </a:pPr>
            <a:r>
              <a:rPr lang="en-GB" sz="2400" dirty="0"/>
              <a:t>sensible heat processes (superheating, sub-cooling).</a:t>
            </a:r>
          </a:p>
        </p:txBody>
      </p:sp>
    </p:spTree>
    <p:extLst>
      <p:ext uri="{BB962C8B-B14F-4D97-AF65-F5344CB8AC3E}">
        <p14:creationId xmlns:p14="http://schemas.microsoft.com/office/powerpoint/2010/main" val="1505718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1B9AA-3EBA-2228-8F38-D90958F1D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9DD79E-6EFB-FDE0-A55B-02ED0BF407A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Mollier diagram – why it is useful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397FE2-AC02-6A93-C7CD-3E05BD29F6E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19702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/>
              <a:t>It allows you to determine: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heat transfer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work input/output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refrigeration effect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Coefficient of Performance (COP)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changes in state at each point of the cycle </a:t>
            </a:r>
            <a:r>
              <a:rPr lang="en-GB" sz="2400" dirty="0"/>
              <a:t>–</a:t>
            </a:r>
            <a:r>
              <a:rPr lang="en-GB" sz="2400"/>
              <a:t> without heavy calculations, simply by reading the diagram.</a:t>
            </a:r>
          </a:p>
        </p:txBody>
      </p:sp>
    </p:spTree>
    <p:extLst>
      <p:ext uri="{BB962C8B-B14F-4D97-AF65-F5344CB8AC3E}">
        <p14:creationId xmlns:p14="http://schemas.microsoft.com/office/powerpoint/2010/main" val="3974343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2F3D-6342-596E-E3E8-479EC69F4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D99309-59BD-B500-4773-D6D609E3958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17677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Mollier Diagram vs. Pressure‑Enthalpy (P‑h) Diagram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E92E40-3B0D-0B46-DDF1-DD4DAE8AC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459223"/>
              </p:ext>
            </p:extLst>
          </p:nvPr>
        </p:nvGraphicFramePr>
        <p:xfrm>
          <a:off x="749368" y="2078017"/>
          <a:ext cx="10740887" cy="3678765"/>
        </p:xfrm>
        <a:graphic>
          <a:graphicData uri="http://schemas.openxmlformats.org/drawingml/2006/table">
            <a:tbl>
              <a:tblPr firstRow="1" bandRow="1"/>
              <a:tblGrid>
                <a:gridCol w="2871932">
                  <a:extLst>
                    <a:ext uri="{9D8B030D-6E8A-4147-A177-3AD203B41FA5}">
                      <a16:colId xmlns:a16="http://schemas.microsoft.com/office/drawing/2014/main" val="2350487271"/>
                    </a:ext>
                  </a:extLst>
                </a:gridCol>
                <a:gridCol w="3849610">
                  <a:extLst>
                    <a:ext uri="{9D8B030D-6E8A-4147-A177-3AD203B41FA5}">
                      <a16:colId xmlns:a16="http://schemas.microsoft.com/office/drawing/2014/main" val="2245381266"/>
                    </a:ext>
                  </a:extLst>
                </a:gridCol>
                <a:gridCol w="4019345">
                  <a:extLst>
                    <a:ext uri="{9D8B030D-6E8A-4147-A177-3AD203B41FA5}">
                      <a16:colId xmlns:a16="http://schemas.microsoft.com/office/drawing/2014/main" val="3148520051"/>
                    </a:ext>
                  </a:extLst>
                </a:gridCol>
              </a:tblGrid>
              <a:tr h="93429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Feature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Mollier (h-s) diagram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Pressure-Enthalpy (p-h) diagram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206548"/>
                  </a:ext>
                </a:extLst>
              </a:tr>
              <a:tr h="93429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Axes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Enthalpy vs Entropy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Pressure vs Enthalpy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802356"/>
                  </a:ext>
                </a:extLst>
              </a:tr>
              <a:tr h="84971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Best for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Steam and theoretical analysis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Refrigeration and HVAC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679154"/>
                  </a:ext>
                </a:extLst>
              </a:tr>
              <a:tr h="96046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Shows entropy directly?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Yes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 sz="2000">
                          <a:latin typeface="+mn-lt"/>
                        </a:rPr>
                        <a:t>No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84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149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CBDFA-3D8A-0C0D-DC21-1B9A91DFC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AF424E-367A-DB95-6AC5-389EC05D7AA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transfer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494490-CA26-6A2D-885A-CFA0AB393912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0811583" cy="207672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Heat transfer refers to </a:t>
            </a:r>
            <a:r>
              <a:rPr lang="en-GB" sz="2400" b="1"/>
              <a:t>conduction</a:t>
            </a:r>
            <a:r>
              <a:rPr lang="en-GB" sz="2400"/>
              <a:t>, </a:t>
            </a:r>
            <a:r>
              <a:rPr lang="en-GB" sz="2400" b="1"/>
              <a:t>convection</a:t>
            </a:r>
            <a:r>
              <a:rPr lang="en-GB" sz="2400"/>
              <a:t> and </a:t>
            </a:r>
            <a:r>
              <a:rPr lang="en-GB" sz="2400" b="1"/>
              <a:t>radiation</a:t>
            </a:r>
            <a:r>
              <a:rPr lang="en-GB" sz="2400"/>
              <a:t>. </a:t>
            </a:r>
            <a:br>
              <a:rPr lang="en-GB" sz="2400"/>
            </a:br>
            <a:r>
              <a:rPr lang="en-GB" sz="2400"/>
              <a:t>How they are managed within a building will directly affect that building’s ‘environmental footprint’.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Heat loss in a building is affected by the fabric, the extent and type of ventilation and the internal air temperature.</a:t>
            </a:r>
          </a:p>
        </p:txBody>
      </p:sp>
    </p:spTree>
    <p:extLst>
      <p:ext uri="{BB962C8B-B14F-4D97-AF65-F5344CB8AC3E}">
        <p14:creationId xmlns:p14="http://schemas.microsoft.com/office/powerpoint/2010/main" val="35612304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A74CC-4357-6364-DD9B-370616093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261E3A-DE83-EF6F-8BC5-9145585677F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transfer – conduction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0B9AE4-D968-58DD-7873-0DAB98CB5436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9565878" cy="2153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Conduction refers to heat moving through a material or from one material to another via direct contact.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The heat is transported as atoms vibrate with kinetic energy.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Some materials (</a:t>
            </a:r>
            <a:r>
              <a:rPr lang="en-GB" sz="2400" dirty="0"/>
              <a:t>e.g.</a:t>
            </a:r>
            <a:r>
              <a:rPr lang="en-GB" sz="2400"/>
              <a:t> metals) conduct efficiently, whereas non-metals and gases are poor conductors. </a:t>
            </a:r>
          </a:p>
        </p:txBody>
      </p:sp>
    </p:spTree>
    <p:extLst>
      <p:ext uri="{BB962C8B-B14F-4D97-AF65-F5344CB8AC3E}">
        <p14:creationId xmlns:p14="http://schemas.microsoft.com/office/powerpoint/2010/main" val="3931073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9FFE3-0634-4C29-0F7F-5CDFCC373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4781A1-7164-D8A7-6C93-6F860F10161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transfer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convection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E45B07-012E-5343-516D-9D0AA1ACF9BB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9817670" cy="167045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Heat energy is transferred from hot places to cooler places by convection.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Convection occurs when particles in a liquid or gas with a lot of heat energy move and take the place of particles with less heat energy.</a:t>
            </a:r>
          </a:p>
        </p:txBody>
      </p:sp>
    </p:spTree>
    <p:extLst>
      <p:ext uri="{BB962C8B-B14F-4D97-AF65-F5344CB8AC3E}">
        <p14:creationId xmlns:p14="http://schemas.microsoft.com/office/powerpoint/2010/main" val="3097994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2F234-F12D-9CFA-B746-2238537D4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16D326-DD89-E491-3B14-87D145DCCD77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transfer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radiation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4953D1-FC17-1167-01EF-27BDF53EA81D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9751409" cy="207672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Unlike conduction and convection, which require particles in a solid, liquid or gas, infrared radiation is a type of electromagnetic radiation that involves waves.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The sun is 150 million km away, but we still experience its heating effects via radiation.</a:t>
            </a:r>
          </a:p>
        </p:txBody>
      </p:sp>
    </p:spTree>
    <p:extLst>
      <p:ext uri="{BB962C8B-B14F-4D97-AF65-F5344CB8AC3E}">
        <p14:creationId xmlns:p14="http://schemas.microsoft.com/office/powerpoint/2010/main" val="20314017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5362C-501C-77EE-6248-5FA3DF058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853EAB9-0AE3-AA5D-B893-F9B24C6A10C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Latent heat processes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2F182-AC71-62B9-AFF6-5886F2AE9DB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116383" cy="40718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Latent heat processes are phase changes in which a substance absorbs or releases heat without changing its temperature.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The energy goes into changing the state (solid, liquid, gas), not the temperature.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The key processes are: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melting (fusion)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freezing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sublimation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condensation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evaporation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/>
              <a:t>boiling.</a:t>
            </a:r>
          </a:p>
        </p:txBody>
      </p:sp>
    </p:spTree>
    <p:extLst>
      <p:ext uri="{BB962C8B-B14F-4D97-AF65-F5344CB8AC3E}">
        <p14:creationId xmlns:p14="http://schemas.microsoft.com/office/powerpoint/2010/main" val="8897950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65FB8-2E67-55D4-6AEB-4FB66253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3CCA5E-F2ED-C508-AC68-C82289AA480D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Latent heat processes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summary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E0207BA-D388-125D-BA75-D6808D4F7C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046549"/>
              </p:ext>
            </p:extLst>
          </p:nvPr>
        </p:nvGraphicFramePr>
        <p:xfrm>
          <a:off x="633411" y="1580244"/>
          <a:ext cx="11147772" cy="4480560"/>
        </p:xfrm>
        <a:graphic>
          <a:graphicData uri="http://schemas.openxmlformats.org/drawingml/2006/table">
            <a:tbl>
              <a:tblPr firstRow="1" bandRow="1"/>
              <a:tblGrid>
                <a:gridCol w="2468799">
                  <a:extLst>
                    <a:ext uri="{9D8B030D-6E8A-4147-A177-3AD203B41FA5}">
                      <a16:colId xmlns:a16="http://schemas.microsoft.com/office/drawing/2014/main" val="2618282055"/>
                    </a:ext>
                  </a:extLst>
                </a:gridCol>
                <a:gridCol w="2545154">
                  <a:extLst>
                    <a:ext uri="{9D8B030D-6E8A-4147-A177-3AD203B41FA5}">
                      <a16:colId xmlns:a16="http://schemas.microsoft.com/office/drawing/2014/main" val="1299166298"/>
                    </a:ext>
                  </a:extLst>
                </a:gridCol>
                <a:gridCol w="2596056">
                  <a:extLst>
                    <a:ext uri="{9D8B030D-6E8A-4147-A177-3AD203B41FA5}">
                      <a16:colId xmlns:a16="http://schemas.microsoft.com/office/drawing/2014/main" val="3625274800"/>
                    </a:ext>
                  </a:extLst>
                </a:gridCol>
                <a:gridCol w="3537763">
                  <a:extLst>
                    <a:ext uri="{9D8B030D-6E8A-4147-A177-3AD203B41FA5}">
                      <a16:colId xmlns:a16="http://schemas.microsoft.com/office/drawing/2014/main" val="1663731894"/>
                    </a:ext>
                  </a:extLst>
                </a:gridCol>
              </a:tblGrid>
              <a:tr h="34681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Process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State Change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Heat Flow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What Happens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664584"/>
                  </a:ext>
                </a:extLst>
              </a:tr>
              <a:tr h="60693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Melting (Fusion)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Solid → Liquid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Heat is </a:t>
                      </a:r>
                      <a:r>
                        <a:rPr lang="en-GB" sz="1800" b="1">
                          <a:effectLst/>
                          <a:latin typeface="+mn-lt"/>
                        </a:rPr>
                        <a:t>absorbed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Particles gain energy and break from fixed positions.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253537"/>
                  </a:ext>
                </a:extLst>
              </a:tr>
              <a:tr h="60693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Freezing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Liquid → Solid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Heat is </a:t>
                      </a:r>
                      <a:r>
                        <a:rPr lang="en-GB" sz="1800" b="1">
                          <a:effectLst/>
                          <a:latin typeface="+mn-lt"/>
                        </a:rPr>
                        <a:t>released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Particles lose energy and lock into a fixed structure.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048024"/>
                  </a:ext>
                </a:extLst>
              </a:tr>
              <a:tr h="86704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Sublimation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Solid → Gas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Heat is </a:t>
                      </a:r>
                      <a:r>
                        <a:rPr lang="en-GB" sz="1800" b="1">
                          <a:effectLst/>
                          <a:latin typeface="+mn-lt"/>
                        </a:rPr>
                        <a:t>absorbed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Solid particles gain enough energy to jump directly into gas phase.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695220"/>
                  </a:ext>
                </a:extLst>
              </a:tr>
              <a:tr h="60693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Condensation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Gas → Liquid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Heat is </a:t>
                      </a:r>
                      <a:r>
                        <a:rPr lang="en-GB" sz="1800" b="1">
                          <a:effectLst/>
                          <a:latin typeface="+mn-lt"/>
                        </a:rPr>
                        <a:t>released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Gas particles lose energy and form a liquid.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446136"/>
                  </a:ext>
                </a:extLst>
              </a:tr>
              <a:tr h="60693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Evaporation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Liquid → Gas (surface only)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Heat is </a:t>
                      </a:r>
                      <a:r>
                        <a:rPr lang="en-GB" sz="1800" b="1">
                          <a:effectLst/>
                          <a:latin typeface="+mn-lt"/>
                        </a:rPr>
                        <a:t>absorbed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Faster particles escape from the surface into the air.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250629"/>
                  </a:ext>
                </a:extLst>
              </a:tr>
              <a:tr h="60693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 b="1">
                          <a:effectLst/>
                          <a:latin typeface="+mn-lt"/>
                        </a:rPr>
                        <a:t>Boiling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Liquid → Gas (throughout liquid)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Heat is </a:t>
                      </a:r>
                      <a:r>
                        <a:rPr lang="en-GB" sz="1800" b="1">
                          <a:effectLst/>
                          <a:latin typeface="+mn-lt"/>
                        </a:rPr>
                        <a:t>absorbed</a:t>
                      </a:r>
                      <a:endParaRPr lang="en-GB" sz="1800">
                        <a:effectLst/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GB" sz="1800">
                          <a:effectLst/>
                          <a:latin typeface="+mn-lt"/>
                        </a:rPr>
                        <a:t>Liquid reaches boiling point and forms vapour bubbles internally.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806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197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07307-ED17-E95C-3C1F-B27804710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449423-9F35-58D8-AFE0-254270BB6C3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Sensible heat processes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9C5945-D2AE-EC98-D543-B41275C2CF3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1200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Sensible heat is the heat added or removed from a substance that causes a temperature change but does not change its state.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When sensible heat is added → temperature goes up.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When sensible heat is removed → temperature goes down.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The substance stays solid, liquid, or gas throughout the process.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These processes are shown on refrigeration P‑h diagrams as temperature changes outside the saturation dome.</a:t>
            </a:r>
          </a:p>
        </p:txBody>
      </p:sp>
    </p:spTree>
    <p:extLst>
      <p:ext uri="{BB962C8B-B14F-4D97-AF65-F5344CB8AC3E}">
        <p14:creationId xmlns:p14="http://schemas.microsoft.com/office/powerpoint/2010/main" val="13410867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CD03C-3A19-E4C1-A8DF-1DE728D7C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2334BB-4926-EBB0-E995-FB06F9D4E367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Sensible heat processes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superheating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DE4D1F-D7B6-39AB-7985-4D7EDD5FEC2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416344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Superheating is when a vapour is heated above its saturation (boiling) temperature at a given pressure.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Key points: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it is a sensible heat process – the refrigerant stays a gas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happens after all liquid has boiled off in the evaporator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ensures only dry vapour enters the compressor (protects the compressor).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Example in HVAC – Refrigerant leaving the evaporator at: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Saturation temperature: 5°C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Actual vapour temperature: 15°C→ Superheat = 10°C</a:t>
            </a:r>
          </a:p>
        </p:txBody>
      </p:sp>
    </p:spTree>
    <p:extLst>
      <p:ext uri="{BB962C8B-B14F-4D97-AF65-F5344CB8AC3E}">
        <p14:creationId xmlns:p14="http://schemas.microsoft.com/office/powerpoint/2010/main" val="62151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marL="0" lvl="3" defTabSz="914400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Starter: What do you already know?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A47D58-0AED-D289-8943-AAA941241C8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C21E46-394E-B03C-FC10-2F01BF45A36B}"/>
              </a:ext>
            </a:extLst>
          </p:cNvPr>
          <p:cNvSpPr txBox="1"/>
          <p:nvPr/>
        </p:nvSpPr>
        <p:spPr>
          <a:xfrm>
            <a:off x="360000" y="1800049"/>
            <a:ext cx="9844174" cy="37920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dirty="0"/>
              <a:t>In groups, discuss:</a:t>
            </a:r>
          </a:p>
          <a:p>
            <a:pPr marL="342900" indent="-342900">
              <a:buFont typeface="Arial"/>
              <a:buChar char="•"/>
            </a:pPr>
            <a:r>
              <a:rPr lang="en-GB" dirty="0"/>
              <a:t>How does an air conditioner move heat from inside a room (cooler area) to the outside (warmer area)?</a:t>
            </a:r>
            <a:endParaRPr lang="en-GB" dirty="0">
              <a:cs typeface="Arial"/>
            </a:endParaRPr>
          </a:p>
          <a:p>
            <a:endParaRPr lang="en-GB" dirty="0"/>
          </a:p>
          <a:p>
            <a:r>
              <a:rPr lang="en-GB" dirty="0"/>
              <a:t>Think about the equipment used: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evaporator inside the 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compressor outside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condenser outside the house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expansion valve.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223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89317-0699-6A44-5C20-A84895520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B2ED4F-17A1-068D-CAEE-D4E06900C73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Sensible heat processes – sub-cooling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A7AE09-2E82-A104-2903-701D186FB1B9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416344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Sub‑cooling is when a liquid is cooled below its saturation (condensing) temperature at a given pressure.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Key points: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 sensible cooling process – the refrigerant stays a liquid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occurs after full condensation in the condenser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improves system efficiency by ensuring no vapour enters the expansion device.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Example in HVAC </a:t>
            </a:r>
            <a:r>
              <a:rPr lang="en-GB" sz="2400"/>
              <a:t>–</a:t>
            </a:r>
            <a:r>
              <a:rPr lang="en-GB" sz="2400" dirty="0"/>
              <a:t> Refrigerant leaving the condenser at: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Saturation temperature: 40°C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Actual liquid temperature: 32°C→ Subcooling = 8°C</a:t>
            </a:r>
          </a:p>
        </p:txBody>
      </p:sp>
    </p:spTree>
    <p:extLst>
      <p:ext uri="{BB962C8B-B14F-4D97-AF65-F5344CB8AC3E}">
        <p14:creationId xmlns:p14="http://schemas.microsoft.com/office/powerpoint/2010/main" val="38957700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6E9D5-B03F-190F-19AC-F65E67585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F65E1-D639-6710-9034-3364444E62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000" y="972000"/>
            <a:ext cx="10488824" cy="648000"/>
          </a:xfrm>
        </p:spPr>
        <p:txBody>
          <a:bodyPr/>
          <a:lstStyle/>
          <a:p>
            <a:pPr lvl="3">
              <a:spcBef>
                <a:spcPct val="0"/>
              </a:spcBef>
              <a:buClrTx/>
              <a:buSzPct val="100000"/>
              <a:buFontTx/>
            </a:pPr>
            <a:r>
              <a:rPr lang="en-GB" sz="360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8090E-8FA3-327C-7B31-307339F46C7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0000" y="1800000"/>
            <a:ext cx="11136250" cy="4340786"/>
          </a:xfrm>
        </p:spPr>
        <p:txBody>
          <a:bodyPr spcFirstLastPara="1" wrap="square" lIns="0" tIns="0" rIns="0" bIns="0" anchor="t" anchorCtr="0">
            <a:normAutofit/>
          </a:bodyPr>
          <a:lstStyle/>
          <a:p>
            <a:pPr marL="0" indent="0" defTabSz="121606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>
                <a:solidFill>
                  <a:srgbClr val="000000"/>
                </a:solidFill>
                <a:latin typeface="Arial" panose="020B0604020202020204" pitchFamily="34" charset="0"/>
              </a:rPr>
              <a:t>You should now be able to:</a:t>
            </a:r>
          </a:p>
          <a:p>
            <a:pPr marL="342900" marR="0" lvl="0" indent="-342900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apply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principles of thermodynamics:</a:t>
            </a:r>
          </a:p>
          <a:p>
            <a:pPr marL="542925" marR="0" lvl="0" indent="-18573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715963" algn="l"/>
              </a:tabLst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temperature scales (Celsius, Kelvin)</a:t>
            </a:r>
          </a:p>
          <a:p>
            <a:pPr marL="542925" marR="0" lvl="0" indent="-18573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715963" algn="l"/>
              </a:tabLst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laws of thermodynamics (first law, second law) </a:t>
            </a:r>
          </a:p>
          <a:p>
            <a:pPr marL="542925" marR="0" lvl="0" indent="-18573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715963" algn="l"/>
              </a:tabLst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heat transfer (conduction, convection, radiation) </a:t>
            </a:r>
          </a:p>
          <a:p>
            <a:pPr marL="542925" marR="0" lvl="0" indent="-185738" algn="l" defTabSz="26352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715963" algn="l"/>
              </a:tabLst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latent heat processes (melting (fusion), freezing, sublimation, condensation, evaporation, boiling)</a:t>
            </a:r>
          </a:p>
          <a:p>
            <a:pPr marL="542925" marR="0" lvl="0" indent="-18573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>
                <a:tab pos="715963" algn="l"/>
              </a:tabLst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sensible heat processes (superheating, sub-cooling).</a:t>
            </a:r>
          </a:p>
          <a:p>
            <a:pPr marL="0" indent="0">
              <a:lnSpc>
                <a:spcPct val="90000"/>
              </a:lnSpc>
              <a:spcBef>
                <a:spcPts val="1330"/>
              </a:spcBef>
            </a:pPr>
            <a:endParaRPr lang="en-GB" sz="2660"/>
          </a:p>
        </p:txBody>
      </p:sp>
    </p:spTree>
    <p:extLst>
      <p:ext uri="{BB962C8B-B14F-4D97-AF65-F5344CB8AC3E}">
        <p14:creationId xmlns:p14="http://schemas.microsoft.com/office/powerpoint/2010/main" val="31019071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56A263D-E434-EDCC-27AC-438D9B696266}"/>
              </a:ext>
            </a:extLst>
          </p:cNvPr>
          <p:cNvSpPr txBox="1">
            <a:spLocks/>
          </p:cNvSpPr>
          <p:nvPr/>
        </p:nvSpPr>
        <p:spPr>
          <a:xfrm>
            <a:off x="2519362" y="1062923"/>
            <a:ext cx="7200899" cy="809261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indent="0" algn="ctr" defTabSz="685800">
              <a:lnSpc>
                <a:spcPct val="130000"/>
              </a:lnSpc>
              <a:spcBef>
                <a:spcPts val="750"/>
              </a:spcBef>
              <a:buFont typeface="Arial" panose="020B0604020202020204" pitchFamily="34" charset="0"/>
              <a:buNone/>
              <a:defRPr sz="4000">
                <a:solidFill>
                  <a:srgbClr val="3C3AFF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>
              <a:spcBef>
                <a:spcPts val="0"/>
              </a:spcBef>
            </a:pPr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C87F05-0946-3F5E-35BB-8779E1365CC1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</a:t>
            </a:r>
            <a:r>
              <a:rPr lang="en-GB" sz="1800">
                <a:solidFill>
                  <a:srgbClr val="000000"/>
                </a:solidFill>
                <a:latin typeface="inherit"/>
              </a:rPr>
              <a:t>and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C044-433B-AC1A-EEA5-3602080DA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2B886A-83F2-89B9-0663-728D3885C0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6F813F-F81F-25BF-0C6E-E5D007E9DCCD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Two main temperature scales: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Celsius (°C) – Commonly used in everyday life e.g. weather, cooking, etc.</a:t>
            </a:r>
            <a:br>
              <a:rPr lang="en-GB" dirty="0"/>
            </a:br>
            <a:r>
              <a:rPr lang="en-GB" dirty="0"/>
              <a:t>Based on the properties of water.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Kelvin (K) – The SI unit for temperature – used in science, physics, and engineering.</a:t>
            </a:r>
            <a:br>
              <a:rPr lang="en-GB" dirty="0"/>
            </a:br>
            <a:r>
              <a:rPr lang="en-GB" dirty="0"/>
              <a:t>Absolute scale.</a:t>
            </a:r>
            <a:br>
              <a:rPr lang="en-GB" dirty="0"/>
            </a:br>
            <a:r>
              <a:rPr lang="en-GB" dirty="0"/>
              <a:t>Same size degree as Celsius.</a:t>
            </a:r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71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205D8B-0098-6033-65D6-2A5EEB12D958}"/>
              </a:ext>
            </a:extLst>
          </p:cNvPr>
          <p:cNvSpPr txBox="1">
            <a:spLocks/>
          </p:cNvSpPr>
          <p:nvPr/>
        </p:nvSpPr>
        <p:spPr>
          <a:xfrm>
            <a:off x="328886" y="1620000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Relationship Between Celsius and Kelvin</a:t>
            </a:r>
          </a:p>
          <a:p>
            <a:pPr>
              <a:spcAft>
                <a:spcPts val="600"/>
              </a:spcAft>
            </a:pPr>
            <a:r>
              <a:rPr lang="en-GB" dirty="0"/>
              <a:t>The scales are offset by 273.15.</a:t>
            </a:r>
          </a:p>
          <a:p>
            <a:pPr>
              <a:spcAft>
                <a:spcPts val="600"/>
              </a:spcAft>
            </a:pPr>
            <a:r>
              <a:rPr lang="en-GB" dirty="0"/>
              <a:t>Conversions:</a:t>
            </a:r>
          </a:p>
          <a:p>
            <a:pPr>
              <a:spcAft>
                <a:spcPts val="600"/>
              </a:spcAft>
            </a:pPr>
            <a:r>
              <a:rPr lang="en-GB" dirty="0"/>
              <a:t>K = °C + 273.15   </a:t>
            </a:r>
          </a:p>
          <a:p>
            <a:pPr>
              <a:spcAft>
                <a:spcPts val="600"/>
              </a:spcAft>
            </a:pPr>
            <a:r>
              <a:rPr lang="en-GB" dirty="0"/>
              <a:t>°C = K − 273.15</a:t>
            </a:r>
          </a:p>
          <a:p>
            <a:pPr>
              <a:spcAft>
                <a:spcPts val="600"/>
              </a:spcAft>
            </a:pPr>
            <a:r>
              <a:rPr lang="en-GB" dirty="0"/>
              <a:t>Examples:</a:t>
            </a:r>
          </a:p>
          <a:p>
            <a:pPr>
              <a:spcAft>
                <a:spcPts val="600"/>
              </a:spcAft>
            </a:pPr>
            <a:r>
              <a:rPr lang="en-GB" dirty="0"/>
              <a:t>		25 °C → 298.15 K</a:t>
            </a:r>
          </a:p>
          <a:p>
            <a:pPr>
              <a:spcAft>
                <a:spcPts val="600"/>
              </a:spcAft>
            </a:pPr>
            <a:r>
              <a:rPr lang="en-GB" dirty="0"/>
              <a:t>		0 °C → 273.15 K</a:t>
            </a:r>
          </a:p>
          <a:p>
            <a:pPr>
              <a:spcAft>
                <a:spcPts val="600"/>
              </a:spcAft>
            </a:pPr>
            <a:r>
              <a:rPr lang="en-GB" dirty="0"/>
              <a:t>		100 °C → 373.15 K</a:t>
            </a:r>
          </a:p>
        </p:txBody>
      </p:sp>
    </p:spTree>
    <p:extLst>
      <p:ext uri="{BB962C8B-B14F-4D97-AF65-F5344CB8AC3E}">
        <p14:creationId xmlns:p14="http://schemas.microsoft.com/office/powerpoint/2010/main" val="62575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8516-AED6-3749-2AD8-CE54EEC19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3AC7DC-3D16-1F6F-B236-94A697DF8BC8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scales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502-6251-289E-A641-6B40337652D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Summary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2419349-5801-5ED4-D8E0-B03EC33A4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918625"/>
              </p:ext>
            </p:extLst>
          </p:nvPr>
        </p:nvGraphicFramePr>
        <p:xfrm>
          <a:off x="2303549" y="1800049"/>
          <a:ext cx="8006643" cy="4230828"/>
        </p:xfrm>
        <a:graphic>
          <a:graphicData uri="http://schemas.openxmlformats.org/drawingml/2006/table">
            <a:tbl>
              <a:tblPr firstRow="1" bandRow="1"/>
              <a:tblGrid>
                <a:gridCol w="2668881">
                  <a:extLst>
                    <a:ext uri="{9D8B030D-6E8A-4147-A177-3AD203B41FA5}">
                      <a16:colId xmlns:a16="http://schemas.microsoft.com/office/drawing/2014/main" val="1320383669"/>
                    </a:ext>
                  </a:extLst>
                </a:gridCol>
                <a:gridCol w="2668881">
                  <a:extLst>
                    <a:ext uri="{9D8B030D-6E8A-4147-A177-3AD203B41FA5}">
                      <a16:colId xmlns:a16="http://schemas.microsoft.com/office/drawing/2014/main" val="1783195480"/>
                    </a:ext>
                  </a:extLst>
                </a:gridCol>
                <a:gridCol w="2668881">
                  <a:extLst>
                    <a:ext uri="{9D8B030D-6E8A-4147-A177-3AD203B41FA5}">
                      <a16:colId xmlns:a16="http://schemas.microsoft.com/office/drawing/2014/main" val="1452892291"/>
                    </a:ext>
                  </a:extLst>
                </a:gridCol>
              </a:tblGrid>
              <a:tr h="51036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Property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Celsius (°C)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Kelvin (K)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092250"/>
                  </a:ext>
                </a:extLst>
              </a:tr>
              <a:tr h="88089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Used for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Daily life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Science, engineering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315546"/>
                  </a:ext>
                </a:extLst>
              </a:tr>
              <a:tr h="88089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Zero point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Freezing point of water (0 °C)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Absolute zero </a:t>
                      </a:r>
                      <a:b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(the theoretical point where all particle motion stops)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61953"/>
                  </a:ext>
                </a:extLst>
              </a:tr>
              <a:tr h="88089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Boiling point </a:t>
                      </a:r>
                      <a:b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(of water)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°C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373.15K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707911"/>
                  </a:ext>
                </a:extLst>
              </a:tr>
              <a:tr h="51036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Negative values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285793"/>
                  </a:ext>
                </a:extLst>
              </a:tr>
              <a:tr h="56741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Relationship between the scales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391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en-GB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Kelvin and Celsius use the same size degree, but have different starting points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045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74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27C7-AF25-21AB-2424-4037C9854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672512-1D8A-6A97-D842-CB9BC5C033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 of Thermodynamics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DB2902-CB64-0C69-5FF4-B3C3331F6F12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First Law of Thermodynamics </a:t>
            </a:r>
            <a:r>
              <a:rPr lang="en-GB" b="1" dirty="0"/>
              <a:t>–</a:t>
            </a:r>
            <a:r>
              <a:rPr lang="en-GB" dirty="0"/>
              <a:t> </a:t>
            </a:r>
            <a:r>
              <a:rPr lang="en-GB"/>
              <a:t>Law of energy conservation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/>
              <a:t>Energy cannot be created or destroyed </a:t>
            </a:r>
            <a:r>
              <a:rPr lang="en-GB" dirty="0"/>
              <a:t>–</a:t>
            </a:r>
            <a:r>
              <a:rPr lang="en-GB"/>
              <a:t> only transferred or transformed.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/>
              <a:t>Total energy in a closed system remains constant.</a:t>
            </a:r>
          </a:p>
          <a:p>
            <a:r>
              <a:rPr lang="en-GB"/>
              <a:t>Example: When you heat water, electrical energy → thermal energy, but the total amount of energy stays the same.</a:t>
            </a:r>
          </a:p>
          <a:p>
            <a:r>
              <a:rPr lang="en-GB"/>
              <a:t>Summary: Energy in = Energy out (in some form).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95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3885-DB5C-D54D-698E-2FA9C397D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1FF813-19CA-912C-267E-AEC645DBB7A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 of Thermodynamics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235E17-AD2A-ED7B-25B6-03C21D3AF530}"/>
              </a:ext>
            </a:extLst>
          </p:cNvPr>
          <p:cNvSpPr txBox="1">
            <a:spLocks/>
          </p:cNvSpPr>
          <p:nvPr/>
        </p:nvSpPr>
        <p:spPr>
          <a:xfrm>
            <a:off x="290442" y="1706265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sz="2700" b="1" dirty="0"/>
              <a:t>Example – Air Conditioning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An air conditioner does not destroy heat; it moves it from inside the room to outside.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Electrical energy powers the compressor and fans.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 refrigerant absorbs heat from indoor air (evaporator).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 same amount of heat + work is released outdoors (condenser).</a:t>
            </a:r>
          </a:p>
          <a:p>
            <a:r>
              <a:rPr lang="en-GB" dirty="0"/>
              <a:t>Key point: The energy entering the system (electricity) equals the energy leaving </a:t>
            </a:r>
            <a:br>
              <a:rPr lang="en-GB" dirty="0"/>
            </a:br>
            <a:r>
              <a:rPr lang="en-GB" dirty="0"/>
              <a:t>(heat expelled + cooling produced).</a:t>
            </a:r>
          </a:p>
          <a:p>
            <a:r>
              <a:rPr lang="en-GB" dirty="0"/>
              <a:t>Summary: Heat moves from hot to cold. </a:t>
            </a:r>
            <a:br>
              <a:rPr lang="en-GB" dirty="0"/>
            </a:br>
            <a:r>
              <a:rPr lang="en-GB" dirty="0"/>
              <a:t>An AC transfers heat; it doesn’t make cold out of nothing</a:t>
            </a:r>
            <a:r>
              <a:rPr lang="en-GB" sz="2700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02179E-044A-E50A-D314-301F46468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5112" y="4883248"/>
            <a:ext cx="3993141" cy="115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3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0296-F275-EF50-E39A-B7FA4E5BE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2FEEB8-C7B1-897B-3B78-DFCD1DF250C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 of Thermodynamics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B6BE5A-34E7-35BB-69D3-CC7B2F4443B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Second Law of Thermodynamics </a:t>
            </a:r>
            <a:r>
              <a:rPr lang="en-GB" dirty="0"/>
              <a:t>– Entropy always increases.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 entropy (disorder) of an isolated system always increases over time.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Heat flows naturally from hot → cold, never the reverse without work.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 process is perfectly efficient; some energy is always “lost” as heat.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Summary: Everything tends toward disorder.</a:t>
            </a:r>
          </a:p>
          <a:p>
            <a:pPr>
              <a:spcAft>
                <a:spcPts val="600"/>
              </a:spcAft>
            </a:pPr>
            <a:r>
              <a:rPr lang="en-GB" dirty="0"/>
              <a:t>No heat engine is 100% efficient.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113349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832205e32a907e2b901827440804e3f3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c22a215f315dbc2c33a9704aefd3c278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FDEC24-3264-4768-8F07-B145257589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3EAC62-FC87-4EBD-A98C-4C5F6D6CD6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B8C262-ED8D-4D1A-BF4D-DBE9A6F76DF4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01e15224-84b2-4570-bdea-a67bb94d0921"/>
    <ds:schemaRef ds:uri="7c04300a-231c-4281-9146-a98f6f4a7aff"/>
  </ds:schemaRefs>
</ds:datastoreItem>
</file>

<file path=docMetadata/LabelInfo.xml><?xml version="1.0" encoding="utf-8"?>
<clbl:labelList xmlns:clbl="http://schemas.microsoft.com/office/2020/mipLabelMetadata">
  <clbl:label id="{8330bda6-d095-477b-8893-df3ed8791773}" enabled="1" method="Privileged" siteId="{b6d3492e-0aa1-4a60-840d-b706a96e670d}" removed="0"/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EAL ppt template</Template>
  <TotalTime>2</TotalTime>
  <Words>2288</Words>
  <Application>Microsoft Office PowerPoint</Application>
  <PresentationFormat>Custom</PresentationFormat>
  <Paragraphs>298</Paragraphs>
  <Slides>32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Aptos</vt:lpstr>
      <vt:lpstr>Arial</vt:lpstr>
      <vt:lpstr>Calibri</vt:lpstr>
      <vt:lpstr>Courier New</vt:lpstr>
      <vt:lpstr>inherit</vt:lpstr>
      <vt:lpstr>Poppins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Mollier diagram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Enginuity Slides White Background</dc:title>
  <dc:subject/>
  <dc:creator>Bonita Searle-Barnes</dc:creator>
  <cp:keywords/>
  <dc:description/>
  <cp:lastModifiedBy>Williams, Sian</cp:lastModifiedBy>
  <cp:revision>5</cp:revision>
  <cp:lastPrinted>2019-11-04T14:13:55Z</cp:lastPrinted>
  <dcterms:created xsi:type="dcterms:W3CDTF">2023-02-10T12:36:55Z</dcterms:created>
  <dcterms:modified xsi:type="dcterms:W3CDTF">2026-03-26T12:55:27Z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</Properties>
</file>