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7" r:id="rId4"/>
  </p:sldMasterIdLst>
  <p:notesMasterIdLst>
    <p:notesMasterId r:id="rId46"/>
  </p:notesMasterIdLst>
  <p:handoutMasterIdLst>
    <p:handoutMasterId r:id="rId47"/>
  </p:handoutMasterIdLst>
  <p:sldIdLst>
    <p:sldId id="462" r:id="rId5"/>
    <p:sldId id="533" r:id="rId6"/>
    <p:sldId id="496" r:id="rId7"/>
    <p:sldId id="867" r:id="rId8"/>
    <p:sldId id="829" r:id="rId9"/>
    <p:sldId id="880" r:id="rId10"/>
    <p:sldId id="881" r:id="rId11"/>
    <p:sldId id="882" r:id="rId12"/>
    <p:sldId id="883" r:id="rId13"/>
    <p:sldId id="884" r:id="rId14"/>
    <p:sldId id="885" r:id="rId15"/>
    <p:sldId id="886" r:id="rId16"/>
    <p:sldId id="887" r:id="rId17"/>
    <p:sldId id="888" r:id="rId18"/>
    <p:sldId id="889" r:id="rId19"/>
    <p:sldId id="890" r:id="rId20"/>
    <p:sldId id="891" r:id="rId21"/>
    <p:sldId id="892" r:id="rId22"/>
    <p:sldId id="288" r:id="rId23"/>
    <p:sldId id="866" r:id="rId24"/>
    <p:sldId id="855" r:id="rId25"/>
    <p:sldId id="858" r:id="rId26"/>
    <p:sldId id="859" r:id="rId27"/>
    <p:sldId id="893" r:id="rId28"/>
    <p:sldId id="894" r:id="rId29"/>
    <p:sldId id="895" r:id="rId30"/>
    <p:sldId id="896" r:id="rId31"/>
    <p:sldId id="897" r:id="rId32"/>
    <p:sldId id="898" r:id="rId33"/>
    <p:sldId id="860" r:id="rId34"/>
    <p:sldId id="861" r:id="rId35"/>
    <p:sldId id="862" r:id="rId36"/>
    <p:sldId id="899" r:id="rId37"/>
    <p:sldId id="900" r:id="rId38"/>
    <p:sldId id="901" r:id="rId39"/>
    <p:sldId id="902" r:id="rId40"/>
    <p:sldId id="868" r:id="rId41"/>
    <p:sldId id="903" r:id="rId42"/>
    <p:sldId id="854" r:id="rId43"/>
    <p:sldId id="904" r:id="rId44"/>
    <p:sldId id="512" r:id="rId45"/>
  </p:sldIdLst>
  <p:sldSz cx="12239625" cy="6840538"/>
  <p:notesSz cx="6858000" cy="9144000"/>
  <p:defaultTextStyle>
    <a:defPPr>
      <a:defRPr lang="en-US"/>
    </a:defPPr>
    <a:lvl1pPr marL="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545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09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1635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218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2724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82204D-4A0B-FB87-22B0-EFD1E15448D1}" name="Bonita Searle-Barnes" initials="BSB" userId="S::bonita.searle-barnes@eal.org.uk::e782127f-826a-4a83-a372-afedaa2e0d4f" providerId="AD"/>
  <p188:author id="{9DEE27D4-7D94-F0A1-22B9-1983F428D68E}" name="Bonita Searle-Barnes" initials="BS" userId="S::Bonita.Searle-Barnes@eal.org.uk::e782127f-826a-4a83-a372-afedaa2e0d4f" providerId="AD"/>
  <p188:author id="{8AB507DD-E2FB-55DC-0696-232B0307E534}" name="John, Catherine" initials="CJ" userId="S::catherine.john@wjec.co.uk::36b10958-3fe6-4d82-9cee-736ae9074b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AFE"/>
    <a:srgbClr val="3432E1"/>
    <a:srgbClr val="FC4421"/>
    <a:srgbClr val="170030"/>
    <a:srgbClr val="3C3AFF"/>
    <a:srgbClr val="3B3AFF"/>
    <a:srgbClr val="21C79D"/>
    <a:srgbClr val="170130"/>
    <a:srgbClr val="6ECEAE"/>
    <a:srgbClr val="B9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C2EE4-571E-4468-B4BC-8A599E5F389F}" v="1" dt="2026-03-26T12:53:59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1" autoAdjust="0"/>
    <p:restoredTop sz="87226" autoAdjust="0"/>
  </p:normalViewPr>
  <p:slideViewPr>
    <p:cSldViewPr snapToGrid="0" snapToObjects="1">
      <p:cViewPr varScale="1">
        <p:scale>
          <a:sx n="83" d="100"/>
          <a:sy n="83" d="100"/>
        </p:scale>
        <p:origin x="859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, Catherine" userId="36b10958-3fe6-4d82-9cee-736ae9074b3f" providerId="ADAL" clId="{7CE9EBFF-1EB6-4E95-820E-35801409E55C}"/>
    <pc:docChg chg="undo custSel modSld">
      <pc:chgData name="John, Catherine" userId="36b10958-3fe6-4d82-9cee-736ae9074b3f" providerId="ADAL" clId="{7CE9EBFF-1EB6-4E95-820E-35801409E55C}" dt="2026-03-20T14:33:28.991" v="64" actId="20577"/>
      <pc:docMkLst>
        <pc:docMk/>
      </pc:docMkLst>
      <pc:sldChg chg="modSp mod">
        <pc:chgData name="John, Catherine" userId="36b10958-3fe6-4d82-9cee-736ae9074b3f" providerId="ADAL" clId="{7CE9EBFF-1EB6-4E95-820E-35801409E55C}" dt="2026-03-20T14:27:26.123" v="52" actId="20577"/>
        <pc:sldMkLst>
          <pc:docMk/>
          <pc:sldMk cId="2303274086" sldId="288"/>
        </pc:sldMkLst>
        <pc:graphicFrameChg chg="modGraphic">
          <ac:chgData name="John, Catherine" userId="36b10958-3fe6-4d82-9cee-736ae9074b3f" providerId="ADAL" clId="{7CE9EBFF-1EB6-4E95-820E-35801409E55C}" dt="2026-03-20T14:27:26.123" v="52" actId="20577"/>
          <ac:graphicFrameMkLst>
            <pc:docMk/>
            <pc:sldMk cId="2303274086" sldId="288"/>
            <ac:graphicFrameMk id="2" creationId="{94E4803B-AE97-45E6-BAAD-FBBCAC5D3437}"/>
          </ac:graphicFrameMkLst>
        </pc:graphicFrameChg>
      </pc:sldChg>
      <pc:sldChg chg="modNotesTx">
        <pc:chgData name="John, Catherine" userId="36b10958-3fe6-4d82-9cee-736ae9074b3f" providerId="ADAL" clId="{7CE9EBFF-1EB6-4E95-820E-35801409E55C}" dt="2026-03-20T11:48:23.690" v="4" actId="20577"/>
        <pc:sldMkLst>
          <pc:docMk/>
          <pc:sldMk cId="963223318" sldId="496"/>
        </pc:sldMkLst>
      </pc:sldChg>
      <pc:sldChg chg="modSp mod">
        <pc:chgData name="John, Catherine" userId="36b10958-3fe6-4d82-9cee-736ae9074b3f" providerId="ADAL" clId="{7CE9EBFF-1EB6-4E95-820E-35801409E55C}" dt="2026-03-20T14:31:23.333" v="59" actId="6549"/>
        <pc:sldMkLst>
          <pc:docMk/>
          <pc:sldMk cId="3895770068" sldId="861"/>
        </pc:sldMkLst>
        <pc:spChg chg="mod">
          <ac:chgData name="John, Catherine" userId="36b10958-3fe6-4d82-9cee-736ae9074b3f" providerId="ADAL" clId="{7CE9EBFF-1EB6-4E95-820E-35801409E55C}" dt="2026-03-20T14:31:23.333" v="59" actId="6549"/>
          <ac:spMkLst>
            <pc:docMk/>
            <pc:sldMk cId="3895770068" sldId="861"/>
            <ac:spMk id="4" creationId="{2EA7AE09-2E82-A104-2903-701D186FB1B9}"/>
          </ac:spMkLst>
        </pc:spChg>
      </pc:sldChg>
      <pc:sldChg chg="modSp mod">
        <pc:chgData name="John, Catherine" userId="36b10958-3fe6-4d82-9cee-736ae9074b3f" providerId="ADAL" clId="{7CE9EBFF-1EB6-4E95-820E-35801409E55C}" dt="2026-03-20T14:27:54.560" v="53" actId="20577"/>
        <pc:sldMkLst>
          <pc:docMk/>
          <pc:sldMk cId="912892434" sldId="866"/>
        </pc:sldMkLst>
        <pc:spChg chg="mod">
          <ac:chgData name="John, Catherine" userId="36b10958-3fe6-4d82-9cee-736ae9074b3f" providerId="ADAL" clId="{7CE9EBFF-1EB6-4E95-820E-35801409E55C}" dt="2026-03-20T14:27:54.560" v="53" actId="20577"/>
          <ac:spMkLst>
            <pc:docMk/>
            <pc:sldMk cId="912892434" sldId="866"/>
            <ac:spMk id="6" creationId="{508A6058-7700-99ED-36AE-F2715D92342F}"/>
          </ac:spMkLst>
        </pc:spChg>
      </pc:sldChg>
      <pc:sldChg chg="modSp mod">
        <pc:chgData name="John, Catherine" userId="36b10958-3fe6-4d82-9cee-736ae9074b3f" providerId="ADAL" clId="{7CE9EBFF-1EB6-4E95-820E-35801409E55C}" dt="2026-03-20T11:48:44.232" v="6" actId="20577"/>
        <pc:sldMkLst>
          <pc:docMk/>
          <pc:sldMk cId="2468715690" sldId="867"/>
        </pc:sldMkLst>
        <pc:spChg chg="mod">
          <ac:chgData name="John, Catherine" userId="36b10958-3fe6-4d82-9cee-736ae9074b3f" providerId="ADAL" clId="{7CE9EBFF-1EB6-4E95-820E-35801409E55C}" dt="2026-03-20T11:48:44.232" v="6" actId="20577"/>
          <ac:spMkLst>
            <pc:docMk/>
            <pc:sldMk cId="2468715690" sldId="867"/>
            <ac:spMk id="6" creationId="{BE6F813F-F81F-25BF-0C6E-E5D007E9DCCD}"/>
          </ac:spMkLst>
        </pc:spChg>
      </pc:sldChg>
      <pc:sldChg chg="modSp mod">
        <pc:chgData name="John, Catherine" userId="36b10958-3fe6-4d82-9cee-736ae9074b3f" providerId="ADAL" clId="{7CE9EBFF-1EB6-4E95-820E-35801409E55C}" dt="2026-03-20T11:48:54.931" v="9" actId="6549"/>
        <pc:sldMkLst>
          <pc:docMk/>
          <pc:sldMk cId="3111074275" sldId="880"/>
        </pc:sldMkLst>
        <pc:spChg chg="mod">
          <ac:chgData name="John, Catherine" userId="36b10958-3fe6-4d82-9cee-736ae9074b3f" providerId="ADAL" clId="{7CE9EBFF-1EB6-4E95-820E-35801409E55C}" dt="2026-03-20T11:48:54.931" v="9" actId="6549"/>
          <ac:spMkLst>
            <pc:docMk/>
            <pc:sldMk cId="3111074275" sldId="880"/>
            <ac:spMk id="6" creationId="{BBA93502-6251-289E-A641-6B40337652DE}"/>
          </ac:spMkLst>
        </pc:spChg>
      </pc:sldChg>
      <pc:sldChg chg="modSp mod">
        <pc:chgData name="John, Catherine" userId="36b10958-3fe6-4d82-9cee-736ae9074b3f" providerId="ADAL" clId="{7CE9EBFF-1EB6-4E95-820E-35801409E55C}" dt="2026-03-20T11:49:36.935" v="12" actId="6549"/>
        <pc:sldMkLst>
          <pc:docMk/>
          <pc:sldMk cId="1214631198" sldId="882"/>
        </pc:sldMkLst>
        <pc:spChg chg="mod">
          <ac:chgData name="John, Catherine" userId="36b10958-3fe6-4d82-9cee-736ae9074b3f" providerId="ADAL" clId="{7CE9EBFF-1EB6-4E95-820E-35801409E55C}" dt="2026-03-20T11:49:36.935" v="12" actId="6549"/>
          <ac:spMkLst>
            <pc:docMk/>
            <pc:sldMk cId="1214631198" sldId="882"/>
            <ac:spMk id="6" creationId="{72235E17-AD2A-ED7B-25B6-03C21D3AF530}"/>
          </ac:spMkLst>
        </pc:spChg>
      </pc:sldChg>
      <pc:sldChg chg="modSp mod">
        <pc:chgData name="John, Catherine" userId="36b10958-3fe6-4d82-9cee-736ae9074b3f" providerId="ADAL" clId="{7CE9EBFF-1EB6-4E95-820E-35801409E55C}" dt="2026-03-20T11:50:05.828" v="14" actId="20577"/>
        <pc:sldMkLst>
          <pc:docMk/>
          <pc:sldMk cId="3607113349" sldId="883"/>
        </pc:sldMkLst>
        <pc:spChg chg="mod">
          <ac:chgData name="John, Catherine" userId="36b10958-3fe6-4d82-9cee-736ae9074b3f" providerId="ADAL" clId="{7CE9EBFF-1EB6-4E95-820E-35801409E55C}" dt="2026-03-20T11:50:05.828" v="14" actId="20577"/>
          <ac:spMkLst>
            <pc:docMk/>
            <pc:sldMk cId="3607113349" sldId="883"/>
            <ac:spMk id="6" creationId="{74B6BE5A-34E7-35BB-69D3-CC7B2F4443BA}"/>
          </ac:spMkLst>
        </pc:spChg>
      </pc:sldChg>
      <pc:sldChg chg="modSp mod">
        <pc:chgData name="John, Catherine" userId="36b10958-3fe6-4d82-9cee-736ae9074b3f" providerId="ADAL" clId="{7CE9EBFF-1EB6-4E95-820E-35801409E55C}" dt="2026-03-20T14:16:52.123" v="51" actId="20577"/>
        <pc:sldMkLst>
          <pc:docMk/>
          <pc:sldMk cId="1239293601" sldId="892"/>
        </pc:sldMkLst>
        <pc:spChg chg="mod">
          <ac:chgData name="John, Catherine" userId="36b10958-3fe6-4d82-9cee-736ae9074b3f" providerId="ADAL" clId="{7CE9EBFF-1EB6-4E95-820E-35801409E55C}" dt="2026-03-20T14:16:52.123" v="51" actId="20577"/>
          <ac:spMkLst>
            <pc:docMk/>
            <pc:sldMk cId="1239293601" sldId="892"/>
            <ac:spMk id="6" creationId="{DA61A63B-1805-1ACA-69A9-80FC23DC1FEE}"/>
          </ac:spMkLst>
        </pc:spChg>
      </pc:sldChg>
      <pc:sldChg chg="modSp mod">
        <pc:chgData name="John, Catherine" userId="36b10958-3fe6-4d82-9cee-736ae9074b3f" providerId="ADAL" clId="{7CE9EBFF-1EB6-4E95-820E-35801409E55C}" dt="2026-03-20T14:28:41.633" v="56" actId="6549"/>
        <pc:sldMkLst>
          <pc:docMk/>
          <pc:sldMk cId="3931073245" sldId="893"/>
        </pc:sldMkLst>
        <pc:spChg chg="mod">
          <ac:chgData name="John, Catherine" userId="36b10958-3fe6-4d82-9cee-736ae9074b3f" providerId="ADAL" clId="{7CE9EBFF-1EB6-4E95-820E-35801409E55C}" dt="2026-03-20T14:28:41.633" v="56" actId="6549"/>
          <ac:spMkLst>
            <pc:docMk/>
            <pc:sldMk cId="3931073245" sldId="893"/>
            <ac:spMk id="4" creationId="{E20B9AE4-D968-58DD-7873-0DAB98CB5436}"/>
          </ac:spMkLst>
        </pc:spChg>
      </pc:sldChg>
      <pc:sldChg chg="modSp mod">
        <pc:chgData name="John, Catherine" userId="36b10958-3fe6-4d82-9cee-736ae9074b3f" providerId="ADAL" clId="{7CE9EBFF-1EB6-4E95-820E-35801409E55C}" dt="2026-03-20T14:32:21.717" v="61" actId="20577"/>
        <pc:sldMkLst>
          <pc:docMk/>
          <pc:sldMk cId="2427857715" sldId="899"/>
        </pc:sldMkLst>
        <pc:spChg chg="mod">
          <ac:chgData name="John, Catherine" userId="36b10958-3fe6-4d82-9cee-736ae9074b3f" providerId="ADAL" clId="{7CE9EBFF-1EB6-4E95-820E-35801409E55C}" dt="2026-03-20T14:32:21.717" v="61" actId="20577"/>
          <ac:spMkLst>
            <pc:docMk/>
            <pc:sldMk cId="2427857715" sldId="899"/>
            <ac:spMk id="4" creationId="{D1247D88-17C6-BA92-89BC-08D0A5D04C6B}"/>
          </ac:spMkLst>
        </pc:spChg>
      </pc:sldChg>
      <pc:sldChg chg="modSp mod">
        <pc:chgData name="John, Catherine" userId="36b10958-3fe6-4d82-9cee-736ae9074b3f" providerId="ADAL" clId="{7CE9EBFF-1EB6-4E95-820E-35801409E55C}" dt="2026-03-20T14:33:28.991" v="64" actId="20577"/>
        <pc:sldMkLst>
          <pc:docMk/>
          <pc:sldMk cId="710858056" sldId="902"/>
        </pc:sldMkLst>
        <pc:spChg chg="mod">
          <ac:chgData name="John, Catherine" userId="36b10958-3fe6-4d82-9cee-736ae9074b3f" providerId="ADAL" clId="{7CE9EBFF-1EB6-4E95-820E-35801409E55C}" dt="2026-03-20T14:33:28.991" v="64" actId="20577"/>
          <ac:spMkLst>
            <pc:docMk/>
            <pc:sldMk cId="710858056" sldId="902"/>
            <ac:spMk id="4" creationId="{D29F621E-168B-BB57-CF75-7D3C68C7B283}"/>
          </ac:spMkLst>
        </pc:spChg>
      </pc:sldChg>
    </pc:docChg>
  </pc:docChgLst>
  <pc:docChgLst>
    <pc:chgData name="Williams, Sian" userId="S::sian.williams@wjec.co.uk::f643701a-3517-4348-bd1c-bbad90f72c55" providerId="AD" clId="Web-{AFF1EF59-6480-F12E-7F32-A29376A6FEC4}"/>
    <pc:docChg chg="modSld">
      <pc:chgData name="Williams, Sian" userId="S::sian.williams@wjec.co.uk::f643701a-3517-4348-bd1c-bbad90f72c55" providerId="AD" clId="Web-{AFF1EF59-6480-F12E-7F32-A29376A6FEC4}" dt="2026-03-19T09:42:57.872" v="0" actId="20577"/>
      <pc:docMkLst>
        <pc:docMk/>
      </pc:docMkLst>
      <pc:sldChg chg="modSp">
        <pc:chgData name="Williams, Sian" userId="S::sian.williams@wjec.co.uk::f643701a-3517-4348-bd1c-bbad90f72c55" providerId="AD" clId="Web-{AFF1EF59-6480-F12E-7F32-A29376A6FEC4}" dt="2026-03-19T09:42:57.872" v="0" actId="20577"/>
        <pc:sldMkLst>
          <pc:docMk/>
          <pc:sldMk cId="2402489006" sldId="512"/>
        </pc:sldMkLst>
        <pc:spChg chg="mod">
          <ac:chgData name="Williams, Sian" userId="S::sian.williams@wjec.co.uk::f643701a-3517-4348-bd1c-bbad90f72c55" providerId="AD" clId="Web-{AFF1EF59-6480-F12E-7F32-A29376A6FEC4}" dt="2026-03-19T09:42:57.872" v="0" actId="20577"/>
          <ac:spMkLst>
            <pc:docMk/>
            <pc:sldMk cId="2402489006" sldId="512"/>
            <ac:spMk id="3" creationId="{3C5947D3-A541-7080-BB14-863F1F33810A}"/>
          </ac:spMkLst>
        </pc:spChg>
      </pc:sldChg>
    </pc:docChg>
  </pc:docChgLst>
  <pc:docChgLst>
    <pc:chgData name="Williams, Sian" userId="f643701a-3517-4348-bd1c-bbad90f72c55" providerId="ADAL" clId="{66DBB4B2-6617-4A67-9DB0-51A02D214305}"/>
    <pc:docChg chg="undo custSel modSld modMainMaster">
      <pc:chgData name="Williams, Sian" userId="f643701a-3517-4348-bd1c-bbad90f72c55" providerId="ADAL" clId="{66DBB4B2-6617-4A67-9DB0-51A02D214305}" dt="2026-03-26T12:54:13.879" v="91" actId="20577"/>
      <pc:docMkLst>
        <pc:docMk/>
      </pc:docMkLst>
      <pc:sldChg chg="modSp">
        <pc:chgData name="Williams, Sian" userId="f643701a-3517-4348-bd1c-bbad90f72c55" providerId="ADAL" clId="{66DBB4B2-6617-4A67-9DB0-51A02D214305}" dt="2026-03-26T12:53:59.416" v="80"/>
        <pc:sldMkLst>
          <pc:docMk/>
          <pc:sldMk cId="4139293381" sldId="462"/>
        </pc:sldMkLst>
        <pc:spChg chg="mod">
          <ac:chgData name="Williams, Sian" userId="f643701a-3517-4348-bd1c-bbad90f72c55" providerId="ADAL" clId="{66DBB4B2-6617-4A67-9DB0-51A02D214305}" dt="2026-03-26T12:53:59.416" v="80"/>
          <ac:spMkLst>
            <pc:docMk/>
            <pc:sldMk cId="4139293381" sldId="462"/>
            <ac:spMk id="3" creationId="{C071156A-2242-124B-AF49-34A979232ED8}"/>
          </ac:spMkLst>
        </pc:spChg>
      </pc:sldChg>
      <pc:sldChg chg="addSp modSp mod">
        <pc:chgData name="Williams, Sian" userId="f643701a-3517-4348-bd1c-bbad90f72c55" providerId="ADAL" clId="{66DBB4B2-6617-4A67-9DB0-51A02D214305}" dt="2026-03-18T20:00:43.445" v="79"/>
        <pc:sldMkLst>
          <pc:docMk/>
          <pc:sldMk cId="2402489006" sldId="512"/>
        </pc:sldMkLst>
        <pc:spChg chg="mod">
          <ac:chgData name="Williams, Sian" userId="f643701a-3517-4348-bd1c-bbad90f72c55" providerId="ADAL" clId="{66DBB4B2-6617-4A67-9DB0-51A02D214305}" dt="2026-03-18T20:00:18.979" v="78" actId="1076"/>
          <ac:spMkLst>
            <pc:docMk/>
            <pc:sldMk cId="2402489006" sldId="512"/>
            <ac:spMk id="2" creationId="{F56A263D-E434-EDCC-27AC-438D9B696266}"/>
          </ac:spMkLst>
        </pc:spChg>
        <pc:spChg chg="add mod">
          <ac:chgData name="Williams, Sian" userId="f643701a-3517-4348-bd1c-bbad90f72c55" providerId="ADAL" clId="{66DBB4B2-6617-4A67-9DB0-51A02D214305}" dt="2026-03-18T20:00:43.445" v="79"/>
          <ac:spMkLst>
            <pc:docMk/>
            <pc:sldMk cId="2402489006" sldId="512"/>
            <ac:spMk id="3" creationId="{3C5947D3-A541-7080-BB14-863F1F33810A}"/>
          </ac:spMkLst>
        </pc:spChg>
      </pc:sldChg>
      <pc:sldChg chg="modSp mod">
        <pc:chgData name="Williams, Sian" userId="f643701a-3517-4348-bd1c-bbad90f72c55" providerId="ADAL" clId="{66DBB4B2-6617-4A67-9DB0-51A02D214305}" dt="2026-03-18T19:53:49.066" v="8" actId="20577"/>
        <pc:sldMkLst>
          <pc:docMk/>
          <pc:sldMk cId="1505718859" sldId="533"/>
        </pc:sldMkLst>
        <pc:spChg chg="mod">
          <ac:chgData name="Williams, Sian" userId="f643701a-3517-4348-bd1c-bbad90f72c55" providerId="ADAL" clId="{66DBB4B2-6617-4A67-9DB0-51A02D214305}" dt="2026-03-18T19:53:49.066" v="8" actId="20577"/>
          <ac:spMkLst>
            <pc:docMk/>
            <pc:sldMk cId="1505718859" sldId="533"/>
            <ac:spMk id="2" creationId="{E80F37B8-0138-0DD3-F2FE-EBAF279079A1}"/>
          </ac:spMkLst>
        </pc:spChg>
      </pc:sldChg>
      <pc:sldChg chg="modSp mod">
        <pc:chgData name="Williams, Sian" userId="f643701a-3517-4348-bd1c-bbad90f72c55" providerId="ADAL" clId="{66DBB4B2-6617-4A67-9DB0-51A02D214305}" dt="2026-03-18T19:54:05.723" v="13" actId="20577"/>
        <pc:sldMkLst>
          <pc:docMk/>
          <pc:sldMk cId="625754985" sldId="829"/>
        </pc:sldMkLst>
        <pc:spChg chg="mod">
          <ac:chgData name="Williams, Sian" userId="f643701a-3517-4348-bd1c-bbad90f72c55" providerId="ADAL" clId="{66DBB4B2-6617-4A67-9DB0-51A02D214305}" dt="2026-03-18T19:54:05.723" v="13" actId="20577"/>
          <ac:spMkLst>
            <pc:docMk/>
            <pc:sldMk cId="625754985" sldId="829"/>
            <ac:spMk id="6" creationId="{2E205D8B-0098-6033-65D6-2A5EEB12D958}"/>
          </ac:spMkLst>
        </pc:spChg>
      </pc:sldChg>
      <pc:sldChg chg="modSp mod">
        <pc:chgData name="Williams, Sian" userId="f643701a-3517-4348-bd1c-bbad90f72c55" providerId="ADAL" clId="{66DBB4B2-6617-4A67-9DB0-51A02D214305}" dt="2026-03-18T20:00:05.506" v="72" actId="20577"/>
        <pc:sldMkLst>
          <pc:docMk/>
          <pc:sldMk cId="3653480748" sldId="854"/>
        </pc:sldMkLst>
        <pc:spChg chg="mod">
          <ac:chgData name="Williams, Sian" userId="f643701a-3517-4348-bd1c-bbad90f72c55" providerId="ADAL" clId="{66DBB4B2-6617-4A67-9DB0-51A02D214305}" dt="2026-03-18T20:00:05.506" v="72" actId="20577"/>
          <ac:spMkLst>
            <pc:docMk/>
            <pc:sldMk cId="3653480748" sldId="854"/>
            <ac:spMk id="3" creationId="{7CF51323-2985-FC1A-4C1D-08BB1451E877}"/>
          </ac:spMkLst>
        </pc:spChg>
      </pc:sldChg>
      <pc:sldChg chg="modSp mod">
        <pc:chgData name="Williams, Sian" userId="f643701a-3517-4348-bd1c-bbad90f72c55" providerId="ADAL" clId="{66DBB4B2-6617-4A67-9DB0-51A02D214305}" dt="2026-03-18T19:57:28.475" v="45" actId="5793"/>
        <pc:sldMkLst>
          <pc:docMk/>
          <pc:sldMk cId="3974343947" sldId="855"/>
        </pc:sldMkLst>
        <pc:spChg chg="mod">
          <ac:chgData name="Williams, Sian" userId="f643701a-3517-4348-bd1c-bbad90f72c55" providerId="ADAL" clId="{66DBB4B2-6617-4A67-9DB0-51A02D214305}" dt="2026-03-18T19:57:28.475" v="45" actId="5793"/>
          <ac:spMkLst>
            <pc:docMk/>
            <pc:sldMk cId="3974343947" sldId="855"/>
            <ac:spMk id="4" creationId="{62397FE2-AC02-6A93-C7CD-3E05BD29F6E3}"/>
          </ac:spMkLst>
        </pc:spChg>
      </pc:sldChg>
      <pc:sldChg chg="modSp mod">
        <pc:chgData name="Williams, Sian" userId="f643701a-3517-4348-bd1c-bbad90f72c55" providerId="ADAL" clId="{66DBB4B2-6617-4A67-9DB0-51A02D214305}" dt="2026-03-18T19:57:42.343" v="47" actId="20577"/>
        <pc:sldMkLst>
          <pc:docMk/>
          <pc:sldMk cId="3561230443" sldId="859"/>
        </pc:sldMkLst>
        <pc:spChg chg="mod">
          <ac:chgData name="Williams, Sian" userId="f643701a-3517-4348-bd1c-bbad90f72c55" providerId="ADAL" clId="{66DBB4B2-6617-4A67-9DB0-51A02D214305}" dt="2026-03-18T19:57:42.343" v="47" actId="20577"/>
          <ac:spMkLst>
            <pc:docMk/>
            <pc:sldMk cId="3561230443" sldId="859"/>
            <ac:spMk id="4" creationId="{A6494490-CA26-6A2D-885A-CFA0AB393912}"/>
          </ac:spMkLst>
        </pc:spChg>
      </pc:sldChg>
      <pc:sldChg chg="modSp mod">
        <pc:chgData name="Williams, Sian" userId="f643701a-3517-4348-bd1c-bbad90f72c55" providerId="ADAL" clId="{66DBB4B2-6617-4A67-9DB0-51A02D214305}" dt="2026-03-18T19:58:48.595" v="56" actId="15"/>
        <pc:sldMkLst>
          <pc:docMk/>
          <pc:sldMk cId="3895770068" sldId="861"/>
        </pc:sldMkLst>
        <pc:spChg chg="mod">
          <ac:chgData name="Williams, Sian" userId="f643701a-3517-4348-bd1c-bbad90f72c55" providerId="ADAL" clId="{66DBB4B2-6617-4A67-9DB0-51A02D214305}" dt="2026-03-18T19:58:48.595" v="56" actId="15"/>
          <ac:spMkLst>
            <pc:docMk/>
            <pc:sldMk cId="3895770068" sldId="861"/>
            <ac:spMk id="4" creationId="{2EA7AE09-2E82-A104-2903-701D186FB1B9}"/>
          </ac:spMkLst>
        </pc:spChg>
      </pc:sldChg>
      <pc:sldChg chg="modSp mod">
        <pc:chgData name="Williams, Sian" userId="f643701a-3517-4348-bd1c-bbad90f72c55" providerId="ADAL" clId="{66DBB4B2-6617-4A67-9DB0-51A02D214305}" dt="2026-03-18T19:57:20.199" v="44" actId="20577"/>
        <pc:sldMkLst>
          <pc:docMk/>
          <pc:sldMk cId="912892434" sldId="866"/>
        </pc:sldMkLst>
        <pc:spChg chg="mod">
          <ac:chgData name="Williams, Sian" userId="f643701a-3517-4348-bd1c-bbad90f72c55" providerId="ADAL" clId="{66DBB4B2-6617-4A67-9DB0-51A02D214305}" dt="2026-03-18T19:57:20.199" v="44" actId="20577"/>
          <ac:spMkLst>
            <pc:docMk/>
            <pc:sldMk cId="912892434" sldId="866"/>
            <ac:spMk id="6" creationId="{508A6058-7700-99ED-36AE-F2715D92342F}"/>
          </ac:spMkLst>
        </pc:spChg>
      </pc:sldChg>
      <pc:sldChg chg="modSp mod">
        <pc:chgData name="Williams, Sian" userId="f643701a-3517-4348-bd1c-bbad90f72c55" providerId="ADAL" clId="{66DBB4B2-6617-4A67-9DB0-51A02D214305}" dt="2026-03-18T19:54:00.683" v="12" actId="20577"/>
        <pc:sldMkLst>
          <pc:docMk/>
          <pc:sldMk cId="2468715690" sldId="867"/>
        </pc:sldMkLst>
        <pc:spChg chg="mod">
          <ac:chgData name="Williams, Sian" userId="f643701a-3517-4348-bd1c-bbad90f72c55" providerId="ADAL" clId="{66DBB4B2-6617-4A67-9DB0-51A02D214305}" dt="2026-03-18T19:54:00.683" v="12" actId="20577"/>
          <ac:spMkLst>
            <pc:docMk/>
            <pc:sldMk cId="2468715690" sldId="867"/>
            <ac:spMk id="6" creationId="{BE6F813F-F81F-25BF-0C6E-E5D007E9DCCD}"/>
          </ac:spMkLst>
        </pc:spChg>
      </pc:sldChg>
      <pc:sldChg chg="modSp mod">
        <pc:chgData name="Williams, Sian" userId="f643701a-3517-4348-bd1c-bbad90f72c55" providerId="ADAL" clId="{66DBB4B2-6617-4A67-9DB0-51A02D214305}" dt="2026-03-18T19:59:55.853" v="68" actId="1076"/>
        <pc:sldMkLst>
          <pc:docMk/>
          <pc:sldMk cId="2317253678" sldId="868"/>
        </pc:sldMkLst>
        <pc:spChg chg="mod">
          <ac:chgData name="Williams, Sian" userId="f643701a-3517-4348-bd1c-bbad90f72c55" providerId="ADAL" clId="{66DBB4B2-6617-4A67-9DB0-51A02D214305}" dt="2026-03-18T19:59:51.011" v="67" actId="14100"/>
          <ac:spMkLst>
            <pc:docMk/>
            <pc:sldMk cId="2317253678" sldId="868"/>
            <ac:spMk id="3" creationId="{C4E65C07-2759-E20D-D5A0-14F49C6B219A}"/>
          </ac:spMkLst>
        </pc:spChg>
        <pc:spChg chg="mod">
          <ac:chgData name="Williams, Sian" userId="f643701a-3517-4348-bd1c-bbad90f72c55" providerId="ADAL" clId="{66DBB4B2-6617-4A67-9DB0-51A02D214305}" dt="2026-03-18T19:59:55.853" v="68" actId="1076"/>
          <ac:spMkLst>
            <pc:docMk/>
            <pc:sldMk cId="2317253678" sldId="868"/>
            <ac:spMk id="4" creationId="{075DFFA6-34DB-9AB6-8DA6-72B177BF4807}"/>
          </ac:spMkLst>
        </pc:spChg>
      </pc:sldChg>
      <pc:sldChg chg="modSp mod">
        <pc:chgData name="Williams, Sian" userId="f643701a-3517-4348-bd1c-bbad90f72c55" providerId="ADAL" clId="{66DBB4B2-6617-4A67-9DB0-51A02D214305}" dt="2026-03-18T19:54:16.544" v="15" actId="1076"/>
        <pc:sldMkLst>
          <pc:docMk/>
          <pc:sldMk cId="3111074275" sldId="880"/>
        </pc:sldMkLst>
        <pc:spChg chg="mod">
          <ac:chgData name="Williams, Sian" userId="f643701a-3517-4348-bd1c-bbad90f72c55" providerId="ADAL" clId="{66DBB4B2-6617-4A67-9DB0-51A02D214305}" dt="2026-03-18T19:54:16.544" v="15" actId="1076"/>
          <ac:spMkLst>
            <pc:docMk/>
            <pc:sldMk cId="3111074275" sldId="880"/>
            <ac:spMk id="6" creationId="{BBA93502-6251-289E-A641-6B40337652DE}"/>
          </ac:spMkLst>
        </pc:spChg>
      </pc:sldChg>
      <pc:sldChg chg="modSp mod">
        <pc:chgData name="Williams, Sian" userId="f643701a-3517-4348-bd1c-bbad90f72c55" providerId="ADAL" clId="{66DBB4B2-6617-4A67-9DB0-51A02D214305}" dt="2026-03-18T19:54:21.777" v="16" actId="20577"/>
        <pc:sldMkLst>
          <pc:docMk/>
          <pc:sldMk cId="297995750" sldId="881"/>
        </pc:sldMkLst>
        <pc:spChg chg="mod">
          <ac:chgData name="Williams, Sian" userId="f643701a-3517-4348-bd1c-bbad90f72c55" providerId="ADAL" clId="{66DBB4B2-6617-4A67-9DB0-51A02D214305}" dt="2026-03-18T19:54:21.777" v="16" actId="20577"/>
          <ac:spMkLst>
            <pc:docMk/>
            <pc:sldMk cId="297995750" sldId="881"/>
            <ac:spMk id="6" creationId="{F8DB2902-CB64-0C69-5FF4-B3C3331F6F12}"/>
          </ac:spMkLst>
        </pc:spChg>
      </pc:sldChg>
      <pc:sldChg chg="modSp mod">
        <pc:chgData name="Williams, Sian" userId="f643701a-3517-4348-bd1c-bbad90f72c55" providerId="ADAL" clId="{66DBB4B2-6617-4A67-9DB0-51A02D214305}" dt="2026-03-18T19:54:28.964" v="17" actId="20577"/>
        <pc:sldMkLst>
          <pc:docMk/>
          <pc:sldMk cId="1214631198" sldId="882"/>
        </pc:sldMkLst>
        <pc:spChg chg="mod">
          <ac:chgData name="Williams, Sian" userId="f643701a-3517-4348-bd1c-bbad90f72c55" providerId="ADAL" clId="{66DBB4B2-6617-4A67-9DB0-51A02D214305}" dt="2026-03-18T19:54:28.964" v="17" actId="20577"/>
          <ac:spMkLst>
            <pc:docMk/>
            <pc:sldMk cId="1214631198" sldId="882"/>
            <ac:spMk id="6" creationId="{72235E17-AD2A-ED7B-25B6-03C21D3AF530}"/>
          </ac:spMkLst>
        </pc:spChg>
      </pc:sldChg>
      <pc:sldChg chg="modSp mod">
        <pc:chgData name="Williams, Sian" userId="f643701a-3517-4348-bd1c-bbad90f72c55" providerId="ADAL" clId="{66DBB4B2-6617-4A67-9DB0-51A02D214305}" dt="2026-03-18T19:54:38.241" v="18" actId="1076"/>
        <pc:sldMkLst>
          <pc:docMk/>
          <pc:sldMk cId="3607113349" sldId="883"/>
        </pc:sldMkLst>
        <pc:spChg chg="mod">
          <ac:chgData name="Williams, Sian" userId="f643701a-3517-4348-bd1c-bbad90f72c55" providerId="ADAL" clId="{66DBB4B2-6617-4A67-9DB0-51A02D214305}" dt="2026-03-18T19:54:38.241" v="18" actId="1076"/>
          <ac:spMkLst>
            <pc:docMk/>
            <pc:sldMk cId="3607113349" sldId="883"/>
            <ac:spMk id="6" creationId="{74B6BE5A-34E7-35BB-69D3-CC7B2F4443BA}"/>
          </ac:spMkLst>
        </pc:spChg>
      </pc:sldChg>
      <pc:sldChg chg="modSp mod">
        <pc:chgData name="Williams, Sian" userId="f643701a-3517-4348-bd1c-bbad90f72c55" providerId="ADAL" clId="{66DBB4B2-6617-4A67-9DB0-51A02D214305}" dt="2026-03-18T19:54:43.349" v="19" actId="20577"/>
        <pc:sldMkLst>
          <pc:docMk/>
          <pc:sldMk cId="4116895786" sldId="884"/>
        </pc:sldMkLst>
        <pc:spChg chg="mod">
          <ac:chgData name="Williams, Sian" userId="f643701a-3517-4348-bd1c-bbad90f72c55" providerId="ADAL" clId="{66DBB4B2-6617-4A67-9DB0-51A02D214305}" dt="2026-03-18T19:54:43.349" v="19" actId="20577"/>
          <ac:spMkLst>
            <pc:docMk/>
            <pc:sldMk cId="4116895786" sldId="884"/>
            <ac:spMk id="6" creationId="{9A1AE1EC-A668-E25C-296F-E0B111FCFBA4}"/>
          </ac:spMkLst>
        </pc:spChg>
      </pc:sldChg>
      <pc:sldChg chg="modSp mod">
        <pc:chgData name="Williams, Sian" userId="f643701a-3517-4348-bd1c-bbad90f72c55" providerId="ADAL" clId="{66DBB4B2-6617-4A67-9DB0-51A02D214305}" dt="2026-03-18T19:54:50.475" v="20" actId="20577"/>
        <pc:sldMkLst>
          <pc:docMk/>
          <pc:sldMk cId="4288228408" sldId="885"/>
        </pc:sldMkLst>
        <pc:spChg chg="mod">
          <ac:chgData name="Williams, Sian" userId="f643701a-3517-4348-bd1c-bbad90f72c55" providerId="ADAL" clId="{66DBB4B2-6617-4A67-9DB0-51A02D214305}" dt="2026-03-18T19:54:50.475" v="20" actId="20577"/>
          <ac:spMkLst>
            <pc:docMk/>
            <pc:sldMk cId="4288228408" sldId="885"/>
            <ac:spMk id="6" creationId="{09D374DC-67E7-852B-9E49-3D333A8B75F5}"/>
          </ac:spMkLst>
        </pc:spChg>
      </pc:sldChg>
      <pc:sldChg chg="modSp mod">
        <pc:chgData name="Williams, Sian" userId="f643701a-3517-4348-bd1c-bbad90f72c55" providerId="ADAL" clId="{66DBB4B2-6617-4A67-9DB0-51A02D214305}" dt="2026-03-18T19:55:10.418" v="23" actId="20577"/>
        <pc:sldMkLst>
          <pc:docMk/>
          <pc:sldMk cId="1655143761" sldId="886"/>
        </pc:sldMkLst>
        <pc:spChg chg="mod">
          <ac:chgData name="Williams, Sian" userId="f643701a-3517-4348-bd1c-bbad90f72c55" providerId="ADAL" clId="{66DBB4B2-6617-4A67-9DB0-51A02D214305}" dt="2026-03-18T19:55:10.418" v="23" actId="20577"/>
          <ac:spMkLst>
            <pc:docMk/>
            <pc:sldMk cId="1655143761" sldId="886"/>
            <ac:spMk id="6" creationId="{87EA0042-67F6-F729-1EAF-1993D7E34600}"/>
          </ac:spMkLst>
        </pc:spChg>
      </pc:sldChg>
      <pc:sldChg chg="modSp mod">
        <pc:chgData name="Williams, Sian" userId="f643701a-3517-4348-bd1c-bbad90f72c55" providerId="ADAL" clId="{66DBB4B2-6617-4A67-9DB0-51A02D214305}" dt="2026-03-18T19:55:16.791" v="25" actId="20577"/>
        <pc:sldMkLst>
          <pc:docMk/>
          <pc:sldMk cId="1690959696" sldId="887"/>
        </pc:sldMkLst>
        <pc:spChg chg="mod">
          <ac:chgData name="Williams, Sian" userId="f643701a-3517-4348-bd1c-bbad90f72c55" providerId="ADAL" clId="{66DBB4B2-6617-4A67-9DB0-51A02D214305}" dt="2026-03-18T19:55:16.791" v="25" actId="20577"/>
          <ac:spMkLst>
            <pc:docMk/>
            <pc:sldMk cId="1690959696" sldId="887"/>
            <ac:spMk id="6" creationId="{2879D7A2-EC90-50F2-B3B8-45645F250609}"/>
          </ac:spMkLst>
        </pc:spChg>
      </pc:sldChg>
      <pc:sldChg chg="modSp mod">
        <pc:chgData name="Williams, Sian" userId="f643701a-3517-4348-bd1c-bbad90f72c55" providerId="ADAL" clId="{66DBB4B2-6617-4A67-9DB0-51A02D214305}" dt="2026-03-18T19:55:27.381" v="26" actId="20577"/>
        <pc:sldMkLst>
          <pc:docMk/>
          <pc:sldMk cId="3831845763" sldId="888"/>
        </pc:sldMkLst>
        <pc:spChg chg="mod">
          <ac:chgData name="Williams, Sian" userId="f643701a-3517-4348-bd1c-bbad90f72c55" providerId="ADAL" clId="{66DBB4B2-6617-4A67-9DB0-51A02D214305}" dt="2026-03-18T19:55:27.381" v="26" actId="20577"/>
          <ac:spMkLst>
            <pc:docMk/>
            <pc:sldMk cId="3831845763" sldId="888"/>
            <ac:spMk id="6" creationId="{B289BC8A-EF3B-7E4F-CDBE-BB4418E8AE22}"/>
          </ac:spMkLst>
        </pc:spChg>
      </pc:sldChg>
      <pc:sldChg chg="modSp mod">
        <pc:chgData name="Williams, Sian" userId="f643701a-3517-4348-bd1c-bbad90f72c55" providerId="ADAL" clId="{66DBB4B2-6617-4A67-9DB0-51A02D214305}" dt="2026-03-18T19:55:36.103" v="28" actId="20577"/>
        <pc:sldMkLst>
          <pc:docMk/>
          <pc:sldMk cId="3957381907" sldId="889"/>
        </pc:sldMkLst>
        <pc:spChg chg="mod">
          <ac:chgData name="Williams, Sian" userId="f643701a-3517-4348-bd1c-bbad90f72c55" providerId="ADAL" clId="{66DBB4B2-6617-4A67-9DB0-51A02D214305}" dt="2026-03-18T19:55:36.103" v="28" actId="20577"/>
          <ac:spMkLst>
            <pc:docMk/>
            <pc:sldMk cId="3957381907" sldId="889"/>
            <ac:spMk id="6" creationId="{B98D72AE-04BF-9E6D-AF56-A5B3C5328DB2}"/>
          </ac:spMkLst>
        </pc:spChg>
      </pc:sldChg>
      <pc:sldChg chg="modSp mod">
        <pc:chgData name="Williams, Sian" userId="f643701a-3517-4348-bd1c-bbad90f72c55" providerId="ADAL" clId="{66DBB4B2-6617-4A67-9DB0-51A02D214305}" dt="2026-03-18T19:55:50.102" v="31" actId="12"/>
        <pc:sldMkLst>
          <pc:docMk/>
          <pc:sldMk cId="755990561" sldId="890"/>
        </pc:sldMkLst>
        <pc:spChg chg="mod">
          <ac:chgData name="Williams, Sian" userId="f643701a-3517-4348-bd1c-bbad90f72c55" providerId="ADAL" clId="{66DBB4B2-6617-4A67-9DB0-51A02D214305}" dt="2026-03-18T19:55:50.102" v="31" actId="12"/>
          <ac:spMkLst>
            <pc:docMk/>
            <pc:sldMk cId="755990561" sldId="890"/>
            <ac:spMk id="6" creationId="{9C56361A-E6E9-9A6F-A1E4-03A75F15C737}"/>
          </ac:spMkLst>
        </pc:spChg>
      </pc:sldChg>
      <pc:sldChg chg="modSp mod">
        <pc:chgData name="Williams, Sian" userId="f643701a-3517-4348-bd1c-bbad90f72c55" providerId="ADAL" clId="{66DBB4B2-6617-4A67-9DB0-51A02D214305}" dt="2026-03-18T19:56:11.056" v="35" actId="20577"/>
        <pc:sldMkLst>
          <pc:docMk/>
          <pc:sldMk cId="1790998652" sldId="891"/>
        </pc:sldMkLst>
        <pc:spChg chg="mod">
          <ac:chgData name="Williams, Sian" userId="f643701a-3517-4348-bd1c-bbad90f72c55" providerId="ADAL" clId="{66DBB4B2-6617-4A67-9DB0-51A02D214305}" dt="2026-03-18T19:56:11.056" v="35" actId="20577"/>
          <ac:spMkLst>
            <pc:docMk/>
            <pc:sldMk cId="1790998652" sldId="891"/>
            <ac:spMk id="6" creationId="{85EC464B-D0E9-ADB2-304B-18DF27B4C969}"/>
          </ac:spMkLst>
        </pc:spChg>
      </pc:sldChg>
      <pc:sldChg chg="modSp mod">
        <pc:chgData name="Williams, Sian" userId="f643701a-3517-4348-bd1c-bbad90f72c55" providerId="ADAL" clId="{66DBB4B2-6617-4A67-9DB0-51A02D214305}" dt="2026-03-18T19:56:25.677" v="41" actId="20577"/>
        <pc:sldMkLst>
          <pc:docMk/>
          <pc:sldMk cId="1239293601" sldId="892"/>
        </pc:sldMkLst>
        <pc:spChg chg="mod">
          <ac:chgData name="Williams, Sian" userId="f643701a-3517-4348-bd1c-bbad90f72c55" providerId="ADAL" clId="{66DBB4B2-6617-4A67-9DB0-51A02D214305}" dt="2026-03-18T19:56:25.677" v="41" actId="20577"/>
          <ac:spMkLst>
            <pc:docMk/>
            <pc:sldMk cId="1239293601" sldId="892"/>
            <ac:spMk id="6" creationId="{DA61A63B-1805-1ACA-69A9-80FC23DC1FEE}"/>
          </ac:spMkLst>
        </pc:spChg>
      </pc:sldChg>
      <pc:sldChg chg="modSp mod">
        <pc:chgData name="Williams, Sian" userId="f643701a-3517-4348-bd1c-bbad90f72c55" providerId="ADAL" clId="{66DBB4B2-6617-4A67-9DB0-51A02D214305}" dt="2026-03-18T19:57:50.214" v="48" actId="20577"/>
        <pc:sldMkLst>
          <pc:docMk/>
          <pc:sldMk cId="3931073245" sldId="893"/>
        </pc:sldMkLst>
        <pc:spChg chg="mod">
          <ac:chgData name="Williams, Sian" userId="f643701a-3517-4348-bd1c-bbad90f72c55" providerId="ADAL" clId="{66DBB4B2-6617-4A67-9DB0-51A02D214305}" dt="2026-03-18T19:57:50.214" v="48" actId="20577"/>
          <ac:spMkLst>
            <pc:docMk/>
            <pc:sldMk cId="3931073245" sldId="893"/>
            <ac:spMk id="4" creationId="{E20B9AE4-D968-58DD-7873-0DAB98CB5436}"/>
          </ac:spMkLst>
        </pc:spChg>
      </pc:sldChg>
      <pc:sldChg chg="modSp mod">
        <pc:chgData name="Williams, Sian" userId="f643701a-3517-4348-bd1c-bbad90f72c55" providerId="ADAL" clId="{66DBB4B2-6617-4A67-9DB0-51A02D214305}" dt="2026-03-18T19:57:54.673" v="49" actId="20577"/>
        <pc:sldMkLst>
          <pc:docMk/>
          <pc:sldMk cId="3097994280" sldId="894"/>
        </pc:sldMkLst>
        <pc:spChg chg="mod">
          <ac:chgData name="Williams, Sian" userId="f643701a-3517-4348-bd1c-bbad90f72c55" providerId="ADAL" clId="{66DBB4B2-6617-4A67-9DB0-51A02D214305}" dt="2026-03-18T19:57:54.673" v="49" actId="20577"/>
          <ac:spMkLst>
            <pc:docMk/>
            <pc:sldMk cId="3097994280" sldId="894"/>
            <ac:spMk id="4" creationId="{10E45B07-012E-5343-516D-9D0AA1ACF9BB}"/>
          </ac:spMkLst>
        </pc:spChg>
      </pc:sldChg>
      <pc:sldChg chg="modSp mod">
        <pc:chgData name="Williams, Sian" userId="f643701a-3517-4348-bd1c-bbad90f72c55" providerId="ADAL" clId="{66DBB4B2-6617-4A67-9DB0-51A02D214305}" dt="2026-03-18T19:57:59.570" v="50" actId="20577"/>
        <pc:sldMkLst>
          <pc:docMk/>
          <pc:sldMk cId="2031401713" sldId="895"/>
        </pc:sldMkLst>
        <pc:spChg chg="mod">
          <ac:chgData name="Williams, Sian" userId="f643701a-3517-4348-bd1c-bbad90f72c55" providerId="ADAL" clId="{66DBB4B2-6617-4A67-9DB0-51A02D214305}" dt="2026-03-18T19:57:59.570" v="50" actId="20577"/>
          <ac:spMkLst>
            <pc:docMk/>
            <pc:sldMk cId="2031401713" sldId="895"/>
            <ac:spMk id="4" creationId="{B14953D1-FC17-1167-01EF-27BDF53EA81D}"/>
          </ac:spMkLst>
        </pc:spChg>
      </pc:sldChg>
      <pc:sldChg chg="modSp mod">
        <pc:chgData name="Williams, Sian" userId="f643701a-3517-4348-bd1c-bbad90f72c55" providerId="ADAL" clId="{66DBB4B2-6617-4A67-9DB0-51A02D214305}" dt="2026-03-18T19:58:03.866" v="51" actId="20577"/>
        <pc:sldMkLst>
          <pc:docMk/>
          <pc:sldMk cId="889795020" sldId="896"/>
        </pc:sldMkLst>
        <pc:spChg chg="mod">
          <ac:chgData name="Williams, Sian" userId="f643701a-3517-4348-bd1c-bbad90f72c55" providerId="ADAL" clId="{66DBB4B2-6617-4A67-9DB0-51A02D214305}" dt="2026-03-18T19:58:03.866" v="51" actId="20577"/>
          <ac:spMkLst>
            <pc:docMk/>
            <pc:sldMk cId="889795020" sldId="896"/>
            <ac:spMk id="4" creationId="{31E2F182-AC71-62B9-AFF6-5886F2AE9DBE}"/>
          </ac:spMkLst>
        </pc:spChg>
      </pc:sldChg>
      <pc:sldChg chg="modSp mod">
        <pc:chgData name="Williams, Sian" userId="f643701a-3517-4348-bd1c-bbad90f72c55" providerId="ADAL" clId="{66DBB4B2-6617-4A67-9DB0-51A02D214305}" dt="2026-03-18T19:58:07.403" v="52" actId="20577"/>
        <pc:sldMkLst>
          <pc:docMk/>
          <pc:sldMk cId="3370197969" sldId="897"/>
        </pc:sldMkLst>
        <pc:spChg chg="mod">
          <ac:chgData name="Williams, Sian" userId="f643701a-3517-4348-bd1c-bbad90f72c55" providerId="ADAL" clId="{66DBB4B2-6617-4A67-9DB0-51A02D214305}" dt="2026-03-18T19:58:07.403" v="52" actId="20577"/>
          <ac:spMkLst>
            <pc:docMk/>
            <pc:sldMk cId="3370197969" sldId="897"/>
            <ac:spMk id="4" creationId="{7801F404-21FF-F910-2C4E-B433B4DB11C9}"/>
          </ac:spMkLst>
        </pc:spChg>
      </pc:sldChg>
      <pc:sldChg chg="modSp mod">
        <pc:chgData name="Williams, Sian" userId="f643701a-3517-4348-bd1c-bbad90f72c55" providerId="ADAL" clId="{66DBB4B2-6617-4A67-9DB0-51A02D214305}" dt="2026-03-18T19:58:10.629" v="53" actId="20577"/>
        <pc:sldMkLst>
          <pc:docMk/>
          <pc:sldMk cId="1341086702" sldId="898"/>
        </pc:sldMkLst>
        <pc:spChg chg="mod">
          <ac:chgData name="Williams, Sian" userId="f643701a-3517-4348-bd1c-bbad90f72c55" providerId="ADAL" clId="{66DBB4B2-6617-4A67-9DB0-51A02D214305}" dt="2026-03-18T19:58:10.629" v="53" actId="20577"/>
          <ac:spMkLst>
            <pc:docMk/>
            <pc:sldMk cId="1341086702" sldId="898"/>
            <ac:spMk id="4" creationId="{459C5945-D2AE-EC98-D543-B41275C2CF37}"/>
          </ac:spMkLst>
        </pc:spChg>
      </pc:sldChg>
      <pc:sldChg chg="modSp mod">
        <pc:chgData name="Williams, Sian" userId="f643701a-3517-4348-bd1c-bbad90f72c55" providerId="ADAL" clId="{66DBB4B2-6617-4A67-9DB0-51A02D214305}" dt="2026-03-18T19:59:05.964" v="60" actId="20577"/>
        <pc:sldMkLst>
          <pc:docMk/>
          <pc:sldMk cId="2427857715" sldId="899"/>
        </pc:sldMkLst>
        <pc:spChg chg="mod">
          <ac:chgData name="Williams, Sian" userId="f643701a-3517-4348-bd1c-bbad90f72c55" providerId="ADAL" clId="{66DBB4B2-6617-4A67-9DB0-51A02D214305}" dt="2026-03-18T19:59:05.964" v="60" actId="20577"/>
          <ac:spMkLst>
            <pc:docMk/>
            <pc:sldMk cId="2427857715" sldId="899"/>
            <ac:spMk id="4" creationId="{D1247D88-17C6-BA92-89BC-08D0A5D04C6B}"/>
          </ac:spMkLst>
        </pc:spChg>
      </pc:sldChg>
      <pc:sldChg chg="modSp mod">
        <pc:chgData name="Williams, Sian" userId="f643701a-3517-4348-bd1c-bbad90f72c55" providerId="ADAL" clId="{66DBB4B2-6617-4A67-9DB0-51A02D214305}" dt="2026-03-18T19:59:16.497" v="62" actId="20577"/>
        <pc:sldMkLst>
          <pc:docMk/>
          <pc:sldMk cId="2215226167" sldId="900"/>
        </pc:sldMkLst>
        <pc:spChg chg="mod">
          <ac:chgData name="Williams, Sian" userId="f643701a-3517-4348-bd1c-bbad90f72c55" providerId="ADAL" clId="{66DBB4B2-6617-4A67-9DB0-51A02D214305}" dt="2026-03-18T19:59:16.497" v="62" actId="20577"/>
          <ac:spMkLst>
            <pc:docMk/>
            <pc:sldMk cId="2215226167" sldId="900"/>
            <ac:spMk id="4" creationId="{964B1D92-E218-3B88-C76D-64EF736CCBB8}"/>
          </ac:spMkLst>
        </pc:spChg>
      </pc:sldChg>
      <pc:sldChg chg="modSp mod">
        <pc:chgData name="Williams, Sian" userId="f643701a-3517-4348-bd1c-bbad90f72c55" providerId="ADAL" clId="{66DBB4B2-6617-4A67-9DB0-51A02D214305}" dt="2026-03-18T20:00:11.829" v="77" actId="20577"/>
        <pc:sldMkLst>
          <pc:docMk/>
          <pc:sldMk cId="3101907104" sldId="904"/>
        </pc:sldMkLst>
        <pc:spChg chg="mod">
          <ac:chgData name="Williams, Sian" userId="f643701a-3517-4348-bd1c-bbad90f72c55" providerId="ADAL" clId="{66DBB4B2-6617-4A67-9DB0-51A02D214305}" dt="2026-03-18T20:00:11.829" v="77" actId="20577"/>
          <ac:spMkLst>
            <pc:docMk/>
            <pc:sldMk cId="3101907104" sldId="904"/>
            <ac:spMk id="3" creationId="{A4A8090E-8FA3-327C-7B31-307339F46C79}"/>
          </ac:spMkLst>
        </pc:spChg>
      </pc:sldChg>
      <pc:sldMasterChg chg="addSp modSp mod">
        <pc:chgData name="Williams, Sian" userId="f643701a-3517-4348-bd1c-bbad90f72c55" providerId="ADAL" clId="{66DBB4B2-6617-4A67-9DB0-51A02D214305}" dt="2026-03-26T12:54:13.879" v="91" actId="20577"/>
        <pc:sldMasterMkLst>
          <pc:docMk/>
          <pc:sldMasterMk cId="908369171" sldId="2147484117"/>
        </pc:sldMasterMkLst>
        <pc:spChg chg="mod">
          <ac:chgData name="Williams, Sian" userId="f643701a-3517-4348-bd1c-bbad90f72c55" providerId="ADAL" clId="{66DBB4B2-6617-4A67-9DB0-51A02D214305}" dt="2026-03-26T12:54:13.879" v="91" actId="20577"/>
          <ac:spMkLst>
            <pc:docMk/>
            <pc:sldMasterMk cId="908369171" sldId="2147484117"/>
            <ac:spMk id="2" creationId="{F11F9EB2-CBA3-538C-14CD-A9AF21E12E37}"/>
          </ac:spMkLst>
        </pc:spChg>
        <pc:picChg chg="add mod">
          <ac:chgData name="Williams, Sian" userId="f643701a-3517-4348-bd1c-bbad90f72c55" providerId="ADAL" clId="{66DBB4B2-6617-4A67-9DB0-51A02D214305}" dt="2026-03-18T19:53:25.930" v="3" actId="1076"/>
          <ac:picMkLst>
            <pc:docMk/>
            <pc:sldMasterMk cId="908369171" sldId="2147484117"/>
            <ac:picMk id="4" creationId="{CE32FDE9-4736-3F96-986A-2E9A27996AC4}"/>
          </ac:picMkLst>
        </pc:picChg>
      </pc:sldMasterChg>
    </pc:docChg>
  </pc:docChgLst>
  <pc:docChgLst>
    <pc:chgData name="Bonita Searle-Barnes" userId="e782127f-826a-4a83-a372-afedaa2e0d4f" providerId="ADAL" clId="{FA3BD239-4B9A-4CBA-8CF5-F7BFBEA885D5}"/>
    <pc:docChg chg="undo custSel addSld delSld modSld sldOrd">
      <pc:chgData name="Bonita Searle-Barnes" userId="e782127f-826a-4a83-a372-afedaa2e0d4f" providerId="ADAL" clId="{FA3BD239-4B9A-4CBA-8CF5-F7BFBEA885D5}" dt="2026-03-24T12:20:56.394" v="1169"/>
      <pc:docMkLst>
        <pc:docMk/>
      </pc:docMkLst>
      <pc:sldChg chg="addSp delSp modSp mod">
        <pc:chgData name="Bonita Searle-Barnes" userId="e782127f-826a-4a83-a372-afedaa2e0d4f" providerId="ADAL" clId="{FA3BD239-4B9A-4CBA-8CF5-F7BFBEA885D5}" dt="2026-03-09T12:53:49.238" v="429" actId="113"/>
        <pc:sldMkLst>
          <pc:docMk/>
          <pc:sldMk cId="2303274086" sldId="288"/>
        </pc:sldMkLst>
        <pc:spChg chg="mod">
          <ac:chgData name="Bonita Searle-Barnes" userId="e782127f-826a-4a83-a372-afedaa2e0d4f" providerId="ADAL" clId="{FA3BD239-4B9A-4CBA-8CF5-F7BFBEA885D5}" dt="2026-03-09T12:50:59.753" v="416"/>
          <ac:spMkLst>
            <pc:docMk/>
            <pc:sldMk cId="2303274086" sldId="288"/>
            <ac:spMk id="7" creationId="{991E75B0-4842-7F3F-C7B3-18D0BBDAEF59}"/>
          </ac:spMkLst>
        </pc:spChg>
        <pc:graphicFrameChg chg="add mod modGraphic">
          <ac:chgData name="Bonita Searle-Barnes" userId="e782127f-826a-4a83-a372-afedaa2e0d4f" providerId="ADAL" clId="{FA3BD239-4B9A-4CBA-8CF5-F7BFBEA885D5}" dt="2026-03-09T12:53:49.238" v="429" actId="113"/>
          <ac:graphicFrameMkLst>
            <pc:docMk/>
            <pc:sldMk cId="2303274086" sldId="288"/>
            <ac:graphicFrameMk id="2" creationId="{94E4803B-AE97-45E6-BAAD-FBBCAC5D3437}"/>
          </ac:graphicFrameMkLst>
        </pc:graphicFrameChg>
      </pc:sldChg>
      <pc:sldChg chg="modSp mod">
        <pc:chgData name="Bonita Searle-Barnes" userId="e782127f-826a-4a83-a372-afedaa2e0d4f" providerId="ADAL" clId="{FA3BD239-4B9A-4CBA-8CF5-F7BFBEA885D5}" dt="2026-03-11T10:54:24.994" v="776"/>
        <pc:sldMkLst>
          <pc:docMk/>
          <pc:sldMk cId="4139293381" sldId="462"/>
        </pc:sldMkLst>
        <pc:spChg chg="mod">
          <ac:chgData name="Bonita Searle-Barnes" userId="e782127f-826a-4a83-a372-afedaa2e0d4f" providerId="ADAL" clId="{FA3BD239-4B9A-4CBA-8CF5-F7BFBEA885D5}" dt="2026-03-11T10:54:24.994" v="776"/>
          <ac:spMkLst>
            <pc:docMk/>
            <pc:sldMk cId="4139293381" sldId="462"/>
            <ac:spMk id="3" creationId="{C071156A-2242-124B-AF49-34A979232ED8}"/>
          </ac:spMkLst>
        </pc:spChg>
      </pc:sldChg>
      <pc:sldChg chg="addSp modSp mod modNotesTx">
        <pc:chgData name="Bonita Searle-Barnes" userId="e782127f-826a-4a83-a372-afedaa2e0d4f" providerId="ADAL" clId="{FA3BD239-4B9A-4CBA-8CF5-F7BFBEA885D5}" dt="2026-03-13T15:28:41.316" v="1148" actId="20577"/>
        <pc:sldMkLst>
          <pc:docMk/>
          <pc:sldMk cId="963223318" sldId="496"/>
        </pc:sldMkLst>
        <pc:spChg chg="mod">
          <ac:chgData name="Bonita Searle-Barnes" userId="e782127f-826a-4a83-a372-afedaa2e0d4f" providerId="ADAL" clId="{FA3BD239-4B9A-4CBA-8CF5-F7BFBEA885D5}" dt="2026-03-13T15:28:41.316" v="1148" actId="20577"/>
          <ac:spMkLst>
            <pc:docMk/>
            <pc:sldMk cId="963223318" sldId="496"/>
            <ac:spMk id="3" creationId="{E8DAE341-9378-B5FD-34F6-35CFAD2E4CF4}"/>
          </ac:spMkLst>
        </pc:spChg>
        <pc:spChg chg="add mod">
          <ac:chgData name="Bonita Searle-Barnes" userId="e782127f-826a-4a83-a372-afedaa2e0d4f" providerId="ADAL" clId="{FA3BD239-4B9A-4CBA-8CF5-F7BFBEA885D5}" dt="2026-03-13T15:28:14.245" v="1121"/>
          <ac:spMkLst>
            <pc:docMk/>
            <pc:sldMk cId="963223318" sldId="496"/>
            <ac:spMk id="4" creationId="{EBF5E205-CD73-571B-2CA9-368E89EF1FCE}"/>
          </ac:spMkLst>
        </pc:spChg>
      </pc:sldChg>
      <pc:sldChg chg="modSp mod">
        <pc:chgData name="Bonita Searle-Barnes" userId="e782127f-826a-4a83-a372-afedaa2e0d4f" providerId="ADAL" clId="{FA3BD239-4B9A-4CBA-8CF5-F7BFBEA885D5}" dt="2026-03-09T12:18:22.010" v="134" actId="948"/>
        <pc:sldMkLst>
          <pc:docMk/>
          <pc:sldMk cId="1505718859" sldId="533"/>
        </pc:sldMkLst>
        <pc:spChg chg="mod">
          <ac:chgData name="Bonita Searle-Barnes" userId="e782127f-826a-4a83-a372-afedaa2e0d4f" providerId="ADAL" clId="{FA3BD239-4B9A-4CBA-8CF5-F7BFBEA885D5}" dt="2026-03-09T12:18:22.010" v="134" actId="948"/>
          <ac:spMkLst>
            <pc:docMk/>
            <pc:sldMk cId="1505718859" sldId="533"/>
            <ac:spMk id="2" creationId="{E80F37B8-0138-0DD3-F2FE-EBAF279079A1}"/>
          </ac:spMkLst>
        </pc:spChg>
      </pc:sldChg>
      <pc:sldChg chg="delSp modSp mod modNotesTx">
        <pc:chgData name="Bonita Searle-Barnes" userId="e782127f-826a-4a83-a372-afedaa2e0d4f" providerId="ADAL" clId="{FA3BD239-4B9A-4CBA-8CF5-F7BFBEA885D5}" dt="2026-03-12T19:40:33.043" v="1044"/>
        <pc:sldMkLst>
          <pc:docMk/>
          <pc:sldMk cId="625754985" sldId="829"/>
        </pc:sldMkLst>
        <pc:spChg chg="mod">
          <ac:chgData name="Bonita Searle-Barnes" userId="e782127f-826a-4a83-a372-afedaa2e0d4f" providerId="ADAL" clId="{FA3BD239-4B9A-4CBA-8CF5-F7BFBEA885D5}" dt="2026-03-09T12:19:48.576" v="151"/>
          <ac:spMkLst>
            <pc:docMk/>
            <pc:sldMk cId="625754985" sldId="829"/>
            <ac:spMk id="3" creationId="{E8DAE341-9378-B5FD-34F6-35CFAD2E4CF4}"/>
          </ac:spMkLst>
        </pc:spChg>
        <pc:spChg chg="mod">
          <ac:chgData name="Bonita Searle-Barnes" userId="e782127f-826a-4a83-a372-afedaa2e0d4f" providerId="ADAL" clId="{FA3BD239-4B9A-4CBA-8CF5-F7BFBEA885D5}" dt="2026-03-12T19:40:33.043" v="1044"/>
          <ac:spMkLst>
            <pc:docMk/>
            <pc:sldMk cId="625754985" sldId="829"/>
            <ac:spMk id="6" creationId="{2E205D8B-0098-6033-65D6-2A5EEB12D958}"/>
          </ac:spMkLst>
        </pc:spChg>
      </pc:sldChg>
      <pc:sldChg chg="modSp mod">
        <pc:chgData name="Bonita Searle-Barnes" userId="e782127f-826a-4a83-a372-afedaa2e0d4f" providerId="ADAL" clId="{FA3BD239-4B9A-4CBA-8CF5-F7BFBEA885D5}" dt="2026-03-11T11:19:45" v="984" actId="6549"/>
        <pc:sldMkLst>
          <pc:docMk/>
          <pc:sldMk cId="3653480748" sldId="854"/>
        </pc:sldMkLst>
        <pc:spChg chg="mod">
          <ac:chgData name="Bonita Searle-Barnes" userId="e782127f-826a-4a83-a372-afedaa2e0d4f" providerId="ADAL" clId="{FA3BD239-4B9A-4CBA-8CF5-F7BFBEA885D5}" dt="2026-03-11T11:19:22.520" v="973" actId="20577"/>
          <ac:spMkLst>
            <pc:docMk/>
            <pc:sldMk cId="3653480748" sldId="854"/>
            <ac:spMk id="2" creationId="{672388D7-719B-FA43-F463-9B5C66D02A1B}"/>
          </ac:spMkLst>
        </pc:spChg>
        <pc:spChg chg="mod">
          <ac:chgData name="Bonita Searle-Barnes" userId="e782127f-826a-4a83-a372-afedaa2e0d4f" providerId="ADAL" clId="{FA3BD239-4B9A-4CBA-8CF5-F7BFBEA885D5}" dt="2026-03-11T11:19:45" v="984" actId="6549"/>
          <ac:spMkLst>
            <pc:docMk/>
            <pc:sldMk cId="3653480748" sldId="854"/>
            <ac:spMk id="3" creationId="{7CF51323-2985-FC1A-4C1D-08BB1451E877}"/>
          </ac:spMkLst>
        </pc:spChg>
      </pc:sldChg>
      <pc:sldChg chg="addSp modSp mod">
        <pc:chgData name="Bonita Searle-Barnes" userId="e782127f-826a-4a83-a372-afedaa2e0d4f" providerId="ADAL" clId="{FA3BD239-4B9A-4CBA-8CF5-F7BFBEA885D5}" dt="2026-03-09T12:56:26.149" v="445" actId="1036"/>
        <pc:sldMkLst>
          <pc:docMk/>
          <pc:sldMk cId="3974343947" sldId="855"/>
        </pc:sldMkLst>
        <pc:spChg chg="mod">
          <ac:chgData name="Bonita Searle-Barnes" userId="e782127f-826a-4a83-a372-afedaa2e0d4f" providerId="ADAL" clId="{FA3BD239-4B9A-4CBA-8CF5-F7BFBEA885D5}" dt="2026-03-09T12:55:35.819" v="436"/>
          <ac:spMkLst>
            <pc:docMk/>
            <pc:sldMk cId="3974343947" sldId="855"/>
            <ac:spMk id="3" creationId="{659DD79E-6EFB-FDE0-A55B-02ED0BF407A0}"/>
          </ac:spMkLst>
        </pc:spChg>
        <pc:spChg chg="mod">
          <ac:chgData name="Bonita Searle-Barnes" userId="e782127f-826a-4a83-a372-afedaa2e0d4f" providerId="ADAL" clId="{FA3BD239-4B9A-4CBA-8CF5-F7BFBEA885D5}" dt="2026-03-09T12:56:01.454" v="437" actId="6549"/>
          <ac:spMkLst>
            <pc:docMk/>
            <pc:sldMk cId="3974343947" sldId="855"/>
            <ac:spMk id="4" creationId="{62397FE2-AC02-6A93-C7CD-3E05BD29F6E3}"/>
          </ac:spMkLst>
        </pc:spChg>
        <pc:picChg chg="add mod ord">
          <ac:chgData name="Bonita Searle-Barnes" userId="e782127f-826a-4a83-a372-afedaa2e0d4f" providerId="ADAL" clId="{FA3BD239-4B9A-4CBA-8CF5-F7BFBEA885D5}" dt="2026-03-09T12:56:26.149" v="445" actId="1036"/>
          <ac:picMkLst>
            <pc:docMk/>
            <pc:sldMk cId="3974343947" sldId="855"/>
            <ac:picMk id="2" creationId="{797E31C6-6E83-DCAD-111D-459FB33FC14A}"/>
          </ac:picMkLst>
        </pc:picChg>
      </pc:sldChg>
      <pc:sldChg chg="delSp modSp mod">
        <pc:chgData name="Bonita Searle-Barnes" userId="e782127f-826a-4a83-a372-afedaa2e0d4f" providerId="ADAL" clId="{FA3BD239-4B9A-4CBA-8CF5-F7BFBEA885D5}" dt="2026-03-09T12:57:58.623" v="453" actId="948"/>
        <pc:sldMkLst>
          <pc:docMk/>
          <pc:sldMk cId="3644149756" sldId="858"/>
        </pc:sldMkLst>
        <pc:spChg chg="mod">
          <ac:chgData name="Bonita Searle-Barnes" userId="e782127f-826a-4a83-a372-afedaa2e0d4f" providerId="ADAL" clId="{FA3BD239-4B9A-4CBA-8CF5-F7BFBEA885D5}" dt="2026-03-09T12:56:46" v="446"/>
          <ac:spMkLst>
            <pc:docMk/>
            <pc:sldMk cId="3644149756" sldId="858"/>
            <ac:spMk id="3" creationId="{E2D99309-59BD-B500-4773-D6D609E3958F}"/>
          </ac:spMkLst>
        </pc:spChg>
        <pc:spChg chg="mod">
          <ac:chgData name="Bonita Searle-Barnes" userId="e782127f-826a-4a83-a372-afedaa2e0d4f" providerId="ADAL" clId="{FA3BD239-4B9A-4CBA-8CF5-F7BFBEA885D5}" dt="2026-03-09T12:57:58.623" v="453" actId="948"/>
          <ac:spMkLst>
            <pc:docMk/>
            <pc:sldMk cId="3644149756" sldId="858"/>
            <ac:spMk id="4" creationId="{B76469E7-F682-F1A3-01BF-C443F57D608C}"/>
          </ac:spMkLst>
        </pc:spChg>
      </pc:sldChg>
      <pc:sldChg chg="modSp mod">
        <pc:chgData name="Bonita Searle-Barnes" userId="e782127f-826a-4a83-a372-afedaa2e0d4f" providerId="ADAL" clId="{FA3BD239-4B9A-4CBA-8CF5-F7BFBEA885D5}" dt="2026-03-09T13:00:44.749" v="511" actId="20577"/>
        <pc:sldMkLst>
          <pc:docMk/>
          <pc:sldMk cId="3561230443" sldId="859"/>
        </pc:sldMkLst>
        <pc:spChg chg="mod">
          <ac:chgData name="Bonita Searle-Barnes" userId="e782127f-826a-4a83-a372-afedaa2e0d4f" providerId="ADAL" clId="{FA3BD239-4B9A-4CBA-8CF5-F7BFBEA885D5}" dt="2026-03-09T12:59:04.665" v="484" actId="20577"/>
          <ac:spMkLst>
            <pc:docMk/>
            <pc:sldMk cId="3561230443" sldId="859"/>
            <ac:spMk id="3" creationId="{47AF424E-367A-DB95-6AC5-389EC05D7AAF}"/>
          </ac:spMkLst>
        </pc:spChg>
        <pc:spChg chg="mod">
          <ac:chgData name="Bonita Searle-Barnes" userId="e782127f-826a-4a83-a372-afedaa2e0d4f" providerId="ADAL" clId="{FA3BD239-4B9A-4CBA-8CF5-F7BFBEA885D5}" dt="2026-03-09T13:00:44.749" v="511" actId="20577"/>
          <ac:spMkLst>
            <pc:docMk/>
            <pc:sldMk cId="3561230443" sldId="859"/>
            <ac:spMk id="4" creationId="{A6494490-CA26-6A2D-885A-CFA0AB393912}"/>
          </ac:spMkLst>
        </pc:spChg>
      </pc:sldChg>
      <pc:sldChg chg="addSp delSp modSp mod">
        <pc:chgData name="Bonita Searle-Barnes" userId="e782127f-826a-4a83-a372-afedaa2e0d4f" providerId="ADAL" clId="{FA3BD239-4B9A-4CBA-8CF5-F7BFBEA885D5}" dt="2026-03-09T13:09:42.995" v="610" actId="6549"/>
        <pc:sldMkLst>
          <pc:docMk/>
          <pc:sldMk cId="621518714" sldId="860"/>
        </pc:sldMkLst>
        <pc:spChg chg="mod">
          <ac:chgData name="Bonita Searle-Barnes" userId="e782127f-826a-4a83-a372-afedaa2e0d4f" providerId="ADAL" clId="{FA3BD239-4B9A-4CBA-8CF5-F7BFBEA885D5}" dt="2026-03-09T13:08:32.800" v="593"/>
          <ac:spMkLst>
            <pc:docMk/>
            <pc:sldMk cId="621518714" sldId="860"/>
            <ac:spMk id="3" creationId="{9F2334BB-4926-EBB0-E995-FB06F9D4E367}"/>
          </ac:spMkLst>
        </pc:spChg>
        <pc:spChg chg="mod">
          <ac:chgData name="Bonita Searle-Barnes" userId="e782127f-826a-4a83-a372-afedaa2e0d4f" providerId="ADAL" clId="{FA3BD239-4B9A-4CBA-8CF5-F7BFBEA885D5}" dt="2026-03-09T13:09:42.995" v="610" actId="6549"/>
          <ac:spMkLst>
            <pc:docMk/>
            <pc:sldMk cId="621518714" sldId="860"/>
            <ac:spMk id="4" creationId="{12DE4D1F-D7B6-39AB-7985-4D7EDD5FEC20}"/>
          </ac:spMkLst>
        </pc:spChg>
        <pc:spChg chg="add mod">
          <ac:chgData name="Bonita Searle-Barnes" userId="e782127f-826a-4a83-a372-afedaa2e0d4f" providerId="ADAL" clId="{FA3BD239-4B9A-4CBA-8CF5-F7BFBEA885D5}" dt="2026-03-09T13:09:35.091" v="605" actId="1076"/>
          <ac:spMkLst>
            <pc:docMk/>
            <pc:sldMk cId="621518714" sldId="860"/>
            <ac:spMk id="5" creationId="{E86A10E3-A820-D9D0-3AC3-5BC73EDD886F}"/>
          </ac:spMkLst>
        </pc:spChg>
      </pc:sldChg>
      <pc:sldChg chg="modSp mod">
        <pc:chgData name="Bonita Searle-Barnes" userId="e782127f-826a-4a83-a372-afedaa2e0d4f" providerId="ADAL" clId="{FA3BD239-4B9A-4CBA-8CF5-F7BFBEA885D5}" dt="2026-03-09T13:10:34.797" v="621" actId="20577"/>
        <pc:sldMkLst>
          <pc:docMk/>
          <pc:sldMk cId="3895770068" sldId="861"/>
        </pc:sldMkLst>
        <pc:spChg chg="mod">
          <ac:chgData name="Bonita Searle-Barnes" userId="e782127f-826a-4a83-a372-afedaa2e0d4f" providerId="ADAL" clId="{FA3BD239-4B9A-4CBA-8CF5-F7BFBEA885D5}" dt="2026-03-09T13:10:02.699" v="611"/>
          <ac:spMkLst>
            <pc:docMk/>
            <pc:sldMk cId="3895770068" sldId="861"/>
            <ac:spMk id="3" creationId="{30B2ED4F-17A1-068D-CAEE-D4E06900C735}"/>
          </ac:spMkLst>
        </pc:spChg>
        <pc:spChg chg="mod">
          <ac:chgData name="Bonita Searle-Barnes" userId="e782127f-826a-4a83-a372-afedaa2e0d4f" providerId="ADAL" clId="{FA3BD239-4B9A-4CBA-8CF5-F7BFBEA885D5}" dt="2026-03-09T13:10:34.797" v="621" actId="20577"/>
          <ac:spMkLst>
            <pc:docMk/>
            <pc:sldMk cId="3895770068" sldId="861"/>
            <ac:spMk id="4" creationId="{2EA7AE09-2E82-A104-2903-701D186FB1B9}"/>
          </ac:spMkLst>
        </pc:spChg>
      </pc:sldChg>
      <pc:sldChg chg="delSp modSp mod">
        <pc:chgData name="Bonita Searle-Barnes" userId="e782127f-826a-4a83-a372-afedaa2e0d4f" providerId="ADAL" clId="{FA3BD239-4B9A-4CBA-8CF5-F7BFBEA885D5}" dt="2026-03-09T13:12:26.391" v="633" actId="20577"/>
        <pc:sldMkLst>
          <pc:docMk/>
          <pc:sldMk cId="789729382" sldId="862"/>
        </pc:sldMkLst>
        <pc:spChg chg="mod">
          <ac:chgData name="Bonita Searle-Barnes" userId="e782127f-826a-4a83-a372-afedaa2e0d4f" providerId="ADAL" clId="{FA3BD239-4B9A-4CBA-8CF5-F7BFBEA885D5}" dt="2026-03-09T13:11:37.599" v="625"/>
          <ac:spMkLst>
            <pc:docMk/>
            <pc:sldMk cId="789729382" sldId="862"/>
            <ac:spMk id="3" creationId="{9475E41E-02B4-172B-9C99-62ED6746FDE1}"/>
          </ac:spMkLst>
        </pc:spChg>
        <pc:spChg chg="mod">
          <ac:chgData name="Bonita Searle-Barnes" userId="e782127f-826a-4a83-a372-afedaa2e0d4f" providerId="ADAL" clId="{FA3BD239-4B9A-4CBA-8CF5-F7BFBEA885D5}" dt="2026-03-09T13:12:26.391" v="633" actId="20577"/>
          <ac:spMkLst>
            <pc:docMk/>
            <pc:sldMk cId="789729382" sldId="862"/>
            <ac:spMk id="4" creationId="{FDECF928-6BE5-DDE5-3F65-B7BF0E263883}"/>
          </ac:spMkLst>
        </pc:spChg>
      </pc:sldChg>
      <pc:sldChg chg="modSp mod">
        <pc:chgData name="Bonita Searle-Barnes" userId="e782127f-826a-4a83-a372-afedaa2e0d4f" providerId="ADAL" clId="{FA3BD239-4B9A-4CBA-8CF5-F7BFBEA885D5}" dt="2026-03-11T11:18:18.966" v="946" actId="20577"/>
        <pc:sldMkLst>
          <pc:docMk/>
          <pc:sldMk cId="912892434" sldId="866"/>
        </pc:sldMkLst>
        <pc:spChg chg="mod">
          <ac:chgData name="Bonita Searle-Barnes" userId="e782127f-826a-4a83-a372-afedaa2e0d4f" providerId="ADAL" clId="{FA3BD239-4B9A-4CBA-8CF5-F7BFBEA885D5}" dt="2026-03-09T12:54:16.588" v="430"/>
          <ac:spMkLst>
            <pc:docMk/>
            <pc:sldMk cId="912892434" sldId="866"/>
            <ac:spMk id="3" creationId="{D8B0F0D6-9D3A-68F3-A274-6E916DE05DB0}"/>
          </ac:spMkLst>
        </pc:spChg>
        <pc:spChg chg="mod">
          <ac:chgData name="Bonita Searle-Barnes" userId="e782127f-826a-4a83-a372-afedaa2e0d4f" providerId="ADAL" clId="{FA3BD239-4B9A-4CBA-8CF5-F7BFBEA885D5}" dt="2026-03-11T11:18:18.966" v="946" actId="20577"/>
          <ac:spMkLst>
            <pc:docMk/>
            <pc:sldMk cId="912892434" sldId="866"/>
            <ac:spMk id="6" creationId="{508A6058-7700-99ED-36AE-F2715D92342F}"/>
          </ac:spMkLst>
        </pc:spChg>
      </pc:sldChg>
      <pc:sldChg chg="delSp modSp mod modNotesTx">
        <pc:chgData name="Bonita Searle-Barnes" userId="e782127f-826a-4a83-a372-afedaa2e0d4f" providerId="ADAL" clId="{FA3BD239-4B9A-4CBA-8CF5-F7BFBEA885D5}" dt="2026-03-12T19:40:26.824" v="999"/>
        <pc:sldMkLst>
          <pc:docMk/>
          <pc:sldMk cId="2468715690" sldId="867"/>
        </pc:sldMkLst>
        <pc:spChg chg="mod">
          <ac:chgData name="Bonita Searle-Barnes" userId="e782127f-826a-4a83-a372-afedaa2e0d4f" providerId="ADAL" clId="{FA3BD239-4B9A-4CBA-8CF5-F7BFBEA885D5}" dt="2026-03-09T12:18:46.526" v="135"/>
          <ac:spMkLst>
            <pc:docMk/>
            <pc:sldMk cId="2468715690" sldId="867"/>
            <ac:spMk id="3" creationId="{302B886A-83F2-89B9-0663-728D3885C0D6}"/>
          </ac:spMkLst>
        </pc:spChg>
        <pc:spChg chg="mod">
          <ac:chgData name="Bonita Searle-Barnes" userId="e782127f-826a-4a83-a372-afedaa2e0d4f" providerId="ADAL" clId="{FA3BD239-4B9A-4CBA-8CF5-F7BFBEA885D5}" dt="2026-03-12T19:40:26.824" v="999"/>
          <ac:spMkLst>
            <pc:docMk/>
            <pc:sldMk cId="2468715690" sldId="867"/>
            <ac:spMk id="6" creationId="{BE6F813F-F81F-25BF-0C6E-E5D007E9DCCD}"/>
          </ac:spMkLst>
        </pc:spChg>
      </pc:sldChg>
      <pc:sldChg chg="delSp modSp mod">
        <pc:chgData name="Bonita Searle-Barnes" userId="e782127f-826a-4a83-a372-afedaa2e0d4f" providerId="ADAL" clId="{FA3BD239-4B9A-4CBA-8CF5-F7BFBEA885D5}" dt="2026-03-11T11:14:07.257" v="920" actId="20577"/>
        <pc:sldMkLst>
          <pc:docMk/>
          <pc:sldMk cId="2317253678" sldId="868"/>
        </pc:sldMkLst>
        <pc:spChg chg="mod">
          <ac:chgData name="Bonita Searle-Barnes" userId="e782127f-826a-4a83-a372-afedaa2e0d4f" providerId="ADAL" clId="{FA3BD239-4B9A-4CBA-8CF5-F7BFBEA885D5}" dt="2026-03-09T13:17:55.567" v="703"/>
          <ac:spMkLst>
            <pc:docMk/>
            <pc:sldMk cId="2317253678" sldId="868"/>
            <ac:spMk id="3" creationId="{C4E65C07-2759-E20D-D5A0-14F49C6B219A}"/>
          </ac:spMkLst>
        </pc:spChg>
        <pc:spChg chg="mod">
          <ac:chgData name="Bonita Searle-Barnes" userId="e782127f-826a-4a83-a372-afedaa2e0d4f" providerId="ADAL" clId="{FA3BD239-4B9A-4CBA-8CF5-F7BFBEA885D5}" dt="2026-03-11T11:14:07.257" v="920" actId="20577"/>
          <ac:spMkLst>
            <pc:docMk/>
            <pc:sldMk cId="2317253678" sldId="868"/>
            <ac:spMk id="4" creationId="{075DFFA6-34DB-9AB6-8DA6-72B177BF4807}"/>
          </ac:spMkLst>
        </pc:spChg>
      </pc:sldChg>
      <pc:sldChg chg="addSp delSp modSp add mod">
        <pc:chgData name="Bonita Searle-Barnes" userId="e782127f-826a-4a83-a372-afedaa2e0d4f" providerId="ADAL" clId="{FA3BD239-4B9A-4CBA-8CF5-F7BFBEA885D5}" dt="2026-03-12T19:40:36.946" v="1059"/>
        <pc:sldMkLst>
          <pc:docMk/>
          <pc:sldMk cId="3111074275" sldId="880"/>
        </pc:sldMkLst>
        <pc:spChg chg="mod">
          <ac:chgData name="Bonita Searle-Barnes" userId="e782127f-826a-4a83-a372-afedaa2e0d4f" providerId="ADAL" clId="{FA3BD239-4B9A-4CBA-8CF5-F7BFBEA885D5}" dt="2026-03-12T19:40:36.946" v="1059"/>
          <ac:spMkLst>
            <pc:docMk/>
            <pc:sldMk cId="3111074275" sldId="880"/>
            <ac:spMk id="6" creationId="{BBA93502-6251-289E-A641-6B40337652DE}"/>
          </ac:spMkLst>
        </pc:spChg>
      </pc:sldChg>
      <pc:sldChg chg="modSp add del mod">
        <pc:chgData name="Bonita Searle-Barnes" userId="e782127f-826a-4a83-a372-afedaa2e0d4f" providerId="ADAL" clId="{FA3BD239-4B9A-4CBA-8CF5-F7BFBEA885D5}" dt="2026-03-12T19:40:40.010" v="1074"/>
        <pc:sldMkLst>
          <pc:docMk/>
          <pc:sldMk cId="297995750" sldId="881"/>
        </pc:sldMkLst>
        <pc:spChg chg="mod">
          <ac:chgData name="Bonita Searle-Barnes" userId="e782127f-826a-4a83-a372-afedaa2e0d4f" providerId="ADAL" clId="{FA3BD239-4B9A-4CBA-8CF5-F7BFBEA885D5}" dt="2026-03-12T19:40:40.010" v="1074"/>
          <ac:spMkLst>
            <pc:docMk/>
            <pc:sldMk cId="297995750" sldId="881"/>
            <ac:spMk id="6" creationId="{F8DB2902-CB64-0C69-5FF4-B3C3331F6F12}"/>
          </ac:spMkLst>
        </pc:spChg>
      </pc:sldChg>
      <pc:sldChg chg="modSp add mod">
        <pc:chgData name="Bonita Searle-Barnes" userId="e782127f-826a-4a83-a372-afedaa2e0d4f" providerId="ADAL" clId="{FA3BD239-4B9A-4CBA-8CF5-F7BFBEA885D5}" dt="2026-03-09T12:34:41.363" v="246"/>
        <pc:sldMkLst>
          <pc:docMk/>
          <pc:sldMk cId="1214631198" sldId="882"/>
        </pc:sldMkLst>
        <pc:spChg chg="mod">
          <ac:chgData name="Bonita Searle-Barnes" userId="e782127f-826a-4a83-a372-afedaa2e0d4f" providerId="ADAL" clId="{FA3BD239-4B9A-4CBA-8CF5-F7BFBEA885D5}" dt="2026-03-09T12:34:41.363" v="246"/>
          <ac:spMkLst>
            <pc:docMk/>
            <pc:sldMk cId="1214631198" sldId="882"/>
            <ac:spMk id="6" creationId="{72235E17-AD2A-ED7B-25B6-03C21D3AF530}"/>
          </ac:spMkLst>
        </pc:spChg>
      </pc:sldChg>
      <pc:sldChg chg="modSp add mod">
        <pc:chgData name="Bonita Searle-Barnes" userId="e782127f-826a-4a83-a372-afedaa2e0d4f" providerId="ADAL" clId="{FA3BD239-4B9A-4CBA-8CF5-F7BFBEA885D5}" dt="2026-03-09T12:35:02.224" v="264" actId="20577"/>
        <pc:sldMkLst>
          <pc:docMk/>
          <pc:sldMk cId="3607113349" sldId="883"/>
        </pc:sldMkLst>
        <pc:spChg chg="mod">
          <ac:chgData name="Bonita Searle-Barnes" userId="e782127f-826a-4a83-a372-afedaa2e0d4f" providerId="ADAL" clId="{FA3BD239-4B9A-4CBA-8CF5-F7BFBEA885D5}" dt="2026-03-09T12:35:02.224" v="264" actId="20577"/>
          <ac:spMkLst>
            <pc:docMk/>
            <pc:sldMk cId="3607113349" sldId="883"/>
            <ac:spMk id="6" creationId="{74B6BE5A-34E7-35BB-69D3-CC7B2F4443BA}"/>
          </ac:spMkLst>
        </pc:spChg>
      </pc:sldChg>
      <pc:sldChg chg="modSp add mod">
        <pc:chgData name="Bonita Searle-Barnes" userId="e782127f-826a-4a83-a372-afedaa2e0d4f" providerId="ADAL" clId="{FA3BD239-4B9A-4CBA-8CF5-F7BFBEA885D5}" dt="2026-03-09T12:37:47.844" v="287" actId="403"/>
        <pc:sldMkLst>
          <pc:docMk/>
          <pc:sldMk cId="4116895786" sldId="884"/>
        </pc:sldMkLst>
        <pc:spChg chg="mod">
          <ac:chgData name="Bonita Searle-Barnes" userId="e782127f-826a-4a83-a372-afedaa2e0d4f" providerId="ADAL" clId="{FA3BD239-4B9A-4CBA-8CF5-F7BFBEA885D5}" dt="2026-03-09T12:37:47.844" v="287" actId="403"/>
          <ac:spMkLst>
            <pc:docMk/>
            <pc:sldMk cId="4116895786" sldId="884"/>
            <ac:spMk id="6" creationId="{9A1AE1EC-A668-E25C-296F-E0B111FCFBA4}"/>
          </ac:spMkLst>
        </pc:spChg>
      </pc:sldChg>
      <pc:sldChg chg="modSp add mod">
        <pc:chgData name="Bonita Searle-Barnes" userId="e782127f-826a-4a83-a372-afedaa2e0d4f" providerId="ADAL" clId="{FA3BD239-4B9A-4CBA-8CF5-F7BFBEA885D5}" dt="2026-03-09T12:37:53.333" v="288" actId="404"/>
        <pc:sldMkLst>
          <pc:docMk/>
          <pc:sldMk cId="4288228408" sldId="885"/>
        </pc:sldMkLst>
        <pc:spChg chg="mod">
          <ac:chgData name="Bonita Searle-Barnes" userId="e782127f-826a-4a83-a372-afedaa2e0d4f" providerId="ADAL" clId="{FA3BD239-4B9A-4CBA-8CF5-F7BFBEA885D5}" dt="2026-03-09T12:37:53.333" v="288" actId="404"/>
          <ac:spMkLst>
            <pc:docMk/>
            <pc:sldMk cId="4288228408" sldId="885"/>
            <ac:spMk id="6" creationId="{09D374DC-67E7-852B-9E49-3D333A8B75F5}"/>
          </ac:spMkLst>
        </pc:spChg>
      </pc:sldChg>
      <pc:sldChg chg="modSp add mod">
        <pc:chgData name="Bonita Searle-Barnes" userId="e782127f-826a-4a83-a372-afedaa2e0d4f" providerId="ADAL" clId="{FA3BD239-4B9A-4CBA-8CF5-F7BFBEA885D5}" dt="2026-03-11T11:10:32.881" v="844" actId="21"/>
        <pc:sldMkLst>
          <pc:docMk/>
          <pc:sldMk cId="1655143761" sldId="886"/>
        </pc:sldMkLst>
        <pc:spChg chg="mod">
          <ac:chgData name="Bonita Searle-Barnes" userId="e782127f-826a-4a83-a372-afedaa2e0d4f" providerId="ADAL" clId="{FA3BD239-4B9A-4CBA-8CF5-F7BFBEA885D5}" dt="2026-03-11T11:10:32.881" v="844" actId="21"/>
          <ac:spMkLst>
            <pc:docMk/>
            <pc:sldMk cId="1655143761" sldId="886"/>
            <ac:spMk id="6" creationId="{87EA0042-67F6-F729-1EAF-1993D7E34600}"/>
          </ac:spMkLst>
        </pc:spChg>
      </pc:sldChg>
      <pc:sldChg chg="modSp add mod">
        <pc:chgData name="Bonita Searle-Barnes" userId="e782127f-826a-4a83-a372-afedaa2e0d4f" providerId="ADAL" clId="{FA3BD239-4B9A-4CBA-8CF5-F7BFBEA885D5}" dt="2026-03-11T11:11:44.847" v="894" actId="20577"/>
        <pc:sldMkLst>
          <pc:docMk/>
          <pc:sldMk cId="1690959696" sldId="887"/>
        </pc:sldMkLst>
        <pc:spChg chg="mod">
          <ac:chgData name="Bonita Searle-Barnes" userId="e782127f-826a-4a83-a372-afedaa2e0d4f" providerId="ADAL" clId="{FA3BD239-4B9A-4CBA-8CF5-F7BFBEA885D5}" dt="2026-03-11T11:11:44.847" v="894" actId="20577"/>
          <ac:spMkLst>
            <pc:docMk/>
            <pc:sldMk cId="1690959696" sldId="887"/>
            <ac:spMk id="6" creationId="{2879D7A2-EC90-50F2-B3B8-45645F250609}"/>
          </ac:spMkLst>
        </pc:spChg>
      </pc:sldChg>
      <pc:sldChg chg="modSp add mod">
        <pc:chgData name="Bonita Searle-Barnes" userId="e782127f-826a-4a83-a372-afedaa2e0d4f" providerId="ADAL" clId="{FA3BD239-4B9A-4CBA-8CF5-F7BFBEA885D5}" dt="2026-03-11T11:15:19.851" v="923" actId="20577"/>
        <pc:sldMkLst>
          <pc:docMk/>
          <pc:sldMk cId="3831845763" sldId="888"/>
        </pc:sldMkLst>
        <pc:spChg chg="mod">
          <ac:chgData name="Bonita Searle-Barnes" userId="e782127f-826a-4a83-a372-afedaa2e0d4f" providerId="ADAL" clId="{FA3BD239-4B9A-4CBA-8CF5-F7BFBEA885D5}" dt="2026-03-11T11:15:19.851" v="923" actId="20577"/>
          <ac:spMkLst>
            <pc:docMk/>
            <pc:sldMk cId="3831845763" sldId="888"/>
            <ac:spMk id="6" creationId="{B289BC8A-EF3B-7E4F-CDBE-BB4418E8AE22}"/>
          </ac:spMkLst>
        </pc:spChg>
      </pc:sldChg>
      <pc:sldChg chg="modSp add mod ord">
        <pc:chgData name="Bonita Searle-Barnes" userId="e782127f-826a-4a83-a372-afedaa2e0d4f" providerId="ADAL" clId="{FA3BD239-4B9A-4CBA-8CF5-F7BFBEA885D5}" dt="2026-03-09T12:46:06.685" v="378" actId="948"/>
        <pc:sldMkLst>
          <pc:docMk/>
          <pc:sldMk cId="3957381907" sldId="889"/>
        </pc:sldMkLst>
        <pc:spChg chg="mod">
          <ac:chgData name="Bonita Searle-Barnes" userId="e782127f-826a-4a83-a372-afedaa2e0d4f" providerId="ADAL" clId="{FA3BD239-4B9A-4CBA-8CF5-F7BFBEA885D5}" dt="2026-03-09T12:46:06.685" v="378" actId="948"/>
          <ac:spMkLst>
            <pc:docMk/>
            <pc:sldMk cId="3957381907" sldId="889"/>
            <ac:spMk id="6" creationId="{B98D72AE-04BF-9E6D-AF56-A5B3C5328DB2}"/>
          </ac:spMkLst>
        </pc:spChg>
      </pc:sldChg>
      <pc:sldChg chg="modSp add mod">
        <pc:chgData name="Bonita Searle-Barnes" userId="e782127f-826a-4a83-a372-afedaa2e0d4f" providerId="ADAL" clId="{FA3BD239-4B9A-4CBA-8CF5-F7BFBEA885D5}" dt="2026-03-09T12:47:26.722" v="389" actId="404"/>
        <pc:sldMkLst>
          <pc:docMk/>
          <pc:sldMk cId="755990561" sldId="890"/>
        </pc:sldMkLst>
        <pc:spChg chg="mod">
          <ac:chgData name="Bonita Searle-Barnes" userId="e782127f-826a-4a83-a372-afedaa2e0d4f" providerId="ADAL" clId="{FA3BD239-4B9A-4CBA-8CF5-F7BFBEA885D5}" dt="2026-03-09T12:47:26.722" v="389" actId="404"/>
          <ac:spMkLst>
            <pc:docMk/>
            <pc:sldMk cId="755990561" sldId="890"/>
            <ac:spMk id="6" creationId="{9C56361A-E6E9-9A6F-A1E4-03A75F15C737}"/>
          </ac:spMkLst>
        </pc:spChg>
      </pc:sldChg>
      <pc:sldChg chg="modSp add mod">
        <pc:chgData name="Bonita Searle-Barnes" userId="e782127f-826a-4a83-a372-afedaa2e0d4f" providerId="ADAL" clId="{FA3BD239-4B9A-4CBA-8CF5-F7BFBEA885D5}" dt="2026-03-11T11:15:29.170" v="925" actId="20577"/>
        <pc:sldMkLst>
          <pc:docMk/>
          <pc:sldMk cId="1790998652" sldId="891"/>
        </pc:sldMkLst>
        <pc:spChg chg="mod">
          <ac:chgData name="Bonita Searle-Barnes" userId="e782127f-826a-4a83-a372-afedaa2e0d4f" providerId="ADAL" clId="{FA3BD239-4B9A-4CBA-8CF5-F7BFBEA885D5}" dt="2026-03-11T11:15:29.170" v="925" actId="20577"/>
          <ac:spMkLst>
            <pc:docMk/>
            <pc:sldMk cId="1790998652" sldId="891"/>
            <ac:spMk id="6" creationId="{85EC464B-D0E9-ADB2-304B-18DF27B4C969}"/>
          </ac:spMkLst>
        </pc:spChg>
      </pc:sldChg>
      <pc:sldChg chg="modSp add mod ord modNotesTx">
        <pc:chgData name="Bonita Searle-Barnes" userId="e782127f-826a-4a83-a372-afedaa2e0d4f" providerId="ADAL" clId="{FA3BD239-4B9A-4CBA-8CF5-F7BFBEA885D5}" dt="2026-03-13T16:01:06.773" v="1163" actId="20577"/>
        <pc:sldMkLst>
          <pc:docMk/>
          <pc:sldMk cId="1239293601" sldId="892"/>
        </pc:sldMkLst>
        <pc:spChg chg="mod">
          <ac:chgData name="Bonita Searle-Barnes" userId="e782127f-826a-4a83-a372-afedaa2e0d4f" providerId="ADAL" clId="{FA3BD239-4B9A-4CBA-8CF5-F7BFBEA885D5}" dt="2026-03-09T12:50:33.646" v="415" actId="948"/>
          <ac:spMkLst>
            <pc:docMk/>
            <pc:sldMk cId="1239293601" sldId="892"/>
            <ac:spMk id="6" creationId="{DA61A63B-1805-1ACA-69A9-80FC23DC1FEE}"/>
          </ac:spMkLst>
        </pc:spChg>
      </pc:sldChg>
      <pc:sldChg chg="modSp add mod">
        <pc:chgData name="Bonita Searle-Barnes" userId="e782127f-826a-4a83-a372-afedaa2e0d4f" providerId="ADAL" clId="{FA3BD239-4B9A-4CBA-8CF5-F7BFBEA885D5}" dt="2026-03-09T13:04:17.885" v="566" actId="948"/>
        <pc:sldMkLst>
          <pc:docMk/>
          <pc:sldMk cId="3931073245" sldId="893"/>
        </pc:sldMkLst>
        <pc:spChg chg="mod">
          <ac:chgData name="Bonita Searle-Barnes" userId="e782127f-826a-4a83-a372-afedaa2e0d4f" providerId="ADAL" clId="{FA3BD239-4B9A-4CBA-8CF5-F7BFBEA885D5}" dt="2026-03-09T13:04:17.885" v="566" actId="948"/>
          <ac:spMkLst>
            <pc:docMk/>
            <pc:sldMk cId="3931073245" sldId="893"/>
            <ac:spMk id="4" creationId="{E20B9AE4-D968-58DD-7873-0DAB98CB5436}"/>
          </ac:spMkLst>
        </pc:spChg>
      </pc:sldChg>
      <pc:sldChg chg="modSp add mod">
        <pc:chgData name="Bonita Searle-Barnes" userId="e782127f-826a-4a83-a372-afedaa2e0d4f" providerId="ADAL" clId="{FA3BD239-4B9A-4CBA-8CF5-F7BFBEA885D5}" dt="2026-03-09T13:04:02.501" v="564" actId="948"/>
        <pc:sldMkLst>
          <pc:docMk/>
          <pc:sldMk cId="3097994280" sldId="894"/>
        </pc:sldMkLst>
        <pc:spChg chg="mod">
          <ac:chgData name="Bonita Searle-Barnes" userId="e782127f-826a-4a83-a372-afedaa2e0d4f" providerId="ADAL" clId="{FA3BD239-4B9A-4CBA-8CF5-F7BFBEA885D5}" dt="2026-03-09T13:04:02.501" v="564" actId="948"/>
          <ac:spMkLst>
            <pc:docMk/>
            <pc:sldMk cId="3097994280" sldId="894"/>
            <ac:spMk id="4" creationId="{10E45B07-012E-5343-516D-9D0AA1ACF9BB}"/>
          </ac:spMkLst>
        </pc:spChg>
      </pc:sldChg>
      <pc:sldChg chg="modSp add mod">
        <pc:chgData name="Bonita Searle-Barnes" userId="e782127f-826a-4a83-a372-afedaa2e0d4f" providerId="ADAL" clId="{FA3BD239-4B9A-4CBA-8CF5-F7BFBEA885D5}" dt="2026-03-09T13:05:27.848" v="573" actId="255"/>
        <pc:sldMkLst>
          <pc:docMk/>
          <pc:sldMk cId="2031401713" sldId="895"/>
        </pc:sldMkLst>
        <pc:spChg chg="mod">
          <ac:chgData name="Bonita Searle-Barnes" userId="e782127f-826a-4a83-a372-afedaa2e0d4f" providerId="ADAL" clId="{FA3BD239-4B9A-4CBA-8CF5-F7BFBEA885D5}" dt="2026-03-09T13:05:27.848" v="573" actId="255"/>
          <ac:spMkLst>
            <pc:docMk/>
            <pc:sldMk cId="2031401713" sldId="895"/>
            <ac:spMk id="4" creationId="{B14953D1-FC17-1167-01EF-27BDF53EA81D}"/>
          </ac:spMkLst>
        </pc:spChg>
      </pc:sldChg>
      <pc:sldChg chg="modSp add mod">
        <pc:chgData name="Bonita Searle-Barnes" userId="e782127f-826a-4a83-a372-afedaa2e0d4f" providerId="ADAL" clId="{FA3BD239-4B9A-4CBA-8CF5-F7BFBEA885D5}" dt="2026-03-09T13:06:22.514" v="579"/>
        <pc:sldMkLst>
          <pc:docMk/>
          <pc:sldMk cId="889795020" sldId="896"/>
        </pc:sldMkLst>
        <pc:spChg chg="mod">
          <ac:chgData name="Bonita Searle-Barnes" userId="e782127f-826a-4a83-a372-afedaa2e0d4f" providerId="ADAL" clId="{FA3BD239-4B9A-4CBA-8CF5-F7BFBEA885D5}" dt="2026-03-09T13:06:22.514" v="579"/>
          <ac:spMkLst>
            <pc:docMk/>
            <pc:sldMk cId="889795020" sldId="896"/>
            <ac:spMk id="4" creationId="{31E2F182-AC71-62B9-AFF6-5886F2AE9DBE}"/>
          </ac:spMkLst>
        </pc:spChg>
      </pc:sldChg>
      <pc:sldChg chg="modSp add mod">
        <pc:chgData name="Bonita Searle-Barnes" userId="e782127f-826a-4a83-a372-afedaa2e0d4f" providerId="ADAL" clId="{FA3BD239-4B9A-4CBA-8CF5-F7BFBEA885D5}" dt="2026-03-09T13:07:22.995" v="586" actId="948"/>
        <pc:sldMkLst>
          <pc:docMk/>
          <pc:sldMk cId="3370197969" sldId="897"/>
        </pc:sldMkLst>
        <pc:spChg chg="mod">
          <ac:chgData name="Bonita Searle-Barnes" userId="e782127f-826a-4a83-a372-afedaa2e0d4f" providerId="ADAL" clId="{FA3BD239-4B9A-4CBA-8CF5-F7BFBEA885D5}" dt="2026-03-09T13:07:22.995" v="586" actId="948"/>
          <ac:spMkLst>
            <pc:docMk/>
            <pc:sldMk cId="3370197969" sldId="897"/>
            <ac:spMk id="4" creationId="{7801F404-21FF-F910-2C4E-B433B4DB11C9}"/>
          </ac:spMkLst>
        </pc:spChg>
      </pc:sldChg>
      <pc:sldChg chg="modSp add mod">
        <pc:chgData name="Bonita Searle-Barnes" userId="e782127f-826a-4a83-a372-afedaa2e0d4f" providerId="ADAL" clId="{FA3BD239-4B9A-4CBA-8CF5-F7BFBEA885D5}" dt="2026-03-09T13:08:12.315" v="592"/>
        <pc:sldMkLst>
          <pc:docMk/>
          <pc:sldMk cId="1341086702" sldId="898"/>
        </pc:sldMkLst>
        <pc:spChg chg="mod">
          <ac:chgData name="Bonita Searle-Barnes" userId="e782127f-826a-4a83-a372-afedaa2e0d4f" providerId="ADAL" clId="{FA3BD239-4B9A-4CBA-8CF5-F7BFBEA885D5}" dt="2026-03-09T13:08:12.315" v="592"/>
          <ac:spMkLst>
            <pc:docMk/>
            <pc:sldMk cId="1341086702" sldId="898"/>
            <ac:spMk id="4" creationId="{459C5945-D2AE-EC98-D543-B41275C2CF37}"/>
          </ac:spMkLst>
        </pc:spChg>
      </pc:sldChg>
      <pc:sldChg chg="modSp add mod">
        <pc:chgData name="Bonita Searle-Barnes" userId="e782127f-826a-4a83-a372-afedaa2e0d4f" providerId="ADAL" clId="{FA3BD239-4B9A-4CBA-8CF5-F7BFBEA885D5}" dt="2026-03-09T13:14:10.554" v="654" actId="1035"/>
        <pc:sldMkLst>
          <pc:docMk/>
          <pc:sldMk cId="2427857715" sldId="899"/>
        </pc:sldMkLst>
        <pc:spChg chg="mod">
          <ac:chgData name="Bonita Searle-Barnes" userId="e782127f-826a-4a83-a372-afedaa2e0d4f" providerId="ADAL" clId="{FA3BD239-4B9A-4CBA-8CF5-F7BFBEA885D5}" dt="2026-03-09T13:14:10.554" v="654" actId="1035"/>
          <ac:spMkLst>
            <pc:docMk/>
            <pc:sldMk cId="2427857715" sldId="899"/>
            <ac:spMk id="4" creationId="{D1247D88-17C6-BA92-89BC-08D0A5D04C6B}"/>
          </ac:spMkLst>
        </pc:spChg>
      </pc:sldChg>
      <pc:sldChg chg="modSp add mod">
        <pc:chgData name="Bonita Searle-Barnes" userId="e782127f-826a-4a83-a372-afedaa2e0d4f" providerId="ADAL" clId="{FA3BD239-4B9A-4CBA-8CF5-F7BFBEA885D5}" dt="2026-03-09T13:16:47.416" v="696" actId="404"/>
        <pc:sldMkLst>
          <pc:docMk/>
          <pc:sldMk cId="2215226167" sldId="900"/>
        </pc:sldMkLst>
        <pc:spChg chg="mod">
          <ac:chgData name="Bonita Searle-Barnes" userId="e782127f-826a-4a83-a372-afedaa2e0d4f" providerId="ADAL" clId="{FA3BD239-4B9A-4CBA-8CF5-F7BFBEA885D5}" dt="2026-03-09T13:16:47.416" v="696" actId="404"/>
          <ac:spMkLst>
            <pc:docMk/>
            <pc:sldMk cId="2215226167" sldId="900"/>
            <ac:spMk id="4" creationId="{964B1D92-E218-3B88-C76D-64EF736CCBB8}"/>
          </ac:spMkLst>
        </pc:spChg>
      </pc:sldChg>
      <pc:sldChg chg="modSp add mod">
        <pc:chgData name="Bonita Searle-Barnes" userId="e782127f-826a-4a83-a372-afedaa2e0d4f" providerId="ADAL" clId="{FA3BD239-4B9A-4CBA-8CF5-F7BFBEA885D5}" dt="2026-03-09T13:16:39.864" v="695"/>
        <pc:sldMkLst>
          <pc:docMk/>
          <pc:sldMk cId="1204180608" sldId="901"/>
        </pc:sldMkLst>
        <pc:spChg chg="mod">
          <ac:chgData name="Bonita Searle-Barnes" userId="e782127f-826a-4a83-a372-afedaa2e0d4f" providerId="ADAL" clId="{FA3BD239-4B9A-4CBA-8CF5-F7BFBEA885D5}" dt="2026-03-09T13:16:39.864" v="695"/>
          <ac:spMkLst>
            <pc:docMk/>
            <pc:sldMk cId="1204180608" sldId="901"/>
            <ac:spMk id="4" creationId="{52824709-AC6F-C0F1-24A4-3FACD8F2AC08}"/>
          </ac:spMkLst>
        </pc:spChg>
      </pc:sldChg>
      <pc:sldChg chg="modSp add mod">
        <pc:chgData name="Bonita Searle-Barnes" userId="e782127f-826a-4a83-a372-afedaa2e0d4f" providerId="ADAL" clId="{FA3BD239-4B9A-4CBA-8CF5-F7BFBEA885D5}" dt="2026-03-09T13:17:34.977" v="702"/>
        <pc:sldMkLst>
          <pc:docMk/>
          <pc:sldMk cId="710858056" sldId="902"/>
        </pc:sldMkLst>
        <pc:spChg chg="mod">
          <ac:chgData name="Bonita Searle-Barnes" userId="e782127f-826a-4a83-a372-afedaa2e0d4f" providerId="ADAL" clId="{FA3BD239-4B9A-4CBA-8CF5-F7BFBEA885D5}" dt="2026-03-09T13:17:34.977" v="702"/>
          <ac:spMkLst>
            <pc:docMk/>
            <pc:sldMk cId="710858056" sldId="902"/>
            <ac:spMk id="4" creationId="{D29F621E-168B-BB57-CF75-7D3C68C7B283}"/>
          </ac:spMkLst>
        </pc:spChg>
      </pc:sldChg>
      <pc:sldChg chg="addSp delSp modSp add mod">
        <pc:chgData name="Bonita Searle-Barnes" userId="e782127f-826a-4a83-a372-afedaa2e0d4f" providerId="ADAL" clId="{FA3BD239-4B9A-4CBA-8CF5-F7BFBEA885D5}" dt="2026-03-24T12:20:56.394" v="1169"/>
        <pc:sldMkLst>
          <pc:docMk/>
          <pc:sldMk cId="1361213799" sldId="903"/>
        </pc:sldMkLst>
        <pc:spChg chg="mod">
          <ac:chgData name="Bonita Searle-Barnes" userId="e782127f-826a-4a83-a372-afedaa2e0d4f" providerId="ADAL" clId="{FA3BD239-4B9A-4CBA-8CF5-F7BFBEA885D5}" dt="2026-03-09T13:23:15.428" v="769" actId="20577"/>
          <ac:spMkLst>
            <pc:docMk/>
            <pc:sldMk cId="1361213799" sldId="903"/>
            <ac:spMk id="3" creationId="{AD05F7C1-66F4-9237-211F-195F016447E6}"/>
          </ac:spMkLst>
        </pc:spChg>
        <pc:graphicFrameChg chg="add mod modGraphic">
          <ac:chgData name="Bonita Searle-Barnes" userId="e782127f-826a-4a83-a372-afedaa2e0d4f" providerId="ADAL" clId="{FA3BD239-4B9A-4CBA-8CF5-F7BFBEA885D5}" dt="2026-03-24T12:20:56.394" v="1169"/>
          <ac:graphicFrameMkLst>
            <pc:docMk/>
            <pc:sldMk cId="1361213799" sldId="903"/>
            <ac:graphicFrameMk id="5" creationId="{9A9CF100-B80C-DFF0-1F4A-0AD722F9AFEB}"/>
          </ac:graphicFrameMkLst>
        </pc:graphicFrameChg>
      </pc:sldChg>
      <pc:sldChg chg="add">
        <pc:chgData name="Bonita Searle-Barnes" userId="e782127f-826a-4a83-a372-afedaa2e0d4f" providerId="ADAL" clId="{FA3BD239-4B9A-4CBA-8CF5-F7BFBEA885D5}" dt="2026-03-11T11:19:03.837" v="947" actId="2890"/>
        <pc:sldMkLst>
          <pc:docMk/>
          <pc:sldMk cId="3101907104" sldId="9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00C8EE-4A53-6146-B2C8-C08F2BD9F8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0DDE1-31D0-F642-B716-ED44ACA608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ADFC4-7390-4B45-8FC4-AA8A51FC95DD}" type="datetimeFigureOut">
              <a:rPr lang="en-GB" smtClean="0">
                <a:latin typeface="Poppins" pitchFamily="2" charset="77"/>
                <a:cs typeface="Poppins" pitchFamily="2" charset="77"/>
              </a:rPr>
              <a:t>26/03/2026</a:t>
            </a:fld>
            <a:endParaRPr lang="en-GB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FFC1E-7CDE-D14C-9B9F-C869127DFB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7EEA6-9247-364A-AEB1-C45AEFA517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8D7B8-B1CC-F644-87A6-7BEB13BBDD2F}" type="slidenum">
              <a:rPr lang="en-GB" smtClean="0">
                <a:latin typeface="Poppins" pitchFamily="2" charset="77"/>
                <a:cs typeface="Poppins" pitchFamily="2" charset="77"/>
              </a:rPr>
              <a:t>‹#›</a:t>
            </a:fld>
            <a:endParaRPr lang="en-GB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4EF3626-7CD6-124F-B901-C4E2AFBA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14" y="9285"/>
            <a:ext cx="1494971" cy="3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66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Poppins" pitchFamily="2" charset="77"/>
                <a:cs typeface="Poppins" pitchFamily="2" charset="77"/>
              </a:defRPr>
            </a:lvl1pPr>
          </a:lstStyle>
          <a:p>
            <a:fld id="{1ADB868C-099B-434E-8A2D-9C00C3E8136C}" type="datetimeFigureOut">
              <a:rPr lang="en-US" smtClean="0"/>
              <a:pPr/>
              <a:t>3/26/2026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019175"/>
            <a:ext cx="5521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37FF5B3C-53B5-664F-A361-196110A59A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D485A5E-4B24-3142-8E0E-110BA3C1E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14" y="9285"/>
            <a:ext cx="1494971" cy="3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0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10545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2109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31635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4218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05272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on-energy.co.uk/bb101-guidelines-what-schools-need-to-know-about-ventilation-thermal-comfort-and-indoor-air-quality/#:~:text=Minimum%20Ventilation%20Rates,the%20outdoor%20running%20mean%20temperature.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D80E2-EF9B-5273-5356-BEF512DA8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87ECDC-1F6B-3D5B-2E80-E9E748F743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E883FF-115D-B8DF-90F0-C8FAAE3F7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D5B4A-1AC6-D11A-52BC-445AE057D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34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BF45E-1575-713D-815A-5BBA2E98A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EB5946-7FE5-837B-50AB-34B4CAAB2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A6B72-7BBA-6AE7-7B5C-CE276F862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6A062-F4A4-AB12-F2E1-4DB95A7C8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37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1721F-9F57-C10A-C6E3-EF19B8364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22D1A5-A521-3020-0D1F-472554EC0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2FC340-385B-799E-8EDE-9AA9BEC86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F43-80A1-9271-5984-7BB470303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8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269B3-E6A2-FC96-8AAA-B550B7AD5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53A517-5004-B1D1-B977-B753A96FB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D5E8F-741C-9C6D-9A61-5A144ECAF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9F885-92A4-C6D3-4FD7-6F490E609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34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186B4-D647-B840-DED9-799F1CC64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AFDD97-EB9B-8DC1-E702-0180F2B45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A7CC69-7990-0EA2-7CE3-7BFC81A41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85AD1-638F-9038-1255-236A4FC1A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77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537B3-BC53-F898-47FB-F32B36D77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9A409-CDB2-0BAE-1518-833600023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0DFF9-C137-B54A-B32C-B1BAAF941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E66E1-B1A7-A4ED-B1C8-294BFBB53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39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66332-4842-8557-D495-4645848F9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11C048-8F99-5AE2-FD41-27EE40175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AD97C-5684-F857-E9BD-20423A256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4500A-DEA1-1564-E950-268C3C2FA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36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00770-3DAF-5478-359A-B1E94CF47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51894-06CC-6807-4D74-5B038D1C0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334D5D-3586-F039-3FCF-D72DFAD12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website: </a:t>
            </a:r>
            <a:r>
              <a:rPr lang="en-GB" sz="1602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https://vision-energy.co.uk/bb101-guidelines-what-schools-need-to-know-about-ventilation-thermal-comfort-and-indoor-air-quality/#:~:text=Minimum%20Ventilation%20Rates,the%20outdoor%20running%20mean%20temperature."/>
              </a:rPr>
              <a:t>https://vision-energy.co.uk/bb101-guidelines-what-schools-need-to-know-about-ventilation-thermal-comfort-and-indoor-air-quality/#:~:text=Minimum%20Ventilation%20Rates,the%20outdoor%20running%20mean%20temperature.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EA4EA-4BFF-8CEF-CA51-047FE6F67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32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A6F29069-B9FD-1959-6FD8-FE0335A35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:notes">
            <a:extLst>
              <a:ext uri="{FF2B5EF4-FFF2-40B4-BE49-F238E27FC236}">
                <a16:creationId xmlns:a16="http://schemas.microsoft.com/office/drawing/2014/main" id="{0D999237-4230-76BD-8AD6-8B345ABAA0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Central plant: stress scalability and air quality advantages.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5" name="Google Shape;65;p9:notes">
            <a:extLst>
              <a:ext uri="{FF2B5EF4-FFF2-40B4-BE49-F238E27FC236}">
                <a16:creationId xmlns:a16="http://schemas.microsoft.com/office/drawing/2014/main" id="{F0123B61-3706-476C-DC9B-120BBFB136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306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6819F-5ED5-B246-5C94-83F145519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F7E6E-414F-7644-BD05-C9BD7241E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9D960C-36E5-4E8F-2606-FCD1E92EB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62DD8-A660-1868-F2C4-D23A8975F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learners to think about:</a:t>
            </a:r>
          </a:p>
          <a:p>
            <a:r>
              <a:rPr lang="en-GB" dirty="0"/>
              <a:t>what each system actually does</a:t>
            </a:r>
          </a:p>
          <a:p>
            <a:r>
              <a:rPr lang="en-GB" dirty="0"/>
              <a:t>how ventilation focuses on air quality (bringing in fresh air and removing stale air)</a:t>
            </a:r>
          </a:p>
          <a:p>
            <a:r>
              <a:rPr lang="en-GB" dirty="0"/>
              <a:t>how air conditioning focuses on temperature, humidity, and comfort</a:t>
            </a:r>
          </a:p>
          <a:p>
            <a:r>
              <a:rPr lang="en-GB" dirty="0"/>
              <a:t>why both systems work together in most buildings.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4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70FD1-7F7B-DF3B-685F-C2AC4AFA9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496694-930A-5E13-5672-04F4672BC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EB3D65-7D63-DC02-8FB9-4F622F03C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D4702-5EA7-E29A-1259-E40679FAC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52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7FACD-ED8F-25E9-CDD2-691FBCAA1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4E0B1E-85A9-94C7-ACC4-2CEE6760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F90547-F065-3ABD-7D5C-A96A914E9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21E04-CEC3-F603-7250-68092E930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84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2FDC5-1D53-0A90-AB75-1AEE0D523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4D90B2-E43C-04D3-52E4-1AD85FAE8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6A6E94-6F5F-A84F-36FB-ED64CD351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D16E0-0D63-0C28-7C5F-A06B08FF0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01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7E99E-5C07-1147-EA04-200C203D8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A4112A-FB7E-8008-44F3-1DC774A601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9AA54-6030-65ED-3D27-FB011EB3D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2B09-8D35-EE8E-BC2E-568882C01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77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886C8-6660-4C93-41B2-4F6E2AA8D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D4811D-2771-2725-13FB-6865F4D6A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4A736F-E51E-2D19-C4C5-FC0F0D60D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21659-2187-F707-70CD-BF1A31FD8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04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0E9A2-F38F-D94F-E741-6AEA35A03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9B0C68-4986-514F-69F7-37C96A7B4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269EF9-5118-2AD9-0D7E-1BFB3BBF8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42494-D5C0-C712-EFEC-A68AE65E7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33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33465-9FFE-A515-968A-DD28578E4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F4EF6A-5CF5-6E87-B855-91D83914C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B9EA8E-D918-6737-4480-B05264EB1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E00E2-9D3F-2746-9C43-E9274FCC61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44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03C18-B78B-3501-79C3-1A95A98DE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B11C45-FF73-2D01-64DD-A9D8612F39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6658DA-F506-6BCA-B6DB-D4901C268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DC843-C7DD-77B1-BEEF-BFC07AB92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8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829D4-B1A1-569B-9734-015EAA74C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57E0B5-CC88-ED69-96BD-BE7F39551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19E652-4161-FE26-98F3-C9FE85D16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DE51E-667A-92DB-2A5F-61A1D528C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716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6292E-FD31-A606-B955-8D99AD9AB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8668FF-9F37-E1BF-A131-17A1D3E56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189D3D-C07E-6F24-5AB2-737762E56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AA793-0552-2B23-DDC2-E0B8A4B99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01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8B97F-B72E-C428-3054-97E4EEEB7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CA64F-25BF-EFA8-EE0B-51CC8157E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A9C639-4BB5-1E68-546C-A56060F6C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1A0E3-3FBA-9B6C-1B6F-F7C6C19A1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016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2CD49-8900-AB58-2F5D-11C281793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71A320-14AD-2055-C297-BFE7B9653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0A39BD-E9E2-F3B8-E3C5-A13C2ADC3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C8053-3570-0EDB-921F-C4E743D4D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002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37204-3E27-D930-8AFA-27782BCB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C5794A-8B2C-EC6C-7E6B-C45F347D5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4ACBFA-EF1D-562B-351C-6BCD1CE92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2C9EB-FCC0-8149-F0A6-D2D743C32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381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F085B-94F2-0738-91F6-8E280879B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6E30ED-88D2-0BDB-7843-3D470C3058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4915C8-99BF-64AA-8A72-54847873D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C30A7-4CC2-C338-6382-E4C50AD34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56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04A1A-01F8-EAB1-4699-08292770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FB6F3E-A8CC-B668-B300-9209F5E74A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FBCB5-DD54-4BF0-3636-CAE3CB4BA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542E6-1BE4-2F35-62A9-E70B1C88B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947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C9A32-4B38-0578-D54E-E3A62006B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9775EF-1EF9-5FF9-416A-69633BCF0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1C967C-2D35-30FB-4581-8DFE07267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D8A2E-ABB6-21DA-46DD-60A3DA658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40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37AAC-36D7-95BF-65E4-98CC7A37B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02194E-FF78-28F7-8D8D-DFA91BA2D0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568B1-8331-9BC2-B40F-6CAB7440C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1E31C-65F3-A4CE-C6E4-FC7D4C9C1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570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3BCD0-AFC2-7D08-1DB3-0B95EA8BE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B4734E-6F4A-CD78-8048-D412920DC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771F89-335C-CEE9-E107-4561D1335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Heat pumps: connect to decarbonisation and running cost savings.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5AC8A-79D8-EEE5-45D7-E83AF49B6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407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BCD02-205D-A3F4-E20A-F0A684F60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C53ECD-190A-5E68-E42E-26A608A30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5E1EBC-E0F7-9239-FA9E-2D7C732C2E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Heat pumps: connect to decarbonisation and running cost savings.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C1D4A-8C56-80BB-F805-A9F312E2A4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996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83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B4F41-7DAD-8D22-92FC-B80210454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F876B8-5BCC-CB54-B0CF-34CF591AB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546667-7A63-9369-0889-FA9569901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138EE-6742-DB34-7D59-9DF3C78B9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EFD44-E91D-92FE-28E8-13AF78E53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0D789-1FD7-E0CA-D109-120DED0A5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C9A3F-FD73-1071-CAE6-187581637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C29C7-6689-8EC4-F99C-254EB2611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38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C3E8B-28DE-0363-1142-A7D6FC2C7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4E62C-FA5F-EF6B-4F37-23F4E37A7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7D6B16-4349-0ED5-D93E-46C2AF213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ABB14-E6F9-FA06-7EFE-75317B2DD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8D79D-F0BA-BB10-6E91-1C1808589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A69D59-8B70-7968-465C-6922A3780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22E94D-8063-B380-B388-4E4BAAF66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54863-61AB-99CA-8CFF-AA56A7A2A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32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C3A31-9534-7D2A-CEEE-457246229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FEC9AC-B3A2-13ED-CCEE-5E3DF5F85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E18D66-27D8-115B-D245-F53A6841D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C8764-00EC-C784-0916-8CDBE9DEE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7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 preserve="1">
  <p:cSld name="text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360001" y="1800000"/>
            <a:ext cx="9360212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18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>
  <p:cSld name="text and imag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pic" idx="2"/>
          </p:nvPr>
        </p:nvSpPr>
        <p:spPr>
          <a:xfrm>
            <a:off x="8280053" y="1800002"/>
            <a:ext cx="3600798" cy="413999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2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yout" preserve="1">
  <p:cSld name="blank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359172" y="1260476"/>
            <a:ext cx="8640958" cy="431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00375"/>
              </a:lnSpc>
              <a:spcBef>
                <a:spcPts val="997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40695" algn="l">
              <a:lnSpc>
                <a:spcPct val="133833"/>
              </a:lnSpc>
              <a:spcBef>
                <a:spcPts val="997"/>
              </a:spcBef>
              <a:spcAft>
                <a:spcPts val="0"/>
              </a:spcAft>
              <a:buSzPts val="1800"/>
              <a:buChar char="•"/>
              <a:defRPr/>
            </a:lvl2pPr>
            <a:lvl3pPr marL="1362778" lvl="2" indent="-227130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/>
            </a:lvl3pPr>
            <a:lvl4pPr marL="1817037" lvl="3" indent="-340695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SzPts val="1800"/>
              <a:buChar char="•"/>
              <a:defRPr/>
            </a:lvl4pPr>
            <a:lvl5pPr marL="2271298" lvl="4" indent="-340695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79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and text" preserve="1">
  <p:cSld name="image left and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32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>
            <a:spLocks noGrp="1"/>
          </p:cNvSpPr>
          <p:nvPr>
            <p:ph type="pic" idx="2"/>
          </p:nvPr>
        </p:nvSpPr>
        <p:spPr>
          <a:xfrm>
            <a:off x="360001" y="1800002"/>
            <a:ext cx="3600798" cy="4139998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94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97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71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33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spcFirstLastPara="1" wrap="square" lIns="90837" tIns="45407" rIns="90837" bIns="45407" anchor="t" anchorCtr="0">
            <a:no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795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39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252000" y="990022"/>
            <a:ext cx="11628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C4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361407" y="1800000"/>
            <a:ext cx="115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Clr>
                <a:srgbClr val="FC442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1606"/>
              <a:buFont typeface="Arial"/>
              <a:buChar char="•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–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581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581" algn="l" rtl="0">
              <a:spcBef>
                <a:spcPts val="321"/>
              </a:spcBef>
              <a:spcAft>
                <a:spcPts val="0"/>
              </a:spcAft>
              <a:buClr>
                <a:srgbClr val="E30613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581" algn="l" rtl="0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353" algn="l" rtl="0">
              <a:spcBef>
                <a:spcPts val="201"/>
              </a:spcBef>
              <a:spcAft>
                <a:spcPts val="0"/>
              </a:spcAft>
              <a:buClr>
                <a:schemeClr val="dk1"/>
              </a:buClr>
              <a:buSzPts val="1004"/>
              <a:buFont typeface="Arial"/>
              <a:buChar char="»"/>
              <a:defRPr sz="10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 extrusionOk="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 descr="A red arrow pointing up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2048" y="170589"/>
            <a:ext cx="591666" cy="43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A black and white logo&#10;&#10;AI-generated content may be incorrect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A purple and white logo&#10;&#10;AI-generated content may be incorrect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1"/>
          <p:cNvCxnSpPr/>
          <p:nvPr/>
        </p:nvCxnSpPr>
        <p:spPr>
          <a:xfrm>
            <a:off x="0" y="6084000"/>
            <a:ext cx="12240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 Box 2">
            <a:extLst>
              <a:ext uri="{FF2B5EF4-FFF2-40B4-BE49-F238E27FC236}">
                <a16:creationId xmlns:a16="http://schemas.microsoft.com/office/drawing/2014/main" id="{F11F9EB2-CBA3-538C-14CD-A9AF21E12E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67672" y="92637"/>
            <a:ext cx="5640696" cy="5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207" tIns="45604" rIns="91207" bIns="45604" anchor="t" anchorCtr="0">
            <a:noAutofit/>
          </a:bodyPr>
          <a:lstStyle/>
          <a:p>
            <a:pPr marL="0" marR="0" lvl="0" indent="0" algn="l" defTabSz="908519" rtl="0" eaLnBrk="1" fontAlgn="base" latinLnBrk="0" hangingPunct="1">
              <a:lnSpc>
                <a:spcPts val="1297"/>
              </a:lnSpc>
              <a:spcBef>
                <a:spcPts val="399"/>
              </a:spcBef>
              <a:spcAft>
                <a:spcPts val="3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1" b="1" i="0" u="none" strike="noStrike" kern="0" cap="none" spc="0" normalizeH="0" baseline="0" noProof="0" dirty="0">
                <a:ln>
                  <a:noFill/>
                </a:ln>
                <a:solidFill>
                  <a:srgbClr val="17013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T Level Technical Qualification in Building Services Engineering for Construction (Level 3)</a:t>
            </a:r>
          </a:p>
          <a:p>
            <a:pPr marL="0" marR="0" lvl="0" indent="0" algn="l" defTabSz="908519" rtl="0" eaLnBrk="1" fontAlgn="base" latinLnBrk="0" hangingPunct="1">
              <a:lnSpc>
                <a:spcPts val="1297"/>
              </a:lnSpc>
              <a:spcBef>
                <a:spcPts val="399"/>
              </a:spcBef>
              <a:spcAft>
                <a:spcPts val="3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1" b="1" i="0" u="none" strike="noStrike" kern="0" cap="none" spc="0" normalizeH="0" baseline="0" noProof="0" dirty="0">
                <a:ln>
                  <a:noFill/>
                </a:ln>
                <a:solidFill>
                  <a:srgbClr val="FC442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Occupational Specialism: Air Conditioning Engineering</a:t>
            </a:r>
            <a:endParaRPr kumimoji="0" lang="en-GB" sz="104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EF3C10D7-49C6-28D4-1BF4-21BCD7CDA0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1" y="6344268"/>
            <a:ext cx="588541" cy="24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152C911-7D81-1845-9D20-613E63F035EB}" type="slidenum">
              <a:rPr kumimoji="0" lang="en-US" sz="1589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5" charset="0"/>
                <a:cs typeface="Arial" pitchFamily="-105" charset="0"/>
                <a:sym typeface="Arial"/>
              </a:rPr>
              <a:pPr marL="0" marR="0" lvl="0" indent="0" algn="l" defTabSz="908519" rtl="0" eaLnBrk="1" fontAlgn="auto" latinLnBrk="0" hangingPunct="1">
                <a:lnSpc>
                  <a:spcPct val="100000"/>
                </a:lnSpc>
                <a:spcBef>
                  <a:spcPts val="598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58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itchFamily="-105" charset="0"/>
              <a:cs typeface="Arial" pitchFamily="-105" charset="0"/>
              <a:sym typeface="Arial"/>
            </a:endParaRP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E32FDE9-4736-3F96-986A-2E9A27996AC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8542" y="185187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9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60000" y="1800000"/>
            <a:ext cx="10601276" cy="2720866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800" b="1" dirty="0">
                <a:solidFill>
                  <a:srgbClr val="170130"/>
                </a:solidFill>
                <a:latin typeface="Arial"/>
                <a:ea typeface="Enginuity"/>
                <a:cs typeface="Arial"/>
              </a:rPr>
              <a:t>Occupational Specialism: Air Conditioning Engineering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sz="2800" dirty="0">
                <a:solidFill>
                  <a:schemeClr val="tx1"/>
                </a:solidFill>
                <a:latin typeface="Arial"/>
                <a:ea typeface="Enginuity"/>
                <a:cs typeface="Arial"/>
              </a:rPr>
              <a:t>K1.2 Air Conditioning and ventilation in a modern economy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Enginuity" pitchFamily="2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FC4421"/>
                </a:solidFill>
                <a:latin typeface="Arial"/>
                <a:ea typeface="Enginuity"/>
                <a:cs typeface="Arial"/>
              </a:rPr>
              <a:t>PowerPoint 1.2: Air conditioning and ventilation</a:t>
            </a: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9CE62-EF60-13B4-A5DE-6474F93FF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3CDF8E-889F-CD0E-6903-D66421BCFCAA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 cooling vs Process cooling</a:t>
            </a:r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AE1EC-A668-E25C-296F-E0B111FCFBA4}"/>
              </a:ext>
            </a:extLst>
          </p:cNvPr>
          <p:cNvSpPr txBox="1">
            <a:spLocks/>
          </p:cNvSpPr>
          <p:nvPr/>
        </p:nvSpPr>
        <p:spPr>
          <a:xfrm>
            <a:off x="360000" y="1760292"/>
            <a:ext cx="11658739" cy="3368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sz="2800" b="1" dirty="0"/>
              <a:t>3. Ventilation requirements</a:t>
            </a:r>
          </a:p>
          <a:p>
            <a:r>
              <a:rPr lang="en-GB" b="1" dirty="0"/>
              <a:t>Comfort cooling</a:t>
            </a:r>
          </a:p>
          <a:p>
            <a:r>
              <a:rPr lang="en-GB" dirty="0"/>
              <a:t>Ventilation is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fresh 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dilution of co₂ and pollutants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odour control.</a:t>
            </a:r>
          </a:p>
          <a:p>
            <a:r>
              <a:rPr lang="en-GB" dirty="0"/>
              <a:t>Follows building ventilation standards (e.g. room occupancy rates).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89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92D9C-8BAB-76B2-9B18-53431FA39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C488FD-A97B-FBF8-C751-8BDD02449E4B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 cooling vs Process cooling</a:t>
            </a:r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374DC-67E7-852B-9E49-3D333A8B75F5}"/>
              </a:ext>
            </a:extLst>
          </p:cNvPr>
          <p:cNvSpPr txBox="1">
            <a:spLocks/>
          </p:cNvSpPr>
          <p:nvPr/>
        </p:nvSpPr>
        <p:spPr>
          <a:xfrm>
            <a:off x="360000" y="1760292"/>
            <a:ext cx="11658739" cy="3368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/>
              <a:t>Process cooling</a:t>
            </a:r>
          </a:p>
          <a:p>
            <a:r>
              <a:rPr lang="en-GB" dirty="0"/>
              <a:t>Ventilation needs vary widely depending on the process: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cleanrooms need filtered, pressurised 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industrial spaces may require the extraction of fumes/heat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food production may need filtered makeup air.</a:t>
            </a:r>
          </a:p>
          <a:p>
            <a:r>
              <a:rPr lang="en-GB" dirty="0"/>
              <a:t>In many cases, ventilation systems run independently of the cooling system.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22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01EBA-4A9A-FD11-3F04-9B6FB9414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ED4D4D-743E-0D5F-A75E-DD0F2C5C72E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 cooling vs Process cooling</a:t>
            </a:r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A0042-67F6-F729-1EAF-1993D7E34600}"/>
              </a:ext>
            </a:extLst>
          </p:cNvPr>
          <p:cNvSpPr txBox="1">
            <a:spLocks/>
          </p:cNvSpPr>
          <p:nvPr/>
        </p:nvSpPr>
        <p:spPr>
          <a:xfrm>
            <a:off x="360000" y="1620000"/>
            <a:ext cx="11658739" cy="4693518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sz="2800" b="1" dirty="0"/>
              <a:t>4. Equipment differences</a:t>
            </a:r>
          </a:p>
          <a:p>
            <a:r>
              <a:rPr lang="en-GB" b="1" dirty="0"/>
              <a:t>Comfort cooling</a:t>
            </a:r>
            <a:endParaRPr lang="en-GB" b="1" dirty="0">
              <a:ea typeface="Calibri"/>
              <a:cs typeface="Calibri"/>
            </a:endParaRPr>
          </a:p>
          <a:p>
            <a:r>
              <a:rPr lang="en-GB" dirty="0"/>
              <a:t>Common technologies:</a:t>
            </a:r>
            <a:endParaRPr lang="en-GB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split AC systems</a:t>
            </a:r>
            <a:endParaRPr lang="en-GB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VRF/VRV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heat pumps</a:t>
            </a:r>
            <a:endParaRPr lang="en-GB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fan coil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air handling units (AHUs).</a:t>
            </a:r>
            <a:endParaRPr lang="en-GB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ea typeface="Calibri"/>
              <a:cs typeface="Calibri"/>
            </a:endParaRPr>
          </a:p>
          <a:p>
            <a:r>
              <a:rPr lang="en-GB" dirty="0"/>
              <a:t>Designed for:</a:t>
            </a:r>
            <a:endParaRPr lang="en-GB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moderate cooling loads</a:t>
            </a:r>
            <a:endParaRPr lang="en-GB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quiet operation</a:t>
            </a:r>
            <a:endParaRPr lang="en-GB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energy efficiency for occupied spaces.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143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DEC50-3A19-DC82-125A-9040ECE27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D99920-3FC2-F31D-8BDD-A89D3CD845D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 cooling vs Process cooling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9D7A2-EC90-50F2-B3B8-45645F250609}"/>
              </a:ext>
            </a:extLst>
          </p:cNvPr>
          <p:cNvSpPr txBox="1">
            <a:spLocks/>
          </p:cNvSpPr>
          <p:nvPr/>
        </p:nvSpPr>
        <p:spPr>
          <a:xfrm>
            <a:off x="360000" y="1760291"/>
            <a:ext cx="11658739" cy="4693518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sz="2800" b="1" dirty="0"/>
              <a:t>4. Equipment differences</a:t>
            </a:r>
          </a:p>
          <a:p>
            <a:r>
              <a:rPr lang="en-GB" b="1" dirty="0"/>
              <a:t>Process cooling</a:t>
            </a:r>
          </a:p>
          <a:p>
            <a:r>
              <a:rPr lang="en-GB" dirty="0"/>
              <a:t>Common technologies: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chillers (air‑cooled or water‑cooled)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process cooling units (PCUs)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industrial refrigeration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close-control CRAC/CRAH units.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Designed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continuous, reliable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high cooling loads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precise and accurate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operation in harsh or 24/7 environments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high reliability over efficiency.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95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6EFF4-3FF1-49B4-81BF-614BE2E5D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4FA126-A59A-7E51-4320-1327E433413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 cooling vs Process cooling</a:t>
            </a:r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9BC8A-EF3B-7E4F-CDBE-BB4418E8AE22}"/>
              </a:ext>
            </a:extLst>
          </p:cNvPr>
          <p:cNvSpPr txBox="1">
            <a:spLocks/>
          </p:cNvSpPr>
          <p:nvPr/>
        </p:nvSpPr>
        <p:spPr>
          <a:xfrm>
            <a:off x="360000" y="1760291"/>
            <a:ext cx="11658739" cy="4693518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sz="2800" b="1" dirty="0"/>
              <a:t>5. Operating hours</a:t>
            </a:r>
          </a:p>
          <a:p>
            <a:r>
              <a:rPr lang="en-GB" b="1" dirty="0"/>
              <a:t>Comfort cooling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Typically operates during occupied hours.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Can be switched off or set back when the building is empty.</a:t>
            </a:r>
          </a:p>
          <a:p>
            <a:br>
              <a:rPr lang="en-GB" b="1" dirty="0"/>
            </a:br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Process cooling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Often runs 24/7, because:</a:t>
            </a:r>
          </a:p>
          <a:p>
            <a:pPr marL="715963" indent="-358775">
              <a:buFont typeface="Arial" panose="020B0604020202020204" pitchFamily="34" charset="0"/>
              <a:buChar char="•"/>
            </a:pPr>
            <a:r>
              <a:rPr lang="en-GB" dirty="0"/>
              <a:t>equipment runs continuously</a:t>
            </a:r>
          </a:p>
          <a:p>
            <a:pPr marL="715963" indent="-358775">
              <a:buFont typeface="Arial" panose="020B0604020202020204" pitchFamily="34" charset="0"/>
              <a:buChar char="•"/>
            </a:pPr>
            <a:r>
              <a:rPr lang="en-GB" dirty="0"/>
              <a:t>products require constant conditions</a:t>
            </a:r>
          </a:p>
          <a:p>
            <a:pPr marL="715963" indent="-358775">
              <a:buFont typeface="Arial" panose="020B0604020202020204" pitchFamily="34" charset="0"/>
              <a:buChar char="•"/>
            </a:pPr>
            <a:r>
              <a:rPr lang="en-GB" dirty="0"/>
              <a:t>data centres never shut down.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84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3E3A9-6CA7-8A21-4B6E-80B05D98C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A6E0DE-83A9-7637-8615-B64B3B90220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 cooling vs Process cooling</a:t>
            </a:r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D72AE-04BF-9E6D-AF56-A5B3C5328DB2}"/>
              </a:ext>
            </a:extLst>
          </p:cNvPr>
          <p:cNvSpPr txBox="1">
            <a:spLocks/>
          </p:cNvSpPr>
          <p:nvPr/>
        </p:nvSpPr>
        <p:spPr>
          <a:xfrm>
            <a:off x="360000" y="1760292"/>
            <a:ext cx="11658739" cy="3885134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sz="2800" b="1" dirty="0"/>
              <a:t>6. Load characteristics</a:t>
            </a:r>
          </a:p>
          <a:p>
            <a:r>
              <a:rPr lang="en-GB" b="1" dirty="0"/>
              <a:t>Comfort cooling</a:t>
            </a:r>
          </a:p>
          <a:p>
            <a:pPr>
              <a:spcAft>
                <a:spcPts val="600"/>
              </a:spcAft>
            </a:pPr>
            <a:r>
              <a:rPr lang="en-GB" dirty="0"/>
              <a:t>Load mainly comes from: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people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sunlight/solar gain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lighting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small appliances.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Loads fluctuate with: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time of day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weather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occupancy levels.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381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A814A-3F3F-98E4-33CB-D08F48217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E4DC27-2D19-9BE3-16EB-46AAAD0759B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 cooling vs Process cooling</a:t>
            </a:r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56361A-E6E9-9A6F-A1E4-03A75F15C737}"/>
              </a:ext>
            </a:extLst>
          </p:cNvPr>
          <p:cNvSpPr txBox="1">
            <a:spLocks/>
          </p:cNvSpPr>
          <p:nvPr/>
        </p:nvSpPr>
        <p:spPr>
          <a:xfrm>
            <a:off x="360000" y="1760292"/>
            <a:ext cx="11658739" cy="3885134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/>
              <a:t>Process cooling</a:t>
            </a:r>
          </a:p>
          <a:p>
            <a:r>
              <a:rPr lang="en-GB" dirty="0"/>
              <a:t>Load mainly comes from: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production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chemical reactions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heat from servers/electronics.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Loads tend to be: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high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consistent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not linked to outdoor weather.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990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CF989-308A-D650-EF97-21C9C9FEA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ED419F-694D-8D84-394F-B9FA73EED97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 cooling vs Process cooling</a:t>
            </a:r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C464B-D0E9-ADB2-304B-18DF27B4C969}"/>
              </a:ext>
            </a:extLst>
          </p:cNvPr>
          <p:cNvSpPr txBox="1">
            <a:spLocks/>
          </p:cNvSpPr>
          <p:nvPr/>
        </p:nvSpPr>
        <p:spPr>
          <a:xfrm>
            <a:off x="360000" y="1760292"/>
            <a:ext cx="11658739" cy="3885134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sz="2800" b="1" dirty="0"/>
              <a:t>7. Failure impact</a:t>
            </a:r>
          </a:p>
          <a:p>
            <a:r>
              <a:rPr lang="en-GB" b="1" dirty="0"/>
              <a:t>Comfort cooling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Discomfort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Reduced productivity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Complaints from occupants</a:t>
            </a:r>
          </a:p>
          <a:p>
            <a:br>
              <a:rPr lang="en-GB" dirty="0"/>
            </a:br>
            <a:endParaRPr lang="en-GB" dirty="0"/>
          </a:p>
          <a:p>
            <a:endParaRPr lang="en-GB" b="1" dirty="0"/>
          </a:p>
          <a:p>
            <a:r>
              <a:rPr lang="en-GB" b="1" dirty="0"/>
              <a:t>Process cooling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Equipment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Production shutdown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Overheating risk (servers, machinery)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Product spoilage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Significant financial losses</a:t>
            </a:r>
          </a:p>
        </p:txBody>
      </p:sp>
    </p:spTree>
    <p:extLst>
      <p:ext uri="{BB962C8B-B14F-4D97-AF65-F5344CB8AC3E}">
        <p14:creationId xmlns:p14="http://schemas.microsoft.com/office/powerpoint/2010/main" val="1790998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4C4AE-6CB4-1CC5-5625-215032BA0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8D13A0-29CA-9F1E-8641-2EBC1C18A3DA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 cooling vs Process cooling</a:t>
            </a:r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1A63B-1805-1ACA-69A9-80FC23DC1FEE}"/>
              </a:ext>
            </a:extLst>
          </p:cNvPr>
          <p:cNvSpPr txBox="1">
            <a:spLocks/>
          </p:cNvSpPr>
          <p:nvPr/>
        </p:nvSpPr>
        <p:spPr>
          <a:xfrm>
            <a:off x="360000" y="1760292"/>
            <a:ext cx="11658739" cy="3368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sz="2800" b="1" dirty="0"/>
              <a:t>8. Examples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b="1" dirty="0"/>
              <a:t>Comfort cooling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Classroom cooled to 20–22°C for student comfort.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Office AC designed for 10–12 people occupancy.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Retail space maintaining steady temperatures for shoppers.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b="1" dirty="0"/>
              <a:t>Process cooling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Data centre cooling holding temperature at 18–21°C with &lt;60% RH.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Injection moulding machine requiring continuous chilled-water cooling.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Meat processing plant needing strictly controlled low temperatures.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293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5988719E-6945-9A1B-B6CF-DBCA406C5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1E75B0-4842-7F3F-C7B3-18D0BBDA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Comfort cooling vs Process cooling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E4803B-AE97-45E6-BAAD-FBBCAC5D3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581023"/>
              </p:ext>
            </p:extLst>
          </p:nvPr>
        </p:nvGraphicFramePr>
        <p:xfrm>
          <a:off x="1381493" y="1652390"/>
          <a:ext cx="9369468" cy="4277371"/>
        </p:xfrm>
        <a:graphic>
          <a:graphicData uri="http://schemas.openxmlformats.org/drawingml/2006/table">
            <a:tbl>
              <a:tblPr/>
              <a:tblGrid>
                <a:gridCol w="3123156">
                  <a:extLst>
                    <a:ext uri="{9D8B030D-6E8A-4147-A177-3AD203B41FA5}">
                      <a16:colId xmlns:a16="http://schemas.microsoft.com/office/drawing/2014/main" val="2784983041"/>
                    </a:ext>
                  </a:extLst>
                </a:gridCol>
                <a:gridCol w="3123156">
                  <a:extLst>
                    <a:ext uri="{9D8B030D-6E8A-4147-A177-3AD203B41FA5}">
                      <a16:colId xmlns:a16="http://schemas.microsoft.com/office/drawing/2014/main" val="3707046991"/>
                    </a:ext>
                  </a:extLst>
                </a:gridCol>
                <a:gridCol w="3123156">
                  <a:extLst>
                    <a:ext uri="{9D8B030D-6E8A-4147-A177-3AD203B41FA5}">
                      <a16:colId xmlns:a16="http://schemas.microsoft.com/office/drawing/2014/main" val="2741671252"/>
                    </a:ext>
                  </a:extLst>
                </a:gridCol>
              </a:tblGrid>
              <a:tr h="4073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Feature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2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Comfort Cooling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2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Process Cooling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27119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effectLst/>
                        </a:rPr>
                        <a:t>Main Purpose</a:t>
                      </a:r>
                      <a:endParaRPr lang="en-GB" sz="1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Human comfort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Protect equipment/process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726244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effectLst/>
                        </a:rPr>
                        <a:t>Temperature Tolerance</a:t>
                      </a:r>
                      <a:endParaRPr lang="en-GB" sz="1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Moderate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Very tight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81515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effectLst/>
                        </a:rPr>
                        <a:t>Humidity Requirements</a:t>
                      </a:r>
                      <a:endParaRPr lang="en-GB" sz="1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General comfort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Precise control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338934"/>
                  </a:ext>
                </a:extLst>
              </a:tr>
              <a:tr h="7128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effectLst/>
                        </a:rPr>
                        <a:t>Ventilation Needs</a:t>
                      </a:r>
                      <a:endParaRPr lang="en-GB" sz="1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Fresh air, CO₂ control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Process‑specific (e.g. cleanrooms, extraction)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251800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Operating Hours</a:t>
                      </a:r>
                      <a:endParaRPr lang="en-GB" sz="1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Occupied times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24/7 often required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912918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Load Drivers</a:t>
                      </a:r>
                      <a:endParaRPr lang="en-GB" sz="1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People, solar gain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Machines, processes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72317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Impact of Failure</a:t>
                      </a:r>
                      <a:endParaRPr lang="en-GB" sz="1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Discomfort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Equipment or product loss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980409"/>
                  </a:ext>
                </a:extLst>
              </a:tr>
              <a:tr h="7128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effectLst/>
                        </a:rPr>
                        <a:t>Common Systems</a:t>
                      </a:r>
                      <a:endParaRPr lang="en-GB" sz="1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Split AC, VRF, AHUs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Chillers, CRAC/CRAH, industrial refrigeration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16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27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5D46F-8CD0-B5ED-A7FC-600A62FA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452F292-81E7-34FC-A0FB-CEFAF614B04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Enginuity" pitchFamily="2" charset="-128"/>
                <a:ea typeface="Enginuity" pitchFamily="2" charset="-128"/>
                <a:cs typeface="+mj-cs"/>
              </a:defRPr>
            </a:lvl1pPr>
          </a:lstStyle>
          <a:p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r>
              <a:rPr lang="en-GB" sz="3600" dirty="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600" dirty="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rgbClr val="3C3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0F37B8-0138-0DD3-F2FE-EBAF279079A1}"/>
              </a:ext>
            </a:extLst>
          </p:cNvPr>
          <p:cNvSpPr/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rPr>
              <a:t>By the end of this session, you should be able to:</a:t>
            </a:r>
          </a:p>
          <a:p>
            <a:pPr marL="342900" indent="-342900">
              <a:spcBef>
                <a:spcPts val="576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Describe</a:t>
            </a:r>
            <a:r>
              <a:rPr lang="en-GB" sz="2400" dirty="0"/>
              <a:t> the uses of air conditioning in modern society.</a:t>
            </a:r>
          </a:p>
          <a:p>
            <a:pPr marL="342900" indent="-342900">
              <a:spcBef>
                <a:spcPts val="576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Explain</a:t>
            </a:r>
            <a:r>
              <a:rPr lang="en-GB" sz="2400" dirty="0"/>
              <a:t> comfort cooling vs process cooling.</a:t>
            </a:r>
          </a:p>
          <a:p>
            <a:pPr marL="342900" indent="-342900">
              <a:spcBef>
                <a:spcPts val="576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Explain</a:t>
            </a:r>
            <a:r>
              <a:rPr lang="en-GB" sz="2400" dirty="0"/>
              <a:t> what ventilation is and why it matters.</a:t>
            </a:r>
          </a:p>
          <a:p>
            <a:pPr marL="342900" indent="-342900">
              <a:spcBef>
                <a:spcPts val="576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Describe</a:t>
            </a:r>
            <a:r>
              <a:rPr lang="en-GB" sz="2400" dirty="0"/>
              <a:t> fresh air requirements and air changes.</a:t>
            </a:r>
          </a:p>
          <a:p>
            <a:pPr marL="342900" indent="-342900">
              <a:spcBef>
                <a:spcPts val="576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Explain</a:t>
            </a:r>
            <a:r>
              <a:rPr lang="en-GB" sz="2400" dirty="0"/>
              <a:t> how to remove stale, polluted or harmful air.</a:t>
            </a:r>
          </a:p>
        </p:txBody>
      </p:sp>
    </p:spTree>
    <p:extLst>
      <p:ext uri="{BB962C8B-B14F-4D97-AF65-F5344CB8AC3E}">
        <p14:creationId xmlns:p14="http://schemas.microsoft.com/office/powerpoint/2010/main" val="1505718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24596-EC7B-E381-8888-F989C0752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B0F0D6-9D3A-68F3-A274-6E916DE05DB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ventilation?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A6058-7700-99ED-36AE-F2715D92342F}"/>
              </a:ext>
            </a:extLst>
          </p:cNvPr>
          <p:cNvSpPr txBox="1">
            <a:spLocks/>
          </p:cNvSpPr>
          <p:nvPr/>
        </p:nvSpPr>
        <p:spPr>
          <a:xfrm>
            <a:off x="360001" y="1800049"/>
            <a:ext cx="9989948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Ventilation is the movement of outdoor (fresh) air into a building and indoor air out of a building.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Used to dilute and remove stale, polluted or harmful air.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Essential in schools, homes, workplaces and industrial spaces.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Legal &amp; Regulatory requirements e.g. Building Regulations, Workplace exposure limits, Cleanroom ISO classifications.</a:t>
            </a:r>
          </a:p>
          <a:p>
            <a:pPr marL="514350" indent="-514350">
              <a:spcBef>
                <a:spcPts val="0"/>
              </a:spcBef>
              <a:spcAft>
                <a:spcPts val="400"/>
              </a:spcAft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892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1B9AA-3EBA-2228-8F38-D90958F1D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7E31C6-6E83-DCAD-111D-459FB33FC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703" y="1675157"/>
            <a:ext cx="6448217" cy="4298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9DD79E-6EFB-FDE0-A55B-02ED0BF407A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 air supply and exhaust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97FE2-AC02-6A93-C7CD-3E05BD29F6E3}"/>
              </a:ext>
            </a:extLst>
          </p:cNvPr>
          <p:cNvSpPr txBox="1">
            <a:spLocks/>
          </p:cNvSpPr>
          <p:nvPr/>
        </p:nvSpPr>
        <p:spPr>
          <a:xfrm>
            <a:off x="360001" y="1800049"/>
            <a:ext cx="1018873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74343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72F3D-6342-596E-E3E8-479EC69F4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D99309-59BD-B500-4773-D6D609E3958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 air requirements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469E7-F682-F1A3-01BF-C443F57D608C}"/>
              </a:ext>
            </a:extLst>
          </p:cNvPr>
          <p:cNvSpPr txBox="1"/>
          <p:nvPr/>
        </p:nvSpPr>
        <p:spPr>
          <a:xfrm>
            <a:off x="360001" y="1803236"/>
            <a:ext cx="10069460" cy="18243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Air conditioning systems often include ventilation.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Fresh air is needed to maintain safe CO₂ levels and indoor air quality.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Measured as 'air changes per hour' (ACH).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Higher ACH needed for kitchens, workshops, labs.</a:t>
            </a:r>
          </a:p>
        </p:txBody>
      </p:sp>
    </p:spTree>
    <p:extLst>
      <p:ext uri="{BB962C8B-B14F-4D97-AF65-F5344CB8AC3E}">
        <p14:creationId xmlns:p14="http://schemas.microsoft.com/office/powerpoint/2010/main" val="3644149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CBDFA-3D8A-0C0D-DC21-1B9A91DFC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AF424E-367A-DB95-6AC5-389EC05D7AA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ventilation 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94490-CA26-6A2D-885A-CFA0AB393912}"/>
              </a:ext>
            </a:extLst>
          </p:cNvPr>
          <p:cNvSpPr txBox="1"/>
          <p:nvPr/>
        </p:nvSpPr>
        <p:spPr>
          <a:xfrm>
            <a:off x="360001" y="1800000"/>
            <a:ext cx="10488824" cy="35786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14350" indent="-514350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en-GB" sz="2800" b="1" dirty="0"/>
              <a:t>Removes stale air and brings in fresh air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Replaces used, stale indoor air with outdoor air.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11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Why it matters: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prevents the buildup of unpleasant odours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removes airborne pollutants from people, furniture, and activities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prevents indoor environments from feeling stuffy, hot, or humid and keeps them feeling fresh and comfortable.</a:t>
            </a:r>
          </a:p>
        </p:txBody>
      </p:sp>
    </p:spTree>
    <p:extLst>
      <p:ext uri="{BB962C8B-B14F-4D97-AF65-F5344CB8AC3E}">
        <p14:creationId xmlns:p14="http://schemas.microsoft.com/office/powerpoint/2010/main" val="3561230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74CC-4357-6364-DD9B-370616093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261E3A-DE83-EF6F-8BC5-9145585677FB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ventilation 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B9AE4-D968-58DD-7873-0DAB98CB5436}"/>
              </a:ext>
            </a:extLst>
          </p:cNvPr>
          <p:cNvSpPr txBox="1"/>
          <p:nvPr/>
        </p:nvSpPr>
        <p:spPr>
          <a:xfrm>
            <a:off x="360001" y="1800000"/>
            <a:ext cx="10488824" cy="43804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800" b="1" dirty="0"/>
              <a:t>2. Controls CO₂ levels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People exhale carbon dioxide (CO₂). Without ventilation, CO₂ levels rise quickly – especially in crowded rooms.</a:t>
            </a:r>
            <a:endParaRPr lang="en-GB" sz="3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400" dirty="0"/>
              <a:t>High CO₂ levels can cause: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drowsiness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headaches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loss of concentration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reduced learning and productivity.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Fresh air supply dilutes CO₂, helping maintain a healthier, more alert indoor environment.</a:t>
            </a:r>
          </a:p>
        </p:txBody>
      </p:sp>
    </p:spTree>
    <p:extLst>
      <p:ext uri="{BB962C8B-B14F-4D97-AF65-F5344CB8AC3E}">
        <p14:creationId xmlns:p14="http://schemas.microsoft.com/office/powerpoint/2010/main" val="3931073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9FFE3-0634-4C29-0F7F-5CDFCC373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4781A1-7164-D8A7-6C93-6F860F10161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ventilation 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E45B07-012E-5343-516D-9D0AA1ACF9BB}"/>
              </a:ext>
            </a:extLst>
          </p:cNvPr>
          <p:cNvSpPr txBox="1"/>
          <p:nvPr/>
        </p:nvSpPr>
        <p:spPr>
          <a:xfrm>
            <a:off x="360001" y="1800000"/>
            <a:ext cx="10488824" cy="38248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800" b="1" dirty="0"/>
              <a:t>3. Reduces indoor air pollutants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Ventilation helps control and remove contaminants such as: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VOC emissions from cleaning products and furnishings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dust and particles</a:t>
            </a:r>
            <a:endParaRPr lang="en-GB" sz="2400" dirty="0">
              <a:ea typeface="Calibri"/>
              <a:cs typeface="Calibri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humidity that can cause mould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fumes or chemicals in workshops or labs.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Good ventilation reduces health risks and maintains good indoor air quality (IAQ).</a:t>
            </a:r>
          </a:p>
        </p:txBody>
      </p:sp>
    </p:spTree>
    <p:extLst>
      <p:ext uri="{BB962C8B-B14F-4D97-AF65-F5344CB8AC3E}">
        <p14:creationId xmlns:p14="http://schemas.microsoft.com/office/powerpoint/2010/main" val="3097994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2F234-F12D-9CFA-B746-2238537D4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16D326-DD89-E491-3B14-87D145DCCD77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ventilation 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953D1-FC17-1167-01EF-27BDF53EA81D}"/>
              </a:ext>
            </a:extLst>
          </p:cNvPr>
          <p:cNvSpPr txBox="1"/>
          <p:nvPr/>
        </p:nvSpPr>
        <p:spPr>
          <a:xfrm>
            <a:off x="360001" y="1800000"/>
            <a:ext cx="10488824" cy="42988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800" b="1" dirty="0"/>
              <a:t>4. Controls humidity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Moisture generated from people, cooking, showers, and equipment needs to be removed.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Without ventilation, humidity builds up and causes: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condensation on windows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dampness and mould growth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damage to building materials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poor comfort (air feels “heavy” or “muggy”).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Ventilation helps maintain comfortable humidity levels (typically 40–60% RH).</a:t>
            </a:r>
          </a:p>
        </p:txBody>
      </p:sp>
    </p:spTree>
    <p:extLst>
      <p:ext uri="{BB962C8B-B14F-4D97-AF65-F5344CB8AC3E}">
        <p14:creationId xmlns:p14="http://schemas.microsoft.com/office/powerpoint/2010/main" val="2031401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5362C-501C-77EE-6248-5FA3DF058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53EAB9-0AE3-AA5D-B893-F9B24C6A10C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ventilation 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2F182-AC71-62B9-AFF6-5886F2AE9DBE}"/>
              </a:ext>
            </a:extLst>
          </p:cNvPr>
          <p:cNvSpPr txBox="1"/>
          <p:nvPr/>
        </p:nvSpPr>
        <p:spPr>
          <a:xfrm>
            <a:off x="360001" y="1800000"/>
            <a:ext cx="10488824" cy="32647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800" b="1" dirty="0"/>
              <a:t>5.</a:t>
            </a:r>
            <a:r>
              <a:rPr lang="en-GB" sz="2800" dirty="0"/>
              <a:t> </a:t>
            </a:r>
            <a:r>
              <a:rPr lang="en-GB" sz="2800" b="1" dirty="0"/>
              <a:t>Supports thermal comfort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Ventilation helps distribute fresh, cooler outdoor air and removes excess indoor heat, helping HVAC systems maintain: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correct temperature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even air movement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prevention of hotspots or drafts.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This supports human comfort and reduces reliance on mechanical cooling.</a:t>
            </a:r>
          </a:p>
        </p:txBody>
      </p:sp>
    </p:spTree>
    <p:extLst>
      <p:ext uri="{BB962C8B-B14F-4D97-AF65-F5344CB8AC3E}">
        <p14:creationId xmlns:p14="http://schemas.microsoft.com/office/powerpoint/2010/main" val="889795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65FB8-2E67-55D4-6AEB-4FB662532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3CCA5E-F2ED-C508-AC68-C82289AA480D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ventilation 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1F404-21FF-F910-2C4E-B433B4DB11C9}"/>
              </a:ext>
            </a:extLst>
          </p:cNvPr>
          <p:cNvSpPr txBox="1"/>
          <p:nvPr/>
        </p:nvSpPr>
        <p:spPr>
          <a:xfrm>
            <a:off x="360001" y="1800000"/>
            <a:ext cx="10488824" cy="415421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800" b="1" dirty="0"/>
              <a:t>6. Essential for process environments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In manufacturing, labs, food production, and data centres, ventilation is critical to: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remove process heat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maintain air cleanliness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control airborne particles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meet hygiene or safety standards.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Poor ventilation can cause equipment damage, product spoilage, or even unsafe working conditions.</a:t>
            </a:r>
          </a:p>
        </p:txBody>
      </p:sp>
    </p:spTree>
    <p:extLst>
      <p:ext uri="{BB962C8B-B14F-4D97-AF65-F5344CB8AC3E}">
        <p14:creationId xmlns:p14="http://schemas.microsoft.com/office/powerpoint/2010/main" val="3370197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07307-ED17-E95C-3C1F-B27804710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449423-9F35-58D8-AFE0-254270BB6C3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ventilation 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C5945-D2AE-EC98-D543-B41275C2CF37}"/>
              </a:ext>
            </a:extLst>
          </p:cNvPr>
          <p:cNvSpPr txBox="1"/>
          <p:nvPr/>
        </p:nvSpPr>
        <p:spPr>
          <a:xfrm>
            <a:off x="360001" y="1800000"/>
            <a:ext cx="10488824" cy="32647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800" b="1" dirty="0"/>
              <a:t>7. Helps prevent the spread of airborne illnesses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Modern IAQ guidance highlights ventilation as a key method to reduce the transmission of airborne pathogens, especially in: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classrooms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health settings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public buildings.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Fresh air helps dilute and remove infectious particles.</a:t>
            </a:r>
          </a:p>
        </p:txBody>
      </p:sp>
    </p:spTree>
    <p:extLst>
      <p:ext uri="{BB962C8B-B14F-4D97-AF65-F5344CB8AC3E}">
        <p14:creationId xmlns:p14="http://schemas.microsoft.com/office/powerpoint/2010/main" val="134108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AE341-9378-B5FD-34F6-35CFAD2E4CF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lvl="3" defTabSz="914400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Starter: What do you </a:t>
            </a: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know?</a:t>
            </a:r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47D58-0AED-D289-8943-AAA941241C8E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F5E205-CD73-571B-2CA9-368E89EF1FCE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As a class discuss: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What is the difference between air conditioning and ventilation, and why do buildings need both?</a:t>
            </a:r>
          </a:p>
        </p:txBody>
      </p:sp>
    </p:spTree>
    <p:extLst>
      <p:ext uri="{BB962C8B-B14F-4D97-AF65-F5344CB8AC3E}">
        <p14:creationId xmlns:p14="http://schemas.microsoft.com/office/powerpoint/2010/main" val="963223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CD03C-3A19-E4C1-A8DF-1DE728D7C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2334BB-4926-EBB0-E995-FB06F9D4E367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Changes per Hour (ACH)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E4D1F-D7B6-39AB-7985-4D7EDD5FEC20}"/>
              </a:ext>
            </a:extLst>
          </p:cNvPr>
          <p:cNvSpPr txBox="1"/>
          <p:nvPr/>
        </p:nvSpPr>
        <p:spPr>
          <a:xfrm>
            <a:off x="373252" y="3741666"/>
            <a:ext cx="10488824" cy="21544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803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Formula:</a:t>
            </a:r>
          </a:p>
          <a:p>
            <a:pPr defTabSz="60803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Fresh air required (m³/h) = Room Volume × ACH Fresh air required (m³/h)</a:t>
            </a:r>
          </a:p>
          <a:p>
            <a:pPr defTabSz="60803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                                        = Room Volume × ACH</a:t>
            </a:r>
          </a:p>
          <a:p>
            <a:pPr defTabSz="60803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Calculation:</a:t>
            </a:r>
          </a:p>
          <a:p>
            <a:pPr defTabSz="60803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60 m³ × 6 = 360 m³/h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6A10E3-A820-D9D0-3AC3-5BC73EDD886F}"/>
              </a:ext>
            </a:extLst>
          </p:cNvPr>
          <p:cNvSpPr/>
          <p:nvPr/>
        </p:nvSpPr>
        <p:spPr>
          <a:xfrm>
            <a:off x="3322581" y="1771586"/>
            <a:ext cx="4347662" cy="1818493"/>
          </a:xfrm>
          <a:prstGeom prst="rect">
            <a:avLst/>
          </a:prstGeom>
          <a:solidFill>
            <a:srgbClr val="E6FA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dirty="0">
                <a:solidFill>
                  <a:schemeClr val="tx1"/>
                </a:solidFill>
              </a:rPr>
              <a:t>Room Volume: 60 m³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dirty="0">
                <a:solidFill>
                  <a:schemeClr val="tx1"/>
                </a:solidFill>
              </a:rPr>
              <a:t>ACH = 6 </a:t>
            </a:r>
            <a:endParaRPr lang="en-GB" dirty="0">
              <a:solidFill>
                <a:schemeClr val="tx1"/>
              </a:solidFill>
            </a:endParaRPr>
          </a:p>
          <a:p>
            <a:r>
              <a:rPr dirty="0">
                <a:solidFill>
                  <a:schemeClr val="tx1"/>
                </a:solidFill>
              </a:rPr>
              <a:t>→ 360 m³/h fresh air needed</a:t>
            </a:r>
            <a:endParaRPr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518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89317-0699-6A44-5C20-A84895520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B2ED4F-17A1-068D-CAEE-D4E06900C73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Removing stale, harmful or polluted air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AE09-2E82-A104-2903-701D186FB1B9}"/>
              </a:ext>
            </a:extLst>
          </p:cNvPr>
          <p:cNvSpPr txBox="1"/>
          <p:nvPr/>
        </p:nvSpPr>
        <p:spPr>
          <a:xfrm>
            <a:off x="359999" y="1800000"/>
            <a:ext cx="10095965" cy="34278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 defTabSz="608030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Modern air‑conditioning (AC) systems do more than just cool a room – they can improve indoor air quality by replacing, filtering, and cleaning the air:</a:t>
            </a:r>
          </a:p>
          <a:p>
            <a:pPr marL="953445" lvl="1" indent="-342900" defTabSz="608030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Ventilation removes moisture, smells and CO₂.</a:t>
            </a:r>
          </a:p>
          <a:p>
            <a:pPr marL="953445" lvl="1" indent="-342900" defTabSz="608030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Critical in areas with fumes, chemicals or dust.</a:t>
            </a:r>
          </a:p>
          <a:p>
            <a:pPr marL="953445" lvl="1" indent="-342900" defTabSz="608030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Mechanical extract fans are used in toilets, kitchens, workshops.</a:t>
            </a:r>
          </a:p>
          <a:p>
            <a:pPr marL="953445" lvl="1" indent="-342900" defTabSz="608030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Industrial extract used for welding fumes and dust collection.</a:t>
            </a:r>
          </a:p>
        </p:txBody>
      </p:sp>
    </p:spTree>
    <p:extLst>
      <p:ext uri="{BB962C8B-B14F-4D97-AF65-F5344CB8AC3E}">
        <p14:creationId xmlns:p14="http://schemas.microsoft.com/office/powerpoint/2010/main" val="3895770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0B1F4-9F5D-5561-EAA6-0ED0DED70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75E41E-02B4-172B-9C99-62ED6746FDE1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Removing stale, harmful or polluted air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ECF928-6BE5-DDE5-3F65-B7BF0E263883}"/>
              </a:ext>
            </a:extLst>
          </p:cNvPr>
          <p:cNvSpPr txBox="1"/>
          <p:nvPr/>
        </p:nvSpPr>
        <p:spPr>
          <a:xfrm>
            <a:off x="360001" y="1800000"/>
            <a:ext cx="10864590" cy="42319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803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1. Fresh air intake (Ventilation)</a:t>
            </a:r>
          </a:p>
          <a:p>
            <a:pPr defTabSz="60803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Many AC systems introduce fresh outdoor air into the building. This helps remove stale indoor air by diluting it with cleaner, oxygen‑rich air.</a:t>
            </a:r>
          </a:p>
          <a:p>
            <a:pPr defTabSz="60803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Benefits:</a:t>
            </a:r>
          </a:p>
          <a:p>
            <a:pPr marL="342900" indent="-342900" defTabSz="60803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removes buildup of carbon dioxide (co₂)</a:t>
            </a:r>
          </a:p>
          <a:p>
            <a:pPr marL="342900" indent="-342900" defTabSz="60803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reduces odours</a:t>
            </a:r>
          </a:p>
          <a:p>
            <a:pPr marL="342900" indent="-342900" defTabSz="60803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decreases humidity</a:t>
            </a:r>
          </a:p>
          <a:p>
            <a:pPr marL="342900" indent="-342900" defTabSz="60803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helps flush out pollutants that accumulate indoors.</a:t>
            </a:r>
          </a:p>
          <a:p>
            <a:pPr defTabSz="60803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Not all AC units do this automatically—HVAC systems and central AC usually do but small window or split units may not unless designed with ventilation modes.</a:t>
            </a:r>
          </a:p>
        </p:txBody>
      </p:sp>
    </p:spTree>
    <p:extLst>
      <p:ext uri="{BB962C8B-B14F-4D97-AF65-F5344CB8AC3E}">
        <p14:creationId xmlns:p14="http://schemas.microsoft.com/office/powerpoint/2010/main" val="789729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29C6A-79A8-4BA6-D819-C025685A9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41DD10-3F8F-14B5-A35C-4ACFA59CBEE9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Removing stale, harmful or polluted air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47D88-17C6-BA92-89BC-08D0A5D04C6B}"/>
              </a:ext>
            </a:extLst>
          </p:cNvPr>
          <p:cNvSpPr txBox="1"/>
          <p:nvPr/>
        </p:nvSpPr>
        <p:spPr>
          <a:xfrm>
            <a:off x="360001" y="1720488"/>
            <a:ext cx="10864590" cy="46083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GB" sz="2400" b="1" dirty="0"/>
              <a:t>Air filtration</a:t>
            </a:r>
          </a:p>
          <a:p>
            <a:r>
              <a:rPr lang="en-GB" sz="2400" dirty="0"/>
              <a:t>As air circulates through the system, it’s pushed through filters that catch particles.</a:t>
            </a:r>
          </a:p>
          <a:p>
            <a:r>
              <a:rPr lang="en-GB" sz="2400" dirty="0"/>
              <a:t>Common filter types: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basic filters (mesh filters): Trap dust and large particles.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HEPA filters: Capture very fine particles like pollen, mould spores, smoke and bacteria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carbon filters: Absorb gases, odours, and harmful chemicals (VOCs)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electrostatic filters: Use an electrical charge to attract particles.</a:t>
            </a:r>
          </a:p>
          <a:p>
            <a:r>
              <a:rPr lang="en-GB" sz="2400" dirty="0"/>
              <a:t>What filters can remove: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dust, dirt, and pet dander, pollen and allergens, smoke particles, some harmful gases (with activated carbon).</a:t>
            </a:r>
          </a:p>
        </p:txBody>
      </p:sp>
    </p:spTree>
    <p:extLst>
      <p:ext uri="{BB962C8B-B14F-4D97-AF65-F5344CB8AC3E}">
        <p14:creationId xmlns:p14="http://schemas.microsoft.com/office/powerpoint/2010/main" val="2427857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DAB27-E2C0-D8FC-D36B-F87E13E39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B932E6-0111-C55E-4E65-0AEB53C9B02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Removing stale, harmful or polluted air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B1D92-E218-3B88-C76D-64EF736CCBB8}"/>
              </a:ext>
            </a:extLst>
          </p:cNvPr>
          <p:cNvSpPr txBox="1"/>
          <p:nvPr/>
        </p:nvSpPr>
        <p:spPr>
          <a:xfrm>
            <a:off x="360001" y="1720488"/>
            <a:ext cx="10864590" cy="32739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b="1" dirty="0"/>
              <a:t>3. Removal of microorganisms (Optional add‑ons)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Some AC systems include technologies that target microscopic contaminants.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Examples: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UV‑C light: Kills or disables bacteria, viruses, and mould on coils or in ducts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Ionisers/plasma air cleaners: Clump particles so filters catch them more easily.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These features help reduce harmful biological pollutants.</a:t>
            </a:r>
          </a:p>
        </p:txBody>
      </p:sp>
    </p:spTree>
    <p:extLst>
      <p:ext uri="{BB962C8B-B14F-4D97-AF65-F5344CB8AC3E}">
        <p14:creationId xmlns:p14="http://schemas.microsoft.com/office/powerpoint/2010/main" val="2215226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0D8FE-43F2-5CD5-C9CE-E500E86C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36EC0-DCC1-C231-CC84-8DEBBF9659B1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Removing stale, harmful or polluted air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24709-AC6F-C0F1-24A4-3FACD8F2AC08}"/>
              </a:ext>
            </a:extLst>
          </p:cNvPr>
          <p:cNvSpPr txBox="1"/>
          <p:nvPr/>
        </p:nvSpPr>
        <p:spPr>
          <a:xfrm>
            <a:off x="360001" y="1720488"/>
            <a:ext cx="10864590" cy="31970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b="1" dirty="0"/>
              <a:t>4. Exhaust of indoor polluted air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In systems with mechanical ventilation (like those in commercial buildings), stale indoor air is pushed out through exhaust ducts.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This ensures: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continuous removal of indoor pollutants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fresh‑air exchange per air‑quality standards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reduction in humidity, preventing mould growth.</a:t>
            </a:r>
          </a:p>
        </p:txBody>
      </p:sp>
    </p:spTree>
    <p:extLst>
      <p:ext uri="{BB962C8B-B14F-4D97-AF65-F5344CB8AC3E}">
        <p14:creationId xmlns:p14="http://schemas.microsoft.com/office/powerpoint/2010/main" val="1204180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F8B71-D40C-BE9D-462B-895F164AA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C2E770-7E72-E682-4B1A-22EDAC63C6BC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Removing stale, harmful or polluted air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F621E-168B-BB57-CF75-7D3C68C7B283}"/>
              </a:ext>
            </a:extLst>
          </p:cNvPr>
          <p:cNvSpPr txBox="1"/>
          <p:nvPr/>
        </p:nvSpPr>
        <p:spPr>
          <a:xfrm>
            <a:off x="360001" y="1720488"/>
            <a:ext cx="10864590" cy="36032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b="1" dirty="0"/>
              <a:t>5. Humidity control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While not a filtration method, AC lowers humidity—a major factor in indoor air quality.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High humidity encourages: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mould growth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dust mites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musty, stale-smelling air by lowering moisture levels, the AC reduces harmful biological growth.</a:t>
            </a:r>
          </a:p>
        </p:txBody>
      </p:sp>
    </p:spTree>
    <p:extLst>
      <p:ext uri="{BB962C8B-B14F-4D97-AF65-F5344CB8AC3E}">
        <p14:creationId xmlns:p14="http://schemas.microsoft.com/office/powerpoint/2010/main" val="710858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853C5-D0E2-0873-135C-A2251D142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E65C07-2759-E20D-D5A0-14F49C6B219A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7460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0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types of AC systems and which are best for air quality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DFFA6-34DB-9AB6-8DA6-72B177BF4807}"/>
              </a:ext>
            </a:extLst>
          </p:cNvPr>
          <p:cNvSpPr txBox="1"/>
          <p:nvPr/>
        </p:nvSpPr>
        <p:spPr>
          <a:xfrm>
            <a:off x="455858" y="1904297"/>
            <a:ext cx="11327908" cy="38472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Central HVAC Systems (Ducted Systems) </a:t>
            </a:r>
          </a:p>
          <a:p>
            <a:pPr>
              <a:spcAft>
                <a:spcPts val="300"/>
              </a:spcAft>
            </a:pPr>
            <a:r>
              <a:rPr lang="en-GB" sz="2400" dirty="0"/>
              <a:t>    Best for: Large buildings, offices, homes with 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VRF/VRV Systems (Variable Refrigerant Flow)</a:t>
            </a:r>
          </a:p>
          <a:p>
            <a:pPr>
              <a:spcAft>
                <a:spcPts val="300"/>
              </a:spcAft>
            </a:pPr>
            <a:r>
              <a:rPr lang="en-GB" sz="2400" dirty="0"/>
              <a:t>    Best for: Schools, offices, medium–large buildings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Split-System Air Conditioners </a:t>
            </a:r>
            <a:r>
              <a:rPr lang="en-GB" sz="2400" dirty="0"/>
              <a:t>(includes wall-mounted domestic units)</a:t>
            </a:r>
          </a:p>
          <a:p>
            <a:pPr>
              <a:spcAft>
                <a:spcPts val="300"/>
              </a:spcAft>
            </a:pPr>
            <a:r>
              <a:rPr lang="en-GB" sz="2400" dirty="0"/>
              <a:t>    Best for: Homes, small offices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Window Air Conditioners</a:t>
            </a:r>
          </a:p>
          <a:p>
            <a:pPr>
              <a:spcAft>
                <a:spcPts val="300"/>
              </a:spcAft>
            </a:pPr>
            <a:r>
              <a:rPr lang="en-GB" sz="2400" dirty="0"/>
              <a:t>    Best for: Single rooms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Portable Air Conditioners</a:t>
            </a:r>
          </a:p>
          <a:p>
            <a:r>
              <a:rPr lang="en-GB" sz="2400" dirty="0"/>
              <a:t>    Best for: Temporary cooling</a:t>
            </a:r>
          </a:p>
        </p:txBody>
      </p:sp>
    </p:spTree>
    <p:extLst>
      <p:ext uri="{BB962C8B-B14F-4D97-AF65-F5344CB8AC3E}">
        <p14:creationId xmlns:p14="http://schemas.microsoft.com/office/powerpoint/2010/main" val="2317253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0A478-6838-EB5F-7203-B370EE829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05F7C1-66F4-9237-211F-195F016447E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types of AC systems for air quality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9CF100-B80C-DFF0-1F4A-0AD722F9A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590462"/>
              </p:ext>
            </p:extLst>
          </p:nvPr>
        </p:nvGraphicFramePr>
        <p:xfrm>
          <a:off x="1772622" y="1821917"/>
          <a:ext cx="8694380" cy="4199800"/>
        </p:xfrm>
        <a:graphic>
          <a:graphicData uri="http://schemas.openxmlformats.org/drawingml/2006/table">
            <a:tbl>
              <a:tblPr/>
              <a:tblGrid>
                <a:gridCol w="1738876">
                  <a:extLst>
                    <a:ext uri="{9D8B030D-6E8A-4147-A177-3AD203B41FA5}">
                      <a16:colId xmlns:a16="http://schemas.microsoft.com/office/drawing/2014/main" val="328372011"/>
                    </a:ext>
                  </a:extLst>
                </a:gridCol>
                <a:gridCol w="1738876">
                  <a:extLst>
                    <a:ext uri="{9D8B030D-6E8A-4147-A177-3AD203B41FA5}">
                      <a16:colId xmlns:a16="http://schemas.microsoft.com/office/drawing/2014/main" val="2860754517"/>
                    </a:ext>
                  </a:extLst>
                </a:gridCol>
                <a:gridCol w="1738876">
                  <a:extLst>
                    <a:ext uri="{9D8B030D-6E8A-4147-A177-3AD203B41FA5}">
                      <a16:colId xmlns:a16="http://schemas.microsoft.com/office/drawing/2014/main" val="101230012"/>
                    </a:ext>
                  </a:extLst>
                </a:gridCol>
                <a:gridCol w="1738876">
                  <a:extLst>
                    <a:ext uri="{9D8B030D-6E8A-4147-A177-3AD203B41FA5}">
                      <a16:colId xmlns:a16="http://schemas.microsoft.com/office/drawing/2014/main" val="3194994119"/>
                    </a:ext>
                  </a:extLst>
                </a:gridCol>
                <a:gridCol w="1738876">
                  <a:extLst>
                    <a:ext uri="{9D8B030D-6E8A-4147-A177-3AD203B41FA5}">
                      <a16:colId xmlns:a16="http://schemas.microsoft.com/office/drawing/2014/main" val="2351712504"/>
                    </a:ext>
                  </a:extLst>
                </a:gridCol>
              </a:tblGrid>
              <a:tr h="5858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System Type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A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Fresh Air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A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Filtration Quality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A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Purification Options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A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Overall Air Quality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242720"/>
                  </a:ext>
                </a:extLst>
              </a:tr>
              <a:tr h="5858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AHU + HVAC</a:t>
                      </a:r>
                      <a:endParaRPr lang="en-GB" sz="1800">
                        <a:effectLst/>
                      </a:endParaRP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⭐⭐⭐⭐⭐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⭐⭐⭐⭐⭐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⭐⭐⭐⭐⭐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⭐⭐⭐⭐⭐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756266"/>
                  </a:ext>
                </a:extLst>
              </a:tr>
              <a:tr h="8372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VRF + Ventilation Unit</a:t>
                      </a:r>
                      <a:endParaRPr lang="en-GB" sz="1800">
                        <a:effectLst/>
                      </a:endParaRP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⭐⭐⭐⭐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⭐⭐⭐⭐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⭐⭐⭐⭐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⭐⭐⭐⭐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375331"/>
                  </a:ext>
                </a:extLst>
              </a:tr>
              <a:tr h="5858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Central HVAC (basic)</a:t>
                      </a:r>
                      <a:endParaRPr lang="en-GB" sz="1800">
                        <a:effectLst/>
                      </a:endParaRP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⭐⭐⭐⭐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⭐⭐⭐⭐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⭐⭐–⭐⭐⭐⭐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⭐⭐⭐⭐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359682"/>
                  </a:ext>
                </a:extLst>
              </a:tr>
              <a:tr h="5858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Split System</a:t>
                      </a:r>
                      <a:endParaRPr lang="en-GB" sz="1800">
                        <a:effectLst/>
                      </a:endParaRP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⭐⭐–⭐⭐⭐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452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Window Unit</a:t>
                      </a:r>
                      <a:endParaRPr lang="en-GB" sz="1800">
                        <a:effectLst/>
                      </a:endParaRP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698798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Portable AC</a:t>
                      </a:r>
                      <a:endParaRPr lang="en-GB" sz="1800">
                        <a:effectLst/>
                      </a:endParaRP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⭐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❌</a:t>
                      </a:r>
                    </a:p>
                  </a:txBody>
                  <a:tcPr marL="90519" marR="90519" marT="45260" marB="45260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⭐⭐</a:t>
                      </a:r>
                      <a:endParaRPr lang="en-GB" sz="1800" dirty="0"/>
                    </a:p>
                  </a:txBody>
                  <a:tcPr marL="90519" marR="90519" marT="45260" marB="45260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176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213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88D7-719B-FA43-F463-9B5C66D02A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2000" y="972000"/>
            <a:ext cx="10488824" cy="648000"/>
          </a:xfrm>
        </p:spPr>
        <p:txBody>
          <a:bodyPr/>
          <a:lstStyle/>
          <a:p>
            <a:pPr lvl="3">
              <a:spcBef>
                <a:spcPct val="0"/>
              </a:spcBef>
              <a:buClrTx/>
              <a:buSzPct val="100000"/>
              <a:buFontTx/>
            </a:pPr>
            <a:r>
              <a:rPr lang="en-GB" sz="3600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and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51323-2985-FC1A-4C1D-08BB1451E8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000" y="1800000"/>
            <a:ext cx="11136250" cy="4340786"/>
          </a:xfrm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indent="-342900" defTabSz="121606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Energy consumption in HVAC.</a:t>
            </a:r>
          </a:p>
          <a:p>
            <a:pPr marL="342900" indent="-342900" defTabSz="121606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Demand-controlled ventilation.</a:t>
            </a:r>
          </a:p>
          <a:p>
            <a:pPr marL="342900" indent="-342900" defTabSz="121606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Heat recovery ventilation.</a:t>
            </a:r>
          </a:p>
          <a:p>
            <a:pPr marL="342900" indent="-342900" defTabSz="121606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Impact of over-ventilation on heating loads.</a:t>
            </a:r>
            <a:endParaRPr lang="en-GB" sz="2660" dirty="0"/>
          </a:p>
        </p:txBody>
      </p:sp>
    </p:spTree>
    <p:extLst>
      <p:ext uri="{BB962C8B-B14F-4D97-AF65-F5344CB8AC3E}">
        <p14:creationId xmlns:p14="http://schemas.microsoft.com/office/powerpoint/2010/main" val="365348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AC044-433B-AC1A-EEA5-3602080DA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2B886A-83F2-89B9-0663-728D3885C0D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of air conditioning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6F813F-F81F-25BF-0C6E-E5D007E9DCCD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Human comfort: maintaining safe and comfortable indoor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Commercial uses: shops, offices, classrooms.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Industrial uses: cooling machinery, data centres, manufacturing lines.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Special environments: hospitals, labs, clean rooms.</a:t>
            </a: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715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6E9D5-B03F-190F-19AC-F65E67585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65E1-D639-6710-9034-3364444E62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2000" y="972000"/>
            <a:ext cx="10488824" cy="648000"/>
          </a:xfrm>
        </p:spPr>
        <p:txBody>
          <a:bodyPr/>
          <a:lstStyle/>
          <a:p>
            <a:pPr lvl="3">
              <a:spcBef>
                <a:spcPct val="0"/>
              </a:spcBef>
              <a:buClrTx/>
              <a:buSzPct val="100000"/>
              <a:buFontTx/>
            </a:pPr>
            <a:r>
              <a:rPr lang="en-GB" sz="3600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8090E-8FA3-327C-7B31-307339F4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000" y="1800000"/>
            <a:ext cx="11136250" cy="4340786"/>
          </a:xfrm>
        </p:spPr>
        <p:txBody>
          <a:bodyPr spcFirstLastPara="1" wrap="square" lIns="0" tIns="0" rIns="0" bIns="0" anchor="t" anchorCtr="0">
            <a:normAutofit/>
          </a:bodyPr>
          <a:lstStyle/>
          <a:p>
            <a:pPr marL="0" indent="0" defTabSz="121606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You should now be able to:</a:t>
            </a:r>
          </a:p>
          <a:p>
            <a:pPr marL="342900" indent="-342900">
              <a:spcBef>
                <a:spcPts val="576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b="1" dirty="0"/>
              <a:t>Describe</a:t>
            </a:r>
            <a:r>
              <a:rPr lang="en-GB" sz="2400" dirty="0"/>
              <a:t> the uses of air conditioning in modern society.</a:t>
            </a:r>
          </a:p>
          <a:p>
            <a:pPr marL="342900" indent="-342900">
              <a:spcBef>
                <a:spcPts val="576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b="1" dirty="0"/>
              <a:t>Explain</a:t>
            </a:r>
            <a:r>
              <a:rPr lang="en-GB" sz="2400" dirty="0"/>
              <a:t> comfort cooling vs process cooling.</a:t>
            </a:r>
          </a:p>
          <a:p>
            <a:pPr marL="342900" indent="-342900">
              <a:spcBef>
                <a:spcPts val="576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b="1" dirty="0"/>
              <a:t>Explain</a:t>
            </a:r>
            <a:r>
              <a:rPr lang="en-GB" sz="2400" dirty="0"/>
              <a:t> what ventilation is and why it matters.</a:t>
            </a:r>
          </a:p>
          <a:p>
            <a:pPr marL="342900" indent="-342900">
              <a:spcBef>
                <a:spcPts val="576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b="1" dirty="0"/>
              <a:t>Describe</a:t>
            </a:r>
            <a:r>
              <a:rPr lang="en-GB" sz="2400" dirty="0"/>
              <a:t> fresh air requirements and air changes.</a:t>
            </a:r>
          </a:p>
          <a:p>
            <a:pPr marL="342900" indent="-342900">
              <a:spcBef>
                <a:spcPts val="576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b="1" dirty="0"/>
              <a:t>Explain</a:t>
            </a:r>
            <a:r>
              <a:rPr lang="en-GB" sz="2400" dirty="0"/>
              <a:t> how to remove stale, polluted or harmful air.</a:t>
            </a:r>
          </a:p>
          <a:p>
            <a:pPr marL="0" indent="0">
              <a:lnSpc>
                <a:spcPct val="90000"/>
              </a:lnSpc>
              <a:spcBef>
                <a:spcPts val="1330"/>
              </a:spcBef>
            </a:pPr>
            <a:endParaRPr lang="en-GB" sz="2660" dirty="0"/>
          </a:p>
        </p:txBody>
      </p:sp>
    </p:spTree>
    <p:extLst>
      <p:ext uri="{BB962C8B-B14F-4D97-AF65-F5344CB8AC3E}">
        <p14:creationId xmlns:p14="http://schemas.microsoft.com/office/powerpoint/2010/main" val="3101907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6A263D-E434-EDCC-27AC-438D9B696266}"/>
              </a:ext>
            </a:extLst>
          </p:cNvPr>
          <p:cNvSpPr txBox="1">
            <a:spLocks/>
          </p:cNvSpPr>
          <p:nvPr/>
        </p:nvSpPr>
        <p:spPr>
          <a:xfrm>
            <a:off x="2410114" y="1309818"/>
            <a:ext cx="7200899" cy="80926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indent="0" algn="ctr" defTabSz="685800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None/>
              <a:defRPr sz="4000">
                <a:solidFill>
                  <a:srgbClr val="3C3AFF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spcBef>
                <a:spcPts val="0"/>
              </a:spcBef>
            </a:pPr>
            <a:r>
              <a:rPr lang="en-GB" sz="540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947D3-A541-7080-BB14-863F1F33810A}"/>
              </a:ext>
            </a:extLst>
          </p:cNvPr>
          <p:cNvSpPr txBox="1"/>
          <p:nvPr/>
        </p:nvSpPr>
        <p:spPr>
          <a:xfrm>
            <a:off x="467358" y="3571368"/>
            <a:ext cx="11304908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Copyright in this </a:t>
            </a:r>
            <a:r>
              <a:rPr lang="en-GB" sz="1800" dirty="0">
                <a:solidFill>
                  <a:srgbClr val="000000"/>
                </a:solidFill>
                <a:latin typeface="inherit"/>
                <a:ea typeface="ＭＳ Ｐゴシック"/>
              </a:rPr>
              <a:t>document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  <a:ea typeface="ＭＳ Ｐゴシック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</a:t>
            </a:r>
            <a:r>
              <a:rPr lang="en-GB" sz="1800">
                <a:solidFill>
                  <a:srgbClr val="000000"/>
                </a:solidFill>
                <a:latin typeface="inherit"/>
              </a:rPr>
              <a:t>and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WJEC operates in England under the name </a:t>
            </a:r>
            <a:r>
              <a:rPr lang="en-US" altLang="en-US" sz="1800" dirty="0" err="1">
                <a:solidFill>
                  <a:srgbClr val="000000"/>
                </a:solidFill>
                <a:latin typeface="inherit"/>
                <a:ea typeface="ＭＳ Ｐゴシック"/>
              </a:rPr>
              <a:t>Eduqas</a:t>
            </a:r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AE341-9378-B5FD-34F6-35CFAD2E4CF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 cooling vs Process cooling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05D8B-0098-6033-65D6-2A5EEB12D958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/>
              <a:t>1. Purpose</a:t>
            </a:r>
          </a:p>
          <a:p>
            <a:r>
              <a:rPr lang="en-GB" b="1" dirty="0"/>
              <a:t>Comfort cooling </a:t>
            </a:r>
            <a:r>
              <a:rPr lang="en-GB" dirty="0"/>
              <a:t>- designed to maintain a pleasant indoor environment.</a:t>
            </a:r>
          </a:p>
          <a:p>
            <a:r>
              <a:rPr lang="en-GB" dirty="0"/>
              <a:t>Focuses on thermal comfort, humidity control, and good air quality.</a:t>
            </a:r>
          </a:p>
          <a:p>
            <a:pPr>
              <a:spcAft>
                <a:spcPts val="600"/>
              </a:spcAft>
            </a:pPr>
            <a:r>
              <a:rPr lang="en-GB" dirty="0"/>
              <a:t>Typical applications: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classrooms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offices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homes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retail environments.</a:t>
            </a:r>
          </a:p>
        </p:txBody>
      </p:sp>
    </p:spTree>
    <p:extLst>
      <p:ext uri="{BB962C8B-B14F-4D97-AF65-F5344CB8AC3E}">
        <p14:creationId xmlns:p14="http://schemas.microsoft.com/office/powerpoint/2010/main" val="62575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F8516-AED6-3749-2AD8-CE54EEC19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3AC7DC-3D16-1F6F-B236-94A697DF8BC8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 cooling vs Process cooling</a:t>
            </a:r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93502-6251-289E-A641-6B40337652DE}"/>
              </a:ext>
            </a:extLst>
          </p:cNvPr>
          <p:cNvSpPr txBox="1">
            <a:spLocks/>
          </p:cNvSpPr>
          <p:nvPr/>
        </p:nvSpPr>
        <p:spPr>
          <a:xfrm>
            <a:off x="360000" y="1620000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/>
              <a:t>Process cooling </a:t>
            </a:r>
            <a:r>
              <a:rPr lang="en-GB" dirty="0"/>
              <a:t>– designed to remove heat generated by industrial or technical processes.</a:t>
            </a:r>
          </a:p>
          <a:p>
            <a:r>
              <a:rPr lang="en-GB" dirty="0"/>
              <a:t>The priority is to protect equipment, products, or processes, not human comfort.</a:t>
            </a:r>
          </a:p>
          <a:p>
            <a:pPr>
              <a:spcAft>
                <a:spcPts val="600"/>
              </a:spcAft>
            </a:pPr>
            <a:r>
              <a:rPr lang="en-GB" dirty="0"/>
              <a:t>Typical applications: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server rooms/data centres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manufacturing lines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food production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laboratory environments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medical equipment cooling.</a:t>
            </a:r>
          </a:p>
        </p:txBody>
      </p:sp>
    </p:spTree>
    <p:extLst>
      <p:ext uri="{BB962C8B-B14F-4D97-AF65-F5344CB8AC3E}">
        <p14:creationId xmlns:p14="http://schemas.microsoft.com/office/powerpoint/2010/main" val="311107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027C7-AF25-21AB-2424-4037C9854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72512-1D8A-6A97-D842-CB9BC5C033E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 cooling vs Process cooling</a:t>
            </a:r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DB2902-CB64-0C69-5FF4-B3C3331F6F12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sz="2800" b="1" dirty="0"/>
              <a:t>2. Temperature and humidity control requirements</a:t>
            </a:r>
          </a:p>
          <a:p>
            <a:r>
              <a:rPr lang="en-GB" b="1" dirty="0"/>
              <a:t>Comfort cooling</a:t>
            </a:r>
          </a:p>
          <a:p>
            <a:pPr>
              <a:spcAft>
                <a:spcPts val="600"/>
              </a:spcAft>
            </a:pPr>
            <a:r>
              <a:rPr lang="en-GB" dirty="0"/>
              <a:t>Follows human comfort guidelines (e.g. 20–24</a:t>
            </a:r>
            <a:r>
              <a:rPr lang="en-GB" sz="2400" dirty="0">
                <a:solidFill>
                  <a:srgbClr val="EE0000"/>
                </a:solidFill>
                <a:effectLst/>
                <a:latin typeface="Enginuity" pitchFamily="50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effectLst/>
                <a:latin typeface="Enginuity" pitchFamily="50" charset="0"/>
                <a:ea typeface="Aptos" panose="020B0004020202020204" pitchFamily="34" charset="0"/>
                <a:cs typeface="Arial" panose="020B0604020202020204" pitchFamily="34" charset="0"/>
              </a:rPr>
              <a:t>°C</a:t>
            </a:r>
            <a:r>
              <a:rPr lang="en-GB" dirty="0"/>
              <a:t>).</a:t>
            </a:r>
          </a:p>
          <a:p>
            <a:r>
              <a:rPr lang="en-GB" dirty="0"/>
              <a:t>Relative Humidity (RH) is the ideal range for human comfort, health, and reduced microbial growth.</a:t>
            </a:r>
            <a:endParaRPr lang="en-GB" sz="1100" dirty="0"/>
          </a:p>
          <a:p>
            <a:pPr>
              <a:spcAft>
                <a:spcPts val="600"/>
              </a:spcAft>
            </a:pPr>
            <a:br>
              <a:rPr lang="en-GB" dirty="0"/>
            </a:br>
            <a:r>
              <a:rPr lang="en-GB" dirty="0"/>
              <a:t>ASHRAE and EPA recommendations place indoor RH ideally between 40% and 60% to minimise mould, dust mites, and respiratory irritation.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9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3885-DB5C-D54D-698E-2FA9C397D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FF813-19CA-912C-267E-AEC645DBB7A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 cooling vs Process cooling</a:t>
            </a:r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35E17-AD2A-ED7B-25B6-03C21D3AF530}"/>
              </a:ext>
            </a:extLst>
          </p:cNvPr>
          <p:cNvSpPr txBox="1">
            <a:spLocks/>
          </p:cNvSpPr>
          <p:nvPr/>
        </p:nvSpPr>
        <p:spPr>
          <a:xfrm>
            <a:off x="360000" y="1800048"/>
            <a:ext cx="11658739" cy="3368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/>
              <a:t>Comfort cooling</a:t>
            </a:r>
          </a:p>
          <a:p>
            <a:r>
              <a:rPr lang="en-GB" dirty="0"/>
              <a:t>UK indoor RH commonly drops below 40% in winter, which is associated with occupant discomfort, dryness, and irritation – reinforcing 40–60% as the ideal target range.</a:t>
            </a:r>
          </a:p>
          <a:p>
            <a:pPr>
              <a:spcAft>
                <a:spcPts val="600"/>
              </a:spcAft>
            </a:pPr>
            <a:r>
              <a:rPr lang="en-GB" dirty="0"/>
              <a:t>Focus is on: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preventing occupants from feeling too warm/cold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avoiding high humidity (stuffiness, mould risk)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maintaining acceptable indoor air quality.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63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20296-F275-EF50-E39A-B7FA4E5BE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FEEB8-C7B1-897B-3B78-DFCD1DF250C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 cooling vs Process cooling</a:t>
            </a:r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6BE5A-34E7-35BB-69D3-CC7B2F4443BA}"/>
              </a:ext>
            </a:extLst>
          </p:cNvPr>
          <p:cNvSpPr txBox="1">
            <a:spLocks/>
          </p:cNvSpPr>
          <p:nvPr/>
        </p:nvSpPr>
        <p:spPr>
          <a:xfrm>
            <a:off x="360000" y="1625383"/>
            <a:ext cx="11658739" cy="3368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/>
              <a:t>Process cooling</a:t>
            </a:r>
          </a:p>
          <a:p>
            <a:r>
              <a:rPr lang="en-GB" dirty="0"/>
              <a:t>Requires much tighter tolerances.</a:t>
            </a:r>
          </a:p>
          <a:p>
            <a:r>
              <a:rPr lang="en-GB" dirty="0"/>
              <a:t>Small temperature swings may: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overheat equipment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damage products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interrupt manufacturing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cause contamination.</a:t>
            </a:r>
          </a:p>
          <a:p>
            <a:r>
              <a:rPr lang="en-GB" dirty="0"/>
              <a:t>Humidity may need to be extremely low or controlled within narrow bands (e.g. in electronics, pharmaceuticals).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113349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832205e32a907e2b901827440804e3f3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c22a215f315dbc2c33a9704aefd3c278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B8C262-ED8D-4D1A-BF4D-DBE9A6F76DF4}">
  <ds:schemaRefs>
    <ds:schemaRef ds:uri="http://purl.org/dc/terms/"/>
    <ds:schemaRef ds:uri="http://schemas.microsoft.com/office/2006/documentManagement/types"/>
    <ds:schemaRef ds:uri="http://www.w3.org/XML/1998/namespace"/>
    <ds:schemaRef ds:uri="01e15224-84b2-4570-bdea-a67bb94d0921"/>
    <ds:schemaRef ds:uri="7c04300a-231c-4281-9146-a98f6f4a7aff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B3EAC62-FC87-4EBD-A98C-4C5F6D6CD6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C76E6C-4D08-464E-817F-7687B31C7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330bda6-d095-477b-8893-df3ed8791773}" enabled="1" method="Privileged" siteId="{b6d3492e-0aa1-4a60-840d-b706a96e670d}" removed="0"/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EAL ppt template</Template>
  <TotalTime>2574</TotalTime>
  <Words>2473</Words>
  <Application>Microsoft Office PowerPoint</Application>
  <PresentationFormat>Custom</PresentationFormat>
  <Paragraphs>439</Paragraphs>
  <Slides>41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Aptos</vt:lpstr>
      <vt:lpstr>Arial</vt:lpstr>
      <vt:lpstr>Calibri</vt:lpstr>
      <vt:lpstr>Enginuity</vt:lpstr>
      <vt:lpstr>inherit</vt:lpstr>
      <vt:lpstr>Poppins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Comfort cooling vs Process cooling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and sustainability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Enginuity Slides White Background</dc:title>
  <dc:subject/>
  <dc:creator>Bonita Searle-Barnes</dc:creator>
  <cp:keywords/>
  <dc:description/>
  <cp:lastModifiedBy>Williams, Sian</cp:lastModifiedBy>
  <cp:revision>96</cp:revision>
  <cp:lastPrinted>2019-11-04T14:13:55Z</cp:lastPrinted>
  <dcterms:created xsi:type="dcterms:W3CDTF">2023-02-10T12:36:55Z</dcterms:created>
  <dcterms:modified xsi:type="dcterms:W3CDTF">2026-03-26T12:54:20Z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0x010100CDD05C0E7E0E414EB79F81A23986EA6A</vt:lpwstr>
  </property>
  <property fmtid="{D5CDD505-2E9C-101B-9397-08002B2CF9AE}" pid="3" name="MediaServiceImageTags">
    <vt:lpwstr/>
  </property>
</Properties>
</file>