
<file path=[Content_Types].xml><?xml version="1.0" encoding="utf-8"?>
<Types xmlns="http://schemas.openxmlformats.org/package/2006/content-types">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117" r:id="rId4"/>
  </p:sldMasterIdLst>
  <p:notesMasterIdLst>
    <p:notesMasterId r:id="rId35"/>
  </p:notesMasterIdLst>
  <p:handoutMasterIdLst>
    <p:handoutMasterId r:id="rId36"/>
  </p:handoutMasterIdLst>
  <p:sldIdLst>
    <p:sldId id="462" r:id="rId5"/>
    <p:sldId id="533" r:id="rId6"/>
    <p:sldId id="496" r:id="rId7"/>
    <p:sldId id="867" r:id="rId8"/>
    <p:sldId id="829" r:id="rId9"/>
    <p:sldId id="288" r:id="rId10"/>
    <p:sldId id="866" r:id="rId11"/>
    <p:sldId id="857" r:id="rId12"/>
    <p:sldId id="855" r:id="rId13"/>
    <p:sldId id="880" r:id="rId14"/>
    <p:sldId id="858" r:id="rId15"/>
    <p:sldId id="859" r:id="rId16"/>
    <p:sldId id="860" r:id="rId17"/>
    <p:sldId id="861" r:id="rId18"/>
    <p:sldId id="862" r:id="rId19"/>
    <p:sldId id="868" r:id="rId20"/>
    <p:sldId id="864" r:id="rId21"/>
    <p:sldId id="869" r:id="rId22"/>
    <p:sldId id="870" r:id="rId23"/>
    <p:sldId id="871" r:id="rId24"/>
    <p:sldId id="872" r:id="rId25"/>
    <p:sldId id="873" r:id="rId26"/>
    <p:sldId id="874" r:id="rId27"/>
    <p:sldId id="875" r:id="rId28"/>
    <p:sldId id="876" r:id="rId29"/>
    <p:sldId id="877" r:id="rId30"/>
    <p:sldId id="878" r:id="rId31"/>
    <p:sldId id="879" r:id="rId32"/>
    <p:sldId id="854" r:id="rId33"/>
    <p:sldId id="512" r:id="rId34"/>
  </p:sldIdLst>
  <p:sldSz cx="12239625" cy="6840538"/>
  <p:notesSz cx="6858000" cy="9144000"/>
  <p:defaultTextStyle>
    <a:defPPr>
      <a:defRPr lang="en-US"/>
    </a:defPPr>
    <a:lvl1pPr marL="0" algn="l" defTabSz="610545" rtl="0" eaLnBrk="1" latinLnBrk="0" hangingPunct="1">
      <a:defRPr sz="2404" kern="1200">
        <a:solidFill>
          <a:schemeClr val="tx1"/>
        </a:solidFill>
        <a:latin typeface="+mn-lt"/>
        <a:ea typeface="+mn-ea"/>
        <a:cs typeface="+mn-cs"/>
      </a:defRPr>
    </a:lvl1pPr>
    <a:lvl2pPr marL="610545" algn="l" defTabSz="610545" rtl="0" eaLnBrk="1" latinLnBrk="0" hangingPunct="1">
      <a:defRPr sz="2404" kern="1200">
        <a:solidFill>
          <a:schemeClr val="tx1"/>
        </a:solidFill>
        <a:latin typeface="+mn-lt"/>
        <a:ea typeface="+mn-ea"/>
        <a:cs typeface="+mn-cs"/>
      </a:defRPr>
    </a:lvl2pPr>
    <a:lvl3pPr marL="1221090" algn="l" defTabSz="610545" rtl="0" eaLnBrk="1" latinLnBrk="0" hangingPunct="1">
      <a:defRPr sz="2404" kern="1200">
        <a:solidFill>
          <a:schemeClr val="tx1"/>
        </a:solidFill>
        <a:latin typeface="+mn-lt"/>
        <a:ea typeface="+mn-ea"/>
        <a:cs typeface="+mn-cs"/>
      </a:defRPr>
    </a:lvl3pPr>
    <a:lvl4pPr marL="1831635" algn="l" defTabSz="610545" rtl="0" eaLnBrk="1" latinLnBrk="0" hangingPunct="1">
      <a:defRPr sz="2404" kern="1200">
        <a:solidFill>
          <a:schemeClr val="tx1"/>
        </a:solidFill>
        <a:latin typeface="+mn-lt"/>
        <a:ea typeface="+mn-ea"/>
        <a:cs typeface="+mn-cs"/>
      </a:defRPr>
    </a:lvl4pPr>
    <a:lvl5pPr marL="2442180" algn="l" defTabSz="610545" rtl="0" eaLnBrk="1" latinLnBrk="0" hangingPunct="1">
      <a:defRPr sz="2404" kern="1200">
        <a:solidFill>
          <a:schemeClr val="tx1"/>
        </a:solidFill>
        <a:latin typeface="+mn-lt"/>
        <a:ea typeface="+mn-ea"/>
        <a:cs typeface="+mn-cs"/>
      </a:defRPr>
    </a:lvl5pPr>
    <a:lvl6pPr marL="3052724" algn="l" defTabSz="610545" rtl="0" eaLnBrk="1" latinLnBrk="0" hangingPunct="1">
      <a:defRPr sz="2404" kern="1200">
        <a:solidFill>
          <a:schemeClr val="tx1"/>
        </a:solidFill>
        <a:latin typeface="+mn-lt"/>
        <a:ea typeface="+mn-ea"/>
        <a:cs typeface="+mn-cs"/>
      </a:defRPr>
    </a:lvl6pPr>
    <a:lvl7pPr marL="3663269" algn="l" defTabSz="610545" rtl="0" eaLnBrk="1" latinLnBrk="0" hangingPunct="1">
      <a:defRPr sz="2404" kern="1200">
        <a:solidFill>
          <a:schemeClr val="tx1"/>
        </a:solidFill>
        <a:latin typeface="+mn-lt"/>
        <a:ea typeface="+mn-ea"/>
        <a:cs typeface="+mn-cs"/>
      </a:defRPr>
    </a:lvl7pPr>
    <a:lvl8pPr marL="4273814" algn="l" defTabSz="610545" rtl="0" eaLnBrk="1" latinLnBrk="0" hangingPunct="1">
      <a:defRPr sz="2404" kern="1200">
        <a:solidFill>
          <a:schemeClr val="tx1"/>
        </a:solidFill>
        <a:latin typeface="+mn-lt"/>
        <a:ea typeface="+mn-ea"/>
        <a:cs typeface="+mn-cs"/>
      </a:defRPr>
    </a:lvl8pPr>
    <a:lvl9pPr marL="4884359" algn="l" defTabSz="610545" rtl="0" eaLnBrk="1" latinLnBrk="0" hangingPunct="1">
      <a:defRPr sz="2404"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882204D-4A0B-FB87-22B0-EFD1E15448D1}" name="Bonita Searle-Barnes" initials="BSB" userId="S::bonita.searle-barnes@eal.org.uk::e782127f-826a-4a83-a372-afedaa2e0d4f" providerId="AD"/>
  <p188:author id="{0B67D2C4-FB32-53DA-9227-A4F4A20BB0A9}" name="Lee Guthrie" initials="LG" userId="S::lee.guthrie@eal.org.uk::1cb701bb-47c8-4e70-a967-200e600f3e71" providerId="AD"/>
  <p188:author id="{8AB507DD-E2FB-55DC-0696-232B0307E534}" name="John, Catherine" initials="CJ" userId="S::catherine.john@wjec.co.uk::36b10958-3fe6-4d82-9cee-736ae9074b3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4421"/>
    <a:srgbClr val="170030"/>
    <a:srgbClr val="3C3AFF"/>
    <a:srgbClr val="3B3AFF"/>
    <a:srgbClr val="3C3AFE"/>
    <a:srgbClr val="3432E1"/>
    <a:srgbClr val="21C79D"/>
    <a:srgbClr val="170130"/>
    <a:srgbClr val="6ECEAE"/>
    <a:srgbClr val="B9BA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C76EA7A-5CC9-42B1-A6EC-3879E2A31121}" v="3" dt="2026-03-26T15:22:57.99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0" d="100"/>
          <a:sy n="90" d="100"/>
        </p:scale>
        <p:origin x="355"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43" Type="http://schemas.microsoft.com/office/2018/10/relationships/authors" Target="author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e Guthrie" userId="1cb701bb-47c8-4e70-a967-200e600f3e71" providerId="ADAL" clId="{2E3988C0-49EB-4F2D-94F8-5ACA8DBCC780}"/>
    <pc:docChg chg="custSel modSld">
      <pc:chgData name="Lee Guthrie" userId="1cb701bb-47c8-4e70-a967-200e600f3e71" providerId="ADAL" clId="{2E3988C0-49EB-4F2D-94F8-5ACA8DBCC780}" dt="2026-03-26T12:00:50.704" v="18" actId="167"/>
      <pc:docMkLst>
        <pc:docMk/>
      </pc:docMkLst>
      <pc:sldChg chg="addSp delSp modSp mod">
        <pc:chgData name="Lee Guthrie" userId="1cb701bb-47c8-4e70-a967-200e600f3e71" providerId="ADAL" clId="{2E3988C0-49EB-4F2D-94F8-5ACA8DBCC780}" dt="2026-03-26T10:54:55.300" v="5" actId="1076"/>
        <pc:sldMkLst>
          <pc:docMk/>
          <pc:sldMk cId="2317253678" sldId="868"/>
        </pc:sldMkLst>
        <pc:picChg chg="del">
          <ac:chgData name="Lee Guthrie" userId="1cb701bb-47c8-4e70-a967-200e600f3e71" providerId="ADAL" clId="{2E3988C0-49EB-4F2D-94F8-5ACA8DBCC780}" dt="2026-03-26T10:54:38.362" v="0" actId="478"/>
          <ac:picMkLst>
            <pc:docMk/>
            <pc:sldMk cId="2317253678" sldId="868"/>
            <ac:picMk id="2" creationId="{4894F9DF-FB3D-1489-5C03-FC99DC4AC091}"/>
          </ac:picMkLst>
        </pc:picChg>
        <pc:picChg chg="add mod ord">
          <ac:chgData name="Lee Guthrie" userId="1cb701bb-47c8-4e70-a967-200e600f3e71" providerId="ADAL" clId="{2E3988C0-49EB-4F2D-94F8-5ACA8DBCC780}" dt="2026-03-26T10:54:55.300" v="5" actId="1076"/>
          <ac:picMkLst>
            <pc:docMk/>
            <pc:sldMk cId="2317253678" sldId="868"/>
            <ac:picMk id="6" creationId="{BB5CE37A-DD24-DC81-D260-59DEF716E859}"/>
          </ac:picMkLst>
        </pc:picChg>
      </pc:sldChg>
      <pc:sldChg chg="addSp delSp modSp mod">
        <pc:chgData name="Lee Guthrie" userId="1cb701bb-47c8-4e70-a967-200e600f3e71" providerId="ADAL" clId="{2E3988C0-49EB-4F2D-94F8-5ACA8DBCC780}" dt="2026-03-26T10:58:42.740" v="12" actId="1076"/>
        <pc:sldMkLst>
          <pc:docMk/>
          <pc:sldMk cId="2200763980" sldId="869"/>
        </pc:sldMkLst>
        <pc:picChg chg="del">
          <ac:chgData name="Lee Guthrie" userId="1cb701bb-47c8-4e70-a967-200e600f3e71" providerId="ADAL" clId="{2E3988C0-49EB-4F2D-94F8-5ACA8DBCC780}" dt="2026-03-26T10:58:30.339" v="6" actId="478"/>
          <ac:picMkLst>
            <pc:docMk/>
            <pc:sldMk cId="2200763980" sldId="869"/>
            <ac:picMk id="2" creationId="{647BE9C2-3EAF-DEA7-2417-B428E387ED89}"/>
          </ac:picMkLst>
        </pc:picChg>
        <pc:picChg chg="add mod">
          <ac:chgData name="Lee Guthrie" userId="1cb701bb-47c8-4e70-a967-200e600f3e71" providerId="ADAL" clId="{2E3988C0-49EB-4F2D-94F8-5ACA8DBCC780}" dt="2026-03-26T10:58:42.740" v="12" actId="1076"/>
          <ac:picMkLst>
            <pc:docMk/>
            <pc:sldMk cId="2200763980" sldId="869"/>
            <ac:picMk id="6" creationId="{4838B536-B86F-68CF-5592-BDBF66E38DCA}"/>
          </ac:picMkLst>
        </pc:picChg>
      </pc:sldChg>
      <pc:sldChg chg="addSp delSp modSp mod">
        <pc:chgData name="Lee Guthrie" userId="1cb701bb-47c8-4e70-a967-200e600f3e71" providerId="ADAL" clId="{2E3988C0-49EB-4F2D-94F8-5ACA8DBCC780}" dt="2026-03-26T12:00:50.704" v="18" actId="167"/>
        <pc:sldMkLst>
          <pc:docMk/>
          <pc:sldMk cId="3479003205" sldId="871"/>
        </pc:sldMkLst>
        <pc:picChg chg="del">
          <ac:chgData name="Lee Guthrie" userId="1cb701bb-47c8-4e70-a967-200e600f3e71" providerId="ADAL" clId="{2E3988C0-49EB-4F2D-94F8-5ACA8DBCC780}" dt="2026-03-26T12:00:40.100" v="13" actId="478"/>
          <ac:picMkLst>
            <pc:docMk/>
            <pc:sldMk cId="3479003205" sldId="871"/>
            <ac:picMk id="2" creationId="{F2F9EF4A-C6E5-FF0F-1D56-D58F03420274}"/>
          </ac:picMkLst>
        </pc:picChg>
        <pc:picChg chg="add mod ord">
          <ac:chgData name="Lee Guthrie" userId="1cb701bb-47c8-4e70-a967-200e600f3e71" providerId="ADAL" clId="{2E3988C0-49EB-4F2D-94F8-5ACA8DBCC780}" dt="2026-03-26T12:00:50.704" v="18" actId="167"/>
          <ac:picMkLst>
            <pc:docMk/>
            <pc:sldMk cId="3479003205" sldId="871"/>
            <ac:picMk id="6" creationId="{E0BBF672-7FB5-BD66-0E35-E6CC5C77326F}"/>
          </ac:picMkLst>
        </pc:picChg>
      </pc:sldChg>
    </pc:docChg>
  </pc:docChgLst>
  <pc:docChgLst>
    <pc:chgData name="Bonita Searle-Barnes" userId="S::bonita.searle-barnes@eal.org.uk::e782127f-826a-4a83-a372-afedaa2e0d4f" providerId="AD" clId="Web-{C1AD28E3-DCE3-7D62-D7EA-83781D881CEB}"/>
    <pc:docChg chg="modSld">
      <pc:chgData name="Bonita Searle-Barnes" userId="S::bonita.searle-barnes@eal.org.uk::e782127f-826a-4a83-a372-afedaa2e0d4f" providerId="AD" clId="Web-{C1AD28E3-DCE3-7D62-D7EA-83781D881CEB}" dt="2026-03-09T13:26:20.554" v="1" actId="20577"/>
      <pc:docMkLst>
        <pc:docMk/>
      </pc:docMkLst>
      <pc:sldChg chg="modSp">
        <pc:chgData name="Bonita Searle-Barnes" userId="S::bonita.searle-barnes@eal.org.uk::e782127f-826a-4a83-a372-afedaa2e0d4f" providerId="AD" clId="Web-{C1AD28E3-DCE3-7D62-D7EA-83781D881CEB}" dt="2026-03-09T13:26:12.617" v="0" actId="20577"/>
        <pc:sldMkLst>
          <pc:docMk/>
          <pc:sldMk cId="1505718859" sldId="533"/>
        </pc:sldMkLst>
        <pc:spChg chg="mod">
          <ac:chgData name="Bonita Searle-Barnes" userId="S::bonita.searle-barnes@eal.org.uk::e782127f-826a-4a83-a372-afedaa2e0d4f" providerId="AD" clId="Web-{C1AD28E3-DCE3-7D62-D7EA-83781D881CEB}" dt="2026-03-09T13:26:12.617" v="0" actId="20577"/>
          <ac:spMkLst>
            <pc:docMk/>
            <pc:sldMk cId="1505718859" sldId="533"/>
            <ac:spMk id="2" creationId="{E80F37B8-0138-0DD3-F2FE-EBAF279079A1}"/>
          </ac:spMkLst>
        </pc:spChg>
      </pc:sldChg>
      <pc:sldChg chg="modSp">
        <pc:chgData name="Bonita Searle-Barnes" userId="S::bonita.searle-barnes@eal.org.uk::e782127f-826a-4a83-a372-afedaa2e0d4f" providerId="AD" clId="Web-{C1AD28E3-DCE3-7D62-D7EA-83781D881CEB}" dt="2026-03-09T13:26:20.554" v="1" actId="20577"/>
        <pc:sldMkLst>
          <pc:docMk/>
          <pc:sldMk cId="3653480748" sldId="854"/>
        </pc:sldMkLst>
        <pc:spChg chg="mod">
          <ac:chgData name="Bonita Searle-Barnes" userId="S::bonita.searle-barnes@eal.org.uk::e782127f-826a-4a83-a372-afedaa2e0d4f" providerId="AD" clId="Web-{C1AD28E3-DCE3-7D62-D7EA-83781D881CEB}" dt="2026-03-09T13:26:20.554" v="1" actId="20577"/>
          <ac:spMkLst>
            <pc:docMk/>
            <pc:sldMk cId="3653480748" sldId="854"/>
            <ac:spMk id="3" creationId="{7CF51323-2985-FC1A-4C1D-08BB1451E877}"/>
          </ac:spMkLst>
        </pc:spChg>
      </pc:sldChg>
    </pc:docChg>
  </pc:docChgLst>
  <pc:docChgLst>
    <pc:chgData name="Williams, Sian" userId="f643701a-3517-4348-bd1c-bbad90f72c55" providerId="ADAL" clId="{66DBB4B2-6617-4A67-9DB0-51A02D214305}"/>
    <pc:docChg chg="modSld modMainMaster">
      <pc:chgData name="Williams, Sian" userId="f643701a-3517-4348-bd1c-bbad90f72c55" providerId="ADAL" clId="{66DBB4B2-6617-4A67-9DB0-51A02D214305}" dt="2026-03-26T15:22:49.507" v="40"/>
      <pc:docMkLst>
        <pc:docMk/>
      </pc:docMkLst>
      <pc:sldChg chg="modSp mod">
        <pc:chgData name="Williams, Sian" userId="f643701a-3517-4348-bd1c-bbad90f72c55" providerId="ADAL" clId="{66DBB4B2-6617-4A67-9DB0-51A02D214305}" dt="2026-03-26T15:06:00.388" v="38" actId="20577"/>
        <pc:sldMkLst>
          <pc:docMk/>
          <pc:sldMk cId="4139293381" sldId="462"/>
        </pc:sldMkLst>
        <pc:spChg chg="mod">
          <ac:chgData name="Williams, Sian" userId="f643701a-3517-4348-bd1c-bbad90f72c55" providerId="ADAL" clId="{66DBB4B2-6617-4A67-9DB0-51A02D214305}" dt="2026-03-26T15:06:00.388" v="38" actId="20577"/>
          <ac:spMkLst>
            <pc:docMk/>
            <pc:sldMk cId="4139293381" sldId="462"/>
            <ac:spMk id="3" creationId="{C071156A-2242-124B-AF49-34A979232ED8}"/>
          </ac:spMkLst>
        </pc:spChg>
      </pc:sldChg>
      <pc:sldChg chg="addSp modSp mod">
        <pc:chgData name="Williams, Sian" userId="f643701a-3517-4348-bd1c-bbad90f72c55" providerId="ADAL" clId="{66DBB4B2-6617-4A67-9DB0-51A02D214305}" dt="2026-03-26T15:22:49.507" v="40"/>
        <pc:sldMkLst>
          <pc:docMk/>
          <pc:sldMk cId="2402489006" sldId="512"/>
        </pc:sldMkLst>
        <pc:spChg chg="mod">
          <ac:chgData name="Williams, Sian" userId="f643701a-3517-4348-bd1c-bbad90f72c55" providerId="ADAL" clId="{66DBB4B2-6617-4A67-9DB0-51A02D214305}" dt="2026-03-26T15:22:47.787" v="39" actId="1076"/>
          <ac:spMkLst>
            <pc:docMk/>
            <pc:sldMk cId="2402489006" sldId="512"/>
            <ac:spMk id="2" creationId="{F56A263D-E434-EDCC-27AC-438D9B696266}"/>
          </ac:spMkLst>
        </pc:spChg>
        <pc:spChg chg="add mod">
          <ac:chgData name="Williams, Sian" userId="f643701a-3517-4348-bd1c-bbad90f72c55" providerId="ADAL" clId="{66DBB4B2-6617-4A67-9DB0-51A02D214305}" dt="2026-03-26T15:22:49.507" v="40"/>
          <ac:spMkLst>
            <pc:docMk/>
            <pc:sldMk cId="2402489006" sldId="512"/>
            <ac:spMk id="4" creationId="{AC2A2F18-9E60-4FCE-9705-83AB44DFF75D}"/>
          </ac:spMkLst>
        </pc:spChg>
      </pc:sldChg>
      <pc:sldMasterChg chg="addSp modSp mod">
        <pc:chgData name="Williams, Sian" userId="f643701a-3517-4348-bd1c-bbad90f72c55" providerId="ADAL" clId="{66DBB4B2-6617-4A67-9DB0-51A02D214305}" dt="2026-03-26T15:05:43.554" v="20"/>
        <pc:sldMasterMkLst>
          <pc:docMk/>
          <pc:sldMasterMk cId="908369171" sldId="2147484117"/>
        </pc:sldMasterMkLst>
        <pc:spChg chg="mod">
          <ac:chgData name="Williams, Sian" userId="f643701a-3517-4348-bd1c-bbad90f72c55" providerId="ADAL" clId="{66DBB4B2-6617-4A67-9DB0-51A02D214305}" dt="2026-03-26T15:05:40.895" v="19" actId="1076"/>
          <ac:spMkLst>
            <pc:docMk/>
            <pc:sldMasterMk cId="908369171" sldId="2147484117"/>
            <ac:spMk id="2" creationId="{F11F9EB2-CBA3-538C-14CD-A9AF21E12E37}"/>
          </ac:spMkLst>
        </pc:spChg>
        <pc:picChg chg="add mod">
          <ac:chgData name="Williams, Sian" userId="f643701a-3517-4348-bd1c-bbad90f72c55" providerId="ADAL" clId="{66DBB4B2-6617-4A67-9DB0-51A02D214305}" dt="2026-03-26T15:05:43.554" v="20"/>
          <ac:picMkLst>
            <pc:docMk/>
            <pc:sldMasterMk cId="908369171" sldId="2147484117"/>
            <ac:picMk id="4" creationId="{306127FF-833F-FB5F-697D-074FA6AC9BA9}"/>
          </ac:picMkLst>
        </pc:picChg>
      </pc:sldMasterChg>
    </pc:docChg>
  </pc:docChgLst>
  <pc:docChgLst>
    <pc:chgData name="Bonita Searle-Barnes" userId="e782127f-826a-4a83-a372-afedaa2e0d4f" providerId="ADAL" clId="{FA3BD239-4B9A-4CBA-8CF5-F7BFBEA885D5}"/>
    <pc:docChg chg="undo redo custSel addSld delSld modSld sldOrd modMainMaster">
      <pc:chgData name="Bonita Searle-Barnes" userId="e782127f-826a-4a83-a372-afedaa2e0d4f" providerId="ADAL" clId="{FA3BD239-4B9A-4CBA-8CF5-F7BFBEA885D5}" dt="2026-03-13T15:54:05.244" v="857" actId="20577"/>
      <pc:docMkLst>
        <pc:docMk/>
      </pc:docMkLst>
      <pc:sldChg chg="addSp delSp modSp mod modNotesTx">
        <pc:chgData name="Bonita Searle-Barnes" userId="e782127f-826a-4a83-a372-afedaa2e0d4f" providerId="ADAL" clId="{FA3BD239-4B9A-4CBA-8CF5-F7BFBEA885D5}" dt="2026-03-09T12:07:43.445" v="637"/>
        <pc:sldMkLst>
          <pc:docMk/>
          <pc:sldMk cId="2303274086" sldId="288"/>
        </pc:sldMkLst>
        <pc:spChg chg="add mod">
          <ac:chgData name="Bonita Searle-Barnes" userId="e782127f-826a-4a83-a372-afedaa2e0d4f" providerId="ADAL" clId="{FA3BD239-4B9A-4CBA-8CF5-F7BFBEA885D5}" dt="2026-03-09T11:06:10.854" v="159"/>
          <ac:spMkLst>
            <pc:docMk/>
            <pc:sldMk cId="2303274086" sldId="288"/>
            <ac:spMk id="7" creationId="{991E75B0-4842-7F3F-C7B3-18D0BBDAEF59}"/>
          </ac:spMkLst>
        </pc:spChg>
        <pc:spChg chg="add mod">
          <ac:chgData name="Bonita Searle-Barnes" userId="e782127f-826a-4a83-a372-afedaa2e0d4f" providerId="ADAL" clId="{FA3BD239-4B9A-4CBA-8CF5-F7BFBEA885D5}" dt="2026-03-09T11:17:59.416" v="260" actId="948"/>
          <ac:spMkLst>
            <pc:docMk/>
            <pc:sldMk cId="2303274086" sldId="288"/>
            <ac:spMk id="11" creationId="{B1D165AF-4D44-DDDA-C427-2F027D8FCC31}"/>
          </ac:spMkLst>
        </pc:spChg>
        <pc:picChg chg="add mod">
          <ac:chgData name="Bonita Searle-Barnes" userId="e782127f-826a-4a83-a372-afedaa2e0d4f" providerId="ADAL" clId="{FA3BD239-4B9A-4CBA-8CF5-F7BFBEA885D5}" dt="2026-03-09T11:07:32.156" v="167"/>
          <ac:picMkLst>
            <pc:docMk/>
            <pc:sldMk cId="2303274086" sldId="288"/>
            <ac:picMk id="12" creationId="{6F9A28EA-AE25-E06C-B3ED-2B1853C58E5C}"/>
          </ac:picMkLst>
        </pc:picChg>
      </pc:sldChg>
      <pc:sldChg chg="modSp mod">
        <pc:chgData name="Bonita Searle-Barnes" userId="e782127f-826a-4a83-a372-afedaa2e0d4f" providerId="ADAL" clId="{FA3BD239-4B9A-4CBA-8CF5-F7BFBEA885D5}" dt="2026-03-09T10:54:44.037" v="45" actId="20577"/>
        <pc:sldMkLst>
          <pc:docMk/>
          <pc:sldMk cId="4139293381" sldId="462"/>
        </pc:sldMkLst>
        <pc:spChg chg="mod">
          <ac:chgData name="Bonita Searle-Barnes" userId="e782127f-826a-4a83-a372-afedaa2e0d4f" providerId="ADAL" clId="{FA3BD239-4B9A-4CBA-8CF5-F7BFBEA885D5}" dt="2026-03-09T10:54:44.037" v="45" actId="20577"/>
          <ac:spMkLst>
            <pc:docMk/>
            <pc:sldMk cId="4139293381" sldId="462"/>
            <ac:spMk id="3" creationId="{C071156A-2242-124B-AF49-34A979232ED8}"/>
          </ac:spMkLst>
        </pc:spChg>
      </pc:sldChg>
      <pc:sldChg chg="addSp delSp modSp mod">
        <pc:chgData name="Bonita Searle-Barnes" userId="e782127f-826a-4a83-a372-afedaa2e0d4f" providerId="ADAL" clId="{FA3BD239-4B9A-4CBA-8CF5-F7BFBEA885D5}" dt="2026-03-13T15:10:11.950" v="817" actId="948"/>
        <pc:sldMkLst>
          <pc:docMk/>
          <pc:sldMk cId="963223318" sldId="496"/>
        </pc:sldMkLst>
        <pc:spChg chg="mod">
          <ac:chgData name="Bonita Searle-Barnes" userId="e782127f-826a-4a83-a372-afedaa2e0d4f" providerId="ADAL" clId="{FA3BD239-4B9A-4CBA-8CF5-F7BFBEA885D5}" dt="2026-03-13T15:08:37.097" v="779" actId="20577"/>
          <ac:spMkLst>
            <pc:docMk/>
            <pc:sldMk cId="963223318" sldId="496"/>
            <ac:spMk id="3" creationId="{E8DAE341-9378-B5FD-34F6-35CFAD2E4CF4}"/>
          </ac:spMkLst>
        </pc:spChg>
        <pc:spChg chg="add mod">
          <ac:chgData name="Bonita Searle-Barnes" userId="e782127f-826a-4a83-a372-afedaa2e0d4f" providerId="ADAL" clId="{FA3BD239-4B9A-4CBA-8CF5-F7BFBEA885D5}" dt="2026-03-13T15:10:11.950" v="817" actId="948"/>
          <ac:spMkLst>
            <pc:docMk/>
            <pc:sldMk cId="963223318" sldId="496"/>
            <ac:spMk id="4" creationId="{46F93F3A-D910-E29B-7972-D83C50C86B17}"/>
          </ac:spMkLst>
        </pc:spChg>
        <pc:spChg chg="mod">
          <ac:chgData name="Bonita Searle-Barnes" userId="e782127f-826a-4a83-a372-afedaa2e0d4f" providerId="ADAL" clId="{FA3BD239-4B9A-4CBA-8CF5-F7BFBEA885D5}" dt="2026-03-09T10:57:30.889" v="82" actId="6549"/>
          <ac:spMkLst>
            <pc:docMk/>
            <pc:sldMk cId="963223318" sldId="496"/>
            <ac:spMk id="6" creationId="{59A47D58-0AED-D289-8943-AAA941241C8E}"/>
          </ac:spMkLst>
        </pc:spChg>
      </pc:sldChg>
      <pc:sldChg chg="modSp mod modNotesTx">
        <pc:chgData name="Bonita Searle-Barnes" userId="e782127f-826a-4a83-a372-afedaa2e0d4f" providerId="ADAL" clId="{FA3BD239-4B9A-4CBA-8CF5-F7BFBEA885D5}" dt="2026-03-13T15:54:05.244" v="857" actId="20577"/>
        <pc:sldMkLst>
          <pc:docMk/>
          <pc:sldMk cId="1505718859" sldId="533"/>
        </pc:sldMkLst>
        <pc:spChg chg="mod">
          <ac:chgData name="Bonita Searle-Barnes" userId="e782127f-826a-4a83-a372-afedaa2e0d4f" providerId="ADAL" clId="{FA3BD239-4B9A-4CBA-8CF5-F7BFBEA885D5}" dt="2026-03-09T11:17:40.863" v="259" actId="948"/>
          <ac:spMkLst>
            <pc:docMk/>
            <pc:sldMk cId="1505718859" sldId="533"/>
            <ac:spMk id="2" creationId="{E80F37B8-0138-0DD3-F2FE-EBAF279079A1}"/>
          </ac:spMkLst>
        </pc:spChg>
      </pc:sldChg>
      <pc:sldChg chg="addSp delSp modSp mod modNotesTx">
        <pc:chgData name="Bonita Searle-Barnes" userId="e782127f-826a-4a83-a372-afedaa2e0d4f" providerId="ADAL" clId="{FA3BD239-4B9A-4CBA-8CF5-F7BFBEA885D5}" dt="2026-03-09T12:07:24.389" v="636" actId="20577"/>
        <pc:sldMkLst>
          <pc:docMk/>
          <pc:sldMk cId="625754985" sldId="829"/>
        </pc:sldMkLst>
        <pc:spChg chg="mod">
          <ac:chgData name="Bonita Searle-Barnes" userId="e782127f-826a-4a83-a372-afedaa2e0d4f" providerId="ADAL" clId="{FA3BD239-4B9A-4CBA-8CF5-F7BFBEA885D5}" dt="2026-03-09T11:04:24.381" v="143"/>
          <ac:spMkLst>
            <pc:docMk/>
            <pc:sldMk cId="625754985" sldId="829"/>
            <ac:spMk id="3" creationId="{E8DAE341-9378-B5FD-34F6-35CFAD2E4CF4}"/>
          </ac:spMkLst>
        </pc:spChg>
        <pc:spChg chg="mod">
          <ac:chgData name="Bonita Searle-Barnes" userId="e782127f-826a-4a83-a372-afedaa2e0d4f" providerId="ADAL" clId="{FA3BD239-4B9A-4CBA-8CF5-F7BFBEA885D5}" dt="2026-03-09T11:04:39.569" v="144"/>
          <ac:spMkLst>
            <pc:docMk/>
            <pc:sldMk cId="625754985" sldId="829"/>
            <ac:spMk id="6" creationId="{2E205D8B-0098-6033-65D6-2A5EEB12D958}"/>
          </ac:spMkLst>
        </pc:spChg>
        <pc:picChg chg="add mod">
          <ac:chgData name="Bonita Searle-Barnes" userId="e782127f-826a-4a83-a372-afedaa2e0d4f" providerId="ADAL" clId="{FA3BD239-4B9A-4CBA-8CF5-F7BFBEA885D5}" dt="2026-03-09T11:05:22.540" v="150" actId="1076"/>
          <ac:picMkLst>
            <pc:docMk/>
            <pc:sldMk cId="625754985" sldId="829"/>
            <ac:picMk id="5" creationId="{5DDD548F-14A7-F051-267A-55ECD90C4176}"/>
          </ac:picMkLst>
        </pc:picChg>
      </pc:sldChg>
      <pc:sldChg chg="modSp mod">
        <pc:chgData name="Bonita Searle-Barnes" userId="e782127f-826a-4a83-a372-afedaa2e0d4f" providerId="ADAL" clId="{FA3BD239-4B9A-4CBA-8CF5-F7BFBEA885D5}" dt="2026-03-09T12:06:17.930" v="620"/>
        <pc:sldMkLst>
          <pc:docMk/>
          <pc:sldMk cId="3653480748" sldId="854"/>
        </pc:sldMkLst>
        <pc:spChg chg="mod">
          <ac:chgData name="Bonita Searle-Barnes" userId="e782127f-826a-4a83-a372-afedaa2e0d4f" providerId="ADAL" clId="{FA3BD239-4B9A-4CBA-8CF5-F7BFBEA885D5}" dt="2026-03-09T12:06:17.930" v="620"/>
          <ac:spMkLst>
            <pc:docMk/>
            <pc:sldMk cId="3653480748" sldId="854"/>
            <ac:spMk id="3" creationId="{7CF51323-2985-FC1A-4C1D-08BB1451E877}"/>
          </ac:spMkLst>
        </pc:spChg>
      </pc:sldChg>
      <pc:sldChg chg="modSp mod modNotesTx">
        <pc:chgData name="Bonita Searle-Barnes" userId="e782127f-826a-4a83-a372-afedaa2e0d4f" providerId="ADAL" clId="{FA3BD239-4B9A-4CBA-8CF5-F7BFBEA885D5}" dt="2026-03-11T10:58:43.977" v="762" actId="20577"/>
        <pc:sldMkLst>
          <pc:docMk/>
          <pc:sldMk cId="3974343947" sldId="855"/>
        </pc:sldMkLst>
        <pc:spChg chg="mod">
          <ac:chgData name="Bonita Searle-Barnes" userId="e782127f-826a-4a83-a372-afedaa2e0d4f" providerId="ADAL" clId="{FA3BD239-4B9A-4CBA-8CF5-F7BFBEA885D5}" dt="2026-03-11T10:57:33.095" v="695" actId="20577"/>
          <ac:spMkLst>
            <pc:docMk/>
            <pc:sldMk cId="3974343947" sldId="855"/>
            <ac:spMk id="3" creationId="{659DD79E-6EFB-FDE0-A55B-02ED0BF407A0}"/>
          </ac:spMkLst>
        </pc:spChg>
        <pc:spChg chg="mod">
          <ac:chgData name="Bonita Searle-Barnes" userId="e782127f-826a-4a83-a372-afedaa2e0d4f" providerId="ADAL" clId="{FA3BD239-4B9A-4CBA-8CF5-F7BFBEA885D5}" dt="2026-03-11T10:58:07.038" v="701" actId="20577"/>
          <ac:spMkLst>
            <pc:docMk/>
            <pc:sldMk cId="3974343947" sldId="855"/>
            <ac:spMk id="4" creationId="{62397FE2-AC02-6A93-C7CD-3E05BD29F6E3}"/>
          </ac:spMkLst>
        </pc:spChg>
      </pc:sldChg>
      <pc:sldChg chg="addSp delSp modSp mod">
        <pc:chgData name="Bonita Searle-Barnes" userId="e782127f-826a-4a83-a372-afedaa2e0d4f" providerId="ADAL" clId="{FA3BD239-4B9A-4CBA-8CF5-F7BFBEA885D5}" dt="2026-03-09T11:16:15.437" v="253" actId="1076"/>
        <pc:sldMkLst>
          <pc:docMk/>
          <pc:sldMk cId="1761830109" sldId="857"/>
        </pc:sldMkLst>
        <pc:spChg chg="add mod">
          <ac:chgData name="Bonita Searle-Barnes" userId="e782127f-826a-4a83-a372-afedaa2e0d4f" providerId="ADAL" clId="{FA3BD239-4B9A-4CBA-8CF5-F7BFBEA885D5}" dt="2026-03-09T11:15:46.597" v="252" actId="179"/>
          <ac:spMkLst>
            <pc:docMk/>
            <pc:sldMk cId="1761830109" sldId="857"/>
            <ac:spMk id="4" creationId="{50B52D22-0189-4B72-FF94-29EEDE5BD21A}"/>
          </ac:spMkLst>
        </pc:spChg>
        <pc:spChg chg="add mod">
          <ac:chgData name="Bonita Searle-Barnes" userId="e782127f-826a-4a83-a372-afedaa2e0d4f" providerId="ADAL" clId="{FA3BD239-4B9A-4CBA-8CF5-F7BFBEA885D5}" dt="2026-03-09T11:12:53.223" v="220" actId="1076"/>
          <ac:spMkLst>
            <pc:docMk/>
            <pc:sldMk cId="1761830109" sldId="857"/>
            <ac:spMk id="5" creationId="{1BE2DC1C-BE4B-B82B-F736-610DEBCE501A}"/>
          </ac:spMkLst>
        </pc:spChg>
        <pc:spChg chg="add mod">
          <ac:chgData name="Bonita Searle-Barnes" userId="e782127f-826a-4a83-a372-afedaa2e0d4f" providerId="ADAL" clId="{FA3BD239-4B9A-4CBA-8CF5-F7BFBEA885D5}" dt="2026-03-09T11:16:15.437" v="253" actId="1076"/>
          <ac:spMkLst>
            <pc:docMk/>
            <pc:sldMk cId="1761830109" sldId="857"/>
            <ac:spMk id="8" creationId="{2AE9A565-7D17-1BE8-0DAD-EF41CB63B440}"/>
          </ac:spMkLst>
        </pc:spChg>
        <pc:spChg chg="add mod">
          <ac:chgData name="Bonita Searle-Barnes" userId="e782127f-826a-4a83-a372-afedaa2e0d4f" providerId="ADAL" clId="{FA3BD239-4B9A-4CBA-8CF5-F7BFBEA885D5}" dt="2026-03-09T11:15:19.444" v="251" actId="1076"/>
          <ac:spMkLst>
            <pc:docMk/>
            <pc:sldMk cId="1761830109" sldId="857"/>
            <ac:spMk id="10" creationId="{28C74526-B6BD-B097-0F6D-1C3CA6A3C288}"/>
          </ac:spMkLst>
        </pc:spChg>
        <pc:picChg chg="add mod">
          <ac:chgData name="Bonita Searle-Barnes" userId="e782127f-826a-4a83-a372-afedaa2e0d4f" providerId="ADAL" clId="{FA3BD239-4B9A-4CBA-8CF5-F7BFBEA885D5}" dt="2026-03-09T11:14:26.484" v="238" actId="1076"/>
          <ac:picMkLst>
            <pc:docMk/>
            <pc:sldMk cId="1761830109" sldId="857"/>
            <ac:picMk id="2" creationId="{7CA4EC7B-9DAF-297A-1542-7495F784069F}"/>
          </ac:picMkLst>
        </pc:picChg>
      </pc:sldChg>
      <pc:sldChg chg="addSp modSp mod">
        <pc:chgData name="Bonita Searle-Barnes" userId="e782127f-826a-4a83-a372-afedaa2e0d4f" providerId="ADAL" clId="{FA3BD239-4B9A-4CBA-8CF5-F7BFBEA885D5}" dt="2026-03-11T10:50:50.469" v="662" actId="20577"/>
        <pc:sldMkLst>
          <pc:docMk/>
          <pc:sldMk cId="3644149756" sldId="858"/>
        </pc:sldMkLst>
        <pc:spChg chg="mod">
          <ac:chgData name="Bonita Searle-Barnes" userId="e782127f-826a-4a83-a372-afedaa2e0d4f" providerId="ADAL" clId="{FA3BD239-4B9A-4CBA-8CF5-F7BFBEA885D5}" dt="2026-03-09T11:19:20.510" v="265"/>
          <ac:spMkLst>
            <pc:docMk/>
            <pc:sldMk cId="3644149756" sldId="858"/>
            <ac:spMk id="3" creationId="{E2D99309-59BD-B500-4773-D6D609E3958F}"/>
          </ac:spMkLst>
        </pc:spChg>
        <pc:spChg chg="mod">
          <ac:chgData name="Bonita Searle-Barnes" userId="e782127f-826a-4a83-a372-afedaa2e0d4f" providerId="ADAL" clId="{FA3BD239-4B9A-4CBA-8CF5-F7BFBEA885D5}" dt="2026-03-11T10:50:50.469" v="662" actId="20577"/>
          <ac:spMkLst>
            <pc:docMk/>
            <pc:sldMk cId="3644149756" sldId="858"/>
            <ac:spMk id="4" creationId="{B76469E7-F682-F1A3-01BF-C443F57D608C}"/>
          </ac:spMkLst>
        </pc:spChg>
        <pc:picChg chg="add mod ord">
          <ac:chgData name="Bonita Searle-Barnes" userId="e782127f-826a-4a83-a372-afedaa2e0d4f" providerId="ADAL" clId="{FA3BD239-4B9A-4CBA-8CF5-F7BFBEA885D5}" dt="2026-03-09T11:20:12.418" v="273" actId="1076"/>
          <ac:picMkLst>
            <pc:docMk/>
            <pc:sldMk cId="3644149756" sldId="858"/>
            <ac:picMk id="2" creationId="{78B4DDDB-D8EC-5A5B-7CF6-4580D3709126}"/>
          </ac:picMkLst>
        </pc:picChg>
      </pc:sldChg>
      <pc:sldChg chg="modSp mod">
        <pc:chgData name="Bonita Searle-Barnes" userId="e782127f-826a-4a83-a372-afedaa2e0d4f" providerId="ADAL" clId="{FA3BD239-4B9A-4CBA-8CF5-F7BFBEA885D5}" dt="2026-03-09T11:21:08.500" v="276" actId="14100"/>
        <pc:sldMkLst>
          <pc:docMk/>
          <pc:sldMk cId="3561230443" sldId="859"/>
        </pc:sldMkLst>
        <pc:spChg chg="mod">
          <ac:chgData name="Bonita Searle-Barnes" userId="e782127f-826a-4a83-a372-afedaa2e0d4f" providerId="ADAL" clId="{FA3BD239-4B9A-4CBA-8CF5-F7BFBEA885D5}" dt="2026-03-09T11:20:36.528" v="274"/>
          <ac:spMkLst>
            <pc:docMk/>
            <pc:sldMk cId="3561230443" sldId="859"/>
            <ac:spMk id="3" creationId="{47AF424E-367A-DB95-6AC5-389EC05D7AAF}"/>
          </ac:spMkLst>
        </pc:spChg>
        <pc:spChg chg="mod">
          <ac:chgData name="Bonita Searle-Barnes" userId="e782127f-826a-4a83-a372-afedaa2e0d4f" providerId="ADAL" clId="{FA3BD239-4B9A-4CBA-8CF5-F7BFBEA885D5}" dt="2026-03-09T11:21:08.500" v="276" actId="14100"/>
          <ac:spMkLst>
            <pc:docMk/>
            <pc:sldMk cId="3561230443" sldId="859"/>
            <ac:spMk id="4" creationId="{A6494490-CA26-6A2D-885A-CFA0AB393912}"/>
          </ac:spMkLst>
        </pc:spChg>
      </pc:sldChg>
      <pc:sldChg chg="addSp modSp mod">
        <pc:chgData name="Bonita Searle-Barnes" userId="e782127f-826a-4a83-a372-afedaa2e0d4f" providerId="ADAL" clId="{FA3BD239-4B9A-4CBA-8CF5-F7BFBEA885D5}" dt="2026-03-09T11:24:51.587" v="331"/>
        <pc:sldMkLst>
          <pc:docMk/>
          <pc:sldMk cId="621518714" sldId="860"/>
        </pc:sldMkLst>
        <pc:spChg chg="mod">
          <ac:chgData name="Bonita Searle-Barnes" userId="e782127f-826a-4a83-a372-afedaa2e0d4f" providerId="ADAL" clId="{FA3BD239-4B9A-4CBA-8CF5-F7BFBEA885D5}" dt="2026-03-09T11:23:31.140" v="314" actId="20577"/>
          <ac:spMkLst>
            <pc:docMk/>
            <pc:sldMk cId="621518714" sldId="860"/>
            <ac:spMk id="3" creationId="{9F2334BB-4926-EBB0-E995-FB06F9D4E367}"/>
          </ac:spMkLst>
        </pc:spChg>
        <pc:spChg chg="mod">
          <ac:chgData name="Bonita Searle-Barnes" userId="e782127f-826a-4a83-a372-afedaa2e0d4f" providerId="ADAL" clId="{FA3BD239-4B9A-4CBA-8CF5-F7BFBEA885D5}" dt="2026-03-09T11:24:18.042" v="316" actId="14100"/>
          <ac:spMkLst>
            <pc:docMk/>
            <pc:sldMk cId="621518714" sldId="860"/>
            <ac:spMk id="4" creationId="{12DE4D1F-D7B6-39AB-7985-4D7EDD5FEC20}"/>
          </ac:spMkLst>
        </pc:spChg>
        <pc:picChg chg="add mod ord">
          <ac:chgData name="Bonita Searle-Barnes" userId="e782127f-826a-4a83-a372-afedaa2e0d4f" providerId="ADAL" clId="{FA3BD239-4B9A-4CBA-8CF5-F7BFBEA885D5}" dt="2026-03-09T11:24:51.587" v="331"/>
          <ac:picMkLst>
            <pc:docMk/>
            <pc:sldMk cId="621518714" sldId="860"/>
            <ac:picMk id="2" creationId="{6F0803B4-058E-4A45-2BC0-17F9BDAD62F8}"/>
          </ac:picMkLst>
        </pc:picChg>
      </pc:sldChg>
      <pc:sldChg chg="delSp modSp mod">
        <pc:chgData name="Bonita Searle-Barnes" userId="e782127f-826a-4a83-a372-afedaa2e0d4f" providerId="ADAL" clId="{FA3BD239-4B9A-4CBA-8CF5-F7BFBEA885D5}" dt="2026-03-09T11:25:36.881" v="334"/>
        <pc:sldMkLst>
          <pc:docMk/>
          <pc:sldMk cId="3895770068" sldId="861"/>
        </pc:sldMkLst>
        <pc:spChg chg="mod">
          <ac:chgData name="Bonita Searle-Barnes" userId="e782127f-826a-4a83-a372-afedaa2e0d4f" providerId="ADAL" clId="{FA3BD239-4B9A-4CBA-8CF5-F7BFBEA885D5}" dt="2026-03-09T11:25:19.649" v="332"/>
          <ac:spMkLst>
            <pc:docMk/>
            <pc:sldMk cId="3895770068" sldId="861"/>
            <ac:spMk id="3" creationId="{30B2ED4F-17A1-068D-CAEE-D4E06900C735}"/>
          </ac:spMkLst>
        </pc:spChg>
        <pc:spChg chg="mod">
          <ac:chgData name="Bonita Searle-Barnes" userId="e782127f-826a-4a83-a372-afedaa2e0d4f" providerId="ADAL" clId="{FA3BD239-4B9A-4CBA-8CF5-F7BFBEA885D5}" dt="2026-03-09T11:25:36.881" v="334"/>
          <ac:spMkLst>
            <pc:docMk/>
            <pc:sldMk cId="3895770068" sldId="861"/>
            <ac:spMk id="4" creationId="{2EA7AE09-2E82-A104-2903-701D186FB1B9}"/>
          </ac:spMkLst>
        </pc:spChg>
      </pc:sldChg>
      <pc:sldChg chg="addSp modSp mod">
        <pc:chgData name="Bonita Searle-Barnes" userId="e782127f-826a-4a83-a372-afedaa2e0d4f" providerId="ADAL" clId="{FA3BD239-4B9A-4CBA-8CF5-F7BFBEA885D5}" dt="2026-03-09T11:26:56.644" v="363" actId="5793"/>
        <pc:sldMkLst>
          <pc:docMk/>
          <pc:sldMk cId="789729382" sldId="862"/>
        </pc:sldMkLst>
        <pc:spChg chg="mod">
          <ac:chgData name="Bonita Searle-Barnes" userId="e782127f-826a-4a83-a372-afedaa2e0d4f" providerId="ADAL" clId="{FA3BD239-4B9A-4CBA-8CF5-F7BFBEA885D5}" dt="2026-03-09T11:26:14.276" v="348" actId="20577"/>
          <ac:spMkLst>
            <pc:docMk/>
            <pc:sldMk cId="789729382" sldId="862"/>
            <ac:spMk id="3" creationId="{9475E41E-02B4-172B-9C99-62ED6746FDE1}"/>
          </ac:spMkLst>
        </pc:spChg>
        <pc:spChg chg="mod">
          <ac:chgData name="Bonita Searle-Barnes" userId="e782127f-826a-4a83-a372-afedaa2e0d4f" providerId="ADAL" clId="{FA3BD239-4B9A-4CBA-8CF5-F7BFBEA885D5}" dt="2026-03-09T11:26:56.644" v="363" actId="5793"/>
          <ac:spMkLst>
            <pc:docMk/>
            <pc:sldMk cId="789729382" sldId="862"/>
            <ac:spMk id="4" creationId="{FDECF928-6BE5-DDE5-3F65-B7BF0E263883}"/>
          </ac:spMkLst>
        </pc:spChg>
        <pc:picChg chg="add mod">
          <ac:chgData name="Bonita Searle-Barnes" userId="e782127f-826a-4a83-a372-afedaa2e0d4f" providerId="ADAL" clId="{FA3BD239-4B9A-4CBA-8CF5-F7BFBEA885D5}" dt="2026-03-09T11:26:49.008" v="362"/>
          <ac:picMkLst>
            <pc:docMk/>
            <pc:sldMk cId="789729382" sldId="862"/>
            <ac:picMk id="2" creationId="{14FDAB5C-0B62-F805-2646-2D16D092CAC6}"/>
          </ac:picMkLst>
        </pc:picChg>
      </pc:sldChg>
      <pc:sldChg chg="modSp mod">
        <pc:chgData name="Bonita Searle-Barnes" userId="e782127f-826a-4a83-a372-afedaa2e0d4f" providerId="ADAL" clId="{FA3BD239-4B9A-4CBA-8CF5-F7BFBEA885D5}" dt="2026-03-11T10:51:39.107" v="666" actId="20577"/>
        <pc:sldMkLst>
          <pc:docMk/>
          <pc:sldMk cId="3688572265" sldId="864"/>
        </pc:sldMkLst>
        <pc:spChg chg="mod">
          <ac:chgData name="Bonita Searle-Barnes" userId="e782127f-826a-4a83-a372-afedaa2e0d4f" providerId="ADAL" clId="{FA3BD239-4B9A-4CBA-8CF5-F7BFBEA885D5}" dt="2026-03-11T10:51:39.107" v="666" actId="20577"/>
          <ac:spMkLst>
            <pc:docMk/>
            <pc:sldMk cId="3688572265" sldId="864"/>
            <ac:spMk id="3" creationId="{905CE083-293A-7342-3350-054C5A8B25B2}"/>
          </ac:spMkLst>
        </pc:spChg>
        <pc:spChg chg="mod">
          <ac:chgData name="Bonita Searle-Barnes" userId="e782127f-826a-4a83-a372-afedaa2e0d4f" providerId="ADAL" clId="{FA3BD239-4B9A-4CBA-8CF5-F7BFBEA885D5}" dt="2026-03-09T11:29:33.985" v="391" actId="179"/>
          <ac:spMkLst>
            <pc:docMk/>
            <pc:sldMk cId="3688572265" sldId="864"/>
            <ac:spMk id="4" creationId="{65CD2B47-EFC1-5244-3428-69F2429F16CB}"/>
          </ac:spMkLst>
        </pc:spChg>
      </pc:sldChg>
      <pc:sldChg chg="modSp mod">
        <pc:chgData name="Bonita Searle-Barnes" userId="e782127f-826a-4a83-a372-afedaa2e0d4f" providerId="ADAL" clId="{FA3BD239-4B9A-4CBA-8CF5-F7BFBEA885D5}" dt="2026-03-09T11:09:25.549" v="189" actId="20577"/>
        <pc:sldMkLst>
          <pc:docMk/>
          <pc:sldMk cId="912892434" sldId="866"/>
        </pc:sldMkLst>
        <pc:spChg chg="mod">
          <ac:chgData name="Bonita Searle-Barnes" userId="e782127f-826a-4a83-a372-afedaa2e0d4f" providerId="ADAL" clId="{FA3BD239-4B9A-4CBA-8CF5-F7BFBEA885D5}" dt="2026-03-09T11:08:33.444" v="174"/>
          <ac:spMkLst>
            <pc:docMk/>
            <pc:sldMk cId="912892434" sldId="866"/>
            <ac:spMk id="3" creationId="{D8B0F0D6-9D3A-68F3-A274-6E916DE05DB0}"/>
          </ac:spMkLst>
        </pc:spChg>
        <pc:spChg chg="mod">
          <ac:chgData name="Bonita Searle-Barnes" userId="e782127f-826a-4a83-a372-afedaa2e0d4f" providerId="ADAL" clId="{FA3BD239-4B9A-4CBA-8CF5-F7BFBEA885D5}" dt="2026-03-09T11:09:25.549" v="189" actId="20577"/>
          <ac:spMkLst>
            <pc:docMk/>
            <pc:sldMk cId="912892434" sldId="866"/>
            <ac:spMk id="6" creationId="{508A6058-7700-99ED-36AE-F2715D92342F}"/>
          </ac:spMkLst>
        </pc:spChg>
      </pc:sldChg>
      <pc:sldChg chg="addSp modSp mod modNotesTx">
        <pc:chgData name="Bonita Searle-Barnes" userId="e782127f-826a-4a83-a372-afedaa2e0d4f" providerId="ADAL" clId="{FA3BD239-4B9A-4CBA-8CF5-F7BFBEA885D5}" dt="2026-03-09T12:07:02.473" v="621"/>
        <pc:sldMkLst>
          <pc:docMk/>
          <pc:sldMk cId="2468715690" sldId="867"/>
        </pc:sldMkLst>
        <pc:spChg chg="mod">
          <ac:chgData name="Bonita Searle-Barnes" userId="e782127f-826a-4a83-a372-afedaa2e0d4f" providerId="ADAL" clId="{FA3BD239-4B9A-4CBA-8CF5-F7BFBEA885D5}" dt="2026-03-09T10:57:56.914" v="84"/>
          <ac:spMkLst>
            <pc:docMk/>
            <pc:sldMk cId="2468715690" sldId="867"/>
            <ac:spMk id="3" creationId="{302B886A-83F2-89B9-0663-728D3885C0D6}"/>
          </ac:spMkLst>
        </pc:spChg>
        <pc:spChg chg="add mod">
          <ac:chgData name="Bonita Searle-Barnes" userId="e782127f-826a-4a83-a372-afedaa2e0d4f" providerId="ADAL" clId="{FA3BD239-4B9A-4CBA-8CF5-F7BFBEA885D5}" dt="2026-03-09T11:03:59.811" v="142" actId="1076"/>
          <ac:spMkLst>
            <pc:docMk/>
            <pc:sldMk cId="2468715690" sldId="867"/>
            <ac:spMk id="4" creationId="{A5A5CCDE-5C2A-230F-A35D-7ECDD75A0A11}"/>
          </ac:spMkLst>
        </pc:spChg>
        <pc:spChg chg="add mod">
          <ac:chgData name="Bonita Searle-Barnes" userId="e782127f-826a-4a83-a372-afedaa2e0d4f" providerId="ADAL" clId="{FA3BD239-4B9A-4CBA-8CF5-F7BFBEA885D5}" dt="2026-03-09T11:03:52.002" v="141" actId="1076"/>
          <ac:spMkLst>
            <pc:docMk/>
            <pc:sldMk cId="2468715690" sldId="867"/>
            <ac:spMk id="5" creationId="{CDD8F382-B953-269A-CD4B-1451B6C624FD}"/>
          </ac:spMkLst>
        </pc:spChg>
        <pc:spChg chg="mod">
          <ac:chgData name="Bonita Searle-Barnes" userId="e782127f-826a-4a83-a372-afedaa2e0d4f" providerId="ADAL" clId="{FA3BD239-4B9A-4CBA-8CF5-F7BFBEA885D5}" dt="2026-03-09T10:58:34.763" v="86" actId="14100"/>
          <ac:spMkLst>
            <pc:docMk/>
            <pc:sldMk cId="2468715690" sldId="867"/>
            <ac:spMk id="6" creationId="{BE6F813F-F81F-25BF-0C6E-E5D007E9DCCD}"/>
          </ac:spMkLst>
        </pc:spChg>
        <pc:spChg chg="add mod">
          <ac:chgData name="Bonita Searle-Barnes" userId="e782127f-826a-4a83-a372-afedaa2e0d4f" providerId="ADAL" clId="{FA3BD239-4B9A-4CBA-8CF5-F7BFBEA885D5}" dt="2026-03-09T11:03:41.943" v="139" actId="1076"/>
          <ac:spMkLst>
            <pc:docMk/>
            <pc:sldMk cId="2468715690" sldId="867"/>
            <ac:spMk id="7" creationId="{45ABAD0B-D125-65E6-58B9-04B63C937107}"/>
          </ac:spMkLst>
        </pc:spChg>
        <pc:spChg chg="add mod">
          <ac:chgData name="Bonita Searle-Barnes" userId="e782127f-826a-4a83-a372-afedaa2e0d4f" providerId="ADAL" clId="{FA3BD239-4B9A-4CBA-8CF5-F7BFBEA885D5}" dt="2026-03-09T11:03:39.648" v="138" actId="1076"/>
          <ac:spMkLst>
            <pc:docMk/>
            <pc:sldMk cId="2468715690" sldId="867"/>
            <ac:spMk id="8" creationId="{4AB982CF-67B9-9292-1A35-9FECACE8EDC2}"/>
          </ac:spMkLst>
        </pc:spChg>
        <pc:picChg chg="add mod ord">
          <ac:chgData name="Bonita Searle-Barnes" userId="e782127f-826a-4a83-a372-afedaa2e0d4f" providerId="ADAL" clId="{FA3BD239-4B9A-4CBA-8CF5-F7BFBEA885D5}" dt="2026-03-09T10:59:53.052" v="93" actId="14100"/>
          <ac:picMkLst>
            <pc:docMk/>
            <pc:sldMk cId="2468715690" sldId="867"/>
            <ac:picMk id="2" creationId="{6F63CD3F-4674-91F9-2280-98E3685B3A13}"/>
          </ac:picMkLst>
        </pc:picChg>
      </pc:sldChg>
      <pc:sldChg chg="addSp modSp mod modNotesTx">
        <pc:chgData name="Bonita Searle-Barnes" userId="e782127f-826a-4a83-a372-afedaa2e0d4f" providerId="ADAL" clId="{FA3BD239-4B9A-4CBA-8CF5-F7BFBEA885D5}" dt="2026-03-11T10:51:28.596" v="664" actId="20577"/>
        <pc:sldMkLst>
          <pc:docMk/>
          <pc:sldMk cId="2317253678" sldId="868"/>
        </pc:sldMkLst>
        <pc:spChg chg="mod">
          <ac:chgData name="Bonita Searle-Barnes" userId="e782127f-826a-4a83-a372-afedaa2e0d4f" providerId="ADAL" clId="{FA3BD239-4B9A-4CBA-8CF5-F7BFBEA885D5}" dt="2026-03-09T11:27:15.792" v="364"/>
          <ac:spMkLst>
            <pc:docMk/>
            <pc:sldMk cId="2317253678" sldId="868"/>
            <ac:spMk id="3" creationId="{C4E65C07-2759-E20D-D5A0-14F49C6B219A}"/>
          </ac:spMkLst>
        </pc:spChg>
        <pc:spChg chg="mod">
          <ac:chgData name="Bonita Searle-Barnes" userId="e782127f-826a-4a83-a372-afedaa2e0d4f" providerId="ADAL" clId="{FA3BD239-4B9A-4CBA-8CF5-F7BFBEA885D5}" dt="2026-03-11T10:51:28.596" v="664" actId="20577"/>
          <ac:spMkLst>
            <pc:docMk/>
            <pc:sldMk cId="2317253678" sldId="868"/>
            <ac:spMk id="4" creationId="{075DFFA6-34DB-9AB6-8DA6-72B177BF4807}"/>
          </ac:spMkLst>
        </pc:spChg>
      </pc:sldChg>
      <pc:sldChg chg="addSp modSp add mod">
        <pc:chgData name="Bonita Searle-Barnes" userId="e782127f-826a-4a83-a372-afedaa2e0d4f" providerId="ADAL" clId="{FA3BD239-4B9A-4CBA-8CF5-F7BFBEA885D5}" dt="2026-03-11T10:51:52.977" v="668" actId="20577"/>
        <pc:sldMkLst>
          <pc:docMk/>
          <pc:sldMk cId="2200763980" sldId="869"/>
        </pc:sldMkLst>
        <pc:spChg chg="mod">
          <ac:chgData name="Bonita Searle-Barnes" userId="e782127f-826a-4a83-a372-afedaa2e0d4f" providerId="ADAL" clId="{FA3BD239-4B9A-4CBA-8CF5-F7BFBEA885D5}" dt="2026-03-11T10:51:52.977" v="668" actId="20577"/>
          <ac:spMkLst>
            <pc:docMk/>
            <pc:sldMk cId="2200763980" sldId="869"/>
            <ac:spMk id="3" creationId="{07AC0B4D-412C-194F-8625-3225AD53BD22}"/>
          </ac:spMkLst>
        </pc:spChg>
        <pc:spChg chg="mod">
          <ac:chgData name="Bonita Searle-Barnes" userId="e782127f-826a-4a83-a372-afedaa2e0d4f" providerId="ADAL" clId="{FA3BD239-4B9A-4CBA-8CF5-F7BFBEA885D5}" dt="2026-03-09T11:30:35.974" v="396" actId="948"/>
          <ac:spMkLst>
            <pc:docMk/>
            <pc:sldMk cId="2200763980" sldId="869"/>
            <ac:spMk id="4" creationId="{F86A9F43-1E63-C37A-C4D7-95337122F2D8}"/>
          </ac:spMkLst>
        </pc:spChg>
      </pc:sldChg>
      <pc:sldChg chg="modSp add mod ord">
        <pc:chgData name="Bonita Searle-Barnes" userId="e782127f-826a-4a83-a372-afedaa2e0d4f" providerId="ADAL" clId="{FA3BD239-4B9A-4CBA-8CF5-F7BFBEA885D5}" dt="2026-03-11T10:52:02.704" v="670" actId="20577"/>
        <pc:sldMkLst>
          <pc:docMk/>
          <pc:sldMk cId="1551774620" sldId="870"/>
        </pc:sldMkLst>
        <pc:spChg chg="mod">
          <ac:chgData name="Bonita Searle-Barnes" userId="e782127f-826a-4a83-a372-afedaa2e0d4f" providerId="ADAL" clId="{FA3BD239-4B9A-4CBA-8CF5-F7BFBEA885D5}" dt="2026-03-11T10:52:02.704" v="670" actId="20577"/>
          <ac:spMkLst>
            <pc:docMk/>
            <pc:sldMk cId="1551774620" sldId="870"/>
            <ac:spMk id="3" creationId="{C39B1576-C8C3-AC27-1672-40AFB6089E3A}"/>
          </ac:spMkLst>
        </pc:spChg>
        <pc:spChg chg="mod">
          <ac:chgData name="Bonita Searle-Barnes" userId="e782127f-826a-4a83-a372-afedaa2e0d4f" providerId="ADAL" clId="{FA3BD239-4B9A-4CBA-8CF5-F7BFBEA885D5}" dt="2026-03-09T11:32:54.977" v="435" actId="14100"/>
          <ac:spMkLst>
            <pc:docMk/>
            <pc:sldMk cId="1551774620" sldId="870"/>
            <ac:spMk id="4" creationId="{A9F1FF49-6953-F2B0-461E-ED070EB967CA}"/>
          </ac:spMkLst>
        </pc:spChg>
      </pc:sldChg>
      <pc:sldChg chg="addSp modSp add mod">
        <pc:chgData name="Bonita Searle-Barnes" userId="e782127f-826a-4a83-a372-afedaa2e0d4f" providerId="ADAL" clId="{FA3BD239-4B9A-4CBA-8CF5-F7BFBEA885D5}" dt="2026-03-11T10:52:15.750" v="673" actId="20577"/>
        <pc:sldMkLst>
          <pc:docMk/>
          <pc:sldMk cId="3479003205" sldId="871"/>
        </pc:sldMkLst>
        <pc:spChg chg="mod">
          <ac:chgData name="Bonita Searle-Barnes" userId="e782127f-826a-4a83-a372-afedaa2e0d4f" providerId="ADAL" clId="{FA3BD239-4B9A-4CBA-8CF5-F7BFBEA885D5}" dt="2026-03-11T10:52:12.566" v="672" actId="20577"/>
          <ac:spMkLst>
            <pc:docMk/>
            <pc:sldMk cId="3479003205" sldId="871"/>
            <ac:spMk id="3" creationId="{05CD1152-0884-ADEA-CA36-15620C656FB7}"/>
          </ac:spMkLst>
        </pc:spChg>
        <pc:spChg chg="mod">
          <ac:chgData name="Bonita Searle-Barnes" userId="e782127f-826a-4a83-a372-afedaa2e0d4f" providerId="ADAL" clId="{FA3BD239-4B9A-4CBA-8CF5-F7BFBEA885D5}" dt="2026-03-11T10:52:15.750" v="673" actId="20577"/>
          <ac:spMkLst>
            <pc:docMk/>
            <pc:sldMk cId="3479003205" sldId="871"/>
            <ac:spMk id="4" creationId="{E43BF215-A878-4CB9-E840-73E7BE691C94}"/>
          </ac:spMkLst>
        </pc:spChg>
      </pc:sldChg>
      <pc:sldChg chg="modSp add mod">
        <pc:chgData name="Bonita Searle-Barnes" userId="e782127f-826a-4a83-a372-afedaa2e0d4f" providerId="ADAL" clId="{FA3BD239-4B9A-4CBA-8CF5-F7BFBEA885D5}" dt="2026-03-11T10:52:23.219" v="675" actId="20577"/>
        <pc:sldMkLst>
          <pc:docMk/>
          <pc:sldMk cId="3004120947" sldId="872"/>
        </pc:sldMkLst>
        <pc:spChg chg="mod">
          <ac:chgData name="Bonita Searle-Barnes" userId="e782127f-826a-4a83-a372-afedaa2e0d4f" providerId="ADAL" clId="{FA3BD239-4B9A-4CBA-8CF5-F7BFBEA885D5}" dt="2026-03-11T10:52:23.219" v="675" actId="20577"/>
          <ac:spMkLst>
            <pc:docMk/>
            <pc:sldMk cId="3004120947" sldId="872"/>
            <ac:spMk id="3" creationId="{20CAD92A-D6D7-3D60-1ECF-1CF30E7560B6}"/>
          </ac:spMkLst>
        </pc:spChg>
        <pc:spChg chg="mod">
          <ac:chgData name="Bonita Searle-Barnes" userId="e782127f-826a-4a83-a372-afedaa2e0d4f" providerId="ADAL" clId="{FA3BD239-4B9A-4CBA-8CF5-F7BFBEA885D5}" dt="2026-03-09T11:52:28.876" v="487"/>
          <ac:spMkLst>
            <pc:docMk/>
            <pc:sldMk cId="3004120947" sldId="872"/>
            <ac:spMk id="4" creationId="{E2BA8367-039C-DFEB-9713-67FD404B3B61}"/>
          </ac:spMkLst>
        </pc:spChg>
      </pc:sldChg>
      <pc:sldChg chg="addSp modSp add mod">
        <pc:chgData name="Bonita Searle-Barnes" userId="e782127f-826a-4a83-a372-afedaa2e0d4f" providerId="ADAL" clId="{FA3BD239-4B9A-4CBA-8CF5-F7BFBEA885D5}" dt="2026-03-11T10:52:33.252" v="677" actId="20577"/>
        <pc:sldMkLst>
          <pc:docMk/>
          <pc:sldMk cId="21045144" sldId="873"/>
        </pc:sldMkLst>
        <pc:spChg chg="mod">
          <ac:chgData name="Bonita Searle-Barnes" userId="e782127f-826a-4a83-a372-afedaa2e0d4f" providerId="ADAL" clId="{FA3BD239-4B9A-4CBA-8CF5-F7BFBEA885D5}" dt="2026-03-11T10:52:33.252" v="677" actId="20577"/>
          <ac:spMkLst>
            <pc:docMk/>
            <pc:sldMk cId="21045144" sldId="873"/>
            <ac:spMk id="3" creationId="{743F1A8D-F3D1-F534-DE65-A765007EBAD4}"/>
          </ac:spMkLst>
        </pc:spChg>
        <pc:spChg chg="mod">
          <ac:chgData name="Bonita Searle-Barnes" userId="e782127f-826a-4a83-a372-afedaa2e0d4f" providerId="ADAL" clId="{FA3BD239-4B9A-4CBA-8CF5-F7BFBEA885D5}" dt="2026-03-09T11:54:48.892" v="527" actId="20577"/>
          <ac:spMkLst>
            <pc:docMk/>
            <pc:sldMk cId="21045144" sldId="873"/>
            <ac:spMk id="4" creationId="{85C4EC62-6449-B2FA-E988-A4548315F48B}"/>
          </ac:spMkLst>
        </pc:spChg>
        <pc:picChg chg="add mod ord">
          <ac:chgData name="Bonita Searle-Barnes" userId="e782127f-826a-4a83-a372-afedaa2e0d4f" providerId="ADAL" clId="{FA3BD239-4B9A-4CBA-8CF5-F7BFBEA885D5}" dt="2026-03-09T11:54:27.424" v="525" actId="14100"/>
          <ac:picMkLst>
            <pc:docMk/>
            <pc:sldMk cId="21045144" sldId="873"/>
            <ac:picMk id="2" creationId="{25AC9B6E-AB16-99CF-BCF9-6D0278AF6790}"/>
          </ac:picMkLst>
        </pc:picChg>
      </pc:sldChg>
      <pc:sldChg chg="addSp modSp add mod">
        <pc:chgData name="Bonita Searle-Barnes" userId="e782127f-826a-4a83-a372-afedaa2e0d4f" providerId="ADAL" clId="{FA3BD239-4B9A-4CBA-8CF5-F7BFBEA885D5}" dt="2026-03-09T11:56:24.036" v="537" actId="1076"/>
        <pc:sldMkLst>
          <pc:docMk/>
          <pc:sldMk cId="1813849903" sldId="874"/>
        </pc:sldMkLst>
        <pc:spChg chg="mod">
          <ac:chgData name="Bonita Searle-Barnes" userId="e782127f-826a-4a83-a372-afedaa2e0d4f" providerId="ADAL" clId="{FA3BD239-4B9A-4CBA-8CF5-F7BFBEA885D5}" dt="2026-03-09T11:55:19.473" v="529" actId="14100"/>
          <ac:spMkLst>
            <pc:docMk/>
            <pc:sldMk cId="1813849903" sldId="874"/>
            <ac:spMk id="3" creationId="{CB95E8D5-95FD-1EA6-7A83-8430080E6BA0}"/>
          </ac:spMkLst>
        </pc:spChg>
        <pc:spChg chg="mod">
          <ac:chgData name="Bonita Searle-Barnes" userId="e782127f-826a-4a83-a372-afedaa2e0d4f" providerId="ADAL" clId="{FA3BD239-4B9A-4CBA-8CF5-F7BFBEA885D5}" dt="2026-03-09T11:56:03.429" v="534" actId="14100"/>
          <ac:spMkLst>
            <pc:docMk/>
            <pc:sldMk cId="1813849903" sldId="874"/>
            <ac:spMk id="4" creationId="{B8FC5E25-020B-AA20-8530-9E6654204C9A}"/>
          </ac:spMkLst>
        </pc:spChg>
        <pc:picChg chg="add mod">
          <ac:chgData name="Bonita Searle-Barnes" userId="e782127f-826a-4a83-a372-afedaa2e0d4f" providerId="ADAL" clId="{FA3BD239-4B9A-4CBA-8CF5-F7BFBEA885D5}" dt="2026-03-09T11:56:24.036" v="537" actId="1076"/>
          <ac:picMkLst>
            <pc:docMk/>
            <pc:sldMk cId="1813849903" sldId="874"/>
            <ac:picMk id="2" creationId="{D8E7709F-3BD9-EF43-A058-5B0071A8FE30}"/>
          </ac:picMkLst>
        </pc:picChg>
      </pc:sldChg>
      <pc:sldChg chg="addSp modSp add mod">
        <pc:chgData name="Bonita Searle-Barnes" userId="e782127f-826a-4a83-a372-afedaa2e0d4f" providerId="ADAL" clId="{FA3BD239-4B9A-4CBA-8CF5-F7BFBEA885D5}" dt="2026-03-09T11:59:00.424" v="547" actId="1076"/>
        <pc:sldMkLst>
          <pc:docMk/>
          <pc:sldMk cId="4724515" sldId="875"/>
        </pc:sldMkLst>
        <pc:spChg chg="mod">
          <ac:chgData name="Bonita Searle-Barnes" userId="e782127f-826a-4a83-a372-afedaa2e0d4f" providerId="ADAL" clId="{FA3BD239-4B9A-4CBA-8CF5-F7BFBEA885D5}" dt="2026-03-09T11:57:47.262" v="538"/>
          <ac:spMkLst>
            <pc:docMk/>
            <pc:sldMk cId="4724515" sldId="875"/>
            <ac:spMk id="3" creationId="{0E35EE2C-D9C7-5AAA-E351-7E49B369AA30}"/>
          </ac:spMkLst>
        </pc:spChg>
        <pc:spChg chg="mod">
          <ac:chgData name="Bonita Searle-Barnes" userId="e782127f-826a-4a83-a372-afedaa2e0d4f" providerId="ADAL" clId="{FA3BD239-4B9A-4CBA-8CF5-F7BFBEA885D5}" dt="2026-03-09T11:58:11.923" v="540" actId="1076"/>
          <ac:spMkLst>
            <pc:docMk/>
            <pc:sldMk cId="4724515" sldId="875"/>
            <ac:spMk id="4" creationId="{2F80E444-E351-6BF1-5D10-682F72C60067}"/>
          </ac:spMkLst>
        </pc:spChg>
        <pc:picChg chg="add mod">
          <ac:chgData name="Bonita Searle-Barnes" userId="e782127f-826a-4a83-a372-afedaa2e0d4f" providerId="ADAL" clId="{FA3BD239-4B9A-4CBA-8CF5-F7BFBEA885D5}" dt="2026-03-09T11:58:30.658" v="543" actId="1076"/>
          <ac:picMkLst>
            <pc:docMk/>
            <pc:sldMk cId="4724515" sldId="875"/>
            <ac:picMk id="5" creationId="{0738D713-B804-4620-DE8E-B2CB7F80DAD2}"/>
          </ac:picMkLst>
        </pc:picChg>
        <pc:picChg chg="add mod">
          <ac:chgData name="Bonita Searle-Barnes" userId="e782127f-826a-4a83-a372-afedaa2e0d4f" providerId="ADAL" clId="{FA3BD239-4B9A-4CBA-8CF5-F7BFBEA885D5}" dt="2026-03-09T11:58:45.754" v="545" actId="1076"/>
          <ac:picMkLst>
            <pc:docMk/>
            <pc:sldMk cId="4724515" sldId="875"/>
            <ac:picMk id="6" creationId="{828C2B8A-7B09-8A37-69D4-BCEB8B0B7524}"/>
          </ac:picMkLst>
        </pc:picChg>
        <pc:picChg chg="add mod">
          <ac:chgData name="Bonita Searle-Barnes" userId="e782127f-826a-4a83-a372-afedaa2e0d4f" providerId="ADAL" clId="{FA3BD239-4B9A-4CBA-8CF5-F7BFBEA885D5}" dt="2026-03-09T11:59:00.424" v="547" actId="1076"/>
          <ac:picMkLst>
            <pc:docMk/>
            <pc:sldMk cId="4724515" sldId="875"/>
            <ac:picMk id="7" creationId="{5B66CD89-5471-5649-8942-2F899903E1D9}"/>
          </ac:picMkLst>
        </pc:picChg>
      </pc:sldChg>
      <pc:sldChg chg="modSp add mod ord">
        <pc:chgData name="Bonita Searle-Barnes" userId="e782127f-826a-4a83-a372-afedaa2e0d4f" providerId="ADAL" clId="{FA3BD239-4B9A-4CBA-8CF5-F7BFBEA885D5}" dt="2026-03-09T11:59:48.750" v="552"/>
        <pc:sldMkLst>
          <pc:docMk/>
          <pc:sldMk cId="1119952966" sldId="876"/>
        </pc:sldMkLst>
        <pc:spChg chg="mod">
          <ac:chgData name="Bonita Searle-Barnes" userId="e782127f-826a-4a83-a372-afedaa2e0d4f" providerId="ADAL" clId="{FA3BD239-4B9A-4CBA-8CF5-F7BFBEA885D5}" dt="2026-03-09T11:59:33.498" v="551"/>
          <ac:spMkLst>
            <pc:docMk/>
            <pc:sldMk cId="1119952966" sldId="876"/>
            <ac:spMk id="3" creationId="{66527463-045D-AD8F-7C88-A973C5168B5E}"/>
          </ac:spMkLst>
        </pc:spChg>
        <pc:spChg chg="mod">
          <ac:chgData name="Bonita Searle-Barnes" userId="e782127f-826a-4a83-a372-afedaa2e0d4f" providerId="ADAL" clId="{FA3BD239-4B9A-4CBA-8CF5-F7BFBEA885D5}" dt="2026-03-09T11:59:48.750" v="552"/>
          <ac:spMkLst>
            <pc:docMk/>
            <pc:sldMk cId="1119952966" sldId="876"/>
            <ac:spMk id="4" creationId="{2D3633B3-0570-7107-2152-D336E0E519E5}"/>
          </ac:spMkLst>
        </pc:spChg>
      </pc:sldChg>
      <pc:sldChg chg="modSp add mod modNotesTx">
        <pc:chgData name="Bonita Searle-Barnes" userId="e782127f-826a-4a83-a372-afedaa2e0d4f" providerId="ADAL" clId="{FA3BD239-4B9A-4CBA-8CF5-F7BFBEA885D5}" dt="2026-03-13T15:11:28.286" v="825" actId="20577"/>
        <pc:sldMkLst>
          <pc:docMk/>
          <pc:sldMk cId="2978435629" sldId="877"/>
        </pc:sldMkLst>
        <pc:spChg chg="mod">
          <ac:chgData name="Bonita Searle-Barnes" userId="e782127f-826a-4a83-a372-afedaa2e0d4f" providerId="ADAL" clId="{FA3BD239-4B9A-4CBA-8CF5-F7BFBEA885D5}" dt="2026-03-09T12:00:22.671" v="555"/>
          <ac:spMkLst>
            <pc:docMk/>
            <pc:sldMk cId="2978435629" sldId="877"/>
            <ac:spMk id="3" creationId="{07BA8BDF-C3C5-8E76-F70E-9AE87292E17E}"/>
          </ac:spMkLst>
        </pc:spChg>
        <pc:spChg chg="mod">
          <ac:chgData name="Bonita Searle-Barnes" userId="e782127f-826a-4a83-a372-afedaa2e0d4f" providerId="ADAL" clId="{FA3BD239-4B9A-4CBA-8CF5-F7BFBEA885D5}" dt="2026-03-13T15:11:28.286" v="825" actId="20577"/>
          <ac:spMkLst>
            <pc:docMk/>
            <pc:sldMk cId="2978435629" sldId="877"/>
            <ac:spMk id="4" creationId="{8E877C0A-E132-91CF-CCC6-7EE6FD07F716}"/>
          </ac:spMkLst>
        </pc:spChg>
      </pc:sldChg>
      <pc:sldChg chg="modSp add mod modNotesTx">
        <pc:chgData name="Bonita Searle-Barnes" userId="e782127f-826a-4a83-a372-afedaa2e0d4f" providerId="ADAL" clId="{FA3BD239-4B9A-4CBA-8CF5-F7BFBEA885D5}" dt="2026-03-13T15:11:43.938" v="833" actId="20577"/>
        <pc:sldMkLst>
          <pc:docMk/>
          <pc:sldMk cId="4050731666" sldId="878"/>
        </pc:sldMkLst>
        <pc:spChg chg="mod">
          <ac:chgData name="Bonita Searle-Barnes" userId="e782127f-826a-4a83-a372-afedaa2e0d4f" providerId="ADAL" clId="{FA3BD239-4B9A-4CBA-8CF5-F7BFBEA885D5}" dt="2026-03-09T12:01:29.483" v="558"/>
          <ac:spMkLst>
            <pc:docMk/>
            <pc:sldMk cId="4050731666" sldId="878"/>
            <ac:spMk id="3" creationId="{C9791ACF-0068-6FB5-B0CB-1C1D230E23A0}"/>
          </ac:spMkLst>
        </pc:spChg>
        <pc:spChg chg="mod">
          <ac:chgData name="Bonita Searle-Barnes" userId="e782127f-826a-4a83-a372-afedaa2e0d4f" providerId="ADAL" clId="{FA3BD239-4B9A-4CBA-8CF5-F7BFBEA885D5}" dt="2026-03-13T15:11:43.938" v="833" actId="20577"/>
          <ac:spMkLst>
            <pc:docMk/>
            <pc:sldMk cId="4050731666" sldId="878"/>
            <ac:spMk id="4" creationId="{E887E925-F1C8-3D1B-5C33-F543CE185E6B}"/>
          </ac:spMkLst>
        </pc:spChg>
      </pc:sldChg>
      <pc:sldChg chg="modSp add mod ord modNotesTx">
        <pc:chgData name="Bonita Searle-Barnes" userId="e782127f-826a-4a83-a372-afedaa2e0d4f" providerId="ADAL" clId="{FA3BD239-4B9A-4CBA-8CF5-F7BFBEA885D5}" dt="2026-03-11T10:56:06.019" v="681" actId="179"/>
        <pc:sldMkLst>
          <pc:docMk/>
          <pc:sldMk cId="517518578" sldId="879"/>
        </pc:sldMkLst>
        <pc:spChg chg="mod">
          <ac:chgData name="Bonita Searle-Barnes" userId="e782127f-826a-4a83-a372-afedaa2e0d4f" providerId="ADAL" clId="{FA3BD239-4B9A-4CBA-8CF5-F7BFBEA885D5}" dt="2026-03-09T12:04:24.908" v="588"/>
          <ac:spMkLst>
            <pc:docMk/>
            <pc:sldMk cId="517518578" sldId="879"/>
            <ac:spMk id="3" creationId="{DDF6A113-0100-3A09-217D-02BA55969545}"/>
          </ac:spMkLst>
        </pc:spChg>
        <pc:spChg chg="mod">
          <ac:chgData name="Bonita Searle-Barnes" userId="e782127f-826a-4a83-a372-afedaa2e0d4f" providerId="ADAL" clId="{FA3BD239-4B9A-4CBA-8CF5-F7BFBEA885D5}" dt="2026-03-11T10:56:06.019" v="681" actId="179"/>
          <ac:spMkLst>
            <pc:docMk/>
            <pc:sldMk cId="517518578" sldId="879"/>
            <ac:spMk id="4" creationId="{3C40F073-2116-D069-E0F6-FB7308AC667D}"/>
          </ac:spMkLst>
        </pc:spChg>
      </pc:sldChg>
      <pc:sldChg chg="add">
        <pc:chgData name="Bonita Searle-Barnes" userId="e782127f-826a-4a83-a372-afedaa2e0d4f" providerId="ADAL" clId="{FA3BD239-4B9A-4CBA-8CF5-F7BFBEA885D5}" dt="2026-03-11T10:57:21.926" v="682" actId="2890"/>
        <pc:sldMkLst>
          <pc:docMk/>
          <pc:sldMk cId="1555399054" sldId="880"/>
        </pc:sldMkLst>
      </pc:sldChg>
      <pc:sldMasterChg chg="modSp mod">
        <pc:chgData name="Bonita Searle-Barnes" userId="e782127f-826a-4a83-a372-afedaa2e0d4f" providerId="ADAL" clId="{FA3BD239-4B9A-4CBA-8CF5-F7BFBEA885D5}" dt="2026-03-09T10:56:47.062" v="81" actId="20577"/>
        <pc:sldMasterMkLst>
          <pc:docMk/>
          <pc:sldMasterMk cId="908369171" sldId="2147484117"/>
        </pc:sldMasterMkLst>
        <pc:spChg chg="mod">
          <ac:chgData name="Bonita Searle-Barnes" userId="e782127f-826a-4a83-a372-afedaa2e0d4f" providerId="ADAL" clId="{FA3BD239-4B9A-4CBA-8CF5-F7BFBEA885D5}" dt="2026-03-09T10:56:47.062" v="81" actId="20577"/>
          <ac:spMkLst>
            <pc:docMk/>
            <pc:sldMasterMk cId="908369171" sldId="2147484117"/>
            <ac:spMk id="2" creationId="{F11F9EB2-CBA3-538C-14CD-A9AF21E12E37}"/>
          </ac:spMkLst>
        </pc:spChg>
      </pc:sldMasterChg>
    </pc:docChg>
  </pc:docChgLst>
</pc:chgInfo>
</file>

<file path=ppt/handoutMasters/_rels/handoutMaster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C00C8EE-4A53-6146-B2C8-C08F2BD9F8D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5980DDE1-31D0-F642-B716-ED44ACA6088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5AADFC4-7390-4B45-8FC4-AA8A51FC95DD}" type="datetimeFigureOut">
              <a:rPr lang="en-GB" smtClean="0">
                <a:latin typeface="Poppins" pitchFamily="2" charset="77"/>
                <a:cs typeface="Poppins" pitchFamily="2" charset="77"/>
              </a:rPr>
              <a:t>26/03/2026</a:t>
            </a:fld>
            <a:endParaRPr lang="en-GB">
              <a:latin typeface="Poppins" pitchFamily="2" charset="77"/>
              <a:cs typeface="Poppins" pitchFamily="2" charset="77"/>
            </a:endParaRPr>
          </a:p>
        </p:txBody>
      </p:sp>
      <p:sp>
        <p:nvSpPr>
          <p:cNvPr id="4" name="Footer Placeholder 3">
            <a:extLst>
              <a:ext uri="{FF2B5EF4-FFF2-40B4-BE49-F238E27FC236}">
                <a16:creationId xmlns:a16="http://schemas.microsoft.com/office/drawing/2014/main" id="{F34FFC1E-7CDE-D14C-9B9F-C869127DFB3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7B87EEA6-9247-364A-AEB1-C45AEFA5171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038D7B8-B1CC-F644-87A6-7BEB13BBDD2F}" type="slidenum">
              <a:rPr lang="en-GB" smtClean="0">
                <a:latin typeface="Poppins" pitchFamily="2" charset="77"/>
                <a:cs typeface="Poppins" pitchFamily="2" charset="77"/>
              </a:rPr>
              <a:t>‹#›</a:t>
            </a:fld>
            <a:endParaRPr lang="en-GB">
              <a:latin typeface="Poppins" pitchFamily="2" charset="77"/>
              <a:cs typeface="Poppins" pitchFamily="2" charset="77"/>
            </a:endParaRPr>
          </a:p>
        </p:txBody>
      </p:sp>
      <p:pic>
        <p:nvPicPr>
          <p:cNvPr id="6" name="Graphic 5">
            <a:extLst>
              <a:ext uri="{FF2B5EF4-FFF2-40B4-BE49-F238E27FC236}">
                <a16:creationId xmlns:a16="http://schemas.microsoft.com/office/drawing/2014/main" id="{04EF3626-7CD6-124F-B901-C4E2AFBA720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9914" y="9285"/>
            <a:ext cx="1494971" cy="324994"/>
          </a:xfrm>
          <a:prstGeom prst="rect">
            <a:avLst/>
          </a:prstGeom>
        </p:spPr>
      </p:pic>
    </p:spTree>
    <p:extLst>
      <p:ext uri="{BB962C8B-B14F-4D97-AF65-F5344CB8AC3E}">
        <p14:creationId xmlns:p14="http://schemas.microsoft.com/office/powerpoint/2010/main" val="152386676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a:latin typeface="Poppins" pitchFamily="2" charset="77"/>
                <a:cs typeface="Poppins" pitchFamily="2" charset="77"/>
              </a:defRPr>
            </a:lvl1pPr>
          </a:lstStyle>
          <a:p>
            <a:fld id="{1ADB868C-099B-434E-8A2D-9C00C3E8136C}" type="datetimeFigureOut">
              <a:rPr lang="en-US" smtClean="0"/>
              <a:pPr/>
              <a:t>3/26/2026</a:t>
            </a:fld>
            <a:endParaRPr lang="en-US"/>
          </a:p>
        </p:txBody>
      </p:sp>
      <p:sp>
        <p:nvSpPr>
          <p:cNvPr id="4" name="Slide Image Placeholder 3"/>
          <p:cNvSpPr>
            <a:spLocks noGrp="1" noRot="1" noChangeAspect="1"/>
          </p:cNvSpPr>
          <p:nvPr>
            <p:ph type="sldImg" idx="2"/>
          </p:nvPr>
        </p:nvSpPr>
        <p:spPr>
          <a:xfrm>
            <a:off x="668338" y="1019175"/>
            <a:ext cx="55213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Poppins" pitchFamily="2" charset="77"/>
                <a:cs typeface="Poppins" pitchFamily="2" charset="77"/>
              </a:defRPr>
            </a:lvl1pPr>
          </a:lstStyle>
          <a:p>
            <a:fld id="{37FF5B3C-53B5-664F-A361-196110A59AE4}" type="slidenum">
              <a:rPr lang="en-US" smtClean="0"/>
              <a:pPr/>
              <a:t>‹#›</a:t>
            </a:fld>
            <a:endParaRPr lang="en-US"/>
          </a:p>
        </p:txBody>
      </p:sp>
      <p:pic>
        <p:nvPicPr>
          <p:cNvPr id="8" name="Graphic 7">
            <a:extLst>
              <a:ext uri="{FF2B5EF4-FFF2-40B4-BE49-F238E27FC236}">
                <a16:creationId xmlns:a16="http://schemas.microsoft.com/office/drawing/2014/main" id="{6D485A5E-4B24-3142-8E0E-110BA3C1EDA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9914" y="9285"/>
            <a:ext cx="1494971" cy="324994"/>
          </a:xfrm>
          <a:prstGeom prst="rect">
            <a:avLst/>
          </a:prstGeom>
        </p:spPr>
      </p:pic>
    </p:spTree>
    <p:extLst>
      <p:ext uri="{BB962C8B-B14F-4D97-AF65-F5344CB8AC3E}">
        <p14:creationId xmlns:p14="http://schemas.microsoft.com/office/powerpoint/2010/main" val="2093806953"/>
      </p:ext>
    </p:extLst>
  </p:cSld>
  <p:clrMap bg1="lt1" tx1="dk1" bg2="lt2" tx2="dk2" accent1="accent1" accent2="accent2" accent3="accent3" accent4="accent4" accent5="accent5" accent6="accent6" hlink="hlink" folHlink="folHlink"/>
  <p:notesStyle>
    <a:lvl1pPr marL="0" algn="l" defTabSz="1221090" rtl="0" eaLnBrk="1" latinLnBrk="0" hangingPunct="1">
      <a:defRPr sz="1602" kern="1200">
        <a:solidFill>
          <a:schemeClr val="tx1"/>
        </a:solidFill>
        <a:latin typeface="Arial" panose="020B0604020202020204" pitchFamily="34" charset="0"/>
        <a:ea typeface="+mn-ea"/>
        <a:cs typeface="Arial" panose="020B0604020202020204" pitchFamily="34" charset="0"/>
      </a:defRPr>
    </a:lvl1pPr>
    <a:lvl2pPr marL="610545" algn="l" defTabSz="1221090" rtl="0" eaLnBrk="1" latinLnBrk="0" hangingPunct="1">
      <a:defRPr sz="1602" kern="1200">
        <a:solidFill>
          <a:schemeClr val="tx1"/>
        </a:solidFill>
        <a:latin typeface="Arial" panose="020B0604020202020204" pitchFamily="34" charset="0"/>
        <a:ea typeface="+mn-ea"/>
        <a:cs typeface="Arial" panose="020B0604020202020204" pitchFamily="34" charset="0"/>
      </a:defRPr>
    </a:lvl2pPr>
    <a:lvl3pPr marL="1221090" algn="l" defTabSz="1221090" rtl="0" eaLnBrk="1" latinLnBrk="0" hangingPunct="1">
      <a:defRPr sz="1602" kern="1200">
        <a:solidFill>
          <a:schemeClr val="tx1"/>
        </a:solidFill>
        <a:latin typeface="Arial" panose="020B0604020202020204" pitchFamily="34" charset="0"/>
        <a:ea typeface="+mn-ea"/>
        <a:cs typeface="Arial" panose="020B0604020202020204" pitchFamily="34" charset="0"/>
      </a:defRPr>
    </a:lvl3pPr>
    <a:lvl4pPr marL="1831635" algn="l" defTabSz="1221090" rtl="0" eaLnBrk="1" latinLnBrk="0" hangingPunct="1">
      <a:defRPr sz="1602" kern="1200">
        <a:solidFill>
          <a:schemeClr val="tx1"/>
        </a:solidFill>
        <a:latin typeface="Arial" panose="020B0604020202020204" pitchFamily="34" charset="0"/>
        <a:ea typeface="+mn-ea"/>
        <a:cs typeface="Arial" panose="020B0604020202020204" pitchFamily="34" charset="0"/>
      </a:defRPr>
    </a:lvl4pPr>
    <a:lvl5pPr marL="2442180" algn="l" defTabSz="1221090" rtl="0" eaLnBrk="1" latinLnBrk="0" hangingPunct="1">
      <a:defRPr sz="1602" kern="1200">
        <a:solidFill>
          <a:schemeClr val="tx1"/>
        </a:solidFill>
        <a:latin typeface="Arial" panose="020B0604020202020204" pitchFamily="34" charset="0"/>
        <a:ea typeface="+mn-ea"/>
        <a:cs typeface="Arial" panose="020B0604020202020204" pitchFamily="34" charset="0"/>
      </a:defRPr>
    </a:lvl5pPr>
    <a:lvl6pPr marL="3052724" algn="l" defTabSz="1221090" rtl="0" eaLnBrk="1" latinLnBrk="0" hangingPunct="1">
      <a:defRPr sz="1602" kern="1200">
        <a:solidFill>
          <a:schemeClr val="tx1"/>
        </a:solidFill>
        <a:latin typeface="+mn-lt"/>
        <a:ea typeface="+mn-ea"/>
        <a:cs typeface="+mn-cs"/>
      </a:defRPr>
    </a:lvl6pPr>
    <a:lvl7pPr marL="3663269" algn="l" defTabSz="1221090" rtl="0" eaLnBrk="1" latinLnBrk="0" hangingPunct="1">
      <a:defRPr sz="1602" kern="1200">
        <a:solidFill>
          <a:schemeClr val="tx1"/>
        </a:solidFill>
        <a:latin typeface="+mn-lt"/>
        <a:ea typeface="+mn-ea"/>
        <a:cs typeface="+mn-cs"/>
      </a:defRPr>
    </a:lvl7pPr>
    <a:lvl8pPr marL="4273814" algn="l" defTabSz="1221090" rtl="0" eaLnBrk="1" latinLnBrk="0" hangingPunct="1">
      <a:defRPr sz="1602" kern="1200">
        <a:solidFill>
          <a:schemeClr val="tx1"/>
        </a:solidFill>
        <a:latin typeface="+mn-lt"/>
        <a:ea typeface="+mn-ea"/>
        <a:cs typeface="+mn-cs"/>
      </a:defRPr>
    </a:lvl8pPr>
    <a:lvl9pPr marL="4884359" algn="l" defTabSz="1221090" rtl="0" eaLnBrk="1" latinLnBrk="0" hangingPunct="1">
      <a:defRPr sz="1602"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fantasticfridges.com/"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68338" y="1019175"/>
            <a:ext cx="5521325" cy="3086100"/>
          </a:xfrm>
        </p:spPr>
        <p:txBody>
          <a:bodyPr/>
          <a:lstStyle/>
          <a:p>
            <a:endParaRPr lang="en-GB"/>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FF5B3C-53B5-664F-A361-196110A59AE4}" type="slidenum">
              <a:rPr lang="en-US" smtClean="0"/>
              <a:t>1</a:t>
            </a:fld>
            <a:endParaRPr lang="en-US"/>
          </a:p>
        </p:txBody>
      </p:sp>
    </p:spTree>
    <p:extLst>
      <p:ext uri="{BB962C8B-B14F-4D97-AF65-F5344CB8AC3E}">
        <p14:creationId xmlns:p14="http://schemas.microsoft.com/office/powerpoint/2010/main" val="17369371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BDD1AA-EDB9-70CB-FF06-46625C11D5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E85306-0F02-C07E-7319-214980D6942C}"/>
              </a:ext>
            </a:extLst>
          </p:cNvPr>
          <p:cNvSpPr>
            <a:spLocks noGrp="1" noRot="1" noChangeAspect="1"/>
          </p:cNvSpPr>
          <p:nvPr>
            <p:ph type="sldImg"/>
          </p:nvPr>
        </p:nvSpPr>
        <p:spPr>
          <a:xfrm>
            <a:off x="668338" y="1019175"/>
            <a:ext cx="5521325" cy="3086100"/>
          </a:xfrm>
        </p:spPr>
        <p:txBody>
          <a:bodyPr/>
          <a:lstStyle/>
          <a:p>
            <a:endParaRPr lang="en-GB"/>
          </a:p>
        </p:txBody>
      </p:sp>
      <p:sp>
        <p:nvSpPr>
          <p:cNvPr id="3" name="Notes Placeholder 2">
            <a:extLst>
              <a:ext uri="{FF2B5EF4-FFF2-40B4-BE49-F238E27FC236}">
                <a16:creationId xmlns:a16="http://schemas.microsoft.com/office/drawing/2014/main" id="{CE435E65-1426-B48D-462B-ABF1FEBE966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255F0C8-1191-0CCF-E9F8-A4717DCD9A60}"/>
              </a:ext>
            </a:extLst>
          </p:cNvPr>
          <p:cNvSpPr>
            <a:spLocks noGrp="1"/>
          </p:cNvSpPr>
          <p:nvPr>
            <p:ph type="sldNum" sz="quarter" idx="5"/>
          </p:nvPr>
        </p:nvSpPr>
        <p:spPr/>
        <p:txBody>
          <a:bodyPr/>
          <a:lstStyle/>
          <a:p>
            <a:fld id="{37FF5B3C-53B5-664F-A361-196110A59AE4}" type="slidenum">
              <a:rPr lang="en-US" smtClean="0"/>
              <a:t>10</a:t>
            </a:fld>
            <a:endParaRPr lang="en-US"/>
          </a:p>
        </p:txBody>
      </p:sp>
    </p:spTree>
    <p:extLst>
      <p:ext uri="{BB962C8B-B14F-4D97-AF65-F5344CB8AC3E}">
        <p14:creationId xmlns:p14="http://schemas.microsoft.com/office/powerpoint/2010/main" val="6084913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97FACD-ED8F-25E9-CDD2-691FBCAA17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4E0B1E-85A9-94C7-ACC4-2CEE676017B0}"/>
              </a:ext>
            </a:extLst>
          </p:cNvPr>
          <p:cNvSpPr>
            <a:spLocks noGrp="1" noRot="1" noChangeAspect="1"/>
          </p:cNvSpPr>
          <p:nvPr>
            <p:ph type="sldImg"/>
          </p:nvPr>
        </p:nvSpPr>
        <p:spPr>
          <a:xfrm>
            <a:off x="668338" y="1019175"/>
            <a:ext cx="5521325" cy="3086100"/>
          </a:xfrm>
        </p:spPr>
        <p:txBody>
          <a:bodyPr/>
          <a:lstStyle/>
          <a:p>
            <a:endParaRPr lang="en-GB"/>
          </a:p>
        </p:txBody>
      </p:sp>
      <p:sp>
        <p:nvSpPr>
          <p:cNvPr id="3" name="Notes Placeholder 2">
            <a:extLst>
              <a:ext uri="{FF2B5EF4-FFF2-40B4-BE49-F238E27FC236}">
                <a16:creationId xmlns:a16="http://schemas.microsoft.com/office/drawing/2014/main" id="{01F90547-F065-3ABD-7D5C-A96A914E9D6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7B21E04-CEC3-F603-7250-68092E930A2C}"/>
              </a:ext>
            </a:extLst>
          </p:cNvPr>
          <p:cNvSpPr>
            <a:spLocks noGrp="1"/>
          </p:cNvSpPr>
          <p:nvPr>
            <p:ph type="sldNum" sz="quarter" idx="5"/>
          </p:nvPr>
        </p:nvSpPr>
        <p:spPr/>
        <p:txBody>
          <a:bodyPr/>
          <a:lstStyle/>
          <a:p>
            <a:fld id="{37FF5B3C-53B5-664F-A361-196110A59AE4}" type="slidenum">
              <a:rPr lang="en-US" smtClean="0"/>
              <a:t>11</a:t>
            </a:fld>
            <a:endParaRPr lang="en-US"/>
          </a:p>
        </p:txBody>
      </p:sp>
    </p:spTree>
    <p:extLst>
      <p:ext uri="{BB962C8B-B14F-4D97-AF65-F5344CB8AC3E}">
        <p14:creationId xmlns:p14="http://schemas.microsoft.com/office/powerpoint/2010/main" val="34685843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22FDC5-1D53-0A90-AB75-1AEE0D523D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4D90B2-E43C-04D3-52E4-1AD85FAE8478}"/>
              </a:ext>
            </a:extLst>
          </p:cNvPr>
          <p:cNvSpPr>
            <a:spLocks noGrp="1" noRot="1" noChangeAspect="1"/>
          </p:cNvSpPr>
          <p:nvPr>
            <p:ph type="sldImg"/>
          </p:nvPr>
        </p:nvSpPr>
        <p:spPr>
          <a:xfrm>
            <a:off x="668338" y="1019175"/>
            <a:ext cx="5521325" cy="3086100"/>
          </a:xfrm>
        </p:spPr>
        <p:txBody>
          <a:bodyPr/>
          <a:lstStyle/>
          <a:p>
            <a:endParaRPr lang="en-GB"/>
          </a:p>
        </p:txBody>
      </p:sp>
      <p:sp>
        <p:nvSpPr>
          <p:cNvPr id="3" name="Notes Placeholder 2">
            <a:extLst>
              <a:ext uri="{FF2B5EF4-FFF2-40B4-BE49-F238E27FC236}">
                <a16:creationId xmlns:a16="http://schemas.microsoft.com/office/drawing/2014/main" id="{D36A6E94-6F5F-A84F-36FB-ED64CD351E3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A0D16E0-0D63-0C28-7C5F-A06B08FF0C18}"/>
              </a:ext>
            </a:extLst>
          </p:cNvPr>
          <p:cNvSpPr>
            <a:spLocks noGrp="1"/>
          </p:cNvSpPr>
          <p:nvPr>
            <p:ph type="sldNum" sz="quarter" idx="5"/>
          </p:nvPr>
        </p:nvSpPr>
        <p:spPr/>
        <p:txBody>
          <a:bodyPr/>
          <a:lstStyle/>
          <a:p>
            <a:fld id="{37FF5B3C-53B5-664F-A361-196110A59AE4}" type="slidenum">
              <a:rPr lang="en-US" smtClean="0"/>
              <a:t>12</a:t>
            </a:fld>
            <a:endParaRPr lang="en-US"/>
          </a:p>
        </p:txBody>
      </p:sp>
    </p:spTree>
    <p:extLst>
      <p:ext uri="{BB962C8B-B14F-4D97-AF65-F5344CB8AC3E}">
        <p14:creationId xmlns:p14="http://schemas.microsoft.com/office/powerpoint/2010/main" val="13336017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16292E-FD31-A606-B955-8D99AD9AB4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8668FF-9F37-E1BF-A131-17A1D3E560A6}"/>
              </a:ext>
            </a:extLst>
          </p:cNvPr>
          <p:cNvSpPr>
            <a:spLocks noGrp="1" noRot="1" noChangeAspect="1"/>
          </p:cNvSpPr>
          <p:nvPr>
            <p:ph type="sldImg"/>
          </p:nvPr>
        </p:nvSpPr>
        <p:spPr>
          <a:xfrm>
            <a:off x="668338" y="1019175"/>
            <a:ext cx="5521325" cy="3086100"/>
          </a:xfrm>
        </p:spPr>
        <p:txBody>
          <a:bodyPr/>
          <a:lstStyle/>
          <a:p>
            <a:endParaRPr lang="en-GB"/>
          </a:p>
        </p:txBody>
      </p:sp>
      <p:sp>
        <p:nvSpPr>
          <p:cNvPr id="3" name="Notes Placeholder 2">
            <a:extLst>
              <a:ext uri="{FF2B5EF4-FFF2-40B4-BE49-F238E27FC236}">
                <a16:creationId xmlns:a16="http://schemas.microsoft.com/office/drawing/2014/main" id="{A4189D3D-C07E-6F24-5AB2-737762E560F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CCAA793-0552-2B23-DDC2-E0B8A4B99CDF}"/>
              </a:ext>
            </a:extLst>
          </p:cNvPr>
          <p:cNvSpPr>
            <a:spLocks noGrp="1"/>
          </p:cNvSpPr>
          <p:nvPr>
            <p:ph type="sldNum" sz="quarter" idx="5"/>
          </p:nvPr>
        </p:nvSpPr>
        <p:spPr/>
        <p:txBody>
          <a:bodyPr/>
          <a:lstStyle/>
          <a:p>
            <a:fld id="{37FF5B3C-53B5-664F-A361-196110A59AE4}" type="slidenum">
              <a:rPr lang="en-US" smtClean="0"/>
              <a:t>13</a:t>
            </a:fld>
            <a:endParaRPr lang="en-US"/>
          </a:p>
        </p:txBody>
      </p:sp>
    </p:spTree>
    <p:extLst>
      <p:ext uri="{BB962C8B-B14F-4D97-AF65-F5344CB8AC3E}">
        <p14:creationId xmlns:p14="http://schemas.microsoft.com/office/powerpoint/2010/main" val="11476010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E2CD49-8900-AB58-2F5D-11C281793C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71A320-14AD-2055-C297-BFE7B9653304}"/>
              </a:ext>
            </a:extLst>
          </p:cNvPr>
          <p:cNvSpPr>
            <a:spLocks noGrp="1" noRot="1" noChangeAspect="1"/>
          </p:cNvSpPr>
          <p:nvPr>
            <p:ph type="sldImg"/>
          </p:nvPr>
        </p:nvSpPr>
        <p:spPr>
          <a:xfrm>
            <a:off x="668338" y="1019175"/>
            <a:ext cx="5521325" cy="3086100"/>
          </a:xfrm>
        </p:spPr>
        <p:txBody>
          <a:bodyPr/>
          <a:lstStyle/>
          <a:p>
            <a:endParaRPr lang="en-GB"/>
          </a:p>
        </p:txBody>
      </p:sp>
      <p:sp>
        <p:nvSpPr>
          <p:cNvPr id="3" name="Notes Placeholder 2">
            <a:extLst>
              <a:ext uri="{FF2B5EF4-FFF2-40B4-BE49-F238E27FC236}">
                <a16:creationId xmlns:a16="http://schemas.microsoft.com/office/drawing/2014/main" id="{170A39BD-E9E2-F3B8-E3C5-A13C2ADC381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D5C8053-3570-0EDB-921F-C4E743D4D23D}"/>
              </a:ext>
            </a:extLst>
          </p:cNvPr>
          <p:cNvSpPr>
            <a:spLocks noGrp="1"/>
          </p:cNvSpPr>
          <p:nvPr>
            <p:ph type="sldNum" sz="quarter" idx="5"/>
          </p:nvPr>
        </p:nvSpPr>
        <p:spPr/>
        <p:txBody>
          <a:bodyPr/>
          <a:lstStyle/>
          <a:p>
            <a:fld id="{37FF5B3C-53B5-664F-A361-196110A59AE4}" type="slidenum">
              <a:rPr lang="en-US" smtClean="0"/>
              <a:t>14</a:t>
            </a:fld>
            <a:endParaRPr lang="en-US"/>
          </a:p>
        </p:txBody>
      </p:sp>
    </p:spTree>
    <p:extLst>
      <p:ext uri="{BB962C8B-B14F-4D97-AF65-F5344CB8AC3E}">
        <p14:creationId xmlns:p14="http://schemas.microsoft.com/office/powerpoint/2010/main" val="14491002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937204-3E27-D930-8AFA-27782BCBA1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C5794A-8B2C-EC6C-7E6B-C45F347D586C}"/>
              </a:ext>
            </a:extLst>
          </p:cNvPr>
          <p:cNvSpPr>
            <a:spLocks noGrp="1" noRot="1" noChangeAspect="1"/>
          </p:cNvSpPr>
          <p:nvPr>
            <p:ph type="sldImg"/>
          </p:nvPr>
        </p:nvSpPr>
        <p:spPr>
          <a:xfrm>
            <a:off x="668338" y="1019175"/>
            <a:ext cx="5521325" cy="3086100"/>
          </a:xfrm>
        </p:spPr>
        <p:txBody>
          <a:bodyPr/>
          <a:lstStyle/>
          <a:p>
            <a:endParaRPr lang="en-GB"/>
          </a:p>
        </p:txBody>
      </p:sp>
      <p:sp>
        <p:nvSpPr>
          <p:cNvPr id="3" name="Notes Placeholder 2">
            <a:extLst>
              <a:ext uri="{FF2B5EF4-FFF2-40B4-BE49-F238E27FC236}">
                <a16:creationId xmlns:a16="http://schemas.microsoft.com/office/drawing/2014/main" id="{E34ACBFA-EF1D-562B-351C-6BCD1CE92E9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5B2C9EB-FCC0-8149-F0A6-D2D743C327CB}"/>
              </a:ext>
            </a:extLst>
          </p:cNvPr>
          <p:cNvSpPr>
            <a:spLocks noGrp="1"/>
          </p:cNvSpPr>
          <p:nvPr>
            <p:ph type="sldNum" sz="quarter" idx="5"/>
          </p:nvPr>
        </p:nvSpPr>
        <p:spPr/>
        <p:txBody>
          <a:bodyPr/>
          <a:lstStyle/>
          <a:p>
            <a:fld id="{37FF5B3C-53B5-664F-A361-196110A59AE4}" type="slidenum">
              <a:rPr lang="en-US" smtClean="0"/>
              <a:t>15</a:t>
            </a:fld>
            <a:endParaRPr lang="en-US"/>
          </a:p>
        </p:txBody>
      </p:sp>
    </p:spTree>
    <p:extLst>
      <p:ext uri="{BB962C8B-B14F-4D97-AF65-F5344CB8AC3E}">
        <p14:creationId xmlns:p14="http://schemas.microsoft.com/office/powerpoint/2010/main" val="21756381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53BCD0-AFC2-7D08-1DB3-0B95EA8BEC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B4734E-6F4A-CD78-8048-D412920DC198}"/>
              </a:ext>
            </a:extLst>
          </p:cNvPr>
          <p:cNvSpPr>
            <a:spLocks noGrp="1" noRot="1" noChangeAspect="1"/>
          </p:cNvSpPr>
          <p:nvPr>
            <p:ph type="sldImg"/>
          </p:nvPr>
        </p:nvSpPr>
        <p:spPr>
          <a:xfrm>
            <a:off x="668338" y="1019175"/>
            <a:ext cx="5521325" cy="3086100"/>
          </a:xfrm>
        </p:spPr>
        <p:txBody>
          <a:bodyPr/>
          <a:lstStyle/>
          <a:p>
            <a:endParaRPr lang="en-GB"/>
          </a:p>
        </p:txBody>
      </p:sp>
      <p:sp>
        <p:nvSpPr>
          <p:cNvPr id="3" name="Notes Placeholder 2">
            <a:extLst>
              <a:ext uri="{FF2B5EF4-FFF2-40B4-BE49-F238E27FC236}">
                <a16:creationId xmlns:a16="http://schemas.microsoft.com/office/drawing/2014/main" id="{84771F89-335C-CEE9-E107-4561D1335144}"/>
              </a:ext>
            </a:extLst>
          </p:cNvPr>
          <p:cNvSpPr>
            <a:spLocks noGrp="1"/>
          </p:cNvSpPr>
          <p:nvPr>
            <p:ph type="body" idx="1"/>
          </p:nvPr>
        </p:nvSpPr>
        <p:spPr/>
        <p:txBody>
          <a:bodyPr/>
          <a:lstStyle/>
          <a:p>
            <a:r>
              <a:rPr lang="en-GB"/>
              <a:t>Heat pumps: connect to decarbonisation and running cost savings.</a:t>
            </a:r>
          </a:p>
          <a:p>
            <a:endParaRPr lang="en-US"/>
          </a:p>
        </p:txBody>
      </p:sp>
      <p:sp>
        <p:nvSpPr>
          <p:cNvPr id="4" name="Slide Number Placeholder 3">
            <a:extLst>
              <a:ext uri="{FF2B5EF4-FFF2-40B4-BE49-F238E27FC236}">
                <a16:creationId xmlns:a16="http://schemas.microsoft.com/office/drawing/2014/main" id="{E175AC8A-79D8-EEE5-45D7-E83AF49B657A}"/>
              </a:ext>
            </a:extLst>
          </p:cNvPr>
          <p:cNvSpPr>
            <a:spLocks noGrp="1"/>
          </p:cNvSpPr>
          <p:nvPr>
            <p:ph type="sldNum" sz="quarter" idx="5"/>
          </p:nvPr>
        </p:nvSpPr>
        <p:spPr/>
        <p:txBody>
          <a:bodyPr/>
          <a:lstStyle/>
          <a:p>
            <a:fld id="{37FF5B3C-53B5-664F-A361-196110A59AE4}" type="slidenum">
              <a:rPr lang="en-US" smtClean="0"/>
              <a:t>16</a:t>
            </a:fld>
            <a:endParaRPr lang="en-US"/>
          </a:p>
        </p:txBody>
      </p:sp>
    </p:spTree>
    <p:extLst>
      <p:ext uri="{BB962C8B-B14F-4D97-AF65-F5344CB8AC3E}">
        <p14:creationId xmlns:p14="http://schemas.microsoft.com/office/powerpoint/2010/main" val="13739407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0B4EE3-2F80-F71C-2AE0-A17DC3DDF1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400130-CE01-6649-8EF8-7C4B24435119}"/>
              </a:ext>
            </a:extLst>
          </p:cNvPr>
          <p:cNvSpPr>
            <a:spLocks noGrp="1" noRot="1" noChangeAspect="1"/>
          </p:cNvSpPr>
          <p:nvPr>
            <p:ph type="sldImg"/>
          </p:nvPr>
        </p:nvSpPr>
        <p:spPr>
          <a:xfrm>
            <a:off x="668338" y="1019175"/>
            <a:ext cx="5521325" cy="3086100"/>
          </a:xfrm>
        </p:spPr>
        <p:txBody>
          <a:bodyPr/>
          <a:lstStyle/>
          <a:p>
            <a:endParaRPr lang="en-GB"/>
          </a:p>
        </p:txBody>
      </p:sp>
      <p:sp>
        <p:nvSpPr>
          <p:cNvPr id="3" name="Notes Placeholder 2">
            <a:extLst>
              <a:ext uri="{FF2B5EF4-FFF2-40B4-BE49-F238E27FC236}">
                <a16:creationId xmlns:a16="http://schemas.microsoft.com/office/drawing/2014/main" id="{D8612304-D735-9DE2-7A8C-92EB9AFB17C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3E87A56-F2A3-7ADD-8711-9F15B170FC3A}"/>
              </a:ext>
            </a:extLst>
          </p:cNvPr>
          <p:cNvSpPr>
            <a:spLocks noGrp="1"/>
          </p:cNvSpPr>
          <p:nvPr>
            <p:ph type="sldNum" sz="quarter" idx="5"/>
          </p:nvPr>
        </p:nvSpPr>
        <p:spPr/>
        <p:txBody>
          <a:bodyPr/>
          <a:lstStyle/>
          <a:p>
            <a:fld id="{37FF5B3C-53B5-664F-A361-196110A59AE4}" type="slidenum">
              <a:rPr lang="en-US" smtClean="0"/>
              <a:t>17</a:t>
            </a:fld>
            <a:endParaRPr lang="en-US"/>
          </a:p>
        </p:txBody>
      </p:sp>
    </p:spTree>
    <p:extLst>
      <p:ext uri="{BB962C8B-B14F-4D97-AF65-F5344CB8AC3E}">
        <p14:creationId xmlns:p14="http://schemas.microsoft.com/office/powerpoint/2010/main" val="281064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19CB14-6E95-2A88-F204-F8B1A2D567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FD2241-58F9-B085-7695-96128C2ADA94}"/>
              </a:ext>
            </a:extLst>
          </p:cNvPr>
          <p:cNvSpPr>
            <a:spLocks noGrp="1" noRot="1" noChangeAspect="1"/>
          </p:cNvSpPr>
          <p:nvPr>
            <p:ph type="sldImg"/>
          </p:nvPr>
        </p:nvSpPr>
        <p:spPr>
          <a:xfrm>
            <a:off x="668338" y="1019175"/>
            <a:ext cx="5521325" cy="3086100"/>
          </a:xfrm>
        </p:spPr>
        <p:txBody>
          <a:bodyPr/>
          <a:lstStyle/>
          <a:p>
            <a:endParaRPr lang="en-GB"/>
          </a:p>
        </p:txBody>
      </p:sp>
      <p:sp>
        <p:nvSpPr>
          <p:cNvPr id="3" name="Notes Placeholder 2">
            <a:extLst>
              <a:ext uri="{FF2B5EF4-FFF2-40B4-BE49-F238E27FC236}">
                <a16:creationId xmlns:a16="http://schemas.microsoft.com/office/drawing/2014/main" id="{A78FF1D1-8CB4-1590-BE5A-54E169C264A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F234D44-15DC-4EA8-703F-47B3F1B77F90}"/>
              </a:ext>
            </a:extLst>
          </p:cNvPr>
          <p:cNvSpPr>
            <a:spLocks noGrp="1"/>
          </p:cNvSpPr>
          <p:nvPr>
            <p:ph type="sldNum" sz="quarter" idx="5"/>
          </p:nvPr>
        </p:nvSpPr>
        <p:spPr/>
        <p:txBody>
          <a:bodyPr/>
          <a:lstStyle/>
          <a:p>
            <a:fld id="{37FF5B3C-53B5-664F-A361-196110A59AE4}" type="slidenum">
              <a:rPr lang="en-US" smtClean="0"/>
              <a:t>18</a:t>
            </a:fld>
            <a:endParaRPr lang="en-US"/>
          </a:p>
        </p:txBody>
      </p:sp>
    </p:spTree>
    <p:extLst>
      <p:ext uri="{BB962C8B-B14F-4D97-AF65-F5344CB8AC3E}">
        <p14:creationId xmlns:p14="http://schemas.microsoft.com/office/powerpoint/2010/main" val="521352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E95791-F1E9-FDDD-6E6B-27F4CBE4B3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611381-3842-9374-F80F-8F398D05DA5A}"/>
              </a:ext>
            </a:extLst>
          </p:cNvPr>
          <p:cNvSpPr>
            <a:spLocks noGrp="1" noRot="1" noChangeAspect="1"/>
          </p:cNvSpPr>
          <p:nvPr>
            <p:ph type="sldImg"/>
          </p:nvPr>
        </p:nvSpPr>
        <p:spPr>
          <a:xfrm>
            <a:off x="668338" y="1019175"/>
            <a:ext cx="5521325" cy="3086100"/>
          </a:xfrm>
        </p:spPr>
        <p:txBody>
          <a:bodyPr/>
          <a:lstStyle/>
          <a:p>
            <a:endParaRPr lang="en-GB"/>
          </a:p>
        </p:txBody>
      </p:sp>
      <p:sp>
        <p:nvSpPr>
          <p:cNvPr id="3" name="Notes Placeholder 2">
            <a:extLst>
              <a:ext uri="{FF2B5EF4-FFF2-40B4-BE49-F238E27FC236}">
                <a16:creationId xmlns:a16="http://schemas.microsoft.com/office/drawing/2014/main" id="{9D972907-22FC-12A1-ADDB-B92FAD7081C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CC6D3A5-F406-3B43-A3D9-B5C7215839F7}"/>
              </a:ext>
            </a:extLst>
          </p:cNvPr>
          <p:cNvSpPr>
            <a:spLocks noGrp="1"/>
          </p:cNvSpPr>
          <p:nvPr>
            <p:ph type="sldNum" sz="quarter" idx="5"/>
          </p:nvPr>
        </p:nvSpPr>
        <p:spPr/>
        <p:txBody>
          <a:bodyPr/>
          <a:lstStyle/>
          <a:p>
            <a:fld id="{37FF5B3C-53B5-664F-A361-196110A59AE4}" type="slidenum">
              <a:rPr lang="en-US" smtClean="0"/>
              <a:t>19</a:t>
            </a:fld>
            <a:endParaRPr lang="en-US"/>
          </a:p>
        </p:txBody>
      </p:sp>
    </p:spTree>
    <p:extLst>
      <p:ext uri="{BB962C8B-B14F-4D97-AF65-F5344CB8AC3E}">
        <p14:creationId xmlns:p14="http://schemas.microsoft.com/office/powerpoint/2010/main" val="6034361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sz="1602" b="0" i="0" kern="1200" dirty="0">
                <a:solidFill>
                  <a:schemeClr val="tx1"/>
                </a:solidFill>
                <a:effectLst/>
                <a:latin typeface="Arial" panose="020B0604020202020204" pitchFamily="34" charset="0"/>
                <a:ea typeface="+mn-ea"/>
                <a:cs typeface="Arial" panose="020B0604020202020204" pitchFamily="34" charset="0"/>
              </a:rPr>
              <a:t>Good website to use for air conditi</a:t>
            </a:r>
            <a:r>
              <a:rPr lang="en-GB" sz="1602" b="0" i="0" kern="1200" dirty="0">
                <a:solidFill>
                  <a:schemeClr val="tx1"/>
                </a:solidFill>
                <a:effectLst/>
                <a:latin typeface="Arial" panose="020B0604020202020204" pitchFamily="34" charset="0"/>
                <a:ea typeface="+mn-ea"/>
                <a:cs typeface="Arial" panose="020B0604020202020204" pitchFamily="34" charset="0"/>
                <a:hlinkClick r:id="rId3" tooltip="https://www.fantasticfridges.com/"/>
              </a:rPr>
              <a:t>o</a:t>
            </a:r>
            <a:r>
              <a:rPr lang="en-GB" sz="1602" b="0" i="0" kern="1200" dirty="0">
                <a:solidFill>
                  <a:schemeClr val="tx1"/>
                </a:solidFill>
                <a:effectLst/>
                <a:latin typeface="Arial" panose="020B0604020202020204" pitchFamily="34" charset="0"/>
                <a:ea typeface="+mn-ea"/>
                <a:cs typeface="Arial" panose="020B0604020202020204" pitchFamily="34" charset="0"/>
              </a:rPr>
              <a:t>ning information: </a:t>
            </a:r>
            <a:r>
              <a:rPr lang="en-GB" sz="1602" b="0" i="0" kern="1200" dirty="0">
                <a:solidFill>
                  <a:schemeClr val="tx1"/>
                </a:solidFill>
                <a:effectLst/>
                <a:latin typeface="Arial" panose="020B0604020202020204" pitchFamily="34" charset="0"/>
                <a:ea typeface="+mn-ea"/>
                <a:cs typeface="Arial" panose="020B0604020202020204" pitchFamily="34" charset="0"/>
                <a:hlinkClick r:id="rId3" tooltip="https://www.fantasticfridges.com/"/>
              </a:rPr>
              <a:t>https://www.fantasticfridges.com/</a:t>
            </a:r>
            <a:endParaRPr lang="en-GB" dirty="0"/>
          </a:p>
        </p:txBody>
      </p:sp>
      <p:sp>
        <p:nvSpPr>
          <p:cNvPr id="4" name="Slide Number Placeholder 3"/>
          <p:cNvSpPr>
            <a:spLocks noGrp="1"/>
          </p:cNvSpPr>
          <p:nvPr>
            <p:ph type="sldNum" sz="quarter" idx="5"/>
          </p:nvPr>
        </p:nvSpPr>
        <p:spPr/>
        <p:txBody>
          <a:bodyPr/>
          <a:lstStyle/>
          <a:p>
            <a:fld id="{37FF5B3C-53B5-664F-A361-196110A59AE4}" type="slidenum">
              <a:rPr lang="en-US" smtClean="0"/>
              <a:pPr/>
              <a:t>2</a:t>
            </a:fld>
            <a:endParaRPr lang="en-US"/>
          </a:p>
        </p:txBody>
      </p:sp>
    </p:spTree>
    <p:extLst>
      <p:ext uri="{BB962C8B-B14F-4D97-AF65-F5344CB8AC3E}">
        <p14:creationId xmlns:p14="http://schemas.microsoft.com/office/powerpoint/2010/main" val="36804562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0D5FB6-012B-D973-1760-F36B932CF5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CB3B1B-68DD-4099-27DD-60FF0136371B}"/>
              </a:ext>
            </a:extLst>
          </p:cNvPr>
          <p:cNvSpPr>
            <a:spLocks noGrp="1" noRot="1" noChangeAspect="1"/>
          </p:cNvSpPr>
          <p:nvPr>
            <p:ph type="sldImg"/>
          </p:nvPr>
        </p:nvSpPr>
        <p:spPr>
          <a:xfrm>
            <a:off x="668338" y="1019175"/>
            <a:ext cx="5521325" cy="3086100"/>
          </a:xfrm>
        </p:spPr>
        <p:txBody>
          <a:bodyPr/>
          <a:lstStyle/>
          <a:p>
            <a:endParaRPr lang="en-GB"/>
          </a:p>
        </p:txBody>
      </p:sp>
      <p:sp>
        <p:nvSpPr>
          <p:cNvPr id="3" name="Notes Placeholder 2">
            <a:extLst>
              <a:ext uri="{FF2B5EF4-FFF2-40B4-BE49-F238E27FC236}">
                <a16:creationId xmlns:a16="http://schemas.microsoft.com/office/drawing/2014/main" id="{25946CE7-0F4E-3B40-4809-B2D2E992C49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1E78D5A-747C-DF51-F8F3-CAF982935D1F}"/>
              </a:ext>
            </a:extLst>
          </p:cNvPr>
          <p:cNvSpPr>
            <a:spLocks noGrp="1"/>
          </p:cNvSpPr>
          <p:nvPr>
            <p:ph type="sldNum" sz="quarter" idx="5"/>
          </p:nvPr>
        </p:nvSpPr>
        <p:spPr/>
        <p:txBody>
          <a:bodyPr/>
          <a:lstStyle/>
          <a:p>
            <a:fld id="{37FF5B3C-53B5-664F-A361-196110A59AE4}" type="slidenum">
              <a:rPr lang="en-US" smtClean="0"/>
              <a:t>20</a:t>
            </a:fld>
            <a:endParaRPr lang="en-US"/>
          </a:p>
        </p:txBody>
      </p:sp>
    </p:spTree>
    <p:extLst>
      <p:ext uri="{BB962C8B-B14F-4D97-AF65-F5344CB8AC3E}">
        <p14:creationId xmlns:p14="http://schemas.microsoft.com/office/powerpoint/2010/main" val="13033491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AD0820-7544-93AD-A977-8220568684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721657-E10B-BB08-2917-6284785A1FDF}"/>
              </a:ext>
            </a:extLst>
          </p:cNvPr>
          <p:cNvSpPr>
            <a:spLocks noGrp="1" noRot="1" noChangeAspect="1"/>
          </p:cNvSpPr>
          <p:nvPr>
            <p:ph type="sldImg"/>
          </p:nvPr>
        </p:nvSpPr>
        <p:spPr>
          <a:xfrm>
            <a:off x="668338" y="1019175"/>
            <a:ext cx="5521325" cy="3086100"/>
          </a:xfrm>
        </p:spPr>
        <p:txBody>
          <a:bodyPr/>
          <a:lstStyle/>
          <a:p>
            <a:endParaRPr lang="en-GB"/>
          </a:p>
        </p:txBody>
      </p:sp>
      <p:sp>
        <p:nvSpPr>
          <p:cNvPr id="3" name="Notes Placeholder 2">
            <a:extLst>
              <a:ext uri="{FF2B5EF4-FFF2-40B4-BE49-F238E27FC236}">
                <a16:creationId xmlns:a16="http://schemas.microsoft.com/office/drawing/2014/main" id="{2FE64F8E-6803-5352-C31B-0A02065C8D4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7D018BF-83C3-D21C-B5BC-52B31B18D6EE}"/>
              </a:ext>
            </a:extLst>
          </p:cNvPr>
          <p:cNvSpPr>
            <a:spLocks noGrp="1"/>
          </p:cNvSpPr>
          <p:nvPr>
            <p:ph type="sldNum" sz="quarter" idx="5"/>
          </p:nvPr>
        </p:nvSpPr>
        <p:spPr/>
        <p:txBody>
          <a:bodyPr/>
          <a:lstStyle/>
          <a:p>
            <a:fld id="{37FF5B3C-53B5-664F-A361-196110A59AE4}" type="slidenum">
              <a:rPr lang="en-US" smtClean="0"/>
              <a:t>21</a:t>
            </a:fld>
            <a:endParaRPr lang="en-US"/>
          </a:p>
        </p:txBody>
      </p:sp>
    </p:spTree>
    <p:extLst>
      <p:ext uri="{BB962C8B-B14F-4D97-AF65-F5344CB8AC3E}">
        <p14:creationId xmlns:p14="http://schemas.microsoft.com/office/powerpoint/2010/main" val="26885676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9F455E-C4E7-AB22-FCB1-B34183DD53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B29A84-599B-5681-162F-1C96F538A231}"/>
              </a:ext>
            </a:extLst>
          </p:cNvPr>
          <p:cNvSpPr>
            <a:spLocks noGrp="1" noRot="1" noChangeAspect="1"/>
          </p:cNvSpPr>
          <p:nvPr>
            <p:ph type="sldImg"/>
          </p:nvPr>
        </p:nvSpPr>
        <p:spPr>
          <a:xfrm>
            <a:off x="668338" y="1019175"/>
            <a:ext cx="5521325" cy="3086100"/>
          </a:xfrm>
        </p:spPr>
        <p:txBody>
          <a:bodyPr/>
          <a:lstStyle/>
          <a:p>
            <a:endParaRPr lang="en-GB"/>
          </a:p>
        </p:txBody>
      </p:sp>
      <p:sp>
        <p:nvSpPr>
          <p:cNvPr id="3" name="Notes Placeholder 2">
            <a:extLst>
              <a:ext uri="{FF2B5EF4-FFF2-40B4-BE49-F238E27FC236}">
                <a16:creationId xmlns:a16="http://schemas.microsoft.com/office/drawing/2014/main" id="{CE86B6B7-A796-303B-F07B-4DA67D9E89F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7D3F14A-F915-A3CB-117B-DCD7A18F4341}"/>
              </a:ext>
            </a:extLst>
          </p:cNvPr>
          <p:cNvSpPr>
            <a:spLocks noGrp="1"/>
          </p:cNvSpPr>
          <p:nvPr>
            <p:ph type="sldNum" sz="quarter" idx="5"/>
          </p:nvPr>
        </p:nvSpPr>
        <p:spPr/>
        <p:txBody>
          <a:bodyPr/>
          <a:lstStyle/>
          <a:p>
            <a:fld id="{37FF5B3C-53B5-664F-A361-196110A59AE4}" type="slidenum">
              <a:rPr lang="en-US" smtClean="0"/>
              <a:t>22</a:t>
            </a:fld>
            <a:endParaRPr lang="en-US"/>
          </a:p>
        </p:txBody>
      </p:sp>
    </p:spTree>
    <p:extLst>
      <p:ext uri="{BB962C8B-B14F-4D97-AF65-F5344CB8AC3E}">
        <p14:creationId xmlns:p14="http://schemas.microsoft.com/office/powerpoint/2010/main" val="38357449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3C2C6C-2AE4-312C-E5AA-4D641327F4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E8D2A2-3030-E6B8-731B-8105BF09ADF4}"/>
              </a:ext>
            </a:extLst>
          </p:cNvPr>
          <p:cNvSpPr>
            <a:spLocks noGrp="1" noRot="1" noChangeAspect="1"/>
          </p:cNvSpPr>
          <p:nvPr>
            <p:ph type="sldImg"/>
          </p:nvPr>
        </p:nvSpPr>
        <p:spPr>
          <a:xfrm>
            <a:off x="668338" y="1019175"/>
            <a:ext cx="5521325" cy="3086100"/>
          </a:xfrm>
        </p:spPr>
        <p:txBody>
          <a:bodyPr/>
          <a:lstStyle/>
          <a:p>
            <a:endParaRPr lang="en-GB"/>
          </a:p>
        </p:txBody>
      </p:sp>
      <p:sp>
        <p:nvSpPr>
          <p:cNvPr id="3" name="Notes Placeholder 2">
            <a:extLst>
              <a:ext uri="{FF2B5EF4-FFF2-40B4-BE49-F238E27FC236}">
                <a16:creationId xmlns:a16="http://schemas.microsoft.com/office/drawing/2014/main" id="{3DCF80D0-3159-0A74-3826-B4F4D2A6331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1CE616E-91F6-00D8-DC96-ACD7F6E24544}"/>
              </a:ext>
            </a:extLst>
          </p:cNvPr>
          <p:cNvSpPr>
            <a:spLocks noGrp="1"/>
          </p:cNvSpPr>
          <p:nvPr>
            <p:ph type="sldNum" sz="quarter" idx="5"/>
          </p:nvPr>
        </p:nvSpPr>
        <p:spPr/>
        <p:txBody>
          <a:bodyPr/>
          <a:lstStyle/>
          <a:p>
            <a:fld id="{37FF5B3C-53B5-664F-A361-196110A59AE4}" type="slidenum">
              <a:rPr lang="en-US" smtClean="0"/>
              <a:t>23</a:t>
            </a:fld>
            <a:endParaRPr lang="en-US"/>
          </a:p>
        </p:txBody>
      </p:sp>
    </p:spTree>
    <p:extLst>
      <p:ext uri="{BB962C8B-B14F-4D97-AF65-F5344CB8AC3E}">
        <p14:creationId xmlns:p14="http://schemas.microsoft.com/office/powerpoint/2010/main" val="35207605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0E5720-4DC2-B575-A483-4842E99965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2D7ED7-8225-FC13-72C8-3FA797D003BE}"/>
              </a:ext>
            </a:extLst>
          </p:cNvPr>
          <p:cNvSpPr>
            <a:spLocks noGrp="1" noRot="1" noChangeAspect="1"/>
          </p:cNvSpPr>
          <p:nvPr>
            <p:ph type="sldImg"/>
          </p:nvPr>
        </p:nvSpPr>
        <p:spPr>
          <a:xfrm>
            <a:off x="668338" y="1019175"/>
            <a:ext cx="5521325" cy="3086100"/>
          </a:xfrm>
        </p:spPr>
        <p:txBody>
          <a:bodyPr/>
          <a:lstStyle/>
          <a:p>
            <a:endParaRPr lang="en-GB"/>
          </a:p>
        </p:txBody>
      </p:sp>
      <p:sp>
        <p:nvSpPr>
          <p:cNvPr id="3" name="Notes Placeholder 2">
            <a:extLst>
              <a:ext uri="{FF2B5EF4-FFF2-40B4-BE49-F238E27FC236}">
                <a16:creationId xmlns:a16="http://schemas.microsoft.com/office/drawing/2014/main" id="{C6150A8C-9FBC-EDAC-D1E0-2FE77CDDEEC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ED1BE19-42C8-577A-F519-12CD368B3A98}"/>
              </a:ext>
            </a:extLst>
          </p:cNvPr>
          <p:cNvSpPr>
            <a:spLocks noGrp="1"/>
          </p:cNvSpPr>
          <p:nvPr>
            <p:ph type="sldNum" sz="quarter" idx="5"/>
          </p:nvPr>
        </p:nvSpPr>
        <p:spPr/>
        <p:txBody>
          <a:bodyPr/>
          <a:lstStyle/>
          <a:p>
            <a:fld id="{37FF5B3C-53B5-664F-A361-196110A59AE4}" type="slidenum">
              <a:rPr lang="en-US" smtClean="0"/>
              <a:t>24</a:t>
            </a:fld>
            <a:endParaRPr lang="en-US"/>
          </a:p>
        </p:txBody>
      </p:sp>
    </p:spTree>
    <p:extLst>
      <p:ext uri="{BB962C8B-B14F-4D97-AF65-F5344CB8AC3E}">
        <p14:creationId xmlns:p14="http://schemas.microsoft.com/office/powerpoint/2010/main" val="21615097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36A682-A476-1640-9907-4B82856E5C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0D50C6-7F40-38DE-6C94-FF3F20528785}"/>
              </a:ext>
            </a:extLst>
          </p:cNvPr>
          <p:cNvSpPr>
            <a:spLocks noGrp="1" noRot="1" noChangeAspect="1"/>
          </p:cNvSpPr>
          <p:nvPr>
            <p:ph type="sldImg"/>
          </p:nvPr>
        </p:nvSpPr>
        <p:spPr>
          <a:xfrm>
            <a:off x="668338" y="1019175"/>
            <a:ext cx="5521325" cy="3086100"/>
          </a:xfrm>
        </p:spPr>
        <p:txBody>
          <a:bodyPr/>
          <a:lstStyle/>
          <a:p>
            <a:endParaRPr lang="en-GB"/>
          </a:p>
        </p:txBody>
      </p:sp>
      <p:sp>
        <p:nvSpPr>
          <p:cNvPr id="3" name="Notes Placeholder 2">
            <a:extLst>
              <a:ext uri="{FF2B5EF4-FFF2-40B4-BE49-F238E27FC236}">
                <a16:creationId xmlns:a16="http://schemas.microsoft.com/office/drawing/2014/main" id="{4A164F99-433D-966E-0111-E40ABDDABFE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F4001BC-0017-A2AF-F61D-D72656C5C8C1}"/>
              </a:ext>
            </a:extLst>
          </p:cNvPr>
          <p:cNvSpPr>
            <a:spLocks noGrp="1"/>
          </p:cNvSpPr>
          <p:nvPr>
            <p:ph type="sldNum" sz="quarter" idx="5"/>
          </p:nvPr>
        </p:nvSpPr>
        <p:spPr/>
        <p:txBody>
          <a:bodyPr/>
          <a:lstStyle/>
          <a:p>
            <a:fld id="{37FF5B3C-53B5-664F-A361-196110A59AE4}" type="slidenum">
              <a:rPr lang="en-US" smtClean="0"/>
              <a:t>25</a:t>
            </a:fld>
            <a:endParaRPr lang="en-US"/>
          </a:p>
        </p:txBody>
      </p:sp>
    </p:spTree>
    <p:extLst>
      <p:ext uri="{BB962C8B-B14F-4D97-AF65-F5344CB8AC3E}">
        <p14:creationId xmlns:p14="http://schemas.microsoft.com/office/powerpoint/2010/main" val="34453482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92C3EB-184C-3397-0EE8-9E2438C6F6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896539-77F3-B853-3DC5-08D0A3E3EEBC}"/>
              </a:ext>
            </a:extLst>
          </p:cNvPr>
          <p:cNvSpPr>
            <a:spLocks noGrp="1" noRot="1" noChangeAspect="1"/>
          </p:cNvSpPr>
          <p:nvPr>
            <p:ph type="sldImg"/>
          </p:nvPr>
        </p:nvSpPr>
        <p:spPr>
          <a:xfrm>
            <a:off x="668338" y="1019175"/>
            <a:ext cx="5521325" cy="3086100"/>
          </a:xfrm>
        </p:spPr>
        <p:txBody>
          <a:bodyPr/>
          <a:lstStyle/>
          <a:p>
            <a:endParaRPr lang="en-GB"/>
          </a:p>
        </p:txBody>
      </p:sp>
      <p:sp>
        <p:nvSpPr>
          <p:cNvPr id="3" name="Notes Placeholder 2">
            <a:extLst>
              <a:ext uri="{FF2B5EF4-FFF2-40B4-BE49-F238E27FC236}">
                <a16:creationId xmlns:a16="http://schemas.microsoft.com/office/drawing/2014/main" id="{8A2805FD-AFE8-E83A-6DC3-0A8481C89F84}"/>
              </a:ext>
            </a:extLst>
          </p:cNvPr>
          <p:cNvSpPr>
            <a:spLocks noGrp="1"/>
          </p:cNvSpPr>
          <p:nvPr>
            <p:ph type="body" idx="1"/>
          </p:nvPr>
        </p:nvSpPr>
        <p:spPr/>
        <p:txBody>
          <a:bodyPr/>
          <a:lstStyle/>
          <a:p>
            <a:r>
              <a:rPr lang="en-GB"/>
              <a:t>Activity answers: 1) DX split  2) Central plant + AHUs/FCUs  3) VRF  4) Air Source Heat Pump</a:t>
            </a:r>
          </a:p>
          <a:p>
            <a:endParaRPr lang="en-US"/>
          </a:p>
        </p:txBody>
      </p:sp>
      <p:sp>
        <p:nvSpPr>
          <p:cNvPr id="4" name="Slide Number Placeholder 3">
            <a:extLst>
              <a:ext uri="{FF2B5EF4-FFF2-40B4-BE49-F238E27FC236}">
                <a16:creationId xmlns:a16="http://schemas.microsoft.com/office/drawing/2014/main" id="{23D6E2FC-A6B3-7312-FDAE-FF27F74E05F8}"/>
              </a:ext>
            </a:extLst>
          </p:cNvPr>
          <p:cNvSpPr>
            <a:spLocks noGrp="1"/>
          </p:cNvSpPr>
          <p:nvPr>
            <p:ph type="sldNum" sz="quarter" idx="5"/>
          </p:nvPr>
        </p:nvSpPr>
        <p:spPr/>
        <p:txBody>
          <a:bodyPr/>
          <a:lstStyle/>
          <a:p>
            <a:fld id="{37FF5B3C-53B5-664F-A361-196110A59AE4}" type="slidenum">
              <a:rPr lang="en-US" smtClean="0"/>
              <a:t>26</a:t>
            </a:fld>
            <a:endParaRPr lang="en-US"/>
          </a:p>
        </p:txBody>
      </p:sp>
    </p:spTree>
    <p:extLst>
      <p:ext uri="{BB962C8B-B14F-4D97-AF65-F5344CB8AC3E}">
        <p14:creationId xmlns:p14="http://schemas.microsoft.com/office/powerpoint/2010/main" val="34985024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485304-5965-44FA-2769-C5BB459928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18C8C8-79AA-9ADF-3688-FDF76207EF83}"/>
              </a:ext>
            </a:extLst>
          </p:cNvPr>
          <p:cNvSpPr>
            <a:spLocks noGrp="1" noRot="1" noChangeAspect="1"/>
          </p:cNvSpPr>
          <p:nvPr>
            <p:ph type="sldImg"/>
          </p:nvPr>
        </p:nvSpPr>
        <p:spPr>
          <a:xfrm>
            <a:off x="668338" y="1019175"/>
            <a:ext cx="5521325" cy="3086100"/>
          </a:xfrm>
        </p:spPr>
        <p:txBody>
          <a:bodyPr/>
          <a:lstStyle/>
          <a:p>
            <a:endParaRPr lang="en-GB"/>
          </a:p>
        </p:txBody>
      </p:sp>
      <p:sp>
        <p:nvSpPr>
          <p:cNvPr id="3" name="Notes Placeholder 2">
            <a:extLst>
              <a:ext uri="{FF2B5EF4-FFF2-40B4-BE49-F238E27FC236}">
                <a16:creationId xmlns:a16="http://schemas.microsoft.com/office/drawing/2014/main" id="{B719DC70-E254-FA2B-E720-822BAC8DB860}"/>
              </a:ext>
            </a:extLst>
          </p:cNvPr>
          <p:cNvSpPr>
            <a:spLocks noGrp="1"/>
          </p:cNvSpPr>
          <p:nvPr>
            <p:ph type="body" idx="1"/>
          </p:nvPr>
        </p:nvSpPr>
        <p:spPr/>
        <p:txBody>
          <a:bodyPr/>
          <a:lstStyle/>
          <a:p>
            <a:r>
              <a:rPr lang="en-GB"/>
              <a:t>Activity answers: 1) DX split  2) Central plant + AHUs/FCUs  3) VRF  4) Air Source Heat Pump</a:t>
            </a:r>
          </a:p>
          <a:p>
            <a:endParaRPr lang="en-US"/>
          </a:p>
        </p:txBody>
      </p:sp>
      <p:sp>
        <p:nvSpPr>
          <p:cNvPr id="4" name="Slide Number Placeholder 3">
            <a:extLst>
              <a:ext uri="{FF2B5EF4-FFF2-40B4-BE49-F238E27FC236}">
                <a16:creationId xmlns:a16="http://schemas.microsoft.com/office/drawing/2014/main" id="{7C102F3C-C1D1-DB31-5AFF-9D10F8EAB088}"/>
              </a:ext>
            </a:extLst>
          </p:cNvPr>
          <p:cNvSpPr>
            <a:spLocks noGrp="1"/>
          </p:cNvSpPr>
          <p:nvPr>
            <p:ph type="sldNum" sz="quarter" idx="5"/>
          </p:nvPr>
        </p:nvSpPr>
        <p:spPr/>
        <p:txBody>
          <a:bodyPr/>
          <a:lstStyle/>
          <a:p>
            <a:fld id="{37FF5B3C-53B5-664F-A361-196110A59AE4}" type="slidenum">
              <a:rPr lang="en-US" smtClean="0"/>
              <a:t>27</a:t>
            </a:fld>
            <a:endParaRPr lang="en-US"/>
          </a:p>
        </p:txBody>
      </p:sp>
    </p:spTree>
    <p:extLst>
      <p:ext uri="{BB962C8B-B14F-4D97-AF65-F5344CB8AC3E}">
        <p14:creationId xmlns:p14="http://schemas.microsoft.com/office/powerpoint/2010/main" val="14059411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A8110D-772B-C25E-876C-434CCC0BCD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C35B2D-133F-7F14-43AA-CB664AB290CF}"/>
              </a:ext>
            </a:extLst>
          </p:cNvPr>
          <p:cNvSpPr>
            <a:spLocks noGrp="1" noRot="1" noChangeAspect="1"/>
          </p:cNvSpPr>
          <p:nvPr>
            <p:ph type="sldImg"/>
          </p:nvPr>
        </p:nvSpPr>
        <p:spPr>
          <a:xfrm>
            <a:off x="668338" y="1019175"/>
            <a:ext cx="5521325" cy="3086100"/>
          </a:xfrm>
        </p:spPr>
        <p:txBody>
          <a:bodyPr/>
          <a:lstStyle/>
          <a:p>
            <a:endParaRPr lang="en-GB"/>
          </a:p>
        </p:txBody>
      </p:sp>
      <p:sp>
        <p:nvSpPr>
          <p:cNvPr id="3" name="Notes Placeholder 2">
            <a:extLst>
              <a:ext uri="{FF2B5EF4-FFF2-40B4-BE49-F238E27FC236}">
                <a16:creationId xmlns:a16="http://schemas.microsoft.com/office/drawing/2014/main" id="{34B4B883-A60D-32A9-4321-692C8DA6C2B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39A854C-3BCB-23CA-C54F-31E274D45D03}"/>
              </a:ext>
            </a:extLst>
          </p:cNvPr>
          <p:cNvSpPr>
            <a:spLocks noGrp="1"/>
          </p:cNvSpPr>
          <p:nvPr>
            <p:ph type="sldNum" sz="quarter" idx="5"/>
          </p:nvPr>
        </p:nvSpPr>
        <p:spPr/>
        <p:txBody>
          <a:bodyPr/>
          <a:lstStyle/>
          <a:p>
            <a:fld id="{37FF5B3C-53B5-664F-A361-196110A59AE4}" type="slidenum">
              <a:rPr lang="en-US" smtClean="0"/>
              <a:t>28</a:t>
            </a:fld>
            <a:endParaRPr lang="en-US"/>
          </a:p>
        </p:txBody>
      </p:sp>
    </p:spTree>
    <p:extLst>
      <p:ext uri="{BB962C8B-B14F-4D97-AF65-F5344CB8AC3E}">
        <p14:creationId xmlns:p14="http://schemas.microsoft.com/office/powerpoint/2010/main" val="1111958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68338" y="1019175"/>
            <a:ext cx="5521325" cy="3086100"/>
          </a:xfrm>
        </p:spPr>
        <p:txBody>
          <a:bodyPr/>
          <a:lstStyle/>
          <a:p>
            <a:endParaRPr lang="en-GB"/>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FF5B3C-53B5-664F-A361-196110A59AE4}" type="slidenum">
              <a:rPr lang="en-US" smtClean="0"/>
              <a:t>30</a:t>
            </a:fld>
            <a:endParaRPr lang="en-US"/>
          </a:p>
        </p:txBody>
      </p:sp>
    </p:spTree>
    <p:extLst>
      <p:ext uri="{BB962C8B-B14F-4D97-AF65-F5344CB8AC3E}">
        <p14:creationId xmlns:p14="http://schemas.microsoft.com/office/powerpoint/2010/main" val="41381138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68338" y="1019175"/>
            <a:ext cx="5521325" cy="3086100"/>
          </a:xfrm>
        </p:spPr>
        <p:txBody>
          <a:bodyPr/>
          <a:lstStyle/>
          <a:p>
            <a:endParaRPr lang="en-GB"/>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FF5B3C-53B5-664F-A361-196110A59AE4}" type="slidenum">
              <a:rPr lang="en-US" smtClean="0"/>
              <a:t>3</a:t>
            </a:fld>
            <a:endParaRPr lang="en-US"/>
          </a:p>
        </p:txBody>
      </p:sp>
    </p:spTree>
    <p:extLst>
      <p:ext uri="{BB962C8B-B14F-4D97-AF65-F5344CB8AC3E}">
        <p14:creationId xmlns:p14="http://schemas.microsoft.com/office/powerpoint/2010/main" val="2965742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D8B97F-B72E-C428-3054-97E4EEEB77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ECA64F-25BF-EFA8-EE0B-51CC8157EDB4}"/>
              </a:ext>
            </a:extLst>
          </p:cNvPr>
          <p:cNvSpPr>
            <a:spLocks noGrp="1" noRot="1" noChangeAspect="1"/>
          </p:cNvSpPr>
          <p:nvPr>
            <p:ph type="sldImg"/>
          </p:nvPr>
        </p:nvSpPr>
        <p:spPr>
          <a:xfrm>
            <a:off x="668338" y="1019175"/>
            <a:ext cx="5521325" cy="3086100"/>
          </a:xfrm>
        </p:spPr>
        <p:txBody>
          <a:bodyPr/>
          <a:lstStyle/>
          <a:p>
            <a:endParaRPr lang="en-GB"/>
          </a:p>
        </p:txBody>
      </p:sp>
      <p:sp>
        <p:nvSpPr>
          <p:cNvPr id="3" name="Notes Placeholder 2">
            <a:extLst>
              <a:ext uri="{FF2B5EF4-FFF2-40B4-BE49-F238E27FC236}">
                <a16:creationId xmlns:a16="http://schemas.microsoft.com/office/drawing/2014/main" id="{B8A9C639-4BB5-1E68-546C-A56060F6C594}"/>
              </a:ext>
            </a:extLst>
          </p:cNvPr>
          <p:cNvSpPr>
            <a:spLocks noGrp="1"/>
          </p:cNvSpPr>
          <p:nvPr>
            <p:ph type="body" idx="1"/>
          </p:nvPr>
        </p:nvSpPr>
        <p:spPr/>
        <p:txBody>
          <a:bodyPr/>
          <a:lstStyle/>
          <a:p>
            <a:r>
              <a:rPr lang="en-GB"/>
              <a:t>Explain the refrigeration cycle using the diagram. Emphasise: absorb heat indoors, reject outdoors.</a:t>
            </a:r>
          </a:p>
          <a:p>
            <a:endParaRPr lang="en-US"/>
          </a:p>
        </p:txBody>
      </p:sp>
      <p:sp>
        <p:nvSpPr>
          <p:cNvPr id="4" name="Slide Number Placeholder 3">
            <a:extLst>
              <a:ext uri="{FF2B5EF4-FFF2-40B4-BE49-F238E27FC236}">
                <a16:creationId xmlns:a16="http://schemas.microsoft.com/office/drawing/2014/main" id="{83C1A0E3-3FBA-9B6C-1B6F-F7C6C19A1929}"/>
              </a:ext>
            </a:extLst>
          </p:cNvPr>
          <p:cNvSpPr>
            <a:spLocks noGrp="1"/>
          </p:cNvSpPr>
          <p:nvPr>
            <p:ph type="sldNum" sz="quarter" idx="5"/>
          </p:nvPr>
        </p:nvSpPr>
        <p:spPr/>
        <p:txBody>
          <a:bodyPr/>
          <a:lstStyle/>
          <a:p>
            <a:fld id="{37FF5B3C-53B5-664F-A361-196110A59AE4}" type="slidenum">
              <a:rPr lang="en-US" smtClean="0"/>
              <a:t>4</a:t>
            </a:fld>
            <a:endParaRPr lang="en-US"/>
          </a:p>
        </p:txBody>
      </p:sp>
    </p:spTree>
    <p:extLst>
      <p:ext uri="{BB962C8B-B14F-4D97-AF65-F5344CB8AC3E}">
        <p14:creationId xmlns:p14="http://schemas.microsoft.com/office/powerpoint/2010/main" val="41761016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68338" y="1019175"/>
            <a:ext cx="5521325" cy="3086100"/>
          </a:xfrm>
        </p:spPr>
        <p:txBody>
          <a:bodyPr/>
          <a:lstStyle/>
          <a:p>
            <a:endParaRPr lang="en-GB"/>
          </a:p>
        </p:txBody>
      </p:sp>
      <p:sp>
        <p:nvSpPr>
          <p:cNvPr id="3" name="Notes Placeholder 2"/>
          <p:cNvSpPr>
            <a:spLocks noGrp="1"/>
          </p:cNvSpPr>
          <p:nvPr>
            <p:ph type="body" idx="1"/>
          </p:nvPr>
        </p:nvSpPr>
        <p:spPr/>
        <p:txBody>
          <a:bodyPr/>
          <a:lstStyle/>
          <a:p>
            <a:r>
              <a:rPr lang="en-GB"/>
              <a:t>DX is great for small buildings. Link to local examples learners know.</a:t>
            </a:r>
          </a:p>
          <a:p>
            <a:endParaRPr lang="en-US"/>
          </a:p>
        </p:txBody>
      </p:sp>
      <p:sp>
        <p:nvSpPr>
          <p:cNvPr id="4" name="Slide Number Placeholder 3"/>
          <p:cNvSpPr>
            <a:spLocks noGrp="1"/>
          </p:cNvSpPr>
          <p:nvPr>
            <p:ph type="sldNum" sz="quarter" idx="5"/>
          </p:nvPr>
        </p:nvSpPr>
        <p:spPr/>
        <p:txBody>
          <a:bodyPr/>
          <a:lstStyle/>
          <a:p>
            <a:fld id="{37FF5B3C-53B5-664F-A361-196110A59AE4}" type="slidenum">
              <a:rPr lang="en-US" smtClean="0"/>
              <a:t>5</a:t>
            </a:fld>
            <a:endParaRPr lang="en-US"/>
          </a:p>
        </p:txBody>
      </p:sp>
    </p:spTree>
    <p:extLst>
      <p:ext uri="{BB962C8B-B14F-4D97-AF65-F5344CB8AC3E}">
        <p14:creationId xmlns:p14="http://schemas.microsoft.com/office/powerpoint/2010/main" val="17581832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a:extLst>
            <a:ext uri="{FF2B5EF4-FFF2-40B4-BE49-F238E27FC236}">
              <a16:creationId xmlns:a16="http://schemas.microsoft.com/office/drawing/2014/main" id="{A6F29069-B9FD-1959-6FD8-FE0335A35ABB}"/>
            </a:ext>
          </a:extLst>
        </p:cNvPr>
        <p:cNvGrpSpPr/>
        <p:nvPr/>
      </p:nvGrpSpPr>
      <p:grpSpPr>
        <a:xfrm>
          <a:off x="0" y="0"/>
          <a:ext cx="0" cy="0"/>
          <a:chOff x="0" y="0"/>
          <a:chExt cx="0" cy="0"/>
        </a:xfrm>
      </p:grpSpPr>
      <p:sp>
        <p:nvSpPr>
          <p:cNvPr id="64" name="Google Shape;64;p9:notes">
            <a:extLst>
              <a:ext uri="{FF2B5EF4-FFF2-40B4-BE49-F238E27FC236}">
                <a16:creationId xmlns:a16="http://schemas.microsoft.com/office/drawing/2014/main" id="{0D999237-4230-76BD-8AD6-8B345ABAA012}"/>
              </a:ext>
            </a:extLst>
          </p:cNvPr>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lnSpc>
                <a:spcPct val="110000"/>
              </a:lnSpc>
              <a:spcBef>
                <a:spcPts val="1200"/>
              </a:spcBef>
              <a:spcAft>
                <a:spcPts val="0"/>
              </a:spcAft>
              <a:buNone/>
            </a:pPr>
            <a:r>
              <a:rPr lang="en-GB" sz="1200"/>
              <a:t>Central plant: stress scalability and air quality advantages.</a:t>
            </a:r>
          </a:p>
          <a:p>
            <a:pPr marL="0" lvl="0" indent="0" algn="l" rtl="0">
              <a:lnSpc>
                <a:spcPct val="110000"/>
              </a:lnSpc>
              <a:spcBef>
                <a:spcPts val="1200"/>
              </a:spcBef>
              <a:spcAft>
                <a:spcPts val="0"/>
              </a:spcAft>
              <a:buNone/>
            </a:pPr>
            <a:endParaRPr sz="1200"/>
          </a:p>
        </p:txBody>
      </p:sp>
      <p:sp>
        <p:nvSpPr>
          <p:cNvPr id="65" name="Google Shape;65;p9:notes">
            <a:extLst>
              <a:ext uri="{FF2B5EF4-FFF2-40B4-BE49-F238E27FC236}">
                <a16:creationId xmlns:a16="http://schemas.microsoft.com/office/drawing/2014/main" id="{F0123B61-3706-476C-DC9B-120BBFB13664}"/>
              </a:ext>
            </a:extLst>
          </p:cNvPr>
          <p:cNvSpPr>
            <a:spLocks noGrp="1" noRot="1" noChangeAspect="1"/>
          </p:cNvSpPr>
          <p:nvPr>
            <p:ph type="sldImg" idx="2"/>
          </p:nvPr>
        </p:nvSpPr>
        <p:spPr>
          <a:xfrm>
            <a:off x="361950" y="685800"/>
            <a:ext cx="61341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GB"/>
          </a:p>
        </p:txBody>
      </p:sp>
    </p:spTree>
    <p:extLst>
      <p:ext uri="{BB962C8B-B14F-4D97-AF65-F5344CB8AC3E}">
        <p14:creationId xmlns:p14="http://schemas.microsoft.com/office/powerpoint/2010/main" val="8393063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E6819F-5ED5-B246-5C94-83F145519E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6F7E6E-414F-7644-BD05-C9BD7241EA71}"/>
              </a:ext>
            </a:extLst>
          </p:cNvPr>
          <p:cNvSpPr>
            <a:spLocks noGrp="1" noRot="1" noChangeAspect="1"/>
          </p:cNvSpPr>
          <p:nvPr>
            <p:ph type="sldImg"/>
          </p:nvPr>
        </p:nvSpPr>
        <p:spPr>
          <a:xfrm>
            <a:off x="668338" y="1019175"/>
            <a:ext cx="5521325" cy="3086100"/>
          </a:xfrm>
        </p:spPr>
        <p:txBody>
          <a:bodyPr/>
          <a:lstStyle/>
          <a:p>
            <a:endParaRPr lang="en-GB"/>
          </a:p>
        </p:txBody>
      </p:sp>
      <p:sp>
        <p:nvSpPr>
          <p:cNvPr id="3" name="Notes Placeholder 2">
            <a:extLst>
              <a:ext uri="{FF2B5EF4-FFF2-40B4-BE49-F238E27FC236}">
                <a16:creationId xmlns:a16="http://schemas.microsoft.com/office/drawing/2014/main" id="{449D960C-36E5-4E8F-2606-FCD1E92EB9D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CA62DD8-A660-1868-F2C4-D23A8975F820}"/>
              </a:ext>
            </a:extLst>
          </p:cNvPr>
          <p:cNvSpPr>
            <a:spLocks noGrp="1"/>
          </p:cNvSpPr>
          <p:nvPr>
            <p:ph type="sldNum" sz="quarter" idx="5"/>
          </p:nvPr>
        </p:nvSpPr>
        <p:spPr/>
        <p:txBody>
          <a:bodyPr/>
          <a:lstStyle/>
          <a:p>
            <a:fld id="{37FF5B3C-53B5-664F-A361-196110A59AE4}" type="slidenum">
              <a:rPr lang="en-US" smtClean="0"/>
              <a:t>7</a:t>
            </a:fld>
            <a:endParaRPr lang="en-US"/>
          </a:p>
        </p:txBody>
      </p:sp>
    </p:spTree>
    <p:extLst>
      <p:ext uri="{BB962C8B-B14F-4D97-AF65-F5344CB8AC3E}">
        <p14:creationId xmlns:p14="http://schemas.microsoft.com/office/powerpoint/2010/main" val="1127272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8742CA-948E-9CBC-1176-51C71917FF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959288-9656-5518-6425-A26E6E08D6DF}"/>
              </a:ext>
            </a:extLst>
          </p:cNvPr>
          <p:cNvSpPr>
            <a:spLocks noGrp="1" noRot="1" noChangeAspect="1"/>
          </p:cNvSpPr>
          <p:nvPr>
            <p:ph type="sldImg"/>
          </p:nvPr>
        </p:nvSpPr>
        <p:spPr>
          <a:xfrm>
            <a:off x="668338" y="1019175"/>
            <a:ext cx="5521325" cy="3086100"/>
          </a:xfrm>
        </p:spPr>
        <p:txBody>
          <a:bodyPr/>
          <a:lstStyle/>
          <a:p>
            <a:endParaRPr lang="en-GB"/>
          </a:p>
        </p:txBody>
      </p:sp>
      <p:sp>
        <p:nvSpPr>
          <p:cNvPr id="3" name="Notes Placeholder 2">
            <a:extLst>
              <a:ext uri="{FF2B5EF4-FFF2-40B4-BE49-F238E27FC236}">
                <a16:creationId xmlns:a16="http://schemas.microsoft.com/office/drawing/2014/main" id="{120652FE-9484-F9AE-9D8F-DFE00C69E12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A3E83AC-8721-B2BF-845C-C27545A0FB59}"/>
              </a:ext>
            </a:extLst>
          </p:cNvPr>
          <p:cNvSpPr>
            <a:spLocks noGrp="1"/>
          </p:cNvSpPr>
          <p:nvPr>
            <p:ph type="sldNum" sz="quarter" idx="5"/>
          </p:nvPr>
        </p:nvSpPr>
        <p:spPr/>
        <p:txBody>
          <a:bodyPr/>
          <a:lstStyle/>
          <a:p>
            <a:fld id="{37FF5B3C-53B5-664F-A361-196110A59AE4}" type="slidenum">
              <a:rPr lang="en-US" smtClean="0"/>
              <a:t>8</a:t>
            </a:fld>
            <a:endParaRPr lang="en-US"/>
          </a:p>
        </p:txBody>
      </p:sp>
    </p:spTree>
    <p:extLst>
      <p:ext uri="{BB962C8B-B14F-4D97-AF65-F5344CB8AC3E}">
        <p14:creationId xmlns:p14="http://schemas.microsoft.com/office/powerpoint/2010/main" val="26953854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870FD1-7F7B-DF3B-685F-C2AC4AFA99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496694-930A-5E13-5672-04F4672BC4CB}"/>
              </a:ext>
            </a:extLst>
          </p:cNvPr>
          <p:cNvSpPr>
            <a:spLocks noGrp="1" noRot="1" noChangeAspect="1"/>
          </p:cNvSpPr>
          <p:nvPr>
            <p:ph type="sldImg"/>
          </p:nvPr>
        </p:nvSpPr>
        <p:spPr>
          <a:xfrm>
            <a:off x="668338" y="1019175"/>
            <a:ext cx="5521325" cy="3086100"/>
          </a:xfrm>
        </p:spPr>
        <p:txBody>
          <a:bodyPr/>
          <a:lstStyle/>
          <a:p>
            <a:endParaRPr lang="en-GB"/>
          </a:p>
        </p:txBody>
      </p:sp>
      <p:sp>
        <p:nvSpPr>
          <p:cNvPr id="3" name="Notes Placeholder 2">
            <a:extLst>
              <a:ext uri="{FF2B5EF4-FFF2-40B4-BE49-F238E27FC236}">
                <a16:creationId xmlns:a16="http://schemas.microsoft.com/office/drawing/2014/main" id="{1CEB3D65-7D63-DC02-8FB9-4F622F03C115}"/>
              </a:ext>
            </a:extLst>
          </p:cNvPr>
          <p:cNvSpPr>
            <a:spLocks noGrp="1"/>
          </p:cNvSpPr>
          <p:nvPr>
            <p:ph type="body" idx="1"/>
          </p:nvPr>
        </p:nvSpPr>
        <p:spPr/>
        <p:txBody>
          <a:bodyPr/>
          <a:lstStyle/>
          <a:p>
            <a:r>
              <a:rPr lang="en-US" dirty="0"/>
              <a:t>Timing: </a:t>
            </a:r>
            <a:r>
              <a:rPr lang="en-US"/>
              <a:t>2-3mins</a:t>
            </a:r>
            <a:r>
              <a:rPr lang="en-US" dirty="0"/>
              <a:t>. Refer to previous diagram for answers</a:t>
            </a:r>
          </a:p>
        </p:txBody>
      </p:sp>
      <p:sp>
        <p:nvSpPr>
          <p:cNvPr id="4" name="Slide Number Placeholder 3">
            <a:extLst>
              <a:ext uri="{FF2B5EF4-FFF2-40B4-BE49-F238E27FC236}">
                <a16:creationId xmlns:a16="http://schemas.microsoft.com/office/drawing/2014/main" id="{E94D4702-5EA7-E29A-1259-E40679FAC7C1}"/>
              </a:ext>
            </a:extLst>
          </p:cNvPr>
          <p:cNvSpPr>
            <a:spLocks noGrp="1"/>
          </p:cNvSpPr>
          <p:nvPr>
            <p:ph type="sldNum" sz="quarter" idx="5"/>
          </p:nvPr>
        </p:nvSpPr>
        <p:spPr/>
        <p:txBody>
          <a:bodyPr/>
          <a:lstStyle/>
          <a:p>
            <a:fld id="{37FF5B3C-53B5-664F-A361-196110A59AE4}" type="slidenum">
              <a:rPr lang="en-US" smtClean="0"/>
              <a:t>9</a:t>
            </a:fld>
            <a:endParaRPr lang="en-US"/>
          </a:p>
        </p:txBody>
      </p:sp>
    </p:spTree>
    <p:extLst>
      <p:ext uri="{BB962C8B-B14F-4D97-AF65-F5344CB8AC3E}">
        <p14:creationId xmlns:p14="http://schemas.microsoft.com/office/powerpoint/2010/main" val="1461552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ext only" preserve="1">
  <p:cSld name="text only">
    <p:spTree>
      <p:nvGrpSpPr>
        <p:cNvPr id="1" name="Shape 21"/>
        <p:cNvGrpSpPr/>
        <p:nvPr/>
      </p:nvGrpSpPr>
      <p:grpSpPr>
        <a:xfrm>
          <a:off x="0" y="0"/>
          <a:ext cx="0" cy="0"/>
          <a:chOff x="0" y="0"/>
          <a:chExt cx="0" cy="0"/>
        </a:xfrm>
      </p:grpSpPr>
      <p:sp>
        <p:nvSpPr>
          <p:cNvPr id="22" name="Google Shape;22;p2"/>
          <p:cNvSpPr txBox="1">
            <a:spLocks noGrp="1"/>
          </p:cNvSpPr>
          <p:nvPr>
            <p:ph type="title"/>
          </p:nvPr>
        </p:nvSpPr>
        <p:spPr>
          <a:xfrm>
            <a:off x="252001" y="959244"/>
            <a:ext cx="11628452" cy="646290"/>
          </a:xfrm>
          <a:prstGeom prst="rect">
            <a:avLst/>
          </a:prstGeom>
          <a:noFill/>
          <a:ln>
            <a:noFill/>
          </a:ln>
        </p:spPr>
        <p:txBody>
          <a:bodyPr spcFirstLastPara="1" wrap="square" lIns="91425" tIns="45700" rIns="91425" bIns="4570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3" name="Google Shape;23;p2"/>
          <p:cNvSpPr txBox="1">
            <a:spLocks noGrp="1"/>
          </p:cNvSpPr>
          <p:nvPr>
            <p:ph type="body" idx="1"/>
          </p:nvPr>
        </p:nvSpPr>
        <p:spPr>
          <a:xfrm>
            <a:off x="360001" y="1800000"/>
            <a:ext cx="9360212" cy="4140000"/>
          </a:xfrm>
          <a:prstGeom prst="rect">
            <a:avLst/>
          </a:prstGeom>
          <a:noFill/>
          <a:ln>
            <a:noFill/>
          </a:ln>
        </p:spPr>
        <p:txBody>
          <a:bodyPr spcFirstLastPara="1" wrap="square" lIns="0" tIns="0" rIns="0" bIns="0" anchor="t" anchorCtr="0">
            <a:noAutofit/>
          </a:bodyPr>
          <a:lstStyle>
            <a:lvl1pPr marL="454259" lvl="0" indent="-227130" algn="l">
              <a:lnSpc>
                <a:spcPct val="110000"/>
              </a:lnSpc>
              <a:spcBef>
                <a:spcPts val="0"/>
              </a:spcBef>
              <a:spcAft>
                <a:spcPts val="0"/>
              </a:spcAft>
              <a:buSzPts val="1400"/>
              <a:buNone/>
              <a:defRPr sz="2385"/>
            </a:lvl1pPr>
            <a:lvl2pPr marL="908519" lvl="1" indent="-378549" algn="l">
              <a:lnSpc>
                <a:spcPct val="100375"/>
              </a:lnSpc>
              <a:spcBef>
                <a:spcPts val="1193"/>
              </a:spcBef>
              <a:spcAft>
                <a:spcPts val="0"/>
              </a:spcAft>
              <a:buClr>
                <a:srgbClr val="FC4421"/>
              </a:buClr>
              <a:buSzPts val="2400"/>
              <a:buChar char="•"/>
              <a:defRPr sz="2385"/>
            </a:lvl2pPr>
            <a:lvl3pPr marL="1362778" lvl="2" indent="-227130" algn="l">
              <a:lnSpc>
                <a:spcPct val="83666"/>
              </a:lnSpc>
              <a:spcBef>
                <a:spcPts val="499"/>
              </a:spcBef>
              <a:spcAft>
                <a:spcPts val="0"/>
              </a:spcAft>
              <a:buSzPts val="1400"/>
              <a:buNone/>
              <a:defRPr sz="2385"/>
            </a:lvl3pPr>
            <a:lvl4pPr marL="1817037" lvl="3" indent="-378549" algn="l">
              <a:lnSpc>
                <a:spcPct val="83666"/>
              </a:lnSpc>
              <a:spcBef>
                <a:spcPts val="499"/>
              </a:spcBef>
              <a:spcAft>
                <a:spcPts val="0"/>
              </a:spcAft>
              <a:buClr>
                <a:srgbClr val="FC4421"/>
              </a:buClr>
              <a:buSzPts val="2400"/>
              <a:buChar char="•"/>
              <a:defRPr sz="2385"/>
            </a:lvl4pPr>
            <a:lvl5pPr marL="2271298" lvl="4" indent="-378549" algn="l">
              <a:lnSpc>
                <a:spcPct val="83666"/>
              </a:lnSpc>
              <a:spcBef>
                <a:spcPts val="499"/>
              </a:spcBef>
              <a:spcAft>
                <a:spcPts val="0"/>
              </a:spcAft>
              <a:buClr>
                <a:schemeClr val="dk1"/>
              </a:buClr>
              <a:buSzPts val="2400"/>
              <a:buChar char="–"/>
              <a:defRPr sz="2385"/>
            </a:lvl5pPr>
            <a:lvl6pPr marL="2725557" lvl="5" indent="-340695" algn="l">
              <a:spcBef>
                <a:spcPts val="499"/>
              </a:spcBef>
              <a:spcAft>
                <a:spcPts val="0"/>
              </a:spcAft>
              <a:buClr>
                <a:schemeClr val="dk1"/>
              </a:buClr>
              <a:buSzPts val="1800"/>
              <a:buChar char="»"/>
              <a:defRPr/>
            </a:lvl6pPr>
            <a:lvl7pPr marL="3179816" lvl="6" indent="-340695" algn="l">
              <a:spcBef>
                <a:spcPts val="358"/>
              </a:spcBef>
              <a:spcAft>
                <a:spcPts val="0"/>
              </a:spcAft>
              <a:buSzPts val="1800"/>
              <a:buChar char="»"/>
              <a:defRPr/>
            </a:lvl7pPr>
            <a:lvl8pPr marL="3634075" lvl="7" indent="-340695" algn="l">
              <a:spcBef>
                <a:spcPts val="358"/>
              </a:spcBef>
              <a:spcAft>
                <a:spcPts val="0"/>
              </a:spcAft>
              <a:buClr>
                <a:schemeClr val="dk1"/>
              </a:buClr>
              <a:buSzPts val="1800"/>
              <a:buChar char="»"/>
              <a:defRPr/>
            </a:lvl8pPr>
            <a:lvl9pPr marL="4088335" lvl="8" indent="-340695" algn="l">
              <a:spcBef>
                <a:spcPts val="358"/>
              </a:spcBef>
              <a:spcAft>
                <a:spcPts val="0"/>
              </a:spcAft>
              <a:buClr>
                <a:schemeClr val="dk1"/>
              </a:buClr>
              <a:buSzPts val="1800"/>
              <a:buChar char="»"/>
              <a:defRPr/>
            </a:lvl9pPr>
          </a:lstStyle>
          <a:p>
            <a:endParaRPr/>
          </a:p>
        </p:txBody>
      </p:sp>
      <p:sp>
        <p:nvSpPr>
          <p:cNvPr id="24" name="Google Shape;24;p2"/>
          <p:cNvSpPr txBox="1">
            <a:spLocks noGrp="1"/>
          </p:cNvSpPr>
          <p:nvPr>
            <p:ph type="sldNum" idx="12"/>
          </p:nvPr>
        </p:nvSpPr>
        <p:spPr>
          <a:xfrm>
            <a:off x="11453613" y="6316998"/>
            <a:ext cx="734400" cy="523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defTabSz="908519">
              <a:buClr>
                <a:srgbClr val="000000"/>
              </a:buClr>
            </a:pPr>
            <a:fld id="{00000000-1234-1234-1234-123412341234}" type="slidenum">
              <a:rPr lang="en-GB" sz="1391" kern="0" smtClean="0">
                <a:solidFill>
                  <a:srgbClr val="000000"/>
                </a:solidFill>
                <a:cs typeface="Arial"/>
                <a:sym typeface="Arial"/>
              </a:rPr>
              <a:pPr algn="r" defTabSz="908519">
                <a:buClr>
                  <a:srgbClr val="000000"/>
                </a:buClr>
              </a:pPr>
              <a:t>‹#›</a:t>
            </a:fld>
            <a:endParaRPr lang="en-GB" sz="1391" kern="0">
              <a:solidFill>
                <a:srgbClr val="000000"/>
              </a:solidFill>
              <a:cs typeface="Arial"/>
              <a:sym typeface="Arial"/>
            </a:endParaRPr>
          </a:p>
        </p:txBody>
      </p:sp>
    </p:spTree>
    <p:extLst>
      <p:ext uri="{BB962C8B-B14F-4D97-AF65-F5344CB8AC3E}">
        <p14:creationId xmlns:p14="http://schemas.microsoft.com/office/powerpoint/2010/main" val="36471873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ext and image" preserve="1">
  <p:cSld name="text and image">
    <p:spTree>
      <p:nvGrpSpPr>
        <p:cNvPr id="1" name="Shape 25"/>
        <p:cNvGrpSpPr/>
        <p:nvPr/>
      </p:nvGrpSpPr>
      <p:grpSpPr>
        <a:xfrm>
          <a:off x="0" y="0"/>
          <a:ext cx="0" cy="0"/>
          <a:chOff x="0" y="0"/>
          <a:chExt cx="0" cy="0"/>
        </a:xfrm>
      </p:grpSpPr>
      <p:sp>
        <p:nvSpPr>
          <p:cNvPr id="26" name="Google Shape;26;p3"/>
          <p:cNvSpPr txBox="1">
            <a:spLocks noGrp="1"/>
          </p:cNvSpPr>
          <p:nvPr>
            <p:ph type="title"/>
          </p:nvPr>
        </p:nvSpPr>
        <p:spPr>
          <a:xfrm>
            <a:off x="252001" y="959244"/>
            <a:ext cx="11628452" cy="646290"/>
          </a:xfrm>
          <a:prstGeom prst="rect">
            <a:avLst/>
          </a:prstGeom>
          <a:noFill/>
          <a:ln>
            <a:noFill/>
          </a:ln>
        </p:spPr>
        <p:txBody>
          <a:bodyPr spcFirstLastPara="1" wrap="square" lIns="91425" tIns="45700" rIns="91425" bIns="4570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7" name="Google Shape;27;p3"/>
          <p:cNvSpPr txBox="1">
            <a:spLocks noGrp="1"/>
          </p:cNvSpPr>
          <p:nvPr>
            <p:ph type="body" idx="1"/>
          </p:nvPr>
        </p:nvSpPr>
        <p:spPr>
          <a:xfrm>
            <a:off x="360000" y="1800000"/>
            <a:ext cx="7560000" cy="4140000"/>
          </a:xfrm>
          <a:prstGeom prst="rect">
            <a:avLst/>
          </a:prstGeom>
          <a:noFill/>
          <a:ln>
            <a:noFill/>
          </a:ln>
        </p:spPr>
        <p:txBody>
          <a:bodyPr spcFirstLastPara="1" wrap="square" lIns="0" tIns="0" rIns="0" bIns="0" anchor="t" anchorCtr="0">
            <a:noAutofit/>
          </a:bodyPr>
          <a:lstStyle>
            <a:lvl1pPr marL="454259" lvl="0" indent="-227130" algn="l">
              <a:lnSpc>
                <a:spcPct val="110000"/>
              </a:lnSpc>
              <a:spcBef>
                <a:spcPts val="0"/>
              </a:spcBef>
              <a:spcAft>
                <a:spcPts val="0"/>
              </a:spcAft>
              <a:buSzPts val="1400"/>
              <a:buNone/>
              <a:defRPr sz="2385"/>
            </a:lvl1pPr>
            <a:lvl2pPr marL="908519" lvl="1" indent="-378549" algn="l">
              <a:lnSpc>
                <a:spcPct val="100375"/>
              </a:lnSpc>
              <a:spcBef>
                <a:spcPts val="1193"/>
              </a:spcBef>
              <a:spcAft>
                <a:spcPts val="0"/>
              </a:spcAft>
              <a:buClr>
                <a:srgbClr val="FC4421"/>
              </a:buClr>
              <a:buSzPts val="2400"/>
              <a:buChar char="•"/>
              <a:defRPr sz="2385"/>
            </a:lvl2pPr>
            <a:lvl3pPr marL="1362778" lvl="2" indent="-227130" algn="l">
              <a:lnSpc>
                <a:spcPct val="83666"/>
              </a:lnSpc>
              <a:spcBef>
                <a:spcPts val="499"/>
              </a:spcBef>
              <a:spcAft>
                <a:spcPts val="0"/>
              </a:spcAft>
              <a:buSzPts val="1400"/>
              <a:buNone/>
              <a:defRPr sz="2385"/>
            </a:lvl3pPr>
            <a:lvl4pPr marL="1817037" lvl="3" indent="-378549" algn="l">
              <a:lnSpc>
                <a:spcPct val="83666"/>
              </a:lnSpc>
              <a:spcBef>
                <a:spcPts val="499"/>
              </a:spcBef>
              <a:spcAft>
                <a:spcPts val="0"/>
              </a:spcAft>
              <a:buClr>
                <a:srgbClr val="FC4421"/>
              </a:buClr>
              <a:buSzPts val="2400"/>
              <a:buChar char="•"/>
              <a:defRPr sz="2385"/>
            </a:lvl4pPr>
            <a:lvl5pPr marL="2271298" lvl="4" indent="-378549" algn="l">
              <a:lnSpc>
                <a:spcPct val="83666"/>
              </a:lnSpc>
              <a:spcBef>
                <a:spcPts val="499"/>
              </a:spcBef>
              <a:spcAft>
                <a:spcPts val="0"/>
              </a:spcAft>
              <a:buClr>
                <a:schemeClr val="dk1"/>
              </a:buClr>
              <a:buSzPts val="2400"/>
              <a:buChar char="–"/>
              <a:defRPr sz="2385"/>
            </a:lvl5pPr>
            <a:lvl6pPr marL="2725557" lvl="5" indent="-340695" algn="l">
              <a:spcBef>
                <a:spcPts val="499"/>
              </a:spcBef>
              <a:spcAft>
                <a:spcPts val="0"/>
              </a:spcAft>
              <a:buClr>
                <a:schemeClr val="dk1"/>
              </a:buClr>
              <a:buSzPts val="1800"/>
              <a:buChar char="»"/>
              <a:defRPr/>
            </a:lvl6pPr>
            <a:lvl7pPr marL="3179816" lvl="6" indent="-340695" algn="l">
              <a:spcBef>
                <a:spcPts val="358"/>
              </a:spcBef>
              <a:spcAft>
                <a:spcPts val="0"/>
              </a:spcAft>
              <a:buSzPts val="1800"/>
              <a:buChar char="»"/>
              <a:defRPr/>
            </a:lvl7pPr>
            <a:lvl8pPr marL="3634075" lvl="7" indent="-340695" algn="l">
              <a:spcBef>
                <a:spcPts val="358"/>
              </a:spcBef>
              <a:spcAft>
                <a:spcPts val="0"/>
              </a:spcAft>
              <a:buClr>
                <a:schemeClr val="dk1"/>
              </a:buClr>
              <a:buSzPts val="1800"/>
              <a:buChar char="»"/>
              <a:defRPr/>
            </a:lvl8pPr>
            <a:lvl9pPr marL="4088335" lvl="8" indent="-340695" algn="l">
              <a:spcBef>
                <a:spcPts val="358"/>
              </a:spcBef>
              <a:spcAft>
                <a:spcPts val="0"/>
              </a:spcAft>
              <a:buClr>
                <a:schemeClr val="dk1"/>
              </a:buClr>
              <a:buSzPts val="1800"/>
              <a:buChar char="»"/>
              <a:defRPr/>
            </a:lvl9pPr>
          </a:lstStyle>
          <a:p>
            <a:endParaRPr/>
          </a:p>
        </p:txBody>
      </p:sp>
      <p:sp>
        <p:nvSpPr>
          <p:cNvPr id="28" name="Google Shape;28;p3"/>
          <p:cNvSpPr>
            <a:spLocks noGrp="1"/>
          </p:cNvSpPr>
          <p:nvPr>
            <p:ph type="pic" idx="2"/>
          </p:nvPr>
        </p:nvSpPr>
        <p:spPr>
          <a:xfrm>
            <a:off x="8280053" y="1800002"/>
            <a:ext cx="3600798" cy="4139998"/>
          </a:xfrm>
          <a:prstGeom prst="rect">
            <a:avLst/>
          </a:prstGeom>
          <a:noFill/>
          <a:ln>
            <a:noFill/>
          </a:ln>
        </p:spPr>
        <p:txBody>
          <a:bodyPr/>
          <a:lstStyle/>
          <a:p>
            <a:endParaRPr lang="en-GB"/>
          </a:p>
        </p:txBody>
      </p:sp>
      <p:sp>
        <p:nvSpPr>
          <p:cNvPr id="29" name="Google Shape;29;p3"/>
          <p:cNvSpPr txBox="1">
            <a:spLocks noGrp="1"/>
          </p:cNvSpPr>
          <p:nvPr>
            <p:ph type="sldNum" idx="12"/>
          </p:nvPr>
        </p:nvSpPr>
        <p:spPr>
          <a:xfrm>
            <a:off x="11453613" y="6316998"/>
            <a:ext cx="734400" cy="523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defTabSz="908519">
              <a:buClr>
                <a:srgbClr val="000000"/>
              </a:buClr>
            </a:pPr>
            <a:fld id="{00000000-1234-1234-1234-123412341234}" type="slidenum">
              <a:rPr lang="en-GB" sz="1391" kern="0" smtClean="0">
                <a:solidFill>
                  <a:srgbClr val="000000"/>
                </a:solidFill>
                <a:cs typeface="Arial"/>
                <a:sym typeface="Arial"/>
              </a:rPr>
              <a:pPr algn="r" defTabSz="908519">
                <a:buClr>
                  <a:srgbClr val="000000"/>
                </a:buClr>
              </a:pPr>
              <a:t>‹#›</a:t>
            </a:fld>
            <a:endParaRPr lang="en-GB" sz="1391" kern="0">
              <a:solidFill>
                <a:srgbClr val="000000"/>
              </a:solidFill>
              <a:cs typeface="Arial"/>
              <a:sym typeface="Arial"/>
            </a:endParaRPr>
          </a:p>
        </p:txBody>
      </p:sp>
    </p:spTree>
    <p:extLst>
      <p:ext uri="{BB962C8B-B14F-4D97-AF65-F5344CB8AC3E}">
        <p14:creationId xmlns:p14="http://schemas.microsoft.com/office/powerpoint/2010/main" val="2882231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layout" preserve="1">
  <p:cSld name="blank layout">
    <p:spTree>
      <p:nvGrpSpPr>
        <p:cNvPr id="1" name="Shape 30"/>
        <p:cNvGrpSpPr/>
        <p:nvPr/>
      </p:nvGrpSpPr>
      <p:grpSpPr>
        <a:xfrm>
          <a:off x="0" y="0"/>
          <a:ext cx="0" cy="0"/>
          <a:chOff x="0" y="0"/>
          <a:chExt cx="0" cy="0"/>
        </a:xfrm>
      </p:grpSpPr>
      <p:sp>
        <p:nvSpPr>
          <p:cNvPr id="31" name="Google Shape;31;p4"/>
          <p:cNvSpPr txBox="1">
            <a:spLocks noGrp="1"/>
          </p:cNvSpPr>
          <p:nvPr>
            <p:ph type="body" idx="1"/>
          </p:nvPr>
        </p:nvSpPr>
        <p:spPr>
          <a:xfrm>
            <a:off x="359172" y="1260476"/>
            <a:ext cx="8640958" cy="4319588"/>
          </a:xfrm>
          <a:prstGeom prst="rect">
            <a:avLst/>
          </a:prstGeom>
          <a:noFill/>
          <a:ln>
            <a:noFill/>
          </a:ln>
        </p:spPr>
        <p:txBody>
          <a:bodyPr spcFirstLastPara="1" wrap="square" lIns="0" tIns="0" rIns="0" bIns="0" anchor="t" anchorCtr="0">
            <a:noAutofit/>
          </a:bodyPr>
          <a:lstStyle>
            <a:lvl1pPr marL="454259" lvl="0" indent="-227130" algn="l">
              <a:lnSpc>
                <a:spcPct val="100375"/>
              </a:lnSpc>
              <a:spcBef>
                <a:spcPts val="997"/>
              </a:spcBef>
              <a:spcAft>
                <a:spcPts val="0"/>
              </a:spcAft>
              <a:buSzPts val="1400"/>
              <a:buNone/>
              <a:defRPr sz="2385"/>
            </a:lvl1pPr>
            <a:lvl2pPr marL="908519" lvl="1" indent="-340695" algn="l">
              <a:lnSpc>
                <a:spcPct val="133833"/>
              </a:lnSpc>
              <a:spcBef>
                <a:spcPts val="997"/>
              </a:spcBef>
              <a:spcAft>
                <a:spcPts val="0"/>
              </a:spcAft>
              <a:buSzPts val="1800"/>
              <a:buChar char="•"/>
              <a:defRPr/>
            </a:lvl2pPr>
            <a:lvl3pPr marL="1362778" lvl="2" indent="-227130" algn="l">
              <a:lnSpc>
                <a:spcPct val="111555"/>
              </a:lnSpc>
              <a:spcBef>
                <a:spcPts val="499"/>
              </a:spcBef>
              <a:spcAft>
                <a:spcPts val="0"/>
              </a:spcAft>
              <a:buSzPts val="1400"/>
              <a:buNone/>
              <a:defRPr/>
            </a:lvl3pPr>
            <a:lvl4pPr marL="1817037" lvl="3" indent="-340695" algn="l">
              <a:lnSpc>
                <a:spcPct val="111555"/>
              </a:lnSpc>
              <a:spcBef>
                <a:spcPts val="499"/>
              </a:spcBef>
              <a:spcAft>
                <a:spcPts val="0"/>
              </a:spcAft>
              <a:buSzPts val="1800"/>
              <a:buChar char="•"/>
              <a:defRPr/>
            </a:lvl4pPr>
            <a:lvl5pPr marL="2271298" lvl="4" indent="-340695" algn="l">
              <a:lnSpc>
                <a:spcPct val="111555"/>
              </a:lnSpc>
              <a:spcBef>
                <a:spcPts val="499"/>
              </a:spcBef>
              <a:spcAft>
                <a:spcPts val="0"/>
              </a:spcAft>
              <a:buClr>
                <a:schemeClr val="dk1"/>
              </a:buClr>
              <a:buSzPts val="1800"/>
              <a:buChar char="–"/>
              <a:defRPr/>
            </a:lvl5pPr>
            <a:lvl6pPr marL="2725557" lvl="5" indent="-340695" algn="l">
              <a:spcBef>
                <a:spcPts val="499"/>
              </a:spcBef>
              <a:spcAft>
                <a:spcPts val="0"/>
              </a:spcAft>
              <a:buClr>
                <a:schemeClr val="dk1"/>
              </a:buClr>
              <a:buSzPts val="1800"/>
              <a:buChar char="»"/>
              <a:defRPr/>
            </a:lvl6pPr>
            <a:lvl7pPr marL="3179816" lvl="6" indent="-340695" algn="l">
              <a:spcBef>
                <a:spcPts val="358"/>
              </a:spcBef>
              <a:spcAft>
                <a:spcPts val="0"/>
              </a:spcAft>
              <a:buSzPts val="1800"/>
              <a:buChar char="»"/>
              <a:defRPr/>
            </a:lvl7pPr>
            <a:lvl8pPr marL="3634075" lvl="7" indent="-340695" algn="l">
              <a:spcBef>
                <a:spcPts val="358"/>
              </a:spcBef>
              <a:spcAft>
                <a:spcPts val="0"/>
              </a:spcAft>
              <a:buClr>
                <a:schemeClr val="dk1"/>
              </a:buClr>
              <a:buSzPts val="1800"/>
              <a:buChar char="»"/>
              <a:defRPr/>
            </a:lvl8pPr>
            <a:lvl9pPr marL="4088335" lvl="8" indent="-340695" algn="l">
              <a:spcBef>
                <a:spcPts val="358"/>
              </a:spcBef>
              <a:spcAft>
                <a:spcPts val="0"/>
              </a:spcAft>
              <a:buClr>
                <a:schemeClr val="dk1"/>
              </a:buClr>
              <a:buSzPts val="1800"/>
              <a:buChar char="»"/>
              <a:defRPr/>
            </a:lvl9pPr>
          </a:lstStyle>
          <a:p>
            <a:endParaRPr/>
          </a:p>
        </p:txBody>
      </p:sp>
      <p:sp>
        <p:nvSpPr>
          <p:cNvPr id="32" name="Google Shape;32;p4"/>
          <p:cNvSpPr txBox="1">
            <a:spLocks noGrp="1"/>
          </p:cNvSpPr>
          <p:nvPr>
            <p:ph type="sldNum" idx="12"/>
          </p:nvPr>
        </p:nvSpPr>
        <p:spPr>
          <a:xfrm>
            <a:off x="11453613" y="6316998"/>
            <a:ext cx="734400" cy="523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defTabSz="908519">
              <a:buClr>
                <a:srgbClr val="000000"/>
              </a:buClr>
            </a:pPr>
            <a:fld id="{00000000-1234-1234-1234-123412341234}" type="slidenum">
              <a:rPr lang="en-GB" sz="1391" kern="0" smtClean="0">
                <a:solidFill>
                  <a:srgbClr val="000000"/>
                </a:solidFill>
                <a:cs typeface="Arial"/>
                <a:sym typeface="Arial"/>
              </a:rPr>
              <a:pPr algn="r" defTabSz="908519">
                <a:buClr>
                  <a:srgbClr val="000000"/>
                </a:buClr>
              </a:pPr>
              <a:t>‹#›</a:t>
            </a:fld>
            <a:endParaRPr lang="en-GB" sz="1391" kern="0">
              <a:solidFill>
                <a:srgbClr val="000000"/>
              </a:solidFill>
              <a:cs typeface="Arial"/>
              <a:sym typeface="Arial"/>
            </a:endParaRPr>
          </a:p>
        </p:txBody>
      </p:sp>
    </p:spTree>
    <p:extLst>
      <p:ext uri="{BB962C8B-B14F-4D97-AF65-F5344CB8AC3E}">
        <p14:creationId xmlns:p14="http://schemas.microsoft.com/office/powerpoint/2010/main" val="35627922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image left and text" preserve="1">
  <p:cSld name="image left and text">
    <p:spTree>
      <p:nvGrpSpPr>
        <p:cNvPr id="1" name="Shape 33"/>
        <p:cNvGrpSpPr/>
        <p:nvPr/>
      </p:nvGrpSpPr>
      <p:grpSpPr>
        <a:xfrm>
          <a:off x="0" y="0"/>
          <a:ext cx="0" cy="0"/>
          <a:chOff x="0" y="0"/>
          <a:chExt cx="0" cy="0"/>
        </a:xfrm>
      </p:grpSpPr>
      <p:sp>
        <p:nvSpPr>
          <p:cNvPr id="34" name="Google Shape;34;p5"/>
          <p:cNvSpPr txBox="1">
            <a:spLocks noGrp="1"/>
          </p:cNvSpPr>
          <p:nvPr>
            <p:ph type="title"/>
          </p:nvPr>
        </p:nvSpPr>
        <p:spPr>
          <a:xfrm>
            <a:off x="252001" y="959244"/>
            <a:ext cx="11628452" cy="646290"/>
          </a:xfrm>
          <a:prstGeom prst="rect">
            <a:avLst/>
          </a:prstGeom>
          <a:noFill/>
          <a:ln>
            <a:noFill/>
          </a:ln>
        </p:spPr>
        <p:txBody>
          <a:bodyPr spcFirstLastPara="1" wrap="square" lIns="91425" tIns="45700" rIns="91425" bIns="4570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5" name="Google Shape;35;p5"/>
          <p:cNvSpPr txBox="1">
            <a:spLocks noGrp="1"/>
          </p:cNvSpPr>
          <p:nvPr>
            <p:ph type="body" idx="1"/>
          </p:nvPr>
        </p:nvSpPr>
        <p:spPr>
          <a:xfrm>
            <a:off x="4320000" y="1800000"/>
            <a:ext cx="7560000" cy="4140000"/>
          </a:xfrm>
          <a:prstGeom prst="rect">
            <a:avLst/>
          </a:prstGeom>
          <a:noFill/>
          <a:ln>
            <a:noFill/>
          </a:ln>
        </p:spPr>
        <p:txBody>
          <a:bodyPr spcFirstLastPara="1" wrap="square" lIns="0" tIns="0" rIns="0" bIns="0" anchor="t" anchorCtr="0">
            <a:noAutofit/>
          </a:bodyPr>
          <a:lstStyle>
            <a:lvl1pPr marL="454259" lvl="0" indent="-227130" algn="l">
              <a:lnSpc>
                <a:spcPct val="110000"/>
              </a:lnSpc>
              <a:spcBef>
                <a:spcPts val="0"/>
              </a:spcBef>
              <a:spcAft>
                <a:spcPts val="0"/>
              </a:spcAft>
              <a:buSzPts val="1400"/>
              <a:buNone/>
              <a:defRPr sz="2385"/>
            </a:lvl1pPr>
            <a:lvl2pPr marL="908519" lvl="1" indent="-378549" algn="l">
              <a:lnSpc>
                <a:spcPct val="100375"/>
              </a:lnSpc>
              <a:spcBef>
                <a:spcPts val="1193"/>
              </a:spcBef>
              <a:spcAft>
                <a:spcPts val="0"/>
              </a:spcAft>
              <a:buClr>
                <a:srgbClr val="FC4421"/>
              </a:buClr>
              <a:buSzPts val="2400"/>
              <a:buChar char="•"/>
              <a:defRPr sz="2385"/>
            </a:lvl2pPr>
            <a:lvl3pPr marL="1362778" lvl="2" indent="-227130" algn="l">
              <a:lnSpc>
                <a:spcPct val="83666"/>
              </a:lnSpc>
              <a:spcBef>
                <a:spcPts val="499"/>
              </a:spcBef>
              <a:spcAft>
                <a:spcPts val="0"/>
              </a:spcAft>
              <a:buSzPts val="1400"/>
              <a:buNone/>
              <a:defRPr sz="2385"/>
            </a:lvl3pPr>
            <a:lvl4pPr marL="1817037" lvl="3" indent="-378549" algn="l">
              <a:lnSpc>
                <a:spcPct val="83666"/>
              </a:lnSpc>
              <a:spcBef>
                <a:spcPts val="499"/>
              </a:spcBef>
              <a:spcAft>
                <a:spcPts val="0"/>
              </a:spcAft>
              <a:buClr>
                <a:srgbClr val="FC4421"/>
              </a:buClr>
              <a:buSzPts val="2400"/>
              <a:buChar char="•"/>
              <a:defRPr sz="2385"/>
            </a:lvl4pPr>
            <a:lvl5pPr marL="2271298" lvl="4" indent="-378549" algn="l">
              <a:lnSpc>
                <a:spcPct val="83666"/>
              </a:lnSpc>
              <a:spcBef>
                <a:spcPts val="499"/>
              </a:spcBef>
              <a:spcAft>
                <a:spcPts val="0"/>
              </a:spcAft>
              <a:buClr>
                <a:schemeClr val="dk1"/>
              </a:buClr>
              <a:buSzPts val="2400"/>
              <a:buChar char="–"/>
              <a:defRPr sz="2385"/>
            </a:lvl5pPr>
            <a:lvl6pPr marL="2725557" lvl="5" indent="-340695" algn="l">
              <a:spcBef>
                <a:spcPts val="499"/>
              </a:spcBef>
              <a:spcAft>
                <a:spcPts val="0"/>
              </a:spcAft>
              <a:buClr>
                <a:schemeClr val="dk1"/>
              </a:buClr>
              <a:buSzPts val="1800"/>
              <a:buChar char="»"/>
              <a:defRPr/>
            </a:lvl6pPr>
            <a:lvl7pPr marL="3179816" lvl="6" indent="-340695" algn="l">
              <a:spcBef>
                <a:spcPts val="358"/>
              </a:spcBef>
              <a:spcAft>
                <a:spcPts val="0"/>
              </a:spcAft>
              <a:buSzPts val="1800"/>
              <a:buChar char="»"/>
              <a:defRPr/>
            </a:lvl7pPr>
            <a:lvl8pPr marL="3634075" lvl="7" indent="-340695" algn="l">
              <a:spcBef>
                <a:spcPts val="358"/>
              </a:spcBef>
              <a:spcAft>
                <a:spcPts val="0"/>
              </a:spcAft>
              <a:buClr>
                <a:schemeClr val="dk1"/>
              </a:buClr>
              <a:buSzPts val="1800"/>
              <a:buChar char="»"/>
              <a:defRPr/>
            </a:lvl8pPr>
            <a:lvl9pPr marL="4088335" lvl="8" indent="-340695" algn="l">
              <a:spcBef>
                <a:spcPts val="358"/>
              </a:spcBef>
              <a:spcAft>
                <a:spcPts val="0"/>
              </a:spcAft>
              <a:buClr>
                <a:schemeClr val="dk1"/>
              </a:buClr>
              <a:buSzPts val="1800"/>
              <a:buChar char="»"/>
              <a:defRPr/>
            </a:lvl9pPr>
          </a:lstStyle>
          <a:p>
            <a:endParaRPr/>
          </a:p>
        </p:txBody>
      </p:sp>
      <p:sp>
        <p:nvSpPr>
          <p:cNvPr id="36" name="Google Shape;36;p5"/>
          <p:cNvSpPr>
            <a:spLocks noGrp="1"/>
          </p:cNvSpPr>
          <p:nvPr>
            <p:ph type="pic" idx="2"/>
          </p:nvPr>
        </p:nvSpPr>
        <p:spPr>
          <a:xfrm>
            <a:off x="360001" y="1800002"/>
            <a:ext cx="3600798" cy="4139998"/>
          </a:xfrm>
          <a:prstGeom prst="rect">
            <a:avLst/>
          </a:prstGeom>
          <a:noFill/>
          <a:ln>
            <a:noFill/>
          </a:ln>
        </p:spPr>
        <p:txBody>
          <a:bodyPr/>
          <a:lstStyle/>
          <a:p>
            <a:endParaRPr lang="en-GB"/>
          </a:p>
        </p:txBody>
      </p:sp>
      <p:sp>
        <p:nvSpPr>
          <p:cNvPr id="37" name="Google Shape;37;p5"/>
          <p:cNvSpPr txBox="1">
            <a:spLocks noGrp="1"/>
          </p:cNvSpPr>
          <p:nvPr>
            <p:ph type="sldNum" idx="12"/>
          </p:nvPr>
        </p:nvSpPr>
        <p:spPr>
          <a:xfrm>
            <a:off x="11453613" y="6316998"/>
            <a:ext cx="734400" cy="523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defTabSz="908519">
              <a:buClr>
                <a:srgbClr val="000000"/>
              </a:buClr>
            </a:pPr>
            <a:fld id="{00000000-1234-1234-1234-123412341234}" type="slidenum">
              <a:rPr lang="en-GB" sz="1391" kern="0" smtClean="0">
                <a:solidFill>
                  <a:srgbClr val="000000"/>
                </a:solidFill>
                <a:cs typeface="Arial"/>
                <a:sym typeface="Arial"/>
              </a:rPr>
              <a:pPr algn="r" defTabSz="908519">
                <a:buClr>
                  <a:srgbClr val="000000"/>
                </a:buClr>
              </a:pPr>
              <a:t>‹#›</a:t>
            </a:fld>
            <a:endParaRPr lang="en-GB" sz="1391" kern="0">
              <a:solidFill>
                <a:srgbClr val="000000"/>
              </a:solidFill>
              <a:cs typeface="Arial"/>
              <a:sym typeface="Arial"/>
            </a:endParaRPr>
          </a:p>
        </p:txBody>
      </p:sp>
    </p:spTree>
    <p:extLst>
      <p:ext uri="{BB962C8B-B14F-4D97-AF65-F5344CB8AC3E}">
        <p14:creationId xmlns:p14="http://schemas.microsoft.com/office/powerpoint/2010/main" val="34619422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White">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39704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727174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2_Title and Conten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8330732"/>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png"/><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p:nvPr/>
        </p:nvSpPr>
        <p:spPr>
          <a:xfrm>
            <a:off x="0" y="456036"/>
            <a:ext cx="12239625" cy="152012"/>
          </a:xfrm>
          <a:prstGeom prst="rect">
            <a:avLst/>
          </a:prstGeom>
          <a:solidFill>
            <a:srgbClr val="D9D9D9">
              <a:alpha val="0"/>
            </a:srgbClr>
          </a:solidFill>
          <a:ln>
            <a:noFill/>
          </a:ln>
        </p:spPr>
        <p:txBody>
          <a:bodyPr spcFirstLastPara="1" wrap="square" lIns="90837" tIns="45407" rIns="90837" bIns="45407" anchor="t" anchorCtr="0">
            <a:noAutofit/>
          </a:bodyPr>
          <a:lstStyle/>
          <a:p>
            <a:pPr marL="0" marR="0" lvl="0" indent="0" algn="l" defTabSz="908519" rtl="0" eaLnBrk="1" fontAlgn="auto" latinLnBrk="0" hangingPunct="1">
              <a:lnSpc>
                <a:spcPct val="100000"/>
              </a:lnSpc>
              <a:spcBef>
                <a:spcPts val="0"/>
              </a:spcBef>
              <a:spcAft>
                <a:spcPts val="0"/>
              </a:spcAft>
              <a:buClr>
                <a:srgbClr val="000000"/>
              </a:buClr>
              <a:buSzTx/>
              <a:buFont typeface="Arial"/>
              <a:buNone/>
              <a:tabLst/>
              <a:defRPr/>
            </a:pPr>
            <a:r>
              <a:rPr kumimoji="0" lang="en-GB" sz="1795" b="0" i="0" u="none" strike="noStrike" kern="0" cap="none" spc="0" normalizeH="0" baseline="0" noProof="0">
                <a:ln>
                  <a:noFill/>
                </a:ln>
                <a:solidFill>
                  <a:srgbClr val="D9D9D9"/>
                </a:solidFill>
                <a:effectLst/>
                <a:uLnTx/>
                <a:uFillTx/>
                <a:latin typeface="Arial"/>
                <a:ea typeface="Arial"/>
                <a:cs typeface="Arial"/>
                <a:sym typeface="Arial"/>
              </a:rPr>
              <a:t> </a:t>
            </a:r>
            <a:endParaRPr kumimoji="0" sz="1391"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11;p1"/>
          <p:cNvSpPr txBox="1">
            <a:spLocks noGrp="1"/>
          </p:cNvSpPr>
          <p:nvPr>
            <p:ph type="title"/>
          </p:nvPr>
        </p:nvSpPr>
        <p:spPr>
          <a:xfrm>
            <a:off x="252000" y="990022"/>
            <a:ext cx="11628000" cy="646290"/>
          </a:xfrm>
          <a:prstGeom prst="rect">
            <a:avLst/>
          </a:prstGeom>
          <a:noFill/>
          <a:ln>
            <a:noFill/>
          </a:ln>
        </p:spPr>
        <p:txBody>
          <a:bodyPr spcFirstLastPara="1" wrap="square" lIns="91425" tIns="45700" rIns="91425" bIns="45700" anchor="ctr" anchorCtr="0">
            <a:spAutoFit/>
          </a:bodyPr>
          <a:lstStyle>
            <a:lvl1pPr marR="0" lvl="0" algn="l" rtl="0">
              <a:spcBef>
                <a:spcPts val="0"/>
              </a:spcBef>
              <a:spcAft>
                <a:spcPts val="0"/>
              </a:spcAft>
              <a:buSzPts val="1400"/>
              <a:buNone/>
              <a:defRPr sz="3600" b="1" i="0" u="none" strike="noStrike" cap="none">
                <a:solidFill>
                  <a:srgbClr val="FC4421"/>
                </a:solidFill>
                <a:latin typeface="Arial"/>
                <a:ea typeface="Arial"/>
                <a:cs typeface="Arial"/>
                <a:sym typeface="Arial"/>
              </a:defRPr>
            </a:lvl1pPr>
            <a:lvl2pPr marR="0" lvl="1" algn="l" rtl="0">
              <a:spcBef>
                <a:spcPts val="0"/>
              </a:spcBef>
              <a:spcAft>
                <a:spcPts val="0"/>
              </a:spcAft>
              <a:buSzPts val="1400"/>
              <a:buNone/>
              <a:defRPr sz="2409" b="1" i="0" u="none" strike="noStrike" cap="none">
                <a:solidFill>
                  <a:srgbClr val="E30613"/>
                </a:solidFill>
                <a:latin typeface="Arial"/>
                <a:ea typeface="Arial"/>
                <a:cs typeface="Arial"/>
                <a:sym typeface="Arial"/>
              </a:defRPr>
            </a:lvl2pPr>
            <a:lvl3pPr marR="0" lvl="2" algn="l" rtl="0">
              <a:spcBef>
                <a:spcPts val="0"/>
              </a:spcBef>
              <a:spcAft>
                <a:spcPts val="0"/>
              </a:spcAft>
              <a:buSzPts val="1400"/>
              <a:buNone/>
              <a:defRPr sz="2409" b="1" i="0" u="none" strike="noStrike" cap="none">
                <a:solidFill>
                  <a:srgbClr val="E30613"/>
                </a:solidFill>
                <a:latin typeface="Arial"/>
                <a:ea typeface="Arial"/>
                <a:cs typeface="Arial"/>
                <a:sym typeface="Arial"/>
              </a:defRPr>
            </a:lvl3pPr>
            <a:lvl4pPr marR="0" lvl="3" algn="l" rtl="0">
              <a:spcBef>
                <a:spcPts val="0"/>
              </a:spcBef>
              <a:spcAft>
                <a:spcPts val="0"/>
              </a:spcAft>
              <a:buSzPts val="1400"/>
              <a:buNone/>
              <a:defRPr sz="2409" b="1" i="0" u="none" strike="noStrike" cap="none">
                <a:solidFill>
                  <a:srgbClr val="E30613"/>
                </a:solidFill>
                <a:latin typeface="Arial"/>
                <a:ea typeface="Arial"/>
                <a:cs typeface="Arial"/>
                <a:sym typeface="Arial"/>
              </a:defRPr>
            </a:lvl4pPr>
            <a:lvl5pPr marR="0" lvl="4" algn="l" rtl="0">
              <a:spcBef>
                <a:spcPts val="0"/>
              </a:spcBef>
              <a:spcAft>
                <a:spcPts val="0"/>
              </a:spcAft>
              <a:buSzPts val="1400"/>
              <a:buNone/>
              <a:defRPr sz="2409" b="1" i="0" u="none" strike="noStrike" cap="none">
                <a:solidFill>
                  <a:srgbClr val="E30613"/>
                </a:solidFill>
                <a:latin typeface="Arial"/>
                <a:ea typeface="Arial"/>
                <a:cs typeface="Arial"/>
                <a:sym typeface="Arial"/>
              </a:defRPr>
            </a:lvl5pPr>
            <a:lvl6pPr marR="0" lvl="5" algn="ctr" rtl="0">
              <a:spcBef>
                <a:spcPts val="0"/>
              </a:spcBef>
              <a:spcAft>
                <a:spcPts val="0"/>
              </a:spcAft>
              <a:buSzPts val="1400"/>
              <a:buNone/>
              <a:defRPr sz="4417" b="0" i="0" u="none" strike="noStrike" cap="none">
                <a:solidFill>
                  <a:srgbClr val="CC0000"/>
                </a:solidFill>
                <a:latin typeface="Arial"/>
                <a:ea typeface="Arial"/>
                <a:cs typeface="Arial"/>
                <a:sym typeface="Arial"/>
              </a:defRPr>
            </a:lvl6pPr>
            <a:lvl7pPr marR="0" lvl="6" algn="ctr" rtl="0">
              <a:spcBef>
                <a:spcPts val="0"/>
              </a:spcBef>
              <a:spcAft>
                <a:spcPts val="0"/>
              </a:spcAft>
              <a:buSzPts val="1400"/>
              <a:buNone/>
              <a:defRPr sz="4417" b="0" i="0" u="none" strike="noStrike" cap="none">
                <a:solidFill>
                  <a:srgbClr val="CC0000"/>
                </a:solidFill>
                <a:latin typeface="Arial"/>
                <a:ea typeface="Arial"/>
                <a:cs typeface="Arial"/>
                <a:sym typeface="Arial"/>
              </a:defRPr>
            </a:lvl7pPr>
            <a:lvl8pPr marR="0" lvl="7" algn="ctr" rtl="0">
              <a:spcBef>
                <a:spcPts val="0"/>
              </a:spcBef>
              <a:spcAft>
                <a:spcPts val="0"/>
              </a:spcAft>
              <a:buSzPts val="1400"/>
              <a:buNone/>
              <a:defRPr sz="4417" b="0" i="0" u="none" strike="noStrike" cap="none">
                <a:solidFill>
                  <a:srgbClr val="CC0000"/>
                </a:solidFill>
                <a:latin typeface="Arial"/>
                <a:ea typeface="Arial"/>
                <a:cs typeface="Arial"/>
                <a:sym typeface="Arial"/>
              </a:defRPr>
            </a:lvl8pPr>
            <a:lvl9pPr marR="0" lvl="8" algn="ctr" rtl="0">
              <a:spcBef>
                <a:spcPts val="0"/>
              </a:spcBef>
              <a:spcAft>
                <a:spcPts val="0"/>
              </a:spcAft>
              <a:buSzPts val="1400"/>
              <a:buNone/>
              <a:defRPr sz="4417" b="0" i="0" u="none" strike="noStrike" cap="none">
                <a:solidFill>
                  <a:srgbClr val="CC0000"/>
                </a:solidFill>
                <a:latin typeface="Arial"/>
                <a:ea typeface="Arial"/>
                <a:cs typeface="Arial"/>
                <a:sym typeface="Arial"/>
              </a:defRPr>
            </a:lvl9pPr>
          </a:lstStyle>
          <a:p>
            <a:endParaRPr/>
          </a:p>
        </p:txBody>
      </p:sp>
      <p:sp>
        <p:nvSpPr>
          <p:cNvPr id="12" name="Google Shape;12;p1"/>
          <p:cNvSpPr txBox="1">
            <a:spLocks noGrp="1"/>
          </p:cNvSpPr>
          <p:nvPr>
            <p:ph type="body" idx="1"/>
          </p:nvPr>
        </p:nvSpPr>
        <p:spPr>
          <a:xfrm>
            <a:off x="361407" y="1800000"/>
            <a:ext cx="11520000" cy="4140000"/>
          </a:xfrm>
          <a:prstGeom prst="rect">
            <a:avLst/>
          </a:prstGeom>
          <a:noFill/>
          <a:ln>
            <a:noFill/>
          </a:ln>
        </p:spPr>
        <p:txBody>
          <a:bodyPr spcFirstLastPara="1" wrap="square" lIns="0" tIns="0" rIns="0" bIns="0" anchor="t" anchorCtr="0">
            <a:noAutofit/>
          </a:bodyPr>
          <a:lstStyle>
            <a:lvl1pPr marL="457200" marR="0" lvl="0" indent="-228600" algn="l" rtl="0">
              <a:lnSpc>
                <a:spcPct val="120450"/>
              </a:lnSpc>
              <a:spcBef>
                <a:spcPts val="1004"/>
              </a:spcBef>
              <a:spcAft>
                <a:spcPts val="0"/>
              </a:spcAft>
              <a:buSzPts val="1400"/>
              <a:buNone/>
              <a:defRPr sz="2000" b="0" i="0" u="none" strike="noStrike" cap="none">
                <a:solidFill>
                  <a:schemeClr val="dk1"/>
                </a:solidFill>
                <a:latin typeface="Arial"/>
                <a:ea typeface="Arial"/>
                <a:cs typeface="Arial"/>
                <a:sym typeface="Arial"/>
              </a:defRPr>
            </a:lvl1pPr>
            <a:lvl2pPr marL="914400" marR="0" lvl="1" indent="-355600" algn="l" rtl="0">
              <a:lnSpc>
                <a:spcPct val="120450"/>
              </a:lnSpc>
              <a:spcBef>
                <a:spcPts val="1004"/>
              </a:spcBef>
              <a:spcAft>
                <a:spcPts val="0"/>
              </a:spcAft>
              <a:buClr>
                <a:srgbClr val="FC442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228600" algn="l" rtl="0">
              <a:lnSpc>
                <a:spcPct val="125031"/>
              </a:lnSpc>
              <a:spcBef>
                <a:spcPts val="502"/>
              </a:spcBef>
              <a:spcAft>
                <a:spcPts val="0"/>
              </a:spcAft>
              <a:buSzPts val="1400"/>
              <a:buNone/>
              <a:defRPr sz="1606" b="0" i="0" u="none" strike="noStrike" cap="none">
                <a:solidFill>
                  <a:schemeClr val="dk1"/>
                </a:solidFill>
                <a:latin typeface="Arial"/>
                <a:ea typeface="Arial"/>
                <a:cs typeface="Arial"/>
                <a:sym typeface="Arial"/>
              </a:defRPr>
            </a:lvl3pPr>
            <a:lvl4pPr marL="1828800" marR="0" lvl="3" indent="-330581" algn="l" rtl="0">
              <a:lnSpc>
                <a:spcPct val="125031"/>
              </a:lnSpc>
              <a:spcBef>
                <a:spcPts val="502"/>
              </a:spcBef>
              <a:spcAft>
                <a:spcPts val="0"/>
              </a:spcAft>
              <a:buClr>
                <a:srgbClr val="FC4421"/>
              </a:buClr>
              <a:buSzPts val="1606"/>
              <a:buFont typeface="Arial"/>
              <a:buChar char="•"/>
              <a:defRPr sz="1606" b="0" i="0" u="none" strike="noStrike" cap="none">
                <a:solidFill>
                  <a:schemeClr val="dk1"/>
                </a:solidFill>
                <a:latin typeface="Arial"/>
                <a:ea typeface="Arial"/>
                <a:cs typeface="Arial"/>
                <a:sym typeface="Arial"/>
              </a:defRPr>
            </a:lvl4pPr>
            <a:lvl5pPr marL="2286000" marR="0" lvl="4" indent="-330581" algn="l" rtl="0">
              <a:lnSpc>
                <a:spcPct val="125031"/>
              </a:lnSpc>
              <a:spcBef>
                <a:spcPts val="502"/>
              </a:spcBef>
              <a:spcAft>
                <a:spcPts val="0"/>
              </a:spcAft>
              <a:buClr>
                <a:schemeClr val="dk1"/>
              </a:buClr>
              <a:buSzPts val="1606"/>
              <a:buFont typeface="Arial"/>
              <a:buChar char="–"/>
              <a:defRPr sz="1606" b="0" i="0" u="none" strike="noStrike" cap="none">
                <a:solidFill>
                  <a:schemeClr val="dk1"/>
                </a:solidFill>
                <a:latin typeface="Arial"/>
                <a:ea typeface="Arial"/>
                <a:cs typeface="Arial"/>
                <a:sym typeface="Arial"/>
              </a:defRPr>
            </a:lvl5pPr>
            <a:lvl6pPr marL="2743200" marR="0" lvl="5" indent="-330581" algn="l" rtl="0">
              <a:spcBef>
                <a:spcPts val="502"/>
              </a:spcBef>
              <a:spcAft>
                <a:spcPts val="0"/>
              </a:spcAft>
              <a:buClr>
                <a:schemeClr val="dk1"/>
              </a:buClr>
              <a:buSzPts val="1606"/>
              <a:buFont typeface="Arial"/>
              <a:buChar char="»"/>
              <a:defRPr sz="1606" b="0" i="0" u="none" strike="noStrike" cap="none">
                <a:solidFill>
                  <a:schemeClr val="dk1"/>
                </a:solidFill>
                <a:latin typeface="Arial"/>
                <a:ea typeface="Arial"/>
                <a:cs typeface="Arial"/>
                <a:sym typeface="Arial"/>
              </a:defRPr>
            </a:lvl6pPr>
            <a:lvl7pPr marL="3200400" marR="0" lvl="6" indent="-330581" algn="l" rtl="0">
              <a:spcBef>
                <a:spcPts val="321"/>
              </a:spcBef>
              <a:spcAft>
                <a:spcPts val="0"/>
              </a:spcAft>
              <a:buClr>
                <a:srgbClr val="E30613"/>
              </a:buClr>
              <a:buSzPts val="1606"/>
              <a:buFont typeface="Arial"/>
              <a:buChar char="»"/>
              <a:defRPr sz="1606" b="0" i="0" u="none" strike="noStrike" cap="none">
                <a:solidFill>
                  <a:schemeClr val="dk1"/>
                </a:solidFill>
                <a:latin typeface="Arial"/>
                <a:ea typeface="Arial"/>
                <a:cs typeface="Arial"/>
                <a:sym typeface="Arial"/>
              </a:defRPr>
            </a:lvl7pPr>
            <a:lvl8pPr marL="3657600" marR="0" lvl="7" indent="-330581" algn="l" rtl="0">
              <a:spcBef>
                <a:spcPts val="321"/>
              </a:spcBef>
              <a:spcAft>
                <a:spcPts val="0"/>
              </a:spcAft>
              <a:buClr>
                <a:schemeClr val="dk1"/>
              </a:buClr>
              <a:buSzPts val="1606"/>
              <a:buFont typeface="Arial"/>
              <a:buChar char="»"/>
              <a:defRPr sz="1606" b="0" i="0" u="none" strike="noStrike" cap="none">
                <a:solidFill>
                  <a:schemeClr val="dk1"/>
                </a:solidFill>
                <a:latin typeface="Arial"/>
                <a:ea typeface="Arial"/>
                <a:cs typeface="Arial"/>
                <a:sym typeface="Arial"/>
              </a:defRPr>
            </a:lvl8pPr>
            <a:lvl9pPr marL="4114800" marR="0" lvl="8" indent="-292353" algn="l" rtl="0">
              <a:spcBef>
                <a:spcPts val="201"/>
              </a:spcBef>
              <a:spcAft>
                <a:spcPts val="0"/>
              </a:spcAft>
              <a:buClr>
                <a:schemeClr val="dk1"/>
              </a:buClr>
              <a:buSzPts val="1004"/>
              <a:buFont typeface="Arial"/>
              <a:buChar char="»"/>
              <a:defRPr sz="1004" b="0" i="0" u="none" strike="noStrike" cap="none">
                <a:solidFill>
                  <a:schemeClr val="dk1"/>
                </a:solidFill>
                <a:latin typeface="Arial"/>
                <a:ea typeface="Arial"/>
                <a:cs typeface="Arial"/>
                <a:sym typeface="Arial"/>
              </a:defRPr>
            </a:lvl9pPr>
          </a:lstStyle>
          <a:p>
            <a:endParaRPr dirty="0"/>
          </a:p>
        </p:txBody>
      </p:sp>
      <p:sp>
        <p:nvSpPr>
          <p:cNvPr id="13" name="Google Shape;13;p1"/>
          <p:cNvSpPr/>
          <p:nvPr/>
        </p:nvSpPr>
        <p:spPr>
          <a:xfrm>
            <a:off x="6" y="756000"/>
            <a:ext cx="12239626" cy="36000"/>
          </a:xfrm>
          <a:custGeom>
            <a:avLst/>
            <a:gdLst/>
            <a:ahLst/>
            <a:cxnLst/>
            <a:rect l="l" t="t" r="r" b="b"/>
            <a:pathLst>
              <a:path w="15119985" h="127000" extrusionOk="0">
                <a:moveTo>
                  <a:pt x="0" y="0"/>
                </a:moveTo>
                <a:lnTo>
                  <a:pt x="0" y="127000"/>
                </a:lnTo>
                <a:lnTo>
                  <a:pt x="15119985" y="127000"/>
                </a:lnTo>
                <a:lnTo>
                  <a:pt x="15119985" y="0"/>
                </a:lnTo>
                <a:lnTo>
                  <a:pt x="0" y="0"/>
                </a:lnTo>
                <a:close/>
              </a:path>
            </a:pathLst>
          </a:custGeom>
          <a:solidFill>
            <a:schemeClr val="dk1"/>
          </a:solidFill>
          <a:ln>
            <a:noFill/>
          </a:ln>
        </p:spPr>
        <p:txBody>
          <a:bodyPr spcFirstLastPara="1" wrap="square" lIns="0" tIns="0" rIns="0" bIns="0" anchor="t" anchorCtr="0">
            <a:noAutofit/>
          </a:bodyPr>
          <a:lstStyle/>
          <a:p>
            <a:pPr marL="0" marR="0" lvl="0" indent="0" algn="l" defTabSz="908519" rtl="0" eaLnBrk="1" fontAlgn="auto" latinLnBrk="0" hangingPunct="1">
              <a:lnSpc>
                <a:spcPct val="100000"/>
              </a:lnSpc>
              <a:spcBef>
                <a:spcPts val="0"/>
              </a:spcBef>
              <a:spcAft>
                <a:spcPts val="0"/>
              </a:spcAft>
              <a:buClr>
                <a:srgbClr val="000000"/>
              </a:buClr>
              <a:buSzTx/>
              <a:buFont typeface="Arial"/>
              <a:buNone/>
              <a:tabLst/>
              <a:defRPr/>
            </a:pPr>
            <a:endParaRPr kumimoji="0" sz="1995"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14" name="Google Shape;14;p1" descr="A red arrow pointing up&#10;&#10;AI-generated content may be incorrect."/>
          <p:cNvPicPr preferRelativeResize="0"/>
          <p:nvPr/>
        </p:nvPicPr>
        <p:blipFill rotWithShape="1">
          <a:blip r:embed="rId9">
            <a:alphaModFix/>
          </a:blip>
          <a:srcRect/>
          <a:stretch/>
        </p:blipFill>
        <p:spPr>
          <a:xfrm>
            <a:off x="232048" y="170589"/>
            <a:ext cx="591666" cy="437463"/>
          </a:xfrm>
          <a:prstGeom prst="rect">
            <a:avLst/>
          </a:prstGeom>
          <a:noFill/>
          <a:ln>
            <a:noFill/>
          </a:ln>
        </p:spPr>
      </p:pic>
      <p:pic>
        <p:nvPicPr>
          <p:cNvPr id="17" name="Google Shape;17;p1" descr="A black and white logo&#10;&#10;AI-generated content may be incorrect."/>
          <p:cNvPicPr preferRelativeResize="0"/>
          <p:nvPr/>
        </p:nvPicPr>
        <p:blipFill rotWithShape="1">
          <a:blip r:embed="rId10">
            <a:alphaModFix/>
          </a:blip>
          <a:srcRect/>
          <a:stretch/>
        </p:blipFill>
        <p:spPr>
          <a:xfrm>
            <a:off x="9408368" y="157157"/>
            <a:ext cx="2563495" cy="498243"/>
          </a:xfrm>
          <a:prstGeom prst="rect">
            <a:avLst/>
          </a:prstGeom>
          <a:noFill/>
          <a:ln>
            <a:noFill/>
          </a:ln>
        </p:spPr>
      </p:pic>
      <p:pic>
        <p:nvPicPr>
          <p:cNvPr id="18" name="Google Shape;18;p1" descr="A purple and white logo&#10;&#10;AI-generated content may be incorrect."/>
          <p:cNvPicPr preferRelativeResize="0"/>
          <p:nvPr/>
        </p:nvPicPr>
        <p:blipFill rotWithShape="1">
          <a:blip r:embed="rId11">
            <a:alphaModFix/>
          </a:blip>
          <a:srcRect/>
          <a:stretch/>
        </p:blipFill>
        <p:spPr>
          <a:xfrm>
            <a:off x="9360000" y="6228000"/>
            <a:ext cx="2520000" cy="456536"/>
          </a:xfrm>
          <a:prstGeom prst="rect">
            <a:avLst/>
          </a:prstGeom>
          <a:noFill/>
          <a:ln>
            <a:noFill/>
          </a:ln>
        </p:spPr>
      </p:pic>
      <p:cxnSp>
        <p:nvCxnSpPr>
          <p:cNvPr id="19" name="Google Shape;19;p1"/>
          <p:cNvCxnSpPr/>
          <p:nvPr/>
        </p:nvCxnSpPr>
        <p:spPr>
          <a:xfrm>
            <a:off x="0" y="6084000"/>
            <a:ext cx="12240000" cy="0"/>
          </a:xfrm>
          <a:prstGeom prst="straightConnector1">
            <a:avLst/>
          </a:prstGeom>
          <a:noFill/>
          <a:ln w="9525" cap="flat" cmpd="sng">
            <a:solidFill>
              <a:srgbClr val="000000"/>
            </a:solidFill>
            <a:prstDash val="solid"/>
            <a:round/>
            <a:headEnd type="none" w="sm" len="sm"/>
            <a:tailEnd type="none" w="sm" len="sm"/>
          </a:ln>
        </p:spPr>
      </p:cxnSp>
      <p:sp>
        <p:nvSpPr>
          <p:cNvPr id="2" name="Text Box 2">
            <a:extLst>
              <a:ext uri="{FF2B5EF4-FFF2-40B4-BE49-F238E27FC236}">
                <a16:creationId xmlns:a16="http://schemas.microsoft.com/office/drawing/2014/main" id="{F11F9EB2-CBA3-538C-14CD-A9AF21E12E37}"/>
              </a:ext>
            </a:extLst>
          </p:cNvPr>
          <p:cNvSpPr txBox="1">
            <a:spLocks noChangeArrowheads="1"/>
          </p:cNvSpPr>
          <p:nvPr userDrawn="1"/>
        </p:nvSpPr>
        <p:spPr bwMode="auto">
          <a:xfrm>
            <a:off x="3696110" y="92637"/>
            <a:ext cx="5712258" cy="589387"/>
          </a:xfrm>
          <a:prstGeom prst="rect">
            <a:avLst/>
          </a:prstGeom>
          <a:noFill/>
          <a:ln w="9525">
            <a:noFill/>
            <a:miter lim="800000"/>
            <a:headEnd/>
            <a:tailEnd/>
          </a:ln>
        </p:spPr>
        <p:txBody>
          <a:bodyPr rot="0" vert="horz" wrap="square" lIns="91207" tIns="45604" rIns="91207" bIns="45604" anchor="t" anchorCtr="0">
            <a:noAutofit/>
          </a:bodyPr>
          <a:lstStyle/>
          <a:p>
            <a:pPr marL="0" marR="0" lvl="0" indent="0" algn="l" defTabSz="908519" rtl="0" eaLnBrk="1" fontAlgn="base" latinLnBrk="0" hangingPunct="1">
              <a:lnSpc>
                <a:spcPts val="1297"/>
              </a:lnSpc>
              <a:spcBef>
                <a:spcPts val="399"/>
              </a:spcBef>
              <a:spcAft>
                <a:spcPts val="399"/>
              </a:spcAft>
              <a:buClrTx/>
              <a:buSzTx/>
              <a:buFontTx/>
              <a:buNone/>
              <a:tabLst/>
              <a:defRPr/>
            </a:pPr>
            <a:r>
              <a:rPr kumimoji="0" lang="en-GB" sz="1391" b="1" i="0" u="none" strike="noStrike" kern="0" cap="none" spc="0" normalizeH="0" baseline="0" noProof="0" dirty="0">
                <a:ln>
                  <a:noFill/>
                </a:ln>
                <a:solidFill>
                  <a:srgbClr val="170130"/>
                </a:solidFill>
                <a:effectLst/>
                <a:uLnTx/>
                <a:uFillTx/>
                <a:latin typeface="Arial" panose="020B0604020202020204" pitchFamily="34" charset="0"/>
                <a:ea typeface="ＭＳ Ｐゴシック" panose="020B0600070205080204" pitchFamily="34" charset="-128"/>
                <a:cs typeface="Arial" panose="020B0604020202020204" pitchFamily="34" charset="0"/>
                <a:sym typeface="Arial"/>
              </a:rPr>
              <a:t>T Level Technical Qualification in Building Services Engineering for Construction (Level 3)</a:t>
            </a:r>
          </a:p>
          <a:p>
            <a:pPr marL="0" marR="0" lvl="0" indent="0" algn="l" defTabSz="908519" rtl="0" eaLnBrk="1" fontAlgn="base" latinLnBrk="0" hangingPunct="1">
              <a:lnSpc>
                <a:spcPts val="1297"/>
              </a:lnSpc>
              <a:spcBef>
                <a:spcPts val="399"/>
              </a:spcBef>
              <a:spcAft>
                <a:spcPts val="399"/>
              </a:spcAft>
              <a:buClrTx/>
              <a:buSzTx/>
              <a:buFontTx/>
              <a:buNone/>
              <a:tabLst/>
              <a:defRPr/>
            </a:pPr>
            <a:r>
              <a:rPr kumimoji="0" lang="en-GB" sz="1391" b="1" i="0" u="none" strike="noStrike" kern="0" cap="none" spc="0" normalizeH="0" baseline="0" noProof="0" dirty="0">
                <a:ln>
                  <a:noFill/>
                </a:ln>
                <a:solidFill>
                  <a:srgbClr val="FC4421"/>
                </a:solidFill>
                <a:effectLst/>
                <a:uLnTx/>
                <a:uFillTx/>
                <a:latin typeface="Arial" panose="020B0604020202020204" pitchFamily="34" charset="0"/>
                <a:ea typeface="Cambria" panose="02040503050406030204" pitchFamily="18" charset="0"/>
                <a:cs typeface="Arial" panose="020B0604020202020204" pitchFamily="34" charset="0"/>
                <a:sym typeface="Arial"/>
              </a:rPr>
              <a:t>Occupational Specialism: Air Conditioning Engineering</a:t>
            </a:r>
            <a:endParaRPr kumimoji="0" lang="en-GB" sz="1043" b="0" i="0" u="none" strike="noStrike" kern="0" cap="none" spc="0" normalizeH="0" baseline="0" noProof="0" dirty="0">
              <a:ln>
                <a:noFill/>
              </a:ln>
              <a:solidFill>
                <a:srgbClr val="000000"/>
              </a:solidFill>
              <a:effectLst/>
              <a:uLnTx/>
              <a:uFillTx/>
              <a:latin typeface="Arial" panose="020B0604020202020204" pitchFamily="34" charset="0"/>
              <a:ea typeface="Cambria" panose="02040503050406030204" pitchFamily="18" charset="0"/>
              <a:cs typeface="Times New Roman" panose="02020603050405020304" pitchFamily="18" charset="0"/>
              <a:sym typeface="Arial"/>
            </a:endParaRPr>
          </a:p>
        </p:txBody>
      </p:sp>
      <p:sp>
        <p:nvSpPr>
          <p:cNvPr id="3" name="Text Box 11">
            <a:extLst>
              <a:ext uri="{FF2B5EF4-FFF2-40B4-BE49-F238E27FC236}">
                <a16:creationId xmlns:a16="http://schemas.microsoft.com/office/drawing/2014/main" id="{EF3C10D7-49C6-28D4-1BF4-21BCD7CDA06A}"/>
              </a:ext>
            </a:extLst>
          </p:cNvPr>
          <p:cNvSpPr txBox="1">
            <a:spLocks noChangeArrowheads="1"/>
          </p:cNvSpPr>
          <p:nvPr userDrawn="1"/>
        </p:nvSpPr>
        <p:spPr bwMode="auto">
          <a:xfrm>
            <a:off x="360001" y="6344268"/>
            <a:ext cx="588541" cy="244554"/>
          </a:xfrm>
          <a:prstGeom prst="rect">
            <a:avLst/>
          </a:prstGeom>
          <a:noFill/>
          <a:ln w="9525">
            <a:noFill/>
            <a:miter lim="800000"/>
            <a:headEnd/>
            <a:tailEnd/>
          </a:ln>
        </p:spPr>
        <p:txBody>
          <a:bodyPr lIns="0" tIns="0" rIns="0" bIns="0" anchor="ctr">
            <a:prstTxWarp prst="textNoShape">
              <a:avLst/>
            </a:prstTxWarp>
            <a:spAutoFit/>
          </a:bodyPr>
          <a:lstStyle/>
          <a:p>
            <a:pPr marL="0" marR="0" lvl="0" indent="0" algn="l" defTabSz="908519" rtl="0" eaLnBrk="1" fontAlgn="auto" latinLnBrk="0" hangingPunct="1">
              <a:lnSpc>
                <a:spcPct val="100000"/>
              </a:lnSpc>
              <a:spcBef>
                <a:spcPts val="598"/>
              </a:spcBef>
              <a:spcAft>
                <a:spcPts val="0"/>
              </a:spcAft>
              <a:buClr>
                <a:srgbClr val="000000"/>
              </a:buClr>
              <a:buSzTx/>
              <a:buFont typeface="Arial"/>
              <a:buNone/>
              <a:tabLst/>
              <a:defRPr/>
            </a:pPr>
            <a:fld id="{6152C911-7D81-1845-9D20-613E63F035EB}" type="slidenum">
              <a:rPr kumimoji="0" lang="en-US" sz="1589" b="0" i="0" u="none" strike="noStrike" kern="0" cap="none" spc="0" normalizeH="0" baseline="0" noProof="0" smtClean="0">
                <a:ln>
                  <a:noFill/>
                </a:ln>
                <a:solidFill>
                  <a:srgbClr val="000000"/>
                </a:solidFill>
                <a:effectLst/>
                <a:uLnTx/>
                <a:uFillTx/>
                <a:latin typeface="Arial"/>
                <a:ea typeface="Arial" pitchFamily="-105" charset="0"/>
                <a:cs typeface="Arial" pitchFamily="-105" charset="0"/>
                <a:sym typeface="Arial"/>
              </a:rPr>
              <a:pPr marL="0" marR="0" lvl="0" indent="0" algn="l" defTabSz="908519" rtl="0" eaLnBrk="1" fontAlgn="auto" latinLnBrk="0" hangingPunct="1">
                <a:lnSpc>
                  <a:spcPct val="100000"/>
                </a:lnSpc>
                <a:spcBef>
                  <a:spcPts val="598"/>
                </a:spcBef>
                <a:spcAft>
                  <a:spcPts val="0"/>
                </a:spcAft>
                <a:buClr>
                  <a:srgbClr val="000000"/>
                </a:buClr>
                <a:buSzTx/>
                <a:buFont typeface="Arial"/>
                <a:buNone/>
                <a:tabLst/>
                <a:defRPr/>
              </a:pPr>
              <a:t>‹#›</a:t>
            </a:fld>
            <a:endParaRPr kumimoji="0" lang="en-US" sz="1589" b="0" i="0" u="none" strike="noStrike" kern="0" cap="none" spc="0" normalizeH="0" baseline="0" noProof="0">
              <a:ln>
                <a:noFill/>
              </a:ln>
              <a:solidFill>
                <a:srgbClr val="000000"/>
              </a:solidFill>
              <a:effectLst/>
              <a:uLnTx/>
              <a:uFillTx/>
              <a:latin typeface="Arial"/>
              <a:ea typeface="Arial" pitchFamily="-105" charset="0"/>
              <a:cs typeface="Arial" pitchFamily="-105" charset="0"/>
              <a:sym typeface="Arial"/>
            </a:endParaRPr>
          </a:p>
        </p:txBody>
      </p:sp>
      <p:pic>
        <p:nvPicPr>
          <p:cNvPr id="4" name="Picture 3" descr="A black background with a black square&#10;&#10;AI-generated content may be incorrect.">
            <a:extLst>
              <a:ext uri="{FF2B5EF4-FFF2-40B4-BE49-F238E27FC236}">
                <a16:creationId xmlns:a16="http://schemas.microsoft.com/office/drawing/2014/main" id="{306127FF-833F-FB5F-697D-074FA6AC9BA9}"/>
              </a:ext>
            </a:extLst>
          </p:cNvPr>
          <p:cNvPicPr>
            <a:picLocks noChangeAspect="1"/>
          </p:cNvPicPr>
          <p:nvPr userDrawn="1"/>
        </p:nvPicPr>
        <p:blipFill>
          <a:blip r:embed="rId12"/>
          <a:stretch>
            <a:fillRect/>
          </a:stretch>
        </p:blipFill>
        <p:spPr>
          <a:xfrm>
            <a:off x="889372" y="171095"/>
            <a:ext cx="2685203" cy="440679"/>
          </a:xfrm>
          <a:prstGeom prst="rect">
            <a:avLst/>
          </a:prstGeom>
        </p:spPr>
      </p:pic>
    </p:spTree>
    <p:extLst>
      <p:ext uri="{BB962C8B-B14F-4D97-AF65-F5344CB8AC3E}">
        <p14:creationId xmlns:p14="http://schemas.microsoft.com/office/powerpoint/2010/main" val="908369171"/>
      </p:ext>
    </p:extLst>
  </p:cSld>
  <p:clrMap bg1="lt1" tx1="dk1" bg2="dk2" tx2="lt2" accent1="accent1" accent2="accent2" accent3="accent3" accent4="accent4" accent5="accent5" accent6="accent6" hlink="hlink" folHlink="folHlink"/>
  <p:sldLayoutIdLst>
    <p:sldLayoutId id="2147484118" r:id="rId1"/>
    <p:sldLayoutId id="2147484119" r:id="rId2"/>
    <p:sldLayoutId id="2147484120" r:id="rId3"/>
    <p:sldLayoutId id="2147484121" r:id="rId4"/>
    <p:sldLayoutId id="2147484122" r:id="rId5"/>
    <p:sldLayoutId id="2147484123" r:id="rId6"/>
    <p:sldLayoutId id="2147484124"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39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39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39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39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39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39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39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39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391"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39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39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39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39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39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39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39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39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391"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39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39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39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39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39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39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39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39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391"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5.xml"/><Relationship Id="rId5" Type="http://schemas.openxmlformats.org/officeDocument/2006/relationships/image" Target="../media/image21.png"/><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071156A-2242-124B-AF49-34A979232ED8}"/>
              </a:ext>
            </a:extLst>
          </p:cNvPr>
          <p:cNvSpPr txBox="1">
            <a:spLocks/>
          </p:cNvSpPr>
          <p:nvPr/>
        </p:nvSpPr>
        <p:spPr>
          <a:xfrm>
            <a:off x="360000" y="1800000"/>
            <a:ext cx="10601276" cy="2720866"/>
          </a:xfrm>
          <a:prstGeom prst="rect">
            <a:avLst/>
          </a:prstGeom>
        </p:spPr>
        <p:txBody>
          <a:bodyPr lIns="0" tIns="0" rIns="0" bIns="0" anchor="t"/>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bg1"/>
                </a:solidFill>
                <a:latin typeface="Poppins" pitchFamily="2" charset="77"/>
                <a:ea typeface="+mn-ea"/>
                <a:cs typeface="Poppins" pitchFamily="2" charset="77"/>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bg1"/>
                </a:solidFill>
                <a:latin typeface="Poppins" pitchFamily="2" charset="77"/>
                <a:ea typeface="+mn-ea"/>
                <a:cs typeface="Poppins" pitchFamily="2" charset="77"/>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bg1"/>
                </a:solidFill>
                <a:latin typeface="Poppins" pitchFamily="2" charset="77"/>
                <a:ea typeface="+mn-ea"/>
                <a:cs typeface="Poppins" pitchFamily="2" charset="77"/>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Poppins" pitchFamily="2" charset="77"/>
                <a:ea typeface="+mn-ea"/>
                <a:cs typeface="Poppins" pitchFamily="2" charset="77"/>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Poppins" pitchFamily="2" charset="77"/>
                <a:ea typeface="+mn-ea"/>
                <a:cs typeface="Poppins" pitchFamily="2" charset="77"/>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608030">
              <a:lnSpc>
                <a:spcPct val="110000"/>
              </a:lnSpc>
              <a:spcBef>
                <a:spcPts val="0"/>
              </a:spcBef>
              <a:spcAft>
                <a:spcPts val="1200"/>
              </a:spcAft>
              <a:buNone/>
              <a:defRPr/>
            </a:pPr>
            <a:r>
              <a:rPr lang="en-GB" sz="2800" b="1" dirty="0">
                <a:solidFill>
                  <a:srgbClr val="170130"/>
                </a:solidFill>
                <a:latin typeface="Arial"/>
                <a:ea typeface="Enginuity"/>
                <a:cs typeface="Arial"/>
              </a:rPr>
              <a:t>Occupational Specialism: Air Conditioning Engineering</a:t>
            </a:r>
          </a:p>
          <a:p>
            <a:pPr marL="0" indent="0">
              <a:lnSpc>
                <a:spcPct val="110000"/>
              </a:lnSpc>
              <a:spcAft>
                <a:spcPts val="1200"/>
              </a:spcAft>
              <a:buNone/>
            </a:pPr>
            <a:r>
              <a:rPr lang="en-GB" sz="2800" dirty="0">
                <a:solidFill>
                  <a:schemeClr val="tx1"/>
                </a:solidFill>
                <a:latin typeface="Arial"/>
                <a:ea typeface="Enginuity"/>
                <a:cs typeface="Arial"/>
              </a:rPr>
              <a:t>K1.1 The function and operation of air conditioning systems</a:t>
            </a:r>
            <a:endParaRPr lang="en-GB" sz="2800" b="1" dirty="0">
              <a:solidFill>
                <a:schemeClr val="tx1"/>
              </a:solidFill>
              <a:latin typeface="Arial" panose="020B0604020202020204" pitchFamily="34" charset="0"/>
              <a:ea typeface="Enginuity" pitchFamily="2" charset="-128"/>
              <a:cs typeface="Arial" panose="020B0604020202020204" pitchFamily="34" charset="0"/>
            </a:endParaRPr>
          </a:p>
          <a:p>
            <a:pPr marL="0" indent="0">
              <a:lnSpc>
                <a:spcPct val="110000"/>
              </a:lnSpc>
              <a:spcAft>
                <a:spcPts val="1200"/>
              </a:spcAft>
              <a:buNone/>
            </a:pPr>
            <a:r>
              <a:rPr lang="en-US" sz="2800" b="1" dirty="0">
                <a:solidFill>
                  <a:srgbClr val="FC4421"/>
                </a:solidFill>
                <a:latin typeface="Arial"/>
                <a:ea typeface="Enginuity"/>
                <a:cs typeface="Arial"/>
              </a:rPr>
              <a:t>PowerPoint 1.1: Air conditioning systems</a:t>
            </a:r>
          </a:p>
        </p:txBody>
      </p:sp>
    </p:spTree>
    <p:extLst>
      <p:ext uri="{BB962C8B-B14F-4D97-AF65-F5344CB8AC3E}">
        <p14:creationId xmlns:p14="http://schemas.microsoft.com/office/powerpoint/2010/main" val="41392933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ECC1DC-83BE-4444-83F3-57039D409D1F}"/>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5DC25304-3883-D0C7-C668-FF1FB415CD66}"/>
              </a:ext>
            </a:extLst>
          </p:cNvPr>
          <p:cNvSpPr txBox="1">
            <a:spLocks/>
          </p:cNvSpPr>
          <p:nvPr/>
        </p:nvSpPr>
        <p:spPr>
          <a:xfrm>
            <a:off x="252000" y="972000"/>
            <a:ext cx="10488824" cy="648000"/>
          </a:xfrm>
          <a:prstGeom prst="rect">
            <a:avLst/>
          </a:prstGeom>
          <a:noFill/>
        </p:spPr>
        <p:txBody>
          <a:bodyPr wrap="square">
            <a:spAutoFit/>
          </a:bodyPr>
          <a:lstStyle/>
          <a:p>
            <a:pPr marL="0" lvl="3">
              <a:spcBef>
                <a:spcPct val="0"/>
              </a:spcBef>
              <a:buSzPct val="100000"/>
            </a:pPr>
            <a:r>
              <a:rPr lang="en-GB" sz="3600" b="1" dirty="0">
                <a:solidFill>
                  <a:srgbClr val="FC4421"/>
                </a:solidFill>
                <a:latin typeface="Arial" panose="020B0604020202020204" pitchFamily="34" charset="0"/>
                <a:cs typeface="Arial" panose="020B0604020202020204" pitchFamily="34" charset="0"/>
              </a:rPr>
              <a:t>Centralised plant – Air Handling Unit (AHU)</a:t>
            </a:r>
          </a:p>
        </p:txBody>
      </p:sp>
      <p:sp>
        <p:nvSpPr>
          <p:cNvPr id="4" name="TextBox 3">
            <a:extLst>
              <a:ext uri="{FF2B5EF4-FFF2-40B4-BE49-F238E27FC236}">
                <a16:creationId xmlns:a16="http://schemas.microsoft.com/office/drawing/2014/main" id="{DDA0BD0D-112E-5424-549A-719ABF6820B0}"/>
              </a:ext>
            </a:extLst>
          </p:cNvPr>
          <p:cNvSpPr txBox="1">
            <a:spLocks/>
          </p:cNvSpPr>
          <p:nvPr/>
        </p:nvSpPr>
        <p:spPr>
          <a:xfrm>
            <a:off x="360001" y="1800049"/>
            <a:ext cx="10188730" cy="3416320"/>
          </a:xfrm>
          <a:prstGeom prst="rect">
            <a:avLst/>
          </a:prstGeom>
          <a:noFill/>
        </p:spPr>
        <p:txBody>
          <a:bodyPr wrap="square" lIns="0" tIns="0" rIns="0" bIns="0">
            <a:spAutoFit/>
          </a:bodyPr>
          <a:lstStyle/>
          <a:p>
            <a:pPr marL="342900" indent="-342900">
              <a:spcAft>
                <a:spcPts val="600"/>
              </a:spcAft>
              <a:buFont typeface="Arial" panose="020B0604020202020204" pitchFamily="34" charset="0"/>
              <a:buChar char="•"/>
            </a:pPr>
            <a:r>
              <a:rPr lang="en-GB" sz="2400"/>
              <a:t>A central component of an air‑conditioning system that is responsible for circulating, cleaning, and conditioning air before distributing it throughout a building.</a:t>
            </a:r>
          </a:p>
          <a:p>
            <a:pPr marL="342900" indent="-342900">
              <a:spcAft>
                <a:spcPts val="600"/>
              </a:spcAft>
              <a:buFont typeface="Arial" panose="020B0604020202020204" pitchFamily="34" charset="0"/>
              <a:buChar char="•"/>
            </a:pPr>
            <a:r>
              <a:rPr lang="en-GB" sz="2400"/>
              <a:t>It draws in return air from the building (and sometimes fresh outdoor air), filters it, adjusts its temperature and humidity, and then supplies the conditioned air back into the space through ductwork.</a:t>
            </a:r>
          </a:p>
          <a:p>
            <a:pPr marL="342900" indent="-342900">
              <a:spcAft>
                <a:spcPts val="600"/>
              </a:spcAft>
              <a:buFont typeface="Arial" panose="020B0604020202020204" pitchFamily="34" charset="0"/>
              <a:buChar char="•"/>
            </a:pPr>
            <a:r>
              <a:rPr lang="en-GB" sz="2400"/>
              <a:t>Commonly used in commercial buildings, hospitals, schools, and large HVAC systems.</a:t>
            </a:r>
            <a:br>
              <a:rPr lang="en-GB" sz="2000"/>
            </a:br>
            <a:endParaRPr lang="en-GB" sz="2000"/>
          </a:p>
        </p:txBody>
      </p:sp>
    </p:spTree>
    <p:extLst>
      <p:ext uri="{BB962C8B-B14F-4D97-AF65-F5344CB8AC3E}">
        <p14:creationId xmlns:p14="http://schemas.microsoft.com/office/powerpoint/2010/main" val="15553990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572F3D-6342-596E-E3E8-479EC69F4F18}"/>
            </a:ext>
          </a:extLst>
        </p:cNvPr>
        <p:cNvGrpSpPr/>
        <p:nvPr/>
      </p:nvGrpSpPr>
      <p:grpSpPr>
        <a:xfrm>
          <a:off x="0" y="0"/>
          <a:ext cx="0" cy="0"/>
          <a:chOff x="0" y="0"/>
          <a:chExt cx="0" cy="0"/>
        </a:xfrm>
      </p:grpSpPr>
      <p:pic>
        <p:nvPicPr>
          <p:cNvPr id="2" name="Content Placeholder 4">
            <a:extLst>
              <a:ext uri="{FF2B5EF4-FFF2-40B4-BE49-F238E27FC236}">
                <a16:creationId xmlns:a16="http://schemas.microsoft.com/office/drawing/2014/main" id="{78B4DDDB-D8EC-5A5B-7CF6-4580D3709126}"/>
              </a:ext>
            </a:extLst>
          </p:cNvPr>
          <p:cNvPicPr>
            <a:picLocks noChangeAspect="1"/>
          </p:cNvPicPr>
          <p:nvPr/>
        </p:nvPicPr>
        <p:blipFill>
          <a:blip r:embed="rId3"/>
          <a:stretch>
            <a:fillRect/>
          </a:stretch>
        </p:blipFill>
        <p:spPr>
          <a:xfrm>
            <a:off x="6119812" y="1839704"/>
            <a:ext cx="6043251" cy="4028834"/>
          </a:xfrm>
          <a:prstGeom prst="rect">
            <a:avLst/>
          </a:prstGeom>
        </p:spPr>
      </p:pic>
      <p:sp>
        <p:nvSpPr>
          <p:cNvPr id="3" name="TextBox 2">
            <a:extLst>
              <a:ext uri="{FF2B5EF4-FFF2-40B4-BE49-F238E27FC236}">
                <a16:creationId xmlns:a16="http://schemas.microsoft.com/office/drawing/2014/main" id="{E2D99309-59BD-B500-4773-D6D609E3958F}"/>
              </a:ext>
            </a:extLst>
          </p:cNvPr>
          <p:cNvSpPr txBox="1">
            <a:spLocks/>
          </p:cNvSpPr>
          <p:nvPr/>
        </p:nvSpPr>
        <p:spPr>
          <a:xfrm>
            <a:off x="252000" y="972000"/>
            <a:ext cx="10488824" cy="648000"/>
          </a:xfrm>
          <a:prstGeom prst="rect">
            <a:avLst/>
          </a:prstGeom>
          <a:noFill/>
        </p:spPr>
        <p:txBody>
          <a:bodyPr wrap="square">
            <a:spAutoFit/>
          </a:bodyPr>
          <a:lstStyle/>
          <a:p>
            <a:pPr marL="0" lvl="3">
              <a:spcBef>
                <a:spcPct val="0"/>
              </a:spcBef>
              <a:buSzPct val="100000"/>
            </a:pPr>
            <a:r>
              <a:rPr lang="en-GB" sz="3600" b="1" dirty="0">
                <a:solidFill>
                  <a:srgbClr val="FC4421"/>
                </a:solidFill>
                <a:latin typeface="Arial" panose="020B0604020202020204" pitchFamily="34" charset="0"/>
                <a:cs typeface="Arial" panose="020B0604020202020204" pitchFamily="34" charset="0"/>
              </a:rPr>
              <a:t>Air Handling Unit (AHU)</a:t>
            </a:r>
          </a:p>
        </p:txBody>
      </p:sp>
      <p:sp>
        <p:nvSpPr>
          <p:cNvPr id="4" name="TextBox 3">
            <a:extLst>
              <a:ext uri="{FF2B5EF4-FFF2-40B4-BE49-F238E27FC236}">
                <a16:creationId xmlns:a16="http://schemas.microsoft.com/office/drawing/2014/main" id="{B76469E7-F682-F1A3-01BF-C443F57D608C}"/>
              </a:ext>
            </a:extLst>
          </p:cNvPr>
          <p:cNvSpPr txBox="1"/>
          <p:nvPr/>
        </p:nvSpPr>
        <p:spPr>
          <a:xfrm>
            <a:off x="360001" y="1630957"/>
            <a:ext cx="6027547" cy="4447371"/>
          </a:xfrm>
          <a:prstGeom prst="rect">
            <a:avLst/>
          </a:prstGeom>
          <a:noFill/>
        </p:spPr>
        <p:txBody>
          <a:bodyPr wrap="square" lIns="0" tIns="0" rIns="0" bIns="0">
            <a:spAutoFit/>
          </a:bodyPr>
          <a:lstStyle/>
          <a:p>
            <a:pPr>
              <a:spcAft>
                <a:spcPts val="600"/>
              </a:spcAft>
            </a:pPr>
            <a:r>
              <a:rPr lang="en-GB" sz="2400" dirty="0"/>
              <a:t>Key features:</a:t>
            </a:r>
          </a:p>
          <a:p>
            <a:pPr marL="457200" indent="-457200">
              <a:spcAft>
                <a:spcPts val="600"/>
              </a:spcAft>
              <a:buFont typeface="Arial" panose="020B0604020202020204" pitchFamily="34" charset="0"/>
              <a:buChar char="•"/>
            </a:pPr>
            <a:r>
              <a:rPr lang="en-GB" sz="2400" dirty="0"/>
              <a:t>Air filtration </a:t>
            </a:r>
            <a:r>
              <a:rPr lang="en-GB" sz="2400"/>
              <a:t>- </a:t>
            </a:r>
            <a:r>
              <a:rPr lang="en-GB" sz="2400" dirty="0"/>
              <a:t>removes dust, pollen, and contaminants.</a:t>
            </a:r>
          </a:p>
          <a:p>
            <a:pPr marL="457200" indent="-457200">
              <a:spcAft>
                <a:spcPts val="600"/>
              </a:spcAft>
              <a:buFont typeface="Arial" panose="020B0604020202020204" pitchFamily="34" charset="0"/>
              <a:buChar char="•"/>
            </a:pPr>
            <a:r>
              <a:rPr lang="en-GB" sz="2400" dirty="0"/>
              <a:t>Cooling/Heating </a:t>
            </a:r>
            <a:r>
              <a:rPr lang="en-GB" sz="2400"/>
              <a:t>- </a:t>
            </a:r>
            <a:r>
              <a:rPr lang="en-GB" sz="2400" dirty="0"/>
              <a:t>uses chilled‑water or hot‑water coils to adjust air temperature.</a:t>
            </a:r>
          </a:p>
          <a:p>
            <a:pPr marL="457200" indent="-457200">
              <a:spcAft>
                <a:spcPts val="600"/>
              </a:spcAft>
              <a:buFont typeface="Arial" panose="020B0604020202020204" pitchFamily="34" charset="0"/>
              <a:buChar char="•"/>
            </a:pPr>
            <a:r>
              <a:rPr lang="en-GB" sz="2400" dirty="0"/>
              <a:t>Ventilation </a:t>
            </a:r>
            <a:r>
              <a:rPr lang="en-GB" sz="2400"/>
              <a:t>- </a:t>
            </a:r>
            <a:r>
              <a:rPr lang="en-GB" sz="2400" dirty="0"/>
              <a:t>mixes outdoor air with indoor air to maintain air quality.</a:t>
            </a:r>
          </a:p>
          <a:p>
            <a:pPr marL="457200" indent="-457200">
              <a:spcAft>
                <a:spcPts val="600"/>
              </a:spcAft>
              <a:buFont typeface="Arial" panose="020B0604020202020204" pitchFamily="34" charset="0"/>
              <a:buChar char="•"/>
            </a:pPr>
            <a:r>
              <a:rPr lang="en-GB" sz="2400" dirty="0"/>
              <a:t>Air distribution </a:t>
            </a:r>
            <a:r>
              <a:rPr lang="en-GB" sz="2400"/>
              <a:t>- </a:t>
            </a:r>
            <a:r>
              <a:rPr lang="en-GB" sz="2400" dirty="0"/>
              <a:t>fans push conditioned air through ducts to occupied spaces.</a:t>
            </a:r>
          </a:p>
          <a:p>
            <a:pPr marL="457200" indent="-457200">
              <a:spcAft>
                <a:spcPts val="600"/>
              </a:spcAft>
              <a:buFont typeface="Arial" panose="020B0604020202020204" pitchFamily="34" charset="0"/>
              <a:buChar char="•"/>
            </a:pPr>
            <a:r>
              <a:rPr lang="en-GB" sz="2400" dirty="0"/>
              <a:t>Humidity control </a:t>
            </a:r>
            <a:r>
              <a:rPr lang="en-GB" sz="2400"/>
              <a:t>-</a:t>
            </a:r>
            <a:r>
              <a:rPr lang="en-GB" sz="2400" dirty="0"/>
              <a:t> adds or removes moisture depending on system design.</a:t>
            </a:r>
          </a:p>
        </p:txBody>
      </p:sp>
    </p:spTree>
    <p:extLst>
      <p:ext uri="{BB962C8B-B14F-4D97-AF65-F5344CB8AC3E}">
        <p14:creationId xmlns:p14="http://schemas.microsoft.com/office/powerpoint/2010/main" val="36441497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1CBDFA-3D8A-0C0D-DC21-1B9A91DFC75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47AF424E-367A-DB95-6AC5-389EC05D7AAF}"/>
              </a:ext>
            </a:extLst>
          </p:cNvPr>
          <p:cNvSpPr txBox="1">
            <a:spLocks/>
          </p:cNvSpPr>
          <p:nvPr/>
        </p:nvSpPr>
        <p:spPr>
          <a:xfrm>
            <a:off x="252000" y="972000"/>
            <a:ext cx="10488824" cy="648000"/>
          </a:xfrm>
          <a:prstGeom prst="rect">
            <a:avLst/>
          </a:prstGeom>
          <a:noFill/>
        </p:spPr>
        <p:txBody>
          <a:bodyPr wrap="square">
            <a:spAutoFit/>
          </a:bodyPr>
          <a:lstStyle/>
          <a:p>
            <a:pPr marL="0" lvl="3">
              <a:spcBef>
                <a:spcPct val="0"/>
              </a:spcBef>
              <a:buSzPct val="100000"/>
            </a:pPr>
            <a:r>
              <a:rPr lang="en-GB" sz="3600" b="1" dirty="0">
                <a:solidFill>
                  <a:srgbClr val="FC4421"/>
                </a:solidFill>
                <a:latin typeface="Arial" panose="020B0604020202020204" pitchFamily="34" charset="0"/>
                <a:cs typeface="Arial" panose="020B0604020202020204" pitchFamily="34" charset="0"/>
              </a:rPr>
              <a:t>Centralised plant – Fan Coil Unit (FCU)</a:t>
            </a:r>
          </a:p>
        </p:txBody>
      </p:sp>
      <p:sp>
        <p:nvSpPr>
          <p:cNvPr id="4" name="TextBox 3">
            <a:extLst>
              <a:ext uri="{FF2B5EF4-FFF2-40B4-BE49-F238E27FC236}">
                <a16:creationId xmlns:a16="http://schemas.microsoft.com/office/drawing/2014/main" id="{A6494490-CA26-6A2D-885A-CFA0AB393912}"/>
              </a:ext>
            </a:extLst>
          </p:cNvPr>
          <p:cNvSpPr txBox="1"/>
          <p:nvPr/>
        </p:nvSpPr>
        <p:spPr>
          <a:xfrm>
            <a:off x="360001" y="1800000"/>
            <a:ext cx="10488824" cy="3120085"/>
          </a:xfrm>
          <a:prstGeom prst="rect">
            <a:avLst/>
          </a:prstGeom>
          <a:noFill/>
        </p:spPr>
        <p:txBody>
          <a:bodyPr wrap="square" lIns="0" tIns="0" rIns="0" bIns="0">
            <a:spAutoFit/>
          </a:bodyPr>
          <a:lstStyle/>
          <a:p>
            <a:pPr marL="342900" indent="-342900" defTabSz="608030">
              <a:lnSpc>
                <a:spcPct val="110000"/>
              </a:lnSpc>
              <a:spcAft>
                <a:spcPts val="1200"/>
              </a:spcAft>
              <a:buClr>
                <a:srgbClr val="000000">
                  <a:lumMod val="100000"/>
                </a:srgbClr>
              </a:buClr>
              <a:buSzPct val="100000"/>
              <a:buFont typeface="Arial" panose="020B0604020202020204" pitchFamily="34" charset="0"/>
              <a:buChar char="•"/>
              <a:defRPr/>
            </a:pPr>
            <a:r>
              <a:rPr lang="en-GB" sz="2400">
                <a:solidFill>
                  <a:srgbClr val="000000"/>
                </a:solidFill>
                <a:latin typeface="Arial" panose="020B0604020202020204" pitchFamily="34" charset="0"/>
                <a:ea typeface="Enginuity" pitchFamily="2" charset="-128"/>
                <a:cs typeface="Arial" panose="020B0604020202020204" pitchFamily="34" charset="0"/>
              </a:rPr>
              <a:t>A compact air‑conditioning device that uses a fan and a heating/cooling coil to condition and circulate air within a single room or small zone.</a:t>
            </a:r>
          </a:p>
          <a:p>
            <a:pPr marL="342900" indent="-342900" defTabSz="608030">
              <a:lnSpc>
                <a:spcPct val="110000"/>
              </a:lnSpc>
              <a:spcAft>
                <a:spcPts val="1200"/>
              </a:spcAft>
              <a:buClr>
                <a:srgbClr val="000000">
                  <a:lumMod val="100000"/>
                </a:srgbClr>
              </a:buClr>
              <a:buSzPct val="100000"/>
              <a:buFont typeface="Arial" panose="020B0604020202020204" pitchFamily="34" charset="0"/>
              <a:buChar char="•"/>
              <a:defRPr/>
            </a:pPr>
            <a:r>
              <a:rPr lang="en-GB" sz="2400">
                <a:solidFill>
                  <a:srgbClr val="000000"/>
                </a:solidFill>
                <a:latin typeface="Arial" panose="020B0604020202020204" pitchFamily="34" charset="0"/>
                <a:ea typeface="Enginuity" pitchFamily="2" charset="-128"/>
                <a:cs typeface="Arial" panose="020B0604020202020204" pitchFamily="34" charset="0"/>
              </a:rPr>
              <a:t>It draws air from the room, passes it over the coil where the air is either cooled or heated, and then delivers the conditioned air back into the space. </a:t>
            </a:r>
          </a:p>
          <a:p>
            <a:pPr marL="342900" indent="-342900" defTabSz="608030">
              <a:lnSpc>
                <a:spcPct val="110000"/>
              </a:lnSpc>
              <a:spcAft>
                <a:spcPts val="1200"/>
              </a:spcAft>
              <a:buClr>
                <a:srgbClr val="000000">
                  <a:lumMod val="100000"/>
                </a:srgbClr>
              </a:buClr>
              <a:buSzPct val="100000"/>
              <a:buFont typeface="Arial" panose="020B0604020202020204" pitchFamily="34" charset="0"/>
              <a:buChar char="•"/>
              <a:defRPr/>
            </a:pPr>
            <a:r>
              <a:rPr lang="en-GB" sz="2400">
                <a:solidFill>
                  <a:srgbClr val="000000"/>
                </a:solidFill>
                <a:latin typeface="Arial" panose="020B0604020202020204" pitchFamily="34" charset="0"/>
                <a:ea typeface="Enginuity" pitchFamily="2" charset="-128"/>
                <a:cs typeface="Arial" panose="020B0604020202020204" pitchFamily="34" charset="0"/>
              </a:rPr>
              <a:t>As FCUs serve individual rooms or zones, they allow local temperature control and are commonly used in offices, apartments, hotels, and small commercial areas.</a:t>
            </a:r>
          </a:p>
        </p:txBody>
      </p:sp>
    </p:spTree>
    <p:extLst>
      <p:ext uri="{BB962C8B-B14F-4D97-AF65-F5344CB8AC3E}">
        <p14:creationId xmlns:p14="http://schemas.microsoft.com/office/powerpoint/2010/main" val="35612304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FCD03C-3A19-E4C1-A8DF-1DE728D7CD62}"/>
            </a:ext>
          </a:extLst>
        </p:cNvPr>
        <p:cNvGrpSpPr/>
        <p:nvPr/>
      </p:nvGrpSpPr>
      <p:grpSpPr>
        <a:xfrm>
          <a:off x="0" y="0"/>
          <a:ext cx="0" cy="0"/>
          <a:chOff x="0" y="0"/>
          <a:chExt cx="0" cy="0"/>
        </a:xfrm>
      </p:grpSpPr>
      <p:pic>
        <p:nvPicPr>
          <p:cNvPr id="2" name="Content Placeholder 4">
            <a:extLst>
              <a:ext uri="{FF2B5EF4-FFF2-40B4-BE49-F238E27FC236}">
                <a16:creationId xmlns:a16="http://schemas.microsoft.com/office/drawing/2014/main" id="{6F0803B4-058E-4A45-2BC0-17F9BDAD62F8}"/>
              </a:ext>
            </a:extLst>
          </p:cNvPr>
          <p:cNvPicPr>
            <a:picLocks/>
          </p:cNvPicPr>
          <p:nvPr/>
        </p:nvPicPr>
        <p:blipFill>
          <a:blip r:embed="rId3"/>
          <a:stretch>
            <a:fillRect/>
          </a:stretch>
        </p:blipFill>
        <p:spPr>
          <a:xfrm>
            <a:off x="6119812" y="1839704"/>
            <a:ext cx="6043251" cy="4028834"/>
          </a:xfrm>
          <a:prstGeom prst="rect">
            <a:avLst/>
          </a:prstGeom>
        </p:spPr>
      </p:pic>
      <p:sp>
        <p:nvSpPr>
          <p:cNvPr id="3" name="TextBox 2">
            <a:extLst>
              <a:ext uri="{FF2B5EF4-FFF2-40B4-BE49-F238E27FC236}">
                <a16:creationId xmlns:a16="http://schemas.microsoft.com/office/drawing/2014/main" id="{9F2334BB-4926-EBB0-E995-FB06F9D4E367}"/>
              </a:ext>
            </a:extLst>
          </p:cNvPr>
          <p:cNvSpPr txBox="1">
            <a:spLocks/>
          </p:cNvSpPr>
          <p:nvPr/>
        </p:nvSpPr>
        <p:spPr>
          <a:xfrm>
            <a:off x="252000" y="972000"/>
            <a:ext cx="10488824" cy="648000"/>
          </a:xfrm>
          <a:prstGeom prst="rect">
            <a:avLst/>
          </a:prstGeom>
          <a:noFill/>
        </p:spPr>
        <p:txBody>
          <a:bodyPr wrap="square">
            <a:spAutoFit/>
          </a:bodyPr>
          <a:lstStyle/>
          <a:p>
            <a:pPr marL="0" lvl="3">
              <a:spcBef>
                <a:spcPct val="0"/>
              </a:spcBef>
              <a:buSzPct val="100000"/>
            </a:pPr>
            <a:r>
              <a:rPr lang="en-GB" sz="3600" b="1" dirty="0">
                <a:solidFill>
                  <a:srgbClr val="FC4421"/>
                </a:solidFill>
                <a:latin typeface="Arial" panose="020B0604020202020204" pitchFamily="34" charset="0"/>
                <a:cs typeface="Arial" panose="020B0604020202020204" pitchFamily="34" charset="0"/>
              </a:rPr>
              <a:t>Fan coil unit (FCU)</a:t>
            </a:r>
          </a:p>
        </p:txBody>
      </p:sp>
      <p:sp>
        <p:nvSpPr>
          <p:cNvPr id="4" name="TextBox 3">
            <a:extLst>
              <a:ext uri="{FF2B5EF4-FFF2-40B4-BE49-F238E27FC236}">
                <a16:creationId xmlns:a16="http://schemas.microsoft.com/office/drawing/2014/main" id="{12DE4D1F-D7B6-39AB-7985-4D7EDD5FEC20}"/>
              </a:ext>
            </a:extLst>
          </p:cNvPr>
          <p:cNvSpPr txBox="1"/>
          <p:nvPr/>
        </p:nvSpPr>
        <p:spPr>
          <a:xfrm>
            <a:off x="360000" y="1620000"/>
            <a:ext cx="6149507" cy="4447371"/>
          </a:xfrm>
          <a:prstGeom prst="rect">
            <a:avLst/>
          </a:prstGeom>
          <a:noFill/>
        </p:spPr>
        <p:txBody>
          <a:bodyPr wrap="square" lIns="0" tIns="0" rIns="0" bIns="0">
            <a:spAutoFit/>
          </a:bodyPr>
          <a:lstStyle/>
          <a:p>
            <a:pPr defTabSz="608030">
              <a:spcAft>
                <a:spcPts val="600"/>
              </a:spcAft>
              <a:buClr>
                <a:srgbClr val="000000">
                  <a:lumMod val="100000"/>
                </a:srgbClr>
              </a:buClr>
              <a:buSzPct val="100000"/>
              <a:defRPr/>
            </a:pPr>
            <a:r>
              <a:rPr lang="en-GB" sz="2400" dirty="0">
                <a:solidFill>
                  <a:srgbClr val="000000"/>
                </a:solidFill>
                <a:latin typeface="Arial" panose="020B0604020202020204" pitchFamily="34" charset="0"/>
                <a:ea typeface="Enginuity" pitchFamily="2" charset="-128"/>
                <a:cs typeface="Arial" panose="020B0604020202020204" pitchFamily="34" charset="0"/>
              </a:rPr>
              <a:t>Key features:</a:t>
            </a:r>
          </a:p>
          <a:p>
            <a:pPr marL="342900" indent="-342900" defTabSz="608030">
              <a:spcAft>
                <a:spcPts val="600"/>
              </a:spcAft>
              <a:buClr>
                <a:srgbClr val="000000">
                  <a:lumMod val="100000"/>
                </a:srgbClr>
              </a:buClr>
              <a:buSzPct val="100000"/>
              <a:buFont typeface="Arial" panose="020B0604020202020204" pitchFamily="34" charset="0"/>
              <a:buChar char="•"/>
              <a:defRPr/>
            </a:pPr>
            <a:r>
              <a:rPr lang="en-GB" sz="2400" dirty="0">
                <a:solidFill>
                  <a:srgbClr val="000000"/>
                </a:solidFill>
                <a:latin typeface="Arial" panose="020B0604020202020204" pitchFamily="34" charset="0"/>
                <a:ea typeface="Enginuity" pitchFamily="2" charset="-128"/>
                <a:cs typeface="Arial" panose="020B0604020202020204" pitchFamily="34" charset="0"/>
              </a:rPr>
              <a:t>Local temperature control for individual spaces</a:t>
            </a:r>
            <a:endParaRPr lang="en-GB" sz="2400">
              <a:solidFill>
                <a:srgbClr val="000000"/>
              </a:solidFill>
              <a:latin typeface="Arial" panose="020B0604020202020204" pitchFamily="34" charset="0"/>
              <a:ea typeface="Enginuity" pitchFamily="2" charset="-128"/>
              <a:cs typeface="Arial" panose="020B0604020202020204" pitchFamily="34" charset="0"/>
            </a:endParaRPr>
          </a:p>
          <a:p>
            <a:pPr marL="342900" indent="-342900" defTabSz="608030">
              <a:spcAft>
                <a:spcPts val="600"/>
              </a:spcAft>
              <a:buClr>
                <a:srgbClr val="000000">
                  <a:lumMod val="100000"/>
                </a:srgbClr>
              </a:buClr>
              <a:buSzPct val="100000"/>
              <a:buFont typeface="Arial" panose="020B0604020202020204" pitchFamily="34" charset="0"/>
              <a:buChar char="•"/>
              <a:defRPr/>
            </a:pPr>
            <a:r>
              <a:rPr lang="en-GB" sz="2400" dirty="0">
                <a:solidFill>
                  <a:srgbClr val="000000"/>
                </a:solidFill>
                <a:latin typeface="Arial" panose="020B0604020202020204" pitchFamily="34" charset="0"/>
                <a:ea typeface="Enginuity" pitchFamily="2" charset="-128"/>
                <a:cs typeface="Arial" panose="020B0604020202020204" pitchFamily="34" charset="0"/>
              </a:rPr>
              <a:t>Uses a chilled‑water coil for cooling and sometimes a hot‑water coil for heating</a:t>
            </a:r>
          </a:p>
          <a:p>
            <a:pPr marL="342900" indent="-342900" defTabSz="608030">
              <a:spcAft>
                <a:spcPts val="600"/>
              </a:spcAft>
              <a:buClr>
                <a:srgbClr val="000000">
                  <a:lumMod val="100000"/>
                </a:srgbClr>
              </a:buClr>
              <a:buSzPct val="100000"/>
              <a:buFont typeface="Arial" panose="020B0604020202020204" pitchFamily="34" charset="0"/>
              <a:buChar char="•"/>
              <a:defRPr/>
            </a:pPr>
            <a:r>
              <a:rPr lang="en-GB" sz="2400" dirty="0">
                <a:solidFill>
                  <a:srgbClr val="000000"/>
                </a:solidFill>
                <a:latin typeface="Arial" panose="020B0604020202020204" pitchFamily="34" charset="0"/>
                <a:ea typeface="Enginuity" pitchFamily="2" charset="-128"/>
                <a:cs typeface="Arial" panose="020B0604020202020204" pitchFamily="34" charset="0"/>
              </a:rPr>
              <a:t>Contains a fan to move air and a basic filter</a:t>
            </a:r>
          </a:p>
          <a:p>
            <a:pPr marL="342900" indent="-342900" defTabSz="608030">
              <a:spcAft>
                <a:spcPts val="600"/>
              </a:spcAft>
              <a:buClr>
                <a:srgbClr val="000000">
                  <a:lumMod val="100000"/>
                </a:srgbClr>
              </a:buClr>
              <a:buSzPct val="100000"/>
              <a:buFont typeface="Arial" panose="020B0604020202020204" pitchFamily="34" charset="0"/>
              <a:buChar char="•"/>
              <a:defRPr/>
            </a:pPr>
            <a:r>
              <a:rPr lang="en-GB" sz="2400" dirty="0">
                <a:solidFill>
                  <a:srgbClr val="000000"/>
                </a:solidFill>
                <a:latin typeface="Arial" panose="020B0604020202020204" pitchFamily="34" charset="0"/>
                <a:ea typeface="Enginuity" pitchFamily="2" charset="-128"/>
                <a:cs typeface="Arial" panose="020B0604020202020204" pitchFamily="34" charset="0"/>
              </a:rPr>
              <a:t>Can be connected to ducted or non‑ducted air distribution</a:t>
            </a:r>
          </a:p>
          <a:p>
            <a:pPr marL="342900" indent="-342900" defTabSz="608030">
              <a:spcAft>
                <a:spcPts val="600"/>
              </a:spcAft>
              <a:buClr>
                <a:srgbClr val="000000">
                  <a:lumMod val="100000"/>
                </a:srgbClr>
              </a:buClr>
              <a:buSzPct val="100000"/>
              <a:buFont typeface="Arial" panose="020B0604020202020204" pitchFamily="34" charset="0"/>
              <a:buChar char="•"/>
              <a:defRPr/>
            </a:pPr>
            <a:r>
              <a:rPr lang="en-GB" sz="2400" dirty="0">
                <a:solidFill>
                  <a:srgbClr val="000000"/>
                </a:solidFill>
                <a:latin typeface="Arial" panose="020B0604020202020204" pitchFamily="34" charset="0"/>
                <a:ea typeface="Enginuity" pitchFamily="2" charset="-128"/>
                <a:cs typeface="Arial" panose="020B0604020202020204" pitchFamily="34" charset="0"/>
              </a:rPr>
              <a:t>Simple design → low cost, easy installation, and easy maintenance.</a:t>
            </a:r>
          </a:p>
        </p:txBody>
      </p:sp>
    </p:spTree>
    <p:extLst>
      <p:ext uri="{BB962C8B-B14F-4D97-AF65-F5344CB8AC3E}">
        <p14:creationId xmlns:p14="http://schemas.microsoft.com/office/powerpoint/2010/main" val="6215187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D89317-0699-6A44-5C20-A84895520BC1}"/>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0B2ED4F-17A1-068D-CAEE-D4E06900C735}"/>
              </a:ext>
            </a:extLst>
          </p:cNvPr>
          <p:cNvSpPr txBox="1">
            <a:spLocks/>
          </p:cNvSpPr>
          <p:nvPr/>
        </p:nvSpPr>
        <p:spPr>
          <a:xfrm>
            <a:off x="252000" y="972000"/>
            <a:ext cx="10488824" cy="648000"/>
          </a:xfrm>
          <a:prstGeom prst="rect">
            <a:avLst/>
          </a:prstGeom>
          <a:noFill/>
        </p:spPr>
        <p:txBody>
          <a:bodyPr wrap="square">
            <a:spAutoFit/>
          </a:bodyPr>
          <a:lstStyle/>
          <a:p>
            <a:pPr marL="0" lvl="3">
              <a:spcBef>
                <a:spcPct val="0"/>
              </a:spcBef>
              <a:buSzPct val="100000"/>
            </a:pPr>
            <a:r>
              <a:rPr lang="en-GB" sz="3600" b="1" dirty="0">
                <a:solidFill>
                  <a:srgbClr val="FC4421"/>
                </a:solidFill>
                <a:latin typeface="Arial" panose="020B0604020202020204" pitchFamily="34" charset="0"/>
                <a:cs typeface="Arial" panose="020B0604020202020204" pitchFamily="34" charset="0"/>
              </a:rPr>
              <a:t>Centralised plant – chilled beam</a:t>
            </a:r>
          </a:p>
        </p:txBody>
      </p:sp>
      <p:sp>
        <p:nvSpPr>
          <p:cNvPr id="4" name="TextBox 3">
            <a:extLst>
              <a:ext uri="{FF2B5EF4-FFF2-40B4-BE49-F238E27FC236}">
                <a16:creationId xmlns:a16="http://schemas.microsoft.com/office/drawing/2014/main" id="{2EA7AE09-2E82-A104-2903-701D186FB1B9}"/>
              </a:ext>
            </a:extLst>
          </p:cNvPr>
          <p:cNvSpPr txBox="1"/>
          <p:nvPr/>
        </p:nvSpPr>
        <p:spPr>
          <a:xfrm>
            <a:off x="360000" y="1800000"/>
            <a:ext cx="8244738" cy="3120085"/>
          </a:xfrm>
          <a:prstGeom prst="rect">
            <a:avLst/>
          </a:prstGeom>
          <a:noFill/>
        </p:spPr>
        <p:txBody>
          <a:bodyPr wrap="square" lIns="0" tIns="0" rIns="0" bIns="0">
            <a:spAutoFit/>
          </a:bodyPr>
          <a:lstStyle/>
          <a:p>
            <a:pPr marL="342900" indent="-342900" defTabSz="608030">
              <a:lnSpc>
                <a:spcPct val="110000"/>
              </a:lnSpc>
              <a:spcAft>
                <a:spcPts val="1200"/>
              </a:spcAft>
              <a:buClr>
                <a:srgbClr val="000000">
                  <a:lumMod val="100000"/>
                </a:srgbClr>
              </a:buClr>
              <a:buSzPct val="100000"/>
              <a:buFont typeface="Arial" panose="020B0604020202020204" pitchFamily="34" charset="0"/>
              <a:buChar char="•"/>
              <a:defRPr/>
            </a:pPr>
            <a:r>
              <a:rPr lang="en-GB" sz="2400" dirty="0">
                <a:solidFill>
                  <a:srgbClr val="000000"/>
                </a:solidFill>
                <a:latin typeface="Arial" panose="020B0604020202020204" pitchFamily="34" charset="0"/>
                <a:ea typeface="Enginuity" pitchFamily="2" charset="-128"/>
                <a:cs typeface="Arial" panose="020B0604020202020204" pitchFamily="34" charset="0"/>
              </a:rPr>
              <a:t>A ceiling‑mounted unit that uses chilled water running through a coil to absorb heat from the surrounding air. </a:t>
            </a:r>
          </a:p>
          <a:p>
            <a:pPr marL="342900" indent="-342900" defTabSz="608030">
              <a:lnSpc>
                <a:spcPct val="110000"/>
              </a:lnSpc>
              <a:spcAft>
                <a:spcPts val="1200"/>
              </a:spcAft>
              <a:buClr>
                <a:srgbClr val="000000">
                  <a:lumMod val="100000"/>
                </a:srgbClr>
              </a:buClr>
              <a:buSzPct val="100000"/>
              <a:buFont typeface="Arial" panose="020B0604020202020204" pitchFamily="34" charset="0"/>
              <a:buChar char="•"/>
              <a:defRPr/>
            </a:pPr>
            <a:r>
              <a:rPr lang="en-GB" sz="2400" dirty="0">
                <a:solidFill>
                  <a:srgbClr val="000000"/>
                </a:solidFill>
                <a:latin typeface="Arial" panose="020B0604020202020204" pitchFamily="34" charset="0"/>
                <a:ea typeface="Enginuity" pitchFamily="2" charset="-128"/>
                <a:cs typeface="Arial" panose="020B0604020202020204" pitchFamily="34" charset="0"/>
              </a:rPr>
              <a:t>As warm room air rises and passes over the coil, it cools and sinks back down into the room. </a:t>
            </a:r>
          </a:p>
          <a:p>
            <a:pPr marL="342900" indent="-342900" defTabSz="608030">
              <a:lnSpc>
                <a:spcPct val="110000"/>
              </a:lnSpc>
              <a:spcAft>
                <a:spcPts val="1200"/>
              </a:spcAft>
              <a:buClr>
                <a:srgbClr val="000000">
                  <a:lumMod val="100000"/>
                </a:srgbClr>
              </a:buClr>
              <a:buSzPct val="100000"/>
              <a:buFont typeface="Arial" panose="020B0604020202020204" pitchFamily="34" charset="0"/>
              <a:buChar char="•"/>
              <a:defRPr/>
            </a:pPr>
            <a:r>
              <a:rPr lang="en-GB" sz="2400" dirty="0">
                <a:solidFill>
                  <a:srgbClr val="000000"/>
                </a:solidFill>
                <a:latin typeface="Arial" panose="020B0604020202020204" pitchFamily="34" charset="0"/>
                <a:ea typeface="Enginuity" pitchFamily="2" charset="-128"/>
                <a:cs typeface="Arial" panose="020B0604020202020204" pitchFamily="34" charset="0"/>
              </a:rPr>
              <a:t>This process can work passively (using natural convection only) or actively (using a small amount of supply air from an AHU to increase cooling performance).</a:t>
            </a:r>
          </a:p>
        </p:txBody>
      </p:sp>
    </p:spTree>
    <p:extLst>
      <p:ext uri="{BB962C8B-B14F-4D97-AF65-F5344CB8AC3E}">
        <p14:creationId xmlns:p14="http://schemas.microsoft.com/office/powerpoint/2010/main" val="38957700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90B1F4-9F5D-5561-EAA6-0ED0DED70C4A}"/>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9475E41E-02B4-172B-9C99-62ED6746FDE1}"/>
              </a:ext>
            </a:extLst>
          </p:cNvPr>
          <p:cNvSpPr txBox="1">
            <a:spLocks/>
          </p:cNvSpPr>
          <p:nvPr/>
        </p:nvSpPr>
        <p:spPr>
          <a:xfrm>
            <a:off x="252000" y="972000"/>
            <a:ext cx="10488824" cy="648000"/>
          </a:xfrm>
          <a:prstGeom prst="rect">
            <a:avLst/>
          </a:prstGeom>
          <a:noFill/>
        </p:spPr>
        <p:txBody>
          <a:bodyPr wrap="square">
            <a:spAutoFit/>
          </a:bodyPr>
          <a:lstStyle/>
          <a:p>
            <a:pPr marL="0" lvl="3">
              <a:spcBef>
                <a:spcPct val="0"/>
              </a:spcBef>
              <a:buSzPct val="100000"/>
            </a:pPr>
            <a:r>
              <a:rPr lang="en-GB" sz="3600" b="1" dirty="0">
                <a:solidFill>
                  <a:srgbClr val="FC4421"/>
                </a:solidFill>
                <a:latin typeface="Arial" panose="020B0604020202020204" pitchFamily="34" charset="0"/>
                <a:cs typeface="Arial" panose="020B0604020202020204" pitchFamily="34" charset="0"/>
              </a:rPr>
              <a:t>Chilled beam</a:t>
            </a:r>
          </a:p>
        </p:txBody>
      </p:sp>
      <p:sp>
        <p:nvSpPr>
          <p:cNvPr id="4" name="TextBox 3">
            <a:extLst>
              <a:ext uri="{FF2B5EF4-FFF2-40B4-BE49-F238E27FC236}">
                <a16:creationId xmlns:a16="http://schemas.microsoft.com/office/drawing/2014/main" id="{FDECF928-6BE5-DDE5-3F65-B7BF0E263883}"/>
              </a:ext>
            </a:extLst>
          </p:cNvPr>
          <p:cNvSpPr txBox="1"/>
          <p:nvPr/>
        </p:nvSpPr>
        <p:spPr>
          <a:xfrm>
            <a:off x="360001" y="1800000"/>
            <a:ext cx="5576974" cy="4240392"/>
          </a:xfrm>
          <a:prstGeom prst="rect">
            <a:avLst/>
          </a:prstGeom>
          <a:noFill/>
        </p:spPr>
        <p:txBody>
          <a:bodyPr wrap="square" lIns="0" tIns="0" rIns="0" bIns="0">
            <a:spAutoFit/>
          </a:bodyPr>
          <a:lstStyle/>
          <a:p>
            <a:pPr defTabSz="608030">
              <a:lnSpc>
                <a:spcPct val="110000"/>
              </a:lnSpc>
              <a:spcAft>
                <a:spcPts val="1200"/>
              </a:spcAft>
              <a:buClr>
                <a:srgbClr val="000000">
                  <a:lumMod val="100000"/>
                </a:srgbClr>
              </a:buClr>
              <a:buSzPct val="100000"/>
              <a:defRPr/>
            </a:pPr>
            <a:r>
              <a:rPr lang="en-GB" sz="2400" dirty="0">
                <a:solidFill>
                  <a:srgbClr val="000000"/>
                </a:solidFill>
                <a:latin typeface="Arial" panose="020B0604020202020204" pitchFamily="34" charset="0"/>
                <a:ea typeface="Enginuity" pitchFamily="2" charset="-128"/>
                <a:cs typeface="Arial" panose="020B0604020202020204" pitchFamily="34" charset="0"/>
              </a:rPr>
              <a:t>Key features:</a:t>
            </a:r>
          </a:p>
          <a:p>
            <a:pPr marL="342900" indent="-342900" defTabSz="608030">
              <a:lnSpc>
                <a:spcPct val="110000"/>
              </a:lnSpc>
              <a:spcAft>
                <a:spcPts val="1200"/>
              </a:spcAft>
              <a:buClr>
                <a:srgbClr val="000000">
                  <a:lumMod val="100000"/>
                </a:srgbClr>
              </a:buClr>
              <a:buSzPct val="100000"/>
              <a:buFont typeface="Arial" panose="020B0604020202020204" pitchFamily="34" charset="0"/>
              <a:buChar char="•"/>
              <a:defRPr/>
            </a:pPr>
            <a:r>
              <a:rPr lang="en-GB" sz="2400" dirty="0">
                <a:solidFill>
                  <a:srgbClr val="000000"/>
                </a:solidFill>
                <a:latin typeface="Arial" panose="020B0604020202020204" pitchFamily="34" charset="0"/>
                <a:ea typeface="Enginuity" pitchFamily="2" charset="-128"/>
                <a:cs typeface="Arial" panose="020B0604020202020204" pitchFamily="34" charset="0"/>
              </a:rPr>
              <a:t>Highly energy‑efficient because water carries heat more efficiently than air</a:t>
            </a:r>
            <a:endParaRPr lang="en-GB" sz="2400">
              <a:solidFill>
                <a:srgbClr val="000000"/>
              </a:solidFill>
              <a:latin typeface="Arial" panose="020B0604020202020204" pitchFamily="34" charset="0"/>
              <a:ea typeface="Enginuity" pitchFamily="2" charset="-128"/>
              <a:cs typeface="Arial" panose="020B0604020202020204" pitchFamily="34" charset="0"/>
            </a:endParaRPr>
          </a:p>
          <a:p>
            <a:pPr marL="342900" indent="-342900" defTabSz="608030">
              <a:lnSpc>
                <a:spcPct val="110000"/>
              </a:lnSpc>
              <a:spcAft>
                <a:spcPts val="1200"/>
              </a:spcAft>
              <a:buClr>
                <a:srgbClr val="000000">
                  <a:lumMod val="100000"/>
                </a:srgbClr>
              </a:buClr>
              <a:buSzPct val="100000"/>
              <a:buFont typeface="Arial" panose="020B0604020202020204" pitchFamily="34" charset="0"/>
              <a:buChar char="•"/>
              <a:defRPr/>
            </a:pPr>
            <a:r>
              <a:rPr lang="en-GB" sz="2400" dirty="0">
                <a:solidFill>
                  <a:srgbClr val="000000"/>
                </a:solidFill>
                <a:latin typeface="Arial" panose="020B0604020202020204" pitchFamily="34" charset="0"/>
                <a:ea typeface="Enginuity" pitchFamily="2" charset="-128"/>
                <a:cs typeface="Arial" panose="020B0604020202020204" pitchFamily="34" charset="0"/>
              </a:rPr>
              <a:t>Quiet operation due to minimal or no fans</a:t>
            </a:r>
          </a:p>
          <a:p>
            <a:pPr marL="342900" indent="-342900" defTabSz="608030">
              <a:lnSpc>
                <a:spcPct val="110000"/>
              </a:lnSpc>
              <a:spcAft>
                <a:spcPts val="1200"/>
              </a:spcAft>
              <a:buClr>
                <a:srgbClr val="000000">
                  <a:lumMod val="100000"/>
                </a:srgbClr>
              </a:buClr>
              <a:buSzPct val="100000"/>
              <a:buFont typeface="Arial" panose="020B0604020202020204" pitchFamily="34" charset="0"/>
              <a:buChar char="•"/>
              <a:defRPr/>
            </a:pPr>
            <a:r>
              <a:rPr lang="en-GB" sz="2400" dirty="0">
                <a:solidFill>
                  <a:srgbClr val="000000"/>
                </a:solidFill>
                <a:latin typeface="Arial" panose="020B0604020202020204" pitchFamily="34" charset="0"/>
                <a:ea typeface="Enginuity" pitchFamily="2" charset="-128"/>
                <a:cs typeface="Arial" panose="020B0604020202020204" pitchFamily="34" charset="0"/>
              </a:rPr>
              <a:t>Provides localised cooling and/or heating</a:t>
            </a:r>
          </a:p>
          <a:p>
            <a:pPr marL="342900" indent="-342900" defTabSz="608030">
              <a:lnSpc>
                <a:spcPct val="110000"/>
              </a:lnSpc>
              <a:spcAft>
                <a:spcPts val="1200"/>
              </a:spcAft>
              <a:buClr>
                <a:srgbClr val="000000">
                  <a:lumMod val="100000"/>
                </a:srgbClr>
              </a:buClr>
              <a:buSzPct val="100000"/>
              <a:buFont typeface="Arial" panose="020B0604020202020204" pitchFamily="34" charset="0"/>
              <a:buChar char="•"/>
              <a:defRPr/>
            </a:pPr>
            <a:r>
              <a:rPr lang="en-GB" sz="2400" dirty="0">
                <a:solidFill>
                  <a:srgbClr val="000000"/>
                </a:solidFill>
                <a:latin typeface="Arial" panose="020B0604020202020204" pitchFamily="34" charset="0"/>
                <a:ea typeface="Enginuity" pitchFamily="2" charset="-128"/>
                <a:cs typeface="Arial" panose="020B0604020202020204" pitchFamily="34" charset="0"/>
              </a:rPr>
              <a:t>Often used in offices, hospitals, and modern energy‑efficient buildings</a:t>
            </a:r>
          </a:p>
        </p:txBody>
      </p:sp>
      <p:pic>
        <p:nvPicPr>
          <p:cNvPr id="2" name="Content Placeholder 4">
            <a:extLst>
              <a:ext uri="{FF2B5EF4-FFF2-40B4-BE49-F238E27FC236}">
                <a16:creationId xmlns:a16="http://schemas.microsoft.com/office/drawing/2014/main" id="{14FDAB5C-0B62-F805-2646-2D16D092CAC6}"/>
              </a:ext>
            </a:extLst>
          </p:cNvPr>
          <p:cNvPicPr>
            <a:picLocks/>
          </p:cNvPicPr>
          <p:nvPr/>
        </p:nvPicPr>
        <p:blipFill>
          <a:blip r:embed="rId3"/>
          <a:stretch>
            <a:fillRect/>
          </a:stretch>
        </p:blipFill>
        <p:spPr>
          <a:xfrm>
            <a:off x="6119812" y="1839704"/>
            <a:ext cx="6043251" cy="4028834"/>
          </a:xfrm>
          <a:prstGeom prst="rect">
            <a:avLst/>
          </a:prstGeom>
        </p:spPr>
      </p:pic>
    </p:spTree>
    <p:extLst>
      <p:ext uri="{BB962C8B-B14F-4D97-AF65-F5344CB8AC3E}">
        <p14:creationId xmlns:p14="http://schemas.microsoft.com/office/powerpoint/2010/main" val="7897293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E853C5-D0E2-0873-135C-A2251D142861}"/>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BB5CE37A-DD24-DC81-D260-59DEF716E859}"/>
              </a:ext>
            </a:extLst>
          </p:cNvPr>
          <p:cNvPicPr>
            <a:picLocks noChangeAspect="1"/>
          </p:cNvPicPr>
          <p:nvPr/>
        </p:nvPicPr>
        <p:blipFill>
          <a:blip r:embed="rId3"/>
          <a:stretch>
            <a:fillRect/>
          </a:stretch>
        </p:blipFill>
        <p:spPr>
          <a:xfrm>
            <a:off x="6945399" y="785264"/>
            <a:ext cx="5294226" cy="2919343"/>
          </a:xfrm>
          <a:prstGeom prst="rect">
            <a:avLst/>
          </a:prstGeom>
        </p:spPr>
      </p:pic>
      <p:sp>
        <p:nvSpPr>
          <p:cNvPr id="3" name="TextBox 2">
            <a:extLst>
              <a:ext uri="{FF2B5EF4-FFF2-40B4-BE49-F238E27FC236}">
                <a16:creationId xmlns:a16="http://schemas.microsoft.com/office/drawing/2014/main" id="{C4E65C07-2759-E20D-D5A0-14F49C6B219A}"/>
              </a:ext>
            </a:extLst>
          </p:cNvPr>
          <p:cNvSpPr txBox="1">
            <a:spLocks/>
          </p:cNvSpPr>
          <p:nvPr/>
        </p:nvSpPr>
        <p:spPr>
          <a:xfrm>
            <a:off x="252000" y="972000"/>
            <a:ext cx="10488824" cy="648000"/>
          </a:xfrm>
          <a:prstGeom prst="rect">
            <a:avLst/>
          </a:prstGeom>
          <a:noFill/>
        </p:spPr>
        <p:txBody>
          <a:bodyPr wrap="square">
            <a:spAutoFit/>
          </a:bodyPr>
          <a:lstStyle/>
          <a:p>
            <a:pPr marL="0" lvl="3">
              <a:spcBef>
                <a:spcPct val="0"/>
              </a:spcBef>
              <a:buSzPct val="100000"/>
            </a:pPr>
            <a:r>
              <a:rPr lang="en-GB" sz="3600" b="1" dirty="0">
                <a:solidFill>
                  <a:srgbClr val="FC4421"/>
                </a:solidFill>
                <a:latin typeface="Arial" panose="020B0604020202020204" pitchFamily="34" charset="0"/>
                <a:cs typeface="Arial" panose="020B0604020202020204" pitchFamily="34" charset="0"/>
              </a:rPr>
              <a:t>Heat pump systems</a:t>
            </a:r>
          </a:p>
        </p:txBody>
      </p:sp>
      <p:sp>
        <p:nvSpPr>
          <p:cNvPr id="4" name="TextBox 3">
            <a:extLst>
              <a:ext uri="{FF2B5EF4-FFF2-40B4-BE49-F238E27FC236}">
                <a16:creationId xmlns:a16="http://schemas.microsoft.com/office/drawing/2014/main" id="{075DFFA6-34DB-9AB6-8DA6-72B177BF4807}"/>
              </a:ext>
            </a:extLst>
          </p:cNvPr>
          <p:cNvSpPr txBox="1"/>
          <p:nvPr/>
        </p:nvSpPr>
        <p:spPr>
          <a:xfrm>
            <a:off x="252000" y="3439943"/>
            <a:ext cx="11327908" cy="2615331"/>
          </a:xfrm>
          <a:prstGeom prst="rect">
            <a:avLst/>
          </a:prstGeom>
          <a:noFill/>
        </p:spPr>
        <p:txBody>
          <a:bodyPr wrap="square" lIns="0" tIns="0" rIns="0" bIns="0">
            <a:spAutoFit/>
          </a:bodyPr>
          <a:lstStyle/>
          <a:p>
            <a:pPr marL="342900" indent="-342900" defTabSz="608030">
              <a:lnSpc>
                <a:spcPct val="110000"/>
              </a:lnSpc>
              <a:spcAft>
                <a:spcPts val="1200"/>
              </a:spcAft>
              <a:buClr>
                <a:srgbClr val="000000">
                  <a:lumMod val="100000"/>
                </a:srgbClr>
              </a:buClr>
              <a:buSzPct val="100000"/>
              <a:buFont typeface="Arial" panose="020B0604020202020204" pitchFamily="34" charset="0"/>
              <a:buChar char="•"/>
              <a:defRPr/>
            </a:pPr>
            <a:r>
              <a:rPr lang="en-GB" sz="2400" dirty="0">
                <a:solidFill>
                  <a:srgbClr val="000000"/>
                </a:solidFill>
                <a:latin typeface="Arial" panose="020B0604020202020204" pitchFamily="34" charset="0"/>
                <a:ea typeface="Enginuity" pitchFamily="2" charset="-128"/>
                <a:cs typeface="Arial" panose="020B0604020202020204" pitchFamily="34" charset="0"/>
              </a:rPr>
              <a:t>Move heat rather than 'make' it </a:t>
            </a:r>
            <a:r>
              <a:rPr lang="en-GB" sz="2400">
                <a:solidFill>
                  <a:srgbClr val="000000"/>
                </a:solidFill>
                <a:latin typeface="Arial" panose="020B0604020202020204" pitchFamily="34" charset="0"/>
                <a:ea typeface="Enginuity" pitchFamily="2" charset="-128"/>
                <a:cs typeface="Arial" panose="020B0604020202020204" pitchFamily="34" charset="0"/>
              </a:rPr>
              <a:t>- </a:t>
            </a:r>
            <a:r>
              <a:rPr lang="en-GB" sz="2400" dirty="0">
                <a:solidFill>
                  <a:srgbClr val="000000"/>
                </a:solidFill>
                <a:latin typeface="Arial" panose="020B0604020202020204" pitchFamily="34" charset="0"/>
                <a:ea typeface="Enginuity" pitchFamily="2" charset="-128"/>
                <a:cs typeface="Arial" panose="020B0604020202020204" pitchFamily="34" charset="0"/>
              </a:rPr>
              <a:t>can heat AND cool</a:t>
            </a:r>
          </a:p>
          <a:p>
            <a:pPr marL="342900" indent="-342900" defTabSz="608030">
              <a:lnSpc>
                <a:spcPct val="110000"/>
              </a:lnSpc>
              <a:spcAft>
                <a:spcPts val="1200"/>
              </a:spcAft>
              <a:buClr>
                <a:srgbClr val="000000">
                  <a:lumMod val="100000"/>
                </a:srgbClr>
              </a:buClr>
              <a:buSzPct val="100000"/>
              <a:buFont typeface="Arial" panose="020B0604020202020204" pitchFamily="34" charset="0"/>
              <a:buChar char="•"/>
              <a:defRPr/>
            </a:pPr>
            <a:r>
              <a:rPr lang="en-GB" sz="2400" dirty="0">
                <a:solidFill>
                  <a:srgbClr val="000000"/>
                </a:solidFill>
                <a:latin typeface="Arial" panose="020B0604020202020204" pitchFamily="34" charset="0"/>
                <a:ea typeface="Enginuity" pitchFamily="2" charset="-128"/>
                <a:cs typeface="Arial" panose="020B0604020202020204" pitchFamily="34" charset="0"/>
              </a:rPr>
              <a:t>Types: air source, ground source, water source</a:t>
            </a:r>
          </a:p>
          <a:p>
            <a:pPr marL="342900" indent="-342900" defTabSz="608030">
              <a:lnSpc>
                <a:spcPct val="110000"/>
              </a:lnSpc>
              <a:spcAft>
                <a:spcPts val="1200"/>
              </a:spcAft>
              <a:buClr>
                <a:srgbClr val="000000">
                  <a:lumMod val="100000"/>
                </a:srgbClr>
              </a:buClr>
              <a:buSzPct val="100000"/>
              <a:buFont typeface="Arial" panose="020B0604020202020204" pitchFamily="34" charset="0"/>
              <a:buChar char="•"/>
              <a:defRPr/>
            </a:pPr>
            <a:r>
              <a:rPr lang="en-GB" sz="2400" dirty="0">
                <a:solidFill>
                  <a:srgbClr val="000000"/>
                </a:solidFill>
                <a:latin typeface="Arial" panose="020B0604020202020204" pitchFamily="34" charset="0"/>
                <a:ea typeface="Enginuity" pitchFamily="2" charset="-128"/>
                <a:cs typeface="Arial" panose="020B0604020202020204" pitchFamily="34" charset="0"/>
              </a:rPr>
              <a:t>High efficiency and lower carbon vs boilers</a:t>
            </a:r>
          </a:p>
          <a:p>
            <a:pPr marL="342900" indent="-342900" defTabSz="608030">
              <a:lnSpc>
                <a:spcPct val="110000"/>
              </a:lnSpc>
              <a:spcAft>
                <a:spcPts val="1200"/>
              </a:spcAft>
              <a:buClr>
                <a:srgbClr val="000000">
                  <a:lumMod val="100000"/>
                </a:srgbClr>
              </a:buClr>
              <a:buSzPct val="100000"/>
              <a:buFont typeface="Arial" panose="020B0604020202020204" pitchFamily="34" charset="0"/>
              <a:buChar char="•"/>
              <a:defRPr/>
            </a:pPr>
            <a:r>
              <a:rPr lang="en-GB" sz="2400" dirty="0">
                <a:solidFill>
                  <a:srgbClr val="000000"/>
                </a:solidFill>
                <a:latin typeface="Arial" panose="020B0604020202020204" pitchFamily="34" charset="0"/>
                <a:ea typeface="Enginuity" pitchFamily="2" charset="-128"/>
                <a:cs typeface="Arial" panose="020B0604020202020204" pitchFamily="34" charset="0"/>
              </a:rPr>
              <a:t>Work with radiators, underfloor heating and fan coils</a:t>
            </a:r>
          </a:p>
          <a:p>
            <a:pPr marL="342900" indent="-342900" defTabSz="608030">
              <a:lnSpc>
                <a:spcPct val="110000"/>
              </a:lnSpc>
              <a:spcAft>
                <a:spcPts val="1200"/>
              </a:spcAft>
              <a:buClr>
                <a:srgbClr val="000000">
                  <a:lumMod val="100000"/>
                </a:srgbClr>
              </a:buClr>
              <a:buSzPct val="100000"/>
              <a:buFont typeface="Arial" panose="020B0604020202020204" pitchFamily="34" charset="0"/>
              <a:buChar char="•"/>
              <a:defRPr/>
            </a:pPr>
            <a:r>
              <a:rPr lang="en-GB" sz="2400" dirty="0">
                <a:solidFill>
                  <a:srgbClr val="000000"/>
                </a:solidFill>
                <a:latin typeface="Arial" panose="020B0604020202020204" pitchFamily="34" charset="0"/>
                <a:ea typeface="Enginuity" pitchFamily="2" charset="-128"/>
                <a:cs typeface="Arial" panose="020B0604020202020204" pitchFamily="34" charset="0"/>
              </a:rPr>
              <a:t>Good for new build homes</a:t>
            </a:r>
          </a:p>
        </p:txBody>
      </p:sp>
    </p:spTree>
    <p:extLst>
      <p:ext uri="{BB962C8B-B14F-4D97-AF65-F5344CB8AC3E}">
        <p14:creationId xmlns:p14="http://schemas.microsoft.com/office/powerpoint/2010/main" val="23172536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A53B8E-E305-5D0C-963F-E14CCDFBB617}"/>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905CE083-293A-7342-3350-054C5A8B25B2}"/>
              </a:ext>
            </a:extLst>
          </p:cNvPr>
          <p:cNvSpPr txBox="1">
            <a:spLocks/>
          </p:cNvSpPr>
          <p:nvPr/>
        </p:nvSpPr>
        <p:spPr>
          <a:xfrm>
            <a:off x="252000" y="972000"/>
            <a:ext cx="10488824" cy="648000"/>
          </a:xfrm>
          <a:prstGeom prst="rect">
            <a:avLst/>
          </a:prstGeom>
          <a:noFill/>
        </p:spPr>
        <p:txBody>
          <a:bodyPr wrap="square">
            <a:spAutoFit/>
          </a:bodyPr>
          <a:lstStyle/>
          <a:p>
            <a:pPr marL="0" lvl="3">
              <a:spcBef>
                <a:spcPct val="0"/>
              </a:spcBef>
              <a:buSzPct val="100000"/>
            </a:pPr>
            <a:r>
              <a:rPr lang="en-GB" sz="3600" b="1" dirty="0">
                <a:solidFill>
                  <a:srgbClr val="FC4421"/>
                </a:solidFill>
                <a:latin typeface="Arial" panose="020B0604020202020204" pitchFamily="34" charset="0"/>
                <a:cs typeface="Arial" panose="020B0604020202020204" pitchFamily="34" charset="0"/>
              </a:rPr>
              <a:t>Types of heat pump system – air source </a:t>
            </a:r>
          </a:p>
        </p:txBody>
      </p:sp>
      <p:sp>
        <p:nvSpPr>
          <p:cNvPr id="4" name="TextBox 3">
            <a:extLst>
              <a:ext uri="{FF2B5EF4-FFF2-40B4-BE49-F238E27FC236}">
                <a16:creationId xmlns:a16="http://schemas.microsoft.com/office/drawing/2014/main" id="{65CD2B47-EFC1-5244-3428-69F2429F16CB}"/>
              </a:ext>
            </a:extLst>
          </p:cNvPr>
          <p:cNvSpPr txBox="1"/>
          <p:nvPr/>
        </p:nvSpPr>
        <p:spPr>
          <a:xfrm>
            <a:off x="360000" y="1800000"/>
            <a:ext cx="11857861" cy="4338880"/>
          </a:xfrm>
          <a:prstGeom prst="rect">
            <a:avLst/>
          </a:prstGeom>
          <a:noFill/>
        </p:spPr>
        <p:txBody>
          <a:bodyPr wrap="square" lIns="0" tIns="0" rIns="0" bIns="0">
            <a:spAutoFit/>
          </a:bodyPr>
          <a:lstStyle/>
          <a:p>
            <a:pPr marL="342900" indent="-342900" defTabSz="608030">
              <a:lnSpc>
                <a:spcPct val="110000"/>
              </a:lnSpc>
              <a:spcAft>
                <a:spcPts val="600"/>
              </a:spcAft>
              <a:buClr>
                <a:srgbClr val="000000">
                  <a:lumMod val="100000"/>
                </a:srgbClr>
              </a:buClr>
              <a:buSzPct val="100000"/>
              <a:buFont typeface="Arial" panose="020B0604020202020204" pitchFamily="34" charset="0"/>
              <a:buChar char="•"/>
              <a:defRPr/>
            </a:pPr>
            <a:r>
              <a:rPr lang="en-GB" sz="2400" dirty="0">
                <a:solidFill>
                  <a:srgbClr val="000000"/>
                </a:solidFill>
                <a:latin typeface="Arial" panose="020B0604020202020204" pitchFamily="34" charset="0"/>
                <a:ea typeface="Enginuity" pitchFamily="2" charset="-128"/>
                <a:cs typeface="Arial" panose="020B0604020202020204" pitchFamily="34" charset="0"/>
              </a:rPr>
              <a:t>Works on the same basic refrigeration cycle as an air‑conditioner but can operate in two modes:</a:t>
            </a:r>
          </a:p>
          <a:p>
            <a:pPr marL="715963" indent="-358775" defTabSz="608030">
              <a:lnSpc>
                <a:spcPct val="110000"/>
              </a:lnSpc>
              <a:spcAft>
                <a:spcPts val="600"/>
              </a:spcAft>
              <a:buClr>
                <a:srgbClr val="000000">
                  <a:lumMod val="100000"/>
                </a:srgbClr>
              </a:buClr>
              <a:buSzPct val="100000"/>
              <a:buFont typeface="Arial" panose="020B0604020202020204" pitchFamily="34" charset="0"/>
              <a:buChar char="•"/>
              <a:defRPr/>
            </a:pPr>
            <a:r>
              <a:rPr lang="en-GB" sz="2400" dirty="0">
                <a:solidFill>
                  <a:srgbClr val="000000"/>
                </a:solidFill>
                <a:latin typeface="Arial" panose="020B0604020202020204" pitchFamily="34" charset="0"/>
                <a:ea typeface="Enginuity" pitchFamily="2" charset="-128"/>
                <a:cs typeface="Arial" panose="020B0604020202020204" pitchFamily="34" charset="0"/>
              </a:rPr>
              <a:t>Cooling mode: it removes heat from indoors and releases it outside</a:t>
            </a:r>
          </a:p>
          <a:p>
            <a:pPr marL="715963" indent="-358775" defTabSz="608030">
              <a:lnSpc>
                <a:spcPct val="110000"/>
              </a:lnSpc>
              <a:spcAft>
                <a:spcPts val="600"/>
              </a:spcAft>
              <a:buClr>
                <a:srgbClr val="000000">
                  <a:lumMod val="100000"/>
                </a:srgbClr>
              </a:buClr>
              <a:buSzPct val="100000"/>
              <a:buFont typeface="Arial" panose="020B0604020202020204" pitchFamily="34" charset="0"/>
              <a:buChar char="•"/>
              <a:defRPr/>
            </a:pPr>
            <a:r>
              <a:rPr lang="en-GB" sz="2400" dirty="0">
                <a:solidFill>
                  <a:srgbClr val="000000"/>
                </a:solidFill>
                <a:latin typeface="Arial" panose="020B0604020202020204" pitchFamily="34" charset="0"/>
                <a:ea typeface="Enginuity" pitchFamily="2" charset="-128"/>
                <a:cs typeface="Arial" panose="020B0604020202020204" pitchFamily="34" charset="0"/>
              </a:rPr>
              <a:t>Heating mode: it extracts heat from the outdoor air – even in cold weather – and transfers it indoors.</a:t>
            </a:r>
          </a:p>
          <a:p>
            <a:pPr marL="342900" indent="-342900" defTabSz="608030">
              <a:lnSpc>
                <a:spcPct val="110000"/>
              </a:lnSpc>
              <a:spcAft>
                <a:spcPts val="600"/>
              </a:spcAft>
              <a:buClr>
                <a:srgbClr val="000000">
                  <a:lumMod val="100000"/>
                </a:srgbClr>
              </a:buClr>
              <a:buSzPct val="100000"/>
              <a:buFont typeface="Arial" panose="020B0604020202020204" pitchFamily="34" charset="0"/>
              <a:buChar char="•"/>
              <a:defRPr/>
            </a:pPr>
            <a:r>
              <a:rPr lang="en-GB" sz="2400" dirty="0">
                <a:solidFill>
                  <a:srgbClr val="000000"/>
                </a:solidFill>
                <a:latin typeface="Arial" panose="020B0604020202020204" pitchFamily="34" charset="0"/>
                <a:ea typeface="Enginuity" pitchFamily="2" charset="-128"/>
                <a:cs typeface="Arial" panose="020B0604020202020204" pitchFamily="34" charset="0"/>
              </a:rPr>
              <a:t>In an air‑conditioning system, the ASHP supplies heated or chilled water (in hydronic systems) or conditioned refrigerant (in direct expansion systems) to fan coil units, air handling units, or other terminal devices. </a:t>
            </a:r>
          </a:p>
          <a:p>
            <a:pPr marL="342900" indent="-342900" defTabSz="608030">
              <a:lnSpc>
                <a:spcPct val="110000"/>
              </a:lnSpc>
              <a:spcAft>
                <a:spcPts val="600"/>
              </a:spcAft>
              <a:buClr>
                <a:srgbClr val="000000">
                  <a:lumMod val="100000"/>
                </a:srgbClr>
              </a:buClr>
              <a:buSzPct val="100000"/>
              <a:buFont typeface="Arial" panose="020B0604020202020204" pitchFamily="34" charset="0"/>
              <a:buChar char="•"/>
              <a:defRPr/>
            </a:pPr>
            <a:r>
              <a:rPr lang="en-GB" sz="2400" dirty="0">
                <a:solidFill>
                  <a:srgbClr val="000000"/>
                </a:solidFill>
                <a:latin typeface="Arial" panose="020B0604020202020204" pitchFamily="34" charset="0"/>
                <a:ea typeface="Enginuity" pitchFamily="2" charset="-128"/>
                <a:cs typeface="Arial" panose="020B0604020202020204" pitchFamily="34" charset="0"/>
              </a:rPr>
              <a:t>Because it moves heat rather than creating it by burning fuel, it provides high energy efficiency and lower carbon emissions.</a:t>
            </a:r>
          </a:p>
        </p:txBody>
      </p:sp>
    </p:spTree>
    <p:extLst>
      <p:ext uri="{BB962C8B-B14F-4D97-AF65-F5344CB8AC3E}">
        <p14:creationId xmlns:p14="http://schemas.microsoft.com/office/powerpoint/2010/main" val="36885722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3DD3F1-FC12-5CED-172E-D60FE9957EA2}"/>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07AC0B4D-412C-194F-8625-3225AD53BD22}"/>
              </a:ext>
            </a:extLst>
          </p:cNvPr>
          <p:cNvSpPr txBox="1">
            <a:spLocks/>
          </p:cNvSpPr>
          <p:nvPr/>
        </p:nvSpPr>
        <p:spPr>
          <a:xfrm>
            <a:off x="252000" y="972000"/>
            <a:ext cx="10488824" cy="648000"/>
          </a:xfrm>
          <a:prstGeom prst="rect">
            <a:avLst/>
          </a:prstGeom>
          <a:noFill/>
        </p:spPr>
        <p:txBody>
          <a:bodyPr wrap="square">
            <a:spAutoFit/>
          </a:bodyPr>
          <a:lstStyle/>
          <a:p>
            <a:pPr marL="0" lvl="3">
              <a:spcBef>
                <a:spcPct val="0"/>
              </a:spcBef>
              <a:buSzPct val="100000"/>
            </a:pPr>
            <a:r>
              <a:rPr lang="en-GB" sz="3600" b="1" dirty="0">
                <a:solidFill>
                  <a:srgbClr val="FC4421"/>
                </a:solidFill>
                <a:latin typeface="Arial" panose="020B0604020202020204" pitchFamily="34" charset="0"/>
                <a:cs typeface="Arial" panose="020B0604020202020204" pitchFamily="34" charset="0"/>
              </a:rPr>
              <a:t>Air source heat pump </a:t>
            </a:r>
          </a:p>
        </p:txBody>
      </p:sp>
      <p:sp>
        <p:nvSpPr>
          <p:cNvPr id="4" name="TextBox 3">
            <a:extLst>
              <a:ext uri="{FF2B5EF4-FFF2-40B4-BE49-F238E27FC236}">
                <a16:creationId xmlns:a16="http://schemas.microsoft.com/office/drawing/2014/main" id="{F86A9F43-1E63-C37A-C4D7-95337122F2D8}"/>
              </a:ext>
            </a:extLst>
          </p:cNvPr>
          <p:cNvSpPr txBox="1"/>
          <p:nvPr/>
        </p:nvSpPr>
        <p:spPr>
          <a:xfrm>
            <a:off x="360001" y="1800000"/>
            <a:ext cx="6809426" cy="4114973"/>
          </a:xfrm>
          <a:prstGeom prst="rect">
            <a:avLst/>
          </a:prstGeom>
          <a:noFill/>
        </p:spPr>
        <p:txBody>
          <a:bodyPr wrap="square" lIns="0" tIns="0" rIns="0" bIns="0">
            <a:spAutoFit/>
          </a:bodyPr>
          <a:lstStyle/>
          <a:p>
            <a:pPr defTabSz="608030">
              <a:lnSpc>
                <a:spcPct val="110000"/>
              </a:lnSpc>
              <a:spcAft>
                <a:spcPts val="600"/>
              </a:spcAft>
              <a:buClr>
                <a:srgbClr val="000000">
                  <a:lumMod val="100000"/>
                </a:srgbClr>
              </a:buClr>
              <a:buSzPct val="100000"/>
              <a:defRPr/>
            </a:pPr>
            <a:r>
              <a:rPr lang="en-GB" sz="2400" dirty="0">
                <a:solidFill>
                  <a:srgbClr val="000000"/>
                </a:solidFill>
                <a:latin typeface="Arial" panose="020B0604020202020204" pitchFamily="34" charset="0"/>
                <a:ea typeface="Enginuity" pitchFamily="2" charset="-128"/>
                <a:cs typeface="Arial" panose="020B0604020202020204" pitchFamily="34" charset="0"/>
              </a:rPr>
              <a:t>Key features:</a:t>
            </a:r>
          </a:p>
          <a:p>
            <a:pPr marL="342900" indent="-342900" defTabSz="608030">
              <a:spcAft>
                <a:spcPts val="600"/>
              </a:spcAft>
              <a:buClr>
                <a:srgbClr val="000000">
                  <a:lumMod val="100000"/>
                </a:srgbClr>
              </a:buClr>
              <a:buSzPct val="100000"/>
              <a:buFont typeface="Arial" panose="020B0604020202020204" pitchFamily="34" charset="0"/>
              <a:buChar char="•"/>
              <a:defRPr/>
            </a:pPr>
            <a:r>
              <a:rPr lang="en-GB" sz="2400" dirty="0">
                <a:solidFill>
                  <a:srgbClr val="000000"/>
                </a:solidFill>
                <a:latin typeface="Arial" panose="020B0604020202020204" pitchFamily="34" charset="0"/>
                <a:ea typeface="Enginuity" pitchFamily="2" charset="-128"/>
                <a:cs typeface="Arial" panose="020B0604020202020204" pitchFamily="34" charset="0"/>
              </a:rPr>
              <a:t>Uses outdoor air as the heat source or heat sink</a:t>
            </a:r>
            <a:endParaRPr lang="en-GB" sz="2400">
              <a:solidFill>
                <a:srgbClr val="000000"/>
              </a:solidFill>
              <a:latin typeface="Arial" panose="020B0604020202020204" pitchFamily="34" charset="0"/>
              <a:ea typeface="Enginuity" pitchFamily="2" charset="-128"/>
              <a:cs typeface="Arial" panose="020B0604020202020204" pitchFamily="34" charset="0"/>
            </a:endParaRPr>
          </a:p>
          <a:p>
            <a:pPr marL="342900" indent="-342900" defTabSz="608030">
              <a:spcAft>
                <a:spcPts val="600"/>
              </a:spcAft>
              <a:buClr>
                <a:srgbClr val="000000">
                  <a:lumMod val="100000"/>
                </a:srgbClr>
              </a:buClr>
              <a:buSzPct val="100000"/>
              <a:buFont typeface="Arial" panose="020B0604020202020204" pitchFamily="34" charset="0"/>
              <a:buChar char="•"/>
              <a:defRPr/>
            </a:pPr>
            <a:r>
              <a:rPr lang="en-GB" sz="2400" dirty="0">
                <a:solidFill>
                  <a:srgbClr val="000000"/>
                </a:solidFill>
                <a:latin typeface="Arial" panose="020B0604020202020204" pitchFamily="34" charset="0"/>
                <a:ea typeface="Enginuity" pitchFamily="2" charset="-128"/>
                <a:cs typeface="Arial" panose="020B0604020202020204" pitchFamily="34" charset="0"/>
              </a:rPr>
              <a:t>Provides both heating and cooling</a:t>
            </a:r>
          </a:p>
          <a:p>
            <a:pPr marL="342900" indent="-342900" defTabSz="608030">
              <a:spcAft>
                <a:spcPts val="600"/>
              </a:spcAft>
              <a:buClr>
                <a:srgbClr val="000000">
                  <a:lumMod val="100000"/>
                </a:srgbClr>
              </a:buClr>
              <a:buSzPct val="100000"/>
              <a:buFont typeface="Arial" panose="020B0604020202020204" pitchFamily="34" charset="0"/>
              <a:buChar char="•"/>
              <a:defRPr/>
            </a:pPr>
            <a:r>
              <a:rPr lang="en-GB" sz="2400" dirty="0">
                <a:solidFill>
                  <a:srgbClr val="000000"/>
                </a:solidFill>
                <a:latin typeface="Arial" panose="020B0604020202020204" pitchFamily="34" charset="0"/>
                <a:ea typeface="Enginuity" pitchFamily="2" charset="-128"/>
                <a:cs typeface="Arial" panose="020B0604020202020204" pitchFamily="34" charset="0"/>
              </a:rPr>
              <a:t>Works efficiently even in low outdoor temperatures</a:t>
            </a:r>
          </a:p>
          <a:p>
            <a:pPr marL="342900" indent="-342900" defTabSz="608030">
              <a:spcAft>
                <a:spcPts val="600"/>
              </a:spcAft>
              <a:buClr>
                <a:srgbClr val="000000">
                  <a:lumMod val="100000"/>
                </a:srgbClr>
              </a:buClr>
              <a:buSzPct val="100000"/>
              <a:buFont typeface="Arial" panose="020B0604020202020204" pitchFamily="34" charset="0"/>
              <a:buChar char="•"/>
              <a:defRPr/>
            </a:pPr>
            <a:r>
              <a:rPr lang="en-GB" sz="2400" dirty="0">
                <a:solidFill>
                  <a:srgbClr val="000000"/>
                </a:solidFill>
                <a:latin typeface="Arial" panose="020B0604020202020204" pitchFamily="34" charset="0"/>
                <a:ea typeface="Enginuity" pitchFamily="2" charset="-128"/>
                <a:cs typeface="Arial" panose="020B0604020202020204" pitchFamily="34" charset="0"/>
              </a:rPr>
              <a:t>Often used as a low‑carbon alternative to boilers</a:t>
            </a:r>
          </a:p>
          <a:p>
            <a:pPr marL="342900" indent="-342900" defTabSz="608030">
              <a:spcAft>
                <a:spcPts val="600"/>
              </a:spcAft>
              <a:buClr>
                <a:srgbClr val="000000">
                  <a:lumMod val="100000"/>
                </a:srgbClr>
              </a:buClr>
              <a:buSzPct val="100000"/>
              <a:buFont typeface="Arial" panose="020B0604020202020204" pitchFamily="34" charset="0"/>
              <a:buChar char="•"/>
              <a:defRPr/>
            </a:pPr>
            <a:r>
              <a:rPr lang="en-GB" sz="2400" dirty="0">
                <a:solidFill>
                  <a:srgbClr val="000000"/>
                </a:solidFill>
                <a:latin typeface="Arial" panose="020B0604020202020204" pitchFamily="34" charset="0"/>
                <a:ea typeface="Enginuity" pitchFamily="2" charset="-128"/>
                <a:cs typeface="Arial" panose="020B0604020202020204" pitchFamily="34" charset="0"/>
              </a:rPr>
              <a:t>Suitable for homes, offices, and commercial buildings</a:t>
            </a:r>
          </a:p>
        </p:txBody>
      </p:sp>
      <p:pic>
        <p:nvPicPr>
          <p:cNvPr id="6" name="Picture 5">
            <a:extLst>
              <a:ext uri="{FF2B5EF4-FFF2-40B4-BE49-F238E27FC236}">
                <a16:creationId xmlns:a16="http://schemas.microsoft.com/office/drawing/2014/main" id="{4838B536-B86F-68CF-5592-BDBF66E38DCA}"/>
              </a:ext>
            </a:extLst>
          </p:cNvPr>
          <p:cNvPicPr>
            <a:picLocks noChangeAspect="1"/>
          </p:cNvPicPr>
          <p:nvPr/>
        </p:nvPicPr>
        <p:blipFill>
          <a:blip r:embed="rId3"/>
          <a:stretch>
            <a:fillRect/>
          </a:stretch>
        </p:blipFill>
        <p:spPr>
          <a:xfrm>
            <a:off x="6656253" y="2218691"/>
            <a:ext cx="5583372" cy="3729913"/>
          </a:xfrm>
          <a:prstGeom prst="rect">
            <a:avLst/>
          </a:prstGeom>
        </p:spPr>
      </p:pic>
    </p:spTree>
    <p:extLst>
      <p:ext uri="{BB962C8B-B14F-4D97-AF65-F5344CB8AC3E}">
        <p14:creationId xmlns:p14="http://schemas.microsoft.com/office/powerpoint/2010/main" val="22007639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76FD9E-4AE6-CF7C-51D2-4F782ED8F989}"/>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C39B1576-C8C3-AC27-1672-40AFB6089E3A}"/>
              </a:ext>
            </a:extLst>
          </p:cNvPr>
          <p:cNvSpPr txBox="1">
            <a:spLocks/>
          </p:cNvSpPr>
          <p:nvPr/>
        </p:nvSpPr>
        <p:spPr>
          <a:xfrm>
            <a:off x="252000" y="972000"/>
            <a:ext cx="10488824" cy="648000"/>
          </a:xfrm>
          <a:prstGeom prst="rect">
            <a:avLst/>
          </a:prstGeom>
          <a:noFill/>
        </p:spPr>
        <p:txBody>
          <a:bodyPr wrap="square">
            <a:spAutoFit/>
          </a:bodyPr>
          <a:lstStyle/>
          <a:p>
            <a:pPr marL="0" lvl="3">
              <a:spcBef>
                <a:spcPct val="0"/>
              </a:spcBef>
              <a:buSzPct val="100000"/>
            </a:pPr>
            <a:r>
              <a:rPr lang="en-GB" sz="3600" b="1" dirty="0">
                <a:solidFill>
                  <a:srgbClr val="FC4421"/>
                </a:solidFill>
                <a:latin typeface="Arial" panose="020B0604020202020204" pitchFamily="34" charset="0"/>
                <a:cs typeface="Arial" panose="020B0604020202020204" pitchFamily="34" charset="0"/>
              </a:rPr>
              <a:t>Types of heat pump system – ground source </a:t>
            </a:r>
          </a:p>
        </p:txBody>
      </p:sp>
      <p:sp>
        <p:nvSpPr>
          <p:cNvPr id="4" name="TextBox 3">
            <a:extLst>
              <a:ext uri="{FF2B5EF4-FFF2-40B4-BE49-F238E27FC236}">
                <a16:creationId xmlns:a16="http://schemas.microsoft.com/office/drawing/2014/main" id="{A9F1FF49-6953-F2B0-461E-ED070EB967CA}"/>
              </a:ext>
            </a:extLst>
          </p:cNvPr>
          <p:cNvSpPr txBox="1"/>
          <p:nvPr/>
        </p:nvSpPr>
        <p:spPr>
          <a:xfrm>
            <a:off x="360000" y="1800000"/>
            <a:ext cx="10652557" cy="3372462"/>
          </a:xfrm>
          <a:prstGeom prst="rect">
            <a:avLst/>
          </a:prstGeom>
          <a:noFill/>
        </p:spPr>
        <p:txBody>
          <a:bodyPr wrap="square" lIns="0" tIns="0" rIns="0" bIns="0">
            <a:spAutoFit/>
          </a:bodyPr>
          <a:lstStyle/>
          <a:p>
            <a:pPr marL="342900" indent="-342900" defTabSz="608030">
              <a:lnSpc>
                <a:spcPct val="110000"/>
              </a:lnSpc>
              <a:spcAft>
                <a:spcPts val="600"/>
              </a:spcAft>
              <a:buClr>
                <a:srgbClr val="000000">
                  <a:lumMod val="100000"/>
                </a:srgbClr>
              </a:buClr>
              <a:buSzPct val="100000"/>
              <a:buFont typeface="Arial" panose="020B0604020202020204" pitchFamily="34" charset="0"/>
              <a:buChar char="•"/>
              <a:defRPr/>
            </a:pPr>
            <a:r>
              <a:rPr lang="en-GB" sz="2400">
                <a:solidFill>
                  <a:srgbClr val="000000"/>
                </a:solidFill>
                <a:latin typeface="Arial" panose="020B0604020202020204" pitchFamily="34" charset="0"/>
                <a:ea typeface="Enginuity" pitchFamily="2" charset="-128"/>
                <a:cs typeface="Arial" panose="020B0604020202020204" pitchFamily="34" charset="0"/>
              </a:rPr>
              <a:t>Circulates a water‑based fluid through a network of pipes buried in the ground (either vertically in boreholes or horizontally in trenches). </a:t>
            </a:r>
          </a:p>
          <a:p>
            <a:pPr marL="342900" indent="-342900" defTabSz="608030">
              <a:lnSpc>
                <a:spcPct val="110000"/>
              </a:lnSpc>
              <a:spcAft>
                <a:spcPts val="600"/>
              </a:spcAft>
              <a:buClr>
                <a:srgbClr val="000000">
                  <a:lumMod val="100000"/>
                </a:srgbClr>
              </a:buClr>
              <a:buSzPct val="100000"/>
              <a:buFont typeface="Arial" panose="020B0604020202020204" pitchFamily="34" charset="0"/>
              <a:buChar char="•"/>
              <a:defRPr/>
            </a:pPr>
            <a:r>
              <a:rPr lang="en-GB" sz="2400">
                <a:solidFill>
                  <a:srgbClr val="000000"/>
                </a:solidFill>
                <a:latin typeface="Arial" panose="020B0604020202020204" pitchFamily="34" charset="0"/>
                <a:ea typeface="Enginuity" pitchFamily="2" charset="-128"/>
                <a:cs typeface="Arial" panose="020B0604020202020204" pitchFamily="34" charset="0"/>
              </a:rPr>
              <a:t>As the ground maintains a nearly constant temperature throughout the year, the system can extract heat from the earth for heating or reject heat back into the ground for cooling. </a:t>
            </a:r>
          </a:p>
          <a:p>
            <a:pPr marL="342900" indent="-342900" defTabSz="608030">
              <a:lnSpc>
                <a:spcPct val="110000"/>
              </a:lnSpc>
              <a:spcAft>
                <a:spcPts val="600"/>
              </a:spcAft>
              <a:buClr>
                <a:srgbClr val="000000">
                  <a:lumMod val="100000"/>
                </a:srgbClr>
              </a:buClr>
              <a:buSzPct val="100000"/>
              <a:buFont typeface="Arial" panose="020B0604020202020204" pitchFamily="34" charset="0"/>
              <a:buChar char="•"/>
              <a:defRPr/>
            </a:pPr>
            <a:r>
              <a:rPr lang="en-GB" sz="2400">
                <a:solidFill>
                  <a:srgbClr val="000000"/>
                </a:solidFill>
                <a:latin typeface="Arial" panose="020B0604020202020204" pitchFamily="34" charset="0"/>
                <a:ea typeface="Enginuity" pitchFamily="2" charset="-128"/>
                <a:cs typeface="Arial" panose="020B0604020202020204" pitchFamily="34" charset="0"/>
              </a:rPr>
              <a:t>The heat pump then uses a refrigeration cycle to raise or lower the temperature of this energy and deliver it as heated or chilled water to fan coil units, air handling units, underfloor heating, or chilled beams.</a:t>
            </a:r>
          </a:p>
        </p:txBody>
      </p:sp>
    </p:spTree>
    <p:extLst>
      <p:ext uri="{BB962C8B-B14F-4D97-AF65-F5344CB8AC3E}">
        <p14:creationId xmlns:p14="http://schemas.microsoft.com/office/powerpoint/2010/main" val="15517746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B5D46F-8CD0-B5ED-A7FC-600A62FA0CE8}"/>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5452F292-81E7-34FC-A0FB-CEFAF614B043}"/>
              </a:ext>
            </a:extLst>
          </p:cNvPr>
          <p:cNvSpPr txBox="1">
            <a:spLocks/>
          </p:cNvSpPr>
          <p:nvPr/>
        </p:nvSpPr>
        <p:spPr>
          <a:xfrm>
            <a:off x="252000" y="972000"/>
            <a:ext cx="10488824" cy="648000"/>
          </a:xfrm>
        </p:spPr>
        <p:txBody>
          <a:bodyPr anchor="ctr">
            <a:noAutofit/>
          </a:bodyPr>
          <a:lstStyle>
            <a:lvl1pPr algn="l" defTabSz="914400" rtl="0" eaLnBrk="1" latinLnBrk="0" hangingPunct="1">
              <a:lnSpc>
                <a:spcPct val="100000"/>
              </a:lnSpc>
              <a:spcBef>
                <a:spcPct val="0"/>
              </a:spcBef>
              <a:buNone/>
              <a:defRPr sz="5000" kern="1200">
                <a:solidFill>
                  <a:schemeClr val="bg1"/>
                </a:solidFill>
                <a:latin typeface="Enginuity" pitchFamily="2" charset="-128"/>
                <a:ea typeface="Enginuity" pitchFamily="2" charset="-128"/>
                <a:cs typeface="+mj-cs"/>
              </a:defRPr>
            </a:lvl1pPr>
          </a:lstStyle>
          <a:p>
            <a:endParaRPr lang="en-GB" sz="3600" b="1" dirty="0">
              <a:solidFill>
                <a:srgbClr val="FC4421"/>
              </a:solidFill>
              <a:latin typeface="Arial" panose="020B0604020202020204" pitchFamily="34" charset="0"/>
              <a:cs typeface="Arial" panose="020B0604020202020204" pitchFamily="34" charset="0"/>
            </a:endParaRPr>
          </a:p>
          <a:p>
            <a:endParaRPr lang="en-GB" sz="3600" b="1" dirty="0">
              <a:solidFill>
                <a:srgbClr val="FC4421"/>
              </a:solidFill>
              <a:latin typeface="Arial" panose="020B0604020202020204" pitchFamily="34" charset="0"/>
              <a:cs typeface="Arial" panose="020B0604020202020204" pitchFamily="34" charset="0"/>
            </a:endParaRPr>
          </a:p>
          <a:p>
            <a:endParaRPr lang="en-GB" sz="3600" b="1" dirty="0">
              <a:solidFill>
                <a:srgbClr val="FC4421"/>
              </a:solidFill>
              <a:latin typeface="Arial" panose="020B0604020202020204" pitchFamily="34" charset="0"/>
              <a:cs typeface="Arial" panose="020B0604020202020204" pitchFamily="34" charset="0"/>
            </a:endParaRPr>
          </a:p>
          <a:p>
            <a:r>
              <a:rPr lang="en-GB" sz="3600" b="1" dirty="0">
                <a:solidFill>
                  <a:srgbClr val="FC4421"/>
                </a:solidFill>
                <a:latin typeface="Arial" panose="020B0604020202020204" pitchFamily="34" charset="0"/>
                <a:cs typeface="Arial" panose="020B0604020202020204" pitchFamily="34" charset="0"/>
              </a:rPr>
              <a:t>Objectives</a:t>
            </a:r>
          </a:p>
          <a:p>
            <a:r>
              <a:rPr lang="en-GB" sz="3600" dirty="0">
                <a:solidFill>
                  <a:srgbClr val="3C3AFF"/>
                </a:solidFill>
                <a:latin typeface="Arial" panose="020B0604020202020204" pitchFamily="34" charset="0"/>
                <a:cs typeface="Arial" panose="020B0604020202020204" pitchFamily="34" charset="0"/>
              </a:rPr>
              <a:t> </a:t>
            </a:r>
            <a:br>
              <a:rPr lang="en-GB" sz="3600" dirty="0">
                <a:solidFill>
                  <a:srgbClr val="3C3AFF"/>
                </a:solidFill>
                <a:latin typeface="Arial" panose="020B0604020202020204" pitchFamily="34" charset="0"/>
                <a:cs typeface="Arial" panose="020B0604020202020204" pitchFamily="34" charset="0"/>
              </a:rPr>
            </a:br>
            <a:br>
              <a:rPr lang="en-GB" sz="3600" dirty="0">
                <a:solidFill>
                  <a:srgbClr val="3C3AFF"/>
                </a:solidFill>
                <a:latin typeface="Arial" panose="020B0604020202020204" pitchFamily="34" charset="0"/>
                <a:cs typeface="Arial" panose="020B0604020202020204" pitchFamily="34" charset="0"/>
              </a:rPr>
            </a:br>
            <a:endParaRPr lang="en-GB" sz="3600" dirty="0">
              <a:solidFill>
                <a:srgbClr val="3C3AFF"/>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E80F37B8-0138-0DD3-F2FE-EBAF279079A1}"/>
              </a:ext>
            </a:extLst>
          </p:cNvPr>
          <p:cNvSpPr/>
          <p:nvPr/>
        </p:nvSpPr>
        <p:spPr>
          <a:xfrm>
            <a:off x="360000" y="1800049"/>
            <a:ext cx="11658739" cy="2553776"/>
          </a:xfrm>
          <a:prstGeom prst="rect">
            <a:avLst/>
          </a:prstGeom>
        </p:spPr>
        <p:txBody>
          <a:bodyPr wrap="square" lIns="0" tIns="0" rIns="0" bIns="0" anchor="t">
            <a:noAutofit/>
          </a:bodyPr>
          <a:lstStyle/>
          <a:p>
            <a:pPr defTabSz="1216061" fontAlgn="base">
              <a:lnSpc>
                <a:spcPct val="110000"/>
              </a:lnSpc>
              <a:spcAft>
                <a:spcPts val="1200"/>
              </a:spcAft>
              <a:buClr>
                <a:srgbClr val="000000">
                  <a:lumMod val="100000"/>
                </a:srgbClr>
              </a:buClr>
              <a:buSzPct val="100000"/>
              <a:defRPr/>
            </a:pPr>
            <a:r>
              <a:rPr lang="en-GB" sz="2400" kern="0" dirty="0">
                <a:solidFill>
                  <a:srgbClr val="000000"/>
                </a:solidFill>
                <a:latin typeface="Arial" panose="020B0604020202020204" pitchFamily="34" charset="0"/>
                <a:ea typeface="ＭＳ Ｐゴシック" charset="-128"/>
                <a:cs typeface="Arial"/>
              </a:rPr>
              <a:t>By the end of this session, you should be able to:</a:t>
            </a:r>
          </a:p>
          <a:p>
            <a:pPr marL="342900" marR="0" lvl="0" indent="-342900" algn="l" defTabSz="457200" rtl="0" eaLnBrk="1" fontAlgn="auto" latinLnBrk="0" hangingPunct="1">
              <a:lnSpc>
                <a:spcPct val="100000"/>
              </a:lnSpc>
              <a:spcBef>
                <a:spcPct val="20000"/>
              </a:spcBef>
              <a:spcAft>
                <a:spcPts val="600"/>
              </a:spcAft>
              <a:buClrTx/>
              <a:buSzTx/>
              <a:buFont typeface="Arial"/>
              <a:buChar char="•"/>
              <a:tabLst/>
              <a:defRPr/>
            </a:pPr>
            <a:r>
              <a:rPr kumimoji="0" lang="en-GB" sz="2400" b="1" i="0" u="none" strike="noStrike" kern="1200" cap="none" spc="0" normalizeH="0" baseline="0" noProof="0" dirty="0">
                <a:ln>
                  <a:noFill/>
                </a:ln>
                <a:solidFill>
                  <a:prstClr val="black"/>
                </a:solidFill>
                <a:effectLst/>
                <a:uLnTx/>
                <a:uFillTx/>
                <a:latin typeface="+mj-lt"/>
                <a:ea typeface="+mn-ea"/>
                <a:cs typeface="+mn-cs"/>
              </a:rPr>
              <a:t>Explain</a:t>
            </a:r>
            <a:r>
              <a:rPr kumimoji="0" lang="en-GB" sz="2400" b="0" i="0" u="none" strike="noStrike" kern="1200" cap="none" spc="0" normalizeH="0" baseline="0" noProof="0" dirty="0">
                <a:ln>
                  <a:noFill/>
                </a:ln>
                <a:solidFill>
                  <a:prstClr val="black"/>
                </a:solidFill>
                <a:effectLst/>
                <a:uLnTx/>
                <a:uFillTx/>
                <a:latin typeface="+mj-lt"/>
                <a:ea typeface="+mn-ea"/>
                <a:cs typeface="+mn-cs"/>
              </a:rPr>
              <a:t> how Air Conditioning (AC) moves heat from indoors to outdoors</a:t>
            </a:r>
            <a:endParaRPr kumimoji="0" lang="en-GB" sz="2400" b="0" i="0" u="none" strike="noStrike" kern="1200" cap="none" spc="0" normalizeH="0" baseline="0" noProof="0">
              <a:ln>
                <a:noFill/>
              </a:ln>
              <a:solidFill>
                <a:prstClr val="black"/>
              </a:solidFill>
              <a:effectLst/>
              <a:uLnTx/>
              <a:uFillTx/>
              <a:latin typeface="+mj-lt"/>
              <a:ea typeface="Calibri"/>
              <a:cs typeface="Calibri"/>
            </a:endParaRPr>
          </a:p>
          <a:p>
            <a:pPr marL="342900" marR="0" lvl="0" indent="-342900" algn="l" defTabSz="457200" rtl="0" eaLnBrk="1" fontAlgn="auto" latinLnBrk="0" hangingPunct="1">
              <a:lnSpc>
                <a:spcPct val="100000"/>
              </a:lnSpc>
              <a:spcBef>
                <a:spcPct val="20000"/>
              </a:spcBef>
              <a:spcAft>
                <a:spcPts val="600"/>
              </a:spcAft>
              <a:buClrTx/>
              <a:buSzTx/>
              <a:buFont typeface="Arial"/>
              <a:buChar char="•"/>
              <a:tabLst/>
              <a:defRPr/>
            </a:pPr>
            <a:r>
              <a:rPr kumimoji="0" lang="en-GB" sz="2400" b="1" i="0" u="none" strike="noStrike" kern="1200" cap="none" spc="0" normalizeH="0" baseline="0" noProof="0" dirty="0">
                <a:ln>
                  <a:noFill/>
                </a:ln>
                <a:solidFill>
                  <a:prstClr val="black"/>
                </a:solidFill>
                <a:effectLst/>
                <a:uLnTx/>
                <a:uFillTx/>
                <a:latin typeface="+mj-lt"/>
                <a:ea typeface="+mn-ea"/>
                <a:cs typeface="+mn-cs"/>
              </a:rPr>
              <a:t>Describe</a:t>
            </a:r>
            <a:r>
              <a:rPr kumimoji="0" lang="en-GB" sz="2400" b="0" i="0" u="none" strike="noStrike" kern="1200" cap="none" spc="0" normalizeH="0" baseline="0" noProof="0" dirty="0">
                <a:ln>
                  <a:noFill/>
                </a:ln>
                <a:solidFill>
                  <a:prstClr val="black"/>
                </a:solidFill>
                <a:effectLst/>
                <a:uLnTx/>
                <a:uFillTx/>
                <a:latin typeface="+mj-lt"/>
                <a:ea typeface="+mn-ea"/>
                <a:cs typeface="+mn-cs"/>
              </a:rPr>
              <a:t>: Direct Expansion (DX), central plant, heat pumps, </a:t>
            </a:r>
            <a:r>
              <a:rPr kumimoji="0" lang="en-GB" sz="2400" b="0" i="0" u="none" strike="noStrike" kern="1200" cap="none" spc="0" normalizeH="0" baseline="0" noProof="0" dirty="0">
                <a:ln>
                  <a:noFill/>
                </a:ln>
                <a:solidFill>
                  <a:srgbClr val="333333"/>
                </a:solidFill>
                <a:effectLst/>
                <a:highlight>
                  <a:srgbClr val="FFFFFF"/>
                </a:highlight>
                <a:uLnTx/>
                <a:uFillTx/>
                <a:latin typeface="+mj-lt"/>
                <a:ea typeface="Calibri"/>
                <a:cs typeface="Segoe UI"/>
              </a:rPr>
              <a:t>Variable Refrigerant Volume/Variable Refrigerant Flow</a:t>
            </a:r>
            <a:r>
              <a:rPr kumimoji="0" lang="en-GB" sz="2400" b="0" i="0" u="none" strike="noStrike" kern="1200" cap="none" spc="0" normalizeH="0" baseline="0" noProof="0" dirty="0">
                <a:ln>
                  <a:noFill/>
                </a:ln>
                <a:solidFill>
                  <a:srgbClr val="333333"/>
                </a:solidFill>
                <a:effectLst/>
                <a:highlight>
                  <a:srgbClr val="FFFFFF"/>
                </a:highlight>
                <a:uLnTx/>
                <a:uFillTx/>
                <a:latin typeface="+mj-lt"/>
                <a:ea typeface="+mn-ea"/>
                <a:cs typeface="Segoe UI"/>
              </a:rPr>
              <a:t> (VRV/VRF)</a:t>
            </a:r>
            <a:r>
              <a:rPr kumimoji="0" lang="en-GB" sz="2400" b="0" i="0" u="none" strike="noStrike" kern="1200" cap="none" spc="0" normalizeH="0" baseline="0" noProof="0" dirty="0">
                <a:ln>
                  <a:noFill/>
                </a:ln>
                <a:solidFill>
                  <a:prstClr val="black"/>
                </a:solidFill>
                <a:effectLst/>
                <a:uLnTx/>
                <a:uFillTx/>
                <a:latin typeface="+mj-lt"/>
                <a:ea typeface="+mn-ea"/>
                <a:cs typeface="+mn-cs"/>
              </a:rPr>
              <a:t>, chillers</a:t>
            </a:r>
            <a:endParaRPr kumimoji="0" lang="en-GB" sz="2400" b="0" i="0" u="none" strike="noStrike" kern="1200" cap="none" spc="0" normalizeH="0" baseline="0" noProof="0" dirty="0">
              <a:ln>
                <a:noFill/>
              </a:ln>
              <a:solidFill>
                <a:prstClr val="black"/>
              </a:solidFill>
              <a:effectLst/>
              <a:uLnTx/>
              <a:uFillTx/>
              <a:latin typeface="+mj-lt"/>
              <a:ea typeface="Calibri"/>
              <a:cs typeface="Calibri"/>
            </a:endParaRPr>
          </a:p>
          <a:p>
            <a:pPr marL="342900" marR="0" lvl="0" indent="-342900" algn="l" defTabSz="457200" rtl="0" eaLnBrk="1" fontAlgn="auto" latinLnBrk="0" hangingPunct="1">
              <a:lnSpc>
                <a:spcPct val="100000"/>
              </a:lnSpc>
              <a:spcBef>
                <a:spcPct val="20000"/>
              </a:spcBef>
              <a:spcAft>
                <a:spcPts val="600"/>
              </a:spcAft>
              <a:buClrTx/>
              <a:buSzTx/>
              <a:buFont typeface="Arial"/>
              <a:buChar char="•"/>
              <a:tabLst/>
              <a:defRPr/>
            </a:pPr>
            <a:r>
              <a:rPr kumimoji="0" lang="en-GB" sz="2400" b="1" i="0" u="none" strike="noStrike" kern="1200" cap="none" spc="0" normalizeH="0" baseline="0" noProof="0" dirty="0">
                <a:ln>
                  <a:noFill/>
                </a:ln>
                <a:solidFill>
                  <a:prstClr val="black"/>
                </a:solidFill>
                <a:effectLst/>
                <a:uLnTx/>
                <a:uFillTx/>
                <a:latin typeface="+mj-lt"/>
                <a:ea typeface="+mn-ea"/>
                <a:cs typeface="+mn-cs"/>
              </a:rPr>
              <a:t>Match</a:t>
            </a:r>
            <a:r>
              <a:rPr kumimoji="0" lang="en-GB" sz="2400" b="0" i="0" u="none" strike="noStrike" kern="1200" cap="none" spc="0" normalizeH="0" baseline="0" noProof="0" dirty="0">
                <a:ln>
                  <a:noFill/>
                </a:ln>
                <a:solidFill>
                  <a:prstClr val="black"/>
                </a:solidFill>
                <a:effectLst/>
                <a:uLnTx/>
                <a:uFillTx/>
                <a:latin typeface="+mj-lt"/>
                <a:ea typeface="+mn-ea"/>
                <a:cs typeface="+mn-cs"/>
              </a:rPr>
              <a:t> systems to building types</a:t>
            </a:r>
            <a:endParaRPr lang="en-GB" sz="2400" dirty="0">
              <a:solidFill>
                <a:srgbClr val="000000"/>
              </a:solidFill>
              <a:latin typeface="+mj-lt"/>
              <a:cs typeface="Arial" panose="020B0604020202020204" pitchFamily="34" charset="0"/>
            </a:endParaRPr>
          </a:p>
        </p:txBody>
      </p:sp>
    </p:spTree>
    <p:extLst>
      <p:ext uri="{BB962C8B-B14F-4D97-AF65-F5344CB8AC3E}">
        <p14:creationId xmlns:p14="http://schemas.microsoft.com/office/powerpoint/2010/main" val="15057188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72FBE9-8D94-CB25-CBC3-43142BFD14E9}"/>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E0BBF672-7FB5-BD66-0E35-E6CC5C77326F}"/>
              </a:ext>
            </a:extLst>
          </p:cNvPr>
          <p:cNvPicPr>
            <a:picLocks noChangeAspect="1"/>
          </p:cNvPicPr>
          <p:nvPr/>
        </p:nvPicPr>
        <p:blipFill>
          <a:blip r:embed="rId3"/>
          <a:stretch>
            <a:fillRect/>
          </a:stretch>
        </p:blipFill>
        <p:spPr>
          <a:xfrm>
            <a:off x="6305226" y="2006930"/>
            <a:ext cx="5794781" cy="3861608"/>
          </a:xfrm>
          <a:prstGeom prst="rect">
            <a:avLst/>
          </a:prstGeom>
        </p:spPr>
      </p:pic>
      <p:sp>
        <p:nvSpPr>
          <p:cNvPr id="3" name="TextBox 2">
            <a:extLst>
              <a:ext uri="{FF2B5EF4-FFF2-40B4-BE49-F238E27FC236}">
                <a16:creationId xmlns:a16="http://schemas.microsoft.com/office/drawing/2014/main" id="{05CD1152-0884-ADEA-CA36-15620C656FB7}"/>
              </a:ext>
            </a:extLst>
          </p:cNvPr>
          <p:cNvSpPr txBox="1">
            <a:spLocks/>
          </p:cNvSpPr>
          <p:nvPr/>
        </p:nvSpPr>
        <p:spPr>
          <a:xfrm>
            <a:off x="252000" y="972000"/>
            <a:ext cx="10488824" cy="646331"/>
          </a:xfrm>
          <a:prstGeom prst="rect">
            <a:avLst/>
          </a:prstGeom>
          <a:noFill/>
        </p:spPr>
        <p:txBody>
          <a:bodyPr wrap="square">
            <a:spAutoFit/>
          </a:bodyPr>
          <a:lstStyle/>
          <a:p>
            <a:pPr marL="0" lvl="3">
              <a:spcBef>
                <a:spcPct val="0"/>
              </a:spcBef>
              <a:buSzPct val="100000"/>
            </a:pPr>
            <a:r>
              <a:rPr lang="en-GB" sz="3600" b="1" dirty="0">
                <a:solidFill>
                  <a:srgbClr val="FC4421"/>
                </a:solidFill>
                <a:latin typeface="Arial" panose="020B0604020202020204" pitchFamily="34" charset="0"/>
                <a:cs typeface="Arial" panose="020B0604020202020204" pitchFamily="34" charset="0"/>
              </a:rPr>
              <a:t>Ground source heat pump</a:t>
            </a:r>
          </a:p>
        </p:txBody>
      </p:sp>
      <p:sp>
        <p:nvSpPr>
          <p:cNvPr id="4" name="TextBox 3">
            <a:extLst>
              <a:ext uri="{FF2B5EF4-FFF2-40B4-BE49-F238E27FC236}">
                <a16:creationId xmlns:a16="http://schemas.microsoft.com/office/drawing/2014/main" id="{E43BF215-A878-4CB9-E840-73E7BE691C94}"/>
              </a:ext>
            </a:extLst>
          </p:cNvPr>
          <p:cNvSpPr txBox="1"/>
          <p:nvPr/>
        </p:nvSpPr>
        <p:spPr>
          <a:xfrm>
            <a:off x="360001" y="1746992"/>
            <a:ext cx="6663651" cy="4415824"/>
          </a:xfrm>
          <a:prstGeom prst="rect">
            <a:avLst/>
          </a:prstGeom>
          <a:noFill/>
        </p:spPr>
        <p:txBody>
          <a:bodyPr wrap="square" lIns="0" tIns="0" rIns="0" bIns="0">
            <a:spAutoFit/>
          </a:bodyPr>
          <a:lstStyle/>
          <a:p>
            <a:pPr defTabSz="608030">
              <a:lnSpc>
                <a:spcPct val="110000"/>
              </a:lnSpc>
              <a:spcAft>
                <a:spcPts val="600"/>
              </a:spcAft>
              <a:buClr>
                <a:srgbClr val="000000">
                  <a:lumMod val="100000"/>
                </a:srgbClr>
              </a:buClr>
              <a:buSzPct val="100000"/>
              <a:defRPr/>
            </a:pPr>
            <a:r>
              <a:rPr lang="en-GB" sz="2400" dirty="0">
                <a:solidFill>
                  <a:srgbClr val="000000"/>
                </a:solidFill>
                <a:latin typeface="Arial" panose="020B0604020202020204" pitchFamily="34" charset="0"/>
                <a:ea typeface="Enginuity" pitchFamily="2" charset="-128"/>
                <a:cs typeface="Arial" panose="020B0604020202020204" pitchFamily="34" charset="0"/>
              </a:rPr>
              <a:t>Key features:</a:t>
            </a:r>
          </a:p>
          <a:p>
            <a:pPr marL="342900" indent="-342900" defTabSz="608030">
              <a:lnSpc>
                <a:spcPct val="110000"/>
              </a:lnSpc>
              <a:spcAft>
                <a:spcPts val="600"/>
              </a:spcAft>
              <a:buClr>
                <a:srgbClr val="000000">
                  <a:lumMod val="100000"/>
                </a:srgbClr>
              </a:buClr>
              <a:buSzPct val="100000"/>
              <a:buFont typeface="Arial" panose="020B0604020202020204" pitchFamily="34" charset="0"/>
              <a:buChar char="•"/>
              <a:defRPr/>
            </a:pPr>
            <a:r>
              <a:rPr lang="en-GB" sz="2400" dirty="0">
                <a:solidFill>
                  <a:srgbClr val="000000"/>
                </a:solidFill>
                <a:latin typeface="Arial" panose="020B0604020202020204" pitchFamily="34" charset="0"/>
                <a:ea typeface="Enginuity" pitchFamily="2" charset="-128"/>
                <a:cs typeface="Arial" panose="020B0604020202020204" pitchFamily="34" charset="0"/>
              </a:rPr>
              <a:t>Very high energy efficiency due to stable ground temperatures</a:t>
            </a:r>
            <a:endParaRPr lang="en-GB" sz="2400">
              <a:solidFill>
                <a:srgbClr val="000000"/>
              </a:solidFill>
              <a:latin typeface="Arial" panose="020B0604020202020204" pitchFamily="34" charset="0"/>
              <a:ea typeface="Enginuity" pitchFamily="2" charset="-128"/>
              <a:cs typeface="Arial" panose="020B0604020202020204" pitchFamily="34" charset="0"/>
            </a:endParaRPr>
          </a:p>
          <a:p>
            <a:pPr marL="342900" indent="-342900" defTabSz="608030">
              <a:lnSpc>
                <a:spcPct val="110000"/>
              </a:lnSpc>
              <a:spcAft>
                <a:spcPts val="600"/>
              </a:spcAft>
              <a:buClr>
                <a:srgbClr val="000000">
                  <a:lumMod val="100000"/>
                </a:srgbClr>
              </a:buClr>
              <a:buSzPct val="100000"/>
              <a:buFont typeface="Arial" panose="020B0604020202020204" pitchFamily="34" charset="0"/>
              <a:buChar char="•"/>
              <a:defRPr/>
            </a:pPr>
            <a:r>
              <a:rPr lang="en-GB" sz="2400" dirty="0">
                <a:solidFill>
                  <a:srgbClr val="000000"/>
                </a:solidFill>
                <a:latin typeface="Arial" panose="020B0604020202020204" pitchFamily="34" charset="0"/>
                <a:ea typeface="Enginuity" pitchFamily="2" charset="-128"/>
                <a:cs typeface="Arial" panose="020B0604020202020204" pitchFamily="34" charset="0"/>
              </a:rPr>
              <a:t>Provides both heating and cooling</a:t>
            </a:r>
          </a:p>
          <a:p>
            <a:pPr marL="342900" indent="-342900" defTabSz="608030">
              <a:lnSpc>
                <a:spcPct val="110000"/>
              </a:lnSpc>
              <a:spcAft>
                <a:spcPts val="600"/>
              </a:spcAft>
              <a:buClr>
                <a:srgbClr val="000000">
                  <a:lumMod val="100000"/>
                </a:srgbClr>
              </a:buClr>
              <a:buSzPct val="100000"/>
              <a:buFont typeface="Arial" panose="020B0604020202020204" pitchFamily="34" charset="0"/>
              <a:buChar char="•"/>
              <a:defRPr/>
            </a:pPr>
            <a:r>
              <a:rPr lang="en-GB" sz="2400" dirty="0">
                <a:solidFill>
                  <a:srgbClr val="000000"/>
                </a:solidFill>
                <a:latin typeface="Arial" panose="020B0604020202020204" pitchFamily="34" charset="0"/>
                <a:ea typeface="Enginuity" pitchFamily="2" charset="-128"/>
                <a:cs typeface="Arial" panose="020B0604020202020204" pitchFamily="34" charset="0"/>
              </a:rPr>
              <a:t>Uses buried ground loops </a:t>
            </a:r>
            <a:r>
              <a:rPr lang="en-GB" sz="2400">
                <a:solidFill>
                  <a:srgbClr val="000000"/>
                </a:solidFill>
                <a:latin typeface="Arial" panose="020B0604020202020204" pitchFamily="34" charset="0"/>
                <a:ea typeface="Enginuity" pitchFamily="2" charset="-128"/>
                <a:cs typeface="Arial" panose="020B0604020202020204" pitchFamily="34" charset="0"/>
              </a:rPr>
              <a:t>- </a:t>
            </a:r>
            <a:r>
              <a:rPr lang="en-GB" sz="2400" dirty="0">
                <a:solidFill>
                  <a:srgbClr val="000000"/>
                </a:solidFill>
                <a:latin typeface="Arial" panose="020B0604020202020204" pitchFamily="34" charset="0"/>
                <a:ea typeface="Enginuity" pitchFamily="2" charset="-128"/>
                <a:cs typeface="Arial" panose="020B0604020202020204" pitchFamily="34" charset="0"/>
              </a:rPr>
              <a:t>vertical or horizontal</a:t>
            </a:r>
          </a:p>
          <a:p>
            <a:pPr marL="342900" indent="-342900" defTabSz="608030">
              <a:lnSpc>
                <a:spcPct val="110000"/>
              </a:lnSpc>
              <a:spcAft>
                <a:spcPts val="600"/>
              </a:spcAft>
              <a:buClr>
                <a:srgbClr val="000000">
                  <a:lumMod val="100000"/>
                </a:srgbClr>
              </a:buClr>
              <a:buSzPct val="100000"/>
              <a:buFont typeface="Arial" panose="020B0604020202020204" pitchFamily="34" charset="0"/>
              <a:buChar char="•"/>
              <a:defRPr/>
            </a:pPr>
            <a:r>
              <a:rPr lang="en-GB" sz="2400" dirty="0">
                <a:solidFill>
                  <a:srgbClr val="000000"/>
                </a:solidFill>
                <a:latin typeface="Arial" panose="020B0604020202020204" pitchFamily="34" charset="0"/>
                <a:ea typeface="Enginuity" pitchFamily="2" charset="-128"/>
                <a:cs typeface="Arial" panose="020B0604020202020204" pitchFamily="34" charset="0"/>
              </a:rPr>
              <a:t>Ideal for buildings seeking low‑carbon, low‑energy HVAC solutions</a:t>
            </a:r>
          </a:p>
          <a:p>
            <a:pPr marL="342900" indent="-342900" defTabSz="608030">
              <a:lnSpc>
                <a:spcPct val="110000"/>
              </a:lnSpc>
              <a:spcAft>
                <a:spcPts val="600"/>
              </a:spcAft>
              <a:buClr>
                <a:srgbClr val="000000">
                  <a:lumMod val="100000"/>
                </a:srgbClr>
              </a:buClr>
              <a:buSzPct val="100000"/>
              <a:buFont typeface="Arial" panose="020B0604020202020204" pitchFamily="34" charset="0"/>
              <a:buChar char="•"/>
              <a:defRPr/>
            </a:pPr>
            <a:r>
              <a:rPr lang="en-GB" sz="2400" dirty="0">
                <a:solidFill>
                  <a:srgbClr val="000000"/>
                </a:solidFill>
                <a:latin typeface="Arial" panose="020B0604020202020204" pitchFamily="34" charset="0"/>
                <a:ea typeface="Enginuity" pitchFamily="2" charset="-128"/>
                <a:cs typeface="Arial" panose="020B0604020202020204" pitchFamily="34" charset="0"/>
              </a:rPr>
              <a:t>Quiet, reliable, and long‑lasting underground infrastructure</a:t>
            </a:r>
          </a:p>
        </p:txBody>
      </p:sp>
    </p:spTree>
    <p:extLst>
      <p:ext uri="{BB962C8B-B14F-4D97-AF65-F5344CB8AC3E}">
        <p14:creationId xmlns:p14="http://schemas.microsoft.com/office/powerpoint/2010/main" val="34790032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2F8A48-E0F7-B85F-AB2E-AEB295DBBD86}"/>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20CAD92A-D6D7-3D60-1ECF-1CF30E7560B6}"/>
              </a:ext>
            </a:extLst>
          </p:cNvPr>
          <p:cNvSpPr txBox="1">
            <a:spLocks/>
          </p:cNvSpPr>
          <p:nvPr/>
        </p:nvSpPr>
        <p:spPr>
          <a:xfrm>
            <a:off x="252000" y="972000"/>
            <a:ext cx="10488824" cy="648000"/>
          </a:xfrm>
          <a:prstGeom prst="rect">
            <a:avLst/>
          </a:prstGeom>
          <a:noFill/>
        </p:spPr>
        <p:txBody>
          <a:bodyPr wrap="square">
            <a:spAutoFit/>
          </a:bodyPr>
          <a:lstStyle/>
          <a:p>
            <a:pPr marL="0" lvl="3">
              <a:spcBef>
                <a:spcPct val="0"/>
              </a:spcBef>
              <a:buSzPct val="100000"/>
            </a:pPr>
            <a:r>
              <a:rPr lang="en-GB" sz="3600" b="1">
                <a:solidFill>
                  <a:srgbClr val="FC4421"/>
                </a:solidFill>
                <a:latin typeface="Arial" panose="020B0604020202020204" pitchFamily="34" charset="0"/>
                <a:cs typeface="Arial" panose="020B0604020202020204" pitchFamily="34" charset="0"/>
              </a:rPr>
              <a:t>Types of heat pump system – water source </a:t>
            </a:r>
          </a:p>
        </p:txBody>
      </p:sp>
      <p:sp>
        <p:nvSpPr>
          <p:cNvPr id="4" name="TextBox 3">
            <a:extLst>
              <a:ext uri="{FF2B5EF4-FFF2-40B4-BE49-F238E27FC236}">
                <a16:creationId xmlns:a16="http://schemas.microsoft.com/office/drawing/2014/main" id="{E2BA8367-039C-DFEB-9713-67FD404B3B61}"/>
              </a:ext>
            </a:extLst>
          </p:cNvPr>
          <p:cNvSpPr txBox="1"/>
          <p:nvPr/>
        </p:nvSpPr>
        <p:spPr>
          <a:xfrm>
            <a:off x="360000" y="1800000"/>
            <a:ext cx="10652557" cy="3855671"/>
          </a:xfrm>
          <a:prstGeom prst="rect">
            <a:avLst/>
          </a:prstGeom>
          <a:noFill/>
        </p:spPr>
        <p:txBody>
          <a:bodyPr wrap="square" lIns="0" tIns="0" rIns="0" bIns="0">
            <a:spAutoFit/>
          </a:bodyPr>
          <a:lstStyle/>
          <a:p>
            <a:pPr marL="342900" indent="-342900" defTabSz="608030">
              <a:lnSpc>
                <a:spcPct val="110000"/>
              </a:lnSpc>
              <a:spcAft>
                <a:spcPts val="600"/>
              </a:spcAft>
              <a:buClr>
                <a:srgbClr val="000000">
                  <a:lumMod val="100000"/>
                </a:srgbClr>
              </a:buClr>
              <a:buSzPct val="100000"/>
              <a:buFont typeface="Arial" panose="020B0604020202020204" pitchFamily="34" charset="0"/>
              <a:buChar char="•"/>
              <a:defRPr/>
            </a:pPr>
            <a:r>
              <a:rPr lang="en-GB" sz="2400">
                <a:solidFill>
                  <a:srgbClr val="000000"/>
                </a:solidFill>
                <a:latin typeface="Arial" panose="020B0604020202020204" pitchFamily="34" charset="0"/>
                <a:ea typeface="Enginuity" pitchFamily="2" charset="-128"/>
                <a:cs typeface="Arial" panose="020B0604020202020204" pitchFamily="34" charset="0"/>
              </a:rPr>
              <a:t>A heating and cooling unit that transfers heat to and from a common water loop shared by multiple units within a building. </a:t>
            </a:r>
          </a:p>
          <a:p>
            <a:pPr marL="342900" indent="-342900" defTabSz="608030">
              <a:lnSpc>
                <a:spcPct val="110000"/>
              </a:lnSpc>
              <a:spcAft>
                <a:spcPts val="600"/>
              </a:spcAft>
              <a:buClr>
                <a:srgbClr val="000000">
                  <a:lumMod val="100000"/>
                </a:srgbClr>
              </a:buClr>
              <a:buSzPct val="100000"/>
              <a:buFont typeface="Arial" panose="020B0604020202020204" pitchFamily="34" charset="0"/>
              <a:buChar char="•"/>
              <a:defRPr/>
            </a:pPr>
            <a:r>
              <a:rPr lang="en-GB" sz="2400">
                <a:solidFill>
                  <a:srgbClr val="000000"/>
                </a:solidFill>
                <a:latin typeface="Arial" panose="020B0604020202020204" pitchFamily="34" charset="0"/>
                <a:ea typeface="Enginuity" pitchFamily="2" charset="-128"/>
                <a:cs typeface="Arial" panose="020B0604020202020204" pitchFamily="34" charset="0"/>
              </a:rPr>
              <a:t>Instead of exchanging heat directly with outdoor air, it uses the building’s internal water loop—kept within a moderate temperature range by central plant equipment such as boilers, cooling towers, or chillers.</a:t>
            </a:r>
          </a:p>
          <a:p>
            <a:pPr marL="342900" indent="-342900" defTabSz="608030">
              <a:lnSpc>
                <a:spcPct val="110000"/>
              </a:lnSpc>
              <a:spcAft>
                <a:spcPts val="600"/>
              </a:spcAft>
              <a:buClr>
                <a:srgbClr val="000000">
                  <a:lumMod val="100000"/>
                </a:srgbClr>
              </a:buClr>
              <a:buSzPct val="100000"/>
              <a:buFont typeface="Arial" panose="020B0604020202020204" pitchFamily="34" charset="0"/>
              <a:buChar char="•"/>
              <a:defRPr/>
            </a:pPr>
            <a:r>
              <a:rPr lang="en-GB" sz="2400">
                <a:solidFill>
                  <a:srgbClr val="000000"/>
                </a:solidFill>
                <a:latin typeface="Arial" panose="020B0604020202020204" pitchFamily="34" charset="0"/>
                <a:ea typeface="Enginuity" pitchFamily="2" charset="-128"/>
                <a:cs typeface="Arial" panose="020B0604020202020204" pitchFamily="34" charset="0"/>
              </a:rPr>
              <a:t>In cooling mode, the pump removes heat from indoor air and transfers it into the water loop. </a:t>
            </a:r>
          </a:p>
          <a:p>
            <a:pPr marL="342900" indent="-342900" defTabSz="608030">
              <a:lnSpc>
                <a:spcPct val="110000"/>
              </a:lnSpc>
              <a:spcAft>
                <a:spcPts val="600"/>
              </a:spcAft>
              <a:buClr>
                <a:srgbClr val="000000">
                  <a:lumMod val="100000"/>
                </a:srgbClr>
              </a:buClr>
              <a:buSzPct val="100000"/>
              <a:buFont typeface="Arial" panose="020B0604020202020204" pitchFamily="34" charset="0"/>
              <a:buChar char="•"/>
              <a:defRPr/>
            </a:pPr>
            <a:r>
              <a:rPr lang="en-GB" sz="2400">
                <a:solidFill>
                  <a:srgbClr val="000000"/>
                </a:solidFill>
                <a:latin typeface="Arial" panose="020B0604020202020204" pitchFamily="34" charset="0"/>
                <a:ea typeface="Enginuity" pitchFamily="2" charset="-128"/>
                <a:cs typeface="Arial" panose="020B0604020202020204" pitchFamily="34" charset="0"/>
              </a:rPr>
              <a:t>In heating mode, the pump extracts heat from the water loop and brings it into the conditioned space. </a:t>
            </a:r>
          </a:p>
        </p:txBody>
      </p:sp>
    </p:spTree>
    <p:extLst>
      <p:ext uri="{BB962C8B-B14F-4D97-AF65-F5344CB8AC3E}">
        <p14:creationId xmlns:p14="http://schemas.microsoft.com/office/powerpoint/2010/main" val="30041209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EBF025-E488-E79D-9AB1-D1B273713DF7}"/>
            </a:ext>
          </a:extLst>
        </p:cNvPr>
        <p:cNvGrpSpPr/>
        <p:nvPr/>
      </p:nvGrpSpPr>
      <p:grpSpPr>
        <a:xfrm>
          <a:off x="0" y="0"/>
          <a:ext cx="0" cy="0"/>
          <a:chOff x="0" y="0"/>
          <a:chExt cx="0" cy="0"/>
        </a:xfrm>
      </p:grpSpPr>
      <p:pic>
        <p:nvPicPr>
          <p:cNvPr id="2" name="Content Placeholder 4">
            <a:extLst>
              <a:ext uri="{FF2B5EF4-FFF2-40B4-BE49-F238E27FC236}">
                <a16:creationId xmlns:a16="http://schemas.microsoft.com/office/drawing/2014/main" id="{25AC9B6E-AB16-99CF-BCF9-6D0278AF6790}"/>
              </a:ext>
            </a:extLst>
          </p:cNvPr>
          <p:cNvPicPr>
            <a:picLocks/>
          </p:cNvPicPr>
          <p:nvPr/>
        </p:nvPicPr>
        <p:blipFill>
          <a:blip r:embed="rId3"/>
          <a:stretch>
            <a:fillRect/>
          </a:stretch>
        </p:blipFill>
        <p:spPr>
          <a:xfrm>
            <a:off x="6758609" y="2133600"/>
            <a:ext cx="5404454" cy="3734938"/>
          </a:xfrm>
          <a:prstGeom prst="rect">
            <a:avLst/>
          </a:prstGeom>
        </p:spPr>
      </p:pic>
      <p:sp>
        <p:nvSpPr>
          <p:cNvPr id="3" name="TextBox 2">
            <a:extLst>
              <a:ext uri="{FF2B5EF4-FFF2-40B4-BE49-F238E27FC236}">
                <a16:creationId xmlns:a16="http://schemas.microsoft.com/office/drawing/2014/main" id="{743F1A8D-F3D1-F534-DE65-A765007EBAD4}"/>
              </a:ext>
            </a:extLst>
          </p:cNvPr>
          <p:cNvSpPr txBox="1">
            <a:spLocks/>
          </p:cNvSpPr>
          <p:nvPr/>
        </p:nvSpPr>
        <p:spPr>
          <a:xfrm>
            <a:off x="252000" y="972000"/>
            <a:ext cx="10488824" cy="646331"/>
          </a:xfrm>
          <a:prstGeom prst="rect">
            <a:avLst/>
          </a:prstGeom>
          <a:noFill/>
        </p:spPr>
        <p:txBody>
          <a:bodyPr wrap="square">
            <a:spAutoFit/>
          </a:bodyPr>
          <a:lstStyle/>
          <a:p>
            <a:pPr marL="0" lvl="3">
              <a:spcBef>
                <a:spcPct val="0"/>
              </a:spcBef>
              <a:buSzPct val="100000"/>
            </a:pPr>
            <a:r>
              <a:rPr lang="en-GB" sz="3600" b="1">
                <a:solidFill>
                  <a:srgbClr val="FC4421"/>
                </a:solidFill>
                <a:latin typeface="Arial" panose="020B0604020202020204" pitchFamily="34" charset="0"/>
                <a:cs typeface="Arial" panose="020B0604020202020204" pitchFamily="34" charset="0"/>
              </a:rPr>
              <a:t>Water source heat pump</a:t>
            </a:r>
          </a:p>
        </p:txBody>
      </p:sp>
      <p:sp>
        <p:nvSpPr>
          <p:cNvPr id="4" name="TextBox 3">
            <a:extLst>
              <a:ext uri="{FF2B5EF4-FFF2-40B4-BE49-F238E27FC236}">
                <a16:creationId xmlns:a16="http://schemas.microsoft.com/office/drawing/2014/main" id="{85C4EC62-6449-B2FA-E988-A4548315F48B}"/>
              </a:ext>
            </a:extLst>
          </p:cNvPr>
          <p:cNvSpPr txBox="1"/>
          <p:nvPr/>
        </p:nvSpPr>
        <p:spPr>
          <a:xfrm>
            <a:off x="360000" y="1618331"/>
            <a:ext cx="6782921" cy="4484305"/>
          </a:xfrm>
          <a:prstGeom prst="rect">
            <a:avLst/>
          </a:prstGeom>
          <a:noFill/>
        </p:spPr>
        <p:txBody>
          <a:bodyPr wrap="square" lIns="0" tIns="0" rIns="0" bIns="0">
            <a:spAutoFit/>
          </a:bodyPr>
          <a:lstStyle/>
          <a:p>
            <a:pPr defTabSz="608030">
              <a:lnSpc>
                <a:spcPct val="110000"/>
              </a:lnSpc>
              <a:spcAft>
                <a:spcPts val="600"/>
              </a:spcAft>
              <a:buClr>
                <a:srgbClr val="000000">
                  <a:lumMod val="100000"/>
                </a:srgbClr>
              </a:buClr>
              <a:buSzPct val="100000"/>
              <a:defRPr/>
            </a:pPr>
            <a:r>
              <a:rPr lang="en-GB" sz="2400">
                <a:solidFill>
                  <a:srgbClr val="000000"/>
                </a:solidFill>
                <a:latin typeface="Arial" panose="020B0604020202020204" pitchFamily="34" charset="0"/>
                <a:ea typeface="Enginuity" pitchFamily="2" charset="-128"/>
                <a:cs typeface="Arial" panose="020B0604020202020204" pitchFamily="34" charset="0"/>
              </a:rPr>
              <a:t>Key features</a:t>
            </a:r>
          </a:p>
          <a:p>
            <a:pPr marL="342900" indent="-342900" defTabSz="608030">
              <a:spcAft>
                <a:spcPts val="600"/>
              </a:spcAft>
              <a:buClr>
                <a:srgbClr val="000000">
                  <a:lumMod val="100000"/>
                </a:srgbClr>
              </a:buClr>
              <a:buSzPct val="100000"/>
              <a:buFont typeface="Arial" panose="020B0604020202020204" pitchFamily="34" charset="0"/>
              <a:buChar char="•"/>
              <a:defRPr/>
            </a:pPr>
            <a:r>
              <a:rPr lang="en-GB" sz="2400">
                <a:solidFill>
                  <a:srgbClr val="000000"/>
                </a:solidFill>
                <a:latin typeface="Arial" panose="020B0604020202020204" pitchFamily="34" charset="0"/>
                <a:ea typeface="Enginuity" pitchFamily="2" charset="-128"/>
                <a:cs typeface="Arial" panose="020B0604020202020204" pitchFamily="34" charset="0"/>
              </a:rPr>
              <a:t>Uses a shared water loop instead of outdoor air</a:t>
            </a:r>
          </a:p>
          <a:p>
            <a:pPr marL="342900" indent="-342900" defTabSz="608030">
              <a:spcAft>
                <a:spcPts val="600"/>
              </a:spcAft>
              <a:buClr>
                <a:srgbClr val="000000">
                  <a:lumMod val="100000"/>
                </a:srgbClr>
              </a:buClr>
              <a:buSzPct val="100000"/>
              <a:buFont typeface="Arial" panose="020B0604020202020204" pitchFamily="34" charset="0"/>
              <a:buChar char="•"/>
              <a:defRPr/>
            </a:pPr>
            <a:r>
              <a:rPr lang="en-GB" sz="2400">
                <a:solidFill>
                  <a:srgbClr val="000000"/>
                </a:solidFill>
                <a:latin typeface="Arial" panose="020B0604020202020204" pitchFamily="34" charset="0"/>
                <a:ea typeface="Enginuity" pitchFamily="2" charset="-128"/>
                <a:cs typeface="Arial" panose="020B0604020202020204" pitchFamily="34" charset="0"/>
              </a:rPr>
              <a:t>Provides both heating and cooling in different zones simultaneously</a:t>
            </a:r>
          </a:p>
          <a:p>
            <a:pPr marL="342900" indent="-342900" defTabSz="608030">
              <a:spcAft>
                <a:spcPts val="600"/>
              </a:spcAft>
              <a:buClr>
                <a:srgbClr val="000000">
                  <a:lumMod val="100000"/>
                </a:srgbClr>
              </a:buClr>
              <a:buSzPct val="100000"/>
              <a:buFont typeface="Arial" panose="020B0604020202020204" pitchFamily="34" charset="0"/>
              <a:buChar char="•"/>
              <a:defRPr/>
            </a:pPr>
            <a:r>
              <a:rPr lang="en-GB" sz="2400">
                <a:solidFill>
                  <a:srgbClr val="000000"/>
                </a:solidFill>
                <a:latin typeface="Arial" panose="020B0604020202020204" pitchFamily="34" charset="0"/>
                <a:ea typeface="Enginuity" pitchFamily="2" charset="-128"/>
                <a:cs typeface="Arial" panose="020B0604020202020204" pitchFamily="34" charset="0"/>
              </a:rPr>
              <a:t>Very energy-efficient, especially in buildings with varying heat loads</a:t>
            </a:r>
          </a:p>
          <a:p>
            <a:pPr marL="342900" indent="-342900" defTabSz="608030">
              <a:spcAft>
                <a:spcPts val="600"/>
              </a:spcAft>
              <a:buClr>
                <a:srgbClr val="000000">
                  <a:lumMod val="100000"/>
                </a:srgbClr>
              </a:buClr>
              <a:buSzPct val="100000"/>
              <a:buFont typeface="Arial" panose="020B0604020202020204" pitchFamily="34" charset="0"/>
              <a:buChar char="•"/>
              <a:defRPr/>
            </a:pPr>
            <a:r>
              <a:rPr lang="en-GB" sz="2400">
                <a:solidFill>
                  <a:srgbClr val="000000"/>
                </a:solidFill>
                <a:latin typeface="Arial" panose="020B0604020202020204" pitchFamily="34" charset="0"/>
                <a:ea typeface="Enginuity" pitchFamily="2" charset="-128"/>
                <a:cs typeface="Arial" panose="020B0604020202020204" pitchFamily="34" charset="0"/>
              </a:rPr>
              <a:t>Modular: each room or zone has its own </a:t>
            </a:r>
            <a:br>
              <a:rPr lang="en-GB" sz="2400">
                <a:solidFill>
                  <a:srgbClr val="000000"/>
                </a:solidFill>
                <a:latin typeface="Arial" panose="020B0604020202020204" pitchFamily="34" charset="0"/>
                <a:ea typeface="Enginuity" pitchFamily="2" charset="-128"/>
                <a:cs typeface="Arial" panose="020B0604020202020204" pitchFamily="34" charset="0"/>
              </a:rPr>
            </a:br>
            <a:r>
              <a:rPr lang="en-GB" sz="2400">
                <a:solidFill>
                  <a:srgbClr val="000000"/>
                </a:solidFill>
                <a:latin typeface="Arial" panose="020B0604020202020204" pitchFamily="34" charset="0"/>
                <a:ea typeface="Enginuity" pitchFamily="2" charset="-128"/>
                <a:cs typeface="Arial" panose="020B0604020202020204" pitchFamily="34" charset="0"/>
              </a:rPr>
              <a:t>WSHP unit</a:t>
            </a:r>
          </a:p>
          <a:p>
            <a:pPr marL="342900" indent="-342900" defTabSz="608030">
              <a:spcAft>
                <a:spcPts val="600"/>
              </a:spcAft>
              <a:buClr>
                <a:srgbClr val="000000">
                  <a:lumMod val="100000"/>
                </a:srgbClr>
              </a:buClr>
              <a:buSzPct val="100000"/>
              <a:buFont typeface="Arial" panose="020B0604020202020204" pitchFamily="34" charset="0"/>
              <a:buChar char="•"/>
              <a:defRPr/>
            </a:pPr>
            <a:r>
              <a:rPr lang="en-GB" sz="2400">
                <a:solidFill>
                  <a:srgbClr val="000000"/>
                </a:solidFill>
                <a:latin typeface="Arial" panose="020B0604020202020204" pitchFamily="34" charset="0"/>
                <a:ea typeface="Enginuity" pitchFamily="2" charset="-128"/>
                <a:cs typeface="Arial" panose="020B0604020202020204" pitchFamily="34" charset="0"/>
              </a:rPr>
              <a:t>Water loop temperature remains relatively stable, so the heat pump operates very efficiently</a:t>
            </a:r>
          </a:p>
        </p:txBody>
      </p:sp>
    </p:spTree>
    <p:extLst>
      <p:ext uri="{BB962C8B-B14F-4D97-AF65-F5344CB8AC3E}">
        <p14:creationId xmlns:p14="http://schemas.microsoft.com/office/powerpoint/2010/main" val="210451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BF6747-B547-9E85-180A-799B1E617801}"/>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CB95E8D5-95FD-1EA6-7A83-8430080E6BA0}"/>
              </a:ext>
            </a:extLst>
          </p:cNvPr>
          <p:cNvSpPr txBox="1">
            <a:spLocks/>
          </p:cNvSpPr>
          <p:nvPr/>
        </p:nvSpPr>
        <p:spPr>
          <a:xfrm>
            <a:off x="252000" y="972000"/>
            <a:ext cx="11317148" cy="1200329"/>
          </a:xfrm>
          <a:prstGeom prst="rect">
            <a:avLst/>
          </a:prstGeom>
          <a:noFill/>
        </p:spPr>
        <p:txBody>
          <a:bodyPr wrap="square">
            <a:spAutoFit/>
          </a:bodyPr>
          <a:lstStyle/>
          <a:p>
            <a:pPr marL="0" lvl="3">
              <a:spcBef>
                <a:spcPct val="0"/>
              </a:spcBef>
              <a:buSzPct val="100000"/>
            </a:pPr>
            <a:r>
              <a:rPr lang="en-GB" sz="3600" b="1" dirty="0">
                <a:solidFill>
                  <a:srgbClr val="FC4421"/>
                </a:solidFill>
                <a:latin typeface="Arial" panose="020B0604020202020204" pitchFamily="34" charset="0"/>
                <a:cs typeface="Arial" panose="020B0604020202020204" pitchFamily="34" charset="0"/>
              </a:rPr>
              <a:t>Variable Refrigerant Volume (VRV</a:t>
            </a:r>
            <a:r>
              <a:rPr lang="en-GB" sz="3600" b="1">
                <a:solidFill>
                  <a:srgbClr val="FC4421"/>
                </a:solidFill>
                <a:latin typeface="Arial" panose="020B0604020202020204" pitchFamily="34" charset="0"/>
                <a:cs typeface="Arial" panose="020B0604020202020204" pitchFamily="34" charset="0"/>
              </a:rPr>
              <a:t>)/</a:t>
            </a:r>
            <a:r>
              <a:rPr lang="en-GB" sz="3600" b="1" dirty="0">
                <a:solidFill>
                  <a:srgbClr val="FC4421"/>
                </a:solidFill>
                <a:latin typeface="Arial" panose="020B0604020202020204" pitchFamily="34" charset="0"/>
                <a:cs typeface="Arial" panose="020B0604020202020204" pitchFamily="34" charset="0"/>
              </a:rPr>
              <a:t> Variable Refrigerant Flow (VRF) systems</a:t>
            </a:r>
          </a:p>
        </p:txBody>
      </p:sp>
      <p:sp>
        <p:nvSpPr>
          <p:cNvPr id="4" name="TextBox 3">
            <a:extLst>
              <a:ext uri="{FF2B5EF4-FFF2-40B4-BE49-F238E27FC236}">
                <a16:creationId xmlns:a16="http://schemas.microsoft.com/office/drawing/2014/main" id="{B8FC5E25-020B-AA20-8530-9E6654204C9A}"/>
              </a:ext>
            </a:extLst>
          </p:cNvPr>
          <p:cNvSpPr txBox="1"/>
          <p:nvPr/>
        </p:nvSpPr>
        <p:spPr>
          <a:xfrm>
            <a:off x="360001" y="2463877"/>
            <a:ext cx="5759811" cy="3449406"/>
          </a:xfrm>
          <a:prstGeom prst="rect">
            <a:avLst/>
          </a:prstGeom>
          <a:noFill/>
        </p:spPr>
        <p:txBody>
          <a:bodyPr wrap="square" lIns="0" tIns="0" rIns="0" bIns="0">
            <a:spAutoFit/>
          </a:bodyPr>
          <a:lstStyle/>
          <a:p>
            <a:pPr marL="342900" indent="-342900" defTabSz="608030">
              <a:lnSpc>
                <a:spcPct val="110000"/>
              </a:lnSpc>
              <a:spcAft>
                <a:spcPts val="600"/>
              </a:spcAft>
              <a:buClr>
                <a:srgbClr val="000000">
                  <a:lumMod val="100000"/>
                </a:srgbClr>
              </a:buClr>
              <a:buSzPct val="100000"/>
              <a:buFont typeface="Arial" panose="020B0604020202020204" pitchFamily="34" charset="0"/>
              <a:buChar char="•"/>
              <a:defRPr/>
            </a:pPr>
            <a:r>
              <a:rPr lang="en-GB" sz="2400" dirty="0">
                <a:solidFill>
                  <a:srgbClr val="000000"/>
                </a:solidFill>
                <a:latin typeface="Arial" panose="020B0604020202020204" pitchFamily="34" charset="0"/>
                <a:ea typeface="Enginuity" pitchFamily="2" charset="-128"/>
                <a:cs typeface="Arial" panose="020B0604020202020204" pitchFamily="34" charset="0"/>
              </a:rPr>
              <a:t>One outdoor unit serves many indoor units</a:t>
            </a:r>
          </a:p>
          <a:p>
            <a:pPr marL="342900" indent="-342900" defTabSz="608030">
              <a:lnSpc>
                <a:spcPct val="110000"/>
              </a:lnSpc>
              <a:spcAft>
                <a:spcPts val="600"/>
              </a:spcAft>
              <a:buClr>
                <a:srgbClr val="000000">
                  <a:lumMod val="100000"/>
                </a:srgbClr>
              </a:buClr>
              <a:buSzPct val="100000"/>
              <a:buFont typeface="Arial" panose="020B0604020202020204" pitchFamily="34" charset="0"/>
              <a:buChar char="•"/>
              <a:defRPr/>
            </a:pPr>
            <a:r>
              <a:rPr lang="en-GB" sz="2400" dirty="0">
                <a:solidFill>
                  <a:srgbClr val="000000"/>
                </a:solidFill>
                <a:latin typeface="Arial" panose="020B0604020202020204" pitchFamily="34" charset="0"/>
                <a:ea typeface="Enginuity" pitchFamily="2" charset="-128"/>
                <a:cs typeface="Arial" panose="020B0604020202020204" pitchFamily="34" charset="0"/>
              </a:rPr>
              <a:t>Precise control and zoning across rooms</a:t>
            </a:r>
          </a:p>
          <a:p>
            <a:pPr marL="342900" indent="-342900" defTabSz="608030">
              <a:lnSpc>
                <a:spcPct val="110000"/>
              </a:lnSpc>
              <a:spcAft>
                <a:spcPts val="600"/>
              </a:spcAft>
              <a:buClr>
                <a:srgbClr val="000000">
                  <a:lumMod val="100000"/>
                </a:srgbClr>
              </a:buClr>
              <a:buSzPct val="100000"/>
              <a:buFont typeface="Arial" panose="020B0604020202020204" pitchFamily="34" charset="0"/>
              <a:buChar char="•"/>
              <a:defRPr/>
            </a:pPr>
            <a:r>
              <a:rPr lang="en-GB" sz="2400" dirty="0">
                <a:solidFill>
                  <a:srgbClr val="000000"/>
                </a:solidFill>
                <a:latin typeface="Arial" panose="020B0604020202020204" pitchFamily="34" charset="0"/>
                <a:ea typeface="Enginuity" pitchFamily="2" charset="-128"/>
                <a:cs typeface="Arial" panose="020B0604020202020204" pitchFamily="34" charset="0"/>
              </a:rPr>
              <a:t>Heat recovery: move heat from warm to cool zones</a:t>
            </a:r>
          </a:p>
          <a:p>
            <a:pPr marL="342900" indent="-342900" defTabSz="608030">
              <a:lnSpc>
                <a:spcPct val="110000"/>
              </a:lnSpc>
              <a:spcAft>
                <a:spcPts val="600"/>
              </a:spcAft>
              <a:buClr>
                <a:srgbClr val="000000">
                  <a:lumMod val="100000"/>
                </a:srgbClr>
              </a:buClr>
              <a:buSzPct val="100000"/>
              <a:buFont typeface="Arial" panose="020B0604020202020204" pitchFamily="34" charset="0"/>
              <a:buChar char="•"/>
              <a:defRPr/>
            </a:pPr>
            <a:r>
              <a:rPr lang="en-GB" sz="2400" dirty="0">
                <a:solidFill>
                  <a:srgbClr val="000000"/>
                </a:solidFill>
                <a:latin typeface="Arial" panose="020B0604020202020204" pitchFamily="34" charset="0"/>
                <a:ea typeface="Enginuity" pitchFamily="2" charset="-128"/>
                <a:cs typeface="Arial" panose="020B0604020202020204" pitchFamily="34" charset="0"/>
              </a:rPr>
              <a:t>Good for hotels, offices and mixed-use buildings</a:t>
            </a:r>
          </a:p>
        </p:txBody>
      </p:sp>
      <p:pic>
        <p:nvPicPr>
          <p:cNvPr id="2" name="Picture 1">
            <a:extLst>
              <a:ext uri="{FF2B5EF4-FFF2-40B4-BE49-F238E27FC236}">
                <a16:creationId xmlns:a16="http://schemas.microsoft.com/office/drawing/2014/main" id="{D8E7709F-3BD9-EF43-A058-5B0071A8FE30}"/>
              </a:ext>
            </a:extLst>
          </p:cNvPr>
          <p:cNvPicPr>
            <a:picLocks noChangeAspect="1"/>
          </p:cNvPicPr>
          <p:nvPr/>
        </p:nvPicPr>
        <p:blipFill>
          <a:blip r:embed="rId3"/>
          <a:stretch>
            <a:fillRect/>
          </a:stretch>
        </p:blipFill>
        <p:spPr>
          <a:xfrm>
            <a:off x="6545624" y="2357283"/>
            <a:ext cx="5334000" cy="3556000"/>
          </a:xfrm>
          <a:prstGeom prst="rect">
            <a:avLst/>
          </a:prstGeom>
        </p:spPr>
      </p:pic>
    </p:spTree>
    <p:extLst>
      <p:ext uri="{BB962C8B-B14F-4D97-AF65-F5344CB8AC3E}">
        <p14:creationId xmlns:p14="http://schemas.microsoft.com/office/powerpoint/2010/main" val="18138499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D3A3BD-8BA7-2386-4CA0-7A4635E70D5A}"/>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0E35EE2C-D9C7-5AAA-E351-7E49B369AA30}"/>
              </a:ext>
            </a:extLst>
          </p:cNvPr>
          <p:cNvSpPr txBox="1">
            <a:spLocks/>
          </p:cNvSpPr>
          <p:nvPr/>
        </p:nvSpPr>
        <p:spPr>
          <a:xfrm>
            <a:off x="252000" y="972000"/>
            <a:ext cx="10488824" cy="648000"/>
          </a:xfrm>
          <a:prstGeom prst="rect">
            <a:avLst/>
          </a:prstGeom>
          <a:noFill/>
        </p:spPr>
        <p:txBody>
          <a:bodyPr wrap="square">
            <a:spAutoFit/>
          </a:bodyPr>
          <a:lstStyle/>
          <a:p>
            <a:pPr marL="0" lvl="3">
              <a:spcBef>
                <a:spcPct val="0"/>
              </a:spcBef>
              <a:buSzPct val="100000"/>
            </a:pPr>
            <a:r>
              <a:rPr lang="en-GB" sz="3600" b="1" dirty="0">
                <a:solidFill>
                  <a:srgbClr val="FC4421"/>
                </a:solidFill>
                <a:latin typeface="Arial" panose="020B0604020202020204" pitchFamily="34" charset="0"/>
                <a:cs typeface="Arial" panose="020B0604020202020204" pitchFamily="34" charset="0"/>
              </a:rPr>
              <a:t>Water chillers</a:t>
            </a:r>
          </a:p>
        </p:txBody>
      </p:sp>
      <p:sp>
        <p:nvSpPr>
          <p:cNvPr id="4" name="TextBox 3">
            <a:extLst>
              <a:ext uri="{FF2B5EF4-FFF2-40B4-BE49-F238E27FC236}">
                <a16:creationId xmlns:a16="http://schemas.microsoft.com/office/drawing/2014/main" id="{2F80E444-E351-6BF1-5D10-682F72C60067}"/>
              </a:ext>
            </a:extLst>
          </p:cNvPr>
          <p:cNvSpPr txBox="1"/>
          <p:nvPr/>
        </p:nvSpPr>
        <p:spPr>
          <a:xfrm>
            <a:off x="360000" y="4013113"/>
            <a:ext cx="10652557" cy="1341136"/>
          </a:xfrm>
          <a:prstGeom prst="rect">
            <a:avLst/>
          </a:prstGeom>
          <a:noFill/>
        </p:spPr>
        <p:txBody>
          <a:bodyPr wrap="square" lIns="0" tIns="0" rIns="0" bIns="0">
            <a:spAutoFit/>
          </a:bodyPr>
          <a:lstStyle/>
          <a:p>
            <a:pPr marL="342900" indent="-342900" defTabSz="608030">
              <a:lnSpc>
                <a:spcPct val="110000"/>
              </a:lnSpc>
              <a:spcAft>
                <a:spcPts val="600"/>
              </a:spcAft>
              <a:buClr>
                <a:srgbClr val="000000">
                  <a:lumMod val="100000"/>
                </a:srgbClr>
              </a:buClr>
              <a:buSzPct val="100000"/>
              <a:buFont typeface="Arial" panose="020B0604020202020204" pitchFamily="34" charset="0"/>
              <a:buChar char="•"/>
              <a:defRPr/>
            </a:pPr>
            <a:r>
              <a:rPr lang="en-GB" sz="2400" dirty="0">
                <a:solidFill>
                  <a:srgbClr val="000000"/>
                </a:solidFill>
                <a:latin typeface="Arial" panose="020B0604020202020204" pitchFamily="34" charset="0"/>
                <a:ea typeface="Enginuity" pitchFamily="2" charset="-128"/>
                <a:cs typeface="Arial" panose="020B0604020202020204" pitchFamily="34" charset="0"/>
              </a:rPr>
              <a:t>Remove heat from water to make chilled water</a:t>
            </a:r>
          </a:p>
          <a:p>
            <a:pPr marL="342900" indent="-342900" defTabSz="608030">
              <a:lnSpc>
                <a:spcPct val="110000"/>
              </a:lnSpc>
              <a:spcAft>
                <a:spcPts val="600"/>
              </a:spcAft>
              <a:buClr>
                <a:srgbClr val="000000">
                  <a:lumMod val="100000"/>
                </a:srgbClr>
              </a:buClr>
              <a:buSzPct val="100000"/>
              <a:buFont typeface="Arial" panose="020B0604020202020204" pitchFamily="34" charset="0"/>
              <a:buChar char="•"/>
              <a:defRPr/>
            </a:pPr>
            <a:r>
              <a:rPr lang="en-GB" sz="2400" dirty="0">
                <a:solidFill>
                  <a:srgbClr val="000000"/>
                </a:solidFill>
                <a:latin typeface="Arial" panose="020B0604020202020204" pitchFamily="34" charset="0"/>
                <a:ea typeface="Enginuity" pitchFamily="2" charset="-128"/>
                <a:cs typeface="Arial" panose="020B0604020202020204" pitchFamily="34" charset="0"/>
              </a:rPr>
              <a:t>Air-cooled (easier) vs water-cooled (more efficient</a:t>
            </a:r>
            <a:r>
              <a:rPr lang="en-GB" sz="2400">
                <a:solidFill>
                  <a:srgbClr val="000000"/>
                </a:solidFill>
                <a:latin typeface="Arial" panose="020B0604020202020204" pitchFamily="34" charset="0"/>
                <a:ea typeface="Enginuity" pitchFamily="2" charset="-128"/>
                <a:cs typeface="Arial" panose="020B0604020202020204" pitchFamily="34" charset="0"/>
              </a:rPr>
              <a:t>)</a:t>
            </a:r>
            <a:endParaRPr lang="en-GB" sz="2400" dirty="0">
              <a:solidFill>
                <a:srgbClr val="000000"/>
              </a:solidFill>
              <a:latin typeface="Arial" panose="020B0604020202020204" pitchFamily="34" charset="0"/>
              <a:ea typeface="Enginuity" pitchFamily="2" charset="-128"/>
              <a:cs typeface="Arial" panose="020B0604020202020204" pitchFamily="34" charset="0"/>
            </a:endParaRPr>
          </a:p>
          <a:p>
            <a:pPr marL="342900" indent="-342900" defTabSz="608030">
              <a:lnSpc>
                <a:spcPct val="110000"/>
              </a:lnSpc>
              <a:spcAft>
                <a:spcPts val="600"/>
              </a:spcAft>
              <a:buClr>
                <a:srgbClr val="000000">
                  <a:lumMod val="100000"/>
                </a:srgbClr>
              </a:buClr>
              <a:buSzPct val="100000"/>
              <a:buFont typeface="Arial" panose="020B0604020202020204" pitchFamily="34" charset="0"/>
              <a:buChar char="•"/>
              <a:defRPr/>
            </a:pPr>
            <a:r>
              <a:rPr lang="en-GB" sz="2400" dirty="0">
                <a:solidFill>
                  <a:srgbClr val="000000"/>
                </a:solidFill>
                <a:latin typeface="Arial" panose="020B0604020202020204" pitchFamily="34" charset="0"/>
                <a:ea typeface="Enginuity" pitchFamily="2" charset="-128"/>
                <a:cs typeface="Arial" panose="020B0604020202020204" pitchFamily="34" charset="0"/>
              </a:rPr>
              <a:t>Feed AHUs, FCUs and chilled beams in big buildings</a:t>
            </a:r>
          </a:p>
        </p:txBody>
      </p:sp>
      <p:pic>
        <p:nvPicPr>
          <p:cNvPr id="5" name="Picture 4">
            <a:extLst>
              <a:ext uri="{FF2B5EF4-FFF2-40B4-BE49-F238E27FC236}">
                <a16:creationId xmlns:a16="http://schemas.microsoft.com/office/drawing/2014/main" id="{0738D713-B804-4620-DE8E-B2CB7F80DAD2}"/>
              </a:ext>
            </a:extLst>
          </p:cNvPr>
          <p:cNvPicPr>
            <a:picLocks noChangeAspect="1"/>
          </p:cNvPicPr>
          <p:nvPr/>
        </p:nvPicPr>
        <p:blipFill>
          <a:blip r:embed="rId3"/>
          <a:stretch>
            <a:fillRect/>
          </a:stretch>
        </p:blipFill>
        <p:spPr>
          <a:xfrm>
            <a:off x="2101895" y="1944753"/>
            <a:ext cx="2840982" cy="1743607"/>
          </a:xfrm>
          <a:prstGeom prst="rect">
            <a:avLst/>
          </a:prstGeom>
        </p:spPr>
      </p:pic>
      <p:pic>
        <p:nvPicPr>
          <p:cNvPr id="6" name="Picture 5">
            <a:extLst>
              <a:ext uri="{FF2B5EF4-FFF2-40B4-BE49-F238E27FC236}">
                <a16:creationId xmlns:a16="http://schemas.microsoft.com/office/drawing/2014/main" id="{828C2B8A-7B09-8A37-69D4-BCEB8B0B7524}"/>
              </a:ext>
            </a:extLst>
          </p:cNvPr>
          <p:cNvPicPr>
            <a:picLocks noChangeAspect="1"/>
          </p:cNvPicPr>
          <p:nvPr/>
        </p:nvPicPr>
        <p:blipFill>
          <a:blip r:embed="rId4"/>
          <a:stretch>
            <a:fillRect/>
          </a:stretch>
        </p:blipFill>
        <p:spPr>
          <a:xfrm>
            <a:off x="6378292" y="2211892"/>
            <a:ext cx="1603387" cy="1012024"/>
          </a:xfrm>
          <a:prstGeom prst="rect">
            <a:avLst/>
          </a:prstGeom>
        </p:spPr>
      </p:pic>
      <p:pic>
        <p:nvPicPr>
          <p:cNvPr id="7" name="Picture 6">
            <a:extLst>
              <a:ext uri="{FF2B5EF4-FFF2-40B4-BE49-F238E27FC236}">
                <a16:creationId xmlns:a16="http://schemas.microsoft.com/office/drawing/2014/main" id="{5B66CD89-5471-5649-8942-2F899903E1D9}"/>
              </a:ext>
            </a:extLst>
          </p:cNvPr>
          <p:cNvPicPr>
            <a:picLocks noChangeAspect="1"/>
          </p:cNvPicPr>
          <p:nvPr/>
        </p:nvPicPr>
        <p:blipFill>
          <a:blip r:embed="rId5"/>
          <a:stretch>
            <a:fillRect/>
          </a:stretch>
        </p:blipFill>
        <p:spPr>
          <a:xfrm>
            <a:off x="4866295" y="2663035"/>
            <a:ext cx="1639966" cy="109738"/>
          </a:xfrm>
          <a:prstGeom prst="rect">
            <a:avLst/>
          </a:prstGeom>
        </p:spPr>
      </p:pic>
    </p:spTree>
    <p:extLst>
      <p:ext uri="{BB962C8B-B14F-4D97-AF65-F5344CB8AC3E}">
        <p14:creationId xmlns:p14="http://schemas.microsoft.com/office/powerpoint/2010/main" val="47245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86158C-8B22-F27A-C67D-9E49889A9D9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66527463-045D-AD8F-7C88-A973C5168B5E}"/>
              </a:ext>
            </a:extLst>
          </p:cNvPr>
          <p:cNvSpPr txBox="1">
            <a:spLocks/>
          </p:cNvSpPr>
          <p:nvPr/>
        </p:nvSpPr>
        <p:spPr>
          <a:xfrm>
            <a:off x="252000" y="972000"/>
            <a:ext cx="10488824" cy="648000"/>
          </a:xfrm>
          <a:prstGeom prst="rect">
            <a:avLst/>
          </a:prstGeom>
          <a:noFill/>
        </p:spPr>
        <p:txBody>
          <a:bodyPr wrap="square">
            <a:spAutoFit/>
          </a:bodyPr>
          <a:lstStyle/>
          <a:p>
            <a:pPr marL="0" lvl="3">
              <a:spcBef>
                <a:spcPct val="0"/>
              </a:spcBef>
              <a:buSzPct val="100000"/>
            </a:pPr>
            <a:r>
              <a:rPr lang="en-GB" sz="3600" b="1">
                <a:solidFill>
                  <a:srgbClr val="FC4421"/>
                </a:solidFill>
                <a:latin typeface="Arial" panose="020B0604020202020204" pitchFamily="34" charset="0"/>
                <a:cs typeface="Arial" panose="020B0604020202020204" pitchFamily="34" charset="0"/>
              </a:rPr>
              <a:t>How systems interact</a:t>
            </a:r>
          </a:p>
        </p:txBody>
      </p:sp>
      <p:sp>
        <p:nvSpPr>
          <p:cNvPr id="4" name="TextBox 3">
            <a:extLst>
              <a:ext uri="{FF2B5EF4-FFF2-40B4-BE49-F238E27FC236}">
                <a16:creationId xmlns:a16="http://schemas.microsoft.com/office/drawing/2014/main" id="{2D3633B3-0570-7107-2152-D336E0E519E5}"/>
              </a:ext>
            </a:extLst>
          </p:cNvPr>
          <p:cNvSpPr txBox="1"/>
          <p:nvPr/>
        </p:nvSpPr>
        <p:spPr>
          <a:xfrm>
            <a:off x="360000" y="1800000"/>
            <a:ext cx="10652557" cy="1824346"/>
          </a:xfrm>
          <a:prstGeom prst="rect">
            <a:avLst/>
          </a:prstGeom>
          <a:noFill/>
        </p:spPr>
        <p:txBody>
          <a:bodyPr wrap="square" lIns="0" tIns="0" rIns="0" bIns="0">
            <a:spAutoFit/>
          </a:bodyPr>
          <a:lstStyle/>
          <a:p>
            <a:pPr marL="342900" indent="-342900" defTabSz="608030">
              <a:lnSpc>
                <a:spcPct val="110000"/>
              </a:lnSpc>
              <a:spcAft>
                <a:spcPts val="600"/>
              </a:spcAft>
              <a:buClr>
                <a:srgbClr val="000000">
                  <a:lumMod val="100000"/>
                </a:srgbClr>
              </a:buClr>
              <a:buSzPct val="100000"/>
              <a:buFont typeface="Arial" panose="020B0604020202020204" pitchFamily="34" charset="0"/>
              <a:buChar char="•"/>
              <a:defRPr/>
            </a:pPr>
            <a:r>
              <a:rPr lang="en-GB" sz="2400" dirty="0">
                <a:solidFill>
                  <a:srgbClr val="000000"/>
                </a:solidFill>
                <a:latin typeface="Arial" panose="020B0604020202020204" pitchFamily="34" charset="0"/>
                <a:ea typeface="Enginuity" pitchFamily="2" charset="-128"/>
                <a:cs typeface="Arial" panose="020B0604020202020204" pitchFamily="34" charset="0"/>
              </a:rPr>
              <a:t>Chillers supply AHUs/FCUs with chilled water for multiple zones</a:t>
            </a:r>
          </a:p>
          <a:p>
            <a:pPr marL="342900" indent="-342900" defTabSz="608030">
              <a:lnSpc>
                <a:spcPct val="110000"/>
              </a:lnSpc>
              <a:spcAft>
                <a:spcPts val="600"/>
              </a:spcAft>
              <a:buClr>
                <a:srgbClr val="000000">
                  <a:lumMod val="100000"/>
                </a:srgbClr>
              </a:buClr>
              <a:buSzPct val="100000"/>
              <a:buFont typeface="Arial" panose="020B0604020202020204" pitchFamily="34" charset="0"/>
              <a:buChar char="•"/>
              <a:defRPr/>
            </a:pPr>
            <a:r>
              <a:rPr lang="en-GB" sz="2400" dirty="0">
                <a:solidFill>
                  <a:srgbClr val="000000"/>
                </a:solidFill>
                <a:latin typeface="Arial" panose="020B0604020202020204" pitchFamily="34" charset="0"/>
                <a:ea typeface="Enginuity" pitchFamily="2" charset="-128"/>
                <a:cs typeface="Arial" panose="020B0604020202020204" pitchFamily="34" charset="0"/>
              </a:rPr>
              <a:t>VRF heat recovery transfers heat between zones to save energy</a:t>
            </a:r>
          </a:p>
          <a:p>
            <a:pPr marL="342900" indent="-342900" defTabSz="608030">
              <a:lnSpc>
                <a:spcPct val="110000"/>
              </a:lnSpc>
              <a:spcAft>
                <a:spcPts val="600"/>
              </a:spcAft>
              <a:buClr>
                <a:srgbClr val="000000">
                  <a:lumMod val="100000"/>
                </a:srgbClr>
              </a:buClr>
              <a:buSzPct val="100000"/>
              <a:buFont typeface="Arial" panose="020B0604020202020204" pitchFamily="34" charset="0"/>
              <a:buChar char="•"/>
              <a:defRPr/>
            </a:pPr>
            <a:r>
              <a:rPr lang="en-GB" sz="2400" dirty="0">
                <a:solidFill>
                  <a:srgbClr val="000000"/>
                </a:solidFill>
                <a:latin typeface="Arial" panose="020B0604020202020204" pitchFamily="34" charset="0"/>
                <a:ea typeface="Enginuity" pitchFamily="2" charset="-128"/>
                <a:cs typeface="Arial" panose="020B0604020202020204" pitchFamily="34" charset="0"/>
              </a:rPr>
              <a:t>Heat pumps integrate with underfloor heating or fan coils</a:t>
            </a:r>
          </a:p>
          <a:p>
            <a:pPr marL="342900" indent="-342900" defTabSz="608030">
              <a:lnSpc>
                <a:spcPct val="110000"/>
              </a:lnSpc>
              <a:spcAft>
                <a:spcPts val="600"/>
              </a:spcAft>
              <a:buClr>
                <a:srgbClr val="000000">
                  <a:lumMod val="100000"/>
                </a:srgbClr>
              </a:buClr>
              <a:buSzPct val="100000"/>
              <a:buFont typeface="Arial" panose="020B0604020202020204" pitchFamily="34" charset="0"/>
              <a:buChar char="•"/>
              <a:defRPr/>
            </a:pPr>
            <a:r>
              <a:rPr lang="en-GB" sz="2400" dirty="0">
                <a:solidFill>
                  <a:srgbClr val="000000"/>
                </a:solidFill>
                <a:latin typeface="Arial" panose="020B0604020202020204" pitchFamily="34" charset="0"/>
                <a:ea typeface="Enginuity" pitchFamily="2" charset="-128"/>
                <a:cs typeface="Arial" panose="020B0604020202020204" pitchFamily="34" charset="0"/>
              </a:rPr>
              <a:t>Ventilation brings in fresh air and controls humidity</a:t>
            </a:r>
          </a:p>
        </p:txBody>
      </p:sp>
    </p:spTree>
    <p:extLst>
      <p:ext uri="{BB962C8B-B14F-4D97-AF65-F5344CB8AC3E}">
        <p14:creationId xmlns:p14="http://schemas.microsoft.com/office/powerpoint/2010/main" val="11199529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AD42BE-BB3D-DEFC-B865-73BFA515B627}"/>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07BA8BDF-C3C5-8E76-F70E-9AE87292E17E}"/>
              </a:ext>
            </a:extLst>
          </p:cNvPr>
          <p:cNvSpPr txBox="1">
            <a:spLocks/>
          </p:cNvSpPr>
          <p:nvPr/>
        </p:nvSpPr>
        <p:spPr>
          <a:xfrm>
            <a:off x="252000" y="972000"/>
            <a:ext cx="10488824" cy="648000"/>
          </a:xfrm>
          <a:prstGeom prst="rect">
            <a:avLst/>
          </a:prstGeom>
          <a:noFill/>
        </p:spPr>
        <p:txBody>
          <a:bodyPr wrap="square">
            <a:spAutoFit/>
          </a:bodyPr>
          <a:lstStyle/>
          <a:p>
            <a:pPr marL="0" lvl="3">
              <a:spcBef>
                <a:spcPct val="0"/>
              </a:spcBef>
              <a:buSzPct val="100000"/>
            </a:pPr>
            <a:r>
              <a:rPr lang="en-GB" sz="3600" b="1">
                <a:solidFill>
                  <a:srgbClr val="FC4421"/>
                </a:solidFill>
                <a:latin typeface="Arial" panose="020B0604020202020204" pitchFamily="34" charset="0"/>
                <a:cs typeface="Arial" panose="020B0604020202020204" pitchFamily="34" charset="0"/>
              </a:rPr>
              <a:t>Try it: Which system fits?</a:t>
            </a:r>
          </a:p>
        </p:txBody>
      </p:sp>
      <p:sp>
        <p:nvSpPr>
          <p:cNvPr id="4" name="TextBox 3">
            <a:extLst>
              <a:ext uri="{FF2B5EF4-FFF2-40B4-BE49-F238E27FC236}">
                <a16:creationId xmlns:a16="http://schemas.microsoft.com/office/drawing/2014/main" id="{8E877C0A-E132-91CF-CCC6-7EE6FD07F716}"/>
              </a:ext>
            </a:extLst>
          </p:cNvPr>
          <p:cNvSpPr txBox="1"/>
          <p:nvPr/>
        </p:nvSpPr>
        <p:spPr>
          <a:xfrm>
            <a:off x="360000" y="1800000"/>
            <a:ext cx="10652557" cy="2307555"/>
          </a:xfrm>
          <a:prstGeom prst="rect">
            <a:avLst/>
          </a:prstGeom>
          <a:noFill/>
        </p:spPr>
        <p:txBody>
          <a:bodyPr wrap="square" lIns="0" tIns="0" rIns="0" bIns="0">
            <a:spAutoFit/>
          </a:bodyPr>
          <a:lstStyle/>
          <a:p>
            <a:pPr defTabSz="608030">
              <a:lnSpc>
                <a:spcPct val="110000"/>
              </a:lnSpc>
              <a:spcAft>
                <a:spcPts val="600"/>
              </a:spcAft>
              <a:buClr>
                <a:srgbClr val="000000">
                  <a:lumMod val="100000"/>
                </a:srgbClr>
              </a:buClr>
              <a:buSzPct val="100000"/>
              <a:defRPr/>
            </a:pPr>
            <a:r>
              <a:rPr lang="en-GB" sz="2400" dirty="0">
                <a:solidFill>
                  <a:srgbClr val="000000"/>
                </a:solidFill>
                <a:latin typeface="Arial" panose="020B0604020202020204" pitchFamily="34" charset="0"/>
                <a:ea typeface="Enginuity" pitchFamily="2" charset="-128"/>
                <a:cs typeface="Arial" panose="020B0604020202020204" pitchFamily="34" charset="0"/>
              </a:rPr>
              <a:t>1. A small salon with two treatment rooms</a:t>
            </a:r>
          </a:p>
          <a:p>
            <a:pPr defTabSz="608030">
              <a:lnSpc>
                <a:spcPct val="110000"/>
              </a:lnSpc>
              <a:spcAft>
                <a:spcPts val="600"/>
              </a:spcAft>
              <a:buClr>
                <a:srgbClr val="000000">
                  <a:lumMod val="100000"/>
                </a:srgbClr>
              </a:buClr>
              <a:buSzPct val="100000"/>
              <a:defRPr/>
            </a:pPr>
            <a:r>
              <a:rPr lang="en-GB" sz="2400" dirty="0">
                <a:solidFill>
                  <a:srgbClr val="000000"/>
                </a:solidFill>
                <a:latin typeface="Arial" panose="020B0604020202020204" pitchFamily="34" charset="0"/>
                <a:ea typeface="Enginuity" pitchFamily="2" charset="-128"/>
                <a:cs typeface="Arial" panose="020B0604020202020204" pitchFamily="34" charset="0"/>
              </a:rPr>
              <a:t>2. A 12-storey hospital with operating theatres</a:t>
            </a:r>
          </a:p>
          <a:p>
            <a:pPr defTabSz="608030">
              <a:lnSpc>
                <a:spcPct val="110000"/>
              </a:lnSpc>
              <a:spcAft>
                <a:spcPts val="600"/>
              </a:spcAft>
              <a:buClr>
                <a:srgbClr val="000000">
                  <a:lumMod val="100000"/>
                </a:srgbClr>
              </a:buClr>
              <a:buSzPct val="100000"/>
              <a:defRPr/>
            </a:pPr>
            <a:r>
              <a:rPr lang="en-GB" sz="2400" dirty="0">
                <a:solidFill>
                  <a:srgbClr val="000000"/>
                </a:solidFill>
                <a:latin typeface="Arial" panose="020B0604020202020204" pitchFamily="34" charset="0"/>
                <a:ea typeface="Enginuity" pitchFamily="2" charset="-128"/>
                <a:cs typeface="Arial" panose="020B0604020202020204" pitchFamily="34" charset="0"/>
              </a:rPr>
              <a:t>3. A college building with 20 classrooms and mixed schedules</a:t>
            </a:r>
          </a:p>
          <a:p>
            <a:pPr defTabSz="608030">
              <a:lnSpc>
                <a:spcPct val="110000"/>
              </a:lnSpc>
              <a:spcAft>
                <a:spcPts val="600"/>
              </a:spcAft>
              <a:buClr>
                <a:srgbClr val="000000">
                  <a:lumMod val="100000"/>
                </a:srgbClr>
              </a:buClr>
              <a:buSzPct val="100000"/>
              <a:defRPr/>
            </a:pPr>
            <a:r>
              <a:rPr lang="en-GB" sz="2400" dirty="0">
                <a:solidFill>
                  <a:srgbClr val="000000"/>
                </a:solidFill>
                <a:latin typeface="Arial" panose="020B0604020202020204" pitchFamily="34" charset="0"/>
                <a:ea typeface="Enginuity" pitchFamily="2" charset="-128"/>
                <a:cs typeface="Arial" panose="020B0604020202020204" pitchFamily="34" charset="0"/>
              </a:rPr>
              <a:t>4. A new-build home aiming for low carbon</a:t>
            </a:r>
          </a:p>
          <a:p>
            <a:pPr marL="342900" indent="-342900" defTabSz="608030">
              <a:lnSpc>
                <a:spcPct val="110000"/>
              </a:lnSpc>
              <a:spcAft>
                <a:spcPts val="600"/>
              </a:spcAft>
              <a:buClr>
                <a:srgbClr val="000000">
                  <a:lumMod val="100000"/>
                </a:srgbClr>
              </a:buClr>
              <a:buSzPct val="100000"/>
              <a:buFont typeface="Arial" panose="020B0604020202020204" pitchFamily="34" charset="0"/>
              <a:buChar char="•"/>
              <a:defRPr/>
            </a:pPr>
            <a:endParaRPr lang="en-GB" sz="2400" dirty="0">
              <a:solidFill>
                <a:srgbClr val="000000"/>
              </a:solidFill>
              <a:latin typeface="Arial" panose="020B0604020202020204" pitchFamily="34" charset="0"/>
              <a:ea typeface="Enginuity" pitchFamily="2" charset="-128"/>
              <a:cs typeface="Arial" panose="020B0604020202020204" pitchFamily="34" charset="0"/>
            </a:endParaRPr>
          </a:p>
        </p:txBody>
      </p:sp>
    </p:spTree>
    <p:extLst>
      <p:ext uri="{BB962C8B-B14F-4D97-AF65-F5344CB8AC3E}">
        <p14:creationId xmlns:p14="http://schemas.microsoft.com/office/powerpoint/2010/main" val="29784356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870471-CF30-F8B5-51D5-E400C19A19EA}"/>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C9791ACF-0068-6FB5-B0CB-1C1D230E23A0}"/>
              </a:ext>
            </a:extLst>
          </p:cNvPr>
          <p:cNvSpPr txBox="1">
            <a:spLocks/>
          </p:cNvSpPr>
          <p:nvPr/>
        </p:nvSpPr>
        <p:spPr>
          <a:xfrm>
            <a:off x="252000" y="972000"/>
            <a:ext cx="10488824" cy="648000"/>
          </a:xfrm>
          <a:prstGeom prst="rect">
            <a:avLst/>
          </a:prstGeom>
          <a:noFill/>
        </p:spPr>
        <p:txBody>
          <a:bodyPr wrap="square">
            <a:spAutoFit/>
          </a:bodyPr>
          <a:lstStyle/>
          <a:p>
            <a:pPr marL="0" lvl="3">
              <a:spcBef>
                <a:spcPct val="0"/>
              </a:spcBef>
              <a:buSzPct val="100000"/>
            </a:pPr>
            <a:r>
              <a:rPr lang="en-GB" sz="3600" b="1">
                <a:solidFill>
                  <a:srgbClr val="FC4421"/>
                </a:solidFill>
                <a:latin typeface="Arial" panose="020B0604020202020204" pitchFamily="34" charset="0"/>
                <a:cs typeface="Arial" panose="020B0604020202020204" pitchFamily="34" charset="0"/>
              </a:rPr>
              <a:t>Answers: Which system fits?</a:t>
            </a:r>
          </a:p>
        </p:txBody>
      </p:sp>
      <p:sp>
        <p:nvSpPr>
          <p:cNvPr id="4" name="TextBox 3">
            <a:extLst>
              <a:ext uri="{FF2B5EF4-FFF2-40B4-BE49-F238E27FC236}">
                <a16:creationId xmlns:a16="http://schemas.microsoft.com/office/drawing/2014/main" id="{E887E925-F1C8-3D1B-5C33-F543CE185E6B}"/>
              </a:ext>
            </a:extLst>
          </p:cNvPr>
          <p:cNvSpPr txBox="1"/>
          <p:nvPr/>
        </p:nvSpPr>
        <p:spPr>
          <a:xfrm>
            <a:off x="360000" y="1800000"/>
            <a:ext cx="10652557" cy="3757182"/>
          </a:xfrm>
          <a:prstGeom prst="rect">
            <a:avLst/>
          </a:prstGeom>
          <a:noFill/>
        </p:spPr>
        <p:txBody>
          <a:bodyPr wrap="square" lIns="0" tIns="0" rIns="0" bIns="0">
            <a:spAutoFit/>
          </a:bodyPr>
          <a:lstStyle/>
          <a:p>
            <a:pPr defTabSz="608030">
              <a:lnSpc>
                <a:spcPct val="110000"/>
              </a:lnSpc>
              <a:spcAft>
                <a:spcPts val="600"/>
              </a:spcAft>
              <a:buClr>
                <a:srgbClr val="000000">
                  <a:lumMod val="100000"/>
                </a:srgbClr>
              </a:buClr>
              <a:buSzPct val="100000"/>
              <a:defRPr/>
            </a:pPr>
            <a:r>
              <a:rPr lang="en-GB" sz="2400" dirty="0">
                <a:solidFill>
                  <a:srgbClr val="000000"/>
                </a:solidFill>
                <a:latin typeface="Arial" panose="020B0604020202020204" pitchFamily="34" charset="0"/>
                <a:ea typeface="Enginuity" pitchFamily="2" charset="-128"/>
                <a:cs typeface="Arial" panose="020B0604020202020204" pitchFamily="34" charset="0"/>
              </a:rPr>
              <a:t>1. A small salon with two treatment rooms</a:t>
            </a:r>
          </a:p>
          <a:p>
            <a:pPr defTabSz="357188">
              <a:lnSpc>
                <a:spcPct val="110000"/>
              </a:lnSpc>
              <a:spcAft>
                <a:spcPts val="600"/>
              </a:spcAft>
              <a:buClr>
                <a:srgbClr val="000000">
                  <a:lumMod val="100000"/>
                </a:srgbClr>
              </a:buClr>
              <a:buSzPct val="100000"/>
              <a:defRPr/>
            </a:pPr>
            <a:r>
              <a:rPr lang="en-GB" sz="2400" dirty="0">
                <a:solidFill>
                  <a:srgbClr val="FF0000"/>
                </a:solidFill>
                <a:latin typeface="Arial" panose="020B0604020202020204" pitchFamily="34" charset="0"/>
                <a:ea typeface="Enginuity" pitchFamily="2" charset="-128"/>
                <a:cs typeface="Arial" panose="020B0604020202020204" pitchFamily="34" charset="0"/>
              </a:rPr>
              <a:t>	DX split</a:t>
            </a:r>
          </a:p>
          <a:p>
            <a:pPr defTabSz="608030">
              <a:lnSpc>
                <a:spcPct val="110000"/>
              </a:lnSpc>
              <a:spcAft>
                <a:spcPts val="600"/>
              </a:spcAft>
              <a:buClr>
                <a:srgbClr val="000000">
                  <a:lumMod val="100000"/>
                </a:srgbClr>
              </a:buClr>
              <a:buSzPct val="100000"/>
              <a:defRPr/>
            </a:pPr>
            <a:r>
              <a:rPr lang="en-GB" sz="2400" dirty="0">
                <a:solidFill>
                  <a:srgbClr val="000000"/>
                </a:solidFill>
                <a:latin typeface="Arial" panose="020B0604020202020204" pitchFamily="34" charset="0"/>
                <a:ea typeface="Enginuity" pitchFamily="2" charset="-128"/>
                <a:cs typeface="Arial" panose="020B0604020202020204" pitchFamily="34" charset="0"/>
              </a:rPr>
              <a:t>2. A 12-storey hospital with operating theatres</a:t>
            </a:r>
          </a:p>
          <a:p>
            <a:pPr defTabSz="357188">
              <a:lnSpc>
                <a:spcPct val="110000"/>
              </a:lnSpc>
              <a:spcAft>
                <a:spcPts val="600"/>
              </a:spcAft>
              <a:buClr>
                <a:srgbClr val="000000">
                  <a:lumMod val="100000"/>
                </a:srgbClr>
              </a:buClr>
              <a:buSzPct val="100000"/>
              <a:defRPr/>
            </a:pPr>
            <a:r>
              <a:rPr lang="en-GB" sz="2400" dirty="0">
                <a:solidFill>
                  <a:srgbClr val="FF0000"/>
                </a:solidFill>
                <a:latin typeface="Arial" panose="020B0604020202020204" pitchFamily="34" charset="0"/>
                <a:ea typeface="Enginuity" pitchFamily="2" charset="-128"/>
                <a:cs typeface="Arial" panose="020B0604020202020204" pitchFamily="34" charset="0"/>
              </a:rPr>
              <a:t>	Central plant + AHUs/FCUs</a:t>
            </a:r>
          </a:p>
          <a:p>
            <a:pPr defTabSz="608030">
              <a:lnSpc>
                <a:spcPct val="110000"/>
              </a:lnSpc>
              <a:spcAft>
                <a:spcPts val="600"/>
              </a:spcAft>
              <a:buClr>
                <a:srgbClr val="000000">
                  <a:lumMod val="100000"/>
                </a:srgbClr>
              </a:buClr>
              <a:buSzPct val="100000"/>
              <a:defRPr/>
            </a:pPr>
            <a:r>
              <a:rPr lang="en-GB" sz="2400" dirty="0">
                <a:solidFill>
                  <a:srgbClr val="000000"/>
                </a:solidFill>
                <a:latin typeface="Arial" panose="020B0604020202020204" pitchFamily="34" charset="0"/>
                <a:ea typeface="Enginuity" pitchFamily="2" charset="-128"/>
                <a:cs typeface="Arial" panose="020B0604020202020204" pitchFamily="34" charset="0"/>
              </a:rPr>
              <a:t>3. A college building with 20 classrooms and mixed schedules</a:t>
            </a:r>
          </a:p>
          <a:p>
            <a:pPr defTabSz="357188">
              <a:lnSpc>
                <a:spcPct val="110000"/>
              </a:lnSpc>
              <a:spcAft>
                <a:spcPts val="600"/>
              </a:spcAft>
              <a:buClr>
                <a:srgbClr val="000000">
                  <a:lumMod val="100000"/>
                </a:srgbClr>
              </a:buClr>
              <a:buSzPct val="100000"/>
              <a:defRPr/>
            </a:pPr>
            <a:r>
              <a:rPr lang="en-GB" sz="2400" dirty="0">
                <a:solidFill>
                  <a:srgbClr val="FF0000"/>
                </a:solidFill>
                <a:latin typeface="Arial" panose="020B0604020202020204" pitchFamily="34" charset="0"/>
                <a:ea typeface="Enginuity" pitchFamily="2" charset="-128"/>
                <a:cs typeface="Arial" panose="020B0604020202020204" pitchFamily="34" charset="0"/>
              </a:rPr>
              <a:t>	VRF</a:t>
            </a:r>
          </a:p>
          <a:p>
            <a:pPr defTabSz="608030">
              <a:lnSpc>
                <a:spcPct val="110000"/>
              </a:lnSpc>
              <a:spcAft>
                <a:spcPts val="600"/>
              </a:spcAft>
              <a:buClr>
                <a:srgbClr val="000000">
                  <a:lumMod val="100000"/>
                </a:srgbClr>
              </a:buClr>
              <a:buSzPct val="100000"/>
              <a:defRPr/>
            </a:pPr>
            <a:r>
              <a:rPr lang="en-GB" sz="2400" dirty="0">
                <a:solidFill>
                  <a:srgbClr val="000000"/>
                </a:solidFill>
                <a:latin typeface="Arial" panose="020B0604020202020204" pitchFamily="34" charset="0"/>
                <a:ea typeface="Enginuity" pitchFamily="2" charset="-128"/>
                <a:cs typeface="Arial" panose="020B0604020202020204" pitchFamily="34" charset="0"/>
              </a:rPr>
              <a:t>4. A new-build home aiming for low carbon</a:t>
            </a:r>
          </a:p>
          <a:p>
            <a:pPr defTabSz="357188">
              <a:lnSpc>
                <a:spcPct val="110000"/>
              </a:lnSpc>
              <a:spcAft>
                <a:spcPts val="600"/>
              </a:spcAft>
              <a:buClr>
                <a:srgbClr val="000000">
                  <a:lumMod val="100000"/>
                </a:srgbClr>
              </a:buClr>
              <a:buSzPct val="100000"/>
              <a:defRPr/>
            </a:pPr>
            <a:r>
              <a:rPr lang="en-GB" sz="2400" dirty="0">
                <a:solidFill>
                  <a:srgbClr val="FF0000"/>
                </a:solidFill>
                <a:latin typeface="Arial" panose="020B0604020202020204" pitchFamily="34" charset="0"/>
                <a:ea typeface="Enginuity" pitchFamily="2" charset="-128"/>
                <a:cs typeface="Arial" panose="020B0604020202020204" pitchFamily="34" charset="0"/>
              </a:rPr>
              <a:t>	Air Source Heat Pump</a:t>
            </a:r>
          </a:p>
        </p:txBody>
      </p:sp>
    </p:spTree>
    <p:extLst>
      <p:ext uri="{BB962C8B-B14F-4D97-AF65-F5344CB8AC3E}">
        <p14:creationId xmlns:p14="http://schemas.microsoft.com/office/powerpoint/2010/main" val="40507316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D80CC3-7003-A3DF-F85C-FE417F82E406}"/>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DDF6A113-0100-3A09-217D-02BA55969545}"/>
              </a:ext>
            </a:extLst>
          </p:cNvPr>
          <p:cNvSpPr txBox="1">
            <a:spLocks/>
          </p:cNvSpPr>
          <p:nvPr/>
        </p:nvSpPr>
        <p:spPr>
          <a:xfrm>
            <a:off x="252000" y="972000"/>
            <a:ext cx="10488824" cy="648000"/>
          </a:xfrm>
          <a:prstGeom prst="rect">
            <a:avLst/>
          </a:prstGeom>
          <a:noFill/>
        </p:spPr>
        <p:txBody>
          <a:bodyPr wrap="square">
            <a:spAutoFit/>
          </a:bodyPr>
          <a:lstStyle/>
          <a:p>
            <a:pPr marL="0" lvl="3">
              <a:spcBef>
                <a:spcPct val="0"/>
              </a:spcBef>
              <a:buSzPct val="100000"/>
            </a:pPr>
            <a:r>
              <a:rPr lang="en-GB" sz="3600" b="1" dirty="0">
                <a:solidFill>
                  <a:srgbClr val="FC4421"/>
                </a:solidFill>
                <a:latin typeface="Arial" panose="020B0604020202020204" pitchFamily="34" charset="0"/>
                <a:cs typeface="Arial" panose="020B0604020202020204" pitchFamily="34" charset="0"/>
              </a:rPr>
              <a:t>Key terms</a:t>
            </a:r>
          </a:p>
        </p:txBody>
      </p:sp>
      <p:sp>
        <p:nvSpPr>
          <p:cNvPr id="4" name="TextBox 3">
            <a:extLst>
              <a:ext uri="{FF2B5EF4-FFF2-40B4-BE49-F238E27FC236}">
                <a16:creationId xmlns:a16="http://schemas.microsoft.com/office/drawing/2014/main" id="{3C40F073-2116-D069-E0F6-FB7308AC667D}"/>
              </a:ext>
            </a:extLst>
          </p:cNvPr>
          <p:cNvSpPr txBox="1"/>
          <p:nvPr/>
        </p:nvSpPr>
        <p:spPr>
          <a:xfrm>
            <a:off x="360000" y="1800000"/>
            <a:ext cx="10652557" cy="3273973"/>
          </a:xfrm>
          <a:prstGeom prst="rect">
            <a:avLst/>
          </a:prstGeom>
          <a:noFill/>
        </p:spPr>
        <p:txBody>
          <a:bodyPr wrap="square" lIns="0" tIns="0" rIns="0" bIns="0">
            <a:spAutoFit/>
          </a:bodyPr>
          <a:lstStyle/>
          <a:p>
            <a:pPr marL="342900" indent="-342900" defTabSz="608030">
              <a:lnSpc>
                <a:spcPct val="110000"/>
              </a:lnSpc>
              <a:spcAft>
                <a:spcPts val="600"/>
              </a:spcAft>
              <a:buClr>
                <a:srgbClr val="000000">
                  <a:lumMod val="100000"/>
                </a:srgbClr>
              </a:buClr>
              <a:buSzPct val="100000"/>
              <a:buFont typeface="Arial" panose="020B0604020202020204" pitchFamily="34" charset="0"/>
              <a:buChar char="•"/>
              <a:defRPr/>
            </a:pPr>
            <a:r>
              <a:rPr lang="en-GB" sz="2400" dirty="0">
                <a:solidFill>
                  <a:srgbClr val="000000"/>
                </a:solidFill>
                <a:latin typeface="Arial" panose="020B0604020202020204" pitchFamily="34" charset="0"/>
                <a:ea typeface="Enginuity" pitchFamily="2" charset="-128"/>
                <a:cs typeface="Arial" panose="020B0604020202020204" pitchFamily="34" charset="0"/>
              </a:rPr>
              <a:t>Refrigerant: fluid that can be hot or cold, depending on the type of system:</a:t>
            </a:r>
          </a:p>
          <a:p>
            <a:pPr marL="714375" indent="-350838" defTabSz="608030">
              <a:lnSpc>
                <a:spcPct val="110000"/>
              </a:lnSpc>
              <a:spcAft>
                <a:spcPts val="600"/>
              </a:spcAft>
              <a:buClr>
                <a:srgbClr val="000000">
                  <a:lumMod val="100000"/>
                </a:srgbClr>
              </a:buClr>
              <a:buSzPct val="100000"/>
              <a:buFont typeface="Arial" panose="020B0604020202020204" pitchFamily="34" charset="0"/>
              <a:buChar char="•"/>
              <a:defRPr/>
            </a:pPr>
            <a:r>
              <a:rPr lang="en-GB" sz="2400" dirty="0">
                <a:solidFill>
                  <a:srgbClr val="000000"/>
                </a:solidFill>
                <a:latin typeface="Arial" panose="020B0604020202020204" pitchFamily="34" charset="0"/>
                <a:ea typeface="Enginuity" pitchFamily="2" charset="-128"/>
                <a:cs typeface="Arial" panose="020B0604020202020204" pitchFamily="34" charset="0"/>
              </a:rPr>
              <a:t>cold when absorbing heat inside the evaporator and </a:t>
            </a:r>
          </a:p>
          <a:p>
            <a:pPr marL="714375" indent="-350838" defTabSz="608030">
              <a:lnSpc>
                <a:spcPct val="110000"/>
              </a:lnSpc>
              <a:spcAft>
                <a:spcPts val="600"/>
              </a:spcAft>
              <a:buClr>
                <a:srgbClr val="000000">
                  <a:lumMod val="100000"/>
                </a:srgbClr>
              </a:buClr>
              <a:buSzPct val="100000"/>
              <a:buFont typeface="Arial" panose="020B0604020202020204" pitchFamily="34" charset="0"/>
              <a:buChar char="•"/>
              <a:defRPr/>
            </a:pPr>
            <a:r>
              <a:rPr lang="en-GB" sz="2400" dirty="0">
                <a:solidFill>
                  <a:srgbClr val="000000"/>
                </a:solidFill>
                <a:latin typeface="Arial" panose="020B0604020202020204" pitchFamily="34" charset="0"/>
                <a:ea typeface="Enginuity" pitchFamily="2" charset="-128"/>
                <a:cs typeface="Arial" panose="020B0604020202020204" pitchFamily="34" charset="0"/>
              </a:rPr>
              <a:t>hot when releasing heat outside the condenser. </a:t>
            </a:r>
          </a:p>
          <a:p>
            <a:pPr marL="342900" indent="-342900" defTabSz="608030">
              <a:lnSpc>
                <a:spcPct val="110000"/>
              </a:lnSpc>
              <a:spcAft>
                <a:spcPts val="600"/>
              </a:spcAft>
              <a:buClr>
                <a:srgbClr val="000000">
                  <a:lumMod val="100000"/>
                </a:srgbClr>
              </a:buClr>
              <a:buSzPct val="100000"/>
              <a:buFont typeface="Arial" panose="020B0604020202020204" pitchFamily="34" charset="0"/>
              <a:buChar char="•"/>
              <a:defRPr/>
            </a:pPr>
            <a:r>
              <a:rPr lang="en-GB" sz="2400" dirty="0">
                <a:solidFill>
                  <a:srgbClr val="000000"/>
                </a:solidFill>
                <a:latin typeface="Arial" panose="020B0604020202020204" pitchFamily="34" charset="0"/>
                <a:ea typeface="Enginuity" pitchFamily="2" charset="-128"/>
                <a:cs typeface="Arial" panose="020B0604020202020204" pitchFamily="34" charset="0"/>
              </a:rPr>
              <a:t>Evaporator: a cold heat exchanger that absorbs heat indoors</a:t>
            </a:r>
          </a:p>
          <a:p>
            <a:pPr marL="342900" indent="-342900" defTabSz="608030">
              <a:lnSpc>
                <a:spcPct val="110000"/>
              </a:lnSpc>
              <a:spcAft>
                <a:spcPts val="600"/>
              </a:spcAft>
              <a:buClr>
                <a:srgbClr val="000000">
                  <a:lumMod val="100000"/>
                </a:srgbClr>
              </a:buClr>
              <a:buSzPct val="100000"/>
              <a:buFont typeface="Arial" panose="020B0604020202020204" pitchFamily="34" charset="0"/>
              <a:buChar char="•"/>
              <a:defRPr/>
            </a:pPr>
            <a:r>
              <a:rPr lang="en-GB" sz="2400" dirty="0">
                <a:solidFill>
                  <a:srgbClr val="000000"/>
                </a:solidFill>
                <a:latin typeface="Arial" panose="020B0604020202020204" pitchFamily="34" charset="0"/>
                <a:ea typeface="Enginuity" pitchFamily="2" charset="-128"/>
                <a:cs typeface="Arial" panose="020B0604020202020204" pitchFamily="34" charset="0"/>
              </a:rPr>
              <a:t>Condenser: a hot heat exchanger that rejects heat outdoors</a:t>
            </a:r>
          </a:p>
          <a:p>
            <a:pPr marL="342900" indent="-342900" defTabSz="608030">
              <a:lnSpc>
                <a:spcPct val="110000"/>
              </a:lnSpc>
              <a:spcAft>
                <a:spcPts val="600"/>
              </a:spcAft>
              <a:buClr>
                <a:srgbClr val="000000">
                  <a:lumMod val="100000"/>
                </a:srgbClr>
              </a:buClr>
              <a:buSzPct val="100000"/>
              <a:buFont typeface="Arial" panose="020B0604020202020204" pitchFamily="34" charset="0"/>
              <a:buChar char="•"/>
              <a:defRPr/>
            </a:pPr>
            <a:r>
              <a:rPr lang="en-GB" sz="2400" dirty="0">
                <a:solidFill>
                  <a:srgbClr val="000000"/>
                </a:solidFill>
                <a:latin typeface="Arial" panose="020B0604020202020204" pitchFamily="34" charset="0"/>
                <a:ea typeface="Enginuity" pitchFamily="2" charset="-128"/>
                <a:cs typeface="Arial" panose="020B0604020202020204" pitchFamily="34" charset="0"/>
              </a:rPr>
              <a:t>AHU/FCU: units that move and condition air</a:t>
            </a:r>
          </a:p>
          <a:p>
            <a:pPr marL="342900" indent="-342900" defTabSz="608030">
              <a:lnSpc>
                <a:spcPct val="110000"/>
              </a:lnSpc>
              <a:spcAft>
                <a:spcPts val="600"/>
              </a:spcAft>
              <a:buClr>
                <a:srgbClr val="000000">
                  <a:lumMod val="100000"/>
                </a:srgbClr>
              </a:buClr>
              <a:buSzPct val="100000"/>
              <a:buFont typeface="Arial" panose="020B0604020202020204" pitchFamily="34" charset="0"/>
              <a:buChar char="•"/>
              <a:defRPr/>
            </a:pPr>
            <a:r>
              <a:rPr lang="en-GB" sz="2400" dirty="0">
                <a:solidFill>
                  <a:srgbClr val="000000"/>
                </a:solidFill>
                <a:latin typeface="Arial" panose="020B0604020202020204" pitchFamily="34" charset="0"/>
                <a:ea typeface="Enginuity" pitchFamily="2" charset="-128"/>
                <a:cs typeface="Arial" panose="020B0604020202020204" pitchFamily="34" charset="0"/>
              </a:rPr>
              <a:t>Heat recovery: re-using waste heat to cut energy use</a:t>
            </a:r>
          </a:p>
        </p:txBody>
      </p:sp>
    </p:spTree>
    <p:extLst>
      <p:ext uri="{BB962C8B-B14F-4D97-AF65-F5344CB8AC3E}">
        <p14:creationId xmlns:p14="http://schemas.microsoft.com/office/powerpoint/2010/main" val="5175185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388D7-719B-FA43-F463-9B5C66D02A1B}"/>
              </a:ext>
            </a:extLst>
          </p:cNvPr>
          <p:cNvSpPr>
            <a:spLocks noGrp="1"/>
          </p:cNvSpPr>
          <p:nvPr>
            <p:ph type="title" idx="4294967295"/>
          </p:nvPr>
        </p:nvSpPr>
        <p:spPr>
          <a:xfrm>
            <a:off x="252000" y="972000"/>
            <a:ext cx="10488824" cy="648000"/>
          </a:xfrm>
        </p:spPr>
        <p:txBody>
          <a:bodyPr/>
          <a:lstStyle/>
          <a:p>
            <a:pPr lvl="3">
              <a:spcBef>
                <a:spcPct val="0"/>
              </a:spcBef>
              <a:buClrTx/>
              <a:buSzPct val="100000"/>
              <a:buFontTx/>
            </a:pPr>
            <a:r>
              <a:rPr lang="en-GB" sz="3600">
                <a:solidFill>
                  <a:srgbClr val="FC4421"/>
                </a:solidFill>
                <a:latin typeface="Arial" panose="020B0604020202020204" pitchFamily="34" charset="0"/>
                <a:cs typeface="Arial" panose="020B0604020202020204" pitchFamily="34" charset="0"/>
              </a:rPr>
              <a:t>Summary</a:t>
            </a:r>
          </a:p>
        </p:txBody>
      </p:sp>
      <p:sp>
        <p:nvSpPr>
          <p:cNvPr id="3" name="Content Placeholder 2">
            <a:extLst>
              <a:ext uri="{FF2B5EF4-FFF2-40B4-BE49-F238E27FC236}">
                <a16:creationId xmlns:a16="http://schemas.microsoft.com/office/drawing/2014/main" id="{7CF51323-2985-FC1A-4C1D-08BB1451E877}"/>
              </a:ext>
            </a:extLst>
          </p:cNvPr>
          <p:cNvSpPr>
            <a:spLocks noGrp="1"/>
          </p:cNvSpPr>
          <p:nvPr>
            <p:ph idx="4294967295"/>
          </p:nvPr>
        </p:nvSpPr>
        <p:spPr>
          <a:xfrm>
            <a:off x="360000" y="1800000"/>
            <a:ext cx="11136250" cy="4340786"/>
          </a:xfrm>
        </p:spPr>
        <p:txBody>
          <a:bodyPr spcFirstLastPara="1" wrap="square" lIns="0" tIns="0" rIns="0" bIns="0" anchor="t" anchorCtr="0">
            <a:normAutofit/>
          </a:bodyPr>
          <a:lstStyle/>
          <a:p>
            <a:pPr marL="0" indent="0" defTabSz="1216061">
              <a:lnSpc>
                <a:spcPct val="120000"/>
              </a:lnSpc>
              <a:spcBef>
                <a:spcPts val="0"/>
              </a:spcBef>
              <a:spcAft>
                <a:spcPts val="1200"/>
              </a:spcAft>
              <a:buClr>
                <a:srgbClr val="000000">
                  <a:lumMod val="100000"/>
                </a:srgbClr>
              </a:buClr>
              <a:buSzPct val="100000"/>
              <a:defRPr/>
            </a:pPr>
            <a:r>
              <a:rPr lang="en-GB" sz="2400" dirty="0">
                <a:solidFill>
                  <a:srgbClr val="000000"/>
                </a:solidFill>
                <a:latin typeface="Arial" panose="020B0604020202020204" pitchFamily="34" charset="0"/>
              </a:rPr>
              <a:t>You should now be able to:</a:t>
            </a:r>
          </a:p>
          <a:p>
            <a:pPr marL="342900" lvl="0" indent="-342900" defTabSz="457200">
              <a:lnSpc>
                <a:spcPct val="100000"/>
              </a:lnSpc>
              <a:spcBef>
                <a:spcPct val="20000"/>
              </a:spcBef>
              <a:spcAft>
                <a:spcPts val="600"/>
              </a:spcAft>
              <a:buClrTx/>
              <a:buSzTx/>
              <a:buFont typeface="Arial"/>
              <a:buChar char="•"/>
              <a:defRPr/>
            </a:pPr>
            <a:r>
              <a:rPr lang="en-GB" sz="2400" b="1" kern="1200" dirty="0">
                <a:solidFill>
                  <a:prstClr val="black"/>
                </a:solidFill>
              </a:rPr>
              <a:t>Explain</a:t>
            </a:r>
            <a:r>
              <a:rPr lang="en-GB" sz="2400" kern="1200" dirty="0">
                <a:solidFill>
                  <a:prstClr val="black"/>
                </a:solidFill>
              </a:rPr>
              <a:t> how Air Conditioning (AC) moves heat from indoors to outdoors</a:t>
            </a:r>
            <a:endParaRPr lang="en-GB" sz="2400" kern="1200">
              <a:solidFill>
                <a:prstClr val="black"/>
              </a:solidFill>
              <a:ea typeface="Calibri"/>
              <a:cs typeface="Calibri"/>
            </a:endParaRPr>
          </a:p>
          <a:p>
            <a:pPr marL="342900" lvl="0" indent="-342900" defTabSz="457200">
              <a:lnSpc>
                <a:spcPct val="100000"/>
              </a:lnSpc>
              <a:spcBef>
                <a:spcPct val="20000"/>
              </a:spcBef>
              <a:spcAft>
                <a:spcPts val="600"/>
              </a:spcAft>
              <a:buClrTx/>
              <a:buSzTx/>
              <a:buFont typeface="Arial"/>
              <a:buChar char="•"/>
              <a:defRPr/>
            </a:pPr>
            <a:r>
              <a:rPr lang="en-GB" sz="2400" b="1" kern="1200" dirty="0">
                <a:solidFill>
                  <a:prstClr val="black"/>
                </a:solidFill>
              </a:rPr>
              <a:t>Describe</a:t>
            </a:r>
            <a:r>
              <a:rPr lang="en-GB" sz="2400" kern="1200" dirty="0">
                <a:solidFill>
                  <a:prstClr val="black"/>
                </a:solidFill>
              </a:rPr>
              <a:t>: Direct Expansion (DX), central plant, heat pumps, </a:t>
            </a:r>
            <a:r>
              <a:rPr lang="en-GB" sz="2400" kern="1200" dirty="0">
                <a:solidFill>
                  <a:srgbClr val="333333"/>
                </a:solidFill>
                <a:highlight>
                  <a:srgbClr val="FFFFFF"/>
                </a:highlight>
                <a:ea typeface="Calibri"/>
                <a:cs typeface="Segoe UI"/>
              </a:rPr>
              <a:t>Variable Refrigerant Volume/Variable Refrigerant Flow</a:t>
            </a:r>
            <a:r>
              <a:rPr lang="en-GB" sz="2400" kern="1200" dirty="0">
                <a:solidFill>
                  <a:srgbClr val="333333"/>
                </a:solidFill>
                <a:highlight>
                  <a:srgbClr val="FFFFFF"/>
                </a:highlight>
                <a:cs typeface="Segoe UI"/>
              </a:rPr>
              <a:t> (VRV/VRF)</a:t>
            </a:r>
            <a:r>
              <a:rPr lang="en-GB" sz="2400" kern="1200" dirty="0">
                <a:solidFill>
                  <a:prstClr val="black"/>
                </a:solidFill>
              </a:rPr>
              <a:t>, chillers</a:t>
            </a:r>
            <a:endParaRPr lang="en-GB" sz="2400" kern="1200" dirty="0">
              <a:solidFill>
                <a:prstClr val="black"/>
              </a:solidFill>
              <a:ea typeface="Calibri"/>
              <a:cs typeface="Calibri"/>
            </a:endParaRPr>
          </a:p>
          <a:p>
            <a:pPr marL="342900" lvl="0" indent="-342900" defTabSz="457200">
              <a:lnSpc>
                <a:spcPct val="100000"/>
              </a:lnSpc>
              <a:spcBef>
                <a:spcPct val="20000"/>
              </a:spcBef>
              <a:spcAft>
                <a:spcPts val="600"/>
              </a:spcAft>
              <a:buClrTx/>
              <a:buSzTx/>
              <a:buFont typeface="Arial"/>
              <a:buChar char="•"/>
              <a:defRPr/>
            </a:pPr>
            <a:r>
              <a:rPr lang="en-GB" sz="2400" b="1" kern="1200" dirty="0">
                <a:solidFill>
                  <a:prstClr val="black"/>
                </a:solidFill>
              </a:rPr>
              <a:t>Match</a:t>
            </a:r>
            <a:r>
              <a:rPr lang="en-GB" sz="2400" kern="1200" dirty="0">
                <a:solidFill>
                  <a:prstClr val="black"/>
                </a:solidFill>
              </a:rPr>
              <a:t> systems to building types</a:t>
            </a:r>
            <a:endParaRPr lang="en-GB" sz="2400" kern="1200" dirty="0">
              <a:solidFill>
                <a:prstClr val="black"/>
              </a:solidFill>
              <a:ea typeface="Calibri"/>
              <a:cs typeface="Calibri"/>
            </a:endParaRPr>
          </a:p>
          <a:p>
            <a:pPr marL="342900" lvl="0" indent="-342900" defTabSz="457200">
              <a:lnSpc>
                <a:spcPct val="100000"/>
              </a:lnSpc>
              <a:spcBef>
                <a:spcPct val="20000"/>
              </a:spcBef>
              <a:spcAft>
                <a:spcPts val="600"/>
              </a:spcAft>
              <a:buClrTx/>
              <a:buSzTx/>
              <a:buFont typeface="Arial"/>
              <a:buChar char="•"/>
              <a:defRPr/>
            </a:pPr>
            <a:endParaRPr lang="en-GB" sz="2400" dirty="0">
              <a:solidFill>
                <a:srgbClr val="000000"/>
              </a:solidFill>
              <a:cs typeface="Arial" panose="020B0604020202020204" pitchFamily="34" charset="0"/>
            </a:endParaRPr>
          </a:p>
        </p:txBody>
      </p:sp>
    </p:spTree>
    <p:extLst>
      <p:ext uri="{BB962C8B-B14F-4D97-AF65-F5344CB8AC3E}">
        <p14:creationId xmlns:p14="http://schemas.microsoft.com/office/powerpoint/2010/main" val="36534807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8DAE341-9378-B5FD-34F6-35CFAD2E4CF4}"/>
              </a:ext>
            </a:extLst>
          </p:cNvPr>
          <p:cNvSpPr txBox="1">
            <a:spLocks/>
          </p:cNvSpPr>
          <p:nvPr/>
        </p:nvSpPr>
        <p:spPr>
          <a:xfrm>
            <a:off x="252000" y="972000"/>
            <a:ext cx="10488824" cy="648000"/>
          </a:xfrm>
          <a:prstGeom prst="rect">
            <a:avLst/>
          </a:prstGeom>
          <a:noFill/>
        </p:spPr>
        <p:txBody>
          <a:bodyPr wrap="square" anchor="ctr">
            <a:noAutofit/>
          </a:bodyPr>
          <a:lstStyle/>
          <a:p>
            <a:pPr marL="0" lvl="3" defTabSz="914400">
              <a:spcBef>
                <a:spcPct val="0"/>
              </a:spcBef>
              <a:buSzPct val="100000"/>
            </a:pPr>
            <a:r>
              <a:rPr lang="en-GB" sz="3600" b="1" dirty="0">
                <a:solidFill>
                  <a:srgbClr val="FC4421"/>
                </a:solidFill>
                <a:latin typeface="Arial" panose="020B0604020202020204" pitchFamily="34" charset="0"/>
                <a:cs typeface="Arial" panose="020B0604020202020204" pitchFamily="34" charset="0"/>
              </a:rPr>
              <a:t>Starter: What do you already know?​</a:t>
            </a:r>
          </a:p>
        </p:txBody>
      </p:sp>
      <p:sp>
        <p:nvSpPr>
          <p:cNvPr id="6" name="TextBox 5">
            <a:extLst>
              <a:ext uri="{FF2B5EF4-FFF2-40B4-BE49-F238E27FC236}">
                <a16:creationId xmlns:a16="http://schemas.microsoft.com/office/drawing/2014/main" id="{59A47D58-0AED-D289-8943-AAA941241C8E}"/>
              </a:ext>
            </a:extLst>
          </p:cNvPr>
          <p:cNvSpPr txBox="1">
            <a:spLocks/>
          </p:cNvSpPr>
          <p:nvPr/>
        </p:nvSpPr>
        <p:spPr>
          <a:xfrm>
            <a:off x="360000" y="1800049"/>
            <a:ext cx="11658739" cy="2553776"/>
          </a:xfrm>
          <a:prstGeom prst="rect">
            <a:avLst/>
          </a:prstGeom>
        </p:spPr>
        <p:txBody>
          <a:bodyPr wrap="square" lIns="0" tIns="0" rIns="0" bIns="0">
            <a:noAutofit/>
          </a:bodyPr>
          <a:lstStyle>
            <a:defPPr>
              <a:defRPr lang="en-US"/>
            </a:defPPr>
            <a:lvl1pPr defTabSz="1216061" fontAlgn="base">
              <a:lnSpc>
                <a:spcPct val="110000"/>
              </a:lnSpc>
              <a:spcAft>
                <a:spcPts val="1200"/>
              </a:spcAft>
              <a:buClr>
                <a:srgbClr val="000000">
                  <a:lumMod val="100000"/>
                </a:srgbClr>
              </a:buClr>
              <a:buSzPct val="100000"/>
              <a:defRPr sz="2400" kern="0">
                <a:solidFill>
                  <a:srgbClr val="000000"/>
                </a:solidFill>
                <a:latin typeface="Arial" panose="020B0604020202020204" pitchFamily="34" charset="0"/>
                <a:ea typeface="ＭＳ Ｐゴシック" charset="-128"/>
                <a:cs typeface="Arial"/>
              </a:defRPr>
            </a:lvl1pPr>
          </a:lstStyle>
          <a:p>
            <a:pPr marL="342900" indent="-342900">
              <a:buFont typeface="Arial" panose="020B0604020202020204" pitchFamily="34" charset="0"/>
              <a:buChar char="•"/>
            </a:pPr>
            <a:endParaRPr lang="en-GB"/>
          </a:p>
        </p:txBody>
      </p:sp>
      <p:sp>
        <p:nvSpPr>
          <p:cNvPr id="4" name="TextBox 3">
            <a:extLst>
              <a:ext uri="{FF2B5EF4-FFF2-40B4-BE49-F238E27FC236}">
                <a16:creationId xmlns:a16="http://schemas.microsoft.com/office/drawing/2014/main" id="{46F93F3A-D910-E29B-7972-D83C50C86B17}"/>
              </a:ext>
            </a:extLst>
          </p:cNvPr>
          <p:cNvSpPr txBox="1"/>
          <p:nvPr/>
        </p:nvSpPr>
        <p:spPr>
          <a:xfrm>
            <a:off x="359999" y="1800049"/>
            <a:ext cx="10211967" cy="2810385"/>
          </a:xfrm>
          <a:prstGeom prst="rect">
            <a:avLst/>
          </a:prstGeom>
          <a:noFill/>
        </p:spPr>
        <p:txBody>
          <a:bodyPr wrap="square">
            <a:spAutoFit/>
          </a:bodyPr>
          <a:lstStyle/>
          <a:p>
            <a:pPr>
              <a:lnSpc>
                <a:spcPct val="110000"/>
              </a:lnSpc>
              <a:spcAft>
                <a:spcPts val="600"/>
              </a:spcAft>
            </a:pPr>
            <a:r>
              <a:rPr lang="en-GB" dirty="0"/>
              <a:t>As a group discuss:</a:t>
            </a:r>
          </a:p>
          <a:p>
            <a:pPr marL="342900" indent="-342900">
              <a:lnSpc>
                <a:spcPct val="110000"/>
              </a:lnSpc>
              <a:spcAft>
                <a:spcPts val="600"/>
              </a:spcAft>
              <a:buFont typeface="Arial" panose="020B0604020202020204" pitchFamily="34" charset="0"/>
              <a:buChar char="•"/>
            </a:pPr>
            <a:r>
              <a:rPr lang="en-GB" dirty="0"/>
              <a:t>What do you think an air conditioning system actually does inside a building?</a:t>
            </a:r>
          </a:p>
          <a:p>
            <a:pPr marL="342900" indent="-342900">
              <a:lnSpc>
                <a:spcPct val="110000"/>
              </a:lnSpc>
              <a:spcAft>
                <a:spcPts val="600"/>
              </a:spcAft>
              <a:buFont typeface="Arial" panose="020B0604020202020204" pitchFamily="34" charset="0"/>
              <a:buChar char="•"/>
            </a:pPr>
            <a:r>
              <a:rPr lang="en-GB" dirty="0"/>
              <a:t>Does it only cool, or does it also control humidity?</a:t>
            </a:r>
          </a:p>
          <a:p>
            <a:pPr marL="342900" indent="-342900">
              <a:lnSpc>
                <a:spcPct val="110000"/>
              </a:lnSpc>
              <a:spcAft>
                <a:spcPts val="600"/>
              </a:spcAft>
              <a:buFont typeface="Arial" panose="020B0604020202020204" pitchFamily="34" charset="0"/>
              <a:buChar char="•"/>
            </a:pPr>
            <a:r>
              <a:rPr lang="en-GB" dirty="0"/>
              <a:t>Why is AC important in classrooms, offices, or IT rooms?</a:t>
            </a:r>
          </a:p>
          <a:p>
            <a:pPr marL="342900" indent="-342900">
              <a:lnSpc>
                <a:spcPct val="110000"/>
              </a:lnSpc>
              <a:spcAft>
                <a:spcPts val="600"/>
              </a:spcAft>
              <a:buFont typeface="Arial" panose="020B0604020202020204" pitchFamily="34" charset="0"/>
              <a:buChar char="•"/>
            </a:pPr>
            <a:r>
              <a:rPr lang="en-GB" dirty="0"/>
              <a:t>What happens to the heat removed from indoors?</a:t>
            </a:r>
          </a:p>
        </p:txBody>
      </p:sp>
    </p:spTree>
    <p:extLst>
      <p:ext uri="{BB962C8B-B14F-4D97-AF65-F5344CB8AC3E}">
        <p14:creationId xmlns:p14="http://schemas.microsoft.com/office/powerpoint/2010/main" val="9632233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F56A263D-E434-EDCC-27AC-438D9B696266}"/>
              </a:ext>
            </a:extLst>
          </p:cNvPr>
          <p:cNvSpPr txBox="1">
            <a:spLocks/>
          </p:cNvSpPr>
          <p:nvPr/>
        </p:nvSpPr>
        <p:spPr>
          <a:xfrm>
            <a:off x="2436283" y="1017333"/>
            <a:ext cx="7200899" cy="809261"/>
          </a:xfrm>
          <a:prstGeom prst="rect">
            <a:avLst/>
          </a:prstGeom>
        </p:spPr>
        <p:txBody>
          <a:bodyPr lIns="0" tIns="0" rIns="0" bIns="0" anchor="t" anchorCtr="0"/>
          <a:lstStyle>
            <a:defPPr>
              <a:defRPr lang="en-US"/>
            </a:defPPr>
            <a:lvl1pPr indent="0" algn="ctr" defTabSz="685800">
              <a:lnSpc>
                <a:spcPct val="130000"/>
              </a:lnSpc>
              <a:spcBef>
                <a:spcPts val="750"/>
              </a:spcBef>
              <a:buFont typeface="Arial" panose="020B0604020202020204" pitchFamily="34" charset="0"/>
              <a:buNone/>
              <a:defRPr sz="4000">
                <a:solidFill>
                  <a:srgbClr val="3C3AFF"/>
                </a:solidFill>
                <a:latin typeface="Arial" panose="020B0604020202020204" pitchFamily="34" charset="0"/>
                <a:ea typeface="Enginuity" pitchFamily="2" charset="-128"/>
                <a:cs typeface="Arial" panose="020B0604020202020204" pitchFamily="34" charset="0"/>
              </a:defRPr>
            </a:lvl1pPr>
            <a:lvl2pPr marL="514350" indent="-171450" defTabSz="685800">
              <a:lnSpc>
                <a:spcPct val="90000"/>
              </a:lnSpc>
              <a:spcBef>
                <a:spcPts val="375"/>
              </a:spcBef>
              <a:buFont typeface="Arial" panose="020B0604020202020204" pitchFamily="34" charset="0"/>
              <a:buChar char="•"/>
              <a:defRPr>
                <a:solidFill>
                  <a:schemeClr val="bg1"/>
                </a:solidFill>
                <a:latin typeface="Poppins" pitchFamily="2" charset="77"/>
                <a:cs typeface="Poppins" pitchFamily="2" charset="77"/>
              </a:defRPr>
            </a:lvl2pPr>
            <a:lvl3pPr marL="857250" indent="-171450" defTabSz="685800">
              <a:lnSpc>
                <a:spcPct val="90000"/>
              </a:lnSpc>
              <a:spcBef>
                <a:spcPts val="375"/>
              </a:spcBef>
              <a:buFont typeface="Arial" panose="020B0604020202020204" pitchFamily="34" charset="0"/>
              <a:buChar char="•"/>
              <a:defRPr sz="1500">
                <a:solidFill>
                  <a:schemeClr val="bg1"/>
                </a:solidFill>
                <a:latin typeface="Poppins" pitchFamily="2" charset="77"/>
                <a:cs typeface="Poppins" pitchFamily="2" charset="77"/>
              </a:defRPr>
            </a:lvl3pPr>
            <a:lvl4pPr marL="1200150" indent="-171450" defTabSz="685800">
              <a:lnSpc>
                <a:spcPct val="90000"/>
              </a:lnSpc>
              <a:spcBef>
                <a:spcPts val="375"/>
              </a:spcBef>
              <a:buFont typeface="Arial" panose="020B0604020202020204" pitchFamily="34" charset="0"/>
              <a:buChar char="•"/>
              <a:defRPr sz="1350">
                <a:solidFill>
                  <a:schemeClr val="bg1"/>
                </a:solidFill>
                <a:latin typeface="Poppins" pitchFamily="2" charset="77"/>
                <a:cs typeface="Poppins" pitchFamily="2" charset="77"/>
              </a:defRPr>
            </a:lvl4pPr>
            <a:lvl5pPr marL="1543050" indent="-171450" defTabSz="685800">
              <a:lnSpc>
                <a:spcPct val="90000"/>
              </a:lnSpc>
              <a:spcBef>
                <a:spcPts val="375"/>
              </a:spcBef>
              <a:buFont typeface="Arial" panose="020B0604020202020204" pitchFamily="34" charset="0"/>
              <a:buChar char="•"/>
              <a:defRPr sz="1350">
                <a:solidFill>
                  <a:schemeClr val="bg1"/>
                </a:solidFill>
                <a:latin typeface="Poppins" pitchFamily="2" charset="77"/>
                <a:cs typeface="Poppins" pitchFamily="2" charset="77"/>
              </a:defRPr>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pPr>
              <a:spcBef>
                <a:spcPts val="0"/>
              </a:spcBef>
            </a:pPr>
            <a:r>
              <a:rPr lang="en-GB" sz="5400" dirty="0">
                <a:solidFill>
                  <a:srgbClr val="FC4421"/>
                </a:solidFill>
              </a:rPr>
              <a:t>Any questions?</a:t>
            </a:r>
          </a:p>
        </p:txBody>
      </p:sp>
      <p:sp>
        <p:nvSpPr>
          <p:cNvPr id="4" name="TextBox 3">
            <a:extLst>
              <a:ext uri="{FF2B5EF4-FFF2-40B4-BE49-F238E27FC236}">
                <a16:creationId xmlns:a16="http://schemas.microsoft.com/office/drawing/2014/main" id="{AC2A2F18-9E60-4FCE-9705-83AB44DFF75D}"/>
              </a:ext>
            </a:extLst>
          </p:cNvPr>
          <p:cNvSpPr txBox="1"/>
          <p:nvPr/>
        </p:nvSpPr>
        <p:spPr>
          <a:xfrm>
            <a:off x="467358" y="3571368"/>
            <a:ext cx="11304908" cy="2062103"/>
          </a:xfrm>
          <a:prstGeom prst="rect">
            <a:avLst/>
          </a:prstGeom>
          <a:noFill/>
        </p:spPr>
        <p:txBody>
          <a:bodyPr wrap="square" lIns="91440" tIns="45720" rIns="91440" bIns="45720" anchor="t">
            <a:spAutoFit/>
          </a:bodyPr>
          <a:lstStyle/>
          <a:p>
            <a:r>
              <a:rPr lang="en-GB" sz="1800" b="0" i="0" dirty="0">
                <a:solidFill>
                  <a:srgbClr val="000000"/>
                </a:solidFill>
                <a:effectLst/>
                <a:latin typeface="inherit"/>
                <a:ea typeface="ＭＳ Ｐゴシック"/>
              </a:rPr>
              <a:t>Copyright in this </a:t>
            </a:r>
            <a:r>
              <a:rPr lang="en-GB" sz="1800" dirty="0">
                <a:solidFill>
                  <a:srgbClr val="000000"/>
                </a:solidFill>
                <a:latin typeface="inherit"/>
                <a:ea typeface="ＭＳ Ｐゴシック"/>
              </a:rPr>
              <a:t>document</a:t>
            </a:r>
            <a:r>
              <a:rPr lang="en-GB" sz="1800" b="0" i="0" dirty="0">
                <a:solidFill>
                  <a:srgbClr val="000000"/>
                </a:solidFill>
                <a:effectLst/>
                <a:latin typeface="inherit"/>
                <a:ea typeface="ＭＳ Ｐゴシック"/>
              </a:rPr>
              <a:t> belongs to and is used under licence from the Department for Education, © 2025.</a:t>
            </a:r>
            <a:endParaRPr lang="en-GB" sz="1800" b="0" i="0" dirty="0">
              <a:solidFill>
                <a:srgbClr val="242424"/>
              </a:solidFill>
              <a:effectLst/>
              <a:latin typeface="Aptos" panose="020B0004020202020204" pitchFamily="34" charset="0"/>
              <a:ea typeface="ＭＳ Ｐゴシック"/>
            </a:endParaRPr>
          </a:p>
          <a:p>
            <a:pPr algn="l" fontAlgn="base">
              <a:buNone/>
            </a:pPr>
            <a:endParaRPr lang="en-GB" sz="1800" b="0" i="0" dirty="0">
              <a:solidFill>
                <a:srgbClr val="242424"/>
              </a:solidFill>
              <a:effectLst/>
              <a:latin typeface="Aptos" panose="020B0004020202020204" pitchFamily="34" charset="0"/>
            </a:endParaRPr>
          </a:p>
          <a:p>
            <a:pPr algn="l" fontAlgn="base">
              <a:buNone/>
            </a:pPr>
            <a:r>
              <a:rPr lang="en-GB" sz="1800" b="0" i="0" dirty="0">
                <a:solidFill>
                  <a:srgbClr val="000000"/>
                </a:solidFill>
                <a:effectLst/>
                <a:latin typeface="inherit"/>
              </a:rPr>
              <a:t>‘T-LEVELS’ and ‘T Level’ are registered trademarks of the Department for Education.</a:t>
            </a:r>
            <a:endParaRPr lang="en-GB" sz="1800" b="0" i="0" dirty="0">
              <a:solidFill>
                <a:srgbClr val="242424"/>
              </a:solidFill>
              <a:effectLst/>
              <a:latin typeface="Aptos" panose="020B0004020202020204" pitchFamily="34" charset="0"/>
            </a:endParaRPr>
          </a:p>
          <a:p>
            <a:pPr algn="l" fontAlgn="base">
              <a:buNone/>
            </a:pPr>
            <a:endParaRPr lang="en-GB" sz="1800" b="0" i="0" dirty="0">
              <a:solidFill>
                <a:srgbClr val="242424"/>
              </a:solidFill>
              <a:effectLst/>
              <a:latin typeface="Aptos" panose="020B0004020202020204" pitchFamily="34" charset="0"/>
            </a:endParaRPr>
          </a:p>
          <a:p>
            <a:pPr algn="l" fontAlgn="base">
              <a:buNone/>
            </a:pPr>
            <a:r>
              <a:rPr lang="en-GB" sz="1800" b="0" i="0" dirty="0">
                <a:solidFill>
                  <a:srgbClr val="000000"/>
                </a:solidFill>
                <a:effectLst/>
                <a:latin typeface="inherit"/>
              </a:rPr>
              <a:t>WJEC is authorised by the Department for Education to develop </a:t>
            </a:r>
            <a:r>
              <a:rPr lang="en-GB" sz="1800" dirty="0">
                <a:solidFill>
                  <a:srgbClr val="000000"/>
                </a:solidFill>
                <a:latin typeface="inherit"/>
              </a:rPr>
              <a:t>and</a:t>
            </a:r>
            <a:r>
              <a:rPr lang="en-GB" sz="1800" b="0" i="0" dirty="0">
                <a:solidFill>
                  <a:srgbClr val="000000"/>
                </a:solidFill>
                <a:effectLst/>
                <a:latin typeface="inherit"/>
              </a:rPr>
              <a:t> deliver this T Level Technical Qualification.</a:t>
            </a:r>
          </a:p>
          <a:p>
            <a:pPr algn="l" fontAlgn="base">
              <a:buNone/>
            </a:pPr>
            <a:endParaRPr lang="en-GB" sz="1800" dirty="0">
              <a:solidFill>
                <a:srgbClr val="000000"/>
              </a:solidFill>
              <a:latin typeface="inherit"/>
            </a:endParaRPr>
          </a:p>
          <a:p>
            <a:r>
              <a:rPr lang="en-US" altLang="en-US" sz="1800" dirty="0">
                <a:solidFill>
                  <a:srgbClr val="000000"/>
                </a:solidFill>
                <a:latin typeface="inherit"/>
                <a:ea typeface="ＭＳ Ｐゴシック"/>
              </a:rPr>
              <a:t>WJEC operates in England under the name Eduqas which is a registered trademark of WJEC.</a:t>
            </a:r>
          </a:p>
        </p:txBody>
      </p:sp>
    </p:spTree>
    <p:extLst>
      <p:ext uri="{BB962C8B-B14F-4D97-AF65-F5344CB8AC3E}">
        <p14:creationId xmlns:p14="http://schemas.microsoft.com/office/powerpoint/2010/main" val="24024890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BAC044-433B-AC1A-EEA5-3602080DAAB6}"/>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6F63CD3F-4674-91F9-2280-98E3685B3A13}"/>
              </a:ext>
            </a:extLst>
          </p:cNvPr>
          <p:cNvPicPr>
            <a:picLocks noChangeAspect="1"/>
          </p:cNvPicPr>
          <p:nvPr/>
        </p:nvPicPr>
        <p:blipFill>
          <a:blip r:embed="rId3"/>
          <a:stretch>
            <a:fillRect/>
          </a:stretch>
        </p:blipFill>
        <p:spPr>
          <a:xfrm>
            <a:off x="7010400" y="925740"/>
            <a:ext cx="5229225" cy="3499961"/>
          </a:xfrm>
          <a:prstGeom prst="rect">
            <a:avLst/>
          </a:prstGeom>
        </p:spPr>
      </p:pic>
      <p:sp>
        <p:nvSpPr>
          <p:cNvPr id="3" name="TextBox 2">
            <a:extLst>
              <a:ext uri="{FF2B5EF4-FFF2-40B4-BE49-F238E27FC236}">
                <a16:creationId xmlns:a16="http://schemas.microsoft.com/office/drawing/2014/main" id="{302B886A-83F2-89B9-0663-728D3885C0D6}"/>
              </a:ext>
            </a:extLst>
          </p:cNvPr>
          <p:cNvSpPr txBox="1">
            <a:spLocks/>
          </p:cNvSpPr>
          <p:nvPr/>
        </p:nvSpPr>
        <p:spPr>
          <a:xfrm>
            <a:off x="252000" y="972000"/>
            <a:ext cx="10488824" cy="648000"/>
          </a:xfrm>
          <a:prstGeom prst="rect">
            <a:avLst/>
          </a:prstGeom>
          <a:noFill/>
        </p:spPr>
        <p:txBody>
          <a:bodyPr wrap="square">
            <a:spAutoFit/>
          </a:bodyPr>
          <a:lstStyle/>
          <a:p>
            <a:pPr marL="0" lvl="3">
              <a:spcBef>
                <a:spcPct val="0"/>
              </a:spcBef>
              <a:buSzPct val="100000"/>
            </a:pPr>
            <a:r>
              <a:rPr lang="en-GB" sz="3600" b="1" dirty="0">
                <a:solidFill>
                  <a:srgbClr val="FC4421"/>
                </a:solidFill>
                <a:latin typeface="Arial" panose="020B0604020202020204" pitchFamily="34" charset="0"/>
                <a:cs typeface="Arial" panose="020B0604020202020204" pitchFamily="34" charset="0"/>
              </a:rPr>
              <a:t>The big idea: AC is a heat-moving machine</a:t>
            </a:r>
          </a:p>
        </p:txBody>
      </p:sp>
      <p:sp>
        <p:nvSpPr>
          <p:cNvPr id="6" name="TextBox 5">
            <a:extLst>
              <a:ext uri="{FF2B5EF4-FFF2-40B4-BE49-F238E27FC236}">
                <a16:creationId xmlns:a16="http://schemas.microsoft.com/office/drawing/2014/main" id="{BE6F813F-F81F-25BF-0C6E-E5D007E9DCCD}"/>
              </a:ext>
            </a:extLst>
          </p:cNvPr>
          <p:cNvSpPr txBox="1">
            <a:spLocks/>
          </p:cNvSpPr>
          <p:nvPr/>
        </p:nvSpPr>
        <p:spPr>
          <a:xfrm>
            <a:off x="360001" y="1800049"/>
            <a:ext cx="6769670" cy="2553776"/>
          </a:xfrm>
          <a:prstGeom prst="rect">
            <a:avLst/>
          </a:prstGeom>
        </p:spPr>
        <p:txBody>
          <a:bodyPr wrap="square" lIns="0" tIns="0" rIns="0" bIns="0">
            <a:noAutofit/>
          </a:bodyPr>
          <a:lstStyle>
            <a:defPPr>
              <a:defRPr lang="en-US"/>
            </a:defPPr>
            <a:lvl1pPr defTabSz="1216061" fontAlgn="base">
              <a:lnSpc>
                <a:spcPct val="110000"/>
              </a:lnSpc>
              <a:spcAft>
                <a:spcPts val="1200"/>
              </a:spcAft>
              <a:buClr>
                <a:srgbClr val="000000">
                  <a:lumMod val="100000"/>
                </a:srgbClr>
              </a:buClr>
              <a:buSzPct val="100000"/>
              <a:defRPr sz="2400" kern="0">
                <a:solidFill>
                  <a:srgbClr val="000000"/>
                </a:solidFill>
                <a:latin typeface="Arial" panose="020B0604020202020204" pitchFamily="34" charset="0"/>
                <a:ea typeface="ＭＳ Ｐゴシック" charset="-128"/>
                <a:cs typeface="Arial"/>
              </a:defRPr>
            </a:lvl1pPr>
          </a:lstStyle>
          <a:p>
            <a:r>
              <a:rPr lang="en-GB"/>
              <a:t>Air conditioning absorbs heat indoors at the evaporator and moves it outside at the condenser.</a:t>
            </a:r>
          </a:p>
          <a:p>
            <a:r>
              <a:rPr lang="en-GB"/>
              <a:t>Refrigerant is the fluid that carries heat around the loop.</a:t>
            </a:r>
          </a:p>
          <a:p>
            <a:br>
              <a:rPr lang="en-GB"/>
            </a:br>
            <a:endParaRPr lang="en-GB"/>
          </a:p>
        </p:txBody>
      </p:sp>
      <p:sp>
        <p:nvSpPr>
          <p:cNvPr id="4" name="Rounded Rectangle 6">
            <a:extLst>
              <a:ext uri="{FF2B5EF4-FFF2-40B4-BE49-F238E27FC236}">
                <a16:creationId xmlns:a16="http://schemas.microsoft.com/office/drawing/2014/main" id="{A5A5CCDE-5C2A-230F-A35D-7ECDD75A0A11}"/>
              </a:ext>
            </a:extLst>
          </p:cNvPr>
          <p:cNvSpPr/>
          <p:nvPr/>
        </p:nvSpPr>
        <p:spPr>
          <a:xfrm>
            <a:off x="7302184" y="4273922"/>
            <a:ext cx="2107096" cy="651911"/>
          </a:xfrm>
          <a:prstGeom prst="roundRect">
            <a:avLst/>
          </a:prstGeom>
          <a:solidFill>
            <a:srgbClr val="C8E6FF"/>
          </a:solidFill>
        </p:spPr>
        <p:style>
          <a:lnRef idx="1">
            <a:schemeClr val="accent1"/>
          </a:lnRef>
          <a:fillRef idx="3">
            <a:schemeClr val="accent1"/>
          </a:fillRef>
          <a:effectRef idx="2">
            <a:schemeClr val="accent1"/>
          </a:effectRef>
          <a:fontRef idx="minor">
            <a:schemeClr val="lt1"/>
          </a:fontRef>
        </p:style>
        <p:txBody>
          <a:bodyPr rtlCol="0" anchor="ctr"/>
          <a:lstStyle/>
          <a:p>
            <a:r>
              <a:rPr sz="2000">
                <a:solidFill>
                  <a:srgbClr val="000000"/>
                </a:solidFill>
              </a:rPr>
              <a:t>Evaporator</a:t>
            </a:r>
            <a:r>
              <a:rPr lang="en-GB" sz="2000">
                <a:solidFill>
                  <a:srgbClr val="000000"/>
                </a:solidFill>
              </a:rPr>
              <a:t> </a:t>
            </a:r>
            <a:r>
              <a:rPr sz="2000">
                <a:solidFill>
                  <a:srgbClr val="000000"/>
                </a:solidFill>
              </a:rPr>
              <a:t>(cold)</a:t>
            </a:r>
          </a:p>
        </p:txBody>
      </p:sp>
      <p:sp>
        <p:nvSpPr>
          <p:cNvPr id="5" name="Predefined Process 7">
            <a:extLst>
              <a:ext uri="{FF2B5EF4-FFF2-40B4-BE49-F238E27FC236}">
                <a16:creationId xmlns:a16="http://schemas.microsoft.com/office/drawing/2014/main" id="{CDD8F382-B953-269A-CD4B-1451B6C624FD}"/>
              </a:ext>
            </a:extLst>
          </p:cNvPr>
          <p:cNvSpPr/>
          <p:nvPr/>
        </p:nvSpPr>
        <p:spPr>
          <a:xfrm>
            <a:off x="7302184" y="5172613"/>
            <a:ext cx="2107096" cy="743849"/>
          </a:xfrm>
          <a:prstGeom prst="flowChartPredefinedProcess">
            <a:avLst/>
          </a:prstGeom>
          <a:solidFill>
            <a:srgbClr val="EBEBFF"/>
          </a:solidFill>
        </p:spPr>
        <p:style>
          <a:lnRef idx="1">
            <a:schemeClr val="accent1"/>
          </a:lnRef>
          <a:fillRef idx="3">
            <a:schemeClr val="accent1"/>
          </a:fillRef>
          <a:effectRef idx="2">
            <a:schemeClr val="accent1"/>
          </a:effectRef>
          <a:fontRef idx="minor">
            <a:schemeClr val="lt1"/>
          </a:fontRef>
        </p:style>
        <p:txBody>
          <a:bodyPr rtlCol="0" anchor="ctr"/>
          <a:lstStyle/>
          <a:p>
            <a:r>
              <a:rPr sz="2000">
                <a:solidFill>
                  <a:srgbClr val="000000"/>
                </a:solidFill>
              </a:rPr>
              <a:t>Compressor</a:t>
            </a:r>
          </a:p>
        </p:txBody>
      </p:sp>
      <p:sp>
        <p:nvSpPr>
          <p:cNvPr id="7" name="Rounded Rectangle 8">
            <a:extLst>
              <a:ext uri="{FF2B5EF4-FFF2-40B4-BE49-F238E27FC236}">
                <a16:creationId xmlns:a16="http://schemas.microsoft.com/office/drawing/2014/main" id="{45ABAD0B-D125-65E6-58B9-04B63C937107}"/>
              </a:ext>
            </a:extLst>
          </p:cNvPr>
          <p:cNvSpPr/>
          <p:nvPr/>
        </p:nvSpPr>
        <p:spPr>
          <a:xfrm>
            <a:off x="9772529" y="4273922"/>
            <a:ext cx="2107096" cy="648000"/>
          </a:xfrm>
          <a:prstGeom prst="roundRect">
            <a:avLst/>
          </a:prstGeom>
          <a:solidFill>
            <a:srgbClr val="FFDCC8"/>
          </a:solidFill>
        </p:spPr>
        <p:style>
          <a:lnRef idx="1">
            <a:schemeClr val="accent1"/>
          </a:lnRef>
          <a:fillRef idx="3">
            <a:schemeClr val="accent1"/>
          </a:fillRef>
          <a:effectRef idx="2">
            <a:schemeClr val="accent1"/>
          </a:effectRef>
          <a:fontRef idx="minor">
            <a:schemeClr val="lt1"/>
          </a:fontRef>
        </p:style>
        <p:txBody>
          <a:bodyPr rtlCol="0" anchor="ctr"/>
          <a:lstStyle/>
          <a:p>
            <a:r>
              <a:rPr sz="2000">
                <a:solidFill>
                  <a:srgbClr val="000000"/>
                </a:solidFill>
              </a:rPr>
              <a:t>Condenser</a:t>
            </a:r>
            <a:r>
              <a:rPr lang="en-GB" sz="2000">
                <a:solidFill>
                  <a:srgbClr val="000000"/>
                </a:solidFill>
              </a:rPr>
              <a:t> </a:t>
            </a:r>
            <a:r>
              <a:rPr sz="2000">
                <a:solidFill>
                  <a:srgbClr val="000000"/>
                </a:solidFill>
              </a:rPr>
              <a:t>(hot)</a:t>
            </a:r>
          </a:p>
        </p:txBody>
      </p:sp>
      <p:sp>
        <p:nvSpPr>
          <p:cNvPr id="8" name="Predefined Process 9">
            <a:extLst>
              <a:ext uri="{FF2B5EF4-FFF2-40B4-BE49-F238E27FC236}">
                <a16:creationId xmlns:a16="http://schemas.microsoft.com/office/drawing/2014/main" id="{4AB982CF-67B9-9292-1A35-9FECACE8EDC2}"/>
              </a:ext>
            </a:extLst>
          </p:cNvPr>
          <p:cNvSpPr/>
          <p:nvPr/>
        </p:nvSpPr>
        <p:spPr>
          <a:xfrm>
            <a:off x="9772529" y="5220538"/>
            <a:ext cx="2107096" cy="648000"/>
          </a:xfrm>
          <a:prstGeom prst="flowChartPredefinedProcess">
            <a:avLst/>
          </a:prstGeom>
          <a:solidFill>
            <a:srgbClr val="FFFAF0"/>
          </a:solidFill>
        </p:spPr>
        <p:style>
          <a:lnRef idx="1">
            <a:schemeClr val="accent1"/>
          </a:lnRef>
          <a:fillRef idx="3">
            <a:schemeClr val="accent1"/>
          </a:fillRef>
          <a:effectRef idx="2">
            <a:schemeClr val="accent1"/>
          </a:effectRef>
          <a:fontRef idx="minor">
            <a:schemeClr val="lt1"/>
          </a:fontRef>
        </p:style>
        <p:txBody>
          <a:bodyPr rtlCol="0" anchor="ctr"/>
          <a:lstStyle/>
          <a:p>
            <a:r>
              <a:rPr sz="2000">
                <a:solidFill>
                  <a:srgbClr val="000000"/>
                </a:solidFill>
              </a:rPr>
              <a:t>Expansion</a:t>
            </a:r>
          </a:p>
          <a:p>
            <a:r>
              <a:rPr sz="2000">
                <a:solidFill>
                  <a:srgbClr val="000000"/>
                </a:solidFill>
              </a:rPr>
              <a:t>valve</a:t>
            </a:r>
          </a:p>
        </p:txBody>
      </p:sp>
    </p:spTree>
    <p:extLst>
      <p:ext uri="{BB962C8B-B14F-4D97-AF65-F5344CB8AC3E}">
        <p14:creationId xmlns:p14="http://schemas.microsoft.com/office/powerpoint/2010/main" val="24687156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8DAE341-9378-B5FD-34F6-35CFAD2E4CF4}"/>
              </a:ext>
            </a:extLst>
          </p:cNvPr>
          <p:cNvSpPr txBox="1">
            <a:spLocks/>
          </p:cNvSpPr>
          <p:nvPr/>
        </p:nvSpPr>
        <p:spPr>
          <a:xfrm>
            <a:off x="252000" y="972000"/>
            <a:ext cx="10488824" cy="648000"/>
          </a:xfrm>
          <a:prstGeom prst="rect">
            <a:avLst/>
          </a:prstGeom>
          <a:noFill/>
        </p:spPr>
        <p:txBody>
          <a:bodyPr wrap="square">
            <a:spAutoFit/>
          </a:bodyPr>
          <a:lstStyle/>
          <a:p>
            <a:pPr marL="0" lvl="3">
              <a:spcBef>
                <a:spcPct val="0"/>
              </a:spcBef>
              <a:buSzPct val="100000"/>
            </a:pPr>
            <a:r>
              <a:rPr lang="en-GB" sz="3600" b="1" dirty="0">
                <a:solidFill>
                  <a:srgbClr val="FC4421"/>
                </a:solidFill>
                <a:latin typeface="Arial" panose="020B0604020202020204" pitchFamily="34" charset="0"/>
                <a:cs typeface="Arial" panose="020B0604020202020204" pitchFamily="34" charset="0"/>
              </a:rPr>
              <a:t>Direct Expansion (DX) systems</a:t>
            </a:r>
          </a:p>
        </p:txBody>
      </p:sp>
      <p:sp>
        <p:nvSpPr>
          <p:cNvPr id="6" name="TextBox 5">
            <a:extLst>
              <a:ext uri="{FF2B5EF4-FFF2-40B4-BE49-F238E27FC236}">
                <a16:creationId xmlns:a16="http://schemas.microsoft.com/office/drawing/2014/main" id="{2E205D8B-0098-6033-65D6-2A5EEB12D958}"/>
              </a:ext>
            </a:extLst>
          </p:cNvPr>
          <p:cNvSpPr txBox="1">
            <a:spLocks/>
          </p:cNvSpPr>
          <p:nvPr/>
        </p:nvSpPr>
        <p:spPr>
          <a:xfrm>
            <a:off x="360000" y="1800049"/>
            <a:ext cx="11658739" cy="2553776"/>
          </a:xfrm>
          <a:prstGeom prst="rect">
            <a:avLst/>
          </a:prstGeom>
        </p:spPr>
        <p:txBody>
          <a:bodyPr wrap="square" lIns="0" tIns="0" rIns="0" bIns="0">
            <a:noAutofit/>
          </a:bodyPr>
          <a:lstStyle>
            <a:defPPr>
              <a:defRPr lang="en-US"/>
            </a:defPPr>
            <a:lvl1pPr defTabSz="1216061" fontAlgn="base">
              <a:lnSpc>
                <a:spcPct val="110000"/>
              </a:lnSpc>
              <a:spcAft>
                <a:spcPts val="1200"/>
              </a:spcAft>
              <a:buClr>
                <a:srgbClr val="000000">
                  <a:lumMod val="100000"/>
                </a:srgbClr>
              </a:buClr>
              <a:buSzPct val="100000"/>
              <a:defRPr sz="2400" kern="0">
                <a:solidFill>
                  <a:srgbClr val="000000"/>
                </a:solidFill>
                <a:latin typeface="Arial" panose="020B0604020202020204" pitchFamily="34" charset="0"/>
                <a:ea typeface="ＭＳ Ｐゴシック" charset="-128"/>
                <a:cs typeface="Arial"/>
              </a:defRPr>
            </a:lvl1pPr>
          </a:lstStyle>
          <a:p>
            <a:r>
              <a:rPr lang="en-GB" dirty="0"/>
              <a:t>Refrigerant directly connects indoor (evaporator coil) and outdoor (compressor and condenser) units</a:t>
            </a:r>
          </a:p>
          <a:p>
            <a:r>
              <a:rPr lang="en-GB" dirty="0"/>
              <a:t>Used in homes, small shops and small offices</a:t>
            </a:r>
          </a:p>
          <a:p>
            <a:r>
              <a:rPr lang="en-GB" dirty="0"/>
              <a:t>Pros: simple, low cost, quick install</a:t>
            </a:r>
          </a:p>
          <a:p>
            <a:r>
              <a:rPr lang="en-GB" dirty="0"/>
              <a:t>Cons: limited capacity/zoning in large buildings</a:t>
            </a:r>
          </a:p>
        </p:txBody>
      </p:sp>
      <p:pic>
        <p:nvPicPr>
          <p:cNvPr id="5" name="Picture 4">
            <a:extLst>
              <a:ext uri="{FF2B5EF4-FFF2-40B4-BE49-F238E27FC236}">
                <a16:creationId xmlns:a16="http://schemas.microsoft.com/office/drawing/2014/main" id="{5DDD548F-14A7-F051-267A-55ECD90C4176}"/>
              </a:ext>
            </a:extLst>
          </p:cNvPr>
          <p:cNvPicPr>
            <a:picLocks noChangeAspect="1"/>
          </p:cNvPicPr>
          <p:nvPr/>
        </p:nvPicPr>
        <p:blipFill>
          <a:blip r:embed="rId3"/>
          <a:stretch>
            <a:fillRect/>
          </a:stretch>
        </p:blipFill>
        <p:spPr>
          <a:xfrm>
            <a:off x="6875239" y="1705769"/>
            <a:ext cx="5143500" cy="3429000"/>
          </a:xfrm>
          <a:prstGeom prst="rect">
            <a:avLst/>
          </a:prstGeom>
        </p:spPr>
      </p:pic>
    </p:spTree>
    <p:extLst>
      <p:ext uri="{BB962C8B-B14F-4D97-AF65-F5344CB8AC3E}">
        <p14:creationId xmlns:p14="http://schemas.microsoft.com/office/powerpoint/2010/main" val="6257549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6">
          <a:extLst>
            <a:ext uri="{FF2B5EF4-FFF2-40B4-BE49-F238E27FC236}">
              <a16:creationId xmlns:a16="http://schemas.microsoft.com/office/drawing/2014/main" id="{5988719E-6945-9A1B-B6CF-DBCA406C5292}"/>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991E75B0-4842-7F3F-C7B3-18D0BBDAEF59}"/>
              </a:ext>
            </a:extLst>
          </p:cNvPr>
          <p:cNvSpPr>
            <a:spLocks noGrp="1"/>
          </p:cNvSpPr>
          <p:nvPr>
            <p:ph type="title"/>
          </p:nvPr>
        </p:nvSpPr>
        <p:spPr/>
        <p:txBody>
          <a:bodyPr/>
          <a:lstStyle/>
          <a:p>
            <a:r>
              <a:rPr lang="en-GB" dirty="0"/>
              <a:t>Centralised plant (chilled water)</a:t>
            </a:r>
          </a:p>
        </p:txBody>
      </p:sp>
      <p:sp>
        <p:nvSpPr>
          <p:cNvPr id="11" name="TextBox 10">
            <a:extLst>
              <a:ext uri="{FF2B5EF4-FFF2-40B4-BE49-F238E27FC236}">
                <a16:creationId xmlns:a16="http://schemas.microsoft.com/office/drawing/2014/main" id="{B1D165AF-4D44-DDDA-C427-2F027D8FCC31}"/>
              </a:ext>
            </a:extLst>
          </p:cNvPr>
          <p:cNvSpPr txBox="1"/>
          <p:nvPr/>
        </p:nvSpPr>
        <p:spPr>
          <a:xfrm>
            <a:off x="252001" y="1746142"/>
            <a:ext cx="5671101" cy="3729867"/>
          </a:xfrm>
          <a:prstGeom prst="rect">
            <a:avLst/>
          </a:prstGeom>
          <a:noFill/>
        </p:spPr>
        <p:txBody>
          <a:bodyPr wrap="square">
            <a:spAutoFit/>
          </a:bodyPr>
          <a:lstStyle/>
          <a:p>
            <a:pPr marL="342900" indent="-342900">
              <a:spcAft>
                <a:spcPts val="600"/>
              </a:spcAft>
              <a:buFont typeface="Arial" panose="020B0604020202020204" pitchFamily="34" charset="0"/>
              <a:buChar char="•"/>
            </a:pPr>
            <a:r>
              <a:rPr lang="en-GB" dirty="0"/>
              <a:t>Chillers make chilled water for the whole building</a:t>
            </a:r>
          </a:p>
          <a:p>
            <a:pPr marL="342900" indent="-342900">
              <a:spcAft>
                <a:spcPts val="600"/>
              </a:spcAft>
              <a:buFont typeface="Arial" panose="020B0604020202020204" pitchFamily="34" charset="0"/>
              <a:buChar char="•"/>
            </a:pPr>
            <a:r>
              <a:rPr lang="en-GB" dirty="0"/>
              <a:t>Air Handling Units (AHUs) distribute air </a:t>
            </a:r>
          </a:p>
          <a:p>
            <a:pPr marL="342900" indent="-342900">
              <a:spcAft>
                <a:spcPts val="600"/>
              </a:spcAft>
              <a:buFont typeface="Arial" panose="020B0604020202020204" pitchFamily="34" charset="0"/>
              <a:buChar char="•"/>
            </a:pPr>
            <a:r>
              <a:rPr lang="en-GB" dirty="0"/>
              <a:t>Fan Coil Units (FCUs) control rooms/zones</a:t>
            </a:r>
          </a:p>
          <a:p>
            <a:pPr marL="342900" indent="-342900">
              <a:spcAft>
                <a:spcPts val="600"/>
              </a:spcAft>
              <a:buFont typeface="Arial" panose="020B0604020202020204" pitchFamily="34" charset="0"/>
              <a:buChar char="•"/>
            </a:pPr>
            <a:r>
              <a:rPr lang="en-GB" dirty="0"/>
              <a:t>Chilled beams: quiet, efficient cooling</a:t>
            </a:r>
          </a:p>
          <a:p>
            <a:pPr marL="342900" indent="-342900">
              <a:spcAft>
                <a:spcPts val="600"/>
              </a:spcAft>
              <a:buFont typeface="Arial" panose="020B0604020202020204" pitchFamily="34" charset="0"/>
              <a:buChar char="•"/>
            </a:pPr>
            <a:r>
              <a:rPr lang="en-GB" dirty="0"/>
              <a:t>Used in hospitals, universities, big offices</a:t>
            </a:r>
          </a:p>
        </p:txBody>
      </p:sp>
      <p:pic>
        <p:nvPicPr>
          <p:cNvPr id="12" name="Picture 11">
            <a:extLst>
              <a:ext uri="{FF2B5EF4-FFF2-40B4-BE49-F238E27FC236}">
                <a16:creationId xmlns:a16="http://schemas.microsoft.com/office/drawing/2014/main" id="{6F9A28EA-AE25-E06C-B3ED-2B1853C58E5C}"/>
              </a:ext>
            </a:extLst>
          </p:cNvPr>
          <p:cNvPicPr>
            <a:picLocks noChangeAspect="1"/>
          </p:cNvPicPr>
          <p:nvPr/>
        </p:nvPicPr>
        <p:blipFill>
          <a:blip r:embed="rId3"/>
          <a:stretch>
            <a:fillRect/>
          </a:stretch>
        </p:blipFill>
        <p:spPr>
          <a:xfrm>
            <a:off x="6124659" y="1665907"/>
            <a:ext cx="5671101" cy="3780735"/>
          </a:xfrm>
          <a:prstGeom prst="rect">
            <a:avLst/>
          </a:prstGeom>
        </p:spPr>
      </p:pic>
    </p:spTree>
    <p:extLst>
      <p:ext uri="{BB962C8B-B14F-4D97-AF65-F5344CB8AC3E}">
        <p14:creationId xmlns:p14="http://schemas.microsoft.com/office/powerpoint/2010/main" val="23032740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524596-EC7B-E381-8888-F989C0752819}"/>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D8B0F0D6-9D3A-68F3-A274-6E916DE05DB0}"/>
              </a:ext>
            </a:extLst>
          </p:cNvPr>
          <p:cNvSpPr txBox="1">
            <a:spLocks/>
          </p:cNvSpPr>
          <p:nvPr/>
        </p:nvSpPr>
        <p:spPr>
          <a:xfrm>
            <a:off x="252000" y="972000"/>
            <a:ext cx="10488824" cy="648000"/>
          </a:xfrm>
          <a:prstGeom prst="rect">
            <a:avLst/>
          </a:prstGeom>
          <a:noFill/>
        </p:spPr>
        <p:txBody>
          <a:bodyPr wrap="square">
            <a:spAutoFit/>
          </a:bodyPr>
          <a:lstStyle/>
          <a:p>
            <a:pPr marL="0" lvl="3">
              <a:spcBef>
                <a:spcPct val="0"/>
              </a:spcBef>
              <a:buSzPct val="100000"/>
            </a:pPr>
            <a:r>
              <a:rPr lang="en-GB" sz="3600" b="1" dirty="0">
                <a:solidFill>
                  <a:srgbClr val="FC4421"/>
                </a:solidFill>
                <a:latin typeface="Arial" panose="020B0604020202020204" pitchFamily="34" charset="0"/>
                <a:cs typeface="Arial" panose="020B0604020202020204" pitchFamily="34" charset="0"/>
              </a:rPr>
              <a:t>Centralised plant </a:t>
            </a:r>
            <a:r>
              <a:rPr lang="en-GB" sz="3600" b="1">
                <a:solidFill>
                  <a:srgbClr val="FC4421"/>
                </a:solidFill>
                <a:latin typeface="Arial" panose="020B0604020202020204" pitchFamily="34" charset="0"/>
                <a:cs typeface="Arial" panose="020B0604020202020204" pitchFamily="34" charset="0"/>
              </a:rPr>
              <a:t>-</a:t>
            </a:r>
            <a:r>
              <a:rPr lang="en-GB" sz="3600" b="1" dirty="0">
                <a:solidFill>
                  <a:srgbClr val="FC4421"/>
                </a:solidFill>
                <a:latin typeface="Arial" panose="020B0604020202020204" pitchFamily="34" charset="0"/>
                <a:cs typeface="Arial" panose="020B0604020202020204" pitchFamily="34" charset="0"/>
              </a:rPr>
              <a:t> chiller</a:t>
            </a:r>
          </a:p>
        </p:txBody>
      </p:sp>
      <p:sp>
        <p:nvSpPr>
          <p:cNvPr id="6" name="TextBox 5">
            <a:extLst>
              <a:ext uri="{FF2B5EF4-FFF2-40B4-BE49-F238E27FC236}">
                <a16:creationId xmlns:a16="http://schemas.microsoft.com/office/drawing/2014/main" id="{508A6058-7700-99ED-36AE-F2715D92342F}"/>
              </a:ext>
            </a:extLst>
          </p:cNvPr>
          <p:cNvSpPr txBox="1">
            <a:spLocks/>
          </p:cNvSpPr>
          <p:nvPr/>
        </p:nvSpPr>
        <p:spPr>
          <a:xfrm>
            <a:off x="360000" y="1800049"/>
            <a:ext cx="11658739" cy="2553776"/>
          </a:xfrm>
          <a:prstGeom prst="rect">
            <a:avLst/>
          </a:prstGeom>
        </p:spPr>
        <p:txBody>
          <a:bodyPr wrap="square" lIns="0" tIns="0" rIns="0" bIns="0">
            <a:noAutofit/>
          </a:bodyPr>
          <a:lstStyle>
            <a:defPPr>
              <a:defRPr lang="en-US"/>
            </a:defPPr>
            <a:lvl1pPr defTabSz="1216061" fontAlgn="base">
              <a:lnSpc>
                <a:spcPct val="110000"/>
              </a:lnSpc>
              <a:spcAft>
                <a:spcPts val="1200"/>
              </a:spcAft>
              <a:buClr>
                <a:srgbClr val="000000">
                  <a:lumMod val="100000"/>
                </a:srgbClr>
              </a:buClr>
              <a:buSzPct val="100000"/>
              <a:defRPr sz="2400" kern="0">
                <a:solidFill>
                  <a:srgbClr val="000000"/>
                </a:solidFill>
                <a:latin typeface="Arial" panose="020B0604020202020204" pitchFamily="34" charset="0"/>
                <a:ea typeface="ＭＳ Ｐゴシック" charset="-128"/>
                <a:cs typeface="Arial"/>
              </a:defRPr>
            </a:lvl1pPr>
          </a:lstStyle>
          <a:p>
            <a:r>
              <a:rPr lang="en-GB" dirty="0"/>
              <a:t>A chiller is a large refrigeration unit designed to remove heat from water. </a:t>
            </a:r>
          </a:p>
          <a:p>
            <a:r>
              <a:rPr lang="en-GB" dirty="0"/>
              <a:t>It works by circulating chilled water (typically 6–12°C) through air‑handling units or fan‑coil units, where the cold water absorbs heat from the indoor air. </a:t>
            </a:r>
          </a:p>
          <a:p>
            <a:r>
              <a:rPr lang="en-GB" dirty="0"/>
              <a:t>The warmed water then returns to the chiller for cooling again.</a:t>
            </a:r>
          </a:p>
          <a:p>
            <a:pPr>
              <a:spcAft>
                <a:spcPts val="400"/>
              </a:spcAft>
            </a:pPr>
            <a:r>
              <a:rPr lang="en-GB" dirty="0"/>
              <a:t>Overall process:</a:t>
            </a:r>
          </a:p>
          <a:p>
            <a:pPr marL="514350" indent="-514350">
              <a:spcBef>
                <a:spcPts val="0"/>
              </a:spcBef>
              <a:spcAft>
                <a:spcPts val="400"/>
              </a:spcAft>
              <a:buAutoNum type="arabicPeriod"/>
            </a:pPr>
            <a:r>
              <a:rPr lang="en-GB" dirty="0"/>
              <a:t>Evaporator: absorbs heat</a:t>
            </a:r>
          </a:p>
          <a:p>
            <a:pPr marL="514350" indent="-514350">
              <a:spcBef>
                <a:spcPts val="0"/>
              </a:spcBef>
              <a:spcAft>
                <a:spcPts val="400"/>
              </a:spcAft>
              <a:buAutoNum type="arabicPeriod"/>
            </a:pPr>
            <a:r>
              <a:rPr lang="en-GB" dirty="0"/>
              <a:t>Compressor: raises pressure &amp; temperature</a:t>
            </a:r>
          </a:p>
          <a:p>
            <a:pPr marL="514350" indent="-514350">
              <a:spcBef>
                <a:spcPts val="0"/>
              </a:spcBef>
              <a:spcAft>
                <a:spcPts val="400"/>
              </a:spcAft>
              <a:buAutoNum type="arabicPeriod"/>
            </a:pPr>
            <a:r>
              <a:rPr lang="en-GB" dirty="0"/>
              <a:t>Condenser: rejects heat</a:t>
            </a:r>
          </a:p>
          <a:p>
            <a:pPr marL="514350" indent="-514350">
              <a:spcBef>
                <a:spcPts val="0"/>
              </a:spcBef>
              <a:spcAft>
                <a:spcPts val="400"/>
              </a:spcAft>
              <a:buAutoNum type="arabicPeriod"/>
            </a:pPr>
            <a:r>
              <a:rPr lang="en-GB" dirty="0"/>
              <a:t>Expansion valve: drops pressure</a:t>
            </a:r>
          </a:p>
        </p:txBody>
      </p:sp>
    </p:spTree>
    <p:extLst>
      <p:ext uri="{BB962C8B-B14F-4D97-AF65-F5344CB8AC3E}">
        <p14:creationId xmlns:p14="http://schemas.microsoft.com/office/powerpoint/2010/main" val="9128924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7C374A-2654-1D1D-62DA-ADCD7EEFD7FB}"/>
            </a:ext>
          </a:extLst>
        </p:cNvPr>
        <p:cNvGrpSpPr/>
        <p:nvPr/>
      </p:nvGrpSpPr>
      <p:grpSpPr>
        <a:xfrm>
          <a:off x="0" y="0"/>
          <a:ext cx="0" cy="0"/>
          <a:chOff x="0" y="0"/>
          <a:chExt cx="0" cy="0"/>
        </a:xfrm>
      </p:grpSpPr>
      <p:pic>
        <p:nvPicPr>
          <p:cNvPr id="2" name="Content Placeholder 4">
            <a:extLst>
              <a:ext uri="{FF2B5EF4-FFF2-40B4-BE49-F238E27FC236}">
                <a16:creationId xmlns:a16="http://schemas.microsoft.com/office/drawing/2014/main" id="{7CA4EC7B-9DAF-297A-1542-7495F784069F}"/>
              </a:ext>
            </a:extLst>
          </p:cNvPr>
          <p:cNvPicPr>
            <a:picLocks noChangeAspect="1"/>
          </p:cNvPicPr>
          <p:nvPr/>
        </p:nvPicPr>
        <p:blipFill>
          <a:blip r:embed="rId3"/>
          <a:srcRect/>
          <a:stretch/>
        </p:blipFill>
        <p:spPr>
          <a:xfrm>
            <a:off x="2975820" y="1537252"/>
            <a:ext cx="5968518" cy="3979012"/>
          </a:xfrm>
          <a:prstGeom prst="rect">
            <a:avLst/>
          </a:prstGeom>
        </p:spPr>
      </p:pic>
      <p:sp>
        <p:nvSpPr>
          <p:cNvPr id="4" name="TextBox 3">
            <a:extLst>
              <a:ext uri="{FF2B5EF4-FFF2-40B4-BE49-F238E27FC236}">
                <a16:creationId xmlns:a16="http://schemas.microsoft.com/office/drawing/2014/main" id="{50B52D22-0189-4B72-FF94-29EEDE5BD21A}"/>
              </a:ext>
            </a:extLst>
          </p:cNvPr>
          <p:cNvSpPr txBox="1"/>
          <p:nvPr/>
        </p:nvSpPr>
        <p:spPr>
          <a:xfrm>
            <a:off x="169101" y="911951"/>
            <a:ext cx="2931908" cy="2862322"/>
          </a:xfrm>
          <a:prstGeom prst="rect">
            <a:avLst/>
          </a:prstGeom>
          <a:noFill/>
        </p:spPr>
        <p:txBody>
          <a:bodyPr wrap="square" rtlCol="0">
            <a:spAutoFit/>
          </a:bodyPr>
          <a:lstStyle/>
          <a:p>
            <a:r>
              <a:rPr lang="en-GB" sz="1800" dirty="0"/>
              <a:t>1. The refrigerant enters the evaporator as a low‑pressure liquid–vapour mixture</a:t>
            </a:r>
          </a:p>
          <a:p>
            <a:pPr marL="174625" indent="-174625">
              <a:buFont typeface="Arial" panose="020B0604020202020204" pitchFamily="34" charset="0"/>
              <a:buChar char="•"/>
            </a:pPr>
            <a:r>
              <a:rPr lang="en-GB" sz="1800" dirty="0"/>
              <a:t>Inside the evaporator coils, it absorbs heat from the chilled‑water loop or surrounding air</a:t>
            </a:r>
          </a:p>
          <a:p>
            <a:pPr marL="174625" indent="-174625">
              <a:buFont typeface="Arial" panose="020B0604020202020204" pitchFamily="34" charset="0"/>
              <a:buChar char="•"/>
            </a:pPr>
            <a:r>
              <a:rPr lang="en-GB" sz="1800" dirty="0"/>
              <a:t>This is where the cooling takes place</a:t>
            </a:r>
          </a:p>
        </p:txBody>
      </p:sp>
      <p:sp>
        <p:nvSpPr>
          <p:cNvPr id="5" name="TextBox 4">
            <a:extLst>
              <a:ext uri="{FF2B5EF4-FFF2-40B4-BE49-F238E27FC236}">
                <a16:creationId xmlns:a16="http://schemas.microsoft.com/office/drawing/2014/main" id="{1BE2DC1C-BE4B-B82B-F736-610DEBCE501A}"/>
              </a:ext>
            </a:extLst>
          </p:cNvPr>
          <p:cNvSpPr txBox="1"/>
          <p:nvPr/>
        </p:nvSpPr>
        <p:spPr>
          <a:xfrm>
            <a:off x="8904372" y="911951"/>
            <a:ext cx="3335254" cy="2308324"/>
          </a:xfrm>
          <a:prstGeom prst="rect">
            <a:avLst/>
          </a:prstGeom>
          <a:noFill/>
        </p:spPr>
        <p:txBody>
          <a:bodyPr wrap="square" rtlCol="0">
            <a:spAutoFit/>
          </a:bodyPr>
          <a:lstStyle/>
          <a:p>
            <a:r>
              <a:rPr lang="en-GB" sz="1800" dirty="0"/>
              <a:t>2. The compressor draws in the vapour</a:t>
            </a:r>
          </a:p>
          <a:p>
            <a:pPr marL="174625" indent="-174625">
              <a:buFont typeface="Arial" panose="020B0604020202020204" pitchFamily="34" charset="0"/>
              <a:buChar char="•"/>
            </a:pPr>
            <a:r>
              <a:rPr lang="en-GB" sz="1800" dirty="0"/>
              <a:t>It compresses the vapour, significantly increasing its pressure and temperature</a:t>
            </a:r>
          </a:p>
          <a:p>
            <a:pPr marL="174625" indent="-174625">
              <a:buFont typeface="Arial" panose="020B0604020202020204" pitchFamily="34" charset="0"/>
              <a:buChar char="•"/>
            </a:pPr>
            <a:r>
              <a:rPr lang="en-GB" sz="1800" dirty="0"/>
              <a:t>This hot, high‑pressure liquid is discharged to the condenser</a:t>
            </a:r>
          </a:p>
        </p:txBody>
      </p:sp>
      <p:sp>
        <p:nvSpPr>
          <p:cNvPr id="8" name="TextBox 7">
            <a:extLst>
              <a:ext uri="{FF2B5EF4-FFF2-40B4-BE49-F238E27FC236}">
                <a16:creationId xmlns:a16="http://schemas.microsoft.com/office/drawing/2014/main" id="{2AE9A565-7D17-1BE8-0DAD-EF41CB63B440}"/>
              </a:ext>
            </a:extLst>
          </p:cNvPr>
          <p:cNvSpPr txBox="1"/>
          <p:nvPr/>
        </p:nvSpPr>
        <p:spPr>
          <a:xfrm>
            <a:off x="8904372" y="3774273"/>
            <a:ext cx="3242227" cy="2308324"/>
          </a:xfrm>
          <a:prstGeom prst="rect">
            <a:avLst/>
          </a:prstGeom>
          <a:noFill/>
        </p:spPr>
        <p:txBody>
          <a:bodyPr wrap="square">
            <a:spAutoFit/>
          </a:bodyPr>
          <a:lstStyle/>
          <a:p>
            <a:r>
              <a:rPr lang="en-GB" sz="1800" dirty="0"/>
              <a:t>3. The high‑pressure liquid enters the condenser</a:t>
            </a:r>
          </a:p>
          <a:p>
            <a:pPr marL="285750" indent="-285750">
              <a:buFont typeface="Arial" panose="020B0604020202020204" pitchFamily="34" charset="0"/>
              <a:buChar char="•"/>
            </a:pPr>
            <a:r>
              <a:rPr lang="en-GB" sz="1800" dirty="0"/>
              <a:t>Heat is sent to an air‑cooled chiller or a water‑cooled chiller</a:t>
            </a:r>
          </a:p>
          <a:p>
            <a:pPr marL="285750" indent="-285750">
              <a:buFont typeface="Arial" panose="020B0604020202020204" pitchFamily="34" charset="0"/>
              <a:buChar char="•"/>
            </a:pPr>
            <a:r>
              <a:rPr lang="en-GB" sz="1800" dirty="0"/>
              <a:t>As heat is removed, the refrigerant condenses into a high‑pressure liquid</a:t>
            </a:r>
          </a:p>
        </p:txBody>
      </p:sp>
      <p:sp>
        <p:nvSpPr>
          <p:cNvPr id="10" name="TextBox 9">
            <a:extLst>
              <a:ext uri="{FF2B5EF4-FFF2-40B4-BE49-F238E27FC236}">
                <a16:creationId xmlns:a16="http://schemas.microsoft.com/office/drawing/2014/main" id="{28C74526-B6BD-B097-0F6D-1C3CA6A3C288}"/>
              </a:ext>
            </a:extLst>
          </p:cNvPr>
          <p:cNvSpPr txBox="1"/>
          <p:nvPr/>
        </p:nvSpPr>
        <p:spPr>
          <a:xfrm>
            <a:off x="169101" y="3833241"/>
            <a:ext cx="3242227" cy="2308324"/>
          </a:xfrm>
          <a:prstGeom prst="rect">
            <a:avLst/>
          </a:prstGeom>
          <a:noFill/>
        </p:spPr>
        <p:txBody>
          <a:bodyPr wrap="square">
            <a:spAutoFit/>
          </a:bodyPr>
          <a:lstStyle/>
          <a:p>
            <a:r>
              <a:rPr lang="en-GB" sz="1800"/>
              <a:t>4. The high‑pressure liquid passes through an expansion.</a:t>
            </a:r>
          </a:p>
          <a:p>
            <a:pPr marL="285750" indent="-285750">
              <a:buFont typeface="Arial" panose="020B0604020202020204" pitchFamily="34" charset="0"/>
              <a:buChar char="•"/>
            </a:pPr>
            <a:r>
              <a:rPr lang="en-GB" sz="1800"/>
              <a:t>The device creates a sudden drop in pressure.</a:t>
            </a:r>
          </a:p>
          <a:p>
            <a:pPr marL="285750" indent="-285750">
              <a:buFont typeface="Arial" panose="020B0604020202020204" pitchFamily="34" charset="0"/>
              <a:buChar char="•"/>
            </a:pPr>
            <a:r>
              <a:rPr lang="en-GB" sz="1800"/>
              <a:t>This converts the refrigerant into a low‑pressure, cold mixture of liquid and vapour.</a:t>
            </a:r>
          </a:p>
        </p:txBody>
      </p:sp>
    </p:spTree>
    <p:extLst>
      <p:ext uri="{BB962C8B-B14F-4D97-AF65-F5344CB8AC3E}">
        <p14:creationId xmlns:p14="http://schemas.microsoft.com/office/powerpoint/2010/main" val="17618301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81B9AA-3EBA-2228-8F38-D90958F1DCED}"/>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659DD79E-6EFB-FDE0-A55B-02ED0BF407A0}"/>
              </a:ext>
            </a:extLst>
          </p:cNvPr>
          <p:cNvSpPr txBox="1">
            <a:spLocks/>
          </p:cNvSpPr>
          <p:nvPr/>
        </p:nvSpPr>
        <p:spPr>
          <a:xfrm>
            <a:off x="252000" y="972000"/>
            <a:ext cx="10488824" cy="648000"/>
          </a:xfrm>
          <a:prstGeom prst="rect">
            <a:avLst/>
          </a:prstGeom>
          <a:noFill/>
        </p:spPr>
        <p:txBody>
          <a:bodyPr wrap="square">
            <a:spAutoFit/>
          </a:bodyPr>
          <a:lstStyle/>
          <a:p>
            <a:pPr marL="0" lvl="3">
              <a:spcBef>
                <a:spcPct val="0"/>
              </a:spcBef>
              <a:buSzPct val="100000"/>
            </a:pPr>
            <a:r>
              <a:rPr lang="en-GB" sz="3600" b="1" dirty="0">
                <a:solidFill>
                  <a:srgbClr val="FC4421"/>
                </a:solidFill>
                <a:latin typeface="Arial" panose="020B0604020202020204" pitchFamily="34" charset="0"/>
                <a:cs typeface="Arial" panose="020B0604020202020204" pitchFamily="34" charset="0"/>
              </a:rPr>
              <a:t>Quick check</a:t>
            </a:r>
          </a:p>
        </p:txBody>
      </p:sp>
      <p:sp>
        <p:nvSpPr>
          <p:cNvPr id="4" name="TextBox 3">
            <a:extLst>
              <a:ext uri="{FF2B5EF4-FFF2-40B4-BE49-F238E27FC236}">
                <a16:creationId xmlns:a16="http://schemas.microsoft.com/office/drawing/2014/main" id="{62397FE2-AC02-6A93-C7CD-3E05BD29F6E3}"/>
              </a:ext>
            </a:extLst>
          </p:cNvPr>
          <p:cNvSpPr txBox="1">
            <a:spLocks/>
          </p:cNvSpPr>
          <p:nvPr/>
        </p:nvSpPr>
        <p:spPr>
          <a:xfrm>
            <a:off x="360001" y="1800049"/>
            <a:ext cx="10188730" cy="1708160"/>
          </a:xfrm>
          <a:prstGeom prst="rect">
            <a:avLst/>
          </a:prstGeom>
          <a:noFill/>
        </p:spPr>
        <p:txBody>
          <a:bodyPr wrap="square" lIns="0" tIns="0" rIns="0" bIns="0">
            <a:spAutoFit/>
          </a:bodyPr>
          <a:lstStyle/>
          <a:p>
            <a:pPr marL="342900" indent="-342900">
              <a:spcAft>
                <a:spcPts val="600"/>
              </a:spcAft>
              <a:buFont typeface="Arial" panose="020B0604020202020204" pitchFamily="34" charset="0"/>
              <a:buChar char="•"/>
            </a:pPr>
            <a:r>
              <a:rPr lang="en-GB" sz="2400"/>
              <a:t>Where is heat absorbed?</a:t>
            </a:r>
          </a:p>
          <a:p>
            <a:pPr marL="342900" indent="-342900">
              <a:spcAft>
                <a:spcPts val="600"/>
              </a:spcAft>
              <a:buFont typeface="Arial" panose="020B0604020202020204" pitchFamily="34" charset="0"/>
              <a:buChar char="•"/>
            </a:pPr>
            <a:r>
              <a:rPr lang="en-GB" sz="2400"/>
              <a:t>Where is pressure highest? </a:t>
            </a:r>
          </a:p>
          <a:p>
            <a:pPr marL="342900" indent="-342900">
              <a:spcAft>
                <a:spcPts val="600"/>
              </a:spcAft>
              <a:buFont typeface="Arial" panose="020B0604020202020204" pitchFamily="34" charset="0"/>
              <a:buChar char="•"/>
            </a:pPr>
            <a:r>
              <a:rPr lang="en-GB" sz="2400"/>
              <a:t>What state enters the compressor? </a:t>
            </a:r>
          </a:p>
          <a:p>
            <a:pPr marL="342900" indent="-342900">
              <a:spcAft>
                <a:spcPts val="600"/>
              </a:spcAft>
              <a:buFont typeface="Arial" panose="020B0604020202020204" pitchFamily="34" charset="0"/>
              <a:buChar char="•"/>
            </a:pPr>
            <a:r>
              <a:rPr lang="en-GB" sz="2400"/>
              <a:t>What state leaves the condenser?</a:t>
            </a:r>
            <a:endParaRPr lang="en-GB" sz="2000"/>
          </a:p>
        </p:txBody>
      </p:sp>
    </p:spTree>
    <p:extLst>
      <p:ext uri="{BB962C8B-B14F-4D97-AF65-F5344CB8AC3E}">
        <p14:creationId xmlns:p14="http://schemas.microsoft.com/office/powerpoint/2010/main" val="3974343947"/>
      </p:ext>
    </p:extLst>
  </p:cSld>
  <p:clrMapOvr>
    <a:masterClrMapping/>
  </p:clrMapOvr>
</p:sld>
</file>

<file path=ppt/theme/theme1.xml><?xml version="1.0" encoding="utf-8"?>
<a:theme xmlns:a="http://schemas.openxmlformats.org/drawingml/2006/main" name="2_Default Design">
  <a:themeElements>
    <a:clrScheme name="Custom 3">
      <a:dk1>
        <a:srgbClr val="000000"/>
      </a:dk1>
      <a:lt1>
        <a:srgbClr val="FFFFFF"/>
      </a:lt1>
      <a:dk2>
        <a:srgbClr val="000000"/>
      </a:dk2>
      <a:lt2>
        <a:srgbClr val="808080"/>
      </a:lt2>
      <a:accent1>
        <a:srgbClr val="FFFFFF"/>
      </a:accent1>
      <a:accent2>
        <a:srgbClr val="FC4421"/>
      </a:accent2>
      <a:accent3>
        <a:srgbClr val="FFFFFF"/>
      </a:accent3>
      <a:accent4>
        <a:srgbClr val="000000"/>
      </a:accent4>
      <a:accent5>
        <a:srgbClr val="DAEDEF"/>
      </a:accent5>
      <a:accent6>
        <a:srgbClr val="FC4421"/>
      </a:accent6>
      <a:hlink>
        <a:srgbClr val="FC4421"/>
      </a:hlink>
      <a:folHlink>
        <a:srgbClr val="FC442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01e15224-84b2-4570-bdea-a67bb94d0921" xsi:nil="true"/>
    <lcf76f155ced4ddcb4097134ff3c332f xmlns="7c04300a-231c-4281-9146-a98f6f4a7aff">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DD05C0E7E0E414EB79F81A23986EA6A" ma:contentTypeVersion="11" ma:contentTypeDescription="Create a new document." ma:contentTypeScope="" ma:versionID="832205e32a907e2b901827440804e3f3">
  <xsd:schema xmlns:xsd="http://www.w3.org/2001/XMLSchema" xmlns:xs="http://www.w3.org/2001/XMLSchema" xmlns:p="http://schemas.microsoft.com/office/2006/metadata/properties" xmlns:ns2="7c04300a-231c-4281-9146-a98f6f4a7aff" xmlns:ns3="01e15224-84b2-4570-bdea-a67bb94d0921" targetNamespace="http://schemas.microsoft.com/office/2006/metadata/properties" ma:root="true" ma:fieldsID="c22a215f315dbc2c33a9704aefd3c278" ns2:_="" ns3:_="">
    <xsd:import namespace="7c04300a-231c-4281-9146-a98f6f4a7aff"/>
    <xsd:import namespace="01e15224-84b2-4570-bdea-a67bb94d0921"/>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c04300a-231c-4281-9146-a98f6f4a7af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fd004107-dac0-45af-83fb-11757b2c8399"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1e15224-84b2-4570-bdea-a67bb94d0921"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b8a52c73-49a1-4329-875b-4831fc8e3540}" ma:internalName="TaxCatchAll" ma:showField="CatchAllData" ma:web="01e15224-84b2-4570-bdea-a67bb94d092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B3EAC62-FC87-4EBD-A98C-4C5F6D6CD699}">
  <ds:schemaRefs>
    <ds:schemaRef ds:uri="http://schemas.microsoft.com/sharepoint/v3/contenttype/forms"/>
  </ds:schemaRefs>
</ds:datastoreItem>
</file>

<file path=customXml/itemProps2.xml><?xml version="1.0" encoding="utf-8"?>
<ds:datastoreItem xmlns:ds="http://schemas.openxmlformats.org/officeDocument/2006/customXml" ds:itemID="{02B8C262-ED8D-4D1A-BF4D-DBE9A6F76DF4}">
  <ds:schemaRefs>
    <ds:schemaRef ds:uri="http://purl.org/dc/dcmitype/"/>
    <ds:schemaRef ds:uri="http://www.w3.org/XML/1998/namespace"/>
    <ds:schemaRef ds:uri="01e15224-84b2-4570-bdea-a67bb94d0921"/>
    <ds:schemaRef ds:uri="http://purl.org/dc/terms/"/>
    <ds:schemaRef ds:uri="http://schemas.microsoft.com/office/2006/documentManagement/types"/>
    <ds:schemaRef ds:uri="7c04300a-231c-4281-9146-a98f6f4a7aff"/>
    <ds:schemaRef ds:uri="http://purl.org/dc/elements/1.1/"/>
    <ds:schemaRef ds:uri="http://schemas.microsoft.com/office/infopath/2007/PartnerControls"/>
    <ds:schemaRef ds:uri="http://schemas.openxmlformats.org/package/2006/metadata/core-properties"/>
    <ds:schemaRef ds:uri="http://schemas.microsoft.com/office/2006/metadata/properties"/>
  </ds:schemaRefs>
</ds:datastoreItem>
</file>

<file path=customXml/itemProps3.xml><?xml version="1.0" encoding="utf-8"?>
<ds:datastoreItem xmlns:ds="http://schemas.openxmlformats.org/officeDocument/2006/customXml" ds:itemID="{B9FAEF68-F769-47C9-8018-EA4C0739A1E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c04300a-231c-4281-9146-a98f6f4a7aff"/>
    <ds:schemaRef ds:uri="01e15224-84b2-4570-bdea-a67bb94d092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8330bda6-d095-477b-8893-df3ed8791773}" enabled="1" method="Privileged" siteId="{b6d3492e-0aa1-4a60-840d-b706a96e670d}" removed="0"/>
  <clbl:label id="{cdb5124c-a56e-47e1-8444-7a6f9085be98}" enabled="1" method="Standard" siteId="{0b26221c-c008-47b1-94c7-58a0b89761cc}" removed="0"/>
</clbl:labelList>
</file>

<file path=docProps/app.xml><?xml version="1.0" encoding="utf-8"?>
<Properties xmlns="http://schemas.openxmlformats.org/officeDocument/2006/extended-properties" xmlns:vt="http://schemas.openxmlformats.org/officeDocument/2006/docPropsVTypes">
  <Template>EAL ppt template</Template>
  <TotalTime>66</TotalTime>
  <Words>2115</Words>
  <Application>Microsoft Office PowerPoint</Application>
  <PresentationFormat>Custom</PresentationFormat>
  <Paragraphs>223</Paragraphs>
  <Slides>30</Slides>
  <Notes>29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30</vt:i4>
      </vt:variant>
    </vt:vector>
  </HeadingPairs>
  <TitlesOfParts>
    <vt:vector size="37" baseType="lpstr">
      <vt:lpstr>Aptos</vt:lpstr>
      <vt:lpstr>Arial</vt:lpstr>
      <vt:lpstr>Calibri</vt:lpstr>
      <vt:lpstr>inherit</vt:lpstr>
      <vt:lpstr>Poppins</vt:lpstr>
      <vt:lpstr>Segoe UI</vt:lpstr>
      <vt:lpstr>2_Default Design</vt:lpstr>
      <vt:lpstr>PowerPoint Presentation</vt:lpstr>
      <vt:lpstr>PowerPoint Presentation</vt:lpstr>
      <vt:lpstr>PowerPoint Presentation</vt:lpstr>
      <vt:lpstr>PowerPoint Presentation</vt:lpstr>
      <vt:lpstr>PowerPoint Presentation</vt:lpstr>
      <vt:lpstr>Centralised plant (chilled water)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Enginuity Slides White Background</dc:title>
  <dc:subject/>
  <dc:creator>Bonita Searle-Barnes</dc:creator>
  <cp:keywords/>
  <dc:description/>
  <cp:lastModifiedBy>Williams, Sian</cp:lastModifiedBy>
  <cp:revision>1</cp:revision>
  <cp:lastPrinted>2019-11-04T14:13:55Z</cp:lastPrinted>
  <dcterms:created xsi:type="dcterms:W3CDTF">2023-02-10T12:36:55Z</dcterms:created>
  <dcterms:modified xsi:type="dcterms:W3CDTF">2026-03-26T15:23:03Z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0x010100CDD05C0E7E0E414EB79F81A23986EA6A</vt:lpwstr>
  </property>
  <property fmtid="{D5CDD505-2E9C-101B-9397-08002B2CF9AE}" pid="3" name="MediaServiceImageTags">
    <vt:lpwstr/>
  </property>
</Properties>
</file>