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51"/>
  </p:notesMasterIdLst>
  <p:handoutMasterIdLst>
    <p:handoutMasterId r:id="rId52"/>
  </p:handoutMasterIdLst>
  <p:sldIdLst>
    <p:sldId id="462" r:id="rId5"/>
    <p:sldId id="533" r:id="rId6"/>
    <p:sldId id="496" r:id="rId7"/>
    <p:sldId id="867" r:id="rId8"/>
    <p:sldId id="829" r:id="rId9"/>
    <p:sldId id="915" r:id="rId10"/>
    <p:sldId id="890" r:id="rId11"/>
    <p:sldId id="889" r:id="rId12"/>
    <p:sldId id="891" r:id="rId13"/>
    <p:sldId id="892" r:id="rId14"/>
    <p:sldId id="905" r:id="rId15"/>
    <p:sldId id="288" r:id="rId16"/>
    <p:sldId id="866" r:id="rId17"/>
    <p:sldId id="855" r:id="rId18"/>
    <p:sldId id="858" r:id="rId19"/>
    <p:sldId id="906" r:id="rId20"/>
    <p:sldId id="893" r:id="rId21"/>
    <p:sldId id="907" r:id="rId22"/>
    <p:sldId id="859" r:id="rId23"/>
    <p:sldId id="908" r:id="rId24"/>
    <p:sldId id="880" r:id="rId25"/>
    <p:sldId id="909" r:id="rId26"/>
    <p:sldId id="881" r:id="rId27"/>
    <p:sldId id="910" r:id="rId28"/>
    <p:sldId id="882" r:id="rId29"/>
    <p:sldId id="911" r:id="rId30"/>
    <p:sldId id="883" r:id="rId31"/>
    <p:sldId id="916" r:id="rId32"/>
    <p:sldId id="894" r:id="rId33"/>
    <p:sldId id="913" r:id="rId34"/>
    <p:sldId id="884" r:id="rId35"/>
    <p:sldId id="885" r:id="rId36"/>
    <p:sldId id="886" r:id="rId37"/>
    <p:sldId id="895" r:id="rId38"/>
    <p:sldId id="887" r:id="rId39"/>
    <p:sldId id="903" r:id="rId40"/>
    <p:sldId id="914" r:id="rId41"/>
    <p:sldId id="917" r:id="rId42"/>
    <p:sldId id="918" r:id="rId43"/>
    <p:sldId id="919" r:id="rId44"/>
    <p:sldId id="923" r:id="rId45"/>
    <p:sldId id="924" r:id="rId46"/>
    <p:sldId id="925" r:id="rId47"/>
    <p:sldId id="926" r:id="rId48"/>
    <p:sldId id="854" r:id="rId49"/>
    <p:sldId id="512" r:id="rId50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  <p188:author id="{8AB507DD-E2FB-55DC-0696-232B0307E534}" name="John, Catherine" initials="CJ" userId="S::catherine.john@wjec.co.uk::36b10958-3fe6-4d82-9cee-736ae9074b3f" providerId="AD"/>
  <p188:author id="{1D28CEFE-5598-1BFA-2176-76369F4734FF}" name="Bonita Searle-Barnes" initials="BS" userId="S::bonita.searle-barnes_eal.org.uk#ext#@wjec.onmicrosoft.com::e5989a10-9f33-4d95-9526-04e8e42fdc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3B3AFF"/>
    <a:srgbClr val="3432E1"/>
    <a:srgbClr val="3C3AFE"/>
    <a:srgbClr val="170030"/>
    <a:srgbClr val="3C3AFF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44206-0618-4A72-BD0F-E3D63C8F7109}" v="1" dt="2026-03-26T12:52:08.130"/>
    <p1510:client id="{6F2630DC-B89E-489B-90F8-4D2FA928DA3A}" v="9" dt="2026-03-25T15:53:40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Sian" userId="S::sian.williams@wjec.co.uk::f643701a-3517-4348-bd1c-bbad90f72c55" providerId="AD" clId="Web-{3CE21555-2EB2-D7CD-58E6-BFDD2857B1F4}"/>
    <pc:docChg chg="modSld">
      <pc:chgData name="Williams, Sian" userId="S::sian.williams@wjec.co.uk::f643701a-3517-4348-bd1c-bbad90f72c55" providerId="AD" clId="Web-{3CE21555-2EB2-D7CD-58E6-BFDD2857B1F4}" dt="2026-03-19T09:43:21.541" v="0" actId="20577"/>
      <pc:docMkLst>
        <pc:docMk/>
      </pc:docMkLst>
      <pc:sldChg chg="modSp">
        <pc:chgData name="Williams, Sian" userId="S::sian.williams@wjec.co.uk::f643701a-3517-4348-bd1c-bbad90f72c55" providerId="AD" clId="Web-{3CE21555-2EB2-D7CD-58E6-BFDD2857B1F4}" dt="2026-03-19T09:43:21.541" v="0" actId="20577"/>
        <pc:sldMkLst>
          <pc:docMk/>
          <pc:sldMk cId="2402489006" sldId="512"/>
        </pc:sldMkLst>
        <pc:spChg chg="mod">
          <ac:chgData name="Williams, Sian" userId="S::sian.williams@wjec.co.uk::f643701a-3517-4348-bd1c-bbad90f72c55" providerId="AD" clId="Web-{3CE21555-2EB2-D7CD-58E6-BFDD2857B1F4}" dt="2026-03-19T09:43:21.541" v="0" actId="20577"/>
          <ac:spMkLst>
            <pc:docMk/>
            <pc:sldMk cId="2402489006" sldId="512"/>
            <ac:spMk id="3" creationId="{43324C04-8788-6580-0032-07EAA8066E7D}"/>
          </ac:spMkLst>
        </pc:spChg>
      </pc:sldChg>
    </pc:docChg>
  </pc:docChgLst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6-03-20T11:46:50.105" v="68" actId="20577"/>
      <pc:docMkLst>
        <pc:docMk/>
      </pc:docMkLst>
      <pc:sldChg chg="modNotesTx">
        <pc:chgData name="John, Catherine" userId="36b10958-3fe6-4d82-9cee-736ae9074b3f" providerId="ADAL" clId="{7CE9EBFF-1EB6-4E95-820E-35801409E55C}" dt="2026-03-20T11:21:32.543" v="1" actId="20577"/>
        <pc:sldMkLst>
          <pc:docMk/>
          <pc:sldMk cId="1505718859" sldId="533"/>
        </pc:sldMkLst>
      </pc:sldChg>
      <pc:sldChg chg="modSp mod">
        <pc:chgData name="John, Catherine" userId="36b10958-3fe6-4d82-9cee-736ae9074b3f" providerId="ADAL" clId="{7CE9EBFF-1EB6-4E95-820E-35801409E55C}" dt="2026-03-20T11:23:52.125" v="8" actId="20577"/>
        <pc:sldMkLst>
          <pc:docMk/>
          <pc:sldMk cId="625754985" sldId="829"/>
        </pc:sldMkLst>
        <pc:spChg chg="mod">
          <ac:chgData name="John, Catherine" userId="36b10958-3fe6-4d82-9cee-736ae9074b3f" providerId="ADAL" clId="{7CE9EBFF-1EB6-4E95-820E-35801409E55C}" dt="2026-03-20T11:23:52.125" v="8" actId="20577"/>
          <ac:spMkLst>
            <pc:docMk/>
            <pc:sldMk cId="625754985" sldId="829"/>
            <ac:spMk id="5" creationId="{99D26CDD-D86A-59CB-83CA-A2CD042768D0}"/>
          </ac:spMkLst>
        </pc:spChg>
      </pc:sldChg>
      <pc:sldChg chg="modSp mod">
        <pc:chgData name="John, Catherine" userId="36b10958-3fe6-4d82-9cee-736ae9074b3f" providerId="ADAL" clId="{7CE9EBFF-1EB6-4E95-820E-35801409E55C}" dt="2026-03-20T11:30:14.510" v="12" actId="20577"/>
        <pc:sldMkLst>
          <pc:docMk/>
          <pc:sldMk cId="3561230443" sldId="859"/>
        </pc:sldMkLst>
        <pc:spChg chg="mod">
          <ac:chgData name="John, Catherine" userId="36b10958-3fe6-4d82-9cee-736ae9074b3f" providerId="ADAL" clId="{7CE9EBFF-1EB6-4E95-820E-35801409E55C}" dt="2026-03-20T11:30:14.510" v="12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John, Catherine" userId="36b10958-3fe6-4d82-9cee-736ae9074b3f" providerId="ADAL" clId="{7CE9EBFF-1EB6-4E95-820E-35801409E55C}" dt="2026-03-20T11:40:51.512" v="32" actId="20577"/>
        <pc:sldMkLst>
          <pc:docMk/>
          <pc:sldMk cId="2250900926" sldId="894"/>
        </pc:sldMkLst>
        <pc:spChg chg="mod">
          <ac:chgData name="John, Catherine" userId="36b10958-3fe6-4d82-9cee-736ae9074b3f" providerId="ADAL" clId="{7CE9EBFF-1EB6-4E95-820E-35801409E55C}" dt="2026-03-20T11:40:51.512" v="32" actId="20577"/>
          <ac:spMkLst>
            <pc:docMk/>
            <pc:sldMk cId="2250900926" sldId="894"/>
            <ac:spMk id="3" creationId="{C3411992-D090-BF05-D2DB-0BAA86270ACE}"/>
          </ac:spMkLst>
        </pc:spChg>
      </pc:sldChg>
      <pc:sldChg chg="modSp mod">
        <pc:chgData name="John, Catherine" userId="36b10958-3fe6-4d82-9cee-736ae9074b3f" providerId="ADAL" clId="{7CE9EBFF-1EB6-4E95-820E-35801409E55C}" dt="2026-03-20T11:42:19.593" v="34" actId="20577"/>
        <pc:sldMkLst>
          <pc:docMk/>
          <pc:sldMk cId="3782284050" sldId="895"/>
        </pc:sldMkLst>
        <pc:spChg chg="mod">
          <ac:chgData name="John, Catherine" userId="36b10958-3fe6-4d82-9cee-736ae9074b3f" providerId="ADAL" clId="{7CE9EBFF-1EB6-4E95-820E-35801409E55C}" dt="2026-03-20T11:42:19.593" v="34" actId="20577"/>
          <ac:spMkLst>
            <pc:docMk/>
            <pc:sldMk cId="3782284050" sldId="895"/>
            <ac:spMk id="5" creationId="{1FADADDF-D281-52F8-F013-B81731C51583}"/>
          </ac:spMkLst>
        </pc:spChg>
      </pc:sldChg>
      <pc:sldChg chg="modSp mod">
        <pc:chgData name="John, Catherine" userId="36b10958-3fe6-4d82-9cee-736ae9074b3f" providerId="ADAL" clId="{7CE9EBFF-1EB6-4E95-820E-35801409E55C}" dt="2026-03-20T11:30:37.067" v="15" actId="6549"/>
        <pc:sldMkLst>
          <pc:docMk/>
          <pc:sldMk cId="1489953363" sldId="908"/>
        </pc:sldMkLst>
        <pc:spChg chg="mod">
          <ac:chgData name="John, Catherine" userId="36b10958-3fe6-4d82-9cee-736ae9074b3f" providerId="ADAL" clId="{7CE9EBFF-1EB6-4E95-820E-35801409E55C}" dt="2026-03-20T11:30:37.067" v="15" actId="6549"/>
          <ac:spMkLst>
            <pc:docMk/>
            <pc:sldMk cId="1489953363" sldId="908"/>
            <ac:spMk id="5" creationId="{A7E96263-C920-FB6D-91E1-ADB5789DF01A}"/>
          </ac:spMkLst>
        </pc:spChg>
      </pc:sldChg>
      <pc:sldChg chg="modSp mod">
        <pc:chgData name="John, Catherine" userId="36b10958-3fe6-4d82-9cee-736ae9074b3f" providerId="ADAL" clId="{7CE9EBFF-1EB6-4E95-820E-35801409E55C}" dt="2026-03-20T11:40:41.702" v="30" actId="20577"/>
        <pc:sldMkLst>
          <pc:docMk/>
          <pc:sldMk cId="2529863523" sldId="913"/>
        </pc:sldMkLst>
        <pc:spChg chg="mod">
          <ac:chgData name="John, Catherine" userId="36b10958-3fe6-4d82-9cee-736ae9074b3f" providerId="ADAL" clId="{7CE9EBFF-1EB6-4E95-820E-35801409E55C}" dt="2026-03-20T11:40:41.702" v="30" actId="20577"/>
          <ac:spMkLst>
            <pc:docMk/>
            <pc:sldMk cId="2529863523" sldId="913"/>
            <ac:spMk id="5" creationId="{B3B39024-B54A-BC62-902A-674591F90FE1}"/>
          </ac:spMkLst>
        </pc:spChg>
      </pc:sldChg>
      <pc:sldChg chg="modSp mod modNotesTx">
        <pc:chgData name="John, Catherine" userId="36b10958-3fe6-4d82-9cee-736ae9074b3f" providerId="ADAL" clId="{7CE9EBFF-1EB6-4E95-820E-35801409E55C}" dt="2026-03-20T11:43:49.881" v="45" actId="20577"/>
        <pc:sldMkLst>
          <pc:docMk/>
          <pc:sldMk cId="533584142" sldId="914"/>
        </pc:sldMkLst>
        <pc:spChg chg="mod">
          <ac:chgData name="John, Catherine" userId="36b10958-3fe6-4d82-9cee-736ae9074b3f" providerId="ADAL" clId="{7CE9EBFF-1EB6-4E95-820E-35801409E55C}" dt="2026-03-20T11:43:27.274" v="37" actId="20577"/>
          <ac:spMkLst>
            <pc:docMk/>
            <pc:sldMk cId="533584142" sldId="914"/>
            <ac:spMk id="4" creationId="{4AE2A4F8-2E16-1F0A-5043-75F25296CE75}"/>
          </ac:spMkLst>
        </pc:spChg>
      </pc:sldChg>
      <pc:sldChg chg="modSp mod">
        <pc:chgData name="John, Catherine" userId="36b10958-3fe6-4d82-9cee-736ae9074b3f" providerId="ADAL" clId="{7CE9EBFF-1EB6-4E95-820E-35801409E55C}" dt="2026-03-20T11:44:12.114" v="48" actId="313"/>
        <pc:sldMkLst>
          <pc:docMk/>
          <pc:sldMk cId="3068175738" sldId="917"/>
        </pc:sldMkLst>
        <pc:spChg chg="mod">
          <ac:chgData name="John, Catherine" userId="36b10958-3fe6-4d82-9cee-736ae9074b3f" providerId="ADAL" clId="{7CE9EBFF-1EB6-4E95-820E-35801409E55C}" dt="2026-03-20T11:44:12.114" v="48" actId="313"/>
          <ac:spMkLst>
            <pc:docMk/>
            <pc:sldMk cId="3068175738" sldId="917"/>
            <ac:spMk id="4" creationId="{D6E711D6-A45B-7069-F1DB-7CDEAE12B49A}"/>
          </ac:spMkLst>
        </pc:spChg>
      </pc:sldChg>
      <pc:sldChg chg="modSp mod">
        <pc:chgData name="John, Catherine" userId="36b10958-3fe6-4d82-9cee-736ae9074b3f" providerId="ADAL" clId="{7CE9EBFF-1EB6-4E95-820E-35801409E55C}" dt="2026-03-20T11:45:00.446" v="55" actId="20577"/>
        <pc:sldMkLst>
          <pc:docMk/>
          <pc:sldMk cId="3881411130" sldId="919"/>
        </pc:sldMkLst>
        <pc:spChg chg="mod">
          <ac:chgData name="John, Catherine" userId="36b10958-3fe6-4d82-9cee-736ae9074b3f" providerId="ADAL" clId="{7CE9EBFF-1EB6-4E95-820E-35801409E55C}" dt="2026-03-20T11:45:00.446" v="55" actId="20577"/>
          <ac:spMkLst>
            <pc:docMk/>
            <pc:sldMk cId="3881411130" sldId="919"/>
            <ac:spMk id="3" creationId="{F3AA1505-BD61-8CAB-D181-9401B3726EF2}"/>
          </ac:spMkLst>
        </pc:spChg>
      </pc:sldChg>
      <pc:sldChg chg="modSp mod">
        <pc:chgData name="John, Catherine" userId="36b10958-3fe6-4d82-9cee-736ae9074b3f" providerId="ADAL" clId="{7CE9EBFF-1EB6-4E95-820E-35801409E55C}" dt="2026-03-20T11:45:20.646" v="58" actId="20577"/>
        <pc:sldMkLst>
          <pc:docMk/>
          <pc:sldMk cId="1480512567" sldId="923"/>
        </pc:sldMkLst>
        <pc:spChg chg="mod">
          <ac:chgData name="John, Catherine" userId="36b10958-3fe6-4d82-9cee-736ae9074b3f" providerId="ADAL" clId="{7CE9EBFF-1EB6-4E95-820E-35801409E55C}" dt="2026-03-20T11:45:20.646" v="58" actId="20577"/>
          <ac:spMkLst>
            <pc:docMk/>
            <pc:sldMk cId="1480512567" sldId="923"/>
            <ac:spMk id="3" creationId="{53C28307-800F-50BE-7367-667453B5DA10}"/>
          </ac:spMkLst>
        </pc:spChg>
      </pc:sldChg>
      <pc:sldChg chg="modSp mod">
        <pc:chgData name="John, Catherine" userId="36b10958-3fe6-4d82-9cee-736ae9074b3f" providerId="ADAL" clId="{7CE9EBFF-1EB6-4E95-820E-35801409E55C}" dt="2026-03-20T11:46:17.424" v="65" actId="5793"/>
        <pc:sldMkLst>
          <pc:docMk/>
          <pc:sldMk cId="4129962624" sldId="924"/>
        </pc:sldMkLst>
        <pc:spChg chg="mod">
          <ac:chgData name="John, Catherine" userId="36b10958-3fe6-4d82-9cee-736ae9074b3f" providerId="ADAL" clId="{7CE9EBFF-1EB6-4E95-820E-35801409E55C}" dt="2026-03-20T11:45:33.966" v="61" actId="20577"/>
          <ac:spMkLst>
            <pc:docMk/>
            <pc:sldMk cId="4129962624" sldId="924"/>
            <ac:spMk id="3" creationId="{0431742A-45B9-C3E6-3250-09AA221064AA}"/>
          </ac:spMkLst>
        </pc:spChg>
        <pc:spChg chg="mod">
          <ac:chgData name="John, Catherine" userId="36b10958-3fe6-4d82-9cee-736ae9074b3f" providerId="ADAL" clId="{7CE9EBFF-1EB6-4E95-820E-35801409E55C}" dt="2026-03-20T11:46:17.424" v="65" actId="5793"/>
          <ac:spMkLst>
            <pc:docMk/>
            <pc:sldMk cId="4129962624" sldId="924"/>
            <ac:spMk id="5" creationId="{94F35C11-51B6-32B3-01BB-339EF34F2636}"/>
          </ac:spMkLst>
        </pc:spChg>
      </pc:sldChg>
      <pc:sldChg chg="modSp mod">
        <pc:chgData name="John, Catherine" userId="36b10958-3fe6-4d82-9cee-736ae9074b3f" providerId="ADAL" clId="{7CE9EBFF-1EB6-4E95-820E-35801409E55C}" dt="2026-03-20T11:46:05.061" v="64" actId="20577"/>
        <pc:sldMkLst>
          <pc:docMk/>
          <pc:sldMk cId="1876886258" sldId="925"/>
        </pc:sldMkLst>
        <pc:spChg chg="mod">
          <ac:chgData name="John, Catherine" userId="36b10958-3fe6-4d82-9cee-736ae9074b3f" providerId="ADAL" clId="{7CE9EBFF-1EB6-4E95-820E-35801409E55C}" dt="2026-03-20T11:46:05.061" v="64" actId="20577"/>
          <ac:spMkLst>
            <pc:docMk/>
            <pc:sldMk cId="1876886258" sldId="925"/>
            <ac:spMk id="3" creationId="{C101457C-C8EC-A44B-438E-81DAA01BDA0F}"/>
          </ac:spMkLst>
        </pc:spChg>
      </pc:sldChg>
      <pc:sldChg chg="modSp mod">
        <pc:chgData name="John, Catherine" userId="36b10958-3fe6-4d82-9cee-736ae9074b3f" providerId="ADAL" clId="{7CE9EBFF-1EB6-4E95-820E-35801409E55C}" dt="2026-03-20T11:46:50.105" v="68" actId="20577"/>
        <pc:sldMkLst>
          <pc:docMk/>
          <pc:sldMk cId="4182066839" sldId="926"/>
        </pc:sldMkLst>
        <pc:spChg chg="mod">
          <ac:chgData name="John, Catherine" userId="36b10958-3fe6-4d82-9cee-736ae9074b3f" providerId="ADAL" clId="{7CE9EBFF-1EB6-4E95-820E-35801409E55C}" dt="2026-03-20T11:46:50.105" v="68" actId="20577"/>
          <ac:spMkLst>
            <pc:docMk/>
            <pc:sldMk cId="4182066839" sldId="926"/>
            <ac:spMk id="3" creationId="{7C5DFBCC-E1F1-5A11-56E5-913A85BEAB2A}"/>
          </ac:spMkLst>
        </pc:spChg>
      </pc:sldChg>
    </pc:docChg>
  </pc:docChgLst>
  <pc:docChgLst>
    <pc:chgData name="Bonita Searle-Barnes" userId="S::bonita.searle-barnes_eal.org.uk#ext#@wjec.onmicrosoft.com::e5989a10-9f33-4d95-9526-04e8e42fdc53" providerId="AD" clId="Web-{6F2630DC-B89E-489B-90F8-4D2FA928DA3A}"/>
    <pc:docChg chg="mod modSld">
      <pc:chgData name="Bonita Searle-Barnes" userId="S::bonita.searle-barnes_eal.org.uk#ext#@wjec.onmicrosoft.com::e5989a10-9f33-4d95-9526-04e8e42fdc53" providerId="AD" clId="Web-{6F2630DC-B89E-489B-90F8-4D2FA928DA3A}" dt="2026-03-25T15:53:40.384" v="7"/>
      <pc:docMkLst>
        <pc:docMk/>
      </pc:docMkLst>
      <pc:sldChg chg="addSp delSp modSp">
        <pc:chgData name="Bonita Searle-Barnes" userId="S::bonita.searle-barnes_eal.org.uk#ext#@wjec.onmicrosoft.com::e5989a10-9f33-4d95-9526-04e8e42fdc53" providerId="AD" clId="Web-{6F2630DC-B89E-489B-90F8-4D2FA928DA3A}" dt="2026-03-25T15:53:28.822" v="6" actId="1076"/>
        <pc:sldMkLst>
          <pc:docMk/>
          <pc:sldMk cId="1166576615" sldId="916"/>
        </pc:sldMkLst>
        <pc:picChg chg="del mod">
          <ac:chgData name="Bonita Searle-Barnes" userId="S::bonita.searle-barnes_eal.org.uk#ext#@wjec.onmicrosoft.com::e5989a10-9f33-4d95-9526-04e8e42fdc53" providerId="AD" clId="Web-{6F2630DC-B89E-489B-90F8-4D2FA928DA3A}" dt="2026-03-25T15:53:19.947" v="4"/>
          <ac:picMkLst>
            <pc:docMk/>
            <pc:sldMk cId="1166576615" sldId="916"/>
            <ac:picMk id="2" creationId="{329D87FD-480D-7A2F-B0B9-AA98E544C742}"/>
          </ac:picMkLst>
        </pc:picChg>
        <pc:picChg chg="add mod">
          <ac:chgData name="Bonita Searle-Barnes" userId="S::bonita.searle-barnes_eal.org.uk#ext#@wjec.onmicrosoft.com::e5989a10-9f33-4d95-9526-04e8e42fdc53" providerId="AD" clId="Web-{6F2630DC-B89E-489B-90F8-4D2FA928DA3A}" dt="2026-03-25T15:53:28.822" v="6" actId="1076"/>
          <ac:picMkLst>
            <pc:docMk/>
            <pc:sldMk cId="1166576615" sldId="916"/>
            <ac:picMk id="4" creationId="{41AC4052-3635-D2A4-7881-A63DB80109B5}"/>
          </ac:picMkLst>
        </pc:picChg>
      </pc:sldChg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26T12:52:24.270" v="114" actId="20577"/>
      <pc:docMkLst>
        <pc:docMk/>
      </pc:docMkLst>
      <pc:sldChg chg="modSp">
        <pc:chgData name="Williams, Sian" userId="f643701a-3517-4348-bd1c-bbad90f72c55" providerId="ADAL" clId="{66DBB4B2-6617-4A67-9DB0-51A02D214305}" dt="2026-03-26T12:52:08.130" v="103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2:52:08.130" v="103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Williams, Sian" userId="f643701a-3517-4348-bd1c-bbad90f72c55" providerId="ADAL" clId="{66DBB4B2-6617-4A67-9DB0-51A02D214305}" dt="2026-03-18T19:48:42.594" v="97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8T19:48:15.636" v="96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18T19:48:42.594" v="97"/>
          <ac:spMkLst>
            <pc:docMk/>
            <pc:sldMk cId="2402489006" sldId="512"/>
            <ac:spMk id="3" creationId="{43324C04-8788-6580-0032-07EAA8066E7D}"/>
          </ac:spMkLst>
        </pc:spChg>
      </pc:sldChg>
      <pc:sldChg chg="modSp mod">
        <pc:chgData name="Williams, Sian" userId="f643701a-3517-4348-bd1c-bbad90f72c55" providerId="ADAL" clId="{66DBB4B2-6617-4A67-9DB0-51A02D214305}" dt="2026-03-18T19:42:16.457" v="8" actId="20577"/>
        <pc:sldMkLst>
          <pc:docMk/>
          <pc:sldMk cId="1505718859" sldId="533"/>
        </pc:sldMkLst>
        <pc:spChg chg="mod">
          <ac:chgData name="Williams, Sian" userId="f643701a-3517-4348-bd1c-bbad90f72c55" providerId="ADAL" clId="{66DBB4B2-6617-4A67-9DB0-51A02D214305}" dt="2026-03-18T19:42:16.457" v="8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Williams, Sian" userId="f643701a-3517-4348-bd1c-bbad90f72c55" providerId="ADAL" clId="{66DBB4B2-6617-4A67-9DB0-51A02D214305}" dt="2026-03-18T19:42:28.602" v="10" actId="20577"/>
        <pc:sldMkLst>
          <pc:docMk/>
          <pc:sldMk cId="625754985" sldId="829"/>
        </pc:sldMkLst>
        <pc:spChg chg="mod">
          <ac:chgData name="Williams, Sian" userId="f643701a-3517-4348-bd1c-bbad90f72c55" providerId="ADAL" clId="{66DBB4B2-6617-4A67-9DB0-51A02D214305}" dt="2026-03-18T19:42:28.602" v="10" actId="20577"/>
          <ac:spMkLst>
            <pc:docMk/>
            <pc:sldMk cId="625754985" sldId="829"/>
            <ac:spMk id="5" creationId="{99D26CDD-D86A-59CB-83CA-A2CD042768D0}"/>
          </ac:spMkLst>
        </pc:spChg>
      </pc:sldChg>
      <pc:sldChg chg="modSp mod">
        <pc:chgData name="Williams, Sian" userId="f643701a-3517-4348-bd1c-bbad90f72c55" providerId="ADAL" clId="{66DBB4B2-6617-4A67-9DB0-51A02D214305}" dt="2026-03-18T19:48:08.498" v="95" actId="20577"/>
        <pc:sldMkLst>
          <pc:docMk/>
          <pc:sldMk cId="3653480748" sldId="854"/>
        </pc:sldMkLst>
        <pc:spChg chg="mod">
          <ac:chgData name="Williams, Sian" userId="f643701a-3517-4348-bd1c-bbad90f72c55" providerId="ADAL" clId="{66DBB4B2-6617-4A67-9DB0-51A02D214305}" dt="2026-03-18T19:48:08.498" v="95" actId="20577"/>
          <ac:spMkLst>
            <pc:docMk/>
            <pc:sldMk cId="3653480748" sldId="854"/>
            <ac:spMk id="3" creationId="{7CF51323-2985-FC1A-4C1D-08BB1451E877}"/>
          </ac:spMkLst>
        </pc:spChg>
      </pc:sldChg>
      <pc:sldChg chg="modSp mod">
        <pc:chgData name="Williams, Sian" userId="f643701a-3517-4348-bd1c-bbad90f72c55" providerId="ADAL" clId="{66DBB4B2-6617-4A67-9DB0-51A02D214305}" dt="2026-03-18T19:43:11.333" v="14" actId="20577"/>
        <pc:sldMkLst>
          <pc:docMk/>
          <pc:sldMk cId="3974343947" sldId="855"/>
        </pc:sldMkLst>
        <pc:spChg chg="mod">
          <ac:chgData name="Williams, Sian" userId="f643701a-3517-4348-bd1c-bbad90f72c55" providerId="ADAL" clId="{66DBB4B2-6617-4A67-9DB0-51A02D214305}" dt="2026-03-18T19:43:11.333" v="14" actId="20577"/>
          <ac:spMkLst>
            <pc:docMk/>
            <pc:sldMk cId="3974343947" sldId="855"/>
            <ac:spMk id="5" creationId="{BF162BF7-CDD6-04E7-EF09-5DC05AD61A88}"/>
          </ac:spMkLst>
        </pc:spChg>
      </pc:sldChg>
      <pc:sldChg chg="modSp mod">
        <pc:chgData name="Williams, Sian" userId="f643701a-3517-4348-bd1c-bbad90f72c55" providerId="ADAL" clId="{66DBB4B2-6617-4A67-9DB0-51A02D214305}" dt="2026-03-18T19:43:18.384" v="16" actId="20577"/>
        <pc:sldMkLst>
          <pc:docMk/>
          <pc:sldMk cId="3644149756" sldId="858"/>
        </pc:sldMkLst>
        <pc:spChg chg="mod">
          <ac:chgData name="Williams, Sian" userId="f643701a-3517-4348-bd1c-bbad90f72c55" providerId="ADAL" clId="{66DBB4B2-6617-4A67-9DB0-51A02D214305}" dt="2026-03-18T19:43:18.384" v="16" actId="20577"/>
          <ac:spMkLst>
            <pc:docMk/>
            <pc:sldMk cId="3644149756" sldId="858"/>
            <ac:spMk id="5" creationId="{CFFE5F44-A150-CE72-833B-3D7BC325F77E}"/>
          </ac:spMkLst>
        </pc:spChg>
      </pc:sldChg>
      <pc:sldChg chg="modSp mod">
        <pc:chgData name="Williams, Sian" userId="f643701a-3517-4348-bd1c-bbad90f72c55" providerId="ADAL" clId="{66DBB4B2-6617-4A67-9DB0-51A02D214305}" dt="2026-03-18T19:43:41.642" v="18" actId="20577"/>
        <pc:sldMkLst>
          <pc:docMk/>
          <pc:sldMk cId="3561230443" sldId="859"/>
        </pc:sldMkLst>
        <pc:spChg chg="mod">
          <ac:chgData name="Williams, Sian" userId="f643701a-3517-4348-bd1c-bbad90f72c55" providerId="ADAL" clId="{66DBB4B2-6617-4A67-9DB0-51A02D214305}" dt="2026-03-18T19:43:41.642" v="18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Williams, Sian" userId="f643701a-3517-4348-bd1c-bbad90f72c55" providerId="ADAL" clId="{66DBB4B2-6617-4A67-9DB0-51A02D214305}" dt="2026-03-18T19:44:59.663" v="34" actId="20577"/>
        <pc:sldMkLst>
          <pc:docMk/>
          <pc:sldMk cId="1023531211" sldId="884"/>
        </pc:sldMkLst>
        <pc:spChg chg="mod">
          <ac:chgData name="Williams, Sian" userId="f643701a-3517-4348-bd1c-bbad90f72c55" providerId="ADAL" clId="{66DBB4B2-6617-4A67-9DB0-51A02D214305}" dt="2026-03-18T19:44:59.663" v="34" actId="20577"/>
          <ac:spMkLst>
            <pc:docMk/>
            <pc:sldMk cId="1023531211" sldId="884"/>
            <ac:spMk id="4" creationId="{2D750EA2-FB83-5494-89CB-E7F90B34901A}"/>
          </ac:spMkLst>
        </pc:spChg>
      </pc:sldChg>
      <pc:sldChg chg="modSp mod">
        <pc:chgData name="Williams, Sian" userId="f643701a-3517-4348-bd1c-bbad90f72c55" providerId="ADAL" clId="{66DBB4B2-6617-4A67-9DB0-51A02D214305}" dt="2026-03-18T19:45:16.394" v="38" actId="20577"/>
        <pc:sldMkLst>
          <pc:docMk/>
          <pc:sldMk cId="3035684087" sldId="885"/>
        </pc:sldMkLst>
        <pc:spChg chg="mod">
          <ac:chgData name="Williams, Sian" userId="f643701a-3517-4348-bd1c-bbad90f72c55" providerId="ADAL" clId="{66DBB4B2-6617-4A67-9DB0-51A02D214305}" dt="2026-03-18T19:45:16.394" v="38" actId="20577"/>
          <ac:spMkLst>
            <pc:docMk/>
            <pc:sldMk cId="3035684087" sldId="885"/>
            <ac:spMk id="4" creationId="{8A0AAB0A-10AC-54C7-3811-69A03C477BBB}"/>
          </ac:spMkLst>
        </pc:spChg>
      </pc:sldChg>
      <pc:sldChg chg="modSp mod">
        <pc:chgData name="Williams, Sian" userId="f643701a-3517-4348-bd1c-bbad90f72c55" providerId="ADAL" clId="{66DBB4B2-6617-4A67-9DB0-51A02D214305}" dt="2026-03-18T19:45:28.855" v="43" actId="20577"/>
        <pc:sldMkLst>
          <pc:docMk/>
          <pc:sldMk cId="1919528845" sldId="886"/>
        </pc:sldMkLst>
        <pc:spChg chg="mod">
          <ac:chgData name="Williams, Sian" userId="f643701a-3517-4348-bd1c-bbad90f72c55" providerId="ADAL" clId="{66DBB4B2-6617-4A67-9DB0-51A02D214305}" dt="2026-03-18T19:45:28.855" v="43" actId="20577"/>
          <ac:spMkLst>
            <pc:docMk/>
            <pc:sldMk cId="1919528845" sldId="886"/>
            <ac:spMk id="5" creationId="{13E1DB91-7A0E-BE80-5E2D-5DC1C7119946}"/>
          </ac:spMkLst>
        </pc:spChg>
      </pc:sldChg>
      <pc:sldChg chg="modSp mod">
        <pc:chgData name="Williams, Sian" userId="f643701a-3517-4348-bd1c-bbad90f72c55" providerId="ADAL" clId="{66DBB4B2-6617-4A67-9DB0-51A02D214305}" dt="2026-03-18T19:45:43.986" v="51" actId="20577"/>
        <pc:sldMkLst>
          <pc:docMk/>
          <pc:sldMk cId="3652732277" sldId="887"/>
        </pc:sldMkLst>
        <pc:spChg chg="mod">
          <ac:chgData name="Williams, Sian" userId="f643701a-3517-4348-bd1c-bbad90f72c55" providerId="ADAL" clId="{66DBB4B2-6617-4A67-9DB0-51A02D214305}" dt="2026-03-18T19:45:43.986" v="51" actId="20577"/>
          <ac:spMkLst>
            <pc:docMk/>
            <pc:sldMk cId="3652732277" sldId="887"/>
            <ac:spMk id="4" creationId="{D773910A-B72C-DCE8-1F95-5BFF7EDB8BD4}"/>
          </ac:spMkLst>
        </pc:spChg>
      </pc:sldChg>
      <pc:sldChg chg="modSp mod">
        <pc:chgData name="Williams, Sian" userId="f643701a-3517-4348-bd1c-bbad90f72c55" providerId="ADAL" clId="{66DBB4B2-6617-4A67-9DB0-51A02D214305}" dt="2026-03-18T19:42:53.886" v="12" actId="20577"/>
        <pc:sldMkLst>
          <pc:docMk/>
          <pc:sldMk cId="1133998036" sldId="892"/>
        </pc:sldMkLst>
        <pc:spChg chg="mod">
          <ac:chgData name="Williams, Sian" userId="f643701a-3517-4348-bd1c-bbad90f72c55" providerId="ADAL" clId="{66DBB4B2-6617-4A67-9DB0-51A02D214305}" dt="2026-03-18T19:42:53.886" v="12" actId="20577"/>
          <ac:spMkLst>
            <pc:docMk/>
            <pc:sldMk cId="1133998036" sldId="892"/>
            <ac:spMk id="4" creationId="{2E998334-7E47-F3BE-B2BB-013953FF6E1E}"/>
          </ac:spMkLst>
        </pc:spChg>
      </pc:sldChg>
      <pc:sldChg chg="modSp mod">
        <pc:chgData name="Williams, Sian" userId="f643701a-3517-4348-bd1c-bbad90f72c55" providerId="ADAL" clId="{66DBB4B2-6617-4A67-9DB0-51A02D214305}" dt="2026-03-18T19:45:35.497" v="47" actId="20577"/>
        <pc:sldMkLst>
          <pc:docMk/>
          <pc:sldMk cId="3782284050" sldId="895"/>
        </pc:sldMkLst>
        <pc:spChg chg="mod">
          <ac:chgData name="Williams, Sian" userId="f643701a-3517-4348-bd1c-bbad90f72c55" providerId="ADAL" clId="{66DBB4B2-6617-4A67-9DB0-51A02D214305}" dt="2026-03-18T19:45:35.497" v="47" actId="20577"/>
          <ac:spMkLst>
            <pc:docMk/>
            <pc:sldMk cId="3782284050" sldId="895"/>
            <ac:spMk id="5" creationId="{1FADADDF-D281-52F8-F013-B81731C51583}"/>
          </ac:spMkLst>
        </pc:spChg>
      </pc:sldChg>
      <pc:sldChg chg="modSp mod">
        <pc:chgData name="Williams, Sian" userId="f643701a-3517-4348-bd1c-bbad90f72c55" providerId="ADAL" clId="{66DBB4B2-6617-4A67-9DB0-51A02D214305}" dt="2026-03-18T19:45:51.043" v="55" actId="20577"/>
        <pc:sldMkLst>
          <pc:docMk/>
          <pc:sldMk cId="3665428196" sldId="903"/>
        </pc:sldMkLst>
        <pc:spChg chg="mod">
          <ac:chgData name="Williams, Sian" userId="f643701a-3517-4348-bd1c-bbad90f72c55" providerId="ADAL" clId="{66DBB4B2-6617-4A67-9DB0-51A02D214305}" dt="2026-03-18T19:45:51.043" v="55" actId="20577"/>
          <ac:spMkLst>
            <pc:docMk/>
            <pc:sldMk cId="3665428196" sldId="903"/>
            <ac:spMk id="4" creationId="{FF1C8862-EAC0-0A41-C3A6-2420578ABBDC}"/>
          </ac:spMkLst>
        </pc:spChg>
      </pc:sldChg>
      <pc:sldChg chg="modSp mod">
        <pc:chgData name="Williams, Sian" userId="f643701a-3517-4348-bd1c-bbad90f72c55" providerId="ADAL" clId="{66DBB4B2-6617-4A67-9DB0-51A02D214305}" dt="2026-03-18T19:43:53.696" v="23" actId="20577"/>
        <pc:sldMkLst>
          <pc:docMk/>
          <pc:sldMk cId="1489953363" sldId="908"/>
        </pc:sldMkLst>
        <pc:spChg chg="mod">
          <ac:chgData name="Williams, Sian" userId="f643701a-3517-4348-bd1c-bbad90f72c55" providerId="ADAL" clId="{66DBB4B2-6617-4A67-9DB0-51A02D214305}" dt="2026-03-18T19:43:53.696" v="23" actId="20577"/>
          <ac:spMkLst>
            <pc:docMk/>
            <pc:sldMk cId="1489953363" sldId="908"/>
            <ac:spMk id="5" creationId="{A7E96263-C920-FB6D-91E1-ADB5789DF01A}"/>
          </ac:spMkLst>
        </pc:spChg>
      </pc:sldChg>
      <pc:sldChg chg="modSp mod">
        <pc:chgData name="Williams, Sian" userId="f643701a-3517-4348-bd1c-bbad90f72c55" providerId="ADAL" clId="{66DBB4B2-6617-4A67-9DB0-51A02D214305}" dt="2026-03-18T19:44:19.190" v="27" actId="20577"/>
        <pc:sldMkLst>
          <pc:docMk/>
          <pc:sldMk cId="3072179498" sldId="911"/>
        </pc:sldMkLst>
        <pc:spChg chg="mod">
          <ac:chgData name="Williams, Sian" userId="f643701a-3517-4348-bd1c-bbad90f72c55" providerId="ADAL" clId="{66DBB4B2-6617-4A67-9DB0-51A02D214305}" dt="2026-03-18T19:44:19.190" v="27" actId="20577"/>
          <ac:spMkLst>
            <pc:docMk/>
            <pc:sldMk cId="3072179498" sldId="911"/>
            <ac:spMk id="4" creationId="{A5586BBB-743B-7E6D-1C2F-E809096023A7}"/>
          </ac:spMkLst>
        </pc:spChg>
      </pc:sldChg>
      <pc:sldChg chg="modSp mod">
        <pc:chgData name="Williams, Sian" userId="f643701a-3517-4348-bd1c-bbad90f72c55" providerId="ADAL" clId="{66DBB4B2-6617-4A67-9DB0-51A02D214305}" dt="2026-03-18T19:44:47.040" v="31" actId="20577"/>
        <pc:sldMkLst>
          <pc:docMk/>
          <pc:sldMk cId="2529863523" sldId="913"/>
        </pc:sldMkLst>
        <pc:spChg chg="mod">
          <ac:chgData name="Williams, Sian" userId="f643701a-3517-4348-bd1c-bbad90f72c55" providerId="ADAL" clId="{66DBB4B2-6617-4A67-9DB0-51A02D214305}" dt="2026-03-18T19:44:47.040" v="31" actId="20577"/>
          <ac:spMkLst>
            <pc:docMk/>
            <pc:sldMk cId="2529863523" sldId="913"/>
            <ac:spMk id="5" creationId="{B3B39024-B54A-BC62-902A-674591F90FE1}"/>
          </ac:spMkLst>
        </pc:spChg>
      </pc:sldChg>
      <pc:sldChg chg="modSp mod">
        <pc:chgData name="Williams, Sian" userId="f643701a-3517-4348-bd1c-bbad90f72c55" providerId="ADAL" clId="{66DBB4B2-6617-4A67-9DB0-51A02D214305}" dt="2026-03-18T19:46:05.675" v="59" actId="20577"/>
        <pc:sldMkLst>
          <pc:docMk/>
          <pc:sldMk cId="533584142" sldId="914"/>
        </pc:sldMkLst>
        <pc:spChg chg="mod">
          <ac:chgData name="Williams, Sian" userId="f643701a-3517-4348-bd1c-bbad90f72c55" providerId="ADAL" clId="{66DBB4B2-6617-4A67-9DB0-51A02D214305}" dt="2026-03-18T19:46:05.675" v="59" actId="20577"/>
          <ac:spMkLst>
            <pc:docMk/>
            <pc:sldMk cId="533584142" sldId="914"/>
            <ac:spMk id="4" creationId="{4AE2A4F8-2E16-1F0A-5043-75F25296CE75}"/>
          </ac:spMkLst>
        </pc:spChg>
      </pc:sldChg>
      <pc:sldChg chg="modSp mod">
        <pc:chgData name="Williams, Sian" userId="f643701a-3517-4348-bd1c-bbad90f72c55" providerId="ADAL" clId="{66DBB4B2-6617-4A67-9DB0-51A02D214305}" dt="2026-03-24T11:07:22.263" v="102" actId="14100"/>
        <pc:sldMkLst>
          <pc:docMk/>
          <pc:sldMk cId="1166576615" sldId="916"/>
        </pc:sldMkLst>
      </pc:sldChg>
      <pc:sldChg chg="modSp mod">
        <pc:chgData name="Williams, Sian" userId="f643701a-3517-4348-bd1c-bbad90f72c55" providerId="ADAL" clId="{66DBB4B2-6617-4A67-9DB0-51A02D214305}" dt="2026-03-18T19:46:12.533" v="61" actId="20577"/>
        <pc:sldMkLst>
          <pc:docMk/>
          <pc:sldMk cId="3068175738" sldId="917"/>
        </pc:sldMkLst>
        <pc:spChg chg="mod">
          <ac:chgData name="Williams, Sian" userId="f643701a-3517-4348-bd1c-bbad90f72c55" providerId="ADAL" clId="{66DBB4B2-6617-4A67-9DB0-51A02D214305}" dt="2026-03-18T19:46:12.533" v="61" actId="20577"/>
          <ac:spMkLst>
            <pc:docMk/>
            <pc:sldMk cId="3068175738" sldId="917"/>
            <ac:spMk id="4" creationId="{D6E711D6-A45B-7069-F1DB-7CDEAE12B49A}"/>
          </ac:spMkLst>
        </pc:spChg>
      </pc:sldChg>
      <pc:sldChg chg="modSp mod">
        <pc:chgData name="Williams, Sian" userId="f643701a-3517-4348-bd1c-bbad90f72c55" providerId="ADAL" clId="{66DBB4B2-6617-4A67-9DB0-51A02D214305}" dt="2026-03-18T19:46:33.118" v="67" actId="20577"/>
        <pc:sldMkLst>
          <pc:docMk/>
          <pc:sldMk cId="3881411130" sldId="919"/>
        </pc:sldMkLst>
        <pc:spChg chg="mod">
          <ac:chgData name="Williams, Sian" userId="f643701a-3517-4348-bd1c-bbad90f72c55" providerId="ADAL" clId="{66DBB4B2-6617-4A67-9DB0-51A02D214305}" dt="2026-03-18T19:46:33.118" v="67" actId="20577"/>
          <ac:spMkLst>
            <pc:docMk/>
            <pc:sldMk cId="3881411130" sldId="919"/>
            <ac:spMk id="5" creationId="{00310ABA-863C-6B38-4D9C-1826220B84DA}"/>
          </ac:spMkLst>
        </pc:spChg>
      </pc:sldChg>
      <pc:sldChg chg="modSp mod">
        <pc:chgData name="Williams, Sian" userId="f643701a-3517-4348-bd1c-bbad90f72c55" providerId="ADAL" clId="{66DBB4B2-6617-4A67-9DB0-51A02D214305}" dt="2026-03-18T19:51:06.274" v="100" actId="1076"/>
        <pc:sldMkLst>
          <pc:docMk/>
          <pc:sldMk cId="1480512567" sldId="923"/>
        </pc:sldMkLst>
        <pc:spChg chg="mod">
          <ac:chgData name="Williams, Sian" userId="f643701a-3517-4348-bd1c-bbad90f72c55" providerId="ADAL" clId="{66DBB4B2-6617-4A67-9DB0-51A02D214305}" dt="2026-03-18T19:51:06.274" v="100" actId="1076"/>
          <ac:spMkLst>
            <pc:docMk/>
            <pc:sldMk cId="1480512567" sldId="923"/>
            <ac:spMk id="5" creationId="{4156E716-E181-E806-0247-16AAB5A7B8FF}"/>
          </ac:spMkLst>
        </pc:spChg>
      </pc:sldChg>
      <pc:sldChg chg="modSp mod">
        <pc:chgData name="Williams, Sian" userId="f643701a-3517-4348-bd1c-bbad90f72c55" providerId="ADAL" clId="{66DBB4B2-6617-4A67-9DB0-51A02D214305}" dt="2026-03-18T19:51:14.524" v="101" actId="255"/>
        <pc:sldMkLst>
          <pc:docMk/>
          <pc:sldMk cId="4129962624" sldId="924"/>
        </pc:sldMkLst>
        <pc:spChg chg="mod">
          <ac:chgData name="Williams, Sian" userId="f643701a-3517-4348-bd1c-bbad90f72c55" providerId="ADAL" clId="{66DBB4B2-6617-4A67-9DB0-51A02D214305}" dt="2026-03-18T19:51:14.524" v="101" actId="255"/>
          <ac:spMkLst>
            <pc:docMk/>
            <pc:sldMk cId="4129962624" sldId="924"/>
            <ac:spMk id="5" creationId="{94F35C11-51B6-32B3-01BB-339EF34F2636}"/>
          </ac:spMkLst>
        </pc:spChg>
      </pc:sldChg>
      <pc:sldChg chg="modSp mod">
        <pc:chgData name="Williams, Sian" userId="f643701a-3517-4348-bd1c-bbad90f72c55" providerId="ADAL" clId="{66DBB4B2-6617-4A67-9DB0-51A02D214305}" dt="2026-03-18T19:47:27.219" v="83" actId="20577"/>
        <pc:sldMkLst>
          <pc:docMk/>
          <pc:sldMk cId="1876886258" sldId="925"/>
        </pc:sldMkLst>
        <pc:spChg chg="mod">
          <ac:chgData name="Williams, Sian" userId="f643701a-3517-4348-bd1c-bbad90f72c55" providerId="ADAL" clId="{66DBB4B2-6617-4A67-9DB0-51A02D214305}" dt="2026-03-18T19:47:27.219" v="83" actId="20577"/>
          <ac:spMkLst>
            <pc:docMk/>
            <pc:sldMk cId="1876886258" sldId="925"/>
            <ac:spMk id="5" creationId="{355E6FF0-A0D2-6D66-A007-AEBE552117D3}"/>
          </ac:spMkLst>
        </pc:spChg>
      </pc:sldChg>
      <pc:sldChg chg="modSp mod">
        <pc:chgData name="Williams, Sian" userId="f643701a-3517-4348-bd1c-bbad90f72c55" providerId="ADAL" clId="{66DBB4B2-6617-4A67-9DB0-51A02D214305}" dt="2026-03-18T19:48:00.235" v="90" actId="20577"/>
        <pc:sldMkLst>
          <pc:docMk/>
          <pc:sldMk cId="4182066839" sldId="926"/>
        </pc:sldMkLst>
        <pc:spChg chg="mod">
          <ac:chgData name="Williams, Sian" userId="f643701a-3517-4348-bd1c-bbad90f72c55" providerId="ADAL" clId="{66DBB4B2-6617-4A67-9DB0-51A02D214305}" dt="2026-03-18T19:48:00.235" v="90" actId="20577"/>
          <ac:spMkLst>
            <pc:docMk/>
            <pc:sldMk cId="4182066839" sldId="926"/>
            <ac:spMk id="5" creationId="{C9440A5B-13B1-409E-516A-F680C6BB8224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2:52:24.270" v="114" actId="20577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2:52:24.270" v="114" actId="20577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18T19:41:50.236" v="3" actId="1076"/>
          <ac:picMkLst>
            <pc:docMk/>
            <pc:sldMasterMk cId="908369171" sldId="2147484117"/>
            <ac:picMk id="4" creationId="{75BF337C-7527-030D-46A4-60F630C37897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redo custSel addSld delSld modSld">
      <pc:chgData name="Bonita Searle-Barnes" userId="e782127f-826a-4a83-a372-afedaa2e0d4f" providerId="ADAL" clId="{FA3BD239-4B9A-4CBA-8CF5-F7BFBEA885D5}" dt="2026-03-13T15:23:26.042" v="1941" actId="20577"/>
      <pc:docMkLst>
        <pc:docMk/>
      </pc:docMkLst>
      <pc:sldChg chg="modSp mod modNotesTx">
        <pc:chgData name="Bonita Searle-Barnes" userId="e782127f-826a-4a83-a372-afedaa2e0d4f" providerId="ADAL" clId="{FA3BD239-4B9A-4CBA-8CF5-F7BFBEA885D5}" dt="2026-03-12T16:32:42.943" v="1244"/>
        <pc:sldMkLst>
          <pc:docMk/>
          <pc:sldMk cId="2303274086" sldId="288"/>
        </pc:sldMkLst>
        <pc:spChg chg="mod">
          <ac:chgData name="Bonita Searle-Barnes" userId="e782127f-826a-4a83-a372-afedaa2e0d4f" providerId="ADAL" clId="{FA3BD239-4B9A-4CBA-8CF5-F7BFBEA885D5}" dt="2026-03-12T16:32:42.943" v="1244"/>
          <ac:spMkLst>
            <pc:docMk/>
            <pc:sldMk cId="2303274086" sldId="288"/>
            <ac:spMk id="4" creationId="{93898F1E-3CFE-BC1A-10E1-ACE1B4569152}"/>
          </ac:spMkLst>
        </pc:spChg>
        <pc:spChg chg="mod">
          <ac:chgData name="Bonita Searle-Barnes" userId="e782127f-826a-4a83-a372-afedaa2e0d4f" providerId="ADAL" clId="{FA3BD239-4B9A-4CBA-8CF5-F7BFBEA885D5}" dt="2026-03-12T14:52:35.263" v="207" actId="313"/>
          <ac:spMkLst>
            <pc:docMk/>
            <pc:sldMk cId="2303274086" sldId="288"/>
            <ac:spMk id="7" creationId="{991E75B0-4842-7F3F-C7B3-18D0BBDAEF59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2:10:59.372" v="52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2T12:09:17.925" v="18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Bonita Searle-Barnes" userId="e782127f-826a-4a83-a372-afedaa2e0d4f" providerId="ADAL" clId="{FA3BD239-4B9A-4CBA-8CF5-F7BFBEA885D5}" dt="2026-03-13T15:23:26.042" v="1941" actId="20577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3T15:20:32.873" v="1856" actId="20577"/>
          <ac:spMkLst>
            <pc:docMk/>
            <pc:sldMk cId="963223318" sldId="496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3T15:23:26.042" v="1941" actId="20577"/>
          <ac:spMkLst>
            <pc:docMk/>
            <pc:sldMk cId="963223318" sldId="496"/>
            <ac:spMk id="4" creationId="{F669A3F0-8EA3-DBC0-9777-678DA17D643A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2:12:01.779" v="60" actId="6549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12T12:11:56.297" v="59" actId="113"/>
          <ac:spMkLst>
            <pc:docMk/>
            <pc:sldMk cId="1505718859" sldId="533"/>
            <ac:spMk id="2" creationId="{E80F37B8-0138-0DD3-F2FE-EBAF279079A1}"/>
          </ac:spMkLst>
        </pc:spChg>
      </pc:sldChg>
      <pc:sldChg chg="addSp delSp modSp add del mod modNotesTx">
        <pc:chgData name="Bonita Searle-Barnes" userId="e782127f-826a-4a83-a372-afedaa2e0d4f" providerId="ADAL" clId="{FA3BD239-4B9A-4CBA-8CF5-F7BFBEA885D5}" dt="2026-03-12T16:32:17.078" v="1128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12T12:13:59.679" v="75"/>
          <ac:spMkLst>
            <pc:docMk/>
            <pc:sldMk cId="625754985" sldId="829"/>
            <ac:spMk id="3" creationId="{E8DAE341-9378-B5FD-34F6-35CFAD2E4CF4}"/>
          </ac:spMkLst>
        </pc:spChg>
        <pc:spChg chg="add del mod">
          <ac:chgData name="Bonita Searle-Barnes" userId="e782127f-826a-4a83-a372-afedaa2e0d4f" providerId="ADAL" clId="{FA3BD239-4B9A-4CBA-8CF5-F7BFBEA885D5}" dt="2026-03-12T16:32:17.078" v="1128"/>
          <ac:spMkLst>
            <pc:docMk/>
            <pc:sldMk cId="625754985" sldId="829"/>
            <ac:spMk id="5" creationId="{99D26CDD-D86A-59CB-83CA-A2CD042768D0}"/>
          </ac:spMkLst>
        </pc:spChg>
      </pc:sldChg>
      <pc:sldChg chg="modSp mod">
        <pc:chgData name="Bonita Searle-Barnes" userId="e782127f-826a-4a83-a372-afedaa2e0d4f" providerId="ADAL" clId="{FA3BD239-4B9A-4CBA-8CF5-F7BFBEA885D5}" dt="2026-03-12T16:36:34.687" v="1688" actId="27636"/>
        <pc:sldMkLst>
          <pc:docMk/>
          <pc:sldMk cId="3653480748" sldId="854"/>
        </pc:sldMkLst>
        <pc:spChg chg="mod">
          <ac:chgData name="Bonita Searle-Barnes" userId="e782127f-826a-4a83-a372-afedaa2e0d4f" providerId="ADAL" clId="{FA3BD239-4B9A-4CBA-8CF5-F7BFBEA885D5}" dt="2026-03-12T16:36:34.687" v="1688" actId="27636"/>
          <ac:spMkLst>
            <pc:docMk/>
            <pc:sldMk cId="3653480748" sldId="854"/>
            <ac:spMk id="3" creationId="{7CF51323-2985-FC1A-4C1D-08BB1451E877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6:32:46.566" v="1255"/>
        <pc:sldMkLst>
          <pc:docMk/>
          <pc:sldMk cId="3974343947" sldId="855"/>
        </pc:sldMkLst>
        <pc:spChg chg="mod">
          <ac:chgData name="Bonita Searle-Barnes" userId="e782127f-826a-4a83-a372-afedaa2e0d4f" providerId="ADAL" clId="{FA3BD239-4B9A-4CBA-8CF5-F7BFBEA885D5}" dt="2026-03-12T15:02:27.058" v="253" actId="20577"/>
          <ac:spMkLst>
            <pc:docMk/>
            <pc:sldMk cId="3974343947" sldId="855"/>
            <ac:spMk id="3" creationId="{659DD79E-6EFB-FDE0-A55B-02ED0BF407A0}"/>
          </ac:spMkLst>
        </pc:spChg>
        <pc:spChg chg="add mod">
          <ac:chgData name="Bonita Searle-Barnes" userId="e782127f-826a-4a83-a372-afedaa2e0d4f" providerId="ADAL" clId="{FA3BD239-4B9A-4CBA-8CF5-F7BFBEA885D5}" dt="2026-03-12T16:32:46.566" v="1255"/>
          <ac:spMkLst>
            <pc:docMk/>
            <pc:sldMk cId="3974343947" sldId="855"/>
            <ac:spMk id="5" creationId="{BF162BF7-CDD6-04E7-EF09-5DC05AD61A88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2T16:32:51.134" v="1266"/>
        <pc:sldMkLst>
          <pc:docMk/>
          <pc:sldMk cId="3644149756" sldId="858"/>
        </pc:sldMkLst>
        <pc:spChg chg="mod">
          <ac:chgData name="Bonita Searle-Barnes" userId="e782127f-826a-4a83-a372-afedaa2e0d4f" providerId="ADAL" clId="{FA3BD239-4B9A-4CBA-8CF5-F7BFBEA885D5}" dt="2026-03-12T15:02:22.836" v="251" actId="20577"/>
          <ac:spMkLst>
            <pc:docMk/>
            <pc:sldMk cId="3644149756" sldId="858"/>
            <ac:spMk id="3" creationId="{E2D99309-59BD-B500-4773-D6D609E3958F}"/>
          </ac:spMkLst>
        </pc:spChg>
        <pc:spChg chg="add mod">
          <ac:chgData name="Bonita Searle-Barnes" userId="e782127f-826a-4a83-a372-afedaa2e0d4f" providerId="ADAL" clId="{FA3BD239-4B9A-4CBA-8CF5-F7BFBEA885D5}" dt="2026-03-12T16:32:51.134" v="1266"/>
          <ac:spMkLst>
            <pc:docMk/>
            <pc:sldMk cId="3644149756" sldId="858"/>
            <ac:spMk id="5" creationId="{CFFE5F44-A150-CE72-833B-3D7BC325F77E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33:03.422" v="1309"/>
        <pc:sldMkLst>
          <pc:docMk/>
          <pc:sldMk cId="3561230443" sldId="859"/>
        </pc:sldMkLst>
        <pc:spChg chg="mod">
          <ac:chgData name="Bonita Searle-Barnes" userId="e782127f-826a-4a83-a372-afedaa2e0d4f" providerId="ADAL" clId="{FA3BD239-4B9A-4CBA-8CF5-F7BFBEA885D5}" dt="2026-03-12T15:21:26.701" v="363" actId="20577"/>
          <ac:spMkLst>
            <pc:docMk/>
            <pc:sldMk cId="3561230443" sldId="859"/>
            <ac:spMk id="3" creationId="{47AF424E-367A-DB95-6AC5-389EC05D7AAF}"/>
          </ac:spMkLst>
        </pc:spChg>
        <pc:spChg chg="mod">
          <ac:chgData name="Bonita Searle-Barnes" userId="e782127f-826a-4a83-a372-afedaa2e0d4f" providerId="ADAL" clId="{FA3BD239-4B9A-4CBA-8CF5-F7BFBEA885D5}" dt="2026-03-12T16:33:03.422" v="1309"/>
          <ac:spMkLst>
            <pc:docMk/>
            <pc:sldMk cId="3561230443" sldId="859"/>
            <ac:spMk id="4" creationId="{A6494490-CA26-6A2D-885A-CFA0AB393912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2T15:06:26.143" v="289" actId="1035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12T14:56:14.412" v="212" actId="6549"/>
          <ac:spMkLst>
            <pc:docMk/>
            <pc:sldMk cId="912892434" sldId="866"/>
            <ac:spMk id="3" creationId="{D8B0F0D6-9D3A-68F3-A274-6E916DE05DB0}"/>
          </ac:spMkLst>
        </pc:spChg>
        <pc:spChg chg="mod">
          <ac:chgData name="Bonita Searle-Barnes" userId="e782127f-826a-4a83-a372-afedaa2e0d4f" providerId="ADAL" clId="{FA3BD239-4B9A-4CBA-8CF5-F7BFBEA885D5}" dt="2026-03-12T15:06:18.364" v="283" actId="948"/>
          <ac:spMkLst>
            <pc:docMk/>
            <pc:sldMk cId="912892434" sldId="866"/>
            <ac:spMk id="4" creationId="{CAF987AD-157E-CAA5-7BFE-9559E0195A5D}"/>
          </ac:spMkLst>
        </pc:spChg>
        <pc:graphicFrameChg chg="add mod modGraphic">
          <ac:chgData name="Bonita Searle-Barnes" userId="e782127f-826a-4a83-a372-afedaa2e0d4f" providerId="ADAL" clId="{FA3BD239-4B9A-4CBA-8CF5-F7BFBEA885D5}" dt="2026-03-12T15:06:26.143" v="289" actId="1035"/>
          <ac:graphicFrameMkLst>
            <pc:docMk/>
            <pc:sldMk cId="912892434" sldId="866"/>
            <ac:graphicFrameMk id="2" creationId="{06443BC0-A9A0-3DB5-AAEB-741BFB40C280}"/>
          </ac:graphicFrameMkLst>
        </pc:graphicFrameChg>
      </pc:sldChg>
      <pc:sldChg chg="modSp mod modNotesTx">
        <pc:chgData name="Bonita Searle-Barnes" userId="e782127f-826a-4a83-a372-afedaa2e0d4f" providerId="ADAL" clId="{FA3BD239-4B9A-4CBA-8CF5-F7BFBEA885D5}" dt="2026-03-12T16:32:13.074" v="1113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12T12:12:27.925" v="63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12T16:32:13.074" v="1113"/>
          <ac:spMkLst>
            <pc:docMk/>
            <pc:sldMk cId="2468715690" sldId="867"/>
            <ac:spMk id="4" creationId="{1874DD6F-0F2E-8272-08AC-75C31E43B5D1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11.380" v="1339"/>
        <pc:sldMkLst>
          <pc:docMk/>
          <pc:sldMk cId="3823276468" sldId="880"/>
        </pc:sldMkLst>
        <pc:spChg chg="mod">
          <ac:chgData name="Bonita Searle-Barnes" userId="e782127f-826a-4a83-a372-afedaa2e0d4f" providerId="ADAL" clId="{FA3BD239-4B9A-4CBA-8CF5-F7BFBEA885D5}" dt="2026-03-12T15:36:06.599" v="462" actId="20577"/>
          <ac:spMkLst>
            <pc:docMk/>
            <pc:sldMk cId="3823276468" sldId="880"/>
            <ac:spMk id="3" creationId="{1660C891-4962-AAEC-6506-9E84987330CC}"/>
          </ac:spMkLst>
        </pc:spChg>
        <pc:spChg chg="mod">
          <ac:chgData name="Bonita Searle-Barnes" userId="e782127f-826a-4a83-a372-afedaa2e0d4f" providerId="ADAL" clId="{FA3BD239-4B9A-4CBA-8CF5-F7BFBEA885D5}" dt="2026-03-12T16:33:11.380" v="1339"/>
          <ac:spMkLst>
            <pc:docMk/>
            <pc:sldMk cId="3823276468" sldId="880"/>
            <ac:spMk id="6" creationId="{D05FBE34-9C5C-39F7-DF15-DEF65C071BF3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17.284" v="1365"/>
        <pc:sldMkLst>
          <pc:docMk/>
          <pc:sldMk cId="3934981759" sldId="881"/>
        </pc:sldMkLst>
        <pc:spChg chg="mod">
          <ac:chgData name="Bonita Searle-Barnes" userId="e782127f-826a-4a83-a372-afedaa2e0d4f" providerId="ADAL" clId="{FA3BD239-4B9A-4CBA-8CF5-F7BFBEA885D5}" dt="2026-03-12T15:35:53.144" v="458" actId="20577"/>
          <ac:spMkLst>
            <pc:docMk/>
            <pc:sldMk cId="3934981759" sldId="881"/>
            <ac:spMk id="3" creationId="{9FF72221-6F66-FB81-D752-2E3D0E8131BE}"/>
          </ac:spMkLst>
        </pc:spChg>
        <pc:spChg chg="mod">
          <ac:chgData name="Bonita Searle-Barnes" userId="e782127f-826a-4a83-a372-afedaa2e0d4f" providerId="ADAL" clId="{FA3BD239-4B9A-4CBA-8CF5-F7BFBEA885D5}" dt="2026-03-12T16:33:17.284" v="1365"/>
          <ac:spMkLst>
            <pc:docMk/>
            <pc:sldMk cId="3934981759" sldId="881"/>
            <ac:spMk id="5" creationId="{6C66DC5C-5625-255D-9A5F-05F7C931AB94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28.441" v="1417"/>
        <pc:sldMkLst>
          <pc:docMk/>
          <pc:sldMk cId="3415971359" sldId="882"/>
        </pc:sldMkLst>
        <pc:spChg chg="mod">
          <ac:chgData name="Bonita Searle-Barnes" userId="e782127f-826a-4a83-a372-afedaa2e0d4f" providerId="ADAL" clId="{FA3BD239-4B9A-4CBA-8CF5-F7BFBEA885D5}" dt="2026-03-12T15:35:46.786" v="454" actId="20577"/>
          <ac:spMkLst>
            <pc:docMk/>
            <pc:sldMk cId="3415971359" sldId="882"/>
            <ac:spMk id="3" creationId="{BDE68196-9804-27AC-8E24-3B0B5B859930}"/>
          </ac:spMkLst>
        </pc:spChg>
        <pc:spChg chg="mod">
          <ac:chgData name="Bonita Searle-Barnes" userId="e782127f-826a-4a83-a372-afedaa2e0d4f" providerId="ADAL" clId="{FA3BD239-4B9A-4CBA-8CF5-F7BFBEA885D5}" dt="2026-03-12T16:33:28.441" v="1417"/>
          <ac:spMkLst>
            <pc:docMk/>
            <pc:sldMk cId="3415971359" sldId="882"/>
            <ac:spMk id="4" creationId="{EDC02547-CB93-5B72-8B13-F2C692C9669D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38.629" v="1469"/>
        <pc:sldMkLst>
          <pc:docMk/>
          <pc:sldMk cId="4044970978" sldId="883"/>
        </pc:sldMkLst>
        <pc:spChg chg="mod">
          <ac:chgData name="Bonita Searle-Barnes" userId="e782127f-826a-4a83-a372-afedaa2e0d4f" providerId="ADAL" clId="{FA3BD239-4B9A-4CBA-8CF5-F7BFBEA885D5}" dt="2026-03-12T15:38:19.552" v="481"/>
          <ac:spMkLst>
            <pc:docMk/>
            <pc:sldMk cId="4044970978" sldId="883"/>
            <ac:spMk id="3" creationId="{619EE134-5ADF-844F-A461-CC8514653485}"/>
          </ac:spMkLst>
        </pc:spChg>
        <pc:spChg chg="mod">
          <ac:chgData name="Bonita Searle-Barnes" userId="e782127f-826a-4a83-a372-afedaa2e0d4f" providerId="ADAL" clId="{FA3BD239-4B9A-4CBA-8CF5-F7BFBEA885D5}" dt="2026-03-12T16:33:38.629" v="1469"/>
          <ac:spMkLst>
            <pc:docMk/>
            <pc:sldMk cId="4044970978" sldId="883"/>
            <ac:spMk id="4" creationId="{BCFA6EF7-ADF6-AA93-F230-FCABFF160E3F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47.756" v="1493"/>
        <pc:sldMkLst>
          <pc:docMk/>
          <pc:sldMk cId="1023531211" sldId="884"/>
        </pc:sldMkLst>
        <pc:spChg chg="mod">
          <ac:chgData name="Bonita Searle-Barnes" userId="e782127f-826a-4a83-a372-afedaa2e0d4f" providerId="ADAL" clId="{FA3BD239-4B9A-4CBA-8CF5-F7BFBEA885D5}" dt="2026-03-12T15:52:12.085" v="604"/>
          <ac:spMkLst>
            <pc:docMk/>
            <pc:sldMk cId="1023531211" sldId="884"/>
            <ac:spMk id="3" creationId="{1FD4E401-A679-EBBE-FCC9-4458E6EBF295}"/>
          </ac:spMkLst>
        </pc:spChg>
        <pc:spChg chg="mod">
          <ac:chgData name="Bonita Searle-Barnes" userId="e782127f-826a-4a83-a372-afedaa2e0d4f" providerId="ADAL" clId="{FA3BD239-4B9A-4CBA-8CF5-F7BFBEA885D5}" dt="2026-03-12T16:33:47.756" v="1493"/>
          <ac:spMkLst>
            <pc:docMk/>
            <pc:sldMk cId="1023531211" sldId="884"/>
            <ac:spMk id="4" creationId="{2D750EA2-FB83-5494-89CB-E7F90B34901A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33:50.991" v="1504"/>
        <pc:sldMkLst>
          <pc:docMk/>
          <pc:sldMk cId="3035684087" sldId="885"/>
        </pc:sldMkLst>
        <pc:spChg chg="mod">
          <ac:chgData name="Bonita Searle-Barnes" userId="e782127f-826a-4a83-a372-afedaa2e0d4f" providerId="ADAL" clId="{FA3BD239-4B9A-4CBA-8CF5-F7BFBEA885D5}" dt="2026-03-12T15:53:18.616" v="613" actId="20577"/>
          <ac:spMkLst>
            <pc:docMk/>
            <pc:sldMk cId="3035684087" sldId="885"/>
            <ac:spMk id="3" creationId="{305954C1-E42F-9F63-D6FF-D62A343DC29E}"/>
          </ac:spMkLst>
        </pc:spChg>
        <pc:spChg chg="mod">
          <ac:chgData name="Bonita Searle-Barnes" userId="e782127f-826a-4a83-a372-afedaa2e0d4f" providerId="ADAL" clId="{FA3BD239-4B9A-4CBA-8CF5-F7BFBEA885D5}" dt="2026-03-12T16:33:50.991" v="1504"/>
          <ac:spMkLst>
            <pc:docMk/>
            <pc:sldMk cId="3035684087" sldId="885"/>
            <ac:spMk id="4" creationId="{8A0AAB0A-10AC-54C7-3811-69A03C477BBB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6:33:56.706" v="1515"/>
        <pc:sldMkLst>
          <pc:docMk/>
          <pc:sldMk cId="1919528845" sldId="886"/>
        </pc:sldMkLst>
        <pc:spChg chg="add mod">
          <ac:chgData name="Bonita Searle-Barnes" userId="e782127f-826a-4a83-a372-afedaa2e0d4f" providerId="ADAL" clId="{FA3BD239-4B9A-4CBA-8CF5-F7BFBEA885D5}" dt="2026-03-12T15:58:17.576" v="732"/>
          <ac:spMkLst>
            <pc:docMk/>
            <pc:sldMk cId="1919528845" sldId="886"/>
            <ac:spMk id="4" creationId="{13DFD97C-2DAA-9C26-3779-C9850A86B598}"/>
          </ac:spMkLst>
        </pc:spChg>
        <pc:spChg chg="mod">
          <ac:chgData name="Bonita Searle-Barnes" userId="e782127f-826a-4a83-a372-afedaa2e0d4f" providerId="ADAL" clId="{FA3BD239-4B9A-4CBA-8CF5-F7BFBEA885D5}" dt="2026-03-12T16:33:56.706" v="1515"/>
          <ac:spMkLst>
            <pc:docMk/>
            <pc:sldMk cId="1919528845" sldId="886"/>
            <ac:spMk id="5" creationId="{13E1DB91-7A0E-BE80-5E2D-5DC1C7119946}"/>
          </ac:spMkLst>
        </pc:spChg>
      </pc:sldChg>
      <pc:sldChg chg="modSp mod">
        <pc:chgData name="Bonita Searle-Barnes" userId="e782127f-826a-4a83-a372-afedaa2e0d4f" providerId="ADAL" clId="{FA3BD239-4B9A-4CBA-8CF5-F7BFBEA885D5}" dt="2026-03-12T16:34:01.023" v="1541"/>
        <pc:sldMkLst>
          <pc:docMk/>
          <pc:sldMk cId="3652732277" sldId="887"/>
        </pc:sldMkLst>
        <pc:spChg chg="mod">
          <ac:chgData name="Bonita Searle-Barnes" userId="e782127f-826a-4a83-a372-afedaa2e0d4f" providerId="ADAL" clId="{FA3BD239-4B9A-4CBA-8CF5-F7BFBEA885D5}" dt="2026-03-12T16:00:21.245" v="778" actId="20577"/>
          <ac:spMkLst>
            <pc:docMk/>
            <pc:sldMk cId="3652732277" sldId="887"/>
            <ac:spMk id="3" creationId="{91331B40-F10B-622A-3D04-B36A75903698}"/>
          </ac:spMkLst>
        </pc:spChg>
        <pc:spChg chg="mod">
          <ac:chgData name="Bonita Searle-Barnes" userId="e782127f-826a-4a83-a372-afedaa2e0d4f" providerId="ADAL" clId="{FA3BD239-4B9A-4CBA-8CF5-F7BFBEA885D5}" dt="2026-03-12T16:34:01.023" v="1541"/>
          <ac:spMkLst>
            <pc:docMk/>
            <pc:sldMk cId="3652732277" sldId="887"/>
            <ac:spMk id="4" creationId="{D773910A-B72C-DCE8-1F95-5BFF7EDB8BD4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32:23.508" v="1143"/>
        <pc:sldMkLst>
          <pc:docMk/>
          <pc:sldMk cId="20316650" sldId="889"/>
        </pc:sldMkLst>
        <pc:spChg chg="mod">
          <ac:chgData name="Bonita Searle-Barnes" userId="e782127f-826a-4a83-a372-afedaa2e0d4f" providerId="ADAL" clId="{FA3BD239-4B9A-4CBA-8CF5-F7BFBEA885D5}" dt="2026-03-12T12:21:55.600" v="132" actId="20577"/>
          <ac:spMkLst>
            <pc:docMk/>
            <pc:sldMk cId="20316650" sldId="889"/>
            <ac:spMk id="3" creationId="{0F44E49F-FD45-3619-520F-D4B18C0FB522}"/>
          </ac:spMkLst>
        </pc:spChg>
        <pc:spChg chg="mod">
          <ac:chgData name="Bonita Searle-Barnes" userId="e782127f-826a-4a83-a372-afedaa2e0d4f" providerId="ADAL" clId="{FA3BD239-4B9A-4CBA-8CF5-F7BFBEA885D5}" dt="2026-03-12T16:32:23.508" v="1143"/>
          <ac:spMkLst>
            <pc:docMk/>
            <pc:sldMk cId="20316650" sldId="889"/>
            <ac:spMk id="5" creationId="{B03F8B5A-C41E-936F-76C2-DF19118274E9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3:03:22.538" v="171" actId="14100"/>
        <pc:sldMkLst>
          <pc:docMk/>
          <pc:sldMk cId="983629144" sldId="890"/>
        </pc:sldMkLst>
        <pc:spChg chg="mod">
          <ac:chgData name="Bonita Searle-Barnes" userId="e782127f-826a-4a83-a372-afedaa2e0d4f" providerId="ADAL" clId="{FA3BD239-4B9A-4CBA-8CF5-F7BFBEA885D5}" dt="2026-03-12T12:20:03.566" v="121"/>
          <ac:spMkLst>
            <pc:docMk/>
            <pc:sldMk cId="983629144" sldId="890"/>
            <ac:spMk id="3" creationId="{81DD25EF-AB84-83A0-C24C-247723007379}"/>
          </ac:spMkLst>
        </pc:spChg>
        <pc:graphicFrameChg chg="add mod modGraphic">
          <ac:chgData name="Bonita Searle-Barnes" userId="e782127f-826a-4a83-a372-afedaa2e0d4f" providerId="ADAL" clId="{FA3BD239-4B9A-4CBA-8CF5-F7BFBEA885D5}" dt="2026-03-12T13:03:22.538" v="171" actId="14100"/>
          <ac:graphicFrameMkLst>
            <pc:docMk/>
            <pc:sldMk cId="983629144" sldId="890"/>
            <ac:graphicFrameMk id="4" creationId="{BA8C0CAA-7821-317D-D315-9879FECB6665}"/>
          </ac:graphicFrameMkLst>
        </pc:graphicFrameChg>
      </pc:sldChg>
      <pc:sldChg chg="modSp mod modNotesTx">
        <pc:chgData name="Bonita Searle-Barnes" userId="e782127f-826a-4a83-a372-afedaa2e0d4f" providerId="ADAL" clId="{FA3BD239-4B9A-4CBA-8CF5-F7BFBEA885D5}" dt="2026-03-12T16:32:26.836" v="1158"/>
        <pc:sldMkLst>
          <pc:docMk/>
          <pc:sldMk cId="2879791615" sldId="891"/>
        </pc:sldMkLst>
        <pc:spChg chg="mod">
          <ac:chgData name="Bonita Searle-Barnes" userId="e782127f-826a-4a83-a372-afedaa2e0d4f" providerId="ADAL" clId="{FA3BD239-4B9A-4CBA-8CF5-F7BFBEA885D5}" dt="2026-03-12T12:22:31.026" v="136" actId="20577"/>
          <ac:spMkLst>
            <pc:docMk/>
            <pc:sldMk cId="2879791615" sldId="891"/>
            <ac:spMk id="3" creationId="{50C61DDA-66F0-12AE-1BA6-D867F4E58CEA}"/>
          </ac:spMkLst>
        </pc:spChg>
        <pc:spChg chg="mod">
          <ac:chgData name="Bonita Searle-Barnes" userId="e782127f-826a-4a83-a372-afedaa2e0d4f" providerId="ADAL" clId="{FA3BD239-4B9A-4CBA-8CF5-F7BFBEA885D5}" dt="2026-03-12T16:32:26.836" v="1158"/>
          <ac:spMkLst>
            <pc:docMk/>
            <pc:sldMk cId="2879791615" sldId="891"/>
            <ac:spMk id="4" creationId="{3C804654-9191-56D7-F90C-353B53C928A2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6:32:32.085" v="1169"/>
        <pc:sldMkLst>
          <pc:docMk/>
          <pc:sldMk cId="1133998036" sldId="892"/>
        </pc:sldMkLst>
        <pc:spChg chg="mod">
          <ac:chgData name="Bonita Searle-Barnes" userId="e782127f-826a-4a83-a372-afedaa2e0d4f" providerId="ADAL" clId="{FA3BD239-4B9A-4CBA-8CF5-F7BFBEA885D5}" dt="2026-03-12T13:04:18.518" v="174" actId="20577"/>
          <ac:spMkLst>
            <pc:docMk/>
            <pc:sldMk cId="1133998036" sldId="892"/>
            <ac:spMk id="3" creationId="{8C3C1E0D-FE3B-F469-B9AA-141F138D6FA4}"/>
          </ac:spMkLst>
        </pc:spChg>
        <pc:spChg chg="add mod">
          <ac:chgData name="Bonita Searle-Barnes" userId="e782127f-826a-4a83-a372-afedaa2e0d4f" providerId="ADAL" clId="{FA3BD239-4B9A-4CBA-8CF5-F7BFBEA885D5}" dt="2026-03-12T16:32:32.085" v="1169"/>
          <ac:spMkLst>
            <pc:docMk/>
            <pc:sldMk cId="1133998036" sldId="892"/>
            <ac:spMk id="4" creationId="{2E998334-7E47-F3BE-B2BB-013953FF6E1E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5:28:59.462" v="388" actId="1076"/>
        <pc:sldMkLst>
          <pc:docMk/>
          <pc:sldMk cId="3081401779" sldId="893"/>
        </pc:sldMkLst>
        <pc:spChg chg="mod">
          <ac:chgData name="Bonita Searle-Barnes" userId="e782127f-826a-4a83-a372-afedaa2e0d4f" providerId="ADAL" clId="{FA3BD239-4B9A-4CBA-8CF5-F7BFBEA885D5}" dt="2026-03-12T15:19:31.322" v="352" actId="20577"/>
          <ac:spMkLst>
            <pc:docMk/>
            <pc:sldMk cId="3081401779" sldId="893"/>
            <ac:spMk id="3" creationId="{94CA008C-7D18-3558-60CB-F977868D8AFE}"/>
          </ac:spMkLst>
        </pc:spChg>
        <pc:picChg chg="add mod ord">
          <ac:chgData name="Bonita Searle-Barnes" userId="e782127f-826a-4a83-a372-afedaa2e0d4f" providerId="ADAL" clId="{FA3BD239-4B9A-4CBA-8CF5-F7BFBEA885D5}" dt="2026-03-12T15:28:59.462" v="388" actId="1076"/>
          <ac:picMkLst>
            <pc:docMk/>
            <pc:sldMk cId="3081401779" sldId="893"/>
            <ac:picMk id="4" creationId="{73C6243B-7CA9-3ED8-C1EB-2D03FE408535}"/>
          </ac:picMkLst>
        </pc:picChg>
      </pc:sldChg>
      <pc:sldChg chg="modSp mod modNotesTx">
        <pc:chgData name="Bonita Searle-Barnes" userId="e782127f-826a-4a83-a372-afedaa2e0d4f" providerId="ADAL" clId="{FA3BD239-4B9A-4CBA-8CF5-F7BFBEA885D5}" dt="2026-03-12T15:50:15.961" v="587"/>
        <pc:sldMkLst>
          <pc:docMk/>
          <pc:sldMk cId="2250900926" sldId="894"/>
        </pc:sldMkLst>
        <pc:spChg chg="mod">
          <ac:chgData name="Bonita Searle-Barnes" userId="e782127f-826a-4a83-a372-afedaa2e0d4f" providerId="ADAL" clId="{FA3BD239-4B9A-4CBA-8CF5-F7BFBEA885D5}" dt="2026-03-12T15:41:22.837" v="510" actId="20577"/>
          <ac:spMkLst>
            <pc:docMk/>
            <pc:sldMk cId="2250900926" sldId="894"/>
            <ac:spMk id="3" creationId="{C3411992-D090-BF05-D2DB-0BAA86270ACE}"/>
          </ac:spMkLst>
        </pc:spChg>
        <pc:graphicFrameChg chg="mod modGraphic">
          <ac:chgData name="Bonita Searle-Barnes" userId="e782127f-826a-4a83-a372-afedaa2e0d4f" providerId="ADAL" clId="{FA3BD239-4B9A-4CBA-8CF5-F7BFBEA885D5}" dt="2026-03-12T15:49:49.354" v="586" actId="12"/>
          <ac:graphicFrameMkLst>
            <pc:docMk/>
            <pc:sldMk cId="2250900926" sldId="894"/>
            <ac:graphicFrameMk id="5" creationId="{BF42D317-044D-E37A-4AD0-D02212462F39}"/>
          </ac:graphicFrameMkLst>
        </pc:graphicFrameChg>
      </pc:sldChg>
      <pc:sldChg chg="modSp mod modNotesTx">
        <pc:chgData name="Bonita Searle-Barnes" userId="e782127f-826a-4a83-a372-afedaa2e0d4f" providerId="ADAL" clId="{FA3BD239-4B9A-4CBA-8CF5-F7BFBEA885D5}" dt="2026-03-12T16:33:59.028" v="1528"/>
        <pc:sldMkLst>
          <pc:docMk/>
          <pc:sldMk cId="3782284050" sldId="895"/>
        </pc:sldMkLst>
        <pc:spChg chg="mod">
          <ac:chgData name="Bonita Searle-Barnes" userId="e782127f-826a-4a83-a372-afedaa2e0d4f" providerId="ADAL" clId="{FA3BD239-4B9A-4CBA-8CF5-F7BFBEA885D5}" dt="2026-03-12T15:59:17.412" v="749" actId="20577"/>
          <ac:spMkLst>
            <pc:docMk/>
            <pc:sldMk cId="3782284050" sldId="895"/>
            <ac:spMk id="3" creationId="{623B6F28-F4C6-4834-C012-73F4F704B268}"/>
          </ac:spMkLst>
        </pc:spChg>
        <pc:spChg chg="mod">
          <ac:chgData name="Bonita Searle-Barnes" userId="e782127f-826a-4a83-a372-afedaa2e0d4f" providerId="ADAL" clId="{FA3BD239-4B9A-4CBA-8CF5-F7BFBEA885D5}" dt="2026-03-12T16:33:59.028" v="1528"/>
          <ac:spMkLst>
            <pc:docMk/>
            <pc:sldMk cId="3782284050" sldId="895"/>
            <ac:spMk id="5" creationId="{1FADADDF-D281-52F8-F013-B81731C51583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34:02.834" v="1552"/>
        <pc:sldMkLst>
          <pc:docMk/>
          <pc:sldMk cId="3665428196" sldId="903"/>
        </pc:sldMkLst>
        <pc:spChg chg="mod">
          <ac:chgData name="Bonita Searle-Barnes" userId="e782127f-826a-4a83-a372-afedaa2e0d4f" providerId="ADAL" clId="{FA3BD239-4B9A-4CBA-8CF5-F7BFBEA885D5}" dt="2026-03-12T16:00:59.267" v="783" actId="20577"/>
          <ac:spMkLst>
            <pc:docMk/>
            <pc:sldMk cId="3665428196" sldId="903"/>
            <ac:spMk id="3" creationId="{B6034241-C883-D493-F3D0-06A93BD265F6}"/>
          </ac:spMkLst>
        </pc:spChg>
        <pc:spChg chg="mod">
          <ac:chgData name="Bonita Searle-Barnes" userId="e782127f-826a-4a83-a372-afedaa2e0d4f" providerId="ADAL" clId="{FA3BD239-4B9A-4CBA-8CF5-F7BFBEA885D5}" dt="2026-03-12T16:34:02.834" v="1552"/>
          <ac:spMkLst>
            <pc:docMk/>
            <pc:sldMk cId="3665428196" sldId="903"/>
            <ac:spMk id="4" creationId="{FF1C8862-EAC0-0A41-C3A6-2420578ABBDC}"/>
          </ac:spMkLst>
        </pc:spChg>
      </pc:sldChg>
      <pc:sldChg chg="modSp mod">
        <pc:chgData name="Bonita Searle-Barnes" userId="e782127f-826a-4a83-a372-afedaa2e0d4f" providerId="ADAL" clId="{FA3BD239-4B9A-4CBA-8CF5-F7BFBEA885D5}" dt="2026-03-12T16:32:38.752" v="1214"/>
        <pc:sldMkLst>
          <pc:docMk/>
          <pc:sldMk cId="1008253970" sldId="905"/>
        </pc:sldMkLst>
        <pc:spChg chg="mod">
          <ac:chgData name="Bonita Searle-Barnes" userId="e782127f-826a-4a83-a372-afedaa2e0d4f" providerId="ADAL" clId="{FA3BD239-4B9A-4CBA-8CF5-F7BFBEA885D5}" dt="2026-03-12T14:51:16.227" v="197"/>
          <ac:spMkLst>
            <pc:docMk/>
            <pc:sldMk cId="1008253970" sldId="905"/>
            <ac:spMk id="3" creationId="{F46130A9-2DE4-A68B-DEEB-8F16F1FDDB67}"/>
          </ac:spMkLst>
        </pc:spChg>
        <pc:spChg chg="mod">
          <ac:chgData name="Bonita Searle-Barnes" userId="e782127f-826a-4a83-a372-afedaa2e0d4f" providerId="ADAL" clId="{FA3BD239-4B9A-4CBA-8CF5-F7BFBEA885D5}" dt="2026-03-12T16:32:38.752" v="1214"/>
          <ac:spMkLst>
            <pc:docMk/>
            <pc:sldMk cId="1008253970" sldId="905"/>
            <ac:spMk id="5" creationId="{82687133-86AD-3815-146C-3B3F0B0B2EA4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6:39:44.986" v="1757" actId="20577"/>
        <pc:sldMkLst>
          <pc:docMk/>
          <pc:sldMk cId="3932468988" sldId="906"/>
        </pc:sldMkLst>
        <pc:spChg chg="mod">
          <ac:chgData name="Bonita Searle-Barnes" userId="e782127f-826a-4a83-a372-afedaa2e0d4f" providerId="ADAL" clId="{FA3BD239-4B9A-4CBA-8CF5-F7BFBEA885D5}" dt="2026-03-12T15:17:52.395" v="341" actId="20577"/>
          <ac:spMkLst>
            <pc:docMk/>
            <pc:sldMk cId="3932468988" sldId="906"/>
            <ac:spMk id="3" creationId="{23E73B84-02CC-3927-4279-76765A8FC0C9}"/>
          </ac:spMkLst>
        </pc:spChg>
        <pc:spChg chg="add mod">
          <ac:chgData name="Bonita Searle-Barnes" userId="e782127f-826a-4a83-a372-afedaa2e0d4f" providerId="ADAL" clId="{FA3BD239-4B9A-4CBA-8CF5-F7BFBEA885D5}" dt="2026-03-12T16:39:44.986" v="1757" actId="20577"/>
          <ac:spMkLst>
            <pc:docMk/>
            <pc:sldMk cId="3932468988" sldId="906"/>
            <ac:spMk id="6" creationId="{839D0635-E102-D369-F7C7-B396244D253F}"/>
          </ac:spMkLst>
        </pc:spChg>
      </pc:sldChg>
      <pc:sldChg chg="modSp mod">
        <pc:chgData name="Bonita Searle-Barnes" userId="e782127f-826a-4a83-a372-afedaa2e0d4f" providerId="ADAL" clId="{FA3BD239-4B9A-4CBA-8CF5-F7BFBEA885D5}" dt="2026-03-12T16:32:56.956" v="1294"/>
        <pc:sldMkLst>
          <pc:docMk/>
          <pc:sldMk cId="3132708560" sldId="907"/>
        </pc:sldMkLst>
        <pc:spChg chg="mod">
          <ac:chgData name="Bonita Searle-Barnes" userId="e782127f-826a-4a83-a372-afedaa2e0d4f" providerId="ADAL" clId="{FA3BD239-4B9A-4CBA-8CF5-F7BFBEA885D5}" dt="2026-03-12T15:20:48.252" v="359" actId="20577"/>
          <ac:spMkLst>
            <pc:docMk/>
            <pc:sldMk cId="3132708560" sldId="907"/>
            <ac:spMk id="3" creationId="{4DEED334-7EBF-0E02-8CDE-BF76CA7B3E75}"/>
          </ac:spMkLst>
        </pc:spChg>
        <pc:spChg chg="mod">
          <ac:chgData name="Bonita Searle-Barnes" userId="e782127f-826a-4a83-a372-afedaa2e0d4f" providerId="ADAL" clId="{FA3BD239-4B9A-4CBA-8CF5-F7BFBEA885D5}" dt="2026-03-12T16:32:56.956" v="1294"/>
          <ac:spMkLst>
            <pc:docMk/>
            <pc:sldMk cId="3132708560" sldId="907"/>
            <ac:spMk id="4" creationId="{B2BE6F05-882B-0C61-04FD-7CA9C1B61405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43:05.722" v="1823" actId="20577"/>
        <pc:sldMkLst>
          <pc:docMk/>
          <pc:sldMk cId="1489953363" sldId="908"/>
        </pc:sldMkLst>
        <pc:spChg chg="mod">
          <ac:chgData name="Bonita Searle-Barnes" userId="e782127f-826a-4a83-a372-afedaa2e0d4f" providerId="ADAL" clId="{FA3BD239-4B9A-4CBA-8CF5-F7BFBEA885D5}" dt="2026-03-12T15:30:04.571" v="391" actId="20577"/>
          <ac:spMkLst>
            <pc:docMk/>
            <pc:sldMk cId="1489953363" sldId="908"/>
            <ac:spMk id="3" creationId="{1C92A35B-C1C4-C492-532F-CA4288B7A1C8}"/>
          </ac:spMkLst>
        </pc:spChg>
        <pc:spChg chg="mod">
          <ac:chgData name="Bonita Searle-Barnes" userId="e782127f-826a-4a83-a372-afedaa2e0d4f" providerId="ADAL" clId="{FA3BD239-4B9A-4CBA-8CF5-F7BFBEA885D5}" dt="2026-03-12T16:43:05.722" v="1823" actId="20577"/>
          <ac:spMkLst>
            <pc:docMk/>
            <pc:sldMk cId="1489953363" sldId="908"/>
            <ac:spMk id="5" creationId="{A7E96263-C920-FB6D-91E1-ADB5789DF01A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14.043" v="1350"/>
        <pc:sldMkLst>
          <pc:docMk/>
          <pc:sldMk cId="2385050801" sldId="909"/>
        </pc:sldMkLst>
        <pc:spChg chg="mod">
          <ac:chgData name="Bonita Searle-Barnes" userId="e782127f-826a-4a83-a372-afedaa2e0d4f" providerId="ADAL" clId="{FA3BD239-4B9A-4CBA-8CF5-F7BFBEA885D5}" dt="2026-03-12T15:35:59.420" v="460" actId="20577"/>
          <ac:spMkLst>
            <pc:docMk/>
            <pc:sldMk cId="2385050801" sldId="909"/>
            <ac:spMk id="3" creationId="{03BA8CF9-8109-8CF4-D479-7E6CC1C0309F}"/>
          </ac:spMkLst>
        </pc:spChg>
        <pc:spChg chg="mod">
          <ac:chgData name="Bonita Searle-Barnes" userId="e782127f-826a-4a83-a372-afedaa2e0d4f" providerId="ADAL" clId="{FA3BD239-4B9A-4CBA-8CF5-F7BFBEA885D5}" dt="2026-03-12T16:33:14.043" v="1350"/>
          <ac:spMkLst>
            <pc:docMk/>
            <pc:sldMk cId="2385050801" sldId="909"/>
            <ac:spMk id="4" creationId="{580F3057-9C08-0773-6B56-267E95F285AB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2T16:44:01.645" v="1830" actId="20577"/>
        <pc:sldMkLst>
          <pc:docMk/>
          <pc:sldMk cId="1689236536" sldId="910"/>
        </pc:sldMkLst>
        <pc:spChg chg="mod">
          <ac:chgData name="Bonita Searle-Barnes" userId="e782127f-826a-4a83-a372-afedaa2e0d4f" providerId="ADAL" clId="{FA3BD239-4B9A-4CBA-8CF5-F7BFBEA885D5}" dt="2026-03-12T15:35:49.983" v="456" actId="20577"/>
          <ac:spMkLst>
            <pc:docMk/>
            <pc:sldMk cId="1689236536" sldId="910"/>
            <ac:spMk id="3" creationId="{25DED29A-8BE2-472E-8FDD-BAF1A2C818FA}"/>
          </ac:spMkLst>
        </pc:spChg>
        <pc:spChg chg="add mod">
          <ac:chgData name="Bonita Searle-Barnes" userId="e782127f-826a-4a83-a372-afedaa2e0d4f" providerId="ADAL" clId="{FA3BD239-4B9A-4CBA-8CF5-F7BFBEA885D5}" dt="2026-03-12T16:44:01.645" v="1830" actId="20577"/>
          <ac:spMkLst>
            <pc:docMk/>
            <pc:sldMk cId="1689236536" sldId="910"/>
            <ac:spMk id="4" creationId="{D92C5DA5-C333-B110-F813-F2E32A7426D9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36.725" v="1458"/>
        <pc:sldMkLst>
          <pc:docMk/>
          <pc:sldMk cId="3072179498" sldId="911"/>
        </pc:sldMkLst>
        <pc:spChg chg="mod">
          <ac:chgData name="Bonita Searle-Barnes" userId="e782127f-826a-4a83-a372-afedaa2e0d4f" providerId="ADAL" clId="{FA3BD239-4B9A-4CBA-8CF5-F7BFBEA885D5}" dt="2026-03-12T15:37:04.533" v="471"/>
          <ac:spMkLst>
            <pc:docMk/>
            <pc:sldMk cId="3072179498" sldId="911"/>
            <ac:spMk id="3" creationId="{E1F279AD-569F-37B3-A78D-90C091BBDCF2}"/>
          </ac:spMkLst>
        </pc:spChg>
        <pc:spChg chg="mod">
          <ac:chgData name="Bonita Searle-Barnes" userId="e782127f-826a-4a83-a372-afedaa2e0d4f" providerId="ADAL" clId="{FA3BD239-4B9A-4CBA-8CF5-F7BFBEA885D5}" dt="2026-03-12T16:33:36.725" v="1458"/>
          <ac:spMkLst>
            <pc:docMk/>
            <pc:sldMk cId="3072179498" sldId="911"/>
            <ac:spMk id="4" creationId="{A5586BBB-743B-7E6D-1C2F-E809096023A7}"/>
          </ac:spMkLst>
        </pc:spChg>
      </pc:sldChg>
      <pc:sldChg chg="modSp mod">
        <pc:chgData name="Bonita Searle-Barnes" userId="e782127f-826a-4a83-a372-afedaa2e0d4f" providerId="ADAL" clId="{FA3BD239-4B9A-4CBA-8CF5-F7BFBEA885D5}" dt="2026-03-12T16:33:44.456" v="1482"/>
        <pc:sldMkLst>
          <pc:docMk/>
          <pc:sldMk cId="2529863523" sldId="913"/>
        </pc:sldMkLst>
        <pc:spChg chg="mod">
          <ac:chgData name="Bonita Searle-Barnes" userId="e782127f-826a-4a83-a372-afedaa2e0d4f" providerId="ADAL" clId="{FA3BD239-4B9A-4CBA-8CF5-F7BFBEA885D5}" dt="2026-03-12T15:50:45.417" v="595" actId="14100"/>
          <ac:spMkLst>
            <pc:docMk/>
            <pc:sldMk cId="2529863523" sldId="913"/>
            <ac:spMk id="3" creationId="{2CD193AC-3348-F2C8-00ED-CE764443551F}"/>
          </ac:spMkLst>
        </pc:spChg>
        <pc:spChg chg="mod">
          <ac:chgData name="Bonita Searle-Barnes" userId="e782127f-826a-4a83-a372-afedaa2e0d4f" providerId="ADAL" clId="{FA3BD239-4B9A-4CBA-8CF5-F7BFBEA885D5}" dt="2026-03-12T16:33:44.456" v="1482"/>
          <ac:spMkLst>
            <pc:docMk/>
            <pc:sldMk cId="2529863523" sldId="913"/>
            <ac:spMk id="5" creationId="{B3B39024-B54A-BC62-902A-674591F90FE1}"/>
          </ac:spMkLst>
        </pc:spChg>
      </pc:sldChg>
      <pc:sldChg chg="modSp mod">
        <pc:chgData name="Bonita Searle-Barnes" userId="e782127f-826a-4a83-a372-afedaa2e0d4f" providerId="ADAL" clId="{FA3BD239-4B9A-4CBA-8CF5-F7BFBEA885D5}" dt="2026-03-12T16:34:05.586" v="1563"/>
        <pc:sldMkLst>
          <pc:docMk/>
          <pc:sldMk cId="533584142" sldId="914"/>
        </pc:sldMkLst>
        <pc:spChg chg="mod">
          <ac:chgData name="Bonita Searle-Barnes" userId="e782127f-826a-4a83-a372-afedaa2e0d4f" providerId="ADAL" clId="{FA3BD239-4B9A-4CBA-8CF5-F7BFBEA885D5}" dt="2026-03-12T16:02:23.163" v="827" actId="20577"/>
          <ac:spMkLst>
            <pc:docMk/>
            <pc:sldMk cId="533584142" sldId="914"/>
            <ac:spMk id="3" creationId="{ECE7C60E-E376-0C58-03C2-3D0BB0CF76D9}"/>
          </ac:spMkLst>
        </pc:spChg>
        <pc:spChg chg="mod">
          <ac:chgData name="Bonita Searle-Barnes" userId="e782127f-826a-4a83-a372-afedaa2e0d4f" providerId="ADAL" clId="{FA3BD239-4B9A-4CBA-8CF5-F7BFBEA885D5}" dt="2026-03-12T16:34:05.586" v="1563"/>
          <ac:spMkLst>
            <pc:docMk/>
            <pc:sldMk cId="533584142" sldId="914"/>
            <ac:spMk id="4" creationId="{4AE2A4F8-2E16-1F0A-5043-75F25296CE75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2T12:45:53.569" v="155" actId="1076"/>
        <pc:sldMkLst>
          <pc:docMk/>
          <pc:sldMk cId="2985992184" sldId="915"/>
        </pc:sldMkLst>
        <pc:spChg chg="mod">
          <ac:chgData name="Bonita Searle-Barnes" userId="e782127f-826a-4a83-a372-afedaa2e0d4f" providerId="ADAL" clId="{FA3BD239-4B9A-4CBA-8CF5-F7BFBEA885D5}" dt="2026-03-12T12:17:48.300" v="108"/>
          <ac:spMkLst>
            <pc:docMk/>
            <pc:sldMk cId="2985992184" sldId="915"/>
            <ac:spMk id="3" creationId="{0BC11C8C-3F43-5545-7076-F1C78D70ED3C}"/>
          </ac:spMkLst>
        </pc:spChg>
        <pc:picChg chg="add mod ord">
          <ac:chgData name="Bonita Searle-Barnes" userId="e782127f-826a-4a83-a372-afedaa2e0d4f" providerId="ADAL" clId="{FA3BD239-4B9A-4CBA-8CF5-F7BFBEA885D5}" dt="2026-03-12T12:45:53.569" v="155" actId="1076"/>
          <ac:picMkLst>
            <pc:docMk/>
            <pc:sldMk cId="2985992184" sldId="915"/>
            <ac:picMk id="9" creationId="{F422B926-52F0-4E45-DCDB-82CCE07261AA}"/>
          </ac:picMkLst>
        </pc:picChg>
      </pc:sldChg>
      <pc:sldChg chg="addSp delSp modSp mod modNotesTx">
        <pc:chgData name="Bonita Searle-Barnes" userId="e782127f-826a-4a83-a372-afedaa2e0d4f" providerId="ADAL" clId="{FA3BD239-4B9A-4CBA-8CF5-F7BFBEA885D5}" dt="2026-03-12T15:40:54.472" v="503"/>
        <pc:sldMkLst>
          <pc:docMk/>
          <pc:sldMk cId="1166576615" sldId="916"/>
        </pc:sldMkLst>
        <pc:spChg chg="mod">
          <ac:chgData name="Bonita Searle-Barnes" userId="e782127f-826a-4a83-a372-afedaa2e0d4f" providerId="ADAL" clId="{FA3BD239-4B9A-4CBA-8CF5-F7BFBEA885D5}" dt="2026-03-12T15:39:16.003" v="489"/>
          <ac:spMkLst>
            <pc:docMk/>
            <pc:sldMk cId="1166576615" sldId="916"/>
            <ac:spMk id="3" creationId="{BA31F077-4B41-B2A9-FEC3-47DFD99A9EFF}"/>
          </ac:spMkLst>
        </pc:spChg>
      </pc:sldChg>
      <pc:sldChg chg="modSp mod">
        <pc:chgData name="Bonita Searle-Barnes" userId="e782127f-826a-4a83-a372-afedaa2e0d4f" providerId="ADAL" clId="{FA3BD239-4B9A-4CBA-8CF5-F7BFBEA885D5}" dt="2026-03-12T16:04:42.153" v="850" actId="6549"/>
        <pc:sldMkLst>
          <pc:docMk/>
          <pc:sldMk cId="3068175738" sldId="917"/>
        </pc:sldMkLst>
        <pc:spChg chg="mod">
          <ac:chgData name="Bonita Searle-Barnes" userId="e782127f-826a-4a83-a372-afedaa2e0d4f" providerId="ADAL" clId="{FA3BD239-4B9A-4CBA-8CF5-F7BFBEA885D5}" dt="2026-03-12T16:03:07.747" v="832"/>
          <ac:spMkLst>
            <pc:docMk/>
            <pc:sldMk cId="3068175738" sldId="917"/>
            <ac:spMk id="3" creationId="{BF2BB1EE-501D-E359-B492-60BE8B62F532}"/>
          </ac:spMkLst>
        </pc:spChg>
        <pc:spChg chg="mod">
          <ac:chgData name="Bonita Searle-Barnes" userId="e782127f-826a-4a83-a372-afedaa2e0d4f" providerId="ADAL" clId="{FA3BD239-4B9A-4CBA-8CF5-F7BFBEA885D5}" dt="2026-03-12T16:04:42.153" v="850" actId="6549"/>
          <ac:spMkLst>
            <pc:docMk/>
            <pc:sldMk cId="3068175738" sldId="917"/>
            <ac:spMk id="4" creationId="{D6E711D6-A45B-7069-F1DB-7CDEAE12B49A}"/>
          </ac:spMkLst>
        </pc:spChg>
      </pc:sldChg>
      <pc:sldChg chg="addSp delSp modSp mod">
        <pc:chgData name="Bonita Searle-Barnes" userId="e782127f-826a-4a83-a372-afedaa2e0d4f" providerId="ADAL" clId="{FA3BD239-4B9A-4CBA-8CF5-F7BFBEA885D5}" dt="2026-03-12T16:34:10.053" v="1576"/>
        <pc:sldMkLst>
          <pc:docMk/>
          <pc:sldMk cId="4086948445" sldId="918"/>
        </pc:sldMkLst>
        <pc:spChg chg="mod">
          <ac:chgData name="Bonita Searle-Barnes" userId="e782127f-826a-4a83-a372-afedaa2e0d4f" providerId="ADAL" clId="{FA3BD239-4B9A-4CBA-8CF5-F7BFBEA885D5}" dt="2026-03-12T16:05:07.084" v="853" actId="6549"/>
          <ac:spMkLst>
            <pc:docMk/>
            <pc:sldMk cId="4086948445" sldId="918"/>
            <ac:spMk id="3" creationId="{5ADDBC5D-5D36-B777-3D85-34C79FDA9573}"/>
          </ac:spMkLst>
        </pc:spChg>
        <pc:spChg chg="add mod">
          <ac:chgData name="Bonita Searle-Barnes" userId="e782127f-826a-4a83-a372-afedaa2e0d4f" providerId="ADAL" clId="{FA3BD239-4B9A-4CBA-8CF5-F7BFBEA885D5}" dt="2026-03-12T16:34:10.053" v="1576"/>
          <ac:spMkLst>
            <pc:docMk/>
            <pc:sldMk cId="4086948445" sldId="918"/>
            <ac:spMk id="5" creationId="{988BEE16-F6C0-F2BE-0D15-2110454F3CCB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2T16:34:12.830" v="1587"/>
        <pc:sldMkLst>
          <pc:docMk/>
          <pc:sldMk cId="3881411130" sldId="919"/>
        </pc:sldMkLst>
        <pc:spChg chg="mod">
          <ac:chgData name="Bonita Searle-Barnes" userId="e782127f-826a-4a83-a372-afedaa2e0d4f" providerId="ADAL" clId="{FA3BD239-4B9A-4CBA-8CF5-F7BFBEA885D5}" dt="2026-03-12T16:07:19.298" v="912" actId="20577"/>
          <ac:spMkLst>
            <pc:docMk/>
            <pc:sldMk cId="3881411130" sldId="919"/>
            <ac:spMk id="3" creationId="{F3AA1505-BD61-8CAB-D181-9401B3726EF2}"/>
          </ac:spMkLst>
        </pc:spChg>
        <pc:spChg chg="mod">
          <ac:chgData name="Bonita Searle-Barnes" userId="e782127f-826a-4a83-a372-afedaa2e0d4f" providerId="ADAL" clId="{FA3BD239-4B9A-4CBA-8CF5-F7BFBEA885D5}" dt="2026-03-12T16:34:12.830" v="1587"/>
          <ac:spMkLst>
            <pc:docMk/>
            <pc:sldMk cId="3881411130" sldId="919"/>
            <ac:spMk id="5" creationId="{00310ABA-863C-6B38-4D9C-1826220B84DA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12T16:34:18.075" v="1613"/>
        <pc:sldMkLst>
          <pc:docMk/>
          <pc:sldMk cId="1480512567" sldId="923"/>
        </pc:sldMkLst>
        <pc:spChg chg="mod">
          <ac:chgData name="Bonita Searle-Barnes" userId="e782127f-826a-4a83-a372-afedaa2e0d4f" providerId="ADAL" clId="{FA3BD239-4B9A-4CBA-8CF5-F7BFBEA885D5}" dt="2026-03-12T16:34:18.075" v="1613"/>
          <ac:spMkLst>
            <pc:docMk/>
            <pc:sldMk cId="1480512567" sldId="923"/>
            <ac:spMk id="5" creationId="{4156E716-E181-E806-0247-16AAB5A7B8FF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12T16:37:04.515" v="1704" actId="1076"/>
        <pc:sldMkLst>
          <pc:docMk/>
          <pc:sldMk cId="4129962624" sldId="924"/>
        </pc:sldMkLst>
        <pc:spChg chg="mod">
          <ac:chgData name="Bonita Searle-Barnes" userId="e782127f-826a-4a83-a372-afedaa2e0d4f" providerId="ADAL" clId="{FA3BD239-4B9A-4CBA-8CF5-F7BFBEA885D5}" dt="2026-03-12T16:37:04.515" v="1704" actId="1076"/>
          <ac:spMkLst>
            <pc:docMk/>
            <pc:sldMk cId="4129962624" sldId="924"/>
            <ac:spMk id="5" creationId="{94F35C11-51B6-32B3-01BB-339EF34F2636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12T16:37:12.514" v="1715"/>
        <pc:sldMkLst>
          <pc:docMk/>
          <pc:sldMk cId="1876886258" sldId="925"/>
        </pc:sldMkLst>
        <pc:spChg chg="mod">
          <ac:chgData name="Bonita Searle-Barnes" userId="e782127f-826a-4a83-a372-afedaa2e0d4f" providerId="ADAL" clId="{FA3BD239-4B9A-4CBA-8CF5-F7BFBEA885D5}" dt="2026-03-12T16:37:12.514" v="1715"/>
          <ac:spMkLst>
            <pc:docMk/>
            <pc:sldMk cId="1876886258" sldId="925"/>
            <ac:spMk id="5" creationId="{355E6FF0-A0D2-6D66-A007-AEBE552117D3}"/>
          </ac:spMkLst>
        </pc:spChg>
      </pc:sldChg>
      <pc:sldChg chg="modSp add mod">
        <pc:chgData name="Bonita Searle-Barnes" userId="e782127f-826a-4a83-a372-afedaa2e0d4f" providerId="ADAL" clId="{FA3BD239-4B9A-4CBA-8CF5-F7BFBEA885D5}" dt="2026-03-12T16:37:15.374" v="1726"/>
        <pc:sldMkLst>
          <pc:docMk/>
          <pc:sldMk cId="4182066839" sldId="926"/>
        </pc:sldMkLst>
        <pc:spChg chg="mod">
          <ac:chgData name="Bonita Searle-Barnes" userId="e782127f-826a-4a83-a372-afedaa2e0d4f" providerId="ADAL" clId="{FA3BD239-4B9A-4CBA-8CF5-F7BFBEA885D5}" dt="2026-03-12T16:37:15.374" v="1726"/>
          <ac:spMkLst>
            <pc:docMk/>
            <pc:sldMk cId="4182066839" sldId="926"/>
            <ac:spMk id="5" creationId="{C9440A5B-13B1-409E-516A-F680C6BB822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it as practical as possible with demonstrations and practical assessments using simulation rigs or live systems. The theory should be on. What are: </a:t>
            </a:r>
          </a:p>
          <a:p>
            <a:r>
              <a:rPr lang="en-GB" dirty="0"/>
              <a:t>compressor </a:t>
            </a:r>
          </a:p>
          <a:p>
            <a:r>
              <a:rPr lang="en-GB" dirty="0"/>
              <a:t>fans </a:t>
            </a:r>
          </a:p>
          <a:p>
            <a:r>
              <a:rPr lang="en-GB" dirty="0"/>
              <a:t>bearings </a:t>
            </a:r>
          </a:p>
          <a:p>
            <a:r>
              <a:rPr lang="en-GB" dirty="0"/>
              <a:t>loose panels </a:t>
            </a:r>
          </a:p>
          <a:p>
            <a:r>
              <a:rPr lang="en-GB" dirty="0"/>
              <a:t>vibration </a:t>
            </a:r>
          </a:p>
          <a:p>
            <a:r>
              <a:rPr lang="en-GB" dirty="0"/>
              <a:t>oil seepage </a:t>
            </a:r>
          </a:p>
          <a:p>
            <a:r>
              <a:rPr lang="en-GB" dirty="0"/>
              <a:t>high temperatures </a:t>
            </a:r>
          </a:p>
          <a:p>
            <a:r>
              <a:rPr lang="en-GB" dirty="0"/>
              <a:t>disturbed wiring. </a:t>
            </a:r>
          </a:p>
          <a:p>
            <a:r>
              <a:rPr lang="en-GB" dirty="0"/>
              <a:t>Annotated diagrams to be used.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8031-0D68-44A7-16EE-41B9D95B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6A7F4-257D-17B6-78B6-482C39830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6C34B-DA16-8AE8-3A87-23422DE1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to teach “stop and escalate” thresholds.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8403D-695A-06F2-CADC-6CD77FFFB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3416-9141-7A47-BFE9-743679844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11E40-B90E-A965-C95E-A5944D1D4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C3D26-9B5E-FFFA-50FF-49D6FDA0A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B6753-7C57-4ED2-196C-6274284AC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6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Tutor: Emphasise safe distance from moving parts. Use “point and describe” rather than touching.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as a discussion tool. Stress it guides first checks; manufacturer data and safe procedure decide actions.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0FD1-7F7B-DF3B-685F-C2AC4AF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96694-930A-5E13-5672-04F4672B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3D65-7D63-DC02-8FB9-4F622F03C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702-5EA7-E29A-1259-E40679FA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2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FACD-ED8F-25E9-CDD2-691FBCAA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0B1E-85A9-94C7-ACC4-2CEE6760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0547-F065-3ABD-7D5C-A96A914E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website and images to explain https://mepacademy.com/superheat-vs-subcooling-explained/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1E04-CEC3-F603-7250-68092E930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4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04389-436B-5930-BA6A-A6CB2931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154EA-5089-EC15-7490-846B9E675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BCF66-B8F0-C362-A462-920CC81EB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Tutor: If no live kit is available, simulate vibration with a small battery device on a panel to demonstrate resonance.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4DCDF-785D-F968-9F80-55A3857F1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B88E-B144-493B-6557-14D376D0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58062-BBEC-9D50-E987-8A97C7367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C46FD-F2AE-327F-C56D-E028FFFEA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as a brainstorming tool: “If vibration is here, what are the likely causes?”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42B1-66F7-A00B-FAFE-B6912FAA6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611FB-B769-76F9-1F42-ACDE18D24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B1ABA-19C4-0462-344A-2E6608B0A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BC556-A3D7-067A-4269-76269EB38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147D6-CF45-E9CC-7A2E-8CE562E0D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5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FDC5-1D53-0A90-AB75-1AEE0D52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D90B2-E43C-04D3-52E4-1AD85FAE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6E94-6F5F-A84F-36FB-ED64CD35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16E0-0D63-0C28-7C5F-A06B08FF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Suggested approach: read outcomes, then do a quick “traffic light” self-assessment (green/amber/red).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A894-9621-B33F-8582-65E0A9BF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87899-30FB-9113-29A1-452D981DB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21F31-C97D-43E2-CE66-EDE7628D4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Tutor: Reinforce “stop work” triggers: burning smell, smoke, arcing sound, severe vibration.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4050-682B-FBBE-3BDD-EDA6CB169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5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DFE9-AFC3-8093-DA91-9A261601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52803-8585-F013-6F6A-55350B76B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2BDBA-81E7-D9AF-BFBD-D79CCB16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4172-DF5F-A785-08A5-71420196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8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B0524-963B-DEEA-083B-7D3BFC62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81C4AF-7D2B-4355-3B2F-43D208EDF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A01C1-DEBE-C926-1DA4-A82B84726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32481-3533-32EA-9F82-DD0FC9096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A777D-EBB9-0D31-848E-15CB9B48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30A31-E96C-792A-CF39-FFEDC1DB4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00D44-410A-721E-A56E-7712B786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7CA4E-55E8-2EDC-0C36-168F6BA4C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6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9D49A-2A69-F461-7661-804A7C59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654DA-B7AB-BCDF-023E-4A6DE0898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275A9-9D72-FB03-D289-A967F25D5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as a discussion tool. Stress this is a guide, not a diagnosis.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090A2-CD86-70B4-E894-F4C30FD74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5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EB0C-BE8B-C605-A82B-44500FC61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0BCBB-F18C-C0C1-E372-68DF6D705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1517F-A57B-6976-FD4A-0F3876AF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23C23-9B52-AF00-6D96-6671560D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6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E121C-CED4-4B04-45A9-C35143D8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16AA9-4DBB-8853-9FCF-BA09B8E3B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3237D-BAAB-5E38-0303-6B69A9D6A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56BA9-4094-F190-C402-83E72EBC7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B8CB-C3EF-6683-BAF2-CE96917B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A3ADA-3A28-1442-B17E-517D65C7E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45AE0-9148-3004-064A-7CE578115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042-61DA-CD1A-E86C-2EC4F26CF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3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460AE-BE82-A190-5B12-EA05FD034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FEF0F-D24C-7378-A0D9-0B30A2554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7B34E-7164-1576-E4A6-7FDEDAD46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Activity: give learners 5 minutes to complete a blank log for a scenario described by the tutor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9D23C-F576-FB6A-F431-998EC665D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8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543C-C7EB-8B04-9258-E6C78C0E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C9BA-8250-A83A-17B3-4A6121043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67566-8DAB-3EAA-0758-D37AB1434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Tutor: Reinforce decision-making: safety first, then protect equipment and performance.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41DD-A770-8297-A095-B358E8DA6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Timing: </a:t>
            </a:r>
            <a:r>
              <a:rPr lang="en-GB" dirty="0"/>
              <a:t>5–8 minutes. Use mini-whiteboards or sticky notes. Don’t over-teach here—just surface prior knowledge.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B27D7-E816-6446-D474-9E398548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03A8F-549F-DB3E-DA7A-096E6BEF9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9F90A-6925-9C49-117A-04176F676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354AE-32B6-372E-6637-894C6200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4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0054-DA6C-6A2D-3CFA-9645CAC2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56237-793D-8CFD-A165-0393B1C6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E8B05-F9A8-F365-AA54-F67AEE9E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77C4B-DE93-6B14-D7E1-AD14B758F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4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F0F44-BC1A-0961-C060-E8DCD1CB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7B00-D628-8CCC-E23B-C495D956B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2078D-509D-B8E0-8AD8-C5AC7436E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optional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420DF-6F55-A03E-7884-937A5A9C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4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5800-20B3-65DC-28B8-57A84B17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7F963-5D1F-7680-F132-7968F3FBF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AB203-CBBF-5086-E7EA-14760A73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BB897-FE9F-5F59-DDE1-EAEDE2ACF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2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897F-19FF-5997-2952-28C22AAB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078E7A-9C4D-896B-653B-03FA7136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5C535-977F-FCEA-B252-332BCF1A5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Expected direction: suspect fan contact/guard clearance. Escalate/stop if scraping suggests contact risk.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ED26-F21D-7B36-E9B2-9F59B8F3F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2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6689-5BB1-4510-0F11-181F6817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199B-C5CC-C204-E0C8-CFE5E8C02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0CC27-ECC1-4E4D-3E22-808A2B587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4F70-F579-B0E2-70DB-E0E4FE3DD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6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D053-5B6A-2AC0-B54B-211550BF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6B50F-0787-9EE0-6752-3602C2A1B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4D448-BCAE-96B3-4D36-B1363269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Expected: isolate power, stop, escalate. Record exact location, photos, smell description, time/conditions.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9CD6-5056-677B-0240-32BA98865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0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D98EA-BF74-9420-EC45-7F197ED4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2113B-66D5-E253-5D17-21050A0DA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1FA80-15E4-BBA7-67BB-EF36FED35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AD452-F5FB-DB2F-9EA9-CF340FE37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1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33482-079C-FE65-FC64-0F1EEDC9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4501F-105F-F761-CA3F-A3F88DB54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AB3DF-1F6A-1447-C16A-1C3A22676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5505C-0E49-C5CF-514E-F219F1876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0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992A-365E-024C-4BE4-66D86680E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5E569D-5734-BE6E-A1F7-B784F7A01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24E4E-BDC5-B43F-15B7-ABA403E47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EAD10-927A-BC83-B82A-87991FDE5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3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C7CFA-1894-D4E4-C96E-77045056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981A1-70E4-9EA0-821A-88AF3F120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32CA87-10D5-7A96-A9A0-4E39F262D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728BA-B369-72CF-3EA1-3617D9824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8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07322-13CD-ACD7-7B51-70DB77B0B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4D5FA-04EB-8EC0-98A4-73E68BA4B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A9DC6-293B-3F1C-4BF7-406C3DFD8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B412-705F-14D9-0AB6-D5C1A324E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48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93E51-0468-A518-4FE2-5B6451172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2684D-EDD5-F534-0FE0-4445AEC8C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E3246-DBDD-BF1B-5DEC-1B17447FE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EC9E5-F486-F22E-4424-A227C1B84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99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9D52-F35A-3F73-DBF6-F0DB19834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9CE3B-434E-26BE-B713-F3251FB47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B7064-1FC9-E88A-E092-62462BA33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6BEC2-7A93-B14B-39EE-9899E379E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43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18190-7BED-338C-8680-6FCDEC93C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8087F-5057-B3F4-2BB7-7B76623BB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F51F9-5CBC-FE16-1CF5-850A62B9B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3F2D1-7B92-E0D6-D011-5AE90F0CC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12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3–4 min. Ask learners: ‘one thing you learned’ + ‘one question you still have’.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173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Tutor: Clarify what can be observed in a classroom vs what must be completed by competent, authorised personnel in the workplace.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A9E26-1E2D-86E3-C812-2462B775B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0CD60-E219-F16C-59B7-018A92A21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148A4-8F0C-13F4-8065-FD335EBA0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Walk through the steps. Emphasise: make safe, observe, listen, feel, smell, record, decide action.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0A83-D128-582F-7727-605CE5302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733A-69D9-EDC5-4156-B9FEA324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2E223-A46C-7DD6-3A2B-B5419D7D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449E6-F453-1421-9FAE-65F02A04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idea: senses give clues. Instruments and safe checks confirm.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372EF-3E8C-EB17-9146-37B021F3E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6EC1-E068-44F5-C408-2DDA7C9E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6EED6-BA86-72F9-2BBE-49D693FA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AD5FE-7E79-CAC5-407F-0EC2C5339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 (3 min): show a photo set (tutor-provided) or describe a scenario and ask “what stands out?”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904D-B01F-12B1-D419-6B43A34D4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A90C-CB7E-7513-3902-376DF661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3ED66-9AFB-5DA5-7B70-B0F9635F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C0DDF-5A65-FFC8-FA6A-5645107F5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Tutor: Reinforce that leak investigation/repair must follow workplace procedures and competence rules.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361D-38A2-22C5-E16D-140A9DDB5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99477" y="67602"/>
            <a:ext cx="5608891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5BF337C-7527-030D-46A4-60F630C3789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8542" y="151633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59999" y="1800000"/>
            <a:ext cx="11351837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0672763" algn="l"/>
              </a:tabLst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K1.18 Inspection of an air conditioning system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>
              <a:solidFill>
                <a:srgbClr val="FC4421"/>
              </a:solidFill>
              <a:latin typeface="Arial"/>
              <a:ea typeface="Enginuity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1.18: Inspection process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D9C0-5680-8510-6548-5F314F24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C1E0D-FE3B-F469-B9AA-141F138D6FA4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5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Disturbed wiring (sight): Red flags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83DF-2AC3-5EC7-385F-EA439B645C71}"/>
              </a:ext>
            </a:extLst>
          </p:cNvPr>
          <p:cNvSpPr txBox="1">
            <a:spLocks/>
          </p:cNvSpPr>
          <p:nvPr/>
        </p:nvSpPr>
        <p:spPr>
          <a:xfrm>
            <a:off x="360001" y="1800048"/>
            <a:ext cx="10186914" cy="40684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98334-7E47-F3BE-B2BB-013953FF6E1E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59215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What to look for: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loose glands/strain relief (cables can rub and fail)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insulation damage or exposed copper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cable ties missing where required; cables near hot pipes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signs of overheating: browning, melting, brittle insulation.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Immediate actions: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burning smell/heat present: isolate and escalate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where the cable is damaged (photo/notes)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do not move wiring unless authorised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that covers/blanking plates are present.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99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A3BF7-C351-779A-96A5-7ADCFEDA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6130A9-2DE4-A68B-DEEB-8F16F1FDDB67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98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panels and fixings (sight + hearing)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87133-86AD-3815-146C-3B3F0B0B2EA4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Loose panels often cause rattles and can become a safety issue.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Look for missing screws, bent brackets, damaged guards.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Check panel edges for rubbing marks.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A quick test: gently press a suspect panel (only if safe) to see if the noise changes.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Record what changed when you pressed (helps pinpoint the source).</a:t>
            </a:r>
          </a:p>
        </p:txBody>
      </p:sp>
    </p:spTree>
    <p:extLst>
      <p:ext uri="{BB962C8B-B14F-4D97-AF65-F5344CB8AC3E}">
        <p14:creationId xmlns:p14="http://schemas.microsoft.com/office/powerpoint/2010/main" val="100825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Hearing: listening for ‘normal vs abnormal’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98F1E-3CFE-BC1A-10E1-ACE1B4569152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Listen for changes in pattern, not just loudness.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Is it a new noise or a change from baseline?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Is it constant or only at start-up/shut-down?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Does it change with fan speed or compressor load?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Can you locate the source by moving carefully around the unit?</a:t>
            </a:r>
          </a:p>
        </p:txBody>
      </p:sp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patterns: quick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987AD-157E-CAA5-7BFE-9559E0195A5D}"/>
              </a:ext>
            </a:extLst>
          </p:cNvPr>
          <p:cNvSpPr txBox="1">
            <a:spLocks/>
          </p:cNvSpPr>
          <p:nvPr/>
        </p:nvSpPr>
        <p:spPr>
          <a:xfrm>
            <a:off x="331010" y="1620000"/>
            <a:ext cx="11389414" cy="86946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300"/>
              </a:spcAft>
              <a:defRPr sz="2200">
                <a:solidFill>
                  <a:srgbClr val="263238"/>
                </a:solidFill>
              </a:defRPr>
            </a:pPr>
            <a:r>
              <a:rPr lang="en-GB" sz="2400" b="1" dirty="0"/>
              <a:t>Unexpected operational noise: what it might mean</a:t>
            </a:r>
          </a:p>
          <a:p>
            <a:pPr>
              <a:spcAft>
                <a:spcPts val="300"/>
              </a:spcAft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Match the noise pattern to a likely cause, then confirm safely.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443BC0-A9A0-3DB5-AAEB-741BFB40C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29670"/>
              </p:ext>
            </p:extLst>
          </p:nvPr>
        </p:nvGraphicFramePr>
        <p:xfrm>
          <a:off x="360362" y="2495104"/>
          <a:ext cx="11518899" cy="3566160"/>
        </p:xfrm>
        <a:graphic>
          <a:graphicData uri="http://schemas.openxmlformats.org/drawingml/2006/table">
            <a:tbl>
              <a:tblPr/>
              <a:tblGrid>
                <a:gridCol w="3839633">
                  <a:extLst>
                    <a:ext uri="{9D8B030D-6E8A-4147-A177-3AD203B41FA5}">
                      <a16:colId xmlns:a16="http://schemas.microsoft.com/office/drawing/2014/main" val="307048760"/>
                    </a:ext>
                  </a:extLst>
                </a:gridCol>
                <a:gridCol w="3839633">
                  <a:extLst>
                    <a:ext uri="{9D8B030D-6E8A-4147-A177-3AD203B41FA5}">
                      <a16:colId xmlns:a16="http://schemas.microsoft.com/office/drawing/2014/main" val="125840761"/>
                    </a:ext>
                  </a:extLst>
                </a:gridCol>
                <a:gridCol w="3839633">
                  <a:extLst>
                    <a:ext uri="{9D8B030D-6E8A-4147-A177-3AD203B41FA5}">
                      <a16:colId xmlns:a16="http://schemas.microsoft.com/office/drawing/2014/main" val="3119684282"/>
                    </a:ext>
                  </a:extLst>
                </a:gridCol>
              </a:tblGrid>
              <a:tr h="338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Noise description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Often linked to…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Common first checks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6735"/>
                  </a:ext>
                </a:extLst>
              </a:tr>
              <a:tr h="5919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Rattle / buzzing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Loose panels, cable tray, pipework touching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Press gently to locate; tighten fixings; add isolation/clearance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737543"/>
                  </a:ext>
                </a:extLst>
              </a:tr>
              <a:tr h="5919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Squeal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Worn bearing, belt slip (if belt‑driven), dry motor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Check bearing play; listen at motor; inspect belt tension/alignment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0857"/>
                  </a:ext>
                </a:extLst>
              </a:tr>
              <a:tr h="5919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Grinding / scraping</a:t>
                      </a:r>
                      <a:endParaRPr lang="en-GB" sz="1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Fan blade contacting guard/casing; bearing failure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Inspect clearances; check fan alignment; stop if severe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415180"/>
                  </a:ext>
                </a:extLst>
              </a:tr>
              <a:tr h="5919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Knock / clunk</a:t>
                      </a:r>
                      <a:endParaRPr lang="en-GB" sz="1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Compressor issue, mount failure, loose components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Check mounts; check for movement; escalate if persistent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028917"/>
                  </a:ext>
                </a:extLst>
              </a:tr>
              <a:tr h="5919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High‑pitched whine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Fan speed control/inverter normal vs abnormal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Compare to normal baseline; check for resonance; confirm settings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3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B9AA-3EBA-2228-8F38-D90958F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DD79E-6EFB-FDE0-A55B-02ED0BF407A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Fans: Abnormal noises to investigate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62BF7-CDD6-04E7-EF09-5DC05AD61A88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79206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b="1" dirty="0"/>
              <a:t>Common descriptions: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scraping/grinding </a:t>
            </a:r>
            <a:br>
              <a:rPr lang="en-GB" dirty="0"/>
            </a:br>
            <a:r>
              <a:rPr lang="en-GB" dirty="0"/>
              <a:t>(blade contacting guard/casing)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wobble/low-frequency rumble (imbalance)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whine </a:t>
            </a:r>
            <a:br>
              <a:rPr lang="en-GB" dirty="0"/>
            </a:br>
            <a:r>
              <a:rPr lang="en-GB" dirty="0"/>
              <a:t>(high speed control or resonance)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ticking </a:t>
            </a:r>
            <a:br>
              <a:rPr lang="en-GB" dirty="0"/>
            </a:br>
            <a:r>
              <a:rPr lang="en-GB" dirty="0"/>
              <a:t>(foreign object or cracked blade).</a:t>
            </a:r>
          </a:p>
          <a:p>
            <a:endParaRPr lang="en-GB" dirty="0"/>
          </a:p>
          <a:p>
            <a:r>
              <a:rPr lang="en-GB" b="1" dirty="0"/>
              <a:t>First checks (safe):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visually check guard, clearances and blade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check that fixings are tight and the fan is not rubbing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look for debris and ensure airflow path is 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escalate if contact/grinding is suspected.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4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F3D-6342-596E-E3E8-479EC69F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99309-59BD-B500-4773-D6D609E3958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9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Bearings: Abnormal noises to investigate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E5F44-A150-CE72-833B-3D7BC325F77E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55932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Common descriptions: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squeal (dry/worn bearing)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rumbling (bearing wear)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grinding (advanced failure)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noise increases with speed/load.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First checks (safe):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listen near motor housing (keep safe distance)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for overheating around motor/bearing area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whether noise changes with fan speed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escalate if grinding/overheating is present.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4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27DFA-048F-6EE6-A641-B01C9A7E7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73B84-02CC-3927-4279-76765A8FC0C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9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Touch: Feel vibration safely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D0635-E102-D369-F7C7-B396244D253F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69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Touch should be cautious. Use the back of the hand near surfaces first.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Never touch moving parts or electrical terminals.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Use touch to compare areas: e.g. ‘this panel vibrates more than that one’.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If a surface is too hot to touch briefly, treat it as abnormal and confirm with a thermometer/IR.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Be aware of Discharge Lines and Crankcase Heaters, which can cause instant burns.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Record where vibration is strongest to help locate the source.</a:t>
            </a:r>
          </a:p>
        </p:txBody>
      </p:sp>
    </p:spTree>
    <p:extLst>
      <p:ext uri="{BB962C8B-B14F-4D97-AF65-F5344CB8AC3E}">
        <p14:creationId xmlns:p14="http://schemas.microsoft.com/office/powerpoint/2010/main" val="393246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560A-3E35-FE79-6B7C-9F2BD416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6243B-7CA9-3ED8-C1EB-2D03FE40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02" y="1295165"/>
            <a:ext cx="7180802" cy="4787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A008C-7D18-3558-60CB-F977868D8AFE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735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Vibration: Common sources and what they indicate</a:t>
            </a:r>
          </a:p>
        </p:txBody>
      </p:sp>
    </p:spTree>
    <p:extLst>
      <p:ext uri="{BB962C8B-B14F-4D97-AF65-F5344CB8AC3E}">
        <p14:creationId xmlns:p14="http://schemas.microsoft.com/office/powerpoint/2010/main" val="308140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7F14-7C52-7129-3DEA-3373F88F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ED334-7EBF-0E02-8CDE-BF76CA7B3E75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4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Loose panels and resonance: Finding the rattle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E6F05-882B-0C61-04FD-7CA9C1B61405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A rattle is often a vibrating part contacting another surface.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Look for rub marks and shiny edges.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Check whether pipework touches the frame/wall.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Check grommets, isolators and missing screws.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After tightening/adjusting, re-check at the same operating condition.</a:t>
            </a:r>
          </a:p>
        </p:txBody>
      </p:sp>
    </p:spTree>
    <p:extLst>
      <p:ext uri="{BB962C8B-B14F-4D97-AF65-F5344CB8AC3E}">
        <p14:creationId xmlns:p14="http://schemas.microsoft.com/office/powerpoint/2010/main" val="313270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BDFA-3D8A-0C0D-DC21-1B9A91DF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F424E-367A-DB95-6AC5-389EC05D7AA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temperatures: What to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94490-CA26-6A2D-885A-CFA0AB393912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195572"/>
          </a:xfrm>
          <a:prstGeom prst="rect">
            <a:avLst/>
          </a:prstGeom>
          <a:noFill/>
        </p:spPr>
        <p:txBody>
          <a:bodyPr wrap="square" lIns="0" tIns="0" rIns="0" bIns="0" numCol="2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B1F33"/>
                </a:solidFill>
              </a:rPr>
              <a:t>Where overheating shows up: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motor housings and bearing areas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electrical terminations and cable insulation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compressor discharge area (compare to expected “hot”)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blocked airflow areas (condenser/evaporator surfaces).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0B1F33"/>
              </a:solidFill>
            </a:endParaRP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0B1F33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B1F33"/>
                </a:solidFill>
              </a:rPr>
              <a:t>Safe approach: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do not rely on touch alone — confirm with IR/thermometer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look for discolouration or melting insulation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if burning smell or smoke: isolate immediately and escalate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record location and conditions (load, ambient).</a:t>
            </a:r>
          </a:p>
          <a:p>
            <a:pPr>
              <a:spcAft>
                <a:spcPts val="600"/>
              </a:spcAft>
            </a:pPr>
            <a:endParaRPr lang="en-GB" sz="2400" dirty="0">
              <a:solidFill>
                <a:srgbClr val="0B1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3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Explain</a:t>
            </a:r>
            <a:r>
              <a:rPr lang="en-GB" sz="2400" dirty="0"/>
              <a:t> the purpose of inspection during commissioning.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Use</a:t>
            </a:r>
            <a:r>
              <a:rPr lang="en-GB" sz="2400" dirty="0"/>
              <a:t> sight/hearing/touch/smell to spot fault clues.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Identify</a:t>
            </a:r>
            <a:r>
              <a:rPr lang="en-GB" sz="2400" dirty="0"/>
              <a:t> abnormal operation and unexpected noise sources.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Inspect</a:t>
            </a:r>
            <a:r>
              <a:rPr lang="en-GB" sz="2400" dirty="0"/>
              <a:t> key areas: compressor, fans, bearings, panels, wiring.</a:t>
            </a:r>
          </a:p>
          <a:p>
            <a:pPr marL="342900" indent="-342900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/>
              <a:t>Record</a:t>
            </a:r>
            <a:r>
              <a:rPr lang="en-GB" sz="2400" dirty="0"/>
              <a:t> findings clearly and decide next actions safely.</a:t>
            </a:r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B834-2256-66FE-C958-7C7F9AD5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92A35B-C1C4-C492-532F-CA4288B7A1C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Smell: What your nose can tell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96263-C920-FB6D-91E1-ADB5789DF01A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77327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Smell is an early warning. Treat strong odours seriously.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Burnt smell can indicate overheating wiring or motor issues.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Hot “electrical” smell often comes before visible damage.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Oil/refrigerant odour can suggest leakage or contamination.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Smell of acidic burnout – if a valve is opened and a vinegary odour is smelled, stop immediately.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If you smell burning: stop, isolate, and escalate.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95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77C2-5E99-78B8-E025-B7590004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0C891-4962-AAEC-6506-9E84987330CC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22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focus: compressor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1CC85-9324-11EA-77A2-8B966BAE3460}"/>
              </a:ext>
            </a:extLst>
          </p:cNvPr>
          <p:cNvSpPr txBox="1"/>
          <p:nvPr/>
        </p:nvSpPr>
        <p:spPr>
          <a:xfrm>
            <a:off x="360001" y="1662214"/>
            <a:ext cx="1048882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/>
              <a:t>.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BE34-9C5C-39F7-DF15-DEF65C071BF3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Check for abnormal operation and noise without touching unsafe areas.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Visual: mounts, oil staining, damaged insulation, loose components.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Hearing: knocking/clunking, unusual humming or metallic sounds.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Touch (careful): excessive vibration transmitted to casing/panels.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Temperature: compare to normal expectations; confirm with thermometer/IR.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Record: when noise occurs (start-up, steady running, shut-down).</a:t>
            </a:r>
          </a:p>
        </p:txBody>
      </p:sp>
    </p:spTree>
    <p:extLst>
      <p:ext uri="{BB962C8B-B14F-4D97-AF65-F5344CB8AC3E}">
        <p14:creationId xmlns:p14="http://schemas.microsoft.com/office/powerpoint/2010/main" val="382327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9544A-440C-5F7C-011C-26BC1D66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BA8CF9-8109-8CF4-D479-7E6CC1C0309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22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focus: fans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F3057-9C08-0773-6B56-267E95F285AB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Fans are a common source of noise, vibration and rubbing faults.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Visual: guard secure, no debris, blade condition, clearance to casing.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Hearing: scraping, ticking, wobble rumble, abnormal whine.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Vibration: feel on casing/panels (safe); check fixings.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Airflow clues: blocked inlet/outlet can create noise and high temperatures.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Record: fan speed setting and whether noise changes with speed.</a:t>
            </a:r>
          </a:p>
        </p:txBody>
      </p:sp>
    </p:spTree>
    <p:extLst>
      <p:ext uri="{BB962C8B-B14F-4D97-AF65-F5344CB8AC3E}">
        <p14:creationId xmlns:p14="http://schemas.microsoft.com/office/powerpoint/2010/main" val="238505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7ABB-970F-0B3E-CD02-4C160155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72221-6F66-FB81-D752-2E3D0E8131B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focus: bearings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6DC5C-5625-255D-9A5F-05F7C931AB94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Bearings often fail gradually—early detection prevents breakdown.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Hearing: squeal or rumble that increases with speed.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Temperature: local hot-spot on motor/bearing area.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Vibration: rough running transmitted into panels.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Record: when noise occurs and whether it changes with load/speed.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Escalate: grinding noises or rapid heating.</a:t>
            </a:r>
          </a:p>
        </p:txBody>
      </p:sp>
    </p:spTree>
    <p:extLst>
      <p:ext uri="{BB962C8B-B14F-4D97-AF65-F5344CB8AC3E}">
        <p14:creationId xmlns:p14="http://schemas.microsoft.com/office/powerpoint/2010/main" val="3934981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941E5-54C9-49C2-ED51-A0ED27F8C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DED29A-8BE2-472E-8FDD-BAF1A2C818F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72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focus: oil seepage &amp; leaks (visual clues)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C5DA5-C333-B110-F813-F2E32A7426D9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2887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staining is a key clue during inspection.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Look at joints, valves, compressor base and pipe connections.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Fresh oil is wet/shiny; old staining may be dusty but still important.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spots on a joint don't just mean a leaking oil.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exact location and photo evidence before cleaning.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Treat as a potential leak path and escalate to competent personnel.</a:t>
            </a:r>
          </a:p>
        </p:txBody>
      </p:sp>
    </p:spTree>
    <p:extLst>
      <p:ext uri="{BB962C8B-B14F-4D97-AF65-F5344CB8AC3E}">
        <p14:creationId xmlns:p14="http://schemas.microsoft.com/office/powerpoint/2010/main" val="168923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03610-9612-C3AE-04A5-458A187E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68196-9804-27AC-8E24-3B0B5B8599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2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focus: high temperatures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2547-CB93-5B72-8B13-F2C692C9669D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Overheating can be caused by airflow problems, electrical issues, or mechanical stress.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Check coil cleanliness and airflow paths (blocked airflow raises temperatures).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Look for discolouration or softened insulation.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Compare temperatures at similar components (one motor much hotter than another).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If severe overheating is suspected: stop and escalate.</a:t>
            </a:r>
          </a:p>
        </p:txBody>
      </p:sp>
    </p:spTree>
    <p:extLst>
      <p:ext uri="{BB962C8B-B14F-4D97-AF65-F5344CB8AC3E}">
        <p14:creationId xmlns:p14="http://schemas.microsoft.com/office/powerpoint/2010/main" val="3415971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487B-A85C-FFC6-F0CB-A7BF3244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F279AD-569F-37B3-A78D-90C091BBDCF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2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focus: disturbed wiring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86BBB-743B-7E6D-1C2F-E809096023A7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287835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Disturbed wiring is a safety issue and must be treated seriously.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Look for rub damage, loose glands, missing grommets, cable strain.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Check cables are not touching hot pipework.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Look for burn marks, melting or brittle insulation.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1F33"/>
                </a:solidFill>
              </a:rPr>
              <a:t>If burning smell/heat present: isolate and escalate.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179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1F42-FE9C-6EC4-FFD6-37D3EA7E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EE134-5ADF-844F-A461-CC851465348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what you find (evidence-based)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6EF7-ADF6-AA93-F230-FCABFF160E3F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 good inspection record helps someone else fix the issue quickly and safely.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Describe the symptom: noise/vibration/heat/leak/wiring issue.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State location: which unit, which side, which panel/connection.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State conditions: mode, load, fan speed, time since start.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Add evidence: photo, quick sketch, temperature reading (if taken).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State action: monitor, fix, escalate, isolate.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4970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A800-1D84-55DC-C16F-DABCC4CD7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1F077-4B41-B2A9-FEC3-47DFD99A9EF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inspection record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C4052-3635-D2A4-7881-A63DB8010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56" y="1612068"/>
            <a:ext cx="7171449" cy="44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7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E9AA-A361-A3AE-AD09-AB92F36F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11992-D090-BF05-D2DB-0BAA86270AC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 action: Monitor/fix/escalate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42D317-044D-E37A-4AD0-D0221246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98079"/>
              </p:ext>
            </p:extLst>
          </p:nvPr>
        </p:nvGraphicFramePr>
        <p:xfrm>
          <a:off x="588329" y="2057825"/>
          <a:ext cx="11062965" cy="2381988"/>
        </p:xfrm>
        <a:graphic>
          <a:graphicData uri="http://schemas.openxmlformats.org/drawingml/2006/table">
            <a:tbl>
              <a:tblPr/>
              <a:tblGrid>
                <a:gridCol w="4644000">
                  <a:extLst>
                    <a:ext uri="{9D8B030D-6E8A-4147-A177-3AD203B41FA5}">
                      <a16:colId xmlns:a16="http://schemas.microsoft.com/office/drawing/2014/main" val="3330932945"/>
                    </a:ext>
                  </a:extLst>
                </a:gridCol>
                <a:gridCol w="6418965">
                  <a:extLst>
                    <a:ext uri="{9D8B030D-6E8A-4147-A177-3AD203B41FA5}">
                      <a16:colId xmlns:a16="http://schemas.microsoft.com/office/drawing/2014/main" val="978532259"/>
                    </a:ext>
                  </a:extLst>
                </a:gridCol>
              </a:tblGrid>
              <a:tr h="2673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Monitor (watch &amp; re-check)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Escalate immediately</a:t>
                      </a: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842162"/>
                  </a:ext>
                </a:extLst>
              </a:tr>
              <a:tr h="1194181">
                <a:tc>
                  <a:txBody>
                    <a:bodyPr/>
                    <a:lstStyle/>
                    <a:p>
                      <a:pPr marL="342900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B1F33"/>
                          </a:solidFill>
                          <a:latin typeface="+mn-lt"/>
                        </a:rPr>
                        <a:t>Small rattle that stops when the panel is tightened</a:t>
                      </a:r>
                    </a:p>
                    <a:p>
                      <a:pPr marL="342900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B1F33"/>
                          </a:solidFill>
                          <a:latin typeface="+mn-lt"/>
                        </a:rPr>
                        <a:t>Minor vibration with a clear cause and safe correction</a:t>
                      </a:r>
                    </a:p>
                    <a:p>
                      <a:pPr marL="342900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B1F33"/>
                          </a:solidFill>
                          <a:latin typeface="+mn-lt"/>
                        </a:rPr>
                        <a:t>No safety risk and performance not affected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B1F33"/>
                          </a:solidFill>
                          <a:latin typeface="+mn-lt"/>
                        </a:rPr>
                        <a:t>Burning smell, smoke, arcing sounds</a:t>
                      </a:r>
                    </a:p>
                    <a:p>
                      <a:pPr marL="342900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B1F33"/>
                          </a:solidFill>
                          <a:latin typeface="+mn-lt"/>
                        </a:rPr>
                        <a:t>Grinding fan/bearing or contact with guard</a:t>
                      </a:r>
                    </a:p>
                    <a:p>
                      <a:pPr marL="342900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B1F33"/>
                          </a:solidFill>
                          <a:latin typeface="+mn-lt"/>
                        </a:rPr>
                        <a:t>Disturbed wiring, exposed conductors</a:t>
                      </a:r>
                    </a:p>
                    <a:p>
                      <a:pPr marL="342900" lvl="1" indent="-3429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>
                          <a:solidFill>
                            <a:srgbClr val="0B1F33"/>
                          </a:solidFill>
                          <a:latin typeface="+mn-lt"/>
                        </a:rPr>
                        <a:t>Severe vibration (risk of parts coming loose)</a:t>
                      </a:r>
                    </a:p>
                    <a:p>
                      <a:pPr>
                        <a:buNone/>
                      </a:pP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86095" marR="86095" marT="43047" marB="43047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6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0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9A3F0-8EA3-DBC0-9777-678DA17D643A}"/>
              </a:ext>
            </a:extLst>
          </p:cNvPr>
          <p:cNvSpPr txBox="1"/>
          <p:nvPr/>
        </p:nvSpPr>
        <p:spPr>
          <a:xfrm>
            <a:off x="359999" y="1800049"/>
            <a:ext cx="10111759" cy="342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pairs or small groups, discuss: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Why do we inspect air conditioning systems, and what kinds of issues are we looking for?</a:t>
            </a:r>
          </a:p>
          <a:p>
            <a:endParaRPr lang="en-GB" dirty="0"/>
          </a:p>
          <a:p>
            <a:r>
              <a:rPr lang="en-GB" dirty="0"/>
              <a:t>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simple visual checks can reveal problems before instruments are used?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can noises, smells, or vibrations help identify faults?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might happen if an AC system is never inspected?</a:t>
            </a:r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57561-A753-1BF4-D003-2FC493D2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D193AC-3348-F2C8-00ED-CE764443551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602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task 1: ‘Sensory walkaround’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39024-B54A-BC62-902A-674591F90FE1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33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In groups, rotate around stations and record observations.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Station ideas: </a:t>
            </a:r>
          </a:p>
          <a:p>
            <a:pPr marL="714375" indent="-25558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loose panel rattle (prop)</a:t>
            </a:r>
          </a:p>
          <a:p>
            <a:pPr marL="714375" indent="-25558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‘disturbed wiring’ photo set</a:t>
            </a:r>
          </a:p>
          <a:p>
            <a:pPr marL="714375" indent="-25558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stain photo</a:t>
            </a:r>
          </a:p>
          <a:p>
            <a:pPr marL="714375" indent="-25558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fan rub – example audio.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At each station: write what you noticed using the correct sense.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Decide: monitor/fix/escalate.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Record: what/where/when/evidence/action in your log.</a:t>
            </a:r>
          </a:p>
        </p:txBody>
      </p:sp>
    </p:spTree>
    <p:extLst>
      <p:ext uri="{BB962C8B-B14F-4D97-AF65-F5344CB8AC3E}">
        <p14:creationId xmlns:p14="http://schemas.microsoft.com/office/powerpoint/2010/main" val="252986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E709-5949-4EDF-92EC-C3685712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4E401-A679-EBBE-FCC9-4458E6EBF29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task 2: Noise matching (card sort)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50EA2-FB83-5494-89CB-E7F90B34901A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240392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Match each noise description to a likely cause and first checks.</a:t>
            </a:r>
          </a:p>
          <a:p>
            <a:pPr marL="627063" indent="-26352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Rattle/buzzing</a:t>
            </a:r>
          </a:p>
          <a:p>
            <a:pPr marL="627063" indent="-26352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Squeal</a:t>
            </a:r>
          </a:p>
          <a:p>
            <a:pPr marL="627063" indent="-26352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Grinding</a:t>
            </a:r>
          </a:p>
          <a:p>
            <a:pPr marL="627063" indent="-26352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Knock/clunk</a:t>
            </a:r>
          </a:p>
          <a:p>
            <a:pPr marL="627063" indent="-263525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Whine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Write one safe first check for each.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Share answers and justify using evidence.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Discuss when you would stop and escalate.</a:t>
            </a:r>
          </a:p>
        </p:txBody>
      </p:sp>
    </p:spTree>
    <p:extLst>
      <p:ext uri="{BB962C8B-B14F-4D97-AF65-F5344CB8AC3E}">
        <p14:creationId xmlns:p14="http://schemas.microsoft.com/office/powerpoint/2010/main" val="1023531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0412-22E0-E0F1-4ACC-8FE1034B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954C1-E42F-9F63-D6FF-D62A343DC29E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8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task 3: Measuring vibration safely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AB0A-10AC-54C7-3811-69A03C477BBB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5206810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Use a simple method to compare vibration levels (if permitted).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Option A: compare by touch on casing/panels (safe, no moving parts).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Option B: smartphone accelerometer app on a fixed panel (tutor-controlled).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Record “before/after” when a fixing is tightened.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Discuss limits: numbers are less important than trends and location.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5684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571B-F47C-E2BA-B2F2-49CE4588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E1DB91-7A0E-BE80-5E2D-5DC1C7119946}"/>
              </a:ext>
            </a:extLst>
          </p:cNvPr>
          <p:cNvSpPr txBox="1">
            <a:spLocks/>
          </p:cNvSpPr>
          <p:nvPr/>
        </p:nvSpPr>
        <p:spPr>
          <a:xfrm>
            <a:off x="393520" y="1787523"/>
            <a:ext cx="11389414" cy="240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Use safe props to discuss hot spots and reporting.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Tutor demonstrates an IR thermometer on safe objects (not live electrical).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Learners list where overheating commonly appears in AC systems.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Discuss: why blocked airflow increases temperatures.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Write a sample note describing an overheating finding.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FD97C-2DAA-9C26-3779-C9850A86B598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8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C4421"/>
                </a:solidFill>
              </a:rPr>
              <a:t>Practical task 4: temperature awareness</a:t>
            </a:r>
          </a:p>
        </p:txBody>
      </p:sp>
    </p:spTree>
    <p:extLst>
      <p:ext uri="{BB962C8B-B14F-4D97-AF65-F5344CB8AC3E}">
        <p14:creationId xmlns:p14="http://schemas.microsoft.com/office/powerpoint/2010/main" val="1919528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BA7C1-98B2-1E83-49B6-EF32AFDE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B6F28-F4C6-4834-C012-73F4F704B268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62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A: What is the most likely issue?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DADDF-D281-52F8-F013-B81731C51583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36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Read the symptoms and decide your first three safety checks.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Noise: scraping increases with fan speed.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Sight: fan guard appears slightly bent.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Touch: vibration felt on the outdoor unit panel.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No burning smell.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Question: monitor/fix/escalate? Explain why.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8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75ED4-D7FA-49C9-CA9F-871BD032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31B40-F10B-622A-3D04-B36A7590369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A: Model discussion points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3910A-B72C-DCE8-1F95-5BFF7EDB8BD4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281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Good answers use evidence and safety first.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Likely cause: fan blade contacting guard/casing OR damaged/loose guard.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First checks: isolate/stop if safe; visual clearance check; check fixings; check debris.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Record: when it occurs, speed setting, location and evidence.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Action: escalate if contact/grinding confirmed.</a:t>
            </a:r>
          </a:p>
        </p:txBody>
      </p:sp>
    </p:spTree>
    <p:extLst>
      <p:ext uri="{BB962C8B-B14F-4D97-AF65-F5344CB8AC3E}">
        <p14:creationId xmlns:p14="http://schemas.microsoft.com/office/powerpoint/2010/main" val="3652732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AAAA4-913B-54A5-D6AF-475D8B23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034241-C883-D493-F3D0-06A93BD265F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B: What is the most likely issue?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C8862-EAC0-0A41-C3A6-2420578ABBDC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371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Read the symptoms and decide your next actions.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Smell: hot electrical/burning smell near the indoor unit.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Sight: discoloured cable insulation near the terminal area.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Hearing: intermittent buzzing.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Touch: area feels unusually warm (do not touch terminals).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Question: What do you do immediately, and what do you record?</a:t>
            </a:r>
          </a:p>
        </p:txBody>
      </p:sp>
    </p:spTree>
    <p:extLst>
      <p:ext uri="{BB962C8B-B14F-4D97-AF65-F5344CB8AC3E}">
        <p14:creationId xmlns:p14="http://schemas.microsoft.com/office/powerpoint/2010/main" val="3665428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3F8A3-8E9D-86FB-676E-5F32E5C36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7C60E-E376-0C58-03C2-3D0BB0CF76D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B: Model discussion points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2A4F8-2E16-1F0A-5043-75F25296CE75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281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Good answers show “stop and escalate” behaviour.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Immediate: stop/isolate (following procedures) and escalate to a competent person.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Do not open electrical panels unless authorised/competent.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Record: smell, buzzing, visible discolouration, location, time, operating mode.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Explain risk: overheating terminations can lead to arcing/fire.</a:t>
            </a:r>
          </a:p>
        </p:txBody>
      </p:sp>
    </p:spTree>
    <p:extLst>
      <p:ext uri="{BB962C8B-B14F-4D97-AF65-F5344CB8AC3E}">
        <p14:creationId xmlns:p14="http://schemas.microsoft.com/office/powerpoint/2010/main" val="533584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6A81-AB22-C69F-A4FE-33D40560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BB1EE-501D-E359-B492-60BE8B62F532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report findings professionally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711D6-A45B-7069-F1DB-7CDEAE12B49A}"/>
              </a:ext>
            </a:extLst>
          </p:cNvPr>
          <p:cNvSpPr txBox="1"/>
          <p:nvPr/>
        </p:nvSpPr>
        <p:spPr>
          <a:xfrm>
            <a:off x="402312" y="1620000"/>
            <a:ext cx="11246893" cy="459215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Good reporting includes: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the symptom is (noise/vibration/heat/leak/wiring)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where it is (unit, side, panel, connection)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when it occurs (start-up/steady/shut-down; speed)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evidence (photo, readings, sketch)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your action taken (monitor/fix/escalate).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b="1" dirty="0"/>
              <a:t>Avoid: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vague terms (‘it’s loud’) without description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changing multiple things without recording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ignoring safety cues (burning smell, severe vibration)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assuming the cause without evidence.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175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72761-25F7-7D55-C541-0A17F694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DDBC5D-5D36-B777-3D85-34C79FDA9573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BEE16-F6C0-F2BE-0D15-2110454F3CCB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Name the four senses used in inspection.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Give two visual signs of oil seepage/leak clues.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noise might a worn bearing make?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is one cause of vibration on an outdoor unit?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Give one sign of disturbed wiring.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When should you stop and escalate immediately?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Why record operating conditions with findings?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is the quickest way to locate a loose panel rattle (safely)?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Where can overheating show up on a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five things make a good inspection note?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94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inspection in commissioning?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DD6F-0F2E-8272-08AC-75C31E43B5D1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Inspection is a structured check to spot abnormal operation before handover.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Finds issues early: noise, vibration, overheating, leaks, loose parts.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Protects safety: disturbed wiring, hot surfaces, moving parts.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Protects performance: a small issue can reduce efficiency or cause a breakdown.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Creates a baseline: “what normal sounds/looks like” for future maintenance.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D9FC-11D9-BCB2-B99F-21ECB55F6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A1505-BD61-8CAB-D181-9401B3726EF2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– answers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0ABA-863C-6B38-4D9C-1826220B84DA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433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1. Name the four senses used in inspection.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Sight (visual checks).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Sound (listening for abnormal noises).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Smell (burning smells, chemical odours).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Touch (feeling vibration, unusual temperature).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2. Give two visual signs of oil seepage/leak clues.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stains or wet patches around joints, valves, or pipework.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Dirt or dust stuck to oily surfaces, creating dark “grimy” areas.</a:t>
            </a:r>
          </a:p>
        </p:txBody>
      </p:sp>
    </p:spTree>
    <p:extLst>
      <p:ext uri="{BB962C8B-B14F-4D97-AF65-F5344CB8AC3E}">
        <p14:creationId xmlns:p14="http://schemas.microsoft.com/office/powerpoint/2010/main" val="3881411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677A8-D85F-C020-FA24-9D5C1730A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C28307-800F-50BE-7367-667453B5DA10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– answers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6E716-E181-E806-0247-16AAB5A7B8FF}"/>
              </a:ext>
            </a:extLst>
          </p:cNvPr>
          <p:cNvSpPr txBox="1">
            <a:spLocks/>
          </p:cNvSpPr>
          <p:nvPr/>
        </p:nvSpPr>
        <p:spPr>
          <a:xfrm>
            <a:off x="251999" y="1787523"/>
            <a:ext cx="11389414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3. What noise might a worn bearing make?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A worn bearing typically makes: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grinding,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rumbling, or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screeching noises.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4. What is one cause of vibration on an outdoor unit?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Loose or unbalanced fan blades.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(Other causes include loose mounting bolts, failing compressor mounts, or uneven ground.)</a:t>
            </a:r>
          </a:p>
        </p:txBody>
      </p:sp>
    </p:spTree>
    <p:extLst>
      <p:ext uri="{BB962C8B-B14F-4D97-AF65-F5344CB8AC3E}">
        <p14:creationId xmlns:p14="http://schemas.microsoft.com/office/powerpoint/2010/main" val="1480512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C6AFF-44C4-DA4D-863E-CD932EFE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31742A-45B9-C3E6-3250-09AA221064A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– answers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35C11-51B6-32B3-01BB-339EF34F2636}"/>
              </a:ext>
            </a:extLst>
          </p:cNvPr>
          <p:cNvSpPr txBox="1">
            <a:spLocks/>
          </p:cNvSpPr>
          <p:nvPr/>
        </p:nvSpPr>
        <p:spPr>
          <a:xfrm>
            <a:off x="425105" y="1618331"/>
            <a:ext cx="11389414" cy="4971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5. Give one sign of disturbed wiring.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Loose or displaced cables, connectors pulled out, or insulation damaged.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(Other signs include missing cable ties, rubbed-through wires, or exposed conductors).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6. When should you stop and escalate immediately?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Stop work and escalate straight away if you encounter any of the following: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Electrical hazards (burnt wiring, arcing, smoking components).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Refrigerant leak suspected in a confined space.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Pressure vessel or compressor safety issue.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Serious overheating of cables, motors, or control boards.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Any condition unsafe to you, the plant, or the building.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962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F5363-8464-0DAA-5EDF-5780B854F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1457C-C8EC-A44B-438E-81DAA01BDA0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– answers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5E6FF0-A0D2-6D66-A007-AEBE552117D3}"/>
              </a:ext>
            </a:extLst>
          </p:cNvPr>
          <p:cNvSpPr txBox="1">
            <a:spLocks/>
          </p:cNvSpPr>
          <p:nvPr/>
        </p:nvSpPr>
        <p:spPr>
          <a:xfrm>
            <a:off x="425105" y="1618331"/>
            <a:ext cx="11389414" cy="4915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sz="2000" dirty="0"/>
              <a:t>7. Why record operating conditions with findings?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sz="2000" dirty="0"/>
              <a:t>Because operating conditions give context for your observations and help: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Explain why a fault is happening.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Allow accurate diagnosis.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Provide a baseline for future comparison.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Support warranty, F‑Gas, or compliance documentation.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   Show whether the system was at full load or part load when inspected.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8. What is the quickest way to locate a loose panel rattle (safely)?</a:t>
            </a:r>
          </a:p>
          <a:p>
            <a:pPr marL="263525" indent="-26352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Gently press or place a hand on each panel one at a time while the unit is running.</a:t>
            </a:r>
          </a:p>
          <a:p>
            <a:pPr marL="263525" indent="-26352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 When the rattle stops, you’ve found the loose panel.</a:t>
            </a:r>
          </a:p>
          <a:p>
            <a:pPr marL="263525" indent="-26352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(Always avoid moving parts and stay clear of the fan area.)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886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93716-1902-667B-7B45-6F9DD9096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DFBCC-E1F1-5A11-56E5-913A85BEAB2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121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– answers</a:t>
            </a:r>
            <a:endParaRPr lang="da-DK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40A5B-13B1-409E-516A-F680C6BB8224}"/>
              </a:ext>
            </a:extLst>
          </p:cNvPr>
          <p:cNvSpPr txBox="1">
            <a:spLocks/>
          </p:cNvSpPr>
          <p:nvPr/>
        </p:nvSpPr>
        <p:spPr>
          <a:xfrm>
            <a:off x="425105" y="1618331"/>
            <a:ext cx="11389414" cy="4436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sz="2000" dirty="0">
                <a:effectLst/>
              </a:rPr>
              <a:t>9. Where can overheating show up on a system?</a:t>
            </a:r>
            <a:br>
              <a:rPr lang="en-GB" sz="2000" dirty="0">
                <a:effectLst/>
              </a:rPr>
            </a:br>
            <a:r>
              <a:rPr lang="en-GB" sz="2000" dirty="0">
                <a:effectLst/>
              </a:rPr>
              <a:t>Overheating may appear on: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Electrical components (contactors, terminals, relays, PCB).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Motors and bearings (fan motors, compressor).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Cables and connections (discoloured insulation, hot spots).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Compressor shell (running abnormally hot).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br>
              <a:rPr lang="en-GB" sz="2000" dirty="0">
                <a:effectLst/>
              </a:rPr>
            </a:br>
            <a:r>
              <a:rPr lang="en-GB" sz="2000" dirty="0">
                <a:effectLst/>
              </a:rPr>
              <a:t>10. What five things make a good inspection note?</a:t>
            </a:r>
            <a:br>
              <a:rPr lang="en-GB" sz="2000" dirty="0">
                <a:effectLst/>
              </a:rPr>
            </a:br>
            <a:r>
              <a:rPr lang="en-GB" sz="2000" dirty="0">
                <a:effectLst/>
              </a:rPr>
              <a:t>A good inspection note should include: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What you found (clear observation).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Where it was (location/component).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When you saw it (date/time under what conditions).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066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88D7-719B-FA43-F463-9B5C66D02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1323-2985-FC1A-4C1D-08BB1451E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053" y="1787522"/>
            <a:ext cx="11389414" cy="4224971"/>
          </a:xfr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defTabSz="1216061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/>
              </a:rPr>
              <a:t>You should now be able to:</a:t>
            </a:r>
          </a:p>
          <a:p>
            <a:pPr marL="342900" marR="0" lvl="0" indent="-342900" algn="l" defTabSz="610545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purpose of inspection during commissioning.</a:t>
            </a:r>
          </a:p>
          <a:p>
            <a:pPr marL="342900" marR="0" lvl="0" indent="-342900" algn="l" defTabSz="610545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sight/hearing/touch/smell to spot fault clues.</a:t>
            </a:r>
          </a:p>
          <a:p>
            <a:pPr marL="342900" marR="0" lvl="0" indent="-342900" algn="l" defTabSz="610545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abnormal operation and unexpected noise sources.</a:t>
            </a:r>
          </a:p>
          <a:p>
            <a:pPr marL="342900" marR="0" lvl="0" indent="-342900" algn="l" defTabSz="610545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Inspect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key areas: compressor, fans, bearings, panels, wiring.</a:t>
            </a:r>
          </a:p>
          <a:p>
            <a:pPr marL="342900" marR="0" lvl="0" indent="-342900" algn="l" defTabSz="610545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findings clearly and decide next actions safely.</a:t>
            </a:r>
          </a:p>
          <a:p>
            <a:pPr marL="0" marR="0" lvl="0" indent="0" algn="l" defTabSz="610545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</a:p>
          <a:p>
            <a:pPr marL="0" marR="0" lvl="0" indent="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 sz="2200">
                <a:solidFill>
                  <a:srgbClr val="263238"/>
                </a:solidFill>
              </a:defRP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endParaRPr lang="en-GB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0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519362" y="1440667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24C04-8788-6580-0032-07EAA8066E7D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</a:t>
            </a:r>
            <a:r>
              <a:rPr lang="en-GB" sz="1800">
                <a:solidFill>
                  <a:srgbClr val="000000"/>
                </a:solidFill>
                <a:latin typeface="inherit"/>
              </a:rPr>
              <a:t>and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  <a:ea typeface="ＭＳ Ｐゴシック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boundaries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26CDD-D86A-59CB-83CA-A2CD042768D0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73172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b="1" dirty="0"/>
              <a:t>Always: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follow site rules and instructions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keep hands clear of moving fans and belts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assume metal surfaces can be hot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use senses to detect clues – then confirm safely.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b="1" dirty="0"/>
              <a:t>Never: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bypass guards or safety devices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touch electrical terminations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open electrical panels unless authorised/competent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ignore burning smells, severe vibration, or sudden noise changes.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BD5C-51D4-8AB7-49EC-4F05D3C7E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22B926-52F0-4E45-DCDB-82CCE072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40" y="1296000"/>
            <a:ext cx="6924453" cy="4616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11C8C-3F43-5545-7076-F1C78D70ED3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workflow (repeatable routine)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BE7F6-AEDC-01B3-D6CE-97C2F9BCF277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9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3389-0BBE-6250-4E0B-EEF58857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D25EF-AB84-83A0-C24C-24772300737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34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human senses to spot fault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23E9F-F5CE-BF63-6482-C12C6706E8E7}"/>
              </a:ext>
            </a:extLst>
          </p:cNvPr>
          <p:cNvSpPr txBox="1">
            <a:spLocks/>
          </p:cNvSpPr>
          <p:nvPr/>
        </p:nvSpPr>
        <p:spPr>
          <a:xfrm>
            <a:off x="360000" y="1800048"/>
            <a:ext cx="9986499" cy="36237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8C0CAA-7821-317D-D315-9879FECB6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16517"/>
              </p:ext>
            </p:extLst>
          </p:nvPr>
        </p:nvGraphicFramePr>
        <p:xfrm>
          <a:off x="551145" y="1758769"/>
          <a:ext cx="11219752" cy="4297680"/>
        </p:xfrm>
        <a:graphic>
          <a:graphicData uri="http://schemas.openxmlformats.org/drawingml/2006/table">
            <a:tbl>
              <a:tblPr/>
              <a:tblGrid>
                <a:gridCol w="2804938">
                  <a:extLst>
                    <a:ext uri="{9D8B030D-6E8A-4147-A177-3AD203B41FA5}">
                      <a16:colId xmlns:a16="http://schemas.microsoft.com/office/drawing/2014/main" val="1776464296"/>
                    </a:ext>
                  </a:extLst>
                </a:gridCol>
                <a:gridCol w="2804938">
                  <a:extLst>
                    <a:ext uri="{9D8B030D-6E8A-4147-A177-3AD203B41FA5}">
                      <a16:colId xmlns:a16="http://schemas.microsoft.com/office/drawing/2014/main" val="651212186"/>
                    </a:ext>
                  </a:extLst>
                </a:gridCol>
                <a:gridCol w="2804938">
                  <a:extLst>
                    <a:ext uri="{9D8B030D-6E8A-4147-A177-3AD203B41FA5}">
                      <a16:colId xmlns:a16="http://schemas.microsoft.com/office/drawing/2014/main" val="2970308435"/>
                    </a:ext>
                  </a:extLst>
                </a:gridCol>
                <a:gridCol w="2804938">
                  <a:extLst>
                    <a:ext uri="{9D8B030D-6E8A-4147-A177-3AD203B41FA5}">
                      <a16:colId xmlns:a16="http://schemas.microsoft.com/office/drawing/2014/main" val="2540327835"/>
                    </a:ext>
                  </a:extLst>
                </a:gridCol>
              </a:tblGrid>
              <a:tr h="6120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Sense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2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What you look for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2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Examples in AC systems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2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What to do next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32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85920"/>
                  </a:ext>
                </a:extLst>
              </a:tr>
              <a:tr h="8744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Sight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Leaks, damage, misalignment, loose parts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Oil seepage at joints; loose panels; disturbed wiring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Take photos; isolate if unsafe; check fixings; record location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73458"/>
                  </a:ext>
                </a:extLst>
              </a:tr>
              <a:tr h="8744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</a:rPr>
                        <a:t>Hearing</a:t>
                      </a:r>
                      <a:endParaRPr lang="en-GB" sz="1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Abnormal noise patterns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Rattle (panel); squeal (belt/bearing); knocking (compressor/pipes)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Identify source; tighten mounting/bearings; stop if severe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49154"/>
                  </a:ext>
                </a:extLst>
              </a:tr>
              <a:tr h="8744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Touch</a:t>
                      </a:r>
                      <a:endParaRPr lang="en-GB" sz="1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Vibration and temperature (carefully)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Excess vibration on casing; unusually hot motor housings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Stop equipment if extreme; check mounts; improve airflow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0798"/>
                  </a:ext>
                </a:extLst>
              </a:tr>
              <a:tr h="8744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>
                          <a:effectLst/>
                        </a:rPr>
                        <a:t>Smell</a:t>
                      </a:r>
                      <a:endParaRPr lang="en-GB" sz="18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>
                          <a:effectLst/>
                        </a:rPr>
                        <a:t>Overheating or electrical burning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Hot insulation smell; burnt wiring; oil/refrigerant odour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</a:rPr>
                        <a:t>Isolate power; inspect wiring; escalate; check for leaks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4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2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A018-1E23-1366-C5C5-0BBF287B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4E49F-FD45-3619-520F-D4B18C0FB52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Sight: The first 30-second scan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F8B5A-C41E-936F-76C2-DF19118274E9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Start wide, then zoom in. Look for anything “out of place”.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Oil staining or wet patches around joints and compressor base.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Loose or missing fixings on panels/guards.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Vibration marks: shiny rub points, worn paint, metal dust.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Disturbed wiring: pulled cables, damaged insulation, loose glands.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Discolouration: overheated components often look browned or brittle.</a:t>
            </a:r>
          </a:p>
        </p:txBody>
      </p:sp>
    </p:spTree>
    <p:extLst>
      <p:ext uri="{BB962C8B-B14F-4D97-AF65-F5344CB8AC3E}">
        <p14:creationId xmlns:p14="http://schemas.microsoft.com/office/powerpoint/2010/main" val="2031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7A9D-83FB-20FC-5AD3-6FA0EFC1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61DDA-66F0-12AE-1BA6-D867F4E58CE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98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seepage (sight): Why it matters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04654-9191-56D7-F90C-353B53C928A2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around joints or the compressor base is a strong clue.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Oil can indicate a refrigerant leak path (oil travels with refrigerant).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Even small leaks can reduce performance and increase energy use.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Record location, size, and whether it’s fresh or old staining.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Do not wipe evidence away before it is recorded.</a:t>
            </a:r>
          </a:p>
        </p:txBody>
      </p:sp>
    </p:spTree>
    <p:extLst>
      <p:ext uri="{BB962C8B-B14F-4D97-AF65-F5344CB8AC3E}">
        <p14:creationId xmlns:p14="http://schemas.microsoft.com/office/powerpoint/2010/main" val="2879791615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97AA3A-6DCE-4421-BEAC-0D067B2AB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B8C262-ED8D-4D1A-BF4D-DBE9A6F76DF4}">
  <ds:schemaRefs>
    <ds:schemaRef ds:uri="http://www.w3.org/XML/1998/namespace"/>
    <ds:schemaRef ds:uri="01e15224-84b2-4570-bdea-a67bb94d092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7c04300a-231c-4281-9146-a98f6f4a7aff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3904</TotalTime>
  <Words>3856</Words>
  <Application>Microsoft Office PowerPoint</Application>
  <PresentationFormat>Custom</PresentationFormat>
  <Paragraphs>474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Arial</vt:lpstr>
      <vt:lpstr>Calibri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Hearing: listening for ‘normal vs abnormal’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11</cp:revision>
  <cp:lastPrinted>2019-11-04T14:13:55Z</cp:lastPrinted>
  <dcterms:created xsi:type="dcterms:W3CDTF">2023-02-10T12:36:55Z</dcterms:created>
  <dcterms:modified xsi:type="dcterms:W3CDTF">2026-03-26T12:52:32Z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