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50"/>
  </p:notesMasterIdLst>
  <p:handoutMasterIdLst>
    <p:handoutMasterId r:id="rId51"/>
  </p:handoutMasterIdLst>
  <p:sldIdLst>
    <p:sldId id="462" r:id="rId5"/>
    <p:sldId id="533" r:id="rId6"/>
    <p:sldId id="496" r:id="rId7"/>
    <p:sldId id="867" r:id="rId8"/>
    <p:sldId id="829" r:id="rId9"/>
    <p:sldId id="915" r:id="rId10"/>
    <p:sldId id="890" r:id="rId11"/>
    <p:sldId id="889" r:id="rId12"/>
    <p:sldId id="891" r:id="rId13"/>
    <p:sldId id="892" r:id="rId14"/>
    <p:sldId id="905" r:id="rId15"/>
    <p:sldId id="288" r:id="rId16"/>
    <p:sldId id="866" r:id="rId17"/>
    <p:sldId id="855" r:id="rId18"/>
    <p:sldId id="858" r:id="rId19"/>
    <p:sldId id="906" r:id="rId20"/>
    <p:sldId id="893" r:id="rId21"/>
    <p:sldId id="907" r:id="rId22"/>
    <p:sldId id="859" r:id="rId23"/>
    <p:sldId id="908" r:id="rId24"/>
    <p:sldId id="880" r:id="rId25"/>
    <p:sldId id="909" r:id="rId26"/>
    <p:sldId id="881" r:id="rId27"/>
    <p:sldId id="910" r:id="rId28"/>
    <p:sldId id="882" r:id="rId29"/>
    <p:sldId id="911" r:id="rId30"/>
    <p:sldId id="883" r:id="rId31"/>
    <p:sldId id="916" r:id="rId32"/>
    <p:sldId id="894" r:id="rId33"/>
    <p:sldId id="913" r:id="rId34"/>
    <p:sldId id="884" r:id="rId35"/>
    <p:sldId id="885" r:id="rId36"/>
    <p:sldId id="886" r:id="rId37"/>
    <p:sldId id="895" r:id="rId38"/>
    <p:sldId id="887" r:id="rId39"/>
    <p:sldId id="903" r:id="rId40"/>
    <p:sldId id="914" r:id="rId41"/>
    <p:sldId id="917" r:id="rId42"/>
    <p:sldId id="918" r:id="rId43"/>
    <p:sldId id="919" r:id="rId44"/>
    <p:sldId id="920" r:id="rId45"/>
    <p:sldId id="921" r:id="rId46"/>
    <p:sldId id="922" r:id="rId47"/>
    <p:sldId id="854" r:id="rId48"/>
    <p:sldId id="512" r:id="rId49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  <p188:author id="{8AB507DD-E2FB-55DC-0696-232B0307E534}" name="John, Catherine" initials="CJ" userId="S::catherine.john@wjec.co.uk::36b10958-3fe6-4d82-9cee-736ae9074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AFE"/>
    <a:srgbClr val="FC4421"/>
    <a:srgbClr val="170030"/>
    <a:srgbClr val="3C3AFF"/>
    <a:srgbClr val="3B3AFF"/>
    <a:srgbClr val="3432E1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DF12C-739D-4562-8727-DF98D3D40D21}" v="4" dt="2026-03-26T15:31:15.019"/>
    <p1510:client id="{C6F59EEA-B561-37EF-462D-BAEA1FB56FC3}" v="1" dt="2026-03-25T16:04:26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Guthrie" userId="1cb701bb-47c8-4e70-a967-200e600f3e71" providerId="ADAL" clId="{2E3988C0-49EB-4F2D-94F8-5ACA8DBCC780}"/>
    <pc:docChg chg="custSel modSld">
      <pc:chgData name="Lee Guthrie" userId="1cb701bb-47c8-4e70-a967-200e600f3e71" providerId="ADAL" clId="{2E3988C0-49EB-4F2D-94F8-5ACA8DBCC780}" dt="2026-03-26T12:38:42.855" v="5" actId="1076"/>
      <pc:docMkLst>
        <pc:docMk/>
      </pc:docMkLst>
      <pc:sldChg chg="addSp delSp modSp mod">
        <pc:chgData name="Lee Guthrie" userId="1cb701bb-47c8-4e70-a967-200e600f3e71" providerId="ADAL" clId="{2E3988C0-49EB-4F2D-94F8-5ACA8DBCC780}" dt="2026-03-26T12:38:42.855" v="5" actId="1076"/>
        <pc:sldMkLst>
          <pc:docMk/>
          <pc:sldMk cId="1133998036" sldId="892"/>
        </pc:sldMkLst>
        <pc:picChg chg="add mod">
          <ac:chgData name="Lee Guthrie" userId="1cb701bb-47c8-4e70-a967-200e600f3e71" providerId="ADAL" clId="{2E3988C0-49EB-4F2D-94F8-5ACA8DBCC780}" dt="2026-03-26T12:38:42.855" v="5" actId="1076"/>
          <ac:picMkLst>
            <pc:docMk/>
            <pc:sldMk cId="1133998036" sldId="892"/>
            <ac:picMk id="4" creationId="{1817354C-F860-0708-61C9-7068BE11EDA8}"/>
          </ac:picMkLst>
        </pc:picChg>
        <pc:picChg chg="del">
          <ac:chgData name="Lee Guthrie" userId="1cb701bb-47c8-4e70-a967-200e600f3e71" providerId="ADAL" clId="{2E3988C0-49EB-4F2D-94F8-5ACA8DBCC780}" dt="2026-03-26T12:38:27.940" v="0" actId="478"/>
          <ac:picMkLst>
            <pc:docMk/>
            <pc:sldMk cId="1133998036" sldId="892"/>
            <ac:picMk id="7" creationId="{579B5DA7-6F12-5931-DA9B-4AB314E4BECA}"/>
          </ac:picMkLst>
        </pc:picChg>
      </pc:sldChg>
    </pc:docChg>
  </pc:docChgLst>
  <pc:docChgLst>
    <pc:chgData name="Bonita Searle-Barnes" userId="S::bonita.searle-barnes@eal.org.uk::e782127f-826a-4a83-a372-afedaa2e0d4f" providerId="AD" clId="Web-{BD45EEBD-5E58-DF14-3336-072B132C237C}"/>
    <pc:docChg chg="modSld">
      <pc:chgData name="Bonita Searle-Barnes" userId="S::bonita.searle-barnes@eal.org.uk::e782127f-826a-4a83-a372-afedaa2e0d4f" providerId="AD" clId="Web-{BD45EEBD-5E58-DF14-3336-072B132C237C}" dt="2026-03-13T15:19:59.862" v="8" actId="20577"/>
      <pc:docMkLst>
        <pc:docMk/>
      </pc:docMkLst>
      <pc:sldChg chg="modSp">
        <pc:chgData name="Bonita Searle-Barnes" userId="S::bonita.searle-barnes@eal.org.uk::e782127f-826a-4a83-a372-afedaa2e0d4f" providerId="AD" clId="Web-{BD45EEBD-5E58-DF14-3336-072B132C237C}" dt="2026-03-13T15:19:59.862" v="8" actId="20577"/>
        <pc:sldMkLst>
          <pc:docMk/>
          <pc:sldMk cId="963223318" sldId="496"/>
        </pc:sldMkLst>
        <pc:spChg chg="mod">
          <ac:chgData name="Bonita Searle-Barnes" userId="S::bonita.searle-barnes@eal.org.uk::e782127f-826a-4a83-a372-afedaa2e0d4f" providerId="AD" clId="Web-{BD45EEBD-5E58-DF14-3336-072B132C237C}" dt="2026-03-13T15:19:59.862" v="8" actId="20577"/>
          <ac:spMkLst>
            <pc:docMk/>
            <pc:sldMk cId="963223318" sldId="496"/>
            <ac:spMk id="3" creationId="{E8DAE341-9378-B5FD-34F6-35CFAD2E4CF4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undo custSel modSld sldOrd modMainMaster">
      <pc:chgData name="Williams, Sian" userId="f643701a-3517-4348-bd1c-bbad90f72c55" providerId="ADAL" clId="{66DBB4B2-6617-4A67-9DB0-51A02D214305}" dt="2026-03-26T15:28:21.490" v="36"/>
      <pc:docMkLst>
        <pc:docMk/>
      </pc:docMkLst>
      <pc:sldChg chg="modSp mod">
        <pc:chgData name="Williams, Sian" userId="f643701a-3517-4348-bd1c-bbad90f72c55" providerId="ADAL" clId="{66DBB4B2-6617-4A67-9DB0-51A02D214305}" dt="2026-03-26T15:27:49.023" v="31" actId="20577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5:27:49.023" v="31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Williams, Sian" userId="f643701a-3517-4348-bd1c-bbad90f72c55" providerId="ADAL" clId="{66DBB4B2-6617-4A67-9DB0-51A02D214305}" dt="2026-03-26T15:28:21.490" v="36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26T15:28:20.368" v="35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26T15:28:21.490" v="36"/>
          <ac:spMkLst>
            <pc:docMk/>
            <pc:sldMk cId="2402489006" sldId="512"/>
            <ac:spMk id="3" creationId="{878A6D93-46F6-EDE6-C464-A6E7DC959B18}"/>
          </ac:spMkLst>
        </pc:spChg>
      </pc:sldChg>
      <pc:sldChg chg="ord">
        <pc:chgData name="Williams, Sian" userId="f643701a-3517-4348-bd1c-bbad90f72c55" providerId="ADAL" clId="{66DBB4B2-6617-4A67-9DB0-51A02D214305}" dt="2026-03-26T15:27:58.709" v="34" actId="20578"/>
        <pc:sldMkLst>
          <pc:docMk/>
          <pc:sldMk cId="3561230443" sldId="859"/>
        </pc:sldMkLst>
      </pc:sldChg>
      <pc:sldMasterChg chg="addSp modSp mod">
        <pc:chgData name="Williams, Sian" userId="f643701a-3517-4348-bd1c-bbad90f72c55" providerId="ADAL" clId="{66DBB4B2-6617-4A67-9DB0-51A02D214305}" dt="2026-03-26T15:27:36.836" v="20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5:27:31.065" v="19" actId="1076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26T15:27:36.836" v="20"/>
          <ac:picMkLst>
            <pc:docMk/>
            <pc:sldMasterMk cId="908369171" sldId="2147484117"/>
            <ac:picMk id="4" creationId="{1A1D1784-0F4F-5DD5-A9A9-B76ECB46494B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custSel addSld modSld sldOrd">
      <pc:chgData name="Bonita Searle-Barnes" userId="e782127f-826a-4a83-a372-afedaa2e0d4f" providerId="ADAL" clId="{FA3BD239-4B9A-4CBA-8CF5-F7BFBEA885D5}" dt="2026-03-19T15:22:13.359" v="1964" actId="14826"/>
      <pc:docMkLst>
        <pc:docMk/>
      </pc:docMkLst>
      <pc:sldChg chg="modSp mod modNotesTx">
        <pc:chgData name="Bonita Searle-Barnes" userId="e782127f-826a-4a83-a372-afedaa2e0d4f" providerId="ADAL" clId="{FA3BD239-4B9A-4CBA-8CF5-F7BFBEA885D5}" dt="2026-03-12T10:56:06.407" v="490"/>
        <pc:sldMkLst>
          <pc:docMk/>
          <pc:sldMk cId="2303274086" sldId="288"/>
        </pc:sldMkLst>
        <pc:spChg chg="mod">
          <ac:chgData name="Bonita Searle-Barnes" userId="e782127f-826a-4a83-a372-afedaa2e0d4f" providerId="ADAL" clId="{FA3BD239-4B9A-4CBA-8CF5-F7BFBEA885D5}" dt="2026-03-12T10:56:06.407" v="490"/>
          <ac:spMkLst>
            <pc:docMk/>
            <pc:sldMk cId="2303274086" sldId="288"/>
            <ac:spMk id="4" creationId="{93898F1E-3CFE-BC1A-10E1-ACE1B4569152}"/>
          </ac:spMkLst>
        </pc:spChg>
        <pc:spChg chg="mod">
          <ac:chgData name="Bonita Searle-Barnes" userId="e782127f-826a-4a83-a372-afedaa2e0d4f" providerId="ADAL" clId="{FA3BD239-4B9A-4CBA-8CF5-F7BFBEA885D5}" dt="2026-03-12T10:44:00.198" v="262"/>
          <ac:spMkLst>
            <pc:docMk/>
            <pc:sldMk cId="2303274086" sldId="288"/>
            <ac:spMk id="7" creationId="{991E75B0-4842-7F3F-C7B3-18D0BBDAEF59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7:01:49.765" v="23" actId="6549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1T17:01:40.708" v="22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3T15:24:27.123" v="1963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2T10:26:42.070" v="39" actId="6549"/>
          <ac:spMkLst>
            <pc:docMk/>
            <pc:sldMk cId="963223318" sldId="496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3T15:24:27.123" v="1963"/>
          <ac:spMkLst>
            <pc:docMk/>
            <pc:sldMk cId="963223318" sldId="496"/>
            <ac:spMk id="4" creationId="{1DC87F4D-5AF0-3020-EF8C-2B1CB9A18683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2:05:24.528" v="1412" actId="313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11T17:04:14.165" v="38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0:55:44" v="412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12T10:30:10.307" v="85"/>
          <ac:spMkLst>
            <pc:docMk/>
            <pc:sldMk cId="625754985" sldId="829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12T10:55:44" v="412"/>
          <ac:spMkLst>
            <pc:docMk/>
            <pc:sldMk cId="625754985" sldId="829"/>
            <ac:spMk id="5" creationId="{99D26CDD-D86A-59CB-83CA-A2CD042768D0}"/>
          </ac:spMkLst>
        </pc:spChg>
      </pc:sldChg>
      <pc:sldChg chg="modSp mod">
        <pc:chgData name="Bonita Searle-Barnes" userId="e782127f-826a-4a83-a372-afedaa2e0d4f" providerId="ADAL" clId="{FA3BD239-4B9A-4CBA-8CF5-F7BFBEA885D5}" dt="2026-03-12T16:49:51.505" v="1900" actId="27636"/>
        <pc:sldMkLst>
          <pc:docMk/>
          <pc:sldMk cId="3653480748" sldId="854"/>
        </pc:sldMkLst>
        <pc:spChg chg="mod">
          <ac:chgData name="Bonita Searle-Barnes" userId="e782127f-826a-4a83-a372-afedaa2e0d4f" providerId="ADAL" clId="{FA3BD239-4B9A-4CBA-8CF5-F7BFBEA885D5}" dt="2026-03-12T16:49:51.505" v="1900" actId="27636"/>
          <ac:spMkLst>
            <pc:docMk/>
            <pc:sldMk cId="3653480748" sldId="854"/>
            <ac:spMk id="3" creationId="{7CF51323-2985-FC1A-4C1D-08BB1451E877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0:47:40.122" v="298"/>
        <pc:sldMkLst>
          <pc:docMk/>
          <pc:sldMk cId="3974343947" sldId="855"/>
        </pc:sldMkLst>
        <pc:spChg chg="mod">
          <ac:chgData name="Bonita Searle-Barnes" userId="e782127f-826a-4a83-a372-afedaa2e0d4f" providerId="ADAL" clId="{FA3BD239-4B9A-4CBA-8CF5-F7BFBEA885D5}" dt="2026-03-12T10:46:55.286" v="289"/>
          <ac:spMkLst>
            <pc:docMk/>
            <pc:sldMk cId="3974343947" sldId="855"/>
            <ac:spMk id="3" creationId="{659DD79E-6EFB-FDE0-A55B-02ED0BF407A0}"/>
          </ac:spMkLst>
        </pc:spChg>
        <pc:picChg chg="add mod">
          <ac:chgData name="Bonita Searle-Barnes" userId="e782127f-826a-4a83-a372-afedaa2e0d4f" providerId="ADAL" clId="{FA3BD239-4B9A-4CBA-8CF5-F7BFBEA885D5}" dt="2026-03-12T10:47:24.182" v="295" actId="1076"/>
          <ac:picMkLst>
            <pc:docMk/>
            <pc:sldMk cId="3974343947" sldId="855"/>
            <ac:picMk id="2" creationId="{15103390-6C33-B823-86E5-34178D637C08}"/>
          </ac:picMkLst>
        </pc:picChg>
      </pc:sldChg>
      <pc:sldChg chg="modSp mod modNotesTx">
        <pc:chgData name="Bonita Searle-Barnes" userId="e782127f-826a-4a83-a372-afedaa2e0d4f" providerId="ADAL" clId="{FA3BD239-4B9A-4CBA-8CF5-F7BFBEA885D5}" dt="2026-03-12T16:46:24.283" v="1421" actId="20577"/>
        <pc:sldMkLst>
          <pc:docMk/>
          <pc:sldMk cId="3644149756" sldId="858"/>
        </pc:sldMkLst>
        <pc:spChg chg="mod">
          <ac:chgData name="Bonita Searle-Barnes" userId="e782127f-826a-4a83-a372-afedaa2e0d4f" providerId="ADAL" clId="{FA3BD239-4B9A-4CBA-8CF5-F7BFBEA885D5}" dt="2026-03-12T12:02:30.995" v="1270" actId="20577"/>
          <ac:spMkLst>
            <pc:docMk/>
            <pc:sldMk cId="3644149756" sldId="858"/>
            <ac:spMk id="3" creationId="{E2D99309-59BD-B500-4773-D6D609E3958F}"/>
          </ac:spMkLst>
        </pc:spChg>
        <pc:spChg chg="mod">
          <ac:chgData name="Bonita Searle-Barnes" userId="e782127f-826a-4a83-a372-afedaa2e0d4f" providerId="ADAL" clId="{FA3BD239-4B9A-4CBA-8CF5-F7BFBEA885D5}" dt="2026-03-12T16:46:24.283" v="1421" actId="20577"/>
          <ac:spMkLst>
            <pc:docMk/>
            <pc:sldMk cId="3644149756" sldId="858"/>
            <ac:spMk id="4" creationId="{05F9C8C0-9928-051F-6853-CEBDD86583F9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8:06.293" v="1555"/>
        <pc:sldMkLst>
          <pc:docMk/>
          <pc:sldMk cId="3561230443" sldId="859"/>
        </pc:sldMkLst>
        <pc:spChg chg="mod">
          <ac:chgData name="Bonita Searle-Barnes" userId="e782127f-826a-4a83-a372-afedaa2e0d4f" providerId="ADAL" clId="{FA3BD239-4B9A-4CBA-8CF5-F7BFBEA885D5}" dt="2026-03-12T12:02:47.983" v="1276" actId="20577"/>
          <ac:spMkLst>
            <pc:docMk/>
            <pc:sldMk cId="3561230443" sldId="859"/>
            <ac:spMk id="3" creationId="{47AF424E-367A-DB95-6AC5-389EC05D7AAF}"/>
          </ac:spMkLst>
        </pc:spChg>
        <pc:spChg chg="mod">
          <ac:chgData name="Bonita Searle-Barnes" userId="e782127f-826a-4a83-a372-afedaa2e0d4f" providerId="ADAL" clId="{FA3BD239-4B9A-4CBA-8CF5-F7BFBEA885D5}" dt="2026-03-12T16:48:06.293" v="1555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0:56:10.419" v="505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12T10:44:51.807" v="270"/>
          <ac:spMkLst>
            <pc:docMk/>
            <pc:sldMk cId="912892434" sldId="866"/>
            <ac:spMk id="3" creationId="{D8B0F0D6-9D3A-68F3-A274-6E916DE05DB0}"/>
          </ac:spMkLst>
        </pc:spChg>
        <pc:spChg chg="mod">
          <ac:chgData name="Bonita Searle-Barnes" userId="e782127f-826a-4a83-a372-afedaa2e0d4f" providerId="ADAL" clId="{FA3BD239-4B9A-4CBA-8CF5-F7BFBEA885D5}" dt="2026-03-12T10:56:10.419" v="505"/>
          <ac:spMkLst>
            <pc:docMk/>
            <pc:sldMk cId="912892434" sldId="866"/>
            <ac:spMk id="4" creationId="{CAF987AD-157E-CAA5-7BFE-9559E0195A5D}"/>
          </ac:spMkLst>
        </pc:spChg>
      </pc:sldChg>
      <pc:sldChg chg="delSp modSp mod">
        <pc:chgData name="Bonita Searle-Barnes" userId="e782127f-826a-4a83-a372-afedaa2e0d4f" providerId="ADAL" clId="{FA3BD239-4B9A-4CBA-8CF5-F7BFBEA885D5}" dt="2026-03-12T10:55:41.020" v="401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12T10:26:57.350" v="47" actId="20577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12T10:55:41.020" v="401"/>
          <ac:spMkLst>
            <pc:docMk/>
            <pc:sldMk cId="2468715690" sldId="867"/>
            <ac:spMk id="4" creationId="{1874DD6F-0F2E-8272-08AC-75C31E43B5D1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8:13.477" v="1581"/>
        <pc:sldMkLst>
          <pc:docMk/>
          <pc:sldMk cId="3823276468" sldId="880"/>
        </pc:sldMkLst>
        <pc:spChg chg="mod">
          <ac:chgData name="Bonita Searle-Barnes" userId="e782127f-826a-4a83-a372-afedaa2e0d4f" providerId="ADAL" clId="{FA3BD239-4B9A-4CBA-8CF5-F7BFBEA885D5}" dt="2026-03-12T12:02:53.801" v="1278" actId="20577"/>
          <ac:spMkLst>
            <pc:docMk/>
            <pc:sldMk cId="3823276468" sldId="880"/>
            <ac:spMk id="3" creationId="{1660C891-4962-AAEC-6506-9E84987330CC}"/>
          </ac:spMkLst>
        </pc:spChg>
        <pc:spChg chg="mod">
          <ac:chgData name="Bonita Searle-Barnes" userId="e782127f-826a-4a83-a372-afedaa2e0d4f" providerId="ADAL" clId="{FA3BD239-4B9A-4CBA-8CF5-F7BFBEA885D5}" dt="2026-03-12T11:01:32.524" v="619"/>
          <ac:spMkLst>
            <pc:docMk/>
            <pc:sldMk cId="3823276468" sldId="880"/>
            <ac:spMk id="4" creationId="{AFA1CC85-9324-11EA-77A2-8B966BAE3460}"/>
          </ac:spMkLst>
        </pc:spChg>
        <pc:spChg chg="mod">
          <ac:chgData name="Bonita Searle-Barnes" userId="e782127f-826a-4a83-a372-afedaa2e0d4f" providerId="ADAL" clId="{FA3BD239-4B9A-4CBA-8CF5-F7BFBEA885D5}" dt="2026-03-12T16:48:13.477" v="1581"/>
          <ac:spMkLst>
            <pc:docMk/>
            <pc:sldMk cId="3823276468" sldId="880"/>
            <ac:spMk id="6" creationId="{D05FBE34-9C5C-39F7-DF15-DEF65C071BF3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8:27.889" v="1648"/>
        <pc:sldMkLst>
          <pc:docMk/>
          <pc:sldMk cId="3934981759" sldId="881"/>
        </pc:sldMkLst>
        <pc:spChg chg="mod">
          <ac:chgData name="Bonita Searle-Barnes" userId="e782127f-826a-4a83-a372-afedaa2e0d4f" providerId="ADAL" clId="{FA3BD239-4B9A-4CBA-8CF5-F7BFBEA885D5}" dt="2026-03-12T12:03:05.216" v="1282" actId="20577"/>
          <ac:spMkLst>
            <pc:docMk/>
            <pc:sldMk cId="3934981759" sldId="881"/>
            <ac:spMk id="3" creationId="{9FF72221-6F66-FB81-D752-2E3D0E8131BE}"/>
          </ac:spMkLst>
        </pc:spChg>
        <pc:spChg chg="mod">
          <ac:chgData name="Bonita Searle-Barnes" userId="e782127f-826a-4a83-a372-afedaa2e0d4f" providerId="ADAL" clId="{FA3BD239-4B9A-4CBA-8CF5-F7BFBEA885D5}" dt="2026-03-12T16:48:27.889" v="1648"/>
          <ac:spMkLst>
            <pc:docMk/>
            <pc:sldMk cId="3934981759" sldId="881"/>
            <ac:spMk id="5" creationId="{6C66DC5C-5625-255D-9A5F-05F7C931AB94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8:33.633" v="1659"/>
        <pc:sldMkLst>
          <pc:docMk/>
          <pc:sldMk cId="3415971359" sldId="882"/>
        </pc:sldMkLst>
        <pc:spChg chg="mod">
          <ac:chgData name="Bonita Searle-Barnes" userId="e782127f-826a-4a83-a372-afedaa2e0d4f" providerId="ADAL" clId="{FA3BD239-4B9A-4CBA-8CF5-F7BFBEA885D5}" dt="2026-03-12T12:03:10.832" v="1284" actId="20577"/>
          <ac:spMkLst>
            <pc:docMk/>
            <pc:sldMk cId="3415971359" sldId="882"/>
            <ac:spMk id="3" creationId="{BDE68196-9804-27AC-8E24-3B0B5B859930}"/>
          </ac:spMkLst>
        </pc:spChg>
        <pc:spChg chg="mod">
          <ac:chgData name="Bonita Searle-Barnes" userId="e782127f-826a-4a83-a372-afedaa2e0d4f" providerId="ADAL" clId="{FA3BD239-4B9A-4CBA-8CF5-F7BFBEA885D5}" dt="2026-03-12T16:48:33.633" v="1659"/>
          <ac:spMkLst>
            <pc:docMk/>
            <pc:sldMk cId="3415971359" sldId="882"/>
            <ac:spMk id="4" creationId="{EDC02547-CB93-5B72-8B13-F2C692C9669D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2T16:48:42.445" v="1696"/>
        <pc:sldMkLst>
          <pc:docMk/>
          <pc:sldMk cId="4044970978" sldId="883"/>
        </pc:sldMkLst>
        <pc:spChg chg="mod">
          <ac:chgData name="Bonita Searle-Barnes" userId="e782127f-826a-4a83-a372-afedaa2e0d4f" providerId="ADAL" clId="{FA3BD239-4B9A-4CBA-8CF5-F7BFBEA885D5}" dt="2026-03-12T11:12:35.187" v="792"/>
          <ac:spMkLst>
            <pc:docMk/>
            <pc:sldMk cId="4044970978" sldId="883"/>
            <ac:spMk id="3" creationId="{619EE134-5ADF-844F-A461-CC8514653485}"/>
          </ac:spMkLst>
        </pc:spChg>
        <pc:spChg chg="mod">
          <ac:chgData name="Bonita Searle-Barnes" userId="e782127f-826a-4a83-a372-afedaa2e0d4f" providerId="ADAL" clId="{FA3BD239-4B9A-4CBA-8CF5-F7BFBEA885D5}" dt="2026-03-12T16:48:42.445" v="1696"/>
          <ac:spMkLst>
            <pc:docMk/>
            <pc:sldMk cId="4044970978" sldId="883"/>
            <ac:spMk id="4" creationId="{BCFA6EF7-ADF6-AA93-F230-FCABFF160E3F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9:05.373" v="1772"/>
        <pc:sldMkLst>
          <pc:docMk/>
          <pc:sldMk cId="1023531211" sldId="884"/>
        </pc:sldMkLst>
        <pc:spChg chg="mod">
          <ac:chgData name="Bonita Searle-Barnes" userId="e782127f-826a-4a83-a372-afedaa2e0d4f" providerId="ADAL" clId="{FA3BD239-4B9A-4CBA-8CF5-F7BFBEA885D5}" dt="2026-03-12T11:33:54.907" v="1005" actId="313"/>
          <ac:spMkLst>
            <pc:docMk/>
            <pc:sldMk cId="1023531211" sldId="884"/>
            <ac:spMk id="3" creationId="{1FD4E401-A679-EBBE-FCC9-4458E6EBF295}"/>
          </ac:spMkLst>
        </pc:spChg>
        <pc:spChg chg="mod">
          <ac:chgData name="Bonita Searle-Barnes" userId="e782127f-826a-4a83-a372-afedaa2e0d4f" providerId="ADAL" clId="{FA3BD239-4B9A-4CBA-8CF5-F7BFBEA885D5}" dt="2026-03-12T16:49:05.373" v="1772"/>
          <ac:spMkLst>
            <pc:docMk/>
            <pc:sldMk cId="1023531211" sldId="884"/>
            <ac:spMk id="4" creationId="{2D750EA2-FB83-5494-89CB-E7F90B34901A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9:02.279" v="1757"/>
        <pc:sldMkLst>
          <pc:docMk/>
          <pc:sldMk cId="3035684087" sldId="885"/>
        </pc:sldMkLst>
        <pc:spChg chg="mod">
          <ac:chgData name="Bonita Searle-Barnes" userId="e782127f-826a-4a83-a372-afedaa2e0d4f" providerId="ADAL" clId="{FA3BD239-4B9A-4CBA-8CF5-F7BFBEA885D5}" dt="2026-03-12T12:04:00.147" v="1309" actId="6549"/>
          <ac:spMkLst>
            <pc:docMk/>
            <pc:sldMk cId="3035684087" sldId="885"/>
            <ac:spMk id="3" creationId="{305954C1-E42F-9F63-D6FF-D62A343DC29E}"/>
          </ac:spMkLst>
        </pc:spChg>
        <pc:spChg chg="mod">
          <ac:chgData name="Bonita Searle-Barnes" userId="e782127f-826a-4a83-a372-afedaa2e0d4f" providerId="ADAL" clId="{FA3BD239-4B9A-4CBA-8CF5-F7BFBEA885D5}" dt="2026-03-12T16:49:02.279" v="1757"/>
          <ac:spMkLst>
            <pc:docMk/>
            <pc:sldMk cId="3035684087" sldId="885"/>
            <ac:spMk id="4" creationId="{8A0AAB0A-10AC-54C7-3811-69A03C477BBB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9:08.775" v="1783"/>
        <pc:sldMkLst>
          <pc:docMk/>
          <pc:sldMk cId="1919528845" sldId="886"/>
        </pc:sldMkLst>
        <pc:spChg chg="mod">
          <ac:chgData name="Bonita Searle-Barnes" userId="e782127f-826a-4a83-a372-afedaa2e0d4f" providerId="ADAL" clId="{FA3BD239-4B9A-4CBA-8CF5-F7BFBEA885D5}" dt="2026-03-12T12:04:04.634" v="1311" actId="20577"/>
          <ac:spMkLst>
            <pc:docMk/>
            <pc:sldMk cId="1919528845" sldId="886"/>
            <ac:spMk id="3" creationId="{05872E42-4B8C-D16A-D0F2-FF6E4E8A3D0C}"/>
          </ac:spMkLst>
        </pc:spChg>
        <pc:spChg chg="mod">
          <ac:chgData name="Bonita Searle-Barnes" userId="e782127f-826a-4a83-a372-afedaa2e0d4f" providerId="ADAL" clId="{FA3BD239-4B9A-4CBA-8CF5-F7BFBEA885D5}" dt="2026-03-12T16:49:08.775" v="1783"/>
          <ac:spMkLst>
            <pc:docMk/>
            <pc:sldMk cId="1919528845" sldId="886"/>
            <ac:spMk id="5" creationId="{13E1DB91-7A0E-BE80-5E2D-5DC1C7119946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9:14.827" v="1807"/>
        <pc:sldMkLst>
          <pc:docMk/>
          <pc:sldMk cId="3652732277" sldId="887"/>
        </pc:sldMkLst>
        <pc:spChg chg="mod">
          <ac:chgData name="Bonita Searle-Barnes" userId="e782127f-826a-4a83-a372-afedaa2e0d4f" providerId="ADAL" clId="{FA3BD239-4B9A-4CBA-8CF5-F7BFBEA885D5}" dt="2026-03-12T12:04:14.871" v="1315" actId="20577"/>
          <ac:spMkLst>
            <pc:docMk/>
            <pc:sldMk cId="3652732277" sldId="887"/>
            <ac:spMk id="3" creationId="{91331B40-F10B-622A-3D04-B36A75903698}"/>
          </ac:spMkLst>
        </pc:spChg>
        <pc:spChg chg="mod">
          <ac:chgData name="Bonita Searle-Barnes" userId="e782127f-826a-4a83-a372-afedaa2e0d4f" providerId="ADAL" clId="{FA3BD239-4B9A-4CBA-8CF5-F7BFBEA885D5}" dt="2026-03-12T16:49:14.827" v="1807"/>
          <ac:spMkLst>
            <pc:docMk/>
            <pc:sldMk cId="3652732277" sldId="887"/>
            <ac:spMk id="4" creationId="{D773910A-B72C-DCE8-1F95-5BFF7EDB8BD4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0:55:52.497" v="434"/>
        <pc:sldMkLst>
          <pc:docMk/>
          <pc:sldMk cId="20316650" sldId="889"/>
        </pc:sldMkLst>
        <pc:spChg chg="mod">
          <ac:chgData name="Bonita Searle-Barnes" userId="e782127f-826a-4a83-a372-afedaa2e0d4f" providerId="ADAL" clId="{FA3BD239-4B9A-4CBA-8CF5-F7BFBEA885D5}" dt="2026-03-12T10:38:07.779" v="109"/>
          <ac:spMkLst>
            <pc:docMk/>
            <pc:sldMk cId="20316650" sldId="889"/>
            <ac:spMk id="3" creationId="{0F44E49F-FD45-3619-520F-D4B18C0FB522}"/>
          </ac:spMkLst>
        </pc:spChg>
        <pc:spChg chg="mod">
          <ac:chgData name="Bonita Searle-Barnes" userId="e782127f-826a-4a83-a372-afedaa2e0d4f" providerId="ADAL" clId="{FA3BD239-4B9A-4CBA-8CF5-F7BFBEA885D5}" dt="2026-03-12T10:55:52.497" v="434"/>
          <ac:spMkLst>
            <pc:docMk/>
            <pc:sldMk cId="20316650" sldId="889"/>
            <ac:spMk id="5" creationId="{B03F8B5A-C41E-936F-76C2-DF19118274E9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0:37:47.747" v="108" actId="1076"/>
        <pc:sldMkLst>
          <pc:docMk/>
          <pc:sldMk cId="983629144" sldId="890"/>
        </pc:sldMkLst>
        <pc:spChg chg="mod">
          <ac:chgData name="Bonita Searle-Barnes" userId="e782127f-826a-4a83-a372-afedaa2e0d4f" providerId="ADAL" clId="{FA3BD239-4B9A-4CBA-8CF5-F7BFBEA885D5}" dt="2026-03-12T10:32:31.833" v="98"/>
          <ac:spMkLst>
            <pc:docMk/>
            <pc:sldMk cId="983629144" sldId="890"/>
            <ac:spMk id="3" creationId="{81DD25EF-AB84-83A0-C24C-247723007379}"/>
          </ac:spMkLst>
        </pc:spChg>
        <pc:picChg chg="add mod">
          <ac:chgData name="Bonita Searle-Barnes" userId="e782127f-826a-4a83-a372-afedaa2e0d4f" providerId="ADAL" clId="{FA3BD239-4B9A-4CBA-8CF5-F7BFBEA885D5}" dt="2026-03-12T10:37:47.747" v="108" actId="1076"/>
          <ac:picMkLst>
            <pc:docMk/>
            <pc:sldMk cId="983629144" sldId="890"/>
            <ac:picMk id="5" creationId="{F6298CE0-D2BC-C249-150B-A8238340E82F}"/>
          </ac:picMkLst>
        </pc:picChg>
      </pc:sldChg>
      <pc:sldChg chg="modSp mod modNotesTx">
        <pc:chgData name="Bonita Searle-Barnes" userId="e782127f-826a-4a83-a372-afedaa2e0d4f" providerId="ADAL" clId="{FA3BD239-4B9A-4CBA-8CF5-F7BFBEA885D5}" dt="2026-03-12T10:55:57.456" v="464"/>
        <pc:sldMkLst>
          <pc:docMk/>
          <pc:sldMk cId="2879791615" sldId="891"/>
        </pc:sldMkLst>
        <pc:spChg chg="mod">
          <ac:chgData name="Bonita Searle-Barnes" userId="e782127f-826a-4a83-a372-afedaa2e0d4f" providerId="ADAL" clId="{FA3BD239-4B9A-4CBA-8CF5-F7BFBEA885D5}" dt="2026-03-12T10:40:14.398" v="129"/>
          <ac:spMkLst>
            <pc:docMk/>
            <pc:sldMk cId="2879791615" sldId="891"/>
            <ac:spMk id="3" creationId="{50C61DDA-66F0-12AE-1BA6-D867F4E58CEA}"/>
          </ac:spMkLst>
        </pc:spChg>
        <pc:spChg chg="mod">
          <ac:chgData name="Bonita Searle-Barnes" userId="e782127f-826a-4a83-a372-afedaa2e0d4f" providerId="ADAL" clId="{FA3BD239-4B9A-4CBA-8CF5-F7BFBEA885D5}" dt="2026-03-12T10:55:57.456" v="464"/>
          <ac:spMkLst>
            <pc:docMk/>
            <pc:sldMk cId="2879791615" sldId="891"/>
            <ac:spMk id="4" creationId="{3C804654-9191-56D7-F90C-353B53C928A2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0:42:25.459" v="247" actId="14100"/>
        <pc:sldMkLst>
          <pc:docMk/>
          <pc:sldMk cId="1133998036" sldId="892"/>
        </pc:sldMkLst>
        <pc:spChg chg="mod">
          <ac:chgData name="Bonita Searle-Barnes" userId="e782127f-826a-4a83-a372-afedaa2e0d4f" providerId="ADAL" clId="{FA3BD239-4B9A-4CBA-8CF5-F7BFBEA885D5}" dt="2026-03-12T10:41:01.016" v="152" actId="14100"/>
          <ac:spMkLst>
            <pc:docMk/>
            <pc:sldMk cId="1133998036" sldId="892"/>
            <ac:spMk id="3" creationId="{8C3C1E0D-FE3B-F469-B9AA-141F138D6FA4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0:56:21.119" v="544"/>
        <pc:sldMkLst>
          <pc:docMk/>
          <pc:sldMk cId="3081401779" sldId="893"/>
        </pc:sldMkLst>
        <pc:spChg chg="mod">
          <ac:chgData name="Bonita Searle-Barnes" userId="e782127f-826a-4a83-a372-afedaa2e0d4f" providerId="ADAL" clId="{FA3BD239-4B9A-4CBA-8CF5-F7BFBEA885D5}" dt="2026-03-12T10:51:07.835" v="322"/>
          <ac:spMkLst>
            <pc:docMk/>
            <pc:sldMk cId="3081401779" sldId="893"/>
            <ac:spMk id="3" creationId="{94CA008C-7D18-3558-60CB-F977868D8AFE}"/>
          </ac:spMkLst>
        </pc:spChg>
        <pc:spChg chg="mod">
          <ac:chgData name="Bonita Searle-Barnes" userId="e782127f-826a-4a83-a372-afedaa2e0d4f" providerId="ADAL" clId="{FA3BD239-4B9A-4CBA-8CF5-F7BFBEA885D5}" dt="2026-03-12T10:56:21.119" v="544"/>
          <ac:spMkLst>
            <pc:docMk/>
            <pc:sldMk cId="3081401779" sldId="893"/>
            <ac:spMk id="6" creationId="{2F4DA18C-D361-B59A-72A5-F089AB09716C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2:03:30.338" v="1285" actId="6549"/>
        <pc:sldMkLst>
          <pc:docMk/>
          <pc:sldMk cId="2250900926" sldId="894"/>
        </pc:sldMkLst>
        <pc:spChg chg="mod">
          <ac:chgData name="Bonita Searle-Barnes" userId="e782127f-826a-4a83-a372-afedaa2e0d4f" providerId="ADAL" clId="{FA3BD239-4B9A-4CBA-8CF5-F7BFBEA885D5}" dt="2026-03-12T12:03:30.338" v="1285" actId="6549"/>
          <ac:spMkLst>
            <pc:docMk/>
            <pc:sldMk cId="2250900926" sldId="894"/>
            <ac:spMk id="3" creationId="{C3411992-D090-BF05-D2DB-0BAA86270ACE}"/>
          </ac:spMkLst>
        </pc:spChg>
        <pc:graphicFrameChg chg="add mod modGraphic">
          <ac:chgData name="Bonita Searle-Barnes" userId="e782127f-826a-4a83-a372-afedaa2e0d4f" providerId="ADAL" clId="{FA3BD239-4B9A-4CBA-8CF5-F7BFBEA885D5}" dt="2026-03-12T11:31:51.609" v="970" actId="1076"/>
          <ac:graphicFrameMkLst>
            <pc:docMk/>
            <pc:sldMk cId="2250900926" sldId="894"/>
            <ac:graphicFrameMk id="5" creationId="{BF42D317-044D-E37A-4AD0-D02212462F39}"/>
          </ac:graphicFrameMkLst>
        </pc:graphicFrameChg>
      </pc:sldChg>
      <pc:sldChg chg="modSp mod modNotesTx">
        <pc:chgData name="Bonita Searle-Barnes" userId="e782127f-826a-4a83-a372-afedaa2e0d4f" providerId="ADAL" clId="{FA3BD239-4B9A-4CBA-8CF5-F7BFBEA885D5}" dt="2026-03-12T16:49:12.298" v="1794"/>
        <pc:sldMkLst>
          <pc:docMk/>
          <pc:sldMk cId="3782284050" sldId="895"/>
        </pc:sldMkLst>
        <pc:spChg chg="mod">
          <ac:chgData name="Bonita Searle-Barnes" userId="e782127f-826a-4a83-a372-afedaa2e0d4f" providerId="ADAL" clId="{FA3BD239-4B9A-4CBA-8CF5-F7BFBEA885D5}" dt="2026-03-12T12:04:09.509" v="1313" actId="20577"/>
          <ac:spMkLst>
            <pc:docMk/>
            <pc:sldMk cId="3782284050" sldId="895"/>
            <ac:spMk id="3" creationId="{623B6F28-F4C6-4834-C012-73F4F704B268}"/>
          </ac:spMkLst>
        </pc:spChg>
        <pc:spChg chg="mod">
          <ac:chgData name="Bonita Searle-Barnes" userId="e782127f-826a-4a83-a372-afedaa2e0d4f" providerId="ADAL" clId="{FA3BD239-4B9A-4CBA-8CF5-F7BFBEA885D5}" dt="2026-03-12T16:49:12.298" v="1794"/>
          <ac:spMkLst>
            <pc:docMk/>
            <pc:sldMk cId="3782284050" sldId="895"/>
            <ac:spMk id="5" creationId="{1FADADDF-D281-52F8-F013-B81731C51583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9:17.888" v="1818"/>
        <pc:sldMkLst>
          <pc:docMk/>
          <pc:sldMk cId="3665428196" sldId="903"/>
        </pc:sldMkLst>
        <pc:spChg chg="mod">
          <ac:chgData name="Bonita Searle-Barnes" userId="e782127f-826a-4a83-a372-afedaa2e0d4f" providerId="ADAL" clId="{FA3BD239-4B9A-4CBA-8CF5-F7BFBEA885D5}" dt="2026-03-12T16:49:17.888" v="1818"/>
          <ac:spMkLst>
            <pc:docMk/>
            <pc:sldMk cId="3665428196" sldId="903"/>
            <ac:spMk id="4" creationId="{FF1C8862-EAC0-0A41-C3A6-2420578ABBDC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0:56:00.624" v="475"/>
        <pc:sldMkLst>
          <pc:docMk/>
          <pc:sldMk cId="1008253970" sldId="905"/>
        </pc:sldMkLst>
        <pc:spChg chg="mod">
          <ac:chgData name="Bonita Searle-Barnes" userId="e782127f-826a-4a83-a372-afedaa2e0d4f" providerId="ADAL" clId="{FA3BD239-4B9A-4CBA-8CF5-F7BFBEA885D5}" dt="2026-03-12T10:43:06.655" v="253" actId="1076"/>
          <ac:spMkLst>
            <pc:docMk/>
            <pc:sldMk cId="1008253970" sldId="905"/>
            <ac:spMk id="3" creationId="{F46130A9-2DE4-A68B-DEEB-8F16F1FDDB67}"/>
          </ac:spMkLst>
        </pc:spChg>
        <pc:spChg chg="add mod">
          <ac:chgData name="Bonita Searle-Barnes" userId="e782127f-826a-4a83-a372-afedaa2e0d4f" providerId="ADAL" clId="{FA3BD239-4B9A-4CBA-8CF5-F7BFBEA885D5}" dt="2026-03-12T10:56:00.624" v="475"/>
          <ac:spMkLst>
            <pc:docMk/>
            <pc:sldMk cId="1008253970" sldId="905"/>
            <ac:spMk id="5" creationId="{82687133-86AD-3815-146C-3B3F0B0B2EA4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2:02:36.771" v="1272" actId="20577"/>
        <pc:sldMkLst>
          <pc:docMk/>
          <pc:sldMk cId="3932468988" sldId="906"/>
        </pc:sldMkLst>
        <pc:spChg chg="mod">
          <ac:chgData name="Bonita Searle-Barnes" userId="e782127f-826a-4a83-a372-afedaa2e0d4f" providerId="ADAL" clId="{FA3BD239-4B9A-4CBA-8CF5-F7BFBEA885D5}" dt="2026-03-12T12:02:36.771" v="1272" actId="20577"/>
          <ac:spMkLst>
            <pc:docMk/>
            <pc:sldMk cId="3932468988" sldId="906"/>
            <ac:spMk id="3" creationId="{23E73B84-02CC-3927-4279-76765A8FC0C9}"/>
          </ac:spMkLst>
        </pc:spChg>
        <pc:spChg chg="add mod">
          <ac:chgData name="Bonita Searle-Barnes" userId="e782127f-826a-4a83-a372-afedaa2e0d4f" providerId="ADAL" clId="{FA3BD239-4B9A-4CBA-8CF5-F7BFBEA885D5}" dt="2026-03-12T10:56:16.937" v="531"/>
          <ac:spMkLst>
            <pc:docMk/>
            <pc:sldMk cId="3932468988" sldId="906"/>
            <ac:spMk id="5" creationId="{EA2D7871-0007-4890-8860-A15D90F4468A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6:46:54.149" v="1431" actId="20577"/>
        <pc:sldMkLst>
          <pc:docMk/>
          <pc:sldMk cId="3132708560" sldId="907"/>
        </pc:sldMkLst>
        <pc:spChg chg="mod">
          <ac:chgData name="Bonita Searle-Barnes" userId="e782127f-826a-4a83-a372-afedaa2e0d4f" providerId="ADAL" clId="{FA3BD239-4B9A-4CBA-8CF5-F7BFBEA885D5}" dt="2026-03-12T12:02:43.358" v="1274" actId="20577"/>
          <ac:spMkLst>
            <pc:docMk/>
            <pc:sldMk cId="3132708560" sldId="907"/>
            <ac:spMk id="3" creationId="{4DEED334-7EBF-0E02-8CDE-BF76CA7B3E75}"/>
          </ac:spMkLst>
        </pc:spChg>
        <pc:spChg chg="add mod">
          <ac:chgData name="Bonita Searle-Barnes" userId="e782127f-826a-4a83-a372-afedaa2e0d4f" providerId="ADAL" clId="{FA3BD239-4B9A-4CBA-8CF5-F7BFBEA885D5}" dt="2026-03-12T16:46:54.149" v="1431" actId="20577"/>
          <ac:spMkLst>
            <pc:docMk/>
            <pc:sldMk cId="3132708560" sldId="907"/>
            <ac:spMk id="4" creationId="{B2BE6F05-882B-0C61-04FD-7CA9C1B61405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6:48:09.650" v="1570"/>
        <pc:sldMkLst>
          <pc:docMk/>
          <pc:sldMk cId="1489953363" sldId="908"/>
        </pc:sldMkLst>
        <pc:spChg chg="mod">
          <ac:chgData name="Bonita Searle-Barnes" userId="e782127f-826a-4a83-a372-afedaa2e0d4f" providerId="ADAL" clId="{FA3BD239-4B9A-4CBA-8CF5-F7BFBEA885D5}" dt="2026-03-12T10:58:21.930" v="576"/>
          <ac:spMkLst>
            <pc:docMk/>
            <pc:sldMk cId="1489953363" sldId="908"/>
            <ac:spMk id="3" creationId="{1C92A35B-C1C4-C492-532F-CA4288B7A1C8}"/>
          </ac:spMkLst>
        </pc:spChg>
        <pc:spChg chg="add mod">
          <ac:chgData name="Bonita Searle-Barnes" userId="e782127f-826a-4a83-a372-afedaa2e0d4f" providerId="ADAL" clId="{FA3BD239-4B9A-4CBA-8CF5-F7BFBEA885D5}" dt="2026-03-12T16:48:09.650" v="1570"/>
          <ac:spMkLst>
            <pc:docMk/>
            <pc:sldMk cId="1489953363" sldId="908"/>
            <ac:spMk id="5" creationId="{A7E96263-C920-FB6D-91E1-ADB5789DF01A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2T16:48:18.217" v="1592"/>
        <pc:sldMkLst>
          <pc:docMk/>
          <pc:sldMk cId="2385050801" sldId="909"/>
        </pc:sldMkLst>
        <pc:spChg chg="mod">
          <ac:chgData name="Bonita Searle-Barnes" userId="e782127f-826a-4a83-a372-afedaa2e0d4f" providerId="ADAL" clId="{FA3BD239-4B9A-4CBA-8CF5-F7BFBEA885D5}" dt="2026-03-12T12:02:59.900" v="1280" actId="20577"/>
          <ac:spMkLst>
            <pc:docMk/>
            <pc:sldMk cId="2385050801" sldId="909"/>
            <ac:spMk id="3" creationId="{03BA8CF9-8109-8CF4-D479-7E6CC1C0309F}"/>
          </ac:spMkLst>
        </pc:spChg>
        <pc:spChg chg="mod">
          <ac:chgData name="Bonita Searle-Barnes" userId="e782127f-826a-4a83-a372-afedaa2e0d4f" providerId="ADAL" clId="{FA3BD239-4B9A-4CBA-8CF5-F7BFBEA885D5}" dt="2026-03-12T16:48:18.217" v="1592"/>
          <ac:spMkLst>
            <pc:docMk/>
            <pc:sldMk cId="2385050801" sldId="909"/>
            <ac:spMk id="4" creationId="{580F3057-9C08-0773-6B56-267E95F285AB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1:07:45.185" v="757"/>
        <pc:sldMkLst>
          <pc:docMk/>
          <pc:sldMk cId="1689236536" sldId="910"/>
        </pc:sldMkLst>
        <pc:spChg chg="mod">
          <ac:chgData name="Bonita Searle-Barnes" userId="e782127f-826a-4a83-a372-afedaa2e0d4f" providerId="ADAL" clId="{FA3BD239-4B9A-4CBA-8CF5-F7BFBEA885D5}" dt="2026-03-12T11:06:12.336" v="743"/>
          <ac:spMkLst>
            <pc:docMk/>
            <pc:sldMk cId="1689236536" sldId="910"/>
            <ac:spMk id="3" creationId="{25DED29A-8BE2-472E-8FDD-BAF1A2C818FA}"/>
          </ac:spMkLst>
        </pc:spChg>
        <pc:picChg chg="add mod">
          <ac:chgData name="Bonita Searle-Barnes" userId="e782127f-826a-4a83-a372-afedaa2e0d4f" providerId="ADAL" clId="{FA3BD239-4B9A-4CBA-8CF5-F7BFBEA885D5}" dt="2026-03-12T11:07:27.979" v="755" actId="1076"/>
          <ac:picMkLst>
            <pc:docMk/>
            <pc:sldMk cId="1689236536" sldId="910"/>
            <ac:picMk id="6" creationId="{ABEB093E-55A6-2570-38A4-E338B179C087}"/>
          </ac:picMkLst>
        </pc:picChg>
      </pc:sldChg>
      <pc:sldChg chg="addSp delSp modSp mod modNotesTx">
        <pc:chgData name="Bonita Searle-Barnes" userId="e782127f-826a-4a83-a372-afedaa2e0d4f" providerId="ADAL" clId="{FA3BD239-4B9A-4CBA-8CF5-F7BFBEA885D5}" dt="2026-03-12T16:48:38.964" v="1685"/>
        <pc:sldMkLst>
          <pc:docMk/>
          <pc:sldMk cId="3072179498" sldId="911"/>
        </pc:sldMkLst>
        <pc:spChg chg="mod">
          <ac:chgData name="Bonita Searle-Barnes" userId="e782127f-826a-4a83-a372-afedaa2e0d4f" providerId="ADAL" clId="{FA3BD239-4B9A-4CBA-8CF5-F7BFBEA885D5}" dt="2026-03-12T11:08:58.550" v="766"/>
          <ac:spMkLst>
            <pc:docMk/>
            <pc:sldMk cId="3072179498" sldId="911"/>
            <ac:spMk id="3" creationId="{E1F279AD-569F-37B3-A78D-90C091BBDCF2}"/>
          </ac:spMkLst>
        </pc:spChg>
        <pc:spChg chg="add mod">
          <ac:chgData name="Bonita Searle-Barnes" userId="e782127f-826a-4a83-a372-afedaa2e0d4f" providerId="ADAL" clId="{FA3BD239-4B9A-4CBA-8CF5-F7BFBEA885D5}" dt="2026-03-12T16:48:38.964" v="1685"/>
          <ac:spMkLst>
            <pc:docMk/>
            <pc:sldMk cId="3072179498" sldId="911"/>
            <ac:spMk id="4" creationId="{A5586BBB-743B-7E6D-1C2F-E809096023A7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6:48:50.758" v="1720"/>
        <pc:sldMkLst>
          <pc:docMk/>
          <pc:sldMk cId="2529863523" sldId="913"/>
        </pc:sldMkLst>
        <pc:spChg chg="mod">
          <ac:chgData name="Bonita Searle-Barnes" userId="e782127f-826a-4a83-a372-afedaa2e0d4f" providerId="ADAL" clId="{FA3BD239-4B9A-4CBA-8CF5-F7BFBEA885D5}" dt="2026-03-12T12:03:35.343" v="1287" actId="20577"/>
          <ac:spMkLst>
            <pc:docMk/>
            <pc:sldMk cId="2529863523" sldId="913"/>
            <ac:spMk id="3" creationId="{2CD193AC-3348-F2C8-00ED-CE764443551F}"/>
          </ac:spMkLst>
        </pc:spChg>
        <pc:spChg chg="add mod">
          <ac:chgData name="Bonita Searle-Barnes" userId="e782127f-826a-4a83-a372-afedaa2e0d4f" providerId="ADAL" clId="{FA3BD239-4B9A-4CBA-8CF5-F7BFBEA885D5}" dt="2026-03-12T16:48:50.758" v="1720"/>
          <ac:spMkLst>
            <pc:docMk/>
            <pc:sldMk cId="2529863523" sldId="913"/>
            <ac:spMk id="5" creationId="{B3B39024-B54A-BC62-902A-674591F90FE1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9:20.701" v="1829"/>
        <pc:sldMkLst>
          <pc:docMk/>
          <pc:sldMk cId="533584142" sldId="914"/>
        </pc:sldMkLst>
        <pc:spChg chg="mod">
          <ac:chgData name="Bonita Searle-Barnes" userId="e782127f-826a-4a83-a372-afedaa2e0d4f" providerId="ADAL" clId="{FA3BD239-4B9A-4CBA-8CF5-F7BFBEA885D5}" dt="2026-03-12T11:48:12.326" v="1140" actId="20577"/>
          <ac:spMkLst>
            <pc:docMk/>
            <pc:sldMk cId="533584142" sldId="914"/>
            <ac:spMk id="3" creationId="{ECE7C60E-E376-0C58-03C2-3D0BB0CF76D9}"/>
          </ac:spMkLst>
        </pc:spChg>
        <pc:spChg chg="mod">
          <ac:chgData name="Bonita Searle-Barnes" userId="e782127f-826a-4a83-a372-afedaa2e0d4f" providerId="ADAL" clId="{FA3BD239-4B9A-4CBA-8CF5-F7BFBEA885D5}" dt="2026-03-12T16:49:20.701" v="1829"/>
          <ac:spMkLst>
            <pc:docMk/>
            <pc:sldMk cId="533584142" sldId="914"/>
            <ac:spMk id="4" creationId="{4AE2A4F8-2E16-1F0A-5043-75F25296CE75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2T12:02:12.544" v="1268" actId="20577"/>
        <pc:sldMkLst>
          <pc:docMk/>
          <pc:sldMk cId="2985992184" sldId="915"/>
        </pc:sldMkLst>
        <pc:spChg chg="mod">
          <ac:chgData name="Bonita Searle-Barnes" userId="e782127f-826a-4a83-a372-afedaa2e0d4f" providerId="ADAL" clId="{FA3BD239-4B9A-4CBA-8CF5-F7BFBEA885D5}" dt="2026-03-12T12:02:12.544" v="1268" actId="20577"/>
          <ac:spMkLst>
            <pc:docMk/>
            <pc:sldMk cId="2985992184" sldId="915"/>
            <ac:spMk id="3" creationId="{0BC11C8C-3F43-5545-7076-F1C78D70ED3C}"/>
          </ac:spMkLst>
        </pc:spChg>
        <pc:spChg chg="mod">
          <ac:chgData name="Bonita Searle-Barnes" userId="e782127f-826a-4a83-a372-afedaa2e0d4f" providerId="ADAL" clId="{FA3BD239-4B9A-4CBA-8CF5-F7BFBEA885D5}" dt="2026-03-12T10:55:47.251" v="423"/>
          <ac:spMkLst>
            <pc:docMk/>
            <pc:sldMk cId="2985992184" sldId="915"/>
            <ac:spMk id="5" creationId="{CE1F6B5A-D531-7409-D415-A3790F2A5B59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2T16:48:45.026" v="1707"/>
        <pc:sldMkLst>
          <pc:docMk/>
          <pc:sldMk cId="1166576615" sldId="916"/>
        </pc:sldMkLst>
        <pc:spChg chg="mod">
          <ac:chgData name="Bonita Searle-Barnes" userId="e782127f-826a-4a83-a372-afedaa2e0d4f" providerId="ADAL" clId="{FA3BD239-4B9A-4CBA-8CF5-F7BFBEA885D5}" dt="2026-03-12T11:15:14.772" v="834" actId="6549"/>
          <ac:spMkLst>
            <pc:docMk/>
            <pc:sldMk cId="1166576615" sldId="916"/>
            <ac:spMk id="3" creationId="{BA31F077-4B41-B2A9-FEC3-47DFD99A9EFF}"/>
          </ac:spMkLst>
        </pc:spChg>
        <pc:spChg chg="mod">
          <ac:chgData name="Bonita Searle-Barnes" userId="e782127f-826a-4a83-a372-afedaa2e0d4f" providerId="ADAL" clId="{FA3BD239-4B9A-4CBA-8CF5-F7BFBEA885D5}" dt="2026-03-12T16:48:45.026" v="1707"/>
          <ac:spMkLst>
            <pc:docMk/>
            <pc:sldMk cId="1166576615" sldId="916"/>
            <ac:spMk id="4" creationId="{2D38D4B4-743E-90D1-E082-D91301D1A36E}"/>
          </ac:spMkLst>
        </pc:spChg>
      </pc:sldChg>
      <pc:sldChg chg="modSp add mod ord">
        <pc:chgData name="Bonita Searle-Barnes" userId="e782127f-826a-4a83-a372-afedaa2e0d4f" providerId="ADAL" clId="{FA3BD239-4B9A-4CBA-8CF5-F7BFBEA885D5}" dt="2026-03-12T16:49:25.109" v="1842"/>
        <pc:sldMkLst>
          <pc:docMk/>
          <pc:sldMk cId="3068175738" sldId="917"/>
        </pc:sldMkLst>
        <pc:spChg chg="mod">
          <ac:chgData name="Bonita Searle-Barnes" userId="e782127f-826a-4a83-a372-afedaa2e0d4f" providerId="ADAL" clId="{FA3BD239-4B9A-4CBA-8CF5-F7BFBEA885D5}" dt="2026-03-12T12:04:22.332" v="1317" actId="20577"/>
          <ac:spMkLst>
            <pc:docMk/>
            <pc:sldMk cId="3068175738" sldId="917"/>
            <ac:spMk id="3" creationId="{BF2BB1EE-501D-E359-B492-60BE8B62F532}"/>
          </ac:spMkLst>
        </pc:spChg>
        <pc:spChg chg="mod">
          <ac:chgData name="Bonita Searle-Barnes" userId="e782127f-826a-4a83-a372-afedaa2e0d4f" providerId="ADAL" clId="{FA3BD239-4B9A-4CBA-8CF5-F7BFBEA885D5}" dt="2026-03-12T16:49:25.109" v="1842"/>
          <ac:spMkLst>
            <pc:docMk/>
            <pc:sldMk cId="3068175738" sldId="917"/>
            <ac:spMk id="4" creationId="{D6E711D6-A45B-7069-F1DB-7CDEAE12B49A}"/>
          </ac:spMkLst>
        </pc:spChg>
      </pc:sldChg>
      <pc:sldChg chg="addSp delSp modSp add mod">
        <pc:chgData name="Bonita Searle-Barnes" userId="e782127f-826a-4a83-a372-afedaa2e0d4f" providerId="ADAL" clId="{FA3BD239-4B9A-4CBA-8CF5-F7BFBEA885D5}" dt="2026-03-19T15:22:13.359" v="1964" actId="14826"/>
        <pc:sldMkLst>
          <pc:docMk/>
          <pc:sldMk cId="4086948445" sldId="918"/>
        </pc:sldMkLst>
        <pc:spChg chg="mod">
          <ac:chgData name="Bonita Searle-Barnes" userId="e782127f-826a-4a83-a372-afedaa2e0d4f" providerId="ADAL" clId="{FA3BD239-4B9A-4CBA-8CF5-F7BFBEA885D5}" dt="2026-03-12T12:04:27.601" v="1319" actId="20577"/>
          <ac:spMkLst>
            <pc:docMk/>
            <pc:sldMk cId="4086948445" sldId="918"/>
            <ac:spMk id="3" creationId="{5ADDBC5D-5D36-B777-3D85-34C79FDA9573}"/>
          </ac:spMkLst>
        </pc:spChg>
        <pc:picChg chg="add mod">
          <ac:chgData name="Bonita Searle-Barnes" userId="e782127f-826a-4a83-a372-afedaa2e0d4f" providerId="ADAL" clId="{FA3BD239-4B9A-4CBA-8CF5-F7BFBEA885D5}" dt="2026-03-19T15:22:13.359" v="1964" actId="14826"/>
          <ac:picMkLst>
            <pc:docMk/>
            <pc:sldMk cId="4086948445" sldId="918"/>
            <ac:picMk id="2" creationId="{61342CF3-76CF-E289-25DC-CE7E030EBD72}"/>
          </ac:picMkLst>
        </pc:picChg>
      </pc:sldChg>
      <pc:sldChg chg="addSp delSp modSp add mod modNotesTx">
        <pc:chgData name="Bonita Searle-Barnes" userId="e782127f-826a-4a83-a372-afedaa2e0d4f" providerId="ADAL" clId="{FA3BD239-4B9A-4CBA-8CF5-F7BFBEA885D5}" dt="2026-03-12T16:50:31.308" v="1913" actId="948"/>
        <pc:sldMkLst>
          <pc:docMk/>
          <pc:sldMk cId="3881411130" sldId="919"/>
        </pc:sldMkLst>
        <pc:spChg chg="mod">
          <ac:chgData name="Bonita Searle-Barnes" userId="e782127f-826a-4a83-a372-afedaa2e0d4f" providerId="ADAL" clId="{FA3BD239-4B9A-4CBA-8CF5-F7BFBEA885D5}" dt="2026-03-12T12:04:33.720" v="1321" actId="20577"/>
          <ac:spMkLst>
            <pc:docMk/>
            <pc:sldMk cId="3881411130" sldId="919"/>
            <ac:spMk id="3" creationId="{F3AA1505-BD61-8CAB-D181-9401B3726EF2}"/>
          </ac:spMkLst>
        </pc:spChg>
        <pc:spChg chg="add mod">
          <ac:chgData name="Bonita Searle-Barnes" userId="e782127f-826a-4a83-a372-afedaa2e0d4f" providerId="ADAL" clId="{FA3BD239-4B9A-4CBA-8CF5-F7BFBEA885D5}" dt="2026-03-12T16:50:31.308" v="1913" actId="948"/>
          <ac:spMkLst>
            <pc:docMk/>
            <pc:sldMk cId="3881411130" sldId="919"/>
            <ac:spMk id="5" creationId="{00310ABA-863C-6B38-4D9C-1826220B84DA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12T16:49:42.777" v="1864"/>
        <pc:sldMkLst>
          <pc:docMk/>
          <pc:sldMk cId="1835917362" sldId="920"/>
        </pc:sldMkLst>
        <pc:spChg chg="mod">
          <ac:chgData name="Bonita Searle-Barnes" userId="e782127f-826a-4a83-a372-afedaa2e0d4f" providerId="ADAL" clId="{FA3BD239-4B9A-4CBA-8CF5-F7BFBEA885D5}" dt="2026-03-12T11:58:43.275" v="1258" actId="20577"/>
          <ac:spMkLst>
            <pc:docMk/>
            <pc:sldMk cId="1835917362" sldId="920"/>
            <ac:spMk id="3" creationId="{739D4A4E-F9F5-DEFC-814B-2A3D358CC798}"/>
          </ac:spMkLst>
        </pc:spChg>
        <pc:spChg chg="mod">
          <ac:chgData name="Bonita Searle-Barnes" userId="e782127f-826a-4a83-a372-afedaa2e0d4f" providerId="ADAL" clId="{FA3BD239-4B9A-4CBA-8CF5-F7BFBEA885D5}" dt="2026-03-12T16:49:42.777" v="1864"/>
          <ac:spMkLst>
            <pc:docMk/>
            <pc:sldMk cId="1835917362" sldId="920"/>
            <ac:spMk id="5" creationId="{2BF965BB-A480-05F2-49D9-98461BF5E611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6:49:46.694" v="1875"/>
        <pc:sldMkLst>
          <pc:docMk/>
          <pc:sldMk cId="1766140238" sldId="921"/>
        </pc:sldMkLst>
        <pc:spChg chg="mod">
          <ac:chgData name="Bonita Searle-Barnes" userId="e782127f-826a-4a83-a372-afedaa2e0d4f" providerId="ADAL" clId="{FA3BD239-4B9A-4CBA-8CF5-F7BFBEA885D5}" dt="2026-03-12T12:04:39.363" v="1323" actId="20577"/>
          <ac:spMkLst>
            <pc:docMk/>
            <pc:sldMk cId="1766140238" sldId="921"/>
            <ac:spMk id="3" creationId="{ACDCD20A-8CE1-90E7-4796-88B35ACA812A}"/>
          </ac:spMkLst>
        </pc:spChg>
        <pc:spChg chg="mod">
          <ac:chgData name="Bonita Searle-Barnes" userId="e782127f-826a-4a83-a372-afedaa2e0d4f" providerId="ADAL" clId="{FA3BD239-4B9A-4CBA-8CF5-F7BFBEA885D5}" dt="2026-03-12T16:49:46.694" v="1875"/>
          <ac:spMkLst>
            <pc:docMk/>
            <pc:sldMk cId="1766140238" sldId="921"/>
            <ac:spMk id="5" creationId="{D2863642-E694-3979-97C7-7C69A481939D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6:49:49.008" v="1886"/>
        <pc:sldMkLst>
          <pc:docMk/>
          <pc:sldMk cId="2825723614" sldId="922"/>
        </pc:sldMkLst>
        <pc:spChg chg="mod">
          <ac:chgData name="Bonita Searle-Barnes" userId="e782127f-826a-4a83-a372-afedaa2e0d4f" providerId="ADAL" clId="{FA3BD239-4B9A-4CBA-8CF5-F7BFBEA885D5}" dt="2026-03-12T12:04:45.156" v="1325" actId="20577"/>
          <ac:spMkLst>
            <pc:docMk/>
            <pc:sldMk cId="2825723614" sldId="922"/>
            <ac:spMk id="3" creationId="{91A6BC23-473C-69A4-5FC1-13842496FF84}"/>
          </ac:spMkLst>
        </pc:spChg>
        <pc:spChg chg="mod">
          <ac:chgData name="Bonita Searle-Barnes" userId="e782127f-826a-4a83-a372-afedaa2e0d4f" providerId="ADAL" clId="{FA3BD239-4B9A-4CBA-8CF5-F7BFBEA885D5}" dt="2026-03-12T16:49:49.008" v="1886"/>
          <ac:spMkLst>
            <pc:docMk/>
            <pc:sldMk cId="2825723614" sldId="922"/>
            <ac:spMk id="5" creationId="{9D44FFF5-0E3B-89E2-567E-D886A27488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Explain this lesson sits in system maintenance: understanding the cycle helps diagnose faults and performance issues.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8031-0D68-44A7-16EE-41B9D95B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6A7F4-257D-17B6-78B6-482C39830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6C34B-DA16-8AE8-3A87-23422DE1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Tutor: Demonstrate PT conversion using a PT app for a common refrigerant and one sample pressure.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8403D-695A-06F2-CADC-6CD77FFFB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3416-9141-7A47-BFE9-743679844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11E40-B90E-A965-C95E-A5944D1D4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C3D26-9B5E-FFFA-50FF-49D6FDA0A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B6753-7C57-4ED2-196C-6274284AC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6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0FD1-7F7B-DF3B-685F-C2AC4AF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96694-930A-5E13-5672-04F4672B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3D65-7D63-DC02-8FB9-4F622F03C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what SH protects (compressor) and what SC protects (expansion device).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702-5EA7-E29A-1259-E40679FA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2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FACD-ED8F-25E9-CDD2-691FBCAA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0B1E-85A9-94C7-ACC4-2CEE6760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0547-F065-3ABD-7D5C-A96A914E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website and images to explain https://mepacademy.com/superheat-vs-subcooling-explained/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1E04-CEC3-F603-7250-68092E930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4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04389-436B-5930-BA6A-A6CB2931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154EA-5089-EC15-7490-846B9E675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BCF66-B8F0-C362-A462-920CC81EB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Pause: learners do a second example in pairs using a different pressure/temperature.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4DCDF-785D-F968-9F80-55A3857F1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B88E-B144-493B-6557-14D376D0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58062-BBEC-9D50-E987-8A97C7367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C46FD-F2AE-327F-C56D-E028FFFEA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42B1-66F7-A00B-FAFE-B6912FAA6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611FB-B769-76F9-1F42-ACDE18D24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B1ABA-19C4-0462-344A-2E6608B0A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BC556-A3D7-067A-4269-76269EB38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147D6-CF45-E9CC-7A2E-8CE562E0D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5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FDC5-1D53-0A90-AB75-1AEE0D52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D90B2-E43C-04D3-52E4-1AD85FAE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6E94-6F5F-A84F-36FB-ED64CD35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Pause: learners do a second example in pairs. Emphasise correct pressure/temperature pairing.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16E0-0D63-0C28-7C5F-A06B08FF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. </a:t>
            </a:r>
            <a:r>
              <a:rPr lang="en-GB" dirty="0"/>
              <a:t>Suggested approach: read outcomes, then do a quick “traffic light” self-assessment (green/amber/red).</a:t>
            </a:r>
          </a:p>
          <a:p>
            <a:r>
              <a:rPr lang="en-GB" dirty="0"/>
              <a:t>Appendices with additional useful information are at the end of this slide deck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1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A894-9621-B33F-8582-65E0A9BF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87899-30FB-9113-29A1-452D981DB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21F31-C97D-43E2-CE66-EDE7628D4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4050-682B-FBBE-3BDD-EDA6CB169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5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DFE9-AFC3-8093-DA91-9A261601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52803-8585-F013-6F6A-55350B76B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2BDBA-81E7-D9AF-BFBD-D79CCB16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4172-DF5F-A785-08A5-71420196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8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B0524-963B-DEEA-083B-7D3BFC62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81C4AF-7D2B-4355-3B2F-43D208EDF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A01C1-DEBE-C926-1DA4-A82B84726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32481-3533-32EA-9F82-DD0FC9096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A777D-EBB9-0D31-848E-15CB9B48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30A31-E96C-792A-CF39-FFEDC1DB4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00D44-410A-721E-A56E-7712B786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7CA4E-55E8-2EDC-0C36-168F6BA4C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6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9D49A-2A69-F461-7661-804A7C59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654DA-B7AB-BCDF-023E-4A6DE0898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275A9-9D72-FB03-D289-A967F25D5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as a discussion tool. Stress this is a guide, not a diagnosis.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090A2-CD86-70B4-E894-F4C30FD74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5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EB0C-BE8B-C605-A82B-44500FC61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0BCBB-F18C-C0C1-E372-68DF6D705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1517F-A57B-6976-FD4A-0F3876AF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23C23-9B52-AF00-6D96-6671560D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6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E121C-CED4-4B04-45A9-C35143D8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16AA9-4DBB-8853-9FCF-BA09B8E3B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3237D-BAAB-5E38-0303-6B69A9D6A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56BA9-4094-F190-C402-83E72EBC7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B8CB-C3EF-6683-BAF2-CE96917B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A3ADA-3A28-1442-B17E-517D65C7E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45AE0-9148-3004-064A-7CE578115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042-61DA-CD1A-E86C-2EC4F26CF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3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460AE-BE82-A190-5B12-EA05FD034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FEF0F-D24C-7378-A0D9-0B30A2554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7B34E-7164-1576-E4A6-7FDEDAD46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Tutor: signpost learners to current official guidance and workplace procedures. Avoid memorising thresholds in class.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9D23C-F576-FB6A-F431-998EC665D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8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543C-C7EB-8B04-9258-E6C78C0E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C9BA-8250-A83A-17B3-4A6121043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67566-8DAB-3EAA-0758-D37AB1434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Activity: learners explain why each category is recorded. Option: build a mock log from a scenario.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41DD-A770-8297-A095-B358E8DA6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Timing: </a:t>
            </a:r>
            <a:r>
              <a:rPr lang="en-GB"/>
              <a:t>5–8 minutes. Use mini-whiteboards or sticky notes. Don’t over-teach here—just surface prior knowledge.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B27D7-E816-6446-D474-9E398548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03A8F-549F-DB3E-DA7A-096E6BEF9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9F90A-6925-9C49-117A-04176F676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354AE-32B6-372E-6637-894C6200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4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0054-DA6C-6A2D-3CFA-9645CAC2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56237-793D-8CFD-A165-0393B1C6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E8B05-F9A8-F365-AA54-F67AEE9E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77C4B-DE93-6B14-D7E1-AD14B758F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4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F0F44-BC1A-0961-C060-E8DCD1CB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7B00-D628-8CCC-E23B-C495D956B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2078D-509D-B8E0-8AD8-C5AC7436E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420DF-6F55-A03E-7884-937A5A9C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4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5800-20B3-65DC-28B8-57A84B17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7F963-5D1F-7680-F132-7968F3FBF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AB203-CBBF-5086-E7EA-14760A73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Group task 10–15 min: calculate SH/SC, identify likely causes, list first three checks before any charge change.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BB897-FE9F-5F59-DDE1-EAEDE2ACF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2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897F-19FF-5997-2952-28C22AAB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078E7A-9C4D-896B-653B-03FA7136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5C535-977F-FCEA-B252-332BCF1A5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  <a:p>
            <a:r>
              <a:rPr lang="en-GB" dirty="0"/>
              <a:t>1. What is superheat?</a:t>
            </a:r>
          </a:p>
          <a:p>
            <a:r>
              <a:rPr lang="en-GB" dirty="0"/>
              <a:t>Superheat is the temperature of a vapour above its saturation (boiling) temperature at a given pressure.</a:t>
            </a:r>
          </a:p>
          <a:p>
            <a:r>
              <a:rPr lang="en-GB" dirty="0"/>
              <a:t>Measured on the suction line.</a:t>
            </a:r>
          </a:p>
          <a:p>
            <a:r>
              <a:rPr lang="en-GB" dirty="0"/>
              <a:t>Indicates how much heat the refrigerant absorbed in the evaporator after fully boiling off.</a:t>
            </a:r>
          </a:p>
          <a:p>
            <a:r>
              <a:rPr lang="en-GB" dirty="0"/>
              <a:t>Prevents liquid floodback to the compressor.</a:t>
            </a:r>
          </a:p>
          <a:p>
            <a:r>
              <a:rPr lang="en-GB" dirty="0"/>
              <a:t>Formula:</a:t>
            </a:r>
          </a:p>
          <a:p>
            <a:r>
              <a:rPr lang="en-GB" dirty="0"/>
              <a:t>Superheat = Suction line temperature – Saturation temperature (from suction pressure)</a:t>
            </a:r>
          </a:p>
          <a:p>
            <a:endParaRPr lang="en-GB" dirty="0"/>
          </a:p>
          <a:p>
            <a:r>
              <a:rPr lang="en-GB" dirty="0"/>
              <a:t>2. What is subcooling?</a:t>
            </a:r>
          </a:p>
          <a:p>
            <a:r>
              <a:rPr lang="en-GB" dirty="0"/>
              <a:t>Subcooling is the temperature of a liquid refrigerant below its saturation (condensing) temperature at a given pressure.</a:t>
            </a:r>
          </a:p>
          <a:p>
            <a:r>
              <a:rPr lang="en-GB" dirty="0"/>
              <a:t>Measured on the liquid line.</a:t>
            </a:r>
          </a:p>
          <a:p>
            <a:r>
              <a:rPr lang="en-GB" dirty="0"/>
              <a:t>Shows how fully the refrigerant has been condensed before it reaches the metering device.</a:t>
            </a:r>
          </a:p>
          <a:p>
            <a:r>
              <a:rPr lang="en-GB" dirty="0"/>
              <a:t>Ensures no flash gas at the expansion valve.</a:t>
            </a:r>
          </a:p>
          <a:p>
            <a:r>
              <a:rPr lang="en-GB" dirty="0"/>
              <a:t>Formula:</a:t>
            </a:r>
          </a:p>
          <a:p>
            <a:r>
              <a:rPr lang="en-GB" dirty="0"/>
              <a:t>Subcooling = Saturation temperature (from head pressure) – Liquid line temperature</a:t>
            </a:r>
          </a:p>
          <a:p>
            <a:endParaRPr lang="en-GB" dirty="0"/>
          </a:p>
          <a:p>
            <a:r>
              <a:rPr lang="en-GB" dirty="0"/>
              <a:t>3. What does the SH/SC pattern suggest?</a:t>
            </a:r>
          </a:p>
          <a:p>
            <a:r>
              <a:rPr lang="en-GB" dirty="0"/>
              <a:t>Use the common diagnostic patterns:</a:t>
            </a:r>
          </a:p>
          <a:p>
            <a:r>
              <a:rPr lang="en-GB" dirty="0"/>
              <a:t>High Superheat + Low Subcooling</a:t>
            </a:r>
          </a:p>
          <a:p>
            <a:r>
              <a:rPr lang="en-GB" dirty="0"/>
              <a:t>Low refrigerant charge</a:t>
            </a:r>
          </a:p>
          <a:p>
            <a:r>
              <a:rPr lang="en-GB" dirty="0"/>
              <a:t>Excess airflow over evaporator</a:t>
            </a:r>
          </a:p>
          <a:p>
            <a:r>
              <a:rPr lang="en-GB" dirty="0"/>
              <a:t>Blocked metering device (TXV stuck closed or restriction)</a:t>
            </a:r>
          </a:p>
          <a:p>
            <a:r>
              <a:rPr lang="en-GB" dirty="0"/>
              <a:t>Low Superheat + High Subcooling</a:t>
            </a:r>
          </a:p>
          <a:p>
            <a:r>
              <a:rPr lang="en-GB" dirty="0"/>
              <a:t>Overcharged system</a:t>
            </a:r>
          </a:p>
          <a:p>
            <a:r>
              <a:rPr lang="en-GB" dirty="0"/>
              <a:t>TXV stuck open / faulty control</a:t>
            </a:r>
          </a:p>
          <a:p>
            <a:r>
              <a:rPr lang="en-GB" dirty="0"/>
              <a:t>Flooded evaporator</a:t>
            </a:r>
          </a:p>
          <a:p>
            <a:r>
              <a:rPr lang="en-GB" dirty="0"/>
              <a:t>High Superheat + High Subcooling</a:t>
            </a:r>
          </a:p>
          <a:p>
            <a:r>
              <a:rPr lang="en-GB" dirty="0"/>
              <a:t>Restriction between condenser and evaporator (liquid-line restriction, receiver issue, blocked filter-drier)</a:t>
            </a:r>
          </a:p>
          <a:p>
            <a:r>
              <a:rPr lang="en-GB" dirty="0"/>
              <a:t>Low Superheat + Low Subcooling</a:t>
            </a:r>
          </a:p>
          <a:p>
            <a:r>
              <a:rPr lang="en-GB" dirty="0"/>
              <a:t>Poor heat transfer on both coils</a:t>
            </a:r>
          </a:p>
          <a:p>
            <a:r>
              <a:rPr lang="en-GB" dirty="0"/>
              <a:t>Low airflow or dirty evaporator</a:t>
            </a:r>
          </a:p>
          <a:p>
            <a:r>
              <a:rPr lang="en-GB" dirty="0"/>
              <a:t>Compressor not pumping efficiently</a:t>
            </a:r>
          </a:p>
          <a:p>
            <a:endParaRPr lang="en-GB" dirty="0"/>
          </a:p>
          <a:p>
            <a:r>
              <a:rPr lang="en-GB" dirty="0"/>
              <a:t>4. Which measurements would you re-check to rule out error?</a:t>
            </a:r>
          </a:p>
          <a:p>
            <a:r>
              <a:rPr lang="en-GB" dirty="0"/>
              <a:t>When values look “off,” always re-confirm:</a:t>
            </a:r>
          </a:p>
          <a:p>
            <a:r>
              <a:rPr lang="en-GB" dirty="0"/>
              <a:t>✔ Pressures</a:t>
            </a:r>
          </a:p>
          <a:p>
            <a:r>
              <a:rPr lang="en-GB" dirty="0"/>
              <a:t>Suction and discharge gauges fully seated, no gauge error</a:t>
            </a:r>
          </a:p>
          <a:p>
            <a:r>
              <a:rPr lang="en-GB" dirty="0"/>
              <a:t>Compare against standard saturation tables</a:t>
            </a:r>
          </a:p>
          <a:p>
            <a:r>
              <a:rPr lang="en-GB" dirty="0"/>
              <a:t>✔ Line Temperatures</a:t>
            </a:r>
          </a:p>
          <a:p>
            <a:r>
              <a:rPr lang="en-GB" dirty="0"/>
              <a:t>Clean surface</a:t>
            </a:r>
          </a:p>
          <a:p>
            <a:r>
              <a:rPr lang="en-GB" dirty="0"/>
              <a:t>Tight thermocouple placement</a:t>
            </a:r>
          </a:p>
          <a:p>
            <a:r>
              <a:rPr lang="en-GB" dirty="0"/>
              <a:t>Proper insulation over strap</a:t>
            </a:r>
          </a:p>
          <a:p>
            <a:r>
              <a:rPr lang="en-GB" dirty="0"/>
              <a:t>✔ Airflow Measurements</a:t>
            </a:r>
          </a:p>
          <a:p>
            <a:r>
              <a:rPr lang="en-GB" dirty="0"/>
              <a:t>Filter condition</a:t>
            </a:r>
          </a:p>
          <a:p>
            <a:r>
              <a:rPr lang="en-GB" dirty="0"/>
              <a:t>Fan speed settings</a:t>
            </a:r>
          </a:p>
          <a:p>
            <a:r>
              <a:rPr lang="en-GB" dirty="0"/>
              <a:t>Blocked grilles or dampers</a:t>
            </a:r>
          </a:p>
          <a:p>
            <a:r>
              <a:rPr lang="en-GB" dirty="0"/>
              <a:t>✔ Electrical Inputs</a:t>
            </a:r>
          </a:p>
          <a:p>
            <a:r>
              <a:rPr lang="en-GB" dirty="0"/>
              <a:t>Voltage, current, and compressor load</a:t>
            </a:r>
          </a:p>
          <a:p>
            <a:r>
              <a:rPr lang="en-GB" dirty="0"/>
              <a:t>Ensure stable supply</a:t>
            </a:r>
          </a:p>
          <a:p>
            <a:endParaRPr lang="en-GB" dirty="0"/>
          </a:p>
          <a:p>
            <a:r>
              <a:rPr lang="en-GB" dirty="0"/>
              <a:t>5. What are the first three safe checks you would do next?</a:t>
            </a:r>
          </a:p>
          <a:p>
            <a:r>
              <a:rPr lang="en-GB" dirty="0"/>
              <a:t>Typical safe and non-invasive checks:</a:t>
            </a:r>
          </a:p>
          <a:p>
            <a:r>
              <a:rPr lang="en-GB" dirty="0"/>
              <a:t>1. Inspect system airflow path</a:t>
            </a:r>
          </a:p>
          <a:p>
            <a:r>
              <a:rPr lang="en-GB" dirty="0"/>
              <a:t>Check filters, blower, fan speed, coil cleanliness</a:t>
            </a:r>
          </a:p>
          <a:p>
            <a:r>
              <a:rPr lang="en-GB" dirty="0"/>
              <a:t>Restriction here can mimic charge faults</a:t>
            </a:r>
          </a:p>
          <a:p>
            <a:r>
              <a:rPr lang="en-GB" dirty="0"/>
              <a:t>2. Visual inspection of refrigeration circuit</a:t>
            </a:r>
          </a:p>
          <a:p>
            <a:r>
              <a:rPr lang="en-GB" dirty="0"/>
              <a:t>Oil stains (leaks)</a:t>
            </a:r>
          </a:p>
          <a:p>
            <a:r>
              <a:rPr lang="en-GB" dirty="0"/>
              <a:t>Frost patterns (blockages)</a:t>
            </a:r>
          </a:p>
          <a:p>
            <a:r>
              <a:rPr lang="en-GB" dirty="0"/>
              <a:t>Kinks or damaged insulation</a:t>
            </a:r>
          </a:p>
          <a:p>
            <a:r>
              <a:rPr lang="en-GB" dirty="0"/>
              <a:t>3. Safety device status</a:t>
            </a:r>
          </a:p>
          <a:p>
            <a:r>
              <a:rPr lang="en-GB" dirty="0"/>
              <a:t>Reset high-pressure/low-pressure switches only after the cause is understood</a:t>
            </a:r>
          </a:p>
          <a:p>
            <a:r>
              <a:rPr lang="en-GB" dirty="0"/>
              <a:t>Confirm condenser fans and evaporator fans operating correctly</a:t>
            </a:r>
          </a:p>
          <a:p>
            <a:r>
              <a:rPr lang="en-GB" dirty="0"/>
              <a:t>(Only after safe checks do you consider touching the refrigerant charge.)</a:t>
            </a:r>
          </a:p>
          <a:p>
            <a:endParaRPr lang="en-GB" dirty="0"/>
          </a:p>
          <a:p>
            <a:r>
              <a:rPr lang="en-GB" dirty="0"/>
              <a:t>6. What should be recorded before and after any adjustment?</a:t>
            </a:r>
          </a:p>
          <a:p>
            <a:r>
              <a:rPr lang="en-GB" dirty="0"/>
              <a:t>Always document:</a:t>
            </a:r>
          </a:p>
          <a:p>
            <a:r>
              <a:rPr lang="en-GB" dirty="0"/>
              <a:t>Before adjustments</a:t>
            </a:r>
          </a:p>
          <a:p>
            <a:r>
              <a:rPr lang="en-GB" dirty="0"/>
              <a:t>Ambient temperature (indoor &amp; outdoor)</a:t>
            </a:r>
          </a:p>
          <a:p>
            <a:r>
              <a:rPr lang="en-GB" dirty="0"/>
              <a:t>Suction &amp; discharge pressures</a:t>
            </a:r>
          </a:p>
          <a:p>
            <a:r>
              <a:rPr lang="en-GB" dirty="0"/>
              <a:t>Superheat and subcooling values</a:t>
            </a:r>
          </a:p>
          <a:p>
            <a:r>
              <a:rPr lang="en-GB" dirty="0"/>
              <a:t>Airflow readings or static pressure</a:t>
            </a:r>
          </a:p>
          <a:p>
            <a:r>
              <a:rPr lang="en-GB" dirty="0"/>
              <a:t>Compressor amps and voltage</a:t>
            </a:r>
          </a:p>
          <a:p>
            <a:r>
              <a:rPr lang="en-GB" dirty="0"/>
              <a:t>Coil temperatures</a:t>
            </a:r>
          </a:p>
          <a:p>
            <a:r>
              <a:rPr lang="en-GB" dirty="0"/>
              <a:t>Any observed fault symptoms</a:t>
            </a:r>
          </a:p>
          <a:p>
            <a:r>
              <a:rPr lang="en-GB" dirty="0"/>
              <a:t>After adjustments</a:t>
            </a:r>
          </a:p>
          <a:p>
            <a:r>
              <a:rPr lang="en-GB" dirty="0"/>
              <a:t>Updated SH/SC values</a:t>
            </a:r>
          </a:p>
          <a:p>
            <a:r>
              <a:rPr lang="en-GB" dirty="0"/>
              <a:t>New pressures &amp; temperatures</a:t>
            </a:r>
          </a:p>
          <a:p>
            <a:r>
              <a:rPr lang="en-GB" dirty="0"/>
              <a:t>Improved airflow readings</a:t>
            </a:r>
          </a:p>
          <a:p>
            <a:r>
              <a:rPr lang="en-GB" dirty="0"/>
              <a:t>Verification that system is operating within manufacturer specs</a:t>
            </a:r>
          </a:p>
          <a:p>
            <a:r>
              <a:rPr lang="en-GB" dirty="0"/>
              <a:t>Notes on what was changed (charge added/removed, cleaning, repairs, etc.)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ED26-F21D-7B36-E9B2-9F59B8F3F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2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6689-5BB1-4510-0F11-181F6817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199B-C5CC-C204-E0C8-CFE5E8C02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0CC27-ECC1-4E4D-3E22-808A2B587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4F70-F579-B0E2-70DB-E0E4FE3DD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6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D053-5B6A-2AC0-B54B-211550BF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6B50F-0787-9EE0-6752-3602C2A1B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4D448-BCAE-96B3-4D36-B1363269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  <a:p>
            <a:r>
              <a:rPr lang="en-GB" dirty="0"/>
              <a:t>1) What does steady‑state mean?</a:t>
            </a:r>
          </a:p>
          <a:p>
            <a:r>
              <a:rPr lang="en-GB" dirty="0"/>
              <a:t>Steady‑state means the air‑conditioning system has been running long enough that all operating conditions have stabilised.</a:t>
            </a:r>
          </a:p>
          <a:p>
            <a:r>
              <a:rPr lang="en-GB" dirty="0"/>
              <a:t>Pressures are no longer drifting</a:t>
            </a:r>
          </a:p>
          <a:p>
            <a:r>
              <a:rPr lang="en-GB" dirty="0"/>
              <a:t>Temperatures have levelled off</a:t>
            </a:r>
          </a:p>
          <a:p>
            <a:r>
              <a:rPr lang="en-GB" dirty="0"/>
              <a:t>Airflow and compressor performance have settled</a:t>
            </a:r>
          </a:p>
          <a:p>
            <a:r>
              <a:rPr lang="en-GB" dirty="0"/>
              <a:t>This ensures that any readings you take are accurate and representative of true system performance.</a:t>
            </a:r>
          </a:p>
          <a:p>
            <a:endParaRPr lang="en-GB" dirty="0"/>
          </a:p>
          <a:p>
            <a:r>
              <a:rPr lang="en-GB" dirty="0"/>
              <a:t>2) Name four temperatures you should record.</a:t>
            </a:r>
          </a:p>
          <a:p>
            <a:r>
              <a:rPr lang="en-GB" dirty="0"/>
              <a:t>Common required temperature measurements include:</a:t>
            </a:r>
          </a:p>
          <a:p>
            <a:r>
              <a:rPr lang="en-GB" dirty="0"/>
              <a:t>Suction line temperature (at evaporator outlet)</a:t>
            </a:r>
          </a:p>
          <a:p>
            <a:r>
              <a:rPr lang="en-US" dirty="0"/>
              <a:t>Liquid line temperature (near metering device inlet)</a:t>
            </a:r>
          </a:p>
          <a:p>
            <a:r>
              <a:rPr lang="en-US" dirty="0"/>
              <a:t>Indoor air temperatures (return air and supply air)</a:t>
            </a:r>
          </a:p>
          <a:p>
            <a:r>
              <a:rPr lang="en-US" dirty="0"/>
              <a:t>Outdoor air temperature (ambient entering condenser)</a:t>
            </a:r>
          </a:p>
          <a:p>
            <a:r>
              <a:rPr lang="en-US" dirty="0"/>
              <a:t>Other useful temperatures: coil surface temps, discharge line temp, SAT/RAT profiles.</a:t>
            </a:r>
          </a:p>
          <a:p>
            <a:endParaRPr lang="en-US" dirty="0"/>
          </a:p>
          <a:p>
            <a:r>
              <a:rPr lang="en-US" dirty="0"/>
              <a:t>3) What two values do you need to calculate superheat?</a:t>
            </a:r>
          </a:p>
          <a:p>
            <a:r>
              <a:rPr lang="en-US" dirty="0"/>
              <a:t>To calculate superheat, you need:</a:t>
            </a:r>
          </a:p>
          <a:p>
            <a:r>
              <a:rPr lang="en-US" dirty="0"/>
              <a:t>Actual suction line temperature</a:t>
            </a:r>
          </a:p>
          <a:p>
            <a:r>
              <a:rPr lang="en-US" dirty="0"/>
              <a:t>Saturation temperature at suction pressure (from pressure gauge + PT chart)</a:t>
            </a:r>
          </a:p>
          <a:p>
            <a:r>
              <a:rPr lang="en-US" dirty="0"/>
              <a:t>Superheat = Suction line temp – Saturation temp</a:t>
            </a:r>
          </a:p>
          <a:p>
            <a:r>
              <a:rPr lang="en-GB" dirty="0"/>
              <a:t>4) What does high superheat often suggest?</a:t>
            </a:r>
          </a:p>
          <a:p>
            <a:r>
              <a:rPr lang="en-GB" dirty="0"/>
              <a:t>High superheat usually indicates the refrigerant is evaporating too early or not enough refrigerant is present in the evaporator.</a:t>
            </a:r>
          </a:p>
          <a:p>
            <a:r>
              <a:rPr lang="en-GB" dirty="0"/>
              <a:t>Common causes:</a:t>
            </a:r>
          </a:p>
          <a:p>
            <a:r>
              <a:rPr lang="en-GB" dirty="0"/>
              <a:t>Low refrigerant charge</a:t>
            </a:r>
          </a:p>
          <a:p>
            <a:r>
              <a:rPr lang="en-GB" dirty="0"/>
              <a:t>Restricted metering device (TXV/EEV restriction or cap tube problem)</a:t>
            </a:r>
          </a:p>
          <a:p>
            <a:r>
              <a:rPr lang="en-GB" dirty="0"/>
              <a:t>Excessive airflow over the evaporator</a:t>
            </a:r>
          </a:p>
          <a:p>
            <a:r>
              <a:rPr lang="en-GB" dirty="0"/>
              <a:t>Evaporator starved of refrigerant</a:t>
            </a:r>
          </a:p>
          <a:p>
            <a:endParaRPr lang="en-GB" dirty="0"/>
          </a:p>
          <a:p>
            <a:r>
              <a:rPr lang="en-GB" dirty="0"/>
              <a:t>5) What does high subcooling often suggest?</a:t>
            </a:r>
          </a:p>
          <a:p>
            <a:r>
              <a:rPr lang="en-GB" dirty="0"/>
              <a:t>High subcooling typically indicates too much liquid refrigerant in the condenser or liquid line.</a:t>
            </a:r>
          </a:p>
          <a:p>
            <a:r>
              <a:rPr lang="en-GB" dirty="0"/>
              <a:t>Common causes:</a:t>
            </a:r>
          </a:p>
          <a:p>
            <a:r>
              <a:rPr lang="en-GB" dirty="0"/>
              <a:t>Overcharged system</a:t>
            </a:r>
          </a:p>
          <a:p>
            <a:r>
              <a:rPr lang="en-GB" dirty="0"/>
              <a:t>Restricted liquid line or filter-drier</a:t>
            </a:r>
          </a:p>
          <a:p>
            <a:r>
              <a:rPr lang="en-GB" dirty="0"/>
              <a:t>TXV not feeding properly (underfeeding)</a:t>
            </a:r>
          </a:p>
          <a:p>
            <a:r>
              <a:rPr lang="en-GB" dirty="0"/>
              <a:t>Condenser overperforming (rare, but possible in low ambient conditions)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9CD6-5056-677B-0240-32BA98865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0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D98EA-BF74-9420-EC45-7F197ED4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2113B-66D5-E253-5D17-21050A0DA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1FA80-15E4-BBA7-67BB-EF36FED35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  <a:p>
            <a:r>
              <a:rPr lang="en-GB" dirty="0"/>
              <a:t>6) Why record running current at full load AND near set point?</a:t>
            </a:r>
          </a:p>
          <a:p>
            <a:r>
              <a:rPr lang="en-GB" dirty="0"/>
              <a:t>Because motor/compressor current changes with system load, and checking both conditions tells you how healthy the system is across its operating range.</a:t>
            </a:r>
          </a:p>
          <a:p>
            <a:r>
              <a:rPr lang="en-GB" dirty="0"/>
              <a:t>At full load (high demand):</a:t>
            </a:r>
          </a:p>
          <a:p>
            <a:r>
              <a:rPr lang="en-GB" dirty="0"/>
              <a:t>Confirms the compressor and fans are not over‑amping</a:t>
            </a:r>
          </a:p>
          <a:p>
            <a:r>
              <a:rPr lang="en-GB" dirty="0"/>
              <a:t>Ensures the system can handle peak conditions safely</a:t>
            </a:r>
          </a:p>
          <a:p>
            <a:r>
              <a:rPr lang="en-GB" dirty="0"/>
              <a:t>Helps detect restrictions or airflow issues that only appear under heavy load</a:t>
            </a:r>
          </a:p>
          <a:p>
            <a:r>
              <a:rPr lang="en-GB" dirty="0"/>
              <a:t>Near set point (light load / cycling):</a:t>
            </a:r>
          </a:p>
          <a:p>
            <a:r>
              <a:rPr lang="en-GB" dirty="0"/>
              <a:t>Shows how the system behaves when capacity reduces</a:t>
            </a:r>
          </a:p>
          <a:p>
            <a:r>
              <a:rPr lang="en-GB" dirty="0"/>
              <a:t>Helps identify issues like short‑cycling, control faults, or low load inefficiencies</a:t>
            </a:r>
          </a:p>
          <a:p>
            <a:r>
              <a:rPr lang="en-GB" dirty="0"/>
              <a:t>Confirms the compressor isn't drawing excessive current while unloading or stabilising</a:t>
            </a:r>
          </a:p>
          <a:p>
            <a:r>
              <a:rPr lang="en-GB" dirty="0"/>
              <a:t>Together, these readings give a complete performance picture.</a:t>
            </a:r>
          </a:p>
          <a:p>
            <a:endParaRPr lang="en-GB" dirty="0"/>
          </a:p>
          <a:p>
            <a:r>
              <a:rPr lang="en-GB" dirty="0"/>
              <a:t>7) Name two direct leak detection methods.</a:t>
            </a:r>
          </a:p>
          <a:p>
            <a:r>
              <a:rPr lang="en-GB" dirty="0"/>
              <a:t>Two standard direct detection techniques are:</a:t>
            </a:r>
          </a:p>
          <a:p>
            <a:r>
              <a:rPr lang="en-GB" dirty="0"/>
              <a:t>Electronic leak detector (“sniffer”) – detects refrigerant molecules in the air.</a:t>
            </a:r>
          </a:p>
          <a:p>
            <a:r>
              <a:rPr lang="en-GB" dirty="0"/>
              <a:t>Soap bubble solution – applied to joints; bubbles form at leak points.</a:t>
            </a:r>
          </a:p>
          <a:p>
            <a:r>
              <a:rPr lang="en-GB" dirty="0"/>
              <a:t>Other direct methods: UV dye, ultrasonic detectors.</a:t>
            </a:r>
          </a:p>
          <a:p>
            <a:endParaRPr lang="en-US" dirty="0"/>
          </a:p>
          <a:p>
            <a:r>
              <a:rPr lang="en-GB" dirty="0"/>
              <a:t>8) What do you compare your readings against?</a:t>
            </a:r>
          </a:p>
          <a:p>
            <a:r>
              <a:rPr lang="en-GB" dirty="0"/>
              <a:t>Always compare field measurements to:</a:t>
            </a:r>
          </a:p>
          <a:p>
            <a:r>
              <a:rPr lang="en-GB" dirty="0"/>
              <a:t>Manufacturer specifications (pressures, SH/SC, airflow, current draw)</a:t>
            </a:r>
          </a:p>
          <a:p>
            <a:r>
              <a:rPr lang="en-GB" dirty="0"/>
              <a:t>System design data (COP, duty, coil temperatures, rated conditions)</a:t>
            </a:r>
          </a:p>
          <a:p>
            <a:r>
              <a:rPr lang="en-GB" dirty="0"/>
              <a:t>PT charts (to confirm saturation temperatures)</a:t>
            </a:r>
          </a:p>
          <a:p>
            <a:r>
              <a:rPr lang="en-GB" dirty="0"/>
              <a:t>Previous service records (for trend analysis)</a:t>
            </a:r>
          </a:p>
          <a:p>
            <a:r>
              <a:rPr lang="en-GB" dirty="0"/>
              <a:t>This ensures your diagnosis is based on evidence, not guesswork.</a:t>
            </a:r>
          </a:p>
          <a:p>
            <a:endParaRPr lang="en-GB" dirty="0"/>
          </a:p>
          <a:p>
            <a:r>
              <a:rPr lang="en-GB" dirty="0"/>
              <a:t>9) Why make only one adjustment at a time?</a:t>
            </a:r>
          </a:p>
          <a:p>
            <a:r>
              <a:rPr lang="en-GB" dirty="0"/>
              <a:t>Because making multiple adjustments together makes it impossible to know which change caused which effect.</a:t>
            </a:r>
          </a:p>
          <a:p>
            <a:r>
              <a:rPr lang="en-GB" dirty="0"/>
              <a:t>Only altering one parameter at a time ensures:</a:t>
            </a:r>
          </a:p>
          <a:p>
            <a:r>
              <a:rPr lang="en-GB" dirty="0"/>
              <a:t>Clear cause‑and‑effect understanding</a:t>
            </a:r>
          </a:p>
          <a:p>
            <a:r>
              <a:rPr lang="en-GB" dirty="0"/>
              <a:t>Accurate fault confirmation</a:t>
            </a:r>
          </a:p>
          <a:p>
            <a:r>
              <a:rPr lang="en-GB" dirty="0"/>
              <a:t>Avoidance of over‑correcting</a:t>
            </a:r>
          </a:p>
          <a:p>
            <a:r>
              <a:rPr lang="en-GB" dirty="0"/>
              <a:t>Safe, controlled optimisation of system performance</a:t>
            </a:r>
          </a:p>
          <a:p>
            <a:r>
              <a:rPr lang="en-GB" dirty="0"/>
              <a:t>It’s a core principle of safe HVAC troubleshooting.</a:t>
            </a:r>
          </a:p>
          <a:p>
            <a:endParaRPr lang="en-GB" dirty="0"/>
          </a:p>
          <a:p>
            <a:r>
              <a:rPr lang="en-GB" dirty="0"/>
              <a:t>10) What should you do if you suspect a refrigerant leak?</a:t>
            </a:r>
          </a:p>
          <a:p>
            <a:r>
              <a:rPr lang="en-GB" dirty="0"/>
              <a:t>Follow correct engineering and safety protocol:</a:t>
            </a:r>
          </a:p>
          <a:p>
            <a:r>
              <a:rPr lang="en-GB" dirty="0"/>
              <a:t>Do NOT add refrigerant until the leak is confirmed and repaired.</a:t>
            </a:r>
          </a:p>
          <a:p>
            <a:r>
              <a:rPr lang="en-GB" dirty="0"/>
              <a:t>Use direct detection (sniffer, bubbles, dye) to locate the leak.</a:t>
            </a:r>
          </a:p>
          <a:p>
            <a:r>
              <a:rPr lang="en-GB" dirty="0"/>
              <a:t>Isolate the system if necessary to prevent further loss.</a:t>
            </a:r>
          </a:p>
          <a:p>
            <a:r>
              <a:rPr lang="en-GB" dirty="0"/>
              <a:t>Recover refrigerant safely if repair requires opening the circuit.</a:t>
            </a:r>
          </a:p>
          <a:p>
            <a:r>
              <a:rPr lang="en-GB" dirty="0"/>
              <a:t>Repair the leak (brazing, component replacement, tightening).</a:t>
            </a:r>
          </a:p>
          <a:p>
            <a:r>
              <a:rPr lang="en-GB" dirty="0"/>
              <a:t>Pressure test and evacuate to confirm tightness.</a:t>
            </a:r>
          </a:p>
          <a:p>
            <a:r>
              <a:rPr lang="en-GB" dirty="0"/>
              <a:t>Recharge to manufacturer specification using correct SH/SC checks.</a:t>
            </a:r>
          </a:p>
          <a:p>
            <a:r>
              <a:rPr lang="en-GB" dirty="0"/>
              <a:t>Record the leak, repair, and refrigerant quantities (mandatory under F‑Gas rules).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AD452-F5FB-DB2F-9EA9-CF340FE37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1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33482-079C-FE65-FC64-0F1EEDC9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4501F-105F-F761-CA3F-A3F88DB54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AB3DF-1F6A-1447-C16A-1C3A22676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5505C-0E49-C5CF-514E-F219F1876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0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992A-365E-024C-4BE4-66D86680E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E569D-5734-BE6E-A1F7-B784F7A01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24E4E-BDC5-B43F-15B7-ABA403E47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EAD10-927A-BC83-B82A-87991FDE5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3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the diagram to highlight heat in at the evaporator and heat out at the condenser. Reinforce energy balance: </a:t>
            </a:r>
            <a:r>
              <a:rPr lang="en-GB" err="1"/>
              <a:t>Q_out</a:t>
            </a:r>
            <a:r>
              <a:rPr lang="en-GB"/>
              <a:t> = </a:t>
            </a:r>
            <a:r>
              <a:rPr lang="en-GB" err="1"/>
              <a:t>Q_in</a:t>
            </a:r>
            <a:r>
              <a:rPr lang="en-GB"/>
              <a:t> + </a:t>
            </a:r>
            <a:r>
              <a:rPr lang="en-GB" err="1"/>
              <a:t>W_in</a:t>
            </a:r>
            <a:r>
              <a:rPr lang="en-GB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C7CFA-1894-D4E4-C96E-77045056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981A1-70E4-9EA0-821A-88AF3F120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32CA87-10D5-7A96-A9A0-4E39F262D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Note: Additionally, it's important to note that 0 Kelvin is equal to -273.15 °C, which is known as absolute zero, the lowest possible temperature where all atomic motion stops.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728BA-B369-72CF-3EA1-3617D9824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8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BEED8-7B25-5437-AD34-BAD1563E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0DACE-1DFE-956F-EED9-BF9E72605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5639A-B28C-8121-630E-48DE52605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9A105-48B0-A2BC-B3DA-02BF3A814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45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64F43-1CED-3048-F698-A026465E8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32E533-C225-061C-9BB8-3E2F4E630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4266C-4106-24B3-996A-F3CD426BB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5D07-5C48-B09D-EFEA-868BE7833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28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6667E-4A02-BAD9-D5C9-468A20BFC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D83EE-0C39-AAC3-E23C-3C3333E69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60DD67-C0E1-0471-E923-4A1DEA5C5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F6B89-16EE-5EB9-9CB8-7F32DE0B2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2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Timing: 3–4 min. Ask learners: ‘one thing you learned’ + ‘one question you still have’.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17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</a:t>
            </a:r>
            <a:r>
              <a:rPr lang="en-GB"/>
              <a:t>Prompt: “How could recording too early lead to a wrong diagnosis (e.g. adding refrigerant)?”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A9E26-1E2D-86E3-C812-2462B775B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0CD60-E219-F16C-59B7-018A92A21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148A4-8F0C-13F4-8065-FD335EBA0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0A83-D128-582F-7727-605CE5302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733A-69D9-EDC5-4156-B9FEA324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2E223-A46C-7DD6-3A2B-B5419D7D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449E6-F453-1421-9FAE-65F02A04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what “air on/off” means, and where to measure suction and liquid line temperatures.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372EF-3E8C-EB17-9146-37B021F3E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6EC1-E068-44F5-C408-2DDA7C9E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6EED6-BA86-72F9-2BBE-49D693FA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AD5FE-7E79-CAC5-407F-0EC2C5339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904D-B01F-12B1-D419-6B43A34D4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A90C-CB7E-7513-3902-376DF661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3ED66-9AFB-5DA5-7B70-B0F9635F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C0DDF-5A65-FFC8-FA6A-5645107F5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361D-38A2-22C5-E16D-140A9DDB5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1769" y="56557"/>
            <a:ext cx="5656599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A1D1784-0F4F-5DD5-A9A9-B76ECB46494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9372" y="17109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59999" y="1800000"/>
            <a:ext cx="11351837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0672763" algn="l"/>
              </a:tabLst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K1.17 System operation requirements to be checked for commissioning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>
              <a:solidFill>
                <a:srgbClr val="FC4421"/>
              </a:solidFill>
              <a:latin typeface="Arial"/>
              <a:ea typeface="Enginuity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1.17: Commissioning process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D9C0-5680-8510-6548-5F314F24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C1E0D-FE3B-F469-B9AA-141F138D6FA4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5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to saturation temperature (PT)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83DF-2AC3-5EC7-385F-EA439B645C71}"/>
              </a:ext>
            </a:extLst>
          </p:cNvPr>
          <p:cNvSpPr txBox="1">
            <a:spLocks/>
          </p:cNvSpPr>
          <p:nvPr/>
        </p:nvSpPr>
        <p:spPr>
          <a:xfrm>
            <a:off x="360001" y="1800048"/>
            <a:ext cx="10186914" cy="40684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7354C-F860-0708-61C9-7068BE11E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85" y="1800048"/>
            <a:ext cx="7481454" cy="41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A3BF7-C351-779A-96A5-7ADCFEDA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6130A9-2DE4-A68B-DEEB-8F16F1FDDB67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98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to record (air side)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87133-86AD-3815-146C-3B3F0B0B2EA4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B1F33"/>
                </a:solidFill>
              </a:rPr>
              <a:t>Air temperatures show the heat transfer and comfort outcome.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B1F33"/>
                </a:solidFill>
              </a:rPr>
              <a:t>Indoor return air (air on) and supply air (air off) for each unit.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B1F33"/>
                </a:solidFill>
              </a:rPr>
              <a:t>Room air temperature at a consistent location (occupant level).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B1F33"/>
                </a:solidFill>
              </a:rPr>
              <a:t>Outdoor ambient temperature (affects condensing/heat rejection).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B1F33"/>
                </a:solidFill>
              </a:rPr>
              <a:t>If accessible: outdoor unit air on/off for performance check.</a:t>
            </a:r>
          </a:p>
        </p:txBody>
      </p:sp>
    </p:spTree>
    <p:extLst>
      <p:ext uri="{BB962C8B-B14F-4D97-AF65-F5344CB8AC3E}">
        <p14:creationId xmlns:p14="http://schemas.microsoft.com/office/powerpoint/2010/main" val="100825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Temperatures to record (refrigerant side)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98F1E-3CFE-BC1A-10E1-ACE1B4569152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Refrigerant-side temperatures are used with pressure to calculate SH/SC.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Suction line temperature (measured with insulated clamp probe).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Liquid line temperature (measured with clamp probe).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Optional: discharge line temperature (if required by procedure).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Always note measurement location and probe insulation.</a:t>
            </a:r>
          </a:p>
        </p:txBody>
      </p:sp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air on/off correctly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987AD-157E-CAA5-7BFE-9559E0195A5D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84951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200">
                <a:solidFill>
                  <a:srgbClr val="263238"/>
                </a:solidFill>
              </a:defRPr>
            </a:pPr>
            <a:r>
              <a:rPr lang="en-GB" sz="2400" b="1" dirty="0"/>
              <a:t>Do: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Place probe in free airflow</a:t>
            </a:r>
            <a:endParaRPr lang="en-GB" sz="24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Allow time to stabilise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Keep location consistent across tests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Use multiple points if airflow is uneven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200">
                <a:solidFill>
                  <a:srgbClr val="263238"/>
                </a:solidFill>
              </a:defRPr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200">
                <a:solidFill>
                  <a:srgbClr val="263238"/>
                </a:solidFill>
              </a:defRPr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200">
                <a:solidFill>
                  <a:srgbClr val="263238"/>
                </a:solidFill>
              </a:defRPr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200">
                <a:solidFill>
                  <a:srgbClr val="263238"/>
                </a:solidFill>
              </a:defRPr>
            </a:pPr>
            <a:r>
              <a:rPr lang="en-GB" sz="2400" b="1" dirty="0"/>
              <a:t>Avoid: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Touching metal with the sensor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Blocking airflow with your body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Measuring during ramping/defrost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Comparing readings taken in different spots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endParaRPr lang="en-GB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B9AA-3EBA-2228-8F38-D90958F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DD79E-6EFB-FDE0-A55B-02ED0BF407A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Superheat and subcooling (concept)</a:t>
            </a:r>
          </a:p>
        </p:txBody>
      </p:sp>
      <p:pic>
        <p:nvPicPr>
          <p:cNvPr id="2" name="Picture 1" descr="img_shsc.png">
            <a:extLst>
              <a:ext uri="{FF2B5EF4-FFF2-40B4-BE49-F238E27FC236}">
                <a16:creationId xmlns:a16="http://schemas.microsoft.com/office/drawing/2014/main" id="{15103390-6C33-B823-86E5-34178D63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163" y="1620000"/>
            <a:ext cx="7933298" cy="44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F3D-6342-596E-E3E8-479EC69F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99309-59BD-B500-4773-D6D609E3958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9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Superheat: Definition and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9C8C0-9928-051F-6853-CEBDD86583F9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69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Superheat is how much hotter the suction vapour is than its saturation temperature.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It helps ensure only vapour returns to the compressor (reduces floodback risk).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Too low SH can risk compressor damage; too high SH can reduce capacity and efficiency.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Target SH depends on system type and manufacturer controls.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When calculating Superheat, use the Dew Point.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4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27DFA-048F-6EE6-A641-B01C9A7E7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73B84-02CC-3927-4279-76765A8FC0C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9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example: Calculate superheat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D7871-0007-4890-8860-A15D90F4468A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Use PT data for the correct refrigerant.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1. Measure suction pressure (steady-state).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2. Convert suction pressure → </a:t>
            </a:r>
            <a:r>
              <a:rPr lang="en-GB" sz="2400">
                <a:solidFill>
                  <a:srgbClr val="0B1F33"/>
                </a:solidFill>
              </a:rPr>
              <a:t>Tsat</a:t>
            </a:r>
            <a:r>
              <a:rPr lang="en-GB" sz="2400" dirty="0">
                <a:solidFill>
                  <a:srgbClr val="0B1F33"/>
                </a:solidFill>
              </a:rPr>
              <a:t> (PT).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3. Measure suction line temperature (insulated clamp).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4. Superheat = T(suction line) − </a:t>
            </a:r>
            <a:r>
              <a:rPr lang="en-GB" sz="2400">
                <a:solidFill>
                  <a:srgbClr val="0B1F33"/>
                </a:solidFill>
              </a:rPr>
              <a:t>Tsat</a:t>
            </a:r>
            <a:r>
              <a:rPr lang="en-GB" sz="2400" dirty="0">
                <a:solidFill>
                  <a:srgbClr val="0B1F33"/>
                </a:solidFill>
              </a:rPr>
              <a:t>(suction).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0B1F33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Example: </a:t>
            </a:r>
            <a:r>
              <a:rPr lang="en-GB" sz="2400">
                <a:solidFill>
                  <a:srgbClr val="0B1F33"/>
                </a:solidFill>
              </a:rPr>
              <a:t>Tsat</a:t>
            </a:r>
            <a:r>
              <a:rPr lang="en-GB" sz="2400" dirty="0">
                <a:solidFill>
                  <a:srgbClr val="0B1F33"/>
                </a:solidFill>
              </a:rPr>
              <a:t> 7°C, suction line 15°C → SH = 8 K.</a:t>
            </a:r>
          </a:p>
        </p:txBody>
      </p:sp>
    </p:spTree>
    <p:extLst>
      <p:ext uri="{BB962C8B-B14F-4D97-AF65-F5344CB8AC3E}">
        <p14:creationId xmlns:p14="http://schemas.microsoft.com/office/powerpoint/2010/main" val="393246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560A-3E35-FE79-6B7C-9F2BD416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A008C-7D18-3558-60CB-F977868D8AFE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4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Interpreting superheat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DA18C-D361-B59A-72A5-F089AB09716C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69562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b="1" dirty="0"/>
              <a:t>If superheat is low: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possible floodback risk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overfeeding metering device or low airflow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check airflow (filters, fan, coil)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check control/metering device behaviour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b="1" dirty="0"/>
              <a:t>If superheat is high: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evaporator may be underfed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possible low charge, restriction, or very high airflow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check charge-by-mass requirement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check for restrictions (drier/valves)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140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7F14-7C52-7129-3DEA-3373F88F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ED334-7EBF-0E02-8CDE-BF76CA7B3E75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4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Subcooling: Definition and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E6F05-882B-0C61-04FD-7CA9C1B61405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Subcooling is how much cooler the liquid is than its saturation temperature on the high side.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It helps ensure a solid column of liquid reaches the expansion device.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Too low SC can mean flash gas and unstable expansion; too high SC can indicate overcharge/restriction.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Target SC depends on system design and manufacturer guidance.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When calculating Subcooling, use the Bubble Point.</a:t>
            </a:r>
          </a:p>
        </p:txBody>
      </p:sp>
    </p:spTree>
    <p:extLst>
      <p:ext uri="{BB962C8B-B14F-4D97-AF65-F5344CB8AC3E}">
        <p14:creationId xmlns:p14="http://schemas.microsoft.com/office/powerpoint/2010/main" val="313270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BDFA-3D8A-0C0D-DC21-1B9A91DF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F424E-367A-DB95-6AC5-389EC05D7AA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example: Calculate subcooling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94490-CA26-6A2D-885A-CFA0AB393912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0469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Use PT data for the correct refrigerant.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1. Measure high-side/discharge pressure (steady-state).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2. Convert high-side pressure → </a:t>
            </a:r>
            <a:r>
              <a:rPr lang="en-GB" sz="2400">
                <a:solidFill>
                  <a:srgbClr val="0B1F33"/>
                </a:solidFill>
              </a:rPr>
              <a:t>Tsat</a:t>
            </a:r>
            <a:r>
              <a:rPr lang="en-GB" sz="2400" dirty="0">
                <a:solidFill>
                  <a:srgbClr val="0B1F33"/>
                </a:solidFill>
              </a:rPr>
              <a:t> (PT).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3. Measure liquid line temperature.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4. Subcooling = </a:t>
            </a:r>
            <a:r>
              <a:rPr lang="en-GB" sz="2400">
                <a:solidFill>
                  <a:srgbClr val="0B1F33"/>
                </a:solidFill>
              </a:rPr>
              <a:t>Tsat</a:t>
            </a:r>
            <a:r>
              <a:rPr lang="en-GB" sz="2400" dirty="0">
                <a:solidFill>
                  <a:srgbClr val="0B1F33"/>
                </a:solidFill>
              </a:rPr>
              <a:t>(discharge) − T(liquid line).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0B1F33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B1F33"/>
                </a:solidFill>
              </a:rPr>
              <a:t>Example: </a:t>
            </a:r>
            <a:r>
              <a:rPr lang="en-GB" sz="2400">
                <a:solidFill>
                  <a:srgbClr val="0B1F33"/>
                </a:solidFill>
              </a:rPr>
              <a:t>Tsat</a:t>
            </a:r>
            <a:r>
              <a:rPr lang="en-GB" sz="2400" dirty="0">
                <a:solidFill>
                  <a:srgbClr val="0B1F33"/>
                </a:solidFill>
              </a:rPr>
              <a:t> 45°C, liquid line 39°C → SC = 6 K.</a:t>
            </a:r>
          </a:p>
        </p:txBody>
      </p:sp>
    </p:spTree>
    <p:extLst>
      <p:ext uri="{BB962C8B-B14F-4D97-AF65-F5344CB8AC3E}">
        <p14:creationId xmlns:p14="http://schemas.microsoft.com/office/powerpoint/2010/main" val="356123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Explain</a:t>
            </a:r>
            <a:r>
              <a:rPr lang="en-US" sz="2400" dirty="0"/>
              <a:t> why data must be taken at steady-state</a:t>
            </a:r>
            <a:r>
              <a:rPr lang="en-US" sz="2400"/>
              <a:t>​</a:t>
            </a:r>
            <a:endParaRPr lang="en-US" sz="2400" dirty="0"/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Record</a:t>
            </a:r>
            <a:r>
              <a:rPr lang="en-US" sz="2400" dirty="0"/>
              <a:t> the required commissioning measurements​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Calculate</a:t>
            </a:r>
            <a:r>
              <a:rPr lang="en-US" sz="2400" dirty="0"/>
              <a:t> and interpret superheat &amp; subcooling​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Compare</a:t>
            </a:r>
            <a:r>
              <a:rPr lang="en-US" sz="2400" dirty="0"/>
              <a:t> the design data and plan adjustments​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Describe</a:t>
            </a:r>
            <a:r>
              <a:rPr lang="en-US" sz="2400" dirty="0"/>
              <a:t> leak testing and what must be recorded​</a:t>
            </a:r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B834-2256-66FE-C958-7C7F9AD5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92A35B-C1C4-C492-532F-CA4288B7A1C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Interpreting subcooling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96263-C920-FB6D-91E1-ADB5789DF01A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943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If subcooling is low: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possible undercharge or low load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possible measurement error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charge by mass (if required)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condenser airflow and ambient temperature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If subcooling is high: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possible overcharge or restriction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higher head pressure and power use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condenser cleanliness and fan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liquid line restrictions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95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77C2-5E99-78B8-E025-B7590004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0C891-4962-AAEC-6506-9E84987330CC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22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current (amps): What to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1CC85-9324-11EA-77A2-8B966BAE3460}"/>
              </a:ext>
            </a:extLst>
          </p:cNvPr>
          <p:cNvSpPr txBox="1"/>
          <p:nvPr/>
        </p:nvSpPr>
        <p:spPr>
          <a:xfrm>
            <a:off x="360001" y="1662214"/>
            <a:ext cx="1048882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BE34-9C5C-39F7-DF15-DEF65C071BF3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current at different operating states to understand load and efficiency.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Measure running current at full load.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Measure running current when rooms are near set point (normal operation).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Compare against nameplate ratings under similar conditions.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voltage if available for power discussions.</a:t>
            </a:r>
          </a:p>
        </p:txBody>
      </p:sp>
    </p:spTree>
    <p:extLst>
      <p:ext uri="{BB962C8B-B14F-4D97-AF65-F5344CB8AC3E}">
        <p14:creationId xmlns:p14="http://schemas.microsoft.com/office/powerpoint/2010/main" val="382327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9544A-440C-5F7C-011C-26BC1D66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BA8CF9-8109-8CF4-D479-7E6CC1C0309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22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current (amps): How to interpret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F3057-9C08-0773-6B56-267E95F285AB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Amps help spot stress or abnormal operation.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High amps can be caused by high head pressure, overcharge, condenser issues, or mechanical problems.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Low amps can indicate undercharge, low load, or control limiting.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Always interpret with pressures, temperatures and operating mode.</a:t>
            </a:r>
          </a:p>
        </p:txBody>
      </p:sp>
    </p:spTree>
    <p:extLst>
      <p:ext uri="{BB962C8B-B14F-4D97-AF65-F5344CB8AC3E}">
        <p14:creationId xmlns:p14="http://schemas.microsoft.com/office/powerpoint/2010/main" val="238505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7ABB-970F-0B3E-CD02-4C160155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72221-6F66-FB81-D752-2E3D0E8131B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charge: Recording and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6DC5C-5625-255D-9A5F-05F7C931AB94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Commissioning records must show what refrigerant is in the system.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Record base (factory) charge from nameplate/manual.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Record additional charge added for pipe length/accessories (kg).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Prefer charging by mass where the manufacturer specifies (use scales).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Where possible, record SH and SC after charging and stabilising.</a:t>
            </a:r>
          </a:p>
        </p:txBody>
      </p:sp>
    </p:spTree>
    <p:extLst>
      <p:ext uri="{BB962C8B-B14F-4D97-AF65-F5344CB8AC3E}">
        <p14:creationId xmlns:p14="http://schemas.microsoft.com/office/powerpoint/2010/main" val="3934981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941E5-54C9-49C2-ED51-A0ED27F8C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DED29A-8BE2-472E-8FDD-BAF1A2C818F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diagnostic patterns (guide)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B093E-55A6-2570-38A4-E338B179C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3" y="1891242"/>
            <a:ext cx="11094377" cy="3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03610-9612-C3AE-04A5-458A187E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68196-9804-27AC-8E24-3B0B5B8599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2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 testing: Why it matters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2547-CB93-5B72-8B13-F2C692C9669D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Leak testing is part of commissioning because leaks waste energy and damage performance.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Low charge reduces efficiency and can cause abnormal compressor operation.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Leaks release greenhouse gases; controls exist to prevent and manage leakage.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Commissioning must record the leak test method and outcomes.</a:t>
            </a:r>
          </a:p>
        </p:txBody>
      </p:sp>
    </p:spTree>
    <p:extLst>
      <p:ext uri="{BB962C8B-B14F-4D97-AF65-F5344CB8AC3E}">
        <p14:creationId xmlns:p14="http://schemas.microsoft.com/office/powerpoint/2010/main" val="3415971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487B-A85C-FFC6-F0CB-A7BF3244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F279AD-569F-37B3-A78D-90C091BBDCF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2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 testing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86BBB-743B-7E6D-1C2F-E809096023A7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8884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Direct methods: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electronic leak detector (correct sensor for refrigerant)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bubble solution at joints/valves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UV dye (where permitted/appropriate)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OFN pressure test after recovery (procedure-led</a:t>
            </a:r>
            <a:r>
              <a:rPr lang="en-GB"/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Indirect methods: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pressure/temperature trend analysis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monitor running current and performance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track recharge volumes over time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visual inspection for oil staining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179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1F42-FE9C-6EC4-FFD6-37D3EA7E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EE134-5ADF-844F-A461-CC851465348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 testing sequence (practical)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6EF7-ADF6-AA93-F230-FCABFF160E3F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680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dirty="0"/>
              <a:t>A safe, repeatable sequence improves the reliability of results.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 sz="2400">
                <a:solidFill>
                  <a:srgbClr val="263238"/>
                </a:solidFill>
              </a:defRPr>
            </a:pPr>
            <a:r>
              <a:rPr lang="en-GB" dirty="0"/>
              <a:t>Visual inspection: oil staining, damaged pipework, missing caps</a:t>
            </a:r>
            <a:endParaRPr lang="en-GB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 sz="2400">
                <a:solidFill>
                  <a:srgbClr val="263238"/>
                </a:solidFill>
              </a:defRPr>
            </a:pPr>
            <a:r>
              <a:rPr lang="en-GB" dirty="0"/>
              <a:t>Check joints, valves (stems), seals, and vibration points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 sz="2400">
                <a:solidFill>
                  <a:srgbClr val="263238"/>
                </a:solidFill>
              </a:defRPr>
            </a:pPr>
            <a:r>
              <a:rPr lang="en-GB" dirty="0"/>
              <a:t>Use a direct method (detector/bubbles) at high-risk locations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 sz="2400">
                <a:solidFill>
                  <a:srgbClr val="263238"/>
                </a:solidFill>
              </a:defRPr>
            </a:pPr>
            <a:r>
              <a:rPr lang="en-GB" dirty="0"/>
              <a:t>If pressure test needed: recover refrigerant, then pressurise with OFN to specified test pressure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 sz="2400">
                <a:solidFill>
                  <a:srgbClr val="263238"/>
                </a:solidFill>
              </a:defRPr>
            </a:pPr>
            <a:r>
              <a:rPr lang="en-GB" dirty="0"/>
              <a:t>Record results, repairs, and retest after any fix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4970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A800-1D84-55DC-C16F-DABCC4CD7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1F077-4B41-B2A9-FEC3-47DFD99A9EF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F‑Gas requirements (summary)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8D4B4-743E-90D1-E082-D91301D1A36E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Commissioning documentation supports legal and environmental compliance.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Prevent leakage and take action if leaks are found (repair and verify).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Keep records of refrigerant quantities added/removed and leak checks.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Leak checks occur at intervals based on CO₂‑equivalent charge and detection systems.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Only appropriately certified personnel should handle F‑gases.</a:t>
            </a:r>
          </a:p>
        </p:txBody>
      </p:sp>
    </p:spTree>
    <p:extLst>
      <p:ext uri="{BB962C8B-B14F-4D97-AF65-F5344CB8AC3E}">
        <p14:creationId xmlns:p14="http://schemas.microsoft.com/office/powerpoint/2010/main" val="116657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E9AA-A361-A3AE-AD09-AB92F36F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11992-D090-BF05-D2DB-0BAA86270AC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log template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42D317-044D-E37A-4AD0-D0221246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3195"/>
              </p:ext>
            </p:extLst>
          </p:nvPr>
        </p:nvGraphicFramePr>
        <p:xfrm>
          <a:off x="936884" y="1620000"/>
          <a:ext cx="10365855" cy="4344016"/>
        </p:xfrm>
        <a:graphic>
          <a:graphicData uri="http://schemas.openxmlformats.org/drawingml/2006/table">
            <a:tbl>
              <a:tblPr/>
              <a:tblGrid>
                <a:gridCol w="2621892">
                  <a:extLst>
                    <a:ext uri="{9D8B030D-6E8A-4147-A177-3AD203B41FA5}">
                      <a16:colId xmlns:a16="http://schemas.microsoft.com/office/drawing/2014/main" val="3330932945"/>
                    </a:ext>
                  </a:extLst>
                </a:gridCol>
                <a:gridCol w="7743963">
                  <a:extLst>
                    <a:ext uri="{9D8B030D-6E8A-4147-A177-3AD203B41FA5}">
                      <a16:colId xmlns:a16="http://schemas.microsoft.com/office/drawing/2014/main" val="978532259"/>
                    </a:ext>
                  </a:extLst>
                </a:gridCol>
              </a:tblGrid>
              <a:tr h="325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</a:rPr>
                        <a:t>Details to Record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842162"/>
                  </a:ext>
                </a:extLst>
              </a:tr>
              <a:tr h="325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Conditions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Ambient (°C), room temp (°C), mode, set point, steady‑state confirmed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68386"/>
                  </a:ext>
                </a:extLst>
              </a:tr>
              <a:tr h="476803">
                <a:tc>
                  <a:txBody>
                    <a:bodyPr/>
                    <a:lstStyle/>
                    <a:p>
                      <a:pPr defTabSz="606425">
                        <a:buNone/>
                      </a:pPr>
                      <a:r>
                        <a:rPr lang="en-GB" sz="1800" b="1">
                          <a:effectLst/>
                        </a:rPr>
                        <a:t>Pressures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Suction P, discharge P; convert both to saturation temperatures (PT data)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9543"/>
                  </a:ext>
                </a:extLst>
              </a:tr>
              <a:tr h="476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Temperatures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Suction line T, liquid line T; indoor air on/off (each unit); outdoor air on/off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59166"/>
                  </a:ext>
                </a:extLst>
              </a:tr>
              <a:tr h="325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Calculated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Superheat (K), subcooling (K), air‑side ΔT (K)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61924"/>
                  </a:ext>
                </a:extLst>
              </a:tr>
              <a:tr h="325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Electrical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Running current at full load and near set point; voltage if available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81250"/>
                  </a:ext>
                </a:extLst>
              </a:tr>
              <a:tr h="5735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Refrigerant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Base charge, additional charge added (kg), method used, cylinder details if required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43425"/>
                  </a:ext>
                </a:extLst>
              </a:tr>
              <a:tr h="476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Leak testing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Method used (detector/bubbles/OFN), result, repairs made, retest outcome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67962"/>
                  </a:ext>
                </a:extLst>
              </a:tr>
              <a:tr h="476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Controls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Test all end‑user controls; record settings changed and final configuration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38423"/>
                  </a:ext>
                </a:extLst>
              </a:tr>
              <a:tr h="325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Sign‑off</a:t>
                      </a:r>
                      <a:endParaRPr lang="en-GB" sz="1800">
                        <a:effectLst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Engineer, date/time, notes, handover summary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2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0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/>
                <a:cs typeface="Arial"/>
              </a:rPr>
              <a:t>Starter: What do you already know?</a:t>
            </a:r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87F4D-5AF0-3020-EF8C-2B1CB9A18683}"/>
              </a:ext>
            </a:extLst>
          </p:cNvPr>
          <p:cNvSpPr txBox="1"/>
          <p:nvPr/>
        </p:nvSpPr>
        <p:spPr>
          <a:xfrm>
            <a:off x="360000" y="1653879"/>
            <a:ext cx="10700482" cy="426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In pairs, discuss: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does it mean to “commission” an air conditioning system, and why is it important?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Think about: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commissioning actually involves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Why new or repaired systems must be checked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How commissioning affects performance, efficiency, and safety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might go wrong if a system is not commissioned properly</a:t>
            </a:r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57561-A753-1BF4-D003-2FC493D2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D193AC-3348-F2C8-00ED-CE764443551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to design: The key 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39024-B54A-BC62-902A-674591F90FE1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Commissioning is not just measuring; it is using evidence to meet design conditions.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Compare your readings to the manufacturer’s expected ranges and design intent.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Compare room pull-down/up to set point and air on/off data to design conditions.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Make ONE change at a time, then re-stabilise and re-measure.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Document every adjustment: what, why, and before/after values.</a:t>
            </a:r>
          </a:p>
        </p:txBody>
      </p:sp>
    </p:spTree>
    <p:extLst>
      <p:ext uri="{BB962C8B-B14F-4D97-AF65-F5344CB8AC3E}">
        <p14:creationId xmlns:p14="http://schemas.microsoft.com/office/powerpoint/2010/main" val="252986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E709-5949-4EDF-92EC-C3685712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4E401-A679-EBBE-FCC9-4458E6EBF29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‘levers’ (typical)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50EA2-FB83-5494-89CB-E7F90B34901A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757182"/>
          </a:xfrm>
          <a:prstGeom prst="rect">
            <a:avLst/>
          </a:prstGeom>
          <a:noFill/>
        </p:spPr>
        <p:txBody>
          <a:bodyPr wrap="square" lIns="0" tIns="0" rIns="0" bIns="0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b="1" dirty="0"/>
              <a:t>Air side: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fan speed settings/airflow balancing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filter and coil cleanliness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obstructions to inlet/outlet airflow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duct/grille positions (where relevant</a:t>
            </a:r>
            <a:r>
              <a:rPr lang="en-GB"/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endParaRPr lang="en-GB"/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endParaRPr lang="en-GB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Refrigerant &amp; controls: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charge by mass to spec (where required)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check metering device behaviour (TXV/EEV)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verify sensors and control parameters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confirm schedules/deadband/limits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3531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0412-22E0-E0F1-4ACC-8FE1034B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954C1-E42F-9F63-D6FF-D62A343DC29E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8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end-user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AB0A-10AC-54C7-3811-69A03C477BBB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6656438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These must be done.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Controls testing proves the system works for the occupant/user.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On/Off and mode selection (cool/heat/auto/fan</a:t>
            </a:r>
            <a:r>
              <a:rPr lang="en-GB" sz="2400"/>
              <a:t>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Set point changes and response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Fan speed changes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Timers/schedules and any lockouts/limits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Alarms/indications (what the user sees</a:t>
            </a:r>
            <a:r>
              <a:rPr lang="en-GB" sz="2400"/>
              <a:t>)</a:t>
            </a: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Any integrated controls (BMS/remote sensor</a:t>
            </a:r>
            <a:r>
              <a:rPr lang="en-GB" sz="2400"/>
              <a:t>)</a:t>
            </a: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5684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571B-F47C-E2BA-B2F2-49CE4588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2E42-4B8C-D16A-D0F2-FF6E4E8A3D0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(group task): Readings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1DB91-7A0E-BE80-5E2D-5DC1C7119946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77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Use these steady-state readings to calculate SH and SC and suggest the next checks.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Ambient 18°C; Room 26°C; Set point 21°C; Mode Cooling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Suction pressure 6.0 bar(g) → </a:t>
            </a:r>
            <a:r>
              <a:rPr lang="en-GB"/>
              <a:t>Tsat</a:t>
            </a:r>
            <a:r>
              <a:rPr lang="en-GB" dirty="0"/>
              <a:t> 6°C (from PT)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Discharge pressure 19 bar(g) → </a:t>
            </a:r>
            <a:r>
              <a:rPr lang="en-GB"/>
              <a:t>Tsat</a:t>
            </a:r>
            <a:r>
              <a:rPr lang="en-GB" dirty="0"/>
              <a:t> 42°C (from PT)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Suction line temp 20°C; Liquid line temp 41°C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Indoor air on/off 26→20°C; Outdoor air on/off 18→30°C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Running current: high vs spec</a:t>
            </a:r>
          </a:p>
        </p:txBody>
      </p:sp>
    </p:spTree>
    <p:extLst>
      <p:ext uri="{BB962C8B-B14F-4D97-AF65-F5344CB8AC3E}">
        <p14:creationId xmlns:p14="http://schemas.microsoft.com/office/powerpoint/2010/main" val="1919528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BA7C1-98B2-1E83-49B6-EF32AFDE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B6F28-F4C6-4834-C012-73F4F704B268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62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Prompts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DADDF-D281-52F8-F013-B81731C51583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Discuss and justify your answers using evidence.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What is superheat? What is subcooling?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What does the SH/SC pattern suggest (charge/airflow/restriction/control)?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Which measurements would you re-check to rule out error?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What are the first three safe checks you would do next?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What should be recorded before and after any adjustment?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8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75ED4-D7FA-49C9-CA9F-871BD032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31B40-F10B-622A-3D04-B36A7590369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Example discussion outcomes</a:t>
            </a:r>
            <a:endParaRPr lang="da-DK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3910A-B72C-DCE8-1F95-5BFF7EDB8BD4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10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Possible reasoning pathways (not a single correct answer):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SH is very high: consider underfeeding (low charge or restriction) </a:t>
            </a:r>
            <a:r>
              <a:rPr lang="en-GB"/>
              <a:t>- </a:t>
            </a:r>
            <a:r>
              <a:rPr lang="en-GB" dirty="0"/>
              <a:t>but confirm with leak checks and airflow checks.</a:t>
            </a:r>
            <a:endParaRPr lang="en-GB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head pressure and amps are high: consider condenser airflow issues or overcharge </a:t>
            </a:r>
            <a:r>
              <a:rPr lang="en-GB"/>
              <a:t>-</a:t>
            </a:r>
            <a:r>
              <a:rPr lang="en-GB" dirty="0"/>
              <a:t> confirm coil/fan condition and ambient.</a:t>
            </a:r>
            <a:endParaRPr lang="en-GB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readings conflict: revisit probe placement and confirm PT conversion uses the correct refrigerant.</a:t>
            </a:r>
            <a:endParaRPr lang="en-GB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Always prioritise safety, follow procedures, and document decisions.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732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AAAA4-913B-54A5-D6AF-475D8B23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034241-C883-D493-F3D0-06A93BD265F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C8862-EAC0-0A41-C3A6-2420578ABBDC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Answer without notes, then compare with a partner.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does steady-state mean?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Name four temperatures you should record.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two values do you need to calculate superheat?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does high superheat often suggest?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does high subcooling often suggest?</a:t>
            </a:r>
          </a:p>
        </p:txBody>
      </p:sp>
    </p:spTree>
    <p:extLst>
      <p:ext uri="{BB962C8B-B14F-4D97-AF65-F5344CB8AC3E}">
        <p14:creationId xmlns:p14="http://schemas.microsoft.com/office/powerpoint/2010/main" val="3665428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3F8A3-8E9D-86FB-676E-5F32E5C36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7C60E-E376-0C58-03C2-3D0BB0CF76D9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(cont’d)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2A4F8-2E16-1F0A-5043-75F25296CE75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6.   Why record running current at full load AND near set point?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7.   Name two direct leak detection methods.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8.   What do you compare your readings against?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9.   Why make only one adjustment at a time?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10. What should you do if you suspect a refrigerant leak?</a:t>
            </a:r>
          </a:p>
        </p:txBody>
      </p:sp>
    </p:spTree>
    <p:extLst>
      <p:ext uri="{BB962C8B-B14F-4D97-AF65-F5344CB8AC3E}">
        <p14:creationId xmlns:p14="http://schemas.microsoft.com/office/powerpoint/2010/main" val="533584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6A81-AB22-C69F-A4FE-33D40560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BB1EE-501D-E359-B492-60BE8B62F532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What great commissioning looks like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711D6-A45B-7069-F1DB-7CDEAE12B49A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Commissioning is evidence-based verification to meet design and maximise efficiency.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pressures, temperatures, SH/SC, and amps at steady-state.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Convert pressures to saturation temperatures using correct PT data.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Compare to design/manufacturer data and adjust methodically.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refrigerant additions beyond base charge and leak testing outcomes.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Test end-user controls and document final settings for handover.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175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72761-25F7-7D55-C541-0A17F694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DDBC5D-5D36-B777-3D85-34C79FDA9573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Appendix: Refrigeration cycle (reference)</a:t>
            </a:r>
            <a:endParaRPr lang="da-DK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42CF3-76CF-E289-25DC-CE7E030E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2245" y="1731065"/>
            <a:ext cx="6415132" cy="4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4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compliance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DD6F-0F2E-8272-08AC-75C31E43B5D1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764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/>
              <a:t>Before you measure: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risk assess (electric shock, rotating fans, hot surfaces)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use correct PPE and safe access (ladders/steps)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hose condition and tight connections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never vent refrigerant </a:t>
            </a:r>
            <a:r>
              <a:rPr lang="en-GB"/>
              <a:t>- </a:t>
            </a:r>
            <a:r>
              <a:rPr lang="en-GB" dirty="0"/>
              <a:t>use recovery equipment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800" dirty="0"/>
          </a:p>
          <a:p>
            <a:pPr>
              <a:spcAft>
                <a:spcPts val="300"/>
              </a:spcAft>
            </a:pPr>
            <a:r>
              <a:rPr lang="en-GB" b="1" dirty="0"/>
              <a:t>Records and responsibilities: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only competent/certified personnel handle f-gases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refrigerant added/removed and leak checks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follow manufacturer instructions and site procedures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document settings changes and final configuration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D9FC-11D9-BCB2-B99F-21ECB55F6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A1505-BD61-8CAB-D181-9401B3726EF2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Appendix: Formula sheet</a:t>
            </a:r>
            <a:endParaRPr lang="da-DK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0ABA-863C-6B38-4D9C-1826220B84DA}"/>
              </a:ext>
            </a:extLst>
          </p:cNvPr>
          <p:cNvSpPr txBox="1">
            <a:spLocks/>
          </p:cNvSpPr>
          <p:nvPr/>
        </p:nvSpPr>
        <p:spPr>
          <a:xfrm>
            <a:off x="385053" y="1649737"/>
            <a:ext cx="11389414" cy="512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Use these with the correct refrigerant PT data.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Superheat (K) = T(suction line) − Tsat(suction pressure)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Subcooling (K) = Tsat(discharge pressure) − T(liquid line)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Air-side </a:t>
            </a:r>
            <a:r>
              <a:rPr lang="el-GR" dirty="0"/>
              <a:t>Δ</a:t>
            </a:r>
            <a:r>
              <a:rPr lang="en-GB" dirty="0"/>
              <a:t>T (K) = T(return air) − T(supply air)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For differences (SH/SC/</a:t>
            </a:r>
            <a:r>
              <a:rPr lang="el-GR" dirty="0"/>
              <a:t>Δ</a:t>
            </a:r>
            <a:r>
              <a:rPr lang="en-GB" dirty="0"/>
              <a:t>T), Kelvin and °C differences are numerically the same.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dirty="0"/>
              <a:t>To convert Kelvin to degrees Celsius, you can use the formula: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dirty="0"/>
              <a:t>						°C = K - 273.15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dirty="0"/>
              <a:t>For example, to convert 300 Kelvin to Celsius, you would calculate: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dirty="0"/>
              <a:t>						300 K - 273.15 = 26.85 °C.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11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DB6F4-74A5-A615-D14F-7BE2878E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D4A4E-F9F5-DEFC-814B-2A3D358CC798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copyright and reuse</a:t>
            </a:r>
            <a:endParaRPr lang="da-DK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965BB-A480-05F2-49D9-98461BF5E611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All diagrams and graphics in this deck are original and created specifically for this presentation.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They are copyright-free for your educational use and can be reused in handouts/VLE materials.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you add external photos later, use openly licensed images (e.g. CC BY) and keep attribution in slide notes.</a:t>
            </a:r>
          </a:p>
        </p:txBody>
      </p:sp>
    </p:spTree>
    <p:extLst>
      <p:ext uri="{BB962C8B-B14F-4D97-AF65-F5344CB8AC3E}">
        <p14:creationId xmlns:p14="http://schemas.microsoft.com/office/powerpoint/2010/main" val="1835917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A9AF-84BD-4203-F920-A93D8B0FA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DCD20A-8CE1-90E7-4796-88B35ACA812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Energy efficiency links</a:t>
            </a:r>
            <a:endParaRPr lang="da-DK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63642-E694-3979-97C7-7C69A481939D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Commissioning data helps reduce energy use by preventing inefficient operation.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Correct charge and airflow reduce compressor work and prevent long run times.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Stable controls (set point, deadband, schedules) prevent short cycling.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Documented baselines support future optimisation and maintenance.</a:t>
            </a:r>
          </a:p>
        </p:txBody>
      </p:sp>
    </p:spTree>
    <p:extLst>
      <p:ext uri="{BB962C8B-B14F-4D97-AF65-F5344CB8AC3E}">
        <p14:creationId xmlns:p14="http://schemas.microsoft.com/office/powerpoint/2010/main" val="1766140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87317-4951-2EE1-0AFF-934FF361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A6BC23-473C-69A4-5FC1-13842496FF84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Documenting adjustments</a:t>
            </a:r>
            <a:endParaRPr lang="da-DK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4FFF5-0E3B-89E2-567E-D886A2748883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240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professional commissioning record should include before/after evidence.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what was changed (e.g. fan speed, control parameter, charge mass).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why it was changed (what evidence suggested it).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Re-stabilise, re-measure and record the improvement (or not).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not improved, revert safely or escalate per procedure</a:t>
            </a:r>
          </a:p>
        </p:txBody>
      </p:sp>
    </p:spTree>
    <p:extLst>
      <p:ext uri="{BB962C8B-B14F-4D97-AF65-F5344CB8AC3E}">
        <p14:creationId xmlns:p14="http://schemas.microsoft.com/office/powerpoint/2010/main" val="2825723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88D7-719B-FA43-F463-9B5C66D02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1323-2985-FC1A-4C1D-08BB1451E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053" y="1787523"/>
            <a:ext cx="11389414" cy="3212418"/>
          </a:xfr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marR="0" lvl="0" indent="-342900" algn="l" defTabSz="61054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why data must be taken at steady-state​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61054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required commissioning measurements​</a:t>
            </a:r>
          </a:p>
          <a:p>
            <a:pPr marL="342900" marR="0" lvl="0" indent="-342900" algn="l" defTabSz="61054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interpret superheat &amp; subcooling​</a:t>
            </a:r>
          </a:p>
          <a:p>
            <a:pPr marL="342900" marR="0" lvl="0" indent="-342900" algn="l" defTabSz="61054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design data and plan adjustments​</a:t>
            </a:r>
          </a:p>
          <a:p>
            <a:pPr marL="342900" marR="0" lvl="0" indent="-342900" algn="l" defTabSz="61054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leak testing and what must be recorded​</a:t>
            </a:r>
          </a:p>
          <a:p>
            <a:pPr marL="0" marR="0" lvl="0" indent="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 sz="2200">
                <a:solidFill>
                  <a:srgbClr val="263238"/>
                </a:solidFill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endParaRPr lang="en-GB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0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519362" y="1161266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A6D93-46F6-EDE6-C464-A6E7DC959B18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</a:t>
            </a:r>
            <a:r>
              <a:rPr lang="en-GB" sz="1800" dirty="0">
                <a:solidFill>
                  <a:srgbClr val="000000"/>
                </a:solidFill>
                <a:latin typeface="inherit"/>
              </a:rPr>
              <a:t>and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  <a:ea typeface="ＭＳ Ｐゴシック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operation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26CDD-D86A-59CB-83CA-A2CD042768D0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Steady-state means the system has stabilised and readings change slowly.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At start-up, pressures/temps swing while refrigerant redistributes.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Controls may ramp compressor/fans, so early readings can mislead.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Record only when stable (and note the operating condition and load).</a:t>
            </a:r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BD5C-51D4-8AB7-49EC-4F05D3C7E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11C8C-3F43-5545-7076-F1C78D70ED3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record: The minimum data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BE7F6-AEDC-01B3-D6CE-97C2F9BCF277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F6B5A-D531-7409-D415-A3790F2A5B59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255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 good commissioning log includes conditions + air side + refrigerant side + electrical.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Ambient outdoor temperature near outdoor unit inlet</a:t>
            </a:r>
            <a:endParaRPr lang="en-GB" sz="24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Room temperature moving to set point (down to or up to set point</a:t>
            </a:r>
            <a:r>
              <a:rPr lang="en-GB" sz="2400"/>
              <a:t>)</a:t>
            </a: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Air on/off temperatures for ALL indoor units (return and supply</a:t>
            </a:r>
            <a:r>
              <a:rPr lang="en-GB" sz="2400"/>
              <a:t>)</a:t>
            </a: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Refrigerant pressures (low and high) + convert to saturation temperatures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Pipe temperatures (suction + liquid) for superheat/subcooling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Running current at full load and near set point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Refrigerant charge added beyond base charge + leak test details</a:t>
            </a:r>
          </a:p>
        </p:txBody>
      </p:sp>
    </p:spTree>
    <p:extLst>
      <p:ext uri="{BB962C8B-B14F-4D97-AF65-F5344CB8AC3E}">
        <p14:creationId xmlns:p14="http://schemas.microsoft.com/office/powerpoint/2010/main" val="298599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3389-0BBE-6250-4E0B-EEF58857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D25EF-AB84-83A0-C24C-24772300737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34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measurement locations on a split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23E9F-F5CE-BF63-6482-C12C6706E8E7}"/>
              </a:ext>
            </a:extLst>
          </p:cNvPr>
          <p:cNvSpPr txBox="1">
            <a:spLocks/>
          </p:cNvSpPr>
          <p:nvPr/>
        </p:nvSpPr>
        <p:spPr>
          <a:xfrm>
            <a:off x="360000" y="1800048"/>
            <a:ext cx="9986499" cy="36237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98CE0-D2BC-C249-150B-A8238340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77" y="1618331"/>
            <a:ext cx="9460817" cy="43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A018-1E23-1366-C5C5-0BBF287B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4E49F-FD45-3619-520F-D4B18C0FB52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accuracy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F8B5A-C41E-936F-76C2-DF19118274E9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10189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b="1" dirty="0"/>
              <a:t>Common instruments: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manifold gauges or digital pressure probes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pipe clamp temperature probes + air probes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clamp meter for running current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refrigerant scales (charge by mass)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leak detector + bubble solution (and OFN kit where used</a:t>
            </a:r>
            <a:r>
              <a:rPr lang="en-GB" sz="2400"/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b="1" dirty="0"/>
              <a:t>Good measurement practice: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use calibrated instruments at all times</a:t>
            </a:r>
            <a:r>
              <a:rPr lang="en-GB" sz="2400"/>
              <a:t>.</a:t>
            </a: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insulate clamp probes from ambient air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be consistent with air probe location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record system state (mode, fan speed, load</a:t>
            </a:r>
            <a:r>
              <a:rPr lang="en-GB" sz="2400"/>
              <a:t>)</a:t>
            </a: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1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7A9D-83FB-20FC-5AD3-6FA0EFC1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61DDA-66F0-12AE-1BA6-D867F4E58CE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98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pressures (steady-state)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04654-9191-56D7-F90C-353B53C928A2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Pressures are only meaningful with context (temperature, load, airflow).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Record low-side (suction) and high-side (discharge) pressures.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Convert each pressure to saturation temperature using PT data for the correct refrigerant.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Compare to the manufacturer’s expected ranges for the ambient/load and system mode.</a:t>
            </a:r>
          </a:p>
        </p:txBody>
      </p:sp>
    </p:spTree>
    <p:extLst>
      <p:ext uri="{BB962C8B-B14F-4D97-AF65-F5344CB8AC3E}">
        <p14:creationId xmlns:p14="http://schemas.microsoft.com/office/powerpoint/2010/main" val="2879791615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579D9-8E22-4CA2-9342-8A1FA3AF2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B8C262-ED8D-4D1A-BF4D-DBE9A6F76DF4}">
  <ds:schemaRefs>
    <ds:schemaRef ds:uri="http://purl.org/dc/elements/1.1/"/>
    <ds:schemaRef ds:uri="7c04300a-231c-4281-9146-a98f6f4a7aff"/>
    <ds:schemaRef ds:uri="http://schemas.microsoft.com/office/infopath/2007/PartnerControls"/>
    <ds:schemaRef ds:uri="01e15224-84b2-4570-bdea-a67bb94d092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108</TotalTime>
  <Words>4445</Words>
  <Application>Microsoft Office PowerPoint</Application>
  <PresentationFormat>Custom</PresentationFormat>
  <Paragraphs>561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Aptos</vt:lpstr>
      <vt:lpstr>Arial</vt:lpstr>
      <vt:lpstr>Calibri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Temperatures to record (refrigerant side)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5</cp:revision>
  <cp:lastPrinted>2019-11-04T14:13:55Z</cp:lastPrinted>
  <dcterms:created xsi:type="dcterms:W3CDTF">2023-02-10T12:36:55Z</dcterms:created>
  <dcterms:modified xsi:type="dcterms:W3CDTF">2026-03-26T15:31:15Z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