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17" r:id="rId4"/>
  </p:sldMasterIdLst>
  <p:notesMasterIdLst>
    <p:notesMasterId r:id="rId44"/>
  </p:notesMasterIdLst>
  <p:handoutMasterIdLst>
    <p:handoutMasterId r:id="rId45"/>
  </p:handoutMasterIdLst>
  <p:sldIdLst>
    <p:sldId id="462" r:id="rId5"/>
    <p:sldId id="533" r:id="rId6"/>
    <p:sldId id="496" r:id="rId7"/>
    <p:sldId id="867" r:id="rId8"/>
    <p:sldId id="829" r:id="rId9"/>
    <p:sldId id="915" r:id="rId10"/>
    <p:sldId id="890" r:id="rId11"/>
    <p:sldId id="889" r:id="rId12"/>
    <p:sldId id="891" r:id="rId13"/>
    <p:sldId id="892" r:id="rId14"/>
    <p:sldId id="905" r:id="rId15"/>
    <p:sldId id="288" r:id="rId16"/>
    <p:sldId id="866" r:id="rId17"/>
    <p:sldId id="855" r:id="rId18"/>
    <p:sldId id="858" r:id="rId19"/>
    <p:sldId id="906" r:id="rId20"/>
    <p:sldId id="893" r:id="rId21"/>
    <p:sldId id="907" r:id="rId22"/>
    <p:sldId id="859" r:id="rId23"/>
    <p:sldId id="908" r:id="rId24"/>
    <p:sldId id="880" r:id="rId25"/>
    <p:sldId id="909" r:id="rId26"/>
    <p:sldId id="881" r:id="rId27"/>
    <p:sldId id="910" r:id="rId28"/>
    <p:sldId id="882" r:id="rId29"/>
    <p:sldId id="911" r:id="rId30"/>
    <p:sldId id="883" r:id="rId31"/>
    <p:sldId id="916" r:id="rId32"/>
    <p:sldId id="894" r:id="rId33"/>
    <p:sldId id="913" r:id="rId34"/>
    <p:sldId id="884" r:id="rId35"/>
    <p:sldId id="885" r:id="rId36"/>
    <p:sldId id="886" r:id="rId37"/>
    <p:sldId id="895" r:id="rId38"/>
    <p:sldId id="887" r:id="rId39"/>
    <p:sldId id="903" r:id="rId40"/>
    <p:sldId id="914" r:id="rId41"/>
    <p:sldId id="854" r:id="rId42"/>
    <p:sldId id="512" r:id="rId43"/>
  </p:sldIdLst>
  <p:sldSz cx="12239625" cy="6840538"/>
  <p:notesSz cx="6858000" cy="9144000"/>
  <p:defaultTextStyle>
    <a:defPPr>
      <a:defRPr lang="en-US"/>
    </a:defPPr>
    <a:lvl1pPr marL="0" algn="l" defTabSz="610545" rtl="0" eaLnBrk="1" latinLnBrk="0" hangingPunct="1">
      <a:defRPr sz="2404" kern="1200">
        <a:solidFill>
          <a:schemeClr val="tx1"/>
        </a:solidFill>
        <a:latin typeface="+mn-lt"/>
        <a:ea typeface="+mn-ea"/>
        <a:cs typeface="+mn-cs"/>
      </a:defRPr>
    </a:lvl1pPr>
    <a:lvl2pPr marL="610545" algn="l" defTabSz="610545" rtl="0" eaLnBrk="1" latinLnBrk="0" hangingPunct="1">
      <a:defRPr sz="2404" kern="1200">
        <a:solidFill>
          <a:schemeClr val="tx1"/>
        </a:solidFill>
        <a:latin typeface="+mn-lt"/>
        <a:ea typeface="+mn-ea"/>
        <a:cs typeface="+mn-cs"/>
      </a:defRPr>
    </a:lvl2pPr>
    <a:lvl3pPr marL="1221090" algn="l" defTabSz="610545" rtl="0" eaLnBrk="1" latinLnBrk="0" hangingPunct="1">
      <a:defRPr sz="2404" kern="1200">
        <a:solidFill>
          <a:schemeClr val="tx1"/>
        </a:solidFill>
        <a:latin typeface="+mn-lt"/>
        <a:ea typeface="+mn-ea"/>
        <a:cs typeface="+mn-cs"/>
      </a:defRPr>
    </a:lvl3pPr>
    <a:lvl4pPr marL="1831635" algn="l" defTabSz="610545" rtl="0" eaLnBrk="1" latinLnBrk="0" hangingPunct="1">
      <a:defRPr sz="2404" kern="1200">
        <a:solidFill>
          <a:schemeClr val="tx1"/>
        </a:solidFill>
        <a:latin typeface="+mn-lt"/>
        <a:ea typeface="+mn-ea"/>
        <a:cs typeface="+mn-cs"/>
      </a:defRPr>
    </a:lvl4pPr>
    <a:lvl5pPr marL="2442180" algn="l" defTabSz="610545" rtl="0" eaLnBrk="1" latinLnBrk="0" hangingPunct="1">
      <a:defRPr sz="2404" kern="1200">
        <a:solidFill>
          <a:schemeClr val="tx1"/>
        </a:solidFill>
        <a:latin typeface="+mn-lt"/>
        <a:ea typeface="+mn-ea"/>
        <a:cs typeface="+mn-cs"/>
      </a:defRPr>
    </a:lvl5pPr>
    <a:lvl6pPr marL="3052724" algn="l" defTabSz="610545" rtl="0" eaLnBrk="1" latinLnBrk="0" hangingPunct="1">
      <a:defRPr sz="2404" kern="1200">
        <a:solidFill>
          <a:schemeClr val="tx1"/>
        </a:solidFill>
        <a:latin typeface="+mn-lt"/>
        <a:ea typeface="+mn-ea"/>
        <a:cs typeface="+mn-cs"/>
      </a:defRPr>
    </a:lvl6pPr>
    <a:lvl7pPr marL="3663269" algn="l" defTabSz="610545" rtl="0" eaLnBrk="1" latinLnBrk="0" hangingPunct="1">
      <a:defRPr sz="2404" kern="1200">
        <a:solidFill>
          <a:schemeClr val="tx1"/>
        </a:solidFill>
        <a:latin typeface="+mn-lt"/>
        <a:ea typeface="+mn-ea"/>
        <a:cs typeface="+mn-cs"/>
      </a:defRPr>
    </a:lvl7pPr>
    <a:lvl8pPr marL="4273814" algn="l" defTabSz="610545" rtl="0" eaLnBrk="1" latinLnBrk="0" hangingPunct="1">
      <a:defRPr sz="2404" kern="1200">
        <a:solidFill>
          <a:schemeClr val="tx1"/>
        </a:solidFill>
        <a:latin typeface="+mn-lt"/>
        <a:ea typeface="+mn-ea"/>
        <a:cs typeface="+mn-cs"/>
      </a:defRPr>
    </a:lvl8pPr>
    <a:lvl9pPr marL="4884359" algn="l" defTabSz="610545" rtl="0" eaLnBrk="1" latinLnBrk="0" hangingPunct="1">
      <a:defRPr sz="2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882204D-4A0B-FB87-22B0-EFD1E15448D1}" name="Bonita Searle-Barnes" initials="BSB" userId="S::bonita.searle-barnes@eal.org.uk::e782127f-826a-4a83-a372-afedaa2e0d4f" providerId="AD"/>
  <p188:author id="{8AB507DD-E2FB-55DC-0696-232B0307E534}" name="John, Catherine" initials="CJ" userId="S::catherine.john@wjec.co.uk::36b10958-3fe6-4d82-9cee-736ae9074b3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4421"/>
    <a:srgbClr val="170030"/>
    <a:srgbClr val="3C3AFF"/>
    <a:srgbClr val="3B3AFF"/>
    <a:srgbClr val="3C3AFE"/>
    <a:srgbClr val="3432E1"/>
    <a:srgbClr val="21C79D"/>
    <a:srgbClr val="170130"/>
    <a:srgbClr val="6ECEAE"/>
    <a:srgbClr val="B9B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2CF573-3CED-CCC3-A845-4ABE0C853286}" v="1" dt="2026-03-25T16:02:47.876"/>
    <p1510:client id="{98277552-B671-46EA-92D7-D15190F8864B}" v="2" dt="2026-03-26T15:25:25.4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701" autoAdjust="0"/>
  </p:normalViewPr>
  <p:slideViewPr>
    <p:cSldViewPr snapToGrid="0">
      <p:cViewPr varScale="1">
        <p:scale>
          <a:sx n="85" d="100"/>
          <a:sy n="85" d="100"/>
        </p:scale>
        <p:origin x="552" y="53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52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microsoft.com/office/2015/10/relationships/revisionInfo" Target="revisionInfo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e Guthrie" userId="1cb701bb-47c8-4e70-a967-200e600f3e71" providerId="ADAL" clId="{2E3988C0-49EB-4F2D-94F8-5ACA8DBCC780}"/>
    <pc:docChg chg="custSel modSld">
      <pc:chgData name="Lee Guthrie" userId="1cb701bb-47c8-4e70-a967-200e600f3e71" providerId="ADAL" clId="{2E3988C0-49EB-4F2D-94F8-5ACA8DBCC780}" dt="2026-03-26T12:32:40.007" v="5" actId="1076"/>
      <pc:docMkLst>
        <pc:docMk/>
      </pc:docMkLst>
      <pc:sldChg chg="addSp delSp modSp mod">
        <pc:chgData name="Lee Guthrie" userId="1cb701bb-47c8-4e70-a967-200e600f3e71" providerId="ADAL" clId="{2E3988C0-49EB-4F2D-94F8-5ACA8DBCC780}" dt="2026-03-26T12:32:40.007" v="5" actId="1076"/>
        <pc:sldMkLst>
          <pc:docMk/>
          <pc:sldMk cId="1008253970" sldId="905"/>
        </pc:sldMkLst>
        <pc:picChg chg="del">
          <ac:chgData name="Lee Guthrie" userId="1cb701bb-47c8-4e70-a967-200e600f3e71" providerId="ADAL" clId="{2E3988C0-49EB-4F2D-94F8-5ACA8DBCC780}" dt="2026-03-26T12:32:29.735" v="0" actId="478"/>
          <ac:picMkLst>
            <pc:docMk/>
            <pc:sldMk cId="1008253970" sldId="905"/>
            <ac:picMk id="2" creationId="{8B37BDC5-56E0-CC55-E4E1-6173F35E8E08}"/>
          </ac:picMkLst>
        </pc:picChg>
        <pc:picChg chg="add mod">
          <ac:chgData name="Lee Guthrie" userId="1cb701bb-47c8-4e70-a967-200e600f3e71" providerId="ADAL" clId="{2E3988C0-49EB-4F2D-94F8-5ACA8DBCC780}" dt="2026-03-26T12:32:40.007" v="5" actId="1076"/>
          <ac:picMkLst>
            <pc:docMk/>
            <pc:sldMk cId="1008253970" sldId="905"/>
            <ac:picMk id="5" creationId="{131E2BB0-BF11-95F5-827F-5BB682D0188C}"/>
          </ac:picMkLst>
        </pc:picChg>
      </pc:sldChg>
    </pc:docChg>
  </pc:docChgLst>
  <pc:docChgLst>
    <pc:chgData name="Williams, Sian" userId="f643701a-3517-4348-bd1c-bbad90f72c55" providerId="ADAL" clId="{66DBB4B2-6617-4A67-9DB0-51A02D214305}"/>
    <pc:docChg chg="modSld modMainMaster">
      <pc:chgData name="Williams, Sian" userId="f643701a-3517-4348-bd1c-bbad90f72c55" providerId="ADAL" clId="{66DBB4B2-6617-4A67-9DB0-51A02D214305}" dt="2026-03-26T15:25:49.722" v="41" actId="20577"/>
      <pc:docMkLst>
        <pc:docMk/>
      </pc:docMkLst>
      <pc:sldChg chg="modSp mod">
        <pc:chgData name="Williams, Sian" userId="f643701a-3517-4348-bd1c-bbad90f72c55" providerId="ADAL" clId="{66DBB4B2-6617-4A67-9DB0-51A02D214305}" dt="2026-03-26T15:25:49.722" v="41" actId="20577"/>
        <pc:sldMkLst>
          <pc:docMk/>
          <pc:sldMk cId="4139293381" sldId="462"/>
        </pc:sldMkLst>
        <pc:spChg chg="mod">
          <ac:chgData name="Williams, Sian" userId="f643701a-3517-4348-bd1c-bbad90f72c55" providerId="ADAL" clId="{66DBB4B2-6617-4A67-9DB0-51A02D214305}" dt="2026-03-26T15:25:49.722" v="41" actId="20577"/>
          <ac:spMkLst>
            <pc:docMk/>
            <pc:sldMk cId="4139293381" sldId="462"/>
            <ac:spMk id="3" creationId="{C071156A-2242-124B-AF49-34A979232ED8}"/>
          </ac:spMkLst>
        </pc:spChg>
      </pc:sldChg>
      <pc:sldChg chg="addSp modSp mod">
        <pc:chgData name="Williams, Sian" userId="f643701a-3517-4348-bd1c-bbad90f72c55" providerId="ADAL" clId="{66DBB4B2-6617-4A67-9DB0-51A02D214305}" dt="2026-03-26T15:23:47.070" v="1"/>
        <pc:sldMkLst>
          <pc:docMk/>
          <pc:sldMk cId="2402489006" sldId="512"/>
        </pc:sldMkLst>
        <pc:spChg chg="mod">
          <ac:chgData name="Williams, Sian" userId="f643701a-3517-4348-bd1c-bbad90f72c55" providerId="ADAL" clId="{66DBB4B2-6617-4A67-9DB0-51A02D214305}" dt="2026-03-26T15:23:45.295" v="0" actId="1076"/>
          <ac:spMkLst>
            <pc:docMk/>
            <pc:sldMk cId="2402489006" sldId="512"/>
            <ac:spMk id="2" creationId="{F56A263D-E434-EDCC-27AC-438D9B696266}"/>
          </ac:spMkLst>
        </pc:spChg>
        <pc:spChg chg="add mod">
          <ac:chgData name="Williams, Sian" userId="f643701a-3517-4348-bd1c-bbad90f72c55" providerId="ADAL" clId="{66DBB4B2-6617-4A67-9DB0-51A02D214305}" dt="2026-03-26T15:23:47.070" v="1"/>
          <ac:spMkLst>
            <pc:docMk/>
            <pc:sldMk cId="2402489006" sldId="512"/>
            <ac:spMk id="3" creationId="{D52E5B96-0274-B786-C7A7-435F2001F4C7}"/>
          </ac:spMkLst>
        </pc:spChg>
      </pc:sldChg>
      <pc:sldMasterChg chg="addSp modSp mod">
        <pc:chgData name="Williams, Sian" userId="f643701a-3517-4348-bd1c-bbad90f72c55" providerId="ADAL" clId="{66DBB4B2-6617-4A67-9DB0-51A02D214305}" dt="2026-03-26T15:25:32.949" v="23" actId="1076"/>
        <pc:sldMasterMkLst>
          <pc:docMk/>
          <pc:sldMasterMk cId="908369171" sldId="2147484117"/>
        </pc:sldMasterMkLst>
        <pc:spChg chg="mod">
          <ac:chgData name="Williams, Sian" userId="f643701a-3517-4348-bd1c-bbad90f72c55" providerId="ADAL" clId="{66DBB4B2-6617-4A67-9DB0-51A02D214305}" dt="2026-03-26T15:25:32.949" v="23" actId="1076"/>
          <ac:spMkLst>
            <pc:docMk/>
            <pc:sldMasterMk cId="908369171" sldId="2147484117"/>
            <ac:spMk id="2" creationId="{F11F9EB2-CBA3-538C-14CD-A9AF21E12E37}"/>
          </ac:spMkLst>
        </pc:spChg>
        <pc:picChg chg="add mod">
          <ac:chgData name="Williams, Sian" userId="f643701a-3517-4348-bd1c-bbad90f72c55" providerId="ADAL" clId="{66DBB4B2-6617-4A67-9DB0-51A02D214305}" dt="2026-03-26T15:25:25.478" v="22"/>
          <ac:picMkLst>
            <pc:docMk/>
            <pc:sldMasterMk cId="908369171" sldId="2147484117"/>
            <ac:picMk id="4" creationId="{A5B5B121-F1F5-1403-B130-6629D71BEA34}"/>
          </ac:picMkLst>
        </pc:picChg>
      </pc:sldMasterChg>
    </pc:docChg>
  </pc:docChgLst>
  <pc:docChgLst>
    <pc:chgData name="Bonita Searle-Barnes" userId="e782127f-826a-4a83-a372-afedaa2e0d4f" providerId="ADAL" clId="{FA3BD239-4B9A-4CBA-8CF5-F7BFBEA885D5}"/>
    <pc:docChg chg="undo redo custSel addSld delSld modSld sldOrd">
      <pc:chgData name="Bonita Searle-Barnes" userId="e782127f-826a-4a83-a372-afedaa2e0d4f" providerId="ADAL" clId="{FA3BD239-4B9A-4CBA-8CF5-F7BFBEA885D5}" dt="2026-03-19T15:21:49.516" v="955" actId="14826"/>
      <pc:docMkLst>
        <pc:docMk/>
      </pc:docMkLst>
      <pc:sldChg chg="modSp mod modAnim modNotesTx">
        <pc:chgData name="Bonita Searle-Barnes" userId="e782127f-826a-4a83-a372-afedaa2e0d4f" providerId="ADAL" clId="{FA3BD239-4B9A-4CBA-8CF5-F7BFBEA885D5}" dt="2026-03-13T16:42:28.415" v="954" actId="20577"/>
        <pc:sldMkLst>
          <pc:docMk/>
          <pc:sldMk cId="2303274086" sldId="288"/>
        </pc:sldMkLst>
        <pc:spChg chg="mod">
          <ac:chgData name="Bonita Searle-Barnes" userId="e782127f-826a-4a83-a372-afedaa2e0d4f" providerId="ADAL" clId="{FA3BD239-4B9A-4CBA-8CF5-F7BFBEA885D5}" dt="2026-03-11T14:36:59.651" v="199" actId="5793"/>
          <ac:spMkLst>
            <pc:docMk/>
            <pc:sldMk cId="2303274086" sldId="288"/>
            <ac:spMk id="4" creationId="{93898F1E-3CFE-BC1A-10E1-ACE1B4569152}"/>
          </ac:spMkLst>
        </pc:spChg>
        <pc:spChg chg="mod">
          <ac:chgData name="Bonita Searle-Barnes" userId="e782127f-826a-4a83-a372-afedaa2e0d4f" providerId="ADAL" clId="{FA3BD239-4B9A-4CBA-8CF5-F7BFBEA885D5}" dt="2026-03-11T14:36:38.219" v="197" actId="20577"/>
          <ac:spMkLst>
            <pc:docMk/>
            <pc:sldMk cId="2303274086" sldId="288"/>
            <ac:spMk id="7" creationId="{991E75B0-4842-7F3F-C7B3-18D0BBDAEF59}"/>
          </ac:spMkLst>
        </pc:spChg>
      </pc:sldChg>
      <pc:sldChg chg="modSp mod modNotesTx">
        <pc:chgData name="Bonita Searle-Barnes" userId="e782127f-826a-4a83-a372-afedaa2e0d4f" providerId="ADAL" clId="{FA3BD239-4B9A-4CBA-8CF5-F7BFBEA885D5}" dt="2026-03-11T14:21:12.865" v="70"/>
        <pc:sldMkLst>
          <pc:docMk/>
          <pc:sldMk cId="4139293381" sldId="462"/>
        </pc:sldMkLst>
        <pc:spChg chg="mod">
          <ac:chgData name="Bonita Searle-Barnes" userId="e782127f-826a-4a83-a372-afedaa2e0d4f" providerId="ADAL" clId="{FA3BD239-4B9A-4CBA-8CF5-F7BFBEA885D5}" dt="2026-03-11T14:16:34.593" v="36" actId="20577"/>
          <ac:spMkLst>
            <pc:docMk/>
            <pc:sldMk cId="4139293381" sldId="462"/>
            <ac:spMk id="3" creationId="{C071156A-2242-124B-AF49-34A979232ED8}"/>
          </ac:spMkLst>
        </pc:spChg>
      </pc:sldChg>
      <pc:sldChg chg="modSp mod modNotesTx">
        <pc:chgData name="Bonita Searle-Barnes" userId="e782127f-826a-4a83-a372-afedaa2e0d4f" providerId="ADAL" clId="{FA3BD239-4B9A-4CBA-8CF5-F7BFBEA885D5}" dt="2026-03-11T14:20:12.168" v="69"/>
        <pc:sldMkLst>
          <pc:docMk/>
          <pc:sldMk cId="963223318" sldId="496"/>
        </pc:sldMkLst>
        <pc:spChg chg="mod">
          <ac:chgData name="Bonita Searle-Barnes" userId="e782127f-826a-4a83-a372-afedaa2e0d4f" providerId="ADAL" clId="{FA3BD239-4B9A-4CBA-8CF5-F7BFBEA885D5}" dt="2026-03-11T14:19:44.882" v="59" actId="12"/>
          <ac:spMkLst>
            <pc:docMk/>
            <pc:sldMk cId="963223318" sldId="496"/>
            <ac:spMk id="5" creationId="{2EC982AF-848D-342B-071B-E0A48B995001}"/>
          </ac:spMkLst>
        </pc:spChg>
      </pc:sldChg>
      <pc:sldChg chg="modSp mod">
        <pc:chgData name="Bonita Searle-Barnes" userId="e782127f-826a-4a83-a372-afedaa2e0d4f" providerId="ADAL" clId="{FA3BD239-4B9A-4CBA-8CF5-F7BFBEA885D5}" dt="2026-03-11T16:45:39.869" v="921" actId="20577"/>
        <pc:sldMkLst>
          <pc:docMk/>
          <pc:sldMk cId="1505718859" sldId="533"/>
        </pc:sldMkLst>
        <pc:spChg chg="mod">
          <ac:chgData name="Bonita Searle-Barnes" userId="e782127f-826a-4a83-a372-afedaa2e0d4f" providerId="ADAL" clId="{FA3BD239-4B9A-4CBA-8CF5-F7BFBEA885D5}" dt="2026-03-11T16:45:39.869" v="921" actId="20577"/>
          <ac:spMkLst>
            <pc:docMk/>
            <pc:sldMk cId="1505718859" sldId="533"/>
            <ac:spMk id="2" creationId="{E80F37B8-0138-0DD3-F2FE-EBAF279079A1}"/>
          </ac:spMkLst>
        </pc:spChg>
      </pc:sldChg>
      <pc:sldChg chg="addSp delSp modSp mod modNotesTx">
        <pc:chgData name="Bonita Searle-Barnes" userId="e782127f-826a-4a83-a372-afedaa2e0d4f" providerId="ADAL" clId="{FA3BD239-4B9A-4CBA-8CF5-F7BFBEA885D5}" dt="2026-03-11T14:25:05.087" v="86"/>
        <pc:sldMkLst>
          <pc:docMk/>
          <pc:sldMk cId="625754985" sldId="829"/>
        </pc:sldMkLst>
        <pc:spChg chg="mod">
          <ac:chgData name="Bonita Searle-Barnes" userId="e782127f-826a-4a83-a372-afedaa2e0d4f" providerId="ADAL" clId="{FA3BD239-4B9A-4CBA-8CF5-F7BFBEA885D5}" dt="2026-03-11T14:23:43.633" v="77"/>
          <ac:spMkLst>
            <pc:docMk/>
            <pc:sldMk cId="625754985" sldId="829"/>
            <ac:spMk id="3" creationId="{E8DAE341-9378-B5FD-34F6-35CFAD2E4CF4}"/>
          </ac:spMkLst>
        </pc:spChg>
        <pc:spChg chg="add mod">
          <ac:chgData name="Bonita Searle-Barnes" userId="e782127f-826a-4a83-a372-afedaa2e0d4f" providerId="ADAL" clId="{FA3BD239-4B9A-4CBA-8CF5-F7BFBEA885D5}" dt="2026-03-11T14:24:29.060" v="85" actId="948"/>
          <ac:spMkLst>
            <pc:docMk/>
            <pc:sldMk cId="625754985" sldId="829"/>
            <ac:spMk id="5" creationId="{99D26CDD-D86A-59CB-83CA-A2CD042768D0}"/>
          </ac:spMkLst>
        </pc:spChg>
      </pc:sldChg>
      <pc:sldChg chg="modSp mod">
        <pc:chgData name="Bonita Searle-Barnes" userId="e782127f-826a-4a83-a372-afedaa2e0d4f" providerId="ADAL" clId="{FA3BD239-4B9A-4CBA-8CF5-F7BFBEA885D5}" dt="2026-03-11T16:45:30.349" v="920" actId="20577"/>
        <pc:sldMkLst>
          <pc:docMk/>
          <pc:sldMk cId="3653480748" sldId="854"/>
        </pc:sldMkLst>
        <pc:spChg chg="mod">
          <ac:chgData name="Bonita Searle-Barnes" userId="e782127f-826a-4a83-a372-afedaa2e0d4f" providerId="ADAL" clId="{FA3BD239-4B9A-4CBA-8CF5-F7BFBEA885D5}" dt="2026-03-11T16:45:30.349" v="920" actId="20577"/>
          <ac:spMkLst>
            <pc:docMk/>
            <pc:sldMk cId="3653480748" sldId="854"/>
            <ac:spMk id="3" creationId="{7CF51323-2985-FC1A-4C1D-08BB1451E877}"/>
          </ac:spMkLst>
        </pc:spChg>
      </pc:sldChg>
      <pc:sldChg chg="delSp modSp mod modNotesTx">
        <pc:chgData name="Bonita Searle-Barnes" userId="e782127f-826a-4a83-a372-afedaa2e0d4f" providerId="ADAL" clId="{FA3BD239-4B9A-4CBA-8CF5-F7BFBEA885D5}" dt="2026-03-11T14:44:10.346" v="236"/>
        <pc:sldMkLst>
          <pc:docMk/>
          <pc:sldMk cId="3974343947" sldId="855"/>
        </pc:sldMkLst>
        <pc:spChg chg="mod">
          <ac:chgData name="Bonita Searle-Barnes" userId="e782127f-826a-4a83-a372-afedaa2e0d4f" providerId="ADAL" clId="{FA3BD239-4B9A-4CBA-8CF5-F7BFBEA885D5}" dt="2026-03-11T14:42:18.782" v="221"/>
          <ac:spMkLst>
            <pc:docMk/>
            <pc:sldMk cId="3974343947" sldId="855"/>
            <ac:spMk id="3" creationId="{659DD79E-6EFB-FDE0-A55B-02ED0BF407A0}"/>
          </ac:spMkLst>
        </pc:spChg>
        <pc:spChg chg="mod">
          <ac:chgData name="Bonita Searle-Barnes" userId="e782127f-826a-4a83-a372-afedaa2e0d4f" providerId="ADAL" clId="{FA3BD239-4B9A-4CBA-8CF5-F7BFBEA885D5}" dt="2026-03-11T14:43:43.079" v="235" actId="947"/>
          <ac:spMkLst>
            <pc:docMk/>
            <pc:sldMk cId="3974343947" sldId="855"/>
            <ac:spMk id="4" creationId="{62397FE2-AC02-6A93-C7CD-3E05BD29F6E3}"/>
          </ac:spMkLst>
        </pc:spChg>
      </pc:sldChg>
      <pc:sldChg chg="modSp mod modNotesTx">
        <pc:chgData name="Bonita Searle-Barnes" userId="e782127f-826a-4a83-a372-afedaa2e0d4f" providerId="ADAL" clId="{FA3BD239-4B9A-4CBA-8CF5-F7BFBEA885D5}" dt="2026-03-11T14:45:50.467" v="243"/>
        <pc:sldMkLst>
          <pc:docMk/>
          <pc:sldMk cId="3644149756" sldId="858"/>
        </pc:sldMkLst>
        <pc:spChg chg="mod">
          <ac:chgData name="Bonita Searle-Barnes" userId="e782127f-826a-4a83-a372-afedaa2e0d4f" providerId="ADAL" clId="{FA3BD239-4B9A-4CBA-8CF5-F7BFBEA885D5}" dt="2026-03-11T14:44:37.113" v="238" actId="14100"/>
          <ac:spMkLst>
            <pc:docMk/>
            <pc:sldMk cId="3644149756" sldId="858"/>
            <ac:spMk id="3" creationId="{E2D99309-59BD-B500-4773-D6D609E3958F}"/>
          </ac:spMkLst>
        </pc:spChg>
        <pc:spChg chg="mod">
          <ac:chgData name="Bonita Searle-Barnes" userId="e782127f-826a-4a83-a372-afedaa2e0d4f" providerId="ADAL" clId="{FA3BD239-4B9A-4CBA-8CF5-F7BFBEA885D5}" dt="2026-03-11T14:45:26.416" v="242"/>
          <ac:spMkLst>
            <pc:docMk/>
            <pc:sldMk cId="3644149756" sldId="858"/>
            <ac:spMk id="4" creationId="{05F9C8C0-9928-051F-6853-CEBDD86583F9}"/>
          </ac:spMkLst>
        </pc:spChg>
      </pc:sldChg>
      <pc:sldChg chg="modSp mod">
        <pc:chgData name="Bonita Searle-Barnes" userId="e782127f-826a-4a83-a372-afedaa2e0d4f" providerId="ADAL" clId="{FA3BD239-4B9A-4CBA-8CF5-F7BFBEA885D5}" dt="2026-03-11T14:56:00.470" v="321" actId="14100"/>
        <pc:sldMkLst>
          <pc:docMk/>
          <pc:sldMk cId="3561230443" sldId="859"/>
        </pc:sldMkLst>
        <pc:spChg chg="mod">
          <ac:chgData name="Bonita Searle-Barnes" userId="e782127f-826a-4a83-a372-afedaa2e0d4f" providerId="ADAL" clId="{FA3BD239-4B9A-4CBA-8CF5-F7BFBEA885D5}" dt="2026-03-11T14:55:39.693" v="319"/>
          <ac:spMkLst>
            <pc:docMk/>
            <pc:sldMk cId="3561230443" sldId="859"/>
            <ac:spMk id="3" creationId="{47AF424E-367A-DB95-6AC5-389EC05D7AAF}"/>
          </ac:spMkLst>
        </pc:spChg>
        <pc:spChg chg="mod">
          <ac:chgData name="Bonita Searle-Barnes" userId="e782127f-826a-4a83-a372-afedaa2e0d4f" providerId="ADAL" clId="{FA3BD239-4B9A-4CBA-8CF5-F7BFBEA885D5}" dt="2026-03-11T14:56:00.470" v="321" actId="14100"/>
          <ac:spMkLst>
            <pc:docMk/>
            <pc:sldMk cId="3561230443" sldId="859"/>
            <ac:spMk id="4" creationId="{A6494490-CA26-6A2D-885A-CFA0AB393912}"/>
          </ac:spMkLst>
        </pc:spChg>
      </pc:sldChg>
      <pc:sldChg chg="modSp mod">
        <pc:chgData name="Bonita Searle-Barnes" userId="e782127f-826a-4a83-a372-afedaa2e0d4f" providerId="ADAL" clId="{FA3BD239-4B9A-4CBA-8CF5-F7BFBEA885D5}" dt="2026-03-11T14:41:29.393" v="220" actId="20577"/>
        <pc:sldMkLst>
          <pc:docMk/>
          <pc:sldMk cId="912892434" sldId="866"/>
        </pc:sldMkLst>
        <pc:spChg chg="mod">
          <ac:chgData name="Bonita Searle-Barnes" userId="e782127f-826a-4a83-a372-afedaa2e0d4f" providerId="ADAL" clId="{FA3BD239-4B9A-4CBA-8CF5-F7BFBEA885D5}" dt="2026-03-11T14:39:04.463" v="204"/>
          <ac:spMkLst>
            <pc:docMk/>
            <pc:sldMk cId="912892434" sldId="866"/>
            <ac:spMk id="3" creationId="{D8B0F0D6-9D3A-68F3-A274-6E916DE05DB0}"/>
          </ac:spMkLst>
        </pc:spChg>
        <pc:spChg chg="mod">
          <ac:chgData name="Bonita Searle-Barnes" userId="e782127f-826a-4a83-a372-afedaa2e0d4f" providerId="ADAL" clId="{FA3BD239-4B9A-4CBA-8CF5-F7BFBEA885D5}" dt="2026-03-11T14:41:29.393" v="220" actId="20577"/>
          <ac:spMkLst>
            <pc:docMk/>
            <pc:sldMk cId="912892434" sldId="866"/>
            <ac:spMk id="4" creationId="{CAF987AD-157E-CAA5-7BFE-9559E0195A5D}"/>
          </ac:spMkLst>
        </pc:spChg>
      </pc:sldChg>
      <pc:sldChg chg="addSp modSp mod modNotesTx">
        <pc:chgData name="Bonita Searle-Barnes" userId="e782127f-826a-4a83-a372-afedaa2e0d4f" providerId="ADAL" clId="{FA3BD239-4B9A-4CBA-8CF5-F7BFBEA885D5}" dt="2026-03-13T16:40:03.022" v="937" actId="6549"/>
        <pc:sldMkLst>
          <pc:docMk/>
          <pc:sldMk cId="2468715690" sldId="867"/>
        </pc:sldMkLst>
        <pc:spChg chg="mod">
          <ac:chgData name="Bonita Searle-Barnes" userId="e782127f-826a-4a83-a372-afedaa2e0d4f" providerId="ADAL" clId="{FA3BD239-4B9A-4CBA-8CF5-F7BFBEA885D5}" dt="2026-03-11T14:21:57.165" v="71"/>
          <ac:spMkLst>
            <pc:docMk/>
            <pc:sldMk cId="2468715690" sldId="867"/>
            <ac:spMk id="3" creationId="{302B886A-83F2-89B9-0663-728D3885C0D6}"/>
          </ac:spMkLst>
        </pc:spChg>
        <pc:spChg chg="mod">
          <ac:chgData name="Bonita Searle-Barnes" userId="e782127f-826a-4a83-a372-afedaa2e0d4f" providerId="ADAL" clId="{FA3BD239-4B9A-4CBA-8CF5-F7BFBEA885D5}" dt="2026-03-11T14:22:29.694" v="73" actId="14100"/>
          <ac:spMkLst>
            <pc:docMk/>
            <pc:sldMk cId="2468715690" sldId="867"/>
            <ac:spMk id="4" creationId="{1874DD6F-0F2E-8272-08AC-75C31E43B5D1}"/>
          </ac:spMkLst>
        </pc:spChg>
        <pc:picChg chg="add mod">
          <ac:chgData name="Bonita Searle-Barnes" userId="e782127f-826a-4a83-a372-afedaa2e0d4f" providerId="ADAL" clId="{FA3BD239-4B9A-4CBA-8CF5-F7BFBEA885D5}" dt="2026-03-11T14:22:52.476" v="75" actId="1076"/>
          <ac:picMkLst>
            <pc:docMk/>
            <pc:sldMk cId="2468715690" sldId="867"/>
            <ac:picMk id="2" creationId="{F1E3A215-600A-3FC3-3179-ED44033F90E5}"/>
          </ac:picMkLst>
        </pc:picChg>
      </pc:sldChg>
      <pc:sldChg chg="delSp modSp mod modNotesTx">
        <pc:chgData name="Bonita Searle-Barnes" userId="e782127f-826a-4a83-a372-afedaa2e0d4f" providerId="ADAL" clId="{FA3BD239-4B9A-4CBA-8CF5-F7BFBEA885D5}" dt="2026-03-11T15:05:10.221" v="464" actId="1036"/>
        <pc:sldMkLst>
          <pc:docMk/>
          <pc:sldMk cId="3823276468" sldId="880"/>
        </pc:sldMkLst>
        <pc:spChg chg="mod">
          <ac:chgData name="Bonita Searle-Barnes" userId="e782127f-826a-4a83-a372-afedaa2e0d4f" providerId="ADAL" clId="{FA3BD239-4B9A-4CBA-8CF5-F7BFBEA885D5}" dt="2026-03-11T15:00:08.222" v="340"/>
          <ac:spMkLst>
            <pc:docMk/>
            <pc:sldMk cId="3823276468" sldId="880"/>
            <ac:spMk id="3" creationId="{1660C891-4962-AAEC-6506-9E84987330CC}"/>
          </ac:spMkLst>
        </pc:spChg>
        <pc:spChg chg="mod">
          <ac:chgData name="Bonita Searle-Barnes" userId="e782127f-826a-4a83-a372-afedaa2e0d4f" providerId="ADAL" clId="{FA3BD239-4B9A-4CBA-8CF5-F7BFBEA885D5}" dt="2026-03-11T15:05:10.221" v="464" actId="1036"/>
          <ac:spMkLst>
            <pc:docMk/>
            <pc:sldMk cId="3823276468" sldId="880"/>
            <ac:spMk id="6" creationId="{D05FBE34-9C5C-39F7-DF15-DEF65C071BF3}"/>
          </ac:spMkLst>
        </pc:spChg>
      </pc:sldChg>
      <pc:sldChg chg="addSp delSp modSp mod modNotesTx">
        <pc:chgData name="Bonita Searle-Barnes" userId="e782127f-826a-4a83-a372-afedaa2e0d4f" providerId="ADAL" clId="{FA3BD239-4B9A-4CBA-8CF5-F7BFBEA885D5}" dt="2026-03-11T15:06:38.956" v="471"/>
        <pc:sldMkLst>
          <pc:docMk/>
          <pc:sldMk cId="3934981759" sldId="881"/>
        </pc:sldMkLst>
        <pc:spChg chg="mod">
          <ac:chgData name="Bonita Searle-Barnes" userId="e782127f-826a-4a83-a372-afedaa2e0d4f" providerId="ADAL" clId="{FA3BD239-4B9A-4CBA-8CF5-F7BFBEA885D5}" dt="2026-03-11T15:03:09.039" v="386"/>
          <ac:spMkLst>
            <pc:docMk/>
            <pc:sldMk cId="3934981759" sldId="881"/>
            <ac:spMk id="3" creationId="{9FF72221-6F66-FB81-D752-2E3D0E8131BE}"/>
          </ac:spMkLst>
        </pc:spChg>
        <pc:spChg chg="add mod">
          <ac:chgData name="Bonita Searle-Barnes" userId="e782127f-826a-4a83-a372-afedaa2e0d4f" providerId="ADAL" clId="{FA3BD239-4B9A-4CBA-8CF5-F7BFBEA885D5}" dt="2026-03-11T15:04:49.248" v="451"/>
          <ac:spMkLst>
            <pc:docMk/>
            <pc:sldMk cId="3934981759" sldId="881"/>
            <ac:spMk id="5" creationId="{6C66DC5C-5625-255D-9A5F-05F7C931AB94}"/>
          </ac:spMkLst>
        </pc:spChg>
      </pc:sldChg>
      <pc:sldChg chg="modSp mod modNotesTx">
        <pc:chgData name="Bonita Searle-Barnes" userId="e782127f-826a-4a83-a372-afedaa2e0d4f" providerId="ADAL" clId="{FA3BD239-4B9A-4CBA-8CF5-F7BFBEA885D5}" dt="2026-03-11T15:28:21.440" v="525" actId="20577"/>
        <pc:sldMkLst>
          <pc:docMk/>
          <pc:sldMk cId="3415971359" sldId="882"/>
        </pc:sldMkLst>
        <pc:spChg chg="mod">
          <ac:chgData name="Bonita Searle-Barnes" userId="e782127f-826a-4a83-a372-afedaa2e0d4f" providerId="ADAL" clId="{FA3BD239-4B9A-4CBA-8CF5-F7BFBEA885D5}" dt="2026-03-11T15:28:21.440" v="525" actId="20577"/>
          <ac:spMkLst>
            <pc:docMk/>
            <pc:sldMk cId="3415971359" sldId="882"/>
            <ac:spMk id="3" creationId="{BDE68196-9804-27AC-8E24-3B0B5B859930}"/>
          </ac:spMkLst>
        </pc:spChg>
        <pc:spChg chg="mod">
          <ac:chgData name="Bonita Searle-Barnes" userId="e782127f-826a-4a83-a372-afedaa2e0d4f" providerId="ADAL" clId="{FA3BD239-4B9A-4CBA-8CF5-F7BFBEA885D5}" dt="2026-03-11T15:07:23.275" v="473"/>
          <ac:spMkLst>
            <pc:docMk/>
            <pc:sldMk cId="3415971359" sldId="882"/>
            <ac:spMk id="4" creationId="{EDC02547-CB93-5B72-8B13-F2C692C9669D}"/>
          </ac:spMkLst>
        </pc:spChg>
      </pc:sldChg>
      <pc:sldChg chg="addSp modSp mod modNotesTx">
        <pc:chgData name="Bonita Searle-Barnes" userId="e782127f-826a-4a83-a372-afedaa2e0d4f" providerId="ADAL" clId="{FA3BD239-4B9A-4CBA-8CF5-F7BFBEA885D5}" dt="2026-03-11T15:40:00.587" v="606" actId="14100"/>
        <pc:sldMkLst>
          <pc:docMk/>
          <pc:sldMk cId="4044970978" sldId="883"/>
        </pc:sldMkLst>
        <pc:spChg chg="mod">
          <ac:chgData name="Bonita Searle-Barnes" userId="e782127f-826a-4a83-a372-afedaa2e0d4f" providerId="ADAL" clId="{FA3BD239-4B9A-4CBA-8CF5-F7BFBEA885D5}" dt="2026-03-11T15:10:21.325" v="511" actId="20577"/>
          <ac:spMkLst>
            <pc:docMk/>
            <pc:sldMk cId="4044970978" sldId="883"/>
            <ac:spMk id="3" creationId="{619EE134-5ADF-844F-A461-CC8514653485}"/>
          </ac:spMkLst>
        </pc:spChg>
        <pc:spChg chg="mod">
          <ac:chgData name="Bonita Searle-Barnes" userId="e782127f-826a-4a83-a372-afedaa2e0d4f" providerId="ADAL" clId="{FA3BD239-4B9A-4CBA-8CF5-F7BFBEA885D5}" dt="2026-03-11T15:39:45.820" v="603" actId="14100"/>
          <ac:spMkLst>
            <pc:docMk/>
            <pc:sldMk cId="4044970978" sldId="883"/>
            <ac:spMk id="4" creationId="{BCFA6EF7-ADF6-AA93-F230-FCABFF160E3F}"/>
          </ac:spMkLst>
        </pc:spChg>
        <pc:picChg chg="add mod">
          <ac:chgData name="Bonita Searle-Barnes" userId="e782127f-826a-4a83-a372-afedaa2e0d4f" providerId="ADAL" clId="{FA3BD239-4B9A-4CBA-8CF5-F7BFBEA885D5}" dt="2026-03-11T15:40:00.587" v="606" actId="14100"/>
          <ac:picMkLst>
            <pc:docMk/>
            <pc:sldMk cId="4044970978" sldId="883"/>
            <ac:picMk id="2" creationId="{42255711-DCBB-3A5B-5B0C-F84036FE0BB7}"/>
          </ac:picMkLst>
        </pc:picChg>
      </pc:sldChg>
      <pc:sldChg chg="modSp mod modNotesTx">
        <pc:chgData name="Bonita Searle-Barnes" userId="e782127f-826a-4a83-a372-afedaa2e0d4f" providerId="ADAL" clId="{FA3BD239-4B9A-4CBA-8CF5-F7BFBEA885D5}" dt="2026-03-11T15:37:30.932" v="597" actId="20577"/>
        <pc:sldMkLst>
          <pc:docMk/>
          <pc:sldMk cId="1023531211" sldId="884"/>
        </pc:sldMkLst>
        <pc:spChg chg="mod">
          <ac:chgData name="Bonita Searle-Barnes" userId="e782127f-826a-4a83-a372-afedaa2e0d4f" providerId="ADAL" clId="{FA3BD239-4B9A-4CBA-8CF5-F7BFBEA885D5}" dt="2026-03-11T15:35:39.113" v="555" actId="20577"/>
          <ac:spMkLst>
            <pc:docMk/>
            <pc:sldMk cId="1023531211" sldId="884"/>
            <ac:spMk id="3" creationId="{1FD4E401-A679-EBBE-FCC9-4458E6EBF295}"/>
          </ac:spMkLst>
        </pc:spChg>
        <pc:spChg chg="mod">
          <ac:chgData name="Bonita Searle-Barnes" userId="e782127f-826a-4a83-a372-afedaa2e0d4f" providerId="ADAL" clId="{FA3BD239-4B9A-4CBA-8CF5-F7BFBEA885D5}" dt="2026-03-11T15:36:26.205" v="566" actId="20577"/>
          <ac:spMkLst>
            <pc:docMk/>
            <pc:sldMk cId="1023531211" sldId="884"/>
            <ac:spMk id="4" creationId="{2D750EA2-FB83-5494-89CB-E7F90B34901A}"/>
          </ac:spMkLst>
        </pc:spChg>
      </pc:sldChg>
      <pc:sldChg chg="modSp mod modNotesTx">
        <pc:chgData name="Bonita Searle-Barnes" userId="e782127f-826a-4a83-a372-afedaa2e0d4f" providerId="ADAL" clId="{FA3BD239-4B9A-4CBA-8CF5-F7BFBEA885D5}" dt="2026-03-11T15:42:38.294" v="660"/>
        <pc:sldMkLst>
          <pc:docMk/>
          <pc:sldMk cId="3035684087" sldId="885"/>
        </pc:sldMkLst>
        <pc:spChg chg="mod">
          <ac:chgData name="Bonita Searle-Barnes" userId="e782127f-826a-4a83-a372-afedaa2e0d4f" providerId="ADAL" clId="{FA3BD239-4B9A-4CBA-8CF5-F7BFBEA885D5}" dt="2026-03-11T15:40:46.965" v="608"/>
          <ac:spMkLst>
            <pc:docMk/>
            <pc:sldMk cId="3035684087" sldId="885"/>
            <ac:spMk id="3" creationId="{305954C1-E42F-9F63-D6FF-D62A343DC29E}"/>
          </ac:spMkLst>
        </pc:spChg>
        <pc:spChg chg="mod">
          <ac:chgData name="Bonita Searle-Barnes" userId="e782127f-826a-4a83-a372-afedaa2e0d4f" providerId="ADAL" clId="{FA3BD239-4B9A-4CBA-8CF5-F7BFBEA885D5}" dt="2026-03-11T15:42:19.069" v="659" actId="20577"/>
          <ac:spMkLst>
            <pc:docMk/>
            <pc:sldMk cId="3035684087" sldId="885"/>
            <ac:spMk id="4" creationId="{8A0AAB0A-10AC-54C7-3811-69A03C477BBB}"/>
          </ac:spMkLst>
        </pc:spChg>
      </pc:sldChg>
      <pc:sldChg chg="addSp delSp modSp mod modNotesTx">
        <pc:chgData name="Bonita Searle-Barnes" userId="e782127f-826a-4a83-a372-afedaa2e0d4f" providerId="ADAL" clId="{FA3BD239-4B9A-4CBA-8CF5-F7BFBEA885D5}" dt="2026-03-11T15:45:35.911" v="742"/>
        <pc:sldMkLst>
          <pc:docMk/>
          <pc:sldMk cId="1919528845" sldId="886"/>
        </pc:sldMkLst>
        <pc:spChg chg="mod">
          <ac:chgData name="Bonita Searle-Barnes" userId="e782127f-826a-4a83-a372-afedaa2e0d4f" providerId="ADAL" clId="{FA3BD239-4B9A-4CBA-8CF5-F7BFBEA885D5}" dt="2026-03-11T15:43:52.445" v="692" actId="20577"/>
          <ac:spMkLst>
            <pc:docMk/>
            <pc:sldMk cId="1919528845" sldId="886"/>
            <ac:spMk id="3" creationId="{05872E42-4B8C-D16A-D0F2-FF6E4E8A3D0C}"/>
          </ac:spMkLst>
        </pc:spChg>
        <pc:spChg chg="add mod">
          <ac:chgData name="Bonita Searle-Barnes" userId="e782127f-826a-4a83-a372-afedaa2e0d4f" providerId="ADAL" clId="{FA3BD239-4B9A-4CBA-8CF5-F7BFBEA885D5}" dt="2026-03-11T15:45:20.656" v="741" actId="20577"/>
          <ac:spMkLst>
            <pc:docMk/>
            <pc:sldMk cId="1919528845" sldId="886"/>
            <ac:spMk id="5" creationId="{13E1DB91-7A0E-BE80-5E2D-5DC1C7119946}"/>
          </ac:spMkLst>
        </pc:spChg>
      </pc:sldChg>
      <pc:sldChg chg="modSp mod modNotesTx">
        <pc:chgData name="Bonita Searle-Barnes" userId="e782127f-826a-4a83-a372-afedaa2e0d4f" providerId="ADAL" clId="{FA3BD239-4B9A-4CBA-8CF5-F7BFBEA885D5}" dt="2026-03-11T15:56:03.252" v="801" actId="20577"/>
        <pc:sldMkLst>
          <pc:docMk/>
          <pc:sldMk cId="3652732277" sldId="887"/>
        </pc:sldMkLst>
        <pc:spChg chg="mod">
          <ac:chgData name="Bonita Searle-Barnes" userId="e782127f-826a-4a83-a372-afedaa2e0d4f" providerId="ADAL" clId="{FA3BD239-4B9A-4CBA-8CF5-F7BFBEA885D5}" dt="2026-03-11T15:51:13.620" v="762" actId="20577"/>
          <ac:spMkLst>
            <pc:docMk/>
            <pc:sldMk cId="3652732277" sldId="887"/>
            <ac:spMk id="3" creationId="{91331B40-F10B-622A-3D04-B36A75903698}"/>
          </ac:spMkLst>
        </pc:spChg>
        <pc:spChg chg="mod">
          <ac:chgData name="Bonita Searle-Barnes" userId="e782127f-826a-4a83-a372-afedaa2e0d4f" providerId="ADAL" clId="{FA3BD239-4B9A-4CBA-8CF5-F7BFBEA885D5}" dt="2026-03-11T15:55:36.752" v="791" actId="20577"/>
          <ac:spMkLst>
            <pc:docMk/>
            <pc:sldMk cId="3652732277" sldId="887"/>
            <ac:spMk id="4" creationId="{D773910A-B72C-DCE8-1F95-5BFF7EDB8BD4}"/>
          </ac:spMkLst>
        </pc:spChg>
      </pc:sldChg>
      <pc:sldChg chg="modSp mod modNotesTx">
        <pc:chgData name="Bonita Searle-Barnes" userId="e782127f-826a-4a83-a372-afedaa2e0d4f" providerId="ADAL" clId="{FA3BD239-4B9A-4CBA-8CF5-F7BFBEA885D5}" dt="2026-03-11T14:30:26.255" v="116"/>
        <pc:sldMkLst>
          <pc:docMk/>
          <pc:sldMk cId="20316650" sldId="889"/>
        </pc:sldMkLst>
        <pc:spChg chg="mod">
          <ac:chgData name="Bonita Searle-Barnes" userId="e782127f-826a-4a83-a372-afedaa2e0d4f" providerId="ADAL" clId="{FA3BD239-4B9A-4CBA-8CF5-F7BFBEA885D5}" dt="2026-03-11T14:29:10.476" v="105" actId="313"/>
          <ac:spMkLst>
            <pc:docMk/>
            <pc:sldMk cId="20316650" sldId="889"/>
            <ac:spMk id="3" creationId="{0F44E49F-FD45-3619-520F-D4B18C0FB522}"/>
          </ac:spMkLst>
        </pc:spChg>
        <pc:spChg chg="mod">
          <ac:chgData name="Bonita Searle-Barnes" userId="e782127f-826a-4a83-a372-afedaa2e0d4f" providerId="ADAL" clId="{FA3BD239-4B9A-4CBA-8CF5-F7BFBEA885D5}" dt="2026-03-11T14:30:01.450" v="115"/>
          <ac:spMkLst>
            <pc:docMk/>
            <pc:sldMk cId="20316650" sldId="889"/>
            <ac:spMk id="5" creationId="{B03F8B5A-C41E-936F-76C2-DF19118274E9}"/>
          </ac:spMkLst>
        </pc:spChg>
      </pc:sldChg>
      <pc:sldChg chg="modSp mod modNotesTx">
        <pc:chgData name="Bonita Searle-Barnes" userId="e782127f-826a-4a83-a372-afedaa2e0d4f" providerId="ADAL" clId="{FA3BD239-4B9A-4CBA-8CF5-F7BFBEA885D5}" dt="2026-03-13T16:40:47.990" v="940" actId="20577"/>
        <pc:sldMkLst>
          <pc:docMk/>
          <pc:sldMk cId="983629144" sldId="890"/>
        </pc:sldMkLst>
        <pc:spChg chg="mod">
          <ac:chgData name="Bonita Searle-Barnes" userId="e782127f-826a-4a83-a372-afedaa2e0d4f" providerId="ADAL" clId="{FA3BD239-4B9A-4CBA-8CF5-F7BFBEA885D5}" dt="2026-03-11T14:25:40.424" v="88" actId="14100"/>
          <ac:spMkLst>
            <pc:docMk/>
            <pc:sldMk cId="983629144" sldId="890"/>
            <ac:spMk id="3" creationId="{81DD25EF-AB84-83A0-C24C-247723007379}"/>
          </ac:spMkLst>
        </pc:spChg>
        <pc:spChg chg="mod">
          <ac:chgData name="Bonita Searle-Barnes" userId="e782127f-826a-4a83-a372-afedaa2e0d4f" providerId="ADAL" clId="{FA3BD239-4B9A-4CBA-8CF5-F7BFBEA885D5}" dt="2026-03-11T14:27:51.809" v="97" actId="947"/>
          <ac:spMkLst>
            <pc:docMk/>
            <pc:sldMk cId="983629144" sldId="890"/>
            <ac:spMk id="4" creationId="{B64B3D82-45D4-98AE-F449-B6F6330FF3CB}"/>
          </ac:spMkLst>
        </pc:spChg>
      </pc:sldChg>
      <pc:sldChg chg="modSp mod modNotesTx">
        <pc:chgData name="Bonita Searle-Barnes" userId="e782127f-826a-4a83-a372-afedaa2e0d4f" providerId="ADAL" clId="{FA3BD239-4B9A-4CBA-8CF5-F7BFBEA885D5}" dt="2026-03-11T14:32:00.609" v="122"/>
        <pc:sldMkLst>
          <pc:docMk/>
          <pc:sldMk cId="2879791615" sldId="891"/>
        </pc:sldMkLst>
        <pc:spChg chg="mod">
          <ac:chgData name="Bonita Searle-Barnes" userId="e782127f-826a-4a83-a372-afedaa2e0d4f" providerId="ADAL" clId="{FA3BD239-4B9A-4CBA-8CF5-F7BFBEA885D5}" dt="2026-03-11T14:30:48.492" v="117"/>
          <ac:spMkLst>
            <pc:docMk/>
            <pc:sldMk cId="2879791615" sldId="891"/>
            <ac:spMk id="3" creationId="{50C61DDA-66F0-12AE-1BA6-D867F4E58CEA}"/>
          </ac:spMkLst>
        </pc:spChg>
        <pc:spChg chg="mod">
          <ac:chgData name="Bonita Searle-Barnes" userId="e782127f-826a-4a83-a372-afedaa2e0d4f" providerId="ADAL" clId="{FA3BD239-4B9A-4CBA-8CF5-F7BFBEA885D5}" dt="2026-03-11T14:31:42.458" v="121" actId="20577"/>
          <ac:spMkLst>
            <pc:docMk/>
            <pc:sldMk cId="2879791615" sldId="891"/>
            <ac:spMk id="4" creationId="{3C804654-9191-56D7-F90C-353B53C928A2}"/>
          </ac:spMkLst>
        </pc:spChg>
      </pc:sldChg>
      <pc:sldChg chg="modSp mod ord">
        <pc:chgData name="Bonita Searle-Barnes" userId="e782127f-826a-4a83-a372-afedaa2e0d4f" providerId="ADAL" clId="{FA3BD239-4B9A-4CBA-8CF5-F7BFBEA885D5}" dt="2026-03-11T14:35:07.839" v="193" actId="20577"/>
        <pc:sldMkLst>
          <pc:docMk/>
          <pc:sldMk cId="1133998036" sldId="892"/>
        </pc:sldMkLst>
        <pc:spChg chg="mod">
          <ac:chgData name="Bonita Searle-Barnes" userId="e782127f-826a-4a83-a372-afedaa2e0d4f" providerId="ADAL" clId="{FA3BD239-4B9A-4CBA-8CF5-F7BFBEA885D5}" dt="2026-03-11T14:33:15.151" v="133"/>
          <ac:spMkLst>
            <pc:docMk/>
            <pc:sldMk cId="1133998036" sldId="892"/>
            <ac:spMk id="3" creationId="{8C3C1E0D-FE3B-F469-B9AA-141F138D6FA4}"/>
          </ac:spMkLst>
        </pc:spChg>
        <pc:spChg chg="mod">
          <ac:chgData name="Bonita Searle-Barnes" userId="e782127f-826a-4a83-a372-afedaa2e0d4f" providerId="ADAL" clId="{FA3BD239-4B9A-4CBA-8CF5-F7BFBEA885D5}" dt="2026-03-11T14:35:07.839" v="193" actId="20577"/>
          <ac:spMkLst>
            <pc:docMk/>
            <pc:sldMk cId="1133998036" sldId="892"/>
            <ac:spMk id="5" creationId="{F73E90C1-91E1-2D34-C740-BDDE49665507}"/>
          </ac:spMkLst>
        </pc:spChg>
      </pc:sldChg>
      <pc:sldChg chg="delSp modSp mod modNotesTx">
        <pc:chgData name="Bonita Searle-Barnes" userId="e782127f-826a-4a83-a372-afedaa2e0d4f" providerId="ADAL" clId="{FA3BD239-4B9A-4CBA-8CF5-F7BFBEA885D5}" dt="2026-03-11T14:55:16.969" v="318"/>
        <pc:sldMkLst>
          <pc:docMk/>
          <pc:sldMk cId="3081401779" sldId="893"/>
        </pc:sldMkLst>
        <pc:spChg chg="mod">
          <ac:chgData name="Bonita Searle-Barnes" userId="e782127f-826a-4a83-a372-afedaa2e0d4f" providerId="ADAL" clId="{FA3BD239-4B9A-4CBA-8CF5-F7BFBEA885D5}" dt="2026-03-11T14:48:02.277" v="255" actId="20577"/>
          <ac:spMkLst>
            <pc:docMk/>
            <pc:sldMk cId="3081401779" sldId="893"/>
            <ac:spMk id="3" creationId="{94CA008C-7D18-3558-60CB-F977868D8AFE}"/>
          </ac:spMkLst>
        </pc:spChg>
        <pc:spChg chg="mod">
          <ac:chgData name="Bonita Searle-Barnes" userId="e782127f-826a-4a83-a372-afedaa2e0d4f" providerId="ADAL" clId="{FA3BD239-4B9A-4CBA-8CF5-F7BFBEA885D5}" dt="2026-03-11T14:49:52.365" v="305" actId="1036"/>
          <ac:spMkLst>
            <pc:docMk/>
            <pc:sldMk cId="3081401779" sldId="893"/>
            <ac:spMk id="6" creationId="{2F4DA18C-D361-B59A-72A5-F089AB09716C}"/>
          </ac:spMkLst>
        </pc:spChg>
      </pc:sldChg>
      <pc:sldChg chg="modSp mod modNotesTx">
        <pc:chgData name="Bonita Searle-Barnes" userId="e782127f-826a-4a83-a372-afedaa2e0d4f" providerId="ADAL" clId="{FA3BD239-4B9A-4CBA-8CF5-F7BFBEA885D5}" dt="2026-03-11T15:33:28.096" v="540" actId="6549"/>
        <pc:sldMkLst>
          <pc:docMk/>
          <pc:sldMk cId="2250900926" sldId="894"/>
        </pc:sldMkLst>
        <pc:spChg chg="mod">
          <ac:chgData name="Bonita Searle-Barnes" userId="e782127f-826a-4a83-a372-afedaa2e0d4f" providerId="ADAL" clId="{FA3BD239-4B9A-4CBA-8CF5-F7BFBEA885D5}" dt="2026-03-11T15:31:11.840" v="535"/>
          <ac:spMkLst>
            <pc:docMk/>
            <pc:sldMk cId="2250900926" sldId="894"/>
            <ac:spMk id="3" creationId="{C3411992-D090-BF05-D2DB-0BAA86270ACE}"/>
          </ac:spMkLst>
        </pc:spChg>
        <pc:spChg chg="mod">
          <ac:chgData name="Bonita Searle-Barnes" userId="e782127f-826a-4a83-a372-afedaa2e0d4f" providerId="ADAL" clId="{FA3BD239-4B9A-4CBA-8CF5-F7BFBEA885D5}" dt="2026-03-11T15:32:33.927" v="539" actId="20577"/>
          <ac:spMkLst>
            <pc:docMk/>
            <pc:sldMk cId="2250900926" sldId="894"/>
            <ac:spMk id="4" creationId="{F9C25429-51BD-4E5D-F818-B8C822752CC0}"/>
          </ac:spMkLst>
        </pc:spChg>
      </pc:sldChg>
      <pc:sldChg chg="modSp mod modNotesTx">
        <pc:chgData name="Bonita Searle-Barnes" userId="e782127f-826a-4a83-a372-afedaa2e0d4f" providerId="ADAL" clId="{FA3BD239-4B9A-4CBA-8CF5-F7BFBEA885D5}" dt="2026-03-11T15:50:16.607" v="759"/>
        <pc:sldMkLst>
          <pc:docMk/>
          <pc:sldMk cId="3782284050" sldId="895"/>
        </pc:sldMkLst>
        <pc:spChg chg="mod">
          <ac:chgData name="Bonita Searle-Barnes" userId="e782127f-826a-4a83-a372-afedaa2e0d4f" providerId="ADAL" clId="{FA3BD239-4B9A-4CBA-8CF5-F7BFBEA885D5}" dt="2026-03-11T15:47:25.199" v="747" actId="20577"/>
          <ac:spMkLst>
            <pc:docMk/>
            <pc:sldMk cId="3782284050" sldId="895"/>
            <ac:spMk id="3" creationId="{623B6F28-F4C6-4834-C012-73F4F704B268}"/>
          </ac:spMkLst>
        </pc:spChg>
        <pc:spChg chg="mod">
          <ac:chgData name="Bonita Searle-Barnes" userId="e782127f-826a-4a83-a372-afedaa2e0d4f" providerId="ADAL" clId="{FA3BD239-4B9A-4CBA-8CF5-F7BFBEA885D5}" dt="2026-03-11T15:49:52.558" v="757" actId="14100"/>
          <ac:spMkLst>
            <pc:docMk/>
            <pc:sldMk cId="3782284050" sldId="895"/>
            <ac:spMk id="5" creationId="{1FADADDF-D281-52F8-F013-B81731C51583}"/>
          </ac:spMkLst>
        </pc:spChg>
      </pc:sldChg>
      <pc:sldChg chg="modSp mod modNotesTx">
        <pc:chgData name="Bonita Searle-Barnes" userId="e782127f-826a-4a83-a372-afedaa2e0d4f" providerId="ADAL" clId="{FA3BD239-4B9A-4CBA-8CF5-F7BFBEA885D5}" dt="2026-03-11T15:58:24.322" v="831" actId="20577"/>
        <pc:sldMkLst>
          <pc:docMk/>
          <pc:sldMk cId="3665428196" sldId="903"/>
        </pc:sldMkLst>
        <pc:spChg chg="mod">
          <ac:chgData name="Bonita Searle-Barnes" userId="e782127f-826a-4a83-a372-afedaa2e0d4f" providerId="ADAL" clId="{FA3BD239-4B9A-4CBA-8CF5-F7BFBEA885D5}" dt="2026-03-11T15:56:54.264" v="803" actId="6549"/>
          <ac:spMkLst>
            <pc:docMk/>
            <pc:sldMk cId="3665428196" sldId="903"/>
            <ac:spMk id="3" creationId="{B6034241-C883-D493-F3D0-06A93BD265F6}"/>
          </ac:spMkLst>
        </pc:spChg>
        <pc:spChg chg="mod">
          <ac:chgData name="Bonita Searle-Barnes" userId="e782127f-826a-4a83-a372-afedaa2e0d4f" providerId="ADAL" clId="{FA3BD239-4B9A-4CBA-8CF5-F7BFBEA885D5}" dt="2026-03-11T15:57:27.978" v="815" actId="20577"/>
          <ac:spMkLst>
            <pc:docMk/>
            <pc:sldMk cId="3665428196" sldId="903"/>
            <ac:spMk id="4" creationId="{FF1C8862-EAC0-0A41-C3A6-2420578ABBDC}"/>
          </ac:spMkLst>
        </pc:spChg>
      </pc:sldChg>
      <pc:sldChg chg="addSp delSp modSp add mod modNotesTx">
        <pc:chgData name="Bonita Searle-Barnes" userId="e782127f-826a-4a83-a372-afedaa2e0d4f" providerId="ADAL" clId="{FA3BD239-4B9A-4CBA-8CF5-F7BFBEA885D5}" dt="2026-03-11T14:35:26.381" v="194"/>
        <pc:sldMkLst>
          <pc:docMk/>
          <pc:sldMk cId="1008253970" sldId="905"/>
        </pc:sldMkLst>
      </pc:sldChg>
      <pc:sldChg chg="addSp delSp modSp add mod">
        <pc:chgData name="Bonita Searle-Barnes" userId="e782127f-826a-4a83-a372-afedaa2e0d4f" providerId="ADAL" clId="{FA3BD239-4B9A-4CBA-8CF5-F7BFBEA885D5}" dt="2026-03-19T15:21:49.516" v="955" actId="14826"/>
        <pc:sldMkLst>
          <pc:docMk/>
          <pc:sldMk cId="3932468988" sldId="906"/>
        </pc:sldMkLst>
        <pc:picChg chg="add mod">
          <ac:chgData name="Bonita Searle-Barnes" userId="e782127f-826a-4a83-a372-afedaa2e0d4f" providerId="ADAL" clId="{FA3BD239-4B9A-4CBA-8CF5-F7BFBEA885D5}" dt="2026-03-19T15:21:49.516" v="955" actId="14826"/>
          <ac:picMkLst>
            <pc:docMk/>
            <pc:sldMk cId="3932468988" sldId="906"/>
            <ac:picMk id="2" creationId="{0B6F0B8C-8F24-9E96-5ECA-CB1B3A965CE6}"/>
          </ac:picMkLst>
        </pc:picChg>
      </pc:sldChg>
      <pc:sldChg chg="addSp delSp modSp add mod">
        <pc:chgData name="Bonita Searle-Barnes" userId="e782127f-826a-4a83-a372-afedaa2e0d4f" providerId="ADAL" clId="{FA3BD239-4B9A-4CBA-8CF5-F7BFBEA885D5}" dt="2026-03-11T14:59:25.006" v="339" actId="1076"/>
        <pc:sldMkLst>
          <pc:docMk/>
          <pc:sldMk cId="3132708560" sldId="907"/>
        </pc:sldMkLst>
        <pc:picChg chg="add mod">
          <ac:chgData name="Bonita Searle-Barnes" userId="e782127f-826a-4a83-a372-afedaa2e0d4f" providerId="ADAL" clId="{FA3BD239-4B9A-4CBA-8CF5-F7BFBEA885D5}" dt="2026-03-11T14:59:25.006" v="339" actId="1076"/>
          <ac:picMkLst>
            <pc:docMk/>
            <pc:sldMk cId="3132708560" sldId="907"/>
            <ac:picMk id="5" creationId="{4E1F07DD-F509-87A7-7400-3328DEF9020C}"/>
          </ac:picMkLst>
        </pc:picChg>
      </pc:sldChg>
      <pc:sldChg chg="addSp delSp modSp add mod modNotesTx">
        <pc:chgData name="Bonita Searle-Barnes" userId="e782127f-826a-4a83-a372-afedaa2e0d4f" providerId="ADAL" clId="{FA3BD239-4B9A-4CBA-8CF5-F7BFBEA885D5}" dt="2026-03-11T14:57:06.130" v="332"/>
        <pc:sldMkLst>
          <pc:docMk/>
          <pc:sldMk cId="1489953363" sldId="908"/>
        </pc:sldMkLst>
        <pc:picChg chg="add mod">
          <ac:chgData name="Bonita Searle-Barnes" userId="e782127f-826a-4a83-a372-afedaa2e0d4f" providerId="ADAL" clId="{FA3BD239-4B9A-4CBA-8CF5-F7BFBEA885D5}" dt="2026-03-11T14:56:45.803" v="331" actId="1076"/>
          <ac:picMkLst>
            <pc:docMk/>
            <pc:sldMk cId="1489953363" sldId="908"/>
            <ac:picMk id="2" creationId="{75DA6099-F6C2-51E2-07EB-0DEEEBD7B354}"/>
          </ac:picMkLst>
        </pc:picChg>
      </pc:sldChg>
      <pc:sldChg chg="addSp delSp modSp add mod">
        <pc:chgData name="Bonita Searle-Barnes" userId="e782127f-826a-4a83-a372-afedaa2e0d4f" providerId="ADAL" clId="{FA3BD239-4B9A-4CBA-8CF5-F7BFBEA885D5}" dt="2026-03-11T15:02:16.873" v="384" actId="1076"/>
        <pc:sldMkLst>
          <pc:docMk/>
          <pc:sldMk cId="2385050801" sldId="909"/>
        </pc:sldMkLst>
        <pc:picChg chg="add mod ord">
          <ac:chgData name="Bonita Searle-Barnes" userId="e782127f-826a-4a83-a372-afedaa2e0d4f" providerId="ADAL" clId="{FA3BD239-4B9A-4CBA-8CF5-F7BFBEA885D5}" dt="2026-03-11T15:02:16.873" v="384" actId="1076"/>
          <ac:picMkLst>
            <pc:docMk/>
            <pc:sldMk cId="2385050801" sldId="909"/>
            <ac:picMk id="2" creationId="{61A93E34-2B38-B515-13D7-0401A9C980E0}"/>
          </ac:picMkLst>
        </pc:picChg>
      </pc:sldChg>
      <pc:sldChg chg="addSp delSp modSp add mod">
        <pc:chgData name="Bonita Searle-Barnes" userId="e782127f-826a-4a83-a372-afedaa2e0d4f" providerId="ADAL" clId="{FA3BD239-4B9A-4CBA-8CF5-F7BFBEA885D5}" dt="2026-03-11T15:06:09.967" v="470" actId="14100"/>
        <pc:sldMkLst>
          <pc:docMk/>
          <pc:sldMk cId="1689236536" sldId="910"/>
        </pc:sldMkLst>
        <pc:picChg chg="add mod">
          <ac:chgData name="Bonita Searle-Barnes" userId="e782127f-826a-4a83-a372-afedaa2e0d4f" providerId="ADAL" clId="{FA3BD239-4B9A-4CBA-8CF5-F7BFBEA885D5}" dt="2026-03-11T15:06:09.967" v="470" actId="14100"/>
          <ac:picMkLst>
            <pc:docMk/>
            <pc:sldMk cId="1689236536" sldId="910"/>
            <ac:picMk id="4" creationId="{0F8A97DC-C2DC-E955-C7DC-43918E0ECEE2}"/>
          </ac:picMkLst>
        </pc:picChg>
      </pc:sldChg>
      <pc:sldChg chg="addSp delSp modSp add mod">
        <pc:chgData name="Bonita Searle-Barnes" userId="e782127f-826a-4a83-a372-afedaa2e0d4f" providerId="ADAL" clId="{FA3BD239-4B9A-4CBA-8CF5-F7BFBEA885D5}" dt="2026-03-11T15:28:44.578" v="529" actId="1076"/>
        <pc:sldMkLst>
          <pc:docMk/>
          <pc:sldMk cId="3072179498" sldId="911"/>
        </pc:sldMkLst>
        <pc:spChg chg="mod">
          <ac:chgData name="Bonita Searle-Barnes" userId="e782127f-826a-4a83-a372-afedaa2e0d4f" providerId="ADAL" clId="{FA3BD239-4B9A-4CBA-8CF5-F7BFBEA885D5}" dt="2026-03-11T15:28:37.091" v="527" actId="20577"/>
          <ac:spMkLst>
            <pc:docMk/>
            <pc:sldMk cId="3072179498" sldId="911"/>
            <ac:spMk id="3" creationId="{E1F279AD-569F-37B3-A78D-90C091BBDCF2}"/>
          </ac:spMkLst>
        </pc:spChg>
        <pc:picChg chg="add mod">
          <ac:chgData name="Bonita Searle-Barnes" userId="e782127f-826a-4a83-a372-afedaa2e0d4f" providerId="ADAL" clId="{FA3BD239-4B9A-4CBA-8CF5-F7BFBEA885D5}" dt="2026-03-11T15:28:44.578" v="529" actId="1076"/>
          <ac:picMkLst>
            <pc:docMk/>
            <pc:sldMk cId="3072179498" sldId="911"/>
            <ac:picMk id="5" creationId="{E3308FC8-F247-6793-363C-DB546F96E698}"/>
          </ac:picMkLst>
        </pc:picChg>
      </pc:sldChg>
      <pc:sldChg chg="addSp delSp modSp add mod modNotesTx">
        <pc:chgData name="Bonita Searle-Barnes" userId="e782127f-826a-4a83-a372-afedaa2e0d4f" providerId="ADAL" clId="{FA3BD239-4B9A-4CBA-8CF5-F7BFBEA885D5}" dt="2026-03-11T15:34:30.948" v="551"/>
        <pc:sldMkLst>
          <pc:docMk/>
          <pc:sldMk cId="2529863523" sldId="913"/>
        </pc:sldMkLst>
        <pc:picChg chg="add mod">
          <ac:chgData name="Bonita Searle-Barnes" userId="e782127f-826a-4a83-a372-afedaa2e0d4f" providerId="ADAL" clId="{FA3BD239-4B9A-4CBA-8CF5-F7BFBEA885D5}" dt="2026-03-11T15:34:07.329" v="548" actId="1076"/>
          <ac:picMkLst>
            <pc:docMk/>
            <pc:sldMk cId="2529863523" sldId="913"/>
            <ac:picMk id="2" creationId="{94A2040C-0B51-B073-793D-B7E59BCB8A15}"/>
          </ac:picMkLst>
        </pc:picChg>
      </pc:sldChg>
      <pc:sldChg chg="modSp add mod modNotesTx">
        <pc:chgData name="Bonita Searle-Barnes" userId="e782127f-826a-4a83-a372-afedaa2e0d4f" providerId="ADAL" clId="{FA3BD239-4B9A-4CBA-8CF5-F7BFBEA885D5}" dt="2026-03-11T16:02:52.446" v="854" actId="179"/>
        <pc:sldMkLst>
          <pc:docMk/>
          <pc:sldMk cId="533584142" sldId="914"/>
        </pc:sldMkLst>
        <pc:spChg chg="mod">
          <ac:chgData name="Bonita Searle-Barnes" userId="e782127f-826a-4a83-a372-afedaa2e0d4f" providerId="ADAL" clId="{FA3BD239-4B9A-4CBA-8CF5-F7BFBEA885D5}" dt="2026-03-11T16:02:52.446" v="854" actId="179"/>
          <ac:spMkLst>
            <pc:docMk/>
            <pc:sldMk cId="533584142" sldId="914"/>
            <ac:spMk id="4" creationId="{4AE2A4F8-2E16-1F0A-5043-75F25296CE75}"/>
          </ac:spMkLst>
        </pc:spChg>
      </pc:sldChg>
      <pc:sldChg chg="addSp modSp add mod">
        <pc:chgData name="Bonita Searle-Barnes" userId="e782127f-826a-4a83-a372-afedaa2e0d4f" providerId="ADAL" clId="{FA3BD239-4B9A-4CBA-8CF5-F7BFBEA885D5}" dt="2026-03-11T16:19:05.054" v="892" actId="167"/>
        <pc:sldMkLst>
          <pc:docMk/>
          <pc:sldMk cId="2985992184" sldId="915"/>
        </pc:sldMkLst>
        <pc:spChg chg="mod">
          <ac:chgData name="Bonita Searle-Barnes" userId="e782127f-826a-4a83-a372-afedaa2e0d4f" providerId="ADAL" clId="{FA3BD239-4B9A-4CBA-8CF5-F7BFBEA885D5}" dt="2026-03-11T16:11:29.138" v="875" actId="20577"/>
          <ac:spMkLst>
            <pc:docMk/>
            <pc:sldMk cId="2985992184" sldId="915"/>
            <ac:spMk id="3" creationId="{0BC11C8C-3F43-5545-7076-F1C78D70ED3C}"/>
          </ac:spMkLst>
        </pc:spChg>
        <pc:spChg chg="mod">
          <ac:chgData name="Bonita Searle-Barnes" userId="e782127f-826a-4a83-a372-afedaa2e0d4f" providerId="ADAL" clId="{FA3BD239-4B9A-4CBA-8CF5-F7BFBEA885D5}" dt="2026-03-11T16:18:34.608" v="888" actId="14100"/>
          <ac:spMkLst>
            <pc:docMk/>
            <pc:sldMk cId="2985992184" sldId="915"/>
            <ac:spMk id="5" creationId="{CE1F6B5A-D531-7409-D415-A3790F2A5B59}"/>
          </ac:spMkLst>
        </pc:spChg>
        <pc:picChg chg="add mod ord">
          <ac:chgData name="Bonita Searle-Barnes" userId="e782127f-826a-4a83-a372-afedaa2e0d4f" providerId="ADAL" clId="{FA3BD239-4B9A-4CBA-8CF5-F7BFBEA885D5}" dt="2026-03-11T16:19:05.054" v="892" actId="167"/>
          <ac:picMkLst>
            <pc:docMk/>
            <pc:sldMk cId="2985992184" sldId="915"/>
            <ac:picMk id="7" creationId="{9FED1B47-9063-D7D7-23DA-B4BAC143FDFD}"/>
          </ac:picMkLst>
        </pc:picChg>
      </pc:sldChg>
      <pc:sldChg chg="addSp delSp modSp add mod modNotesTx">
        <pc:chgData name="Bonita Searle-Barnes" userId="e782127f-826a-4a83-a372-afedaa2e0d4f" providerId="ADAL" clId="{FA3BD239-4B9A-4CBA-8CF5-F7BFBEA885D5}" dt="2026-03-11T16:43:03.114" v="919" actId="6549"/>
        <pc:sldMkLst>
          <pc:docMk/>
          <pc:sldMk cId="1166576615" sldId="916"/>
        </pc:sldMkLst>
        <pc:spChg chg="mod">
          <ac:chgData name="Bonita Searle-Barnes" userId="e782127f-826a-4a83-a372-afedaa2e0d4f" providerId="ADAL" clId="{FA3BD239-4B9A-4CBA-8CF5-F7BFBEA885D5}" dt="2026-03-11T16:22:41.523" v="902" actId="20577"/>
          <ac:spMkLst>
            <pc:docMk/>
            <pc:sldMk cId="1166576615" sldId="916"/>
            <ac:spMk id="3" creationId="{BA31F077-4B41-B2A9-FEC3-47DFD99A9EFF}"/>
          </ac:spMkLst>
        </pc:spChg>
        <pc:spChg chg="mod">
          <ac:chgData name="Bonita Searle-Barnes" userId="e782127f-826a-4a83-a372-afedaa2e0d4f" providerId="ADAL" clId="{FA3BD239-4B9A-4CBA-8CF5-F7BFBEA885D5}" dt="2026-03-11T16:42:10.867" v="915" actId="14100"/>
          <ac:spMkLst>
            <pc:docMk/>
            <pc:sldMk cId="1166576615" sldId="916"/>
            <ac:spMk id="4" creationId="{2D38D4B4-743E-90D1-E082-D91301D1A36E}"/>
          </ac:spMkLst>
        </pc:spChg>
        <pc:picChg chg="add mod">
          <ac:chgData name="Bonita Searle-Barnes" userId="e782127f-826a-4a83-a372-afedaa2e0d4f" providerId="ADAL" clId="{FA3BD239-4B9A-4CBA-8CF5-F7BFBEA885D5}" dt="2026-03-11T16:42:40.210" v="918" actId="1076"/>
          <ac:picMkLst>
            <pc:docMk/>
            <pc:sldMk cId="1166576615" sldId="916"/>
            <ac:picMk id="6" creationId="{BC823DD9-B2BB-D0AF-143D-0A1DF5F712D3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C00C8EE-4A53-6146-B2C8-C08F2BD9F8D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80DDE1-31D0-F642-B716-ED44ACA608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AADFC4-7390-4B45-8FC4-AA8A51FC95DD}" type="datetimeFigureOut">
              <a:rPr lang="en-GB" smtClean="0">
                <a:latin typeface="Poppins" pitchFamily="2" charset="77"/>
                <a:cs typeface="Poppins" pitchFamily="2" charset="77"/>
              </a:rPr>
              <a:t>26/03/2026</a:t>
            </a:fld>
            <a:endParaRPr lang="en-GB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4FFC1E-7CDE-D14C-9B9F-C869127DFB3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87EEA6-9247-364A-AEB1-C45AEFA5171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38D7B8-B1CC-F644-87A6-7BEB13BBDD2F}" type="slidenum">
              <a:rPr lang="en-GB" smtClean="0">
                <a:latin typeface="Poppins" pitchFamily="2" charset="77"/>
                <a:cs typeface="Poppins" pitchFamily="2" charset="77"/>
              </a:rPr>
              <a:t>‹#›</a:t>
            </a:fld>
            <a:endParaRPr lang="en-GB"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04EF3626-7CD6-124F-B901-C4E2AFBA72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914" y="9285"/>
            <a:ext cx="1494971" cy="32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8667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>
                <a:latin typeface="Poppins" pitchFamily="2" charset="77"/>
                <a:cs typeface="Poppins" pitchFamily="2" charset="77"/>
              </a:defRPr>
            </a:lvl1pPr>
          </a:lstStyle>
          <a:p>
            <a:fld id="{1ADB868C-099B-434E-8A2D-9C00C3E8136C}" type="datetimeFigureOut">
              <a:rPr lang="en-US" smtClean="0"/>
              <a:pPr/>
              <a:t>3/26/2026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8338" y="1019175"/>
            <a:ext cx="55213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Poppins" pitchFamily="2" charset="77"/>
                <a:cs typeface="Poppins" pitchFamily="2" charset="77"/>
              </a:defRPr>
            </a:lvl1pPr>
          </a:lstStyle>
          <a:p>
            <a:fld id="{37FF5B3C-53B5-664F-A361-196110A59AE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6D485A5E-4B24-3142-8E0E-110BA3C1ED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914" y="9285"/>
            <a:ext cx="1494971" cy="32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806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21090" rtl="0" eaLnBrk="1" latinLnBrk="0" hangingPunct="1">
      <a:defRPr sz="1602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610545" algn="l" defTabSz="1221090" rtl="0" eaLnBrk="1" latinLnBrk="0" hangingPunct="1">
      <a:defRPr sz="1602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1221090" algn="l" defTabSz="1221090" rtl="0" eaLnBrk="1" latinLnBrk="0" hangingPunct="1">
      <a:defRPr sz="1602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831635" algn="l" defTabSz="1221090" rtl="0" eaLnBrk="1" latinLnBrk="0" hangingPunct="1">
      <a:defRPr sz="1602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2442180" algn="l" defTabSz="1221090" rtl="0" eaLnBrk="1" latinLnBrk="0" hangingPunct="1">
      <a:defRPr sz="1602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3052724" algn="l" defTabSz="1221090" rtl="0" eaLnBrk="1" latinLnBrk="0" hangingPunct="1">
      <a:defRPr sz="1602" kern="1200">
        <a:solidFill>
          <a:schemeClr val="tx1"/>
        </a:solidFill>
        <a:latin typeface="+mn-lt"/>
        <a:ea typeface="+mn-ea"/>
        <a:cs typeface="+mn-cs"/>
      </a:defRPr>
    </a:lvl6pPr>
    <a:lvl7pPr marL="3663269" algn="l" defTabSz="1221090" rtl="0" eaLnBrk="1" latinLnBrk="0" hangingPunct="1">
      <a:defRPr sz="1602" kern="1200">
        <a:solidFill>
          <a:schemeClr val="tx1"/>
        </a:solidFill>
        <a:latin typeface="+mn-lt"/>
        <a:ea typeface="+mn-ea"/>
        <a:cs typeface="+mn-cs"/>
      </a:defRPr>
    </a:lvl7pPr>
    <a:lvl8pPr marL="4273814" algn="l" defTabSz="1221090" rtl="0" eaLnBrk="1" latinLnBrk="0" hangingPunct="1">
      <a:defRPr sz="1602" kern="1200">
        <a:solidFill>
          <a:schemeClr val="tx1"/>
        </a:solidFill>
        <a:latin typeface="+mn-lt"/>
        <a:ea typeface="+mn-ea"/>
        <a:cs typeface="+mn-cs"/>
      </a:defRPr>
    </a:lvl8pPr>
    <a:lvl9pPr marL="4884359" algn="l" defTabSz="1221090" rtl="0" eaLnBrk="1" latinLnBrk="0" hangingPunct="1">
      <a:defRPr sz="160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cquipment.com/assets/documents/downloads/Pressure-Enthalpy-Diagram-poster.pdf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tlk-energy.de/en/phase-diagrams/pressure-enthalpy" TargetMode="Externa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ionalgrid.com/stories/energy-explained/how-do-heat-pumps-work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eksforgeeks.org/physics/coefficient-of-performance-formula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Quick diagnostic question: “Where does the heat come from when it’s cold outside?”</a:t>
            </a:r>
          </a:p>
          <a:p>
            <a:endParaRPr lang="en-GB"/>
          </a:p>
          <a:p>
            <a:r>
              <a:rPr lang="en-GB"/>
              <a:t>Explain this lesson sits in system maintenance: understanding the cycle helps diagnose faults and performance issues.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9371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A08031-0D68-44A7-16EE-41B9D95BD4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136A7F4-257D-17B6-78B6-482C39830C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26C34B-DA16-8AE8-3A87-23422DE108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88403D-695A-06F2-CADC-6CD77FFFB9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8796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573416-9141-7A47-BFE9-7436798446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F011E40-B90E-A965-C95E-A5944D1D42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A2C3D26-9B5E-FFFA-50FF-49D6FDA0AD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Ask learners: which line represents the expansion valve? (the near-vertical constant-enthalpy line).</a:t>
            </a:r>
          </a:p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BB6753-7C57-4ED2-196C-6274284ACC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2663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>
          <a:extLst>
            <a:ext uri="{FF2B5EF4-FFF2-40B4-BE49-F238E27FC236}">
              <a16:creationId xmlns:a16="http://schemas.microsoft.com/office/drawing/2014/main" id="{A6F29069-B9FD-1959-6FD8-FE0335A35A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:notes">
            <a:extLst>
              <a:ext uri="{FF2B5EF4-FFF2-40B4-BE49-F238E27FC236}">
                <a16:creationId xmlns:a16="http://schemas.microsoft.com/office/drawing/2014/main" id="{0D999237-4230-76BD-8AD6-8B345ABAA01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200"/>
              <a:t>Activity: 10 minutes. </a:t>
            </a:r>
          </a:p>
          <a:p>
            <a:pPr marL="0" lvl="0" indent="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200"/>
              <a:t>Provide a worksheet if possible. Circulate and prompt: “Where would you measure subcooling?” “Where is compressor work shown?”</a:t>
            </a:r>
          </a:p>
          <a:p>
            <a:pPr marL="0" lvl="0" indent="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200" b="0" i="0" kern="120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</a:t>
            </a:r>
            <a:r>
              <a:rPr lang="en-GB" sz="1602" b="0" i="0" kern="120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ood diagram to use: </a:t>
            </a:r>
            <a:r>
              <a:rPr lang="en-GB" sz="1602" b="0" i="0" kern="120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 tooltip="https://www.tecquipment.com/assets/documents/downloads/Pressure-Enthalpy-Diagram-poster.pdf"/>
              </a:rPr>
              <a:t>https://www.tecquipment.com/assets/documents/downloads/Pressure-Enthalpy-Diagram-poster.pdf</a:t>
            </a:r>
            <a:endParaRPr lang="en-GB" sz="1602" b="0" i="0" kern="120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lvl="0" indent="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602" b="0" i="0" kern="120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interactive website on plotting p h chart </a:t>
            </a:r>
            <a:r>
              <a:rPr lang="en-GB" sz="1602" b="0" i="0" kern="120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4" tooltip="https://tlk-energy.de/en/phase-diagrams/pressure-enthalpy"/>
              </a:rPr>
              <a:t>https://tlk-energy.de/en/phase-diagrams/pressure-enthalpy</a:t>
            </a:r>
            <a:endParaRPr lang="en-GB" sz="1200"/>
          </a:p>
          <a:p>
            <a:pPr marL="0" lvl="0" indent="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65" name="Google Shape;65;p9:notes">
            <a:extLst>
              <a:ext uri="{FF2B5EF4-FFF2-40B4-BE49-F238E27FC236}">
                <a16:creationId xmlns:a16="http://schemas.microsoft.com/office/drawing/2014/main" id="{F0123B61-3706-476C-DC9B-120BBFB1366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61950" y="685800"/>
            <a:ext cx="61341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93063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E6819F-5ED5-B246-5C94-83F145519E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A6F7E6E-414F-7644-BD05-C9BD7241EA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49D960C-36E5-4E8F-2606-FCD1E92EB9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2210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Explain units: h in kJ/kg, so differences are kJ/kg of heat/work. COP is unitless.</a:t>
            </a:r>
          </a:p>
          <a:p>
            <a:r>
              <a:rPr lang="en-GB"/>
              <a:t>.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A62DD8-A660-1868-F2C4-D23A8975F8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272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870FD1-7F7B-DF3B-685F-C2AC4AFA99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A496694-930A-5E13-5672-04F4672BC4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CEB3D65-7D63-DC02-8FB9-4F622F03C1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Ask learners to do it on calculators. Then discuss: what would reduce COP in reality? (fan/pump power, pressure drops, non-ideal compression, defrost, cycling).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4D4702-5EA7-E29A-1259-E40679FAC7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552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97FACD-ED8F-25E9-CDD2-691FBCAA17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24E0B1E-85A9-94C7-ACC4-2CEE676017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F90547-F065-3ABD-7D5C-A96A914E9D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Stress: p–h charts support diagnosis; always follow manufacturer guidance and safe procedures. For T Level, keep it conceptual.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B21E04-CEC3-F603-7250-68092E930A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5843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504389-436B-5930-BA6A-A6CB2931FE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41154EA-5089-EC15-7490-846B9E6750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C7BCF66-B8F0-C362-A462-920CC81EBF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Stress: p–h charts support diagnosis; always follow manufacturer guidance and safe procedures. For T Level, keep it conceptual.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D4DCDF-785D-F968-9F80-55A3857F1E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03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09B88E-B144-493B-6557-14D376D068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7058062-BBEC-9D50-E987-8A97C73676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02C46FD-F2AE-327F-C56D-E028FFFEAD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Discuss practical maintenance tasks: remove debris, check clearances, verify defrost cycle, inspect electrical connections and vibrations.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E942B1-66F7-A00B-FAFE-B6912FAA61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4328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0611FB-B769-76F9-1F42-ACDE18D241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7CB1ABA-19C4-0462-344A-2E6608B0A0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13BC556-A3D7-067A-4269-76269EB388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Timing: 15 min. </a:t>
            </a:r>
          </a:p>
          <a:p>
            <a:r>
              <a:rPr lang="en-GB"/>
              <a:t>Server room → heat pump → heating loop → office heating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B147D6-CF45-E9CC-7A2E-8CE562E0D2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0559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22FDC5-1D53-0A90-AB75-1AEE0D523D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44D90B2-E43C-04D3-52E4-1AD85FAE84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36A6E94-6F5F-A84F-36FB-ED64CD351E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0D16E0-0D63-0C28-7C5F-A06B08FF0C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601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. Suggested approach: read outcomes, then do a quick “traffic light” self-assessment (green/amber/red).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6111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67A894-9621-B33F-8582-65E0A9BF7B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EF87899-30FB-9113-29A1-452D981DBE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7721F31-C97D-43E2-CE66-EDE7628D4D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Use the graph as an illustrative trend. Ask: Why does COP drop in cold weather? Link to increased lift and defrost.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B44050-682B-FBBE-3BDD-EDA6CB169D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2958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BCDFE9-AFC3-8093-DA91-9A2616013A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B452803-8585-F013-6F6A-55350B76B4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2C2BDBA-81E7-D9AF-BFBD-D79CCB16FD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Explain why ground temperature stability can give steadier COP compared with air source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474172-DF5F-A785-08A5-71420196F1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7782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EB0524-963B-DEEA-083B-7D3BFC629E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481C4AF-7D2B-4355-3B2F-43D208EDF8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2FA01C1-DEBE-C926-1DA4-A82B847260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Source: Güntner adiabatic cooling overview.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032481-3533-32EA-9F82-DD0FC90964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2708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0A777D-EBB9-0D31-848E-15CB9B48A1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7730A31-E96C-792A-CF39-FFEDC1DB42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0200D44-410A-721E-A56E-7712B786CA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Encourage learners to think about site constraints. Ask: Which would you choose for a small urban home? For a campus with land?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37CA4E-55E8-2EDC-0C36-168F6BA4CE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1364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E9D49A-2A69-F461-7661-804A7C5908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13654DA-B7AB-BCDF-023E-4A6DE0898A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45275A9-9D72-FB03-D289-A967F25D50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Explain climate dependence. Source: Chem-Aqua adiabatic explainer.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4090A2-CD86-70B4-E894-F4C30FD749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9155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1DEB0C-BE8B-C605-A82B-44500FC613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0B0BCBB-F18C-C0C1-E372-68DF6D7052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4B1517F-A57B-6976-FD4A-0F3876AF01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Keep comparison fair: gas boiler efficiency is good, but it is limited by combustion physics; heat pumps can exceed 1.0 COP by moving heat.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C23C23-9B52-AF00-6D96-6671560D95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3163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9E121C-CED4-4B04-45A9-C35143D8DB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5016AA9-4DBB-8853-9FCF-BA09B8E3B6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863237D-BAAB-5E38-0303-6B69A9D6A7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Keep comparison fair: gas boiler efficiency is good, but it is limited by combustion physics; heat pumps can exceed 1.0 COP by moving heat.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656BA9-4094-F190-C402-83E72EBC76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0743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F2B8CB-C3EF-6683-BAF2-CE96917BC9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ABA3ADA-3A28-1442-B17E-517D65C7E3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E245AE0-9148-3004-064A-7CE5781151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Clarify: “100% efficient” here means point-of-use. System-wide impacts depend on how electricity is generated.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70D042-61DA-CD1A-E86C-2EC4F26CFE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02357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6460AE-BE82-A190-5B12-EA05FD034C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E3FEF0F-D24C-7378-A0D9-0B30A25540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047B34E-7164-1576-E4A6-7FDEDAD464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A9D23C-F576-FB6A-F431-998EC665DF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8834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3D543C-C7EB-8B04-9258-E6C78C0E3C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979C9BA-8250-A83A-17B3-4A6121043B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A867566-8DAB-3EAA-0758-D37AB1434E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4041DD-A770-8297-A095-B358E8DA69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5895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Timing: </a:t>
            </a:r>
            <a:r>
              <a:rPr lang="en-GB"/>
              <a:t>5–8 minutes. Use mini-whiteboards or sticky notes. Don’t over-teach here—just surface prior knowledge.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7422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7B27D7-E816-6446-D474-9E39854883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3703A8F-549F-DB3E-DA7A-096E6BEF99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039F90A-6925-9C49-117A-04176F676E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Use the bar chart to provoke discussion. Ask: what conditions would make a heat pump COP fall? What maintenance actions prevent this?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5354AE-32B6-372E-6637-894C620026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32453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6B0054-DA6C-6A2D-3CFA-9645CAC28A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E256237-793D-8CFD-A165-0393B1C6FD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D7E8B05-F9A8-F365-AA54-F67AEE9E9F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Run activity in small groups.</a:t>
            </a:r>
          </a:p>
          <a:p>
            <a:r>
              <a:rPr lang="en-GB"/>
              <a:t>Scenario: A home needs 12,000 kWh of heat over a heating season.</a:t>
            </a:r>
          </a:p>
          <a:p>
            <a:r>
              <a:rPr lang="en-GB"/>
              <a:t>Assume:</a:t>
            </a:r>
          </a:p>
          <a:p>
            <a:r>
              <a:rPr lang="en-GB"/>
              <a:t>Gas boiler seasonal efficiency = 90%</a:t>
            </a:r>
          </a:p>
          <a:p>
            <a:r>
              <a:rPr lang="en-GB"/>
              <a:t>ASHP seasonal COP = 3.0</a:t>
            </a:r>
          </a:p>
          <a:p>
            <a:r>
              <a:rPr lang="en-GB"/>
              <a:t>Electric resistance = 100%</a:t>
            </a:r>
          </a:p>
          <a:p>
            <a:r>
              <a:rPr lang="en-GB"/>
              <a:t>Task:</a:t>
            </a:r>
          </a:p>
          <a:p>
            <a:r>
              <a:rPr lang="en-GB"/>
              <a:t>Calculate energy input required for each system</a:t>
            </a:r>
          </a:p>
          <a:p>
            <a:r>
              <a:rPr lang="en-GB"/>
              <a:t>If you have local tariffs, estimate annual running cost</a:t>
            </a:r>
          </a:p>
          <a:p>
            <a:r>
              <a:rPr lang="en-GB"/>
              <a:t>Discuss: what maintenance/design choices could change the result?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877C4B-DE93-6B14-D7E1-AD14B758F0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4956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DF0F44-BC1A-0961-C060-E8DCD1CBA9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BCF7B00-D628-8CCC-E23B-C495D956BC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2E2078D-509D-B8E0-8AD8-C5AC7436E1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After groups attempt, reveal method and run through one example on the board.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7420DF-6F55-A03E-7884-937A5A9C61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87453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E35800-20B3-65DC-28B8-57A84B171A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AE7F963-5D1F-7680-F132-7968F3FBFF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5BAB203-CBBF-5086-E7EA-14760A7342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Discuss tariffs and why “kWh” comparisons matter. Mention that electricity is often more expensive per kWh than gas, so COP must be high enough to offset this.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7BB897-FE9F-5F59-DDE1-EAEDE2ACF5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4279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00897F-19FF-5997-2952-28C22AABC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B078E7A-9C4D-896B-653B-03FA7136E3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CB5C535-977F-FCEA-B252-332BCF1A56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Connect back to COP and p–h chart: poor heat transfer increases lift and reduces COP. Emphasise safe practice and F-gas requirements (where applicable).</a:t>
            </a:r>
          </a:p>
          <a:p>
            <a:endParaRPr lang="en-GB"/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23ED26-F21D-7B36-E9B2-9F59B8F3FE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95214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5C6689-5BB1-4510-0F11-181F68176C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931199B-C5CC-C204-E0C8-CFE5E8C027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270CC27-ECC1-4E4D-3E22-808A2B587E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Timing:10 minutes. Encourage evidence-based answers: what measurements would confirm? Keep within learner competence—no unsafe procedures.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984F70-F579-B0E2-70DB-E0E4FE3DD6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04624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9AD053-5B6A-2AC0-B54B-211550BFE7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146B50F-0787-9EE0-6752-3602C2A1BC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5E4D448-BCAE-96B3-4D36-B1363269A6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Timing: 5mins.</a:t>
            </a:r>
          </a:p>
          <a:p>
            <a:r>
              <a:rPr lang="en-GB"/>
              <a:t>Run as hands-up or mini-whiteboards. Use to identify any misconceptions before plenary.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ED9CD6-5056-677B-0240-32BA98865F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10078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6D98EA-BF74-9420-EC45-7F197ED4A3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D22113B-66D5-E253-5D17-21050A0DAE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1A1FA80-15E4-BBA7-67BB-EF36FED358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1. </a:t>
            </a:r>
            <a:r>
              <a:rPr lang="en-GB"/>
              <a:t>Throttling is assumed to be an adiabatic process where no work is done and changes in kinetic/potential energy are negligible, resulting in no change in the enthalpy of the refrigerant. 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DAD452-F5FB-DB2F-9EA9-CF340FE37C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80199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Timing: 3–4 min. Ask learners: ‘one thing you learned’ + ‘one question you still have’. 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11734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1138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D8B97F-B72E-C428-3054-97E4EEEB77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EECA64F-25BF-EFA8-EE0B-51CC8157ED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8A9C639-4BB5-1E68-546C-A56060F6C5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Use the diagram to highlight heat in at the evaporator and heat out at the condenser. Reinforce energy balance: </a:t>
            </a:r>
            <a:r>
              <a:rPr lang="en-GB" err="1"/>
              <a:t>Q_out</a:t>
            </a:r>
            <a:r>
              <a:rPr lang="en-GB"/>
              <a:t> = </a:t>
            </a:r>
            <a:r>
              <a:rPr lang="en-GB" err="1"/>
              <a:t>Q_in</a:t>
            </a:r>
            <a:r>
              <a:rPr lang="en-GB"/>
              <a:t> + </a:t>
            </a:r>
            <a:r>
              <a:rPr lang="en-GB" err="1"/>
              <a:t>W_in</a:t>
            </a:r>
            <a:r>
              <a:rPr lang="en-GB"/>
              <a:t>.</a:t>
            </a:r>
          </a:p>
          <a:p>
            <a:r>
              <a:rPr lang="en-GB"/>
              <a:t>More details: </a:t>
            </a:r>
            <a:r>
              <a:rPr lang="en-GB" sz="1602" b="0" i="0" kern="120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 tooltip="https://www.nationalgrid.com/stories/energy-explained/how-do-heat-pumps-work"/>
              </a:rPr>
              <a:t>https://www.nationalgrid.com/stories/energy-explained/how-do-heat-pumps-work</a:t>
            </a:r>
            <a:endParaRPr lang="en-GB"/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C1A0E3-3FBA-9B6C-1B6F-F7C6C19A19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1016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Discuss why each component matters for performance and fault symptoms. Emphasise safe working and correct instruments.</a:t>
            </a:r>
          </a:p>
          <a:p>
            <a:r>
              <a:rPr lang="en-US"/>
              <a:t>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1832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4A9E26-1E2D-86E3-C812-2462B775B7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9C0CD60-E219-F16C-59B7-018A92A21E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28148A4-8F0C-13F4-8065-FD335EBA06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Discuss why each component matters for performance and fault symptoms. Emphasise safe working and correct instruments.</a:t>
            </a:r>
          </a:p>
          <a:p>
            <a:r>
              <a:rPr lang="en-US"/>
              <a:t>.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160A83-D128-582F-7727-605CE53025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583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D1733A-69D9-EDC5-4156-B9FEA324B9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3C2E223-A46C-7DD6-3A2B-B5419D7DAC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E3449E6-F453-1421-9FAE-65F02A0482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Use a simple example: if COP=3, then 1 kWh of electricity gives ~3 kWh of heat to the building (at the condenser).</a:t>
            </a:r>
          </a:p>
          <a:p>
            <a:r>
              <a:rPr lang="en-GB" sz="1602" b="0" i="0" kern="120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Good site to use for COP </a:t>
            </a:r>
            <a:r>
              <a:rPr lang="en-GB" sz="1602" b="0" i="0" kern="120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 tooltip="https://www.geeksforgeeks.org/physics/coefficient-of-performance-formula/"/>
              </a:rPr>
              <a:t>https://www.geeksforgeeks.org/physics/coefficient-of-performance-formula/</a:t>
            </a:r>
            <a:endParaRPr lang="en-GB"/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E372EF-3E8C-EB17-9146-37B021F3EA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1490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C16EC1-E068-44F5-C408-2DDA7C9EEB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906EED6-BA86-72F9-2BBE-49D693FA7A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5DAD5FE-7E79-CAC5-407F-0EC2C5339F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Relate to maintenance: dirty coils/fouled filters reduce heat transfer and force higher lift (worse COP).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2C904D-B01F-12B1-D419-6B43A34D47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2883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41A90C-CB7E-7513-3902-376DF66167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E3ED66-9AFB-5DA5-7B70-B0F9635FBB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00C0DDF-5A65-FFC8-FA6A-5645107F5C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Explain this is schematic. In real service, manufacturers provide p–h charts for specific refrigerants (R32, R410A, R134a, etc.).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84361D-38A2-22C5-E16D-140A9DDB5A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535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only" preserve="1">
  <p:cSld name="text onl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"/>
          <p:cNvSpPr txBox="1">
            <a:spLocks noGrp="1"/>
          </p:cNvSpPr>
          <p:nvPr>
            <p:ph type="title"/>
          </p:nvPr>
        </p:nvSpPr>
        <p:spPr>
          <a:xfrm>
            <a:off x="252001" y="959244"/>
            <a:ext cx="11628452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body" idx="1"/>
          </p:nvPr>
        </p:nvSpPr>
        <p:spPr>
          <a:xfrm>
            <a:off x="360001" y="1800000"/>
            <a:ext cx="9360212" cy="4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4259" lvl="0" indent="-22713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85"/>
            </a:lvl1pPr>
            <a:lvl2pPr marL="908519" lvl="1" indent="-378549" algn="l">
              <a:lnSpc>
                <a:spcPct val="100375"/>
              </a:lnSpc>
              <a:spcBef>
                <a:spcPts val="1193"/>
              </a:spcBef>
              <a:spcAft>
                <a:spcPts val="0"/>
              </a:spcAft>
              <a:buClr>
                <a:srgbClr val="FC4421"/>
              </a:buClr>
              <a:buSzPts val="2400"/>
              <a:buChar char="•"/>
              <a:defRPr sz="2385"/>
            </a:lvl2pPr>
            <a:lvl3pPr marL="1362778" lvl="2" indent="-227130" algn="l">
              <a:lnSpc>
                <a:spcPct val="83666"/>
              </a:lnSpc>
              <a:spcBef>
                <a:spcPts val="499"/>
              </a:spcBef>
              <a:spcAft>
                <a:spcPts val="0"/>
              </a:spcAft>
              <a:buSzPts val="1400"/>
              <a:buNone/>
              <a:defRPr sz="2385"/>
            </a:lvl3pPr>
            <a:lvl4pPr marL="1817037" lvl="3" indent="-378549" algn="l">
              <a:lnSpc>
                <a:spcPct val="83666"/>
              </a:lnSpc>
              <a:spcBef>
                <a:spcPts val="499"/>
              </a:spcBef>
              <a:spcAft>
                <a:spcPts val="0"/>
              </a:spcAft>
              <a:buClr>
                <a:srgbClr val="FC4421"/>
              </a:buClr>
              <a:buSzPts val="2400"/>
              <a:buChar char="•"/>
              <a:defRPr sz="2385"/>
            </a:lvl4pPr>
            <a:lvl5pPr marL="2271298" lvl="4" indent="-378549" algn="l">
              <a:lnSpc>
                <a:spcPct val="83666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385"/>
            </a:lvl5pPr>
            <a:lvl6pPr marL="2725557" lvl="5" indent="-340695" algn="l"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179816" lvl="6" indent="-340695" algn="l">
              <a:spcBef>
                <a:spcPts val="358"/>
              </a:spcBef>
              <a:spcAft>
                <a:spcPts val="0"/>
              </a:spcAft>
              <a:buSzPts val="1800"/>
              <a:buChar char="»"/>
              <a:defRPr/>
            </a:lvl7pPr>
            <a:lvl8pPr marL="3634075" lvl="7" indent="-340695" algn="l">
              <a:spcBef>
                <a:spcPts val="358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088335" lvl="8" indent="-340695" algn="l">
              <a:spcBef>
                <a:spcPts val="358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sldNum" idx="12"/>
          </p:nvPr>
        </p:nvSpPr>
        <p:spPr>
          <a:xfrm>
            <a:off x="11453613" y="6316998"/>
            <a:ext cx="734400" cy="52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 defTabSz="908519">
              <a:buClr>
                <a:srgbClr val="000000"/>
              </a:buClr>
            </a:pPr>
            <a:fld id="{00000000-1234-1234-1234-123412341234}" type="slidenum">
              <a:rPr lang="en-GB" sz="1391" kern="0" smtClean="0">
                <a:solidFill>
                  <a:srgbClr val="000000"/>
                </a:solidFill>
                <a:cs typeface="Arial"/>
                <a:sym typeface="Arial"/>
              </a:rPr>
              <a:pPr algn="r" defTabSz="908519">
                <a:buClr>
                  <a:srgbClr val="000000"/>
                </a:buClr>
              </a:pPr>
              <a:t>‹#›</a:t>
            </a:fld>
            <a:endParaRPr lang="en-GB" sz="1391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47187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image" preserve="1">
  <p:cSld name="text and imag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252001" y="959244"/>
            <a:ext cx="11628452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body" idx="1"/>
          </p:nvPr>
        </p:nvSpPr>
        <p:spPr>
          <a:xfrm>
            <a:off x="360000" y="1800000"/>
            <a:ext cx="7560000" cy="4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4259" lvl="0" indent="-22713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85"/>
            </a:lvl1pPr>
            <a:lvl2pPr marL="908519" lvl="1" indent="-378549" algn="l">
              <a:lnSpc>
                <a:spcPct val="100375"/>
              </a:lnSpc>
              <a:spcBef>
                <a:spcPts val="1193"/>
              </a:spcBef>
              <a:spcAft>
                <a:spcPts val="0"/>
              </a:spcAft>
              <a:buClr>
                <a:srgbClr val="FC4421"/>
              </a:buClr>
              <a:buSzPts val="2400"/>
              <a:buChar char="•"/>
              <a:defRPr sz="2385"/>
            </a:lvl2pPr>
            <a:lvl3pPr marL="1362778" lvl="2" indent="-227130" algn="l">
              <a:lnSpc>
                <a:spcPct val="83666"/>
              </a:lnSpc>
              <a:spcBef>
                <a:spcPts val="499"/>
              </a:spcBef>
              <a:spcAft>
                <a:spcPts val="0"/>
              </a:spcAft>
              <a:buSzPts val="1400"/>
              <a:buNone/>
              <a:defRPr sz="2385"/>
            </a:lvl3pPr>
            <a:lvl4pPr marL="1817037" lvl="3" indent="-378549" algn="l">
              <a:lnSpc>
                <a:spcPct val="83666"/>
              </a:lnSpc>
              <a:spcBef>
                <a:spcPts val="499"/>
              </a:spcBef>
              <a:spcAft>
                <a:spcPts val="0"/>
              </a:spcAft>
              <a:buClr>
                <a:srgbClr val="FC4421"/>
              </a:buClr>
              <a:buSzPts val="2400"/>
              <a:buChar char="•"/>
              <a:defRPr sz="2385"/>
            </a:lvl4pPr>
            <a:lvl5pPr marL="2271298" lvl="4" indent="-378549" algn="l">
              <a:lnSpc>
                <a:spcPct val="83666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385"/>
            </a:lvl5pPr>
            <a:lvl6pPr marL="2725557" lvl="5" indent="-340695" algn="l"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179816" lvl="6" indent="-340695" algn="l">
              <a:spcBef>
                <a:spcPts val="358"/>
              </a:spcBef>
              <a:spcAft>
                <a:spcPts val="0"/>
              </a:spcAft>
              <a:buSzPts val="1800"/>
              <a:buChar char="»"/>
              <a:defRPr/>
            </a:lvl7pPr>
            <a:lvl8pPr marL="3634075" lvl="7" indent="-340695" algn="l">
              <a:spcBef>
                <a:spcPts val="358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088335" lvl="8" indent="-340695" algn="l">
              <a:spcBef>
                <a:spcPts val="358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>
            <a:spLocks noGrp="1"/>
          </p:cNvSpPr>
          <p:nvPr>
            <p:ph type="pic" idx="2"/>
          </p:nvPr>
        </p:nvSpPr>
        <p:spPr>
          <a:xfrm>
            <a:off x="8280053" y="1800002"/>
            <a:ext cx="3600798" cy="4139998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29" name="Google Shape;29;p3"/>
          <p:cNvSpPr txBox="1">
            <a:spLocks noGrp="1"/>
          </p:cNvSpPr>
          <p:nvPr>
            <p:ph type="sldNum" idx="12"/>
          </p:nvPr>
        </p:nvSpPr>
        <p:spPr>
          <a:xfrm>
            <a:off x="11453613" y="6316998"/>
            <a:ext cx="734400" cy="52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 defTabSz="908519">
              <a:buClr>
                <a:srgbClr val="000000"/>
              </a:buClr>
            </a:pPr>
            <a:fld id="{00000000-1234-1234-1234-123412341234}" type="slidenum">
              <a:rPr lang="en-GB" sz="1391" kern="0" smtClean="0">
                <a:solidFill>
                  <a:srgbClr val="000000"/>
                </a:solidFill>
                <a:cs typeface="Arial"/>
                <a:sym typeface="Arial"/>
              </a:rPr>
              <a:pPr algn="r" defTabSz="908519">
                <a:buClr>
                  <a:srgbClr val="000000"/>
                </a:buClr>
              </a:pPr>
              <a:t>‹#›</a:t>
            </a:fld>
            <a:endParaRPr lang="en-GB" sz="1391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8223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layout" preserve="1">
  <p:cSld name="blank layou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 txBox="1">
            <a:spLocks noGrp="1"/>
          </p:cNvSpPr>
          <p:nvPr>
            <p:ph type="body" idx="1"/>
          </p:nvPr>
        </p:nvSpPr>
        <p:spPr>
          <a:xfrm>
            <a:off x="359172" y="1260476"/>
            <a:ext cx="8640958" cy="4319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4259" lvl="0" indent="-227130" algn="l">
              <a:lnSpc>
                <a:spcPct val="100375"/>
              </a:lnSpc>
              <a:spcBef>
                <a:spcPts val="997"/>
              </a:spcBef>
              <a:spcAft>
                <a:spcPts val="0"/>
              </a:spcAft>
              <a:buSzPts val="1400"/>
              <a:buNone/>
              <a:defRPr sz="2385"/>
            </a:lvl1pPr>
            <a:lvl2pPr marL="908519" lvl="1" indent="-340695" algn="l">
              <a:lnSpc>
                <a:spcPct val="133833"/>
              </a:lnSpc>
              <a:spcBef>
                <a:spcPts val="997"/>
              </a:spcBef>
              <a:spcAft>
                <a:spcPts val="0"/>
              </a:spcAft>
              <a:buSzPts val="1800"/>
              <a:buChar char="•"/>
              <a:defRPr/>
            </a:lvl2pPr>
            <a:lvl3pPr marL="1362778" lvl="2" indent="-227130" algn="l">
              <a:lnSpc>
                <a:spcPct val="111555"/>
              </a:lnSpc>
              <a:spcBef>
                <a:spcPts val="499"/>
              </a:spcBef>
              <a:spcAft>
                <a:spcPts val="0"/>
              </a:spcAft>
              <a:buSzPts val="1400"/>
              <a:buNone/>
              <a:defRPr/>
            </a:lvl3pPr>
            <a:lvl4pPr marL="1817037" lvl="3" indent="-340695" algn="l">
              <a:lnSpc>
                <a:spcPct val="111555"/>
              </a:lnSpc>
              <a:spcBef>
                <a:spcPts val="499"/>
              </a:spcBef>
              <a:spcAft>
                <a:spcPts val="0"/>
              </a:spcAft>
              <a:buSzPts val="1800"/>
              <a:buChar char="•"/>
              <a:defRPr/>
            </a:lvl4pPr>
            <a:lvl5pPr marL="2271298" lvl="4" indent="-340695" algn="l">
              <a:lnSpc>
                <a:spcPct val="111555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5pPr>
            <a:lvl6pPr marL="2725557" lvl="5" indent="-340695" algn="l"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179816" lvl="6" indent="-340695" algn="l">
              <a:spcBef>
                <a:spcPts val="358"/>
              </a:spcBef>
              <a:spcAft>
                <a:spcPts val="0"/>
              </a:spcAft>
              <a:buSzPts val="1800"/>
              <a:buChar char="»"/>
              <a:defRPr/>
            </a:lvl7pPr>
            <a:lvl8pPr marL="3634075" lvl="7" indent="-340695" algn="l">
              <a:spcBef>
                <a:spcPts val="358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088335" lvl="8" indent="-340695" algn="l">
              <a:spcBef>
                <a:spcPts val="358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11453613" y="6316998"/>
            <a:ext cx="734400" cy="52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 defTabSz="908519">
              <a:buClr>
                <a:srgbClr val="000000"/>
              </a:buClr>
            </a:pPr>
            <a:fld id="{00000000-1234-1234-1234-123412341234}" type="slidenum">
              <a:rPr lang="en-GB" sz="1391" kern="0" smtClean="0">
                <a:solidFill>
                  <a:srgbClr val="000000"/>
                </a:solidFill>
                <a:cs typeface="Arial"/>
                <a:sym typeface="Arial"/>
              </a:rPr>
              <a:pPr algn="r" defTabSz="908519">
                <a:buClr>
                  <a:srgbClr val="000000"/>
                </a:buClr>
              </a:pPr>
              <a:t>‹#›</a:t>
            </a:fld>
            <a:endParaRPr lang="en-GB" sz="1391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2792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left and text" preserve="1">
  <p:cSld name="image left and 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252001" y="959244"/>
            <a:ext cx="11628452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320000" y="1800000"/>
            <a:ext cx="7560000" cy="4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4259" lvl="0" indent="-22713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85"/>
            </a:lvl1pPr>
            <a:lvl2pPr marL="908519" lvl="1" indent="-378549" algn="l">
              <a:lnSpc>
                <a:spcPct val="100375"/>
              </a:lnSpc>
              <a:spcBef>
                <a:spcPts val="1193"/>
              </a:spcBef>
              <a:spcAft>
                <a:spcPts val="0"/>
              </a:spcAft>
              <a:buClr>
                <a:srgbClr val="FC4421"/>
              </a:buClr>
              <a:buSzPts val="2400"/>
              <a:buChar char="•"/>
              <a:defRPr sz="2385"/>
            </a:lvl2pPr>
            <a:lvl3pPr marL="1362778" lvl="2" indent="-227130" algn="l">
              <a:lnSpc>
                <a:spcPct val="83666"/>
              </a:lnSpc>
              <a:spcBef>
                <a:spcPts val="499"/>
              </a:spcBef>
              <a:spcAft>
                <a:spcPts val="0"/>
              </a:spcAft>
              <a:buSzPts val="1400"/>
              <a:buNone/>
              <a:defRPr sz="2385"/>
            </a:lvl3pPr>
            <a:lvl4pPr marL="1817037" lvl="3" indent="-378549" algn="l">
              <a:lnSpc>
                <a:spcPct val="83666"/>
              </a:lnSpc>
              <a:spcBef>
                <a:spcPts val="499"/>
              </a:spcBef>
              <a:spcAft>
                <a:spcPts val="0"/>
              </a:spcAft>
              <a:buClr>
                <a:srgbClr val="FC4421"/>
              </a:buClr>
              <a:buSzPts val="2400"/>
              <a:buChar char="•"/>
              <a:defRPr sz="2385"/>
            </a:lvl4pPr>
            <a:lvl5pPr marL="2271298" lvl="4" indent="-378549" algn="l">
              <a:lnSpc>
                <a:spcPct val="83666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385"/>
            </a:lvl5pPr>
            <a:lvl6pPr marL="2725557" lvl="5" indent="-340695" algn="l"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179816" lvl="6" indent="-340695" algn="l">
              <a:spcBef>
                <a:spcPts val="358"/>
              </a:spcBef>
              <a:spcAft>
                <a:spcPts val="0"/>
              </a:spcAft>
              <a:buSzPts val="1800"/>
              <a:buChar char="»"/>
              <a:defRPr/>
            </a:lvl7pPr>
            <a:lvl8pPr marL="3634075" lvl="7" indent="-340695" algn="l">
              <a:spcBef>
                <a:spcPts val="358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088335" lvl="8" indent="-340695" algn="l">
              <a:spcBef>
                <a:spcPts val="358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>
            <a:spLocks noGrp="1"/>
          </p:cNvSpPr>
          <p:nvPr>
            <p:ph type="pic" idx="2"/>
          </p:nvPr>
        </p:nvSpPr>
        <p:spPr>
          <a:xfrm>
            <a:off x="360001" y="1800002"/>
            <a:ext cx="3600798" cy="4139998"/>
          </a:xfrm>
          <a:prstGeom prst="rect">
            <a:avLst/>
          </a:prstGeom>
          <a:noFill/>
          <a:ln>
            <a:noFill/>
          </a:ln>
        </p:spPr>
      </p:sp>
      <p:sp>
        <p:nvSpPr>
          <p:cNvPr id="37" name="Google Shape;37;p5"/>
          <p:cNvSpPr txBox="1">
            <a:spLocks noGrp="1"/>
          </p:cNvSpPr>
          <p:nvPr>
            <p:ph type="sldNum" idx="12"/>
          </p:nvPr>
        </p:nvSpPr>
        <p:spPr>
          <a:xfrm>
            <a:off x="11453613" y="6316998"/>
            <a:ext cx="734400" cy="52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 defTabSz="908519">
              <a:buClr>
                <a:srgbClr val="000000"/>
              </a:buClr>
            </a:pPr>
            <a:fld id="{00000000-1234-1234-1234-123412341234}" type="slidenum">
              <a:rPr lang="en-GB" sz="1391" kern="0" smtClean="0">
                <a:solidFill>
                  <a:srgbClr val="000000"/>
                </a:solidFill>
                <a:cs typeface="Arial"/>
                <a:sym typeface="Arial"/>
              </a:rPr>
              <a:pPr algn="r" defTabSz="908519">
                <a:buClr>
                  <a:srgbClr val="000000"/>
                </a:buClr>
              </a:pPr>
              <a:t>‹#›</a:t>
            </a:fld>
            <a:endParaRPr lang="en-GB" sz="1391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61942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3970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2717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83307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/>
        </p:nvSpPr>
        <p:spPr>
          <a:xfrm>
            <a:off x="0" y="456036"/>
            <a:ext cx="12239625" cy="152012"/>
          </a:xfrm>
          <a:prstGeom prst="rect">
            <a:avLst/>
          </a:prstGeom>
          <a:solidFill>
            <a:srgbClr val="D9D9D9">
              <a:alpha val="0"/>
            </a:srgbClr>
          </a:solidFill>
          <a:ln>
            <a:noFill/>
          </a:ln>
        </p:spPr>
        <p:txBody>
          <a:bodyPr spcFirstLastPara="1" wrap="square" lIns="90837" tIns="45407" rIns="90837" bIns="45407" anchor="t" anchorCtr="0">
            <a:noAutofit/>
          </a:bodyPr>
          <a:lstStyle/>
          <a:p>
            <a:pPr marL="0" marR="0" lvl="0" indent="0" algn="l" defTabSz="908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795" b="0" i="0" u="none" strike="noStrike" kern="0" cap="none" spc="0" normalizeH="0" baseline="0" noProof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endParaRPr kumimoji="0" sz="139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" name="Google Shape;11;p1"/>
          <p:cNvSpPr txBox="1">
            <a:spLocks noGrp="1"/>
          </p:cNvSpPr>
          <p:nvPr>
            <p:ph type="title"/>
          </p:nvPr>
        </p:nvSpPr>
        <p:spPr>
          <a:xfrm>
            <a:off x="252000" y="990022"/>
            <a:ext cx="116280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FC442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9" b="1" i="0" u="none" strike="noStrike" cap="none">
                <a:solidFill>
                  <a:srgbClr val="E3061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9" b="1" i="0" u="none" strike="noStrike" cap="none">
                <a:solidFill>
                  <a:srgbClr val="E3061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9" b="1" i="0" u="none" strike="noStrike" cap="none">
                <a:solidFill>
                  <a:srgbClr val="E3061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9" b="1" i="0" u="none" strike="noStrike" cap="none">
                <a:solidFill>
                  <a:srgbClr val="E3061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17" b="0" i="0" u="none" strike="noStrike" cap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17" b="0" i="0" u="none" strike="noStrike" cap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17" b="0" i="0" u="none" strike="noStrike" cap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17" b="0" i="0" u="none" strike="noStrike" cap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body" idx="1"/>
          </p:nvPr>
        </p:nvSpPr>
        <p:spPr>
          <a:xfrm>
            <a:off x="361407" y="1800000"/>
            <a:ext cx="11520000" cy="4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20450"/>
              </a:lnSpc>
              <a:spcBef>
                <a:spcPts val="1004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20450"/>
              </a:lnSpc>
              <a:spcBef>
                <a:spcPts val="1004"/>
              </a:spcBef>
              <a:spcAft>
                <a:spcPts val="0"/>
              </a:spcAft>
              <a:buClr>
                <a:srgbClr val="FC442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25031"/>
              </a:lnSpc>
              <a:spcBef>
                <a:spcPts val="502"/>
              </a:spcBef>
              <a:spcAft>
                <a:spcPts val="0"/>
              </a:spcAft>
              <a:buSzPts val="1400"/>
              <a:buNone/>
              <a:defRPr sz="16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581" algn="l" rtl="0">
              <a:lnSpc>
                <a:spcPct val="125031"/>
              </a:lnSpc>
              <a:spcBef>
                <a:spcPts val="502"/>
              </a:spcBef>
              <a:spcAft>
                <a:spcPts val="0"/>
              </a:spcAft>
              <a:buClr>
                <a:srgbClr val="FC4421"/>
              </a:buClr>
              <a:buSzPts val="1606"/>
              <a:buFont typeface="Arial"/>
              <a:buChar char="•"/>
              <a:defRPr sz="16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581" algn="l" rtl="0">
              <a:lnSpc>
                <a:spcPct val="125031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606"/>
              <a:buFont typeface="Arial"/>
              <a:buChar char="–"/>
              <a:defRPr sz="16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581" algn="l" rtl="0"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606"/>
              <a:buFont typeface="Arial"/>
              <a:buChar char="»"/>
              <a:defRPr sz="16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581" algn="l" rtl="0">
              <a:spcBef>
                <a:spcPts val="321"/>
              </a:spcBef>
              <a:spcAft>
                <a:spcPts val="0"/>
              </a:spcAft>
              <a:buClr>
                <a:srgbClr val="E30613"/>
              </a:buClr>
              <a:buSzPts val="1606"/>
              <a:buFont typeface="Arial"/>
              <a:buChar char="»"/>
              <a:defRPr sz="16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581" algn="l" rtl="0">
              <a:spcBef>
                <a:spcPts val="321"/>
              </a:spcBef>
              <a:spcAft>
                <a:spcPts val="0"/>
              </a:spcAft>
              <a:buClr>
                <a:schemeClr val="dk1"/>
              </a:buClr>
              <a:buSzPts val="1606"/>
              <a:buFont typeface="Arial"/>
              <a:buChar char="»"/>
              <a:defRPr sz="16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2353" algn="l" rtl="0">
              <a:spcBef>
                <a:spcPts val="201"/>
              </a:spcBef>
              <a:spcAft>
                <a:spcPts val="0"/>
              </a:spcAft>
              <a:buClr>
                <a:schemeClr val="dk1"/>
              </a:buClr>
              <a:buSzPts val="1004"/>
              <a:buFont typeface="Arial"/>
              <a:buChar char="»"/>
              <a:defRPr sz="100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/>
          <p:nvPr/>
        </p:nvSpPr>
        <p:spPr>
          <a:xfrm>
            <a:off x="6" y="756000"/>
            <a:ext cx="12239626" cy="36000"/>
          </a:xfrm>
          <a:custGeom>
            <a:avLst/>
            <a:gdLst/>
            <a:ahLst/>
            <a:cxnLst/>
            <a:rect l="l" t="t" r="r" b="b"/>
            <a:pathLst>
              <a:path w="15119985" h="127000" extrusionOk="0">
                <a:moveTo>
                  <a:pt x="0" y="0"/>
                </a:moveTo>
                <a:lnTo>
                  <a:pt x="0" y="127000"/>
                </a:lnTo>
                <a:lnTo>
                  <a:pt x="15119985" y="127000"/>
                </a:lnTo>
                <a:lnTo>
                  <a:pt x="1511998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08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9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" name="Google Shape;14;p1" descr="A red arrow pointing up&#10;&#10;AI-generated content may be incorrect.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32048" y="170589"/>
            <a:ext cx="591666" cy="437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1" descr="A black and white logo&#10;&#10;AI-generated content may be incorrect.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408368" y="157157"/>
            <a:ext cx="2563495" cy="498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1" descr="A purple and white logo&#10;&#10;AI-generated content may be incorrect.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9360000" y="6228000"/>
            <a:ext cx="2520000" cy="45653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" name="Google Shape;19;p1"/>
          <p:cNvCxnSpPr/>
          <p:nvPr/>
        </p:nvCxnSpPr>
        <p:spPr>
          <a:xfrm>
            <a:off x="0" y="6084000"/>
            <a:ext cx="122400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" name="Text Box 2">
            <a:extLst>
              <a:ext uri="{FF2B5EF4-FFF2-40B4-BE49-F238E27FC236}">
                <a16:creationId xmlns:a16="http://schemas.microsoft.com/office/drawing/2014/main" id="{F11F9EB2-CBA3-538C-14CD-A9AF21E12E3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727920" y="67602"/>
            <a:ext cx="5696356" cy="58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207" tIns="45604" rIns="91207" bIns="45604" anchor="t" anchorCtr="0">
            <a:noAutofit/>
          </a:bodyPr>
          <a:lstStyle/>
          <a:p>
            <a:pPr marL="0" marR="0" lvl="0" indent="0" algn="l" defTabSz="908519" rtl="0" eaLnBrk="1" fontAlgn="base" latinLnBrk="0" hangingPunct="1">
              <a:lnSpc>
                <a:spcPts val="1297"/>
              </a:lnSpc>
              <a:spcBef>
                <a:spcPts val="399"/>
              </a:spcBef>
              <a:spcAft>
                <a:spcPts val="399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91" b="1" i="0" u="none" strike="noStrike" kern="0" cap="none" spc="0" normalizeH="0" baseline="0" noProof="0" dirty="0">
                <a:ln>
                  <a:noFill/>
                </a:ln>
                <a:solidFill>
                  <a:srgbClr val="17013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/>
              </a:rPr>
              <a:t>T Level Technical Qualification in Building Services Engineering for Construction (Level 3)</a:t>
            </a:r>
          </a:p>
          <a:p>
            <a:pPr marL="0" marR="0" lvl="0" indent="0" algn="l" defTabSz="908519" rtl="0" eaLnBrk="1" fontAlgn="base" latinLnBrk="0" hangingPunct="1">
              <a:lnSpc>
                <a:spcPts val="1297"/>
              </a:lnSpc>
              <a:spcBef>
                <a:spcPts val="399"/>
              </a:spcBef>
              <a:spcAft>
                <a:spcPts val="399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91" b="1" i="0" u="none" strike="noStrike" kern="0" cap="none" spc="0" normalizeH="0" baseline="0" noProof="0" dirty="0">
                <a:ln>
                  <a:noFill/>
                </a:ln>
                <a:solidFill>
                  <a:srgbClr val="FC4421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Occupational Specialism: Air Conditioning Engineering</a:t>
            </a:r>
            <a:endParaRPr kumimoji="0" lang="en-GB" sz="104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" name="Text Box 11">
            <a:extLst>
              <a:ext uri="{FF2B5EF4-FFF2-40B4-BE49-F238E27FC236}">
                <a16:creationId xmlns:a16="http://schemas.microsoft.com/office/drawing/2014/main" id="{EF3C10D7-49C6-28D4-1BF4-21BCD7CDA06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60001" y="6344268"/>
            <a:ext cx="588541" cy="24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  <a:spAutoFit/>
          </a:bodyPr>
          <a:lstStyle/>
          <a:p>
            <a:pPr marL="0" marR="0" lvl="0" indent="0" algn="l" defTabSz="908519" rtl="0" eaLnBrk="1" fontAlgn="auto" latinLnBrk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6152C911-7D81-1845-9D20-613E63F035EB}" type="slidenum">
              <a:rPr kumimoji="0" lang="en-US" sz="1589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 pitchFamily="-105" charset="0"/>
                <a:cs typeface="Arial" pitchFamily="-105" charset="0"/>
                <a:sym typeface="Arial"/>
              </a:rPr>
              <a:pPr marL="0" marR="0" lvl="0" indent="0" algn="l" defTabSz="908519" rtl="0" eaLnBrk="1" fontAlgn="auto" latinLnBrk="0" hangingPunct="1">
                <a:lnSpc>
                  <a:spcPct val="100000"/>
                </a:lnSpc>
                <a:spcBef>
                  <a:spcPts val="598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58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 pitchFamily="-105" charset="0"/>
              <a:cs typeface="Arial" pitchFamily="-105" charset="0"/>
              <a:sym typeface="Arial"/>
            </a:endParaRPr>
          </a:p>
        </p:txBody>
      </p:sp>
      <p:pic>
        <p:nvPicPr>
          <p:cNvPr id="4" name="Picture 3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A5B5B121-F1F5-1403-B130-6629D71BEA34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889372" y="171095"/>
            <a:ext cx="2685203" cy="44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36917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4118" r:id="rId1"/>
    <p:sldLayoutId id="2147484119" r:id="rId2"/>
    <p:sldLayoutId id="2147484120" r:id="rId3"/>
    <p:sldLayoutId id="2147484121" r:id="rId4"/>
    <p:sldLayoutId id="2147484122" r:id="rId5"/>
    <p:sldLayoutId id="2147484123" r:id="rId6"/>
    <p:sldLayoutId id="2147484124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71156A-2242-124B-AF49-34A979232ED8}"/>
              </a:ext>
            </a:extLst>
          </p:cNvPr>
          <p:cNvSpPr txBox="1">
            <a:spLocks/>
          </p:cNvSpPr>
          <p:nvPr/>
        </p:nvSpPr>
        <p:spPr>
          <a:xfrm>
            <a:off x="359999" y="1800000"/>
            <a:ext cx="11151419" cy="2720866"/>
          </a:xfrm>
          <a:prstGeom prst="rect">
            <a:avLst/>
          </a:prstGeom>
        </p:spPr>
        <p:txBody>
          <a:bodyPr lIns="0" tIns="0" rIns="0" bIns="0" anchor="t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0803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GB" sz="2800" b="1" dirty="0">
                <a:solidFill>
                  <a:srgbClr val="170130"/>
                </a:solidFill>
                <a:latin typeface="Arial"/>
                <a:ea typeface="Enginuity"/>
                <a:cs typeface="Arial"/>
              </a:rPr>
              <a:t>Occupational Specialism: Air Conditioning Engineering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10672763" algn="l"/>
              </a:tabLst>
            </a:pPr>
            <a:r>
              <a:rPr lang="en-GB" sz="2800" dirty="0">
                <a:solidFill>
                  <a:schemeClr val="tx1"/>
                </a:solidFill>
                <a:latin typeface="Arial"/>
                <a:ea typeface="Enginuity"/>
                <a:cs typeface="Arial"/>
              </a:rPr>
              <a:t>K1.10 The principles of operation of heat pumps</a:t>
            </a:r>
            <a:endParaRPr lang="en-GB" sz="2800" b="1" dirty="0">
              <a:solidFill>
                <a:schemeClr val="tx1"/>
              </a:solidFill>
              <a:latin typeface="Arial" panose="020B0604020202020204" pitchFamily="34" charset="0"/>
              <a:ea typeface="Enginuity" pitchFamily="2" charset="-128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-US" sz="2800" b="1" dirty="0">
              <a:solidFill>
                <a:srgbClr val="FC4421"/>
              </a:solidFill>
              <a:latin typeface="Arial"/>
              <a:ea typeface="Enginuity"/>
              <a:cs typeface="Arial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800" b="1" dirty="0">
                <a:solidFill>
                  <a:srgbClr val="FC4421"/>
                </a:solidFill>
                <a:latin typeface="Arial"/>
                <a:ea typeface="Enginuity"/>
                <a:cs typeface="Arial"/>
              </a:rPr>
              <a:t>PowerPoint 1.10: Heat pumps</a:t>
            </a:r>
          </a:p>
        </p:txBody>
      </p:sp>
    </p:spTree>
    <p:extLst>
      <p:ext uri="{BB962C8B-B14F-4D97-AF65-F5344CB8AC3E}">
        <p14:creationId xmlns:p14="http://schemas.microsoft.com/office/powerpoint/2010/main" val="4139293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F4D9C0-5680-8510-6548-5F314F243C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C3C1E0D-FE3B-F469-B9AA-141F138D6FA4}"/>
              </a:ext>
            </a:extLst>
          </p:cNvPr>
          <p:cNvSpPr txBox="1">
            <a:spLocks/>
          </p:cNvSpPr>
          <p:nvPr/>
        </p:nvSpPr>
        <p:spPr>
          <a:xfrm>
            <a:off x="252000" y="972000"/>
            <a:ext cx="10488824" cy="64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 dirty="0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p–h chart: the four key processes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3E83DF-2AC3-5EC7-385F-EA439B645C71}"/>
              </a:ext>
            </a:extLst>
          </p:cNvPr>
          <p:cNvSpPr txBox="1">
            <a:spLocks/>
          </p:cNvSpPr>
          <p:nvPr/>
        </p:nvSpPr>
        <p:spPr>
          <a:xfrm>
            <a:off x="360001" y="1800048"/>
            <a:ext cx="10186914" cy="406848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defPPr>
              <a:defRPr lang="en-US"/>
            </a:defPPr>
            <a:lvl1pPr defTabSz="1216061" fontAlgn="base">
              <a:lnSpc>
                <a:spcPct val="110000"/>
              </a:lnSpc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defRPr sz="2400" ker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/>
              </a:defRPr>
            </a:lvl1pPr>
          </a:lstStyle>
          <a:p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3E90C1-91E1-2D34-C740-BDDE49665507}"/>
              </a:ext>
            </a:extLst>
          </p:cNvPr>
          <p:cNvSpPr txBox="1">
            <a:spLocks/>
          </p:cNvSpPr>
          <p:nvPr/>
        </p:nvSpPr>
        <p:spPr>
          <a:xfrm>
            <a:off x="385052" y="1787523"/>
            <a:ext cx="11658739" cy="33712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GB" dirty="0"/>
              <a:t>Refer to the chart on the next slide: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1 → 2 Compression: pressure rises; enthalpy rises (work input).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2 → 3 Condensation: heat rejected; enthalpy falls at high pressure.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3 → 4 Expansion: big pressure drop; enthalpy ~constant (throttling).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4 → 1 Evaporation: heat absorbed; enthalpy rises at low pressure.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en-GB" dirty="0"/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GB" dirty="0"/>
              <a:t>On a p–h chart, enthalpy differences (</a:t>
            </a:r>
            <a:r>
              <a:rPr lang="el-GR" dirty="0"/>
              <a:t>Δ</a:t>
            </a:r>
            <a:r>
              <a:rPr lang="en-GB" dirty="0"/>
              <a:t>h) tell us heat and work per kg of refrigerant</a:t>
            </a:r>
          </a:p>
        </p:txBody>
      </p:sp>
    </p:spTree>
    <p:extLst>
      <p:ext uri="{BB962C8B-B14F-4D97-AF65-F5344CB8AC3E}">
        <p14:creationId xmlns:p14="http://schemas.microsoft.com/office/powerpoint/2010/main" val="11339980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5A3BF7-C351-779A-96A5-7ADCFEDA78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46130A9-2DE4-A68B-DEEB-8F16F1FDDB67}"/>
              </a:ext>
            </a:extLst>
          </p:cNvPr>
          <p:cNvSpPr txBox="1">
            <a:spLocks/>
          </p:cNvSpPr>
          <p:nvPr/>
        </p:nvSpPr>
        <p:spPr>
          <a:xfrm>
            <a:off x="251999" y="972000"/>
            <a:ext cx="119876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 dirty="0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Introducing the pressure–enthalpy (p–h) chart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1E2BB0-BF11-95F5-827F-5BB682D018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0056" y="1618331"/>
            <a:ext cx="7462919" cy="4332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2539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>
          <a:extLst>
            <a:ext uri="{FF2B5EF4-FFF2-40B4-BE49-F238E27FC236}">
              <a16:creationId xmlns:a16="http://schemas.microsoft.com/office/drawing/2014/main" id="{5988719E-6945-9A1B-B6CF-DBCA406C52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91E75B0-4842-7F3F-C7B3-18D0BBDAE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Activity: Label the cycle (p–h chart)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898F1E-3CFE-BC1A-10E1-ACE1B4569152}"/>
              </a:ext>
            </a:extLst>
          </p:cNvPr>
          <p:cNvSpPr txBox="1">
            <a:spLocks/>
          </p:cNvSpPr>
          <p:nvPr/>
        </p:nvSpPr>
        <p:spPr>
          <a:xfrm>
            <a:off x="385052" y="1787523"/>
            <a:ext cx="11658739" cy="3294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GB" dirty="0"/>
              <a:t>In pairs, annotate a printed p–h chart (or your notes):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Mark points 1–2–3–4</a:t>
            </a:r>
            <a:endParaRPr lang="en-GB"/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Circle where heat is absorbed and where it is delivered to the building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Draw arrows showing refrigerant flow direction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Write one maintenance check linked to each process (e.g</a:t>
            </a:r>
            <a:r>
              <a:rPr lang="en-GB"/>
              <a:t>., </a:t>
            </a:r>
            <a:r>
              <a:rPr lang="en-GB" dirty="0"/>
              <a:t>check superheat at evaporator outlet</a:t>
            </a:r>
            <a:r>
              <a:rPr lang="en-GB"/>
              <a:t>)</a:t>
            </a:r>
            <a:endParaRPr lang="en-GB" dirty="0"/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Be ready to share one key point.</a:t>
            </a:r>
          </a:p>
        </p:txBody>
      </p:sp>
    </p:spTree>
    <p:extLst>
      <p:ext uri="{BB962C8B-B14F-4D97-AF65-F5344CB8AC3E}">
        <p14:creationId xmlns:p14="http://schemas.microsoft.com/office/powerpoint/2010/main" val="23032740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524596-EC7B-E381-8888-F989C07528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8B0F0D6-9D3A-68F3-A274-6E916DE05DB0}"/>
              </a:ext>
            </a:extLst>
          </p:cNvPr>
          <p:cNvSpPr txBox="1">
            <a:spLocks/>
          </p:cNvSpPr>
          <p:nvPr/>
        </p:nvSpPr>
        <p:spPr>
          <a:xfrm>
            <a:off x="252000" y="972000"/>
            <a:ext cx="10488824" cy="64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 dirty="0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 from enthalpy (using the p–h chart)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F987AD-157E-CAA5-7BFE-9559E0195A5D}"/>
              </a:ext>
            </a:extLst>
          </p:cNvPr>
          <p:cNvSpPr txBox="1">
            <a:spLocks/>
          </p:cNvSpPr>
          <p:nvPr/>
        </p:nvSpPr>
        <p:spPr>
          <a:xfrm>
            <a:off x="385052" y="1787523"/>
            <a:ext cx="11658739" cy="28830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200">
                <a:solidFill>
                  <a:srgbClr val="263238"/>
                </a:solidFill>
              </a:defRPr>
            </a:pPr>
            <a:r>
              <a:rPr lang="en-GB" sz="2400" dirty="0"/>
              <a:t>On a p–h chart (per kg of refrigerant):</a:t>
            </a:r>
          </a:p>
          <a:p>
            <a:pPr marL="714375" indent="-350838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200">
                <a:solidFill>
                  <a:srgbClr val="263238"/>
                </a:solidFill>
              </a:defRPr>
            </a:pPr>
            <a:r>
              <a:rPr lang="en-GB" sz="2400" dirty="0"/>
              <a:t>heat delivered at condenser, </a:t>
            </a:r>
            <a:r>
              <a:rPr lang="en-GB" sz="2400" err="1"/>
              <a:t>q</a:t>
            </a:r>
            <a:r>
              <a:rPr lang="en-GB" sz="2400" baseline="-25000" err="1"/>
              <a:t>out</a:t>
            </a:r>
            <a:r>
              <a:rPr lang="en-GB" sz="2400" dirty="0"/>
              <a:t> ≈ h2 − h3</a:t>
            </a:r>
          </a:p>
          <a:p>
            <a:pPr marL="714375" indent="-350838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200">
                <a:solidFill>
                  <a:srgbClr val="263238"/>
                </a:solidFill>
              </a:defRPr>
            </a:pPr>
            <a:r>
              <a:rPr lang="en-GB" sz="2400" dirty="0"/>
              <a:t>compressor work, W</a:t>
            </a:r>
            <a:r>
              <a:rPr lang="en-GB" sz="2400"/>
              <a:t>i</a:t>
            </a:r>
            <a:r>
              <a:rPr lang="en-GB" sz="2400" baseline="-25000" dirty="0"/>
              <a:t>n</a:t>
            </a:r>
            <a:r>
              <a:rPr lang="en-GB" sz="2400" dirty="0"/>
              <a:t> ≈ h2 − h1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200">
                <a:solidFill>
                  <a:srgbClr val="263238"/>
                </a:solidFill>
              </a:defRPr>
            </a:pPr>
            <a:r>
              <a:rPr lang="en-GB" sz="2400" dirty="0"/>
              <a:t>So: </a:t>
            </a:r>
            <a:r>
              <a:rPr lang="en-GB" sz="2400" err="1"/>
              <a:t>COP</a:t>
            </a:r>
            <a:r>
              <a:rPr lang="en-GB" sz="2400" baseline="-25000" err="1"/>
              <a:t>h</a:t>
            </a:r>
            <a:r>
              <a:rPr lang="en-GB" sz="2400" dirty="0"/>
              <a:t> ≈ (h2 − h3) / (h2 − h1)</a:t>
            </a:r>
          </a:p>
          <a:p>
            <a:pPr>
              <a:lnSpc>
                <a:spcPct val="110000"/>
              </a:lnSpc>
              <a:spcAft>
                <a:spcPts val="600"/>
              </a:spcAft>
              <a:defRPr sz="2200">
                <a:solidFill>
                  <a:srgbClr val="263238"/>
                </a:solidFill>
              </a:defRPr>
            </a:pPr>
            <a:endParaRPr lang="en-GB" sz="2400" dirty="0"/>
          </a:p>
          <a:p>
            <a:pPr>
              <a:lnSpc>
                <a:spcPct val="110000"/>
              </a:lnSpc>
              <a:spcAft>
                <a:spcPts val="600"/>
              </a:spcAft>
              <a:defRPr sz="2200">
                <a:solidFill>
                  <a:srgbClr val="263238"/>
                </a:solidFill>
              </a:defRPr>
            </a:pPr>
            <a:r>
              <a:rPr lang="en-GB" sz="2400" dirty="0"/>
              <a:t>This is a simplified ideal calculation </a:t>
            </a:r>
            <a:r>
              <a:rPr lang="en-GB" sz="2400"/>
              <a:t>- </a:t>
            </a:r>
            <a:r>
              <a:rPr lang="en-GB" sz="2400" dirty="0"/>
              <a:t>real systems have losses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28924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81B9AA-3EBA-2228-8F38-D90958F1DC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59DD79E-6EFB-FDE0-A55B-02ED0BF407A0}"/>
              </a:ext>
            </a:extLst>
          </p:cNvPr>
          <p:cNvSpPr txBox="1">
            <a:spLocks/>
          </p:cNvSpPr>
          <p:nvPr/>
        </p:nvSpPr>
        <p:spPr>
          <a:xfrm>
            <a:off x="252000" y="972000"/>
            <a:ext cx="10488824" cy="64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 dirty="0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Worked example (class calculation)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397FE2-AC02-6A93-C7CD-3E05BD29F6E3}"/>
              </a:ext>
            </a:extLst>
          </p:cNvPr>
          <p:cNvSpPr txBox="1">
            <a:spLocks/>
          </p:cNvSpPr>
          <p:nvPr/>
        </p:nvSpPr>
        <p:spPr>
          <a:xfrm>
            <a:off x="360001" y="1800049"/>
            <a:ext cx="7581500" cy="393954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400" dirty="0"/>
              <a:t>Assume (from a chart) the following enthalpies: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h1 = 410 kJ/kg (compressor inlet)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h2 = 460 kJ/kg (compressor outlet)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h3 = 260 kJ/kg (condenser outlet)</a:t>
            </a:r>
          </a:p>
          <a:p>
            <a:pPr>
              <a:spcAft>
                <a:spcPts val="600"/>
              </a:spcAft>
            </a:pPr>
            <a:endParaRPr lang="en-GB" sz="2400" dirty="0"/>
          </a:p>
          <a:p>
            <a:pPr>
              <a:spcAft>
                <a:spcPts val="600"/>
              </a:spcAft>
            </a:pPr>
            <a:r>
              <a:rPr lang="en-GB" sz="2400" dirty="0"/>
              <a:t>Calculate </a:t>
            </a:r>
            <a:r>
              <a:rPr lang="en-GB" sz="2400" err="1"/>
              <a:t>COP</a:t>
            </a:r>
            <a:r>
              <a:rPr lang="en-GB" sz="2400" baseline="-25000" err="1"/>
              <a:t>h</a:t>
            </a:r>
            <a:r>
              <a:rPr lang="en-GB" sz="2400" dirty="0"/>
              <a:t>: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err="1"/>
              <a:t>Q</a:t>
            </a:r>
            <a:r>
              <a:rPr lang="en-GB" sz="2400" baseline="-25000" err="1"/>
              <a:t>out</a:t>
            </a:r>
            <a:r>
              <a:rPr lang="en-GB" sz="2400" dirty="0"/>
              <a:t> = h2 − h3 = 200 kJ/kg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W</a:t>
            </a:r>
            <a:r>
              <a:rPr lang="en-GB" sz="2400" baseline="-25000" dirty="0"/>
              <a:t>in</a:t>
            </a:r>
            <a:r>
              <a:rPr lang="en-GB" sz="2400" dirty="0"/>
              <a:t> = h2 − h1 = 50 kJ/kg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err="1"/>
              <a:t>COP</a:t>
            </a:r>
            <a:r>
              <a:rPr lang="en-GB" sz="2400" baseline="-25000" err="1"/>
              <a:t>h</a:t>
            </a:r>
            <a:r>
              <a:rPr lang="en-GB" sz="2400" baseline="-25000" dirty="0"/>
              <a:t> </a:t>
            </a:r>
            <a:r>
              <a:rPr lang="en-GB" sz="2400" dirty="0"/>
              <a:t>= 200 / 50 = 4.0</a:t>
            </a:r>
          </a:p>
        </p:txBody>
      </p:sp>
    </p:spTree>
    <p:extLst>
      <p:ext uri="{BB962C8B-B14F-4D97-AF65-F5344CB8AC3E}">
        <p14:creationId xmlns:p14="http://schemas.microsoft.com/office/powerpoint/2010/main" val="39743439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572F3D-6342-596E-E3E8-479EC69F4F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2D99309-59BD-B500-4773-D6D609E3958F}"/>
              </a:ext>
            </a:extLst>
          </p:cNvPr>
          <p:cNvSpPr txBox="1">
            <a:spLocks/>
          </p:cNvSpPr>
          <p:nvPr/>
        </p:nvSpPr>
        <p:spPr>
          <a:xfrm>
            <a:off x="251999" y="972000"/>
            <a:ext cx="113972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 dirty="0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Maintenance: what the p–h chart helps you spot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F9C8C0-9928-051F-6853-CEBDD86583F9}"/>
              </a:ext>
            </a:extLst>
          </p:cNvPr>
          <p:cNvSpPr txBox="1">
            <a:spLocks/>
          </p:cNvSpPr>
          <p:nvPr/>
        </p:nvSpPr>
        <p:spPr>
          <a:xfrm>
            <a:off x="385052" y="1787523"/>
            <a:ext cx="11658739" cy="41788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400">
                <a:solidFill>
                  <a:srgbClr val="263238"/>
                </a:solidFill>
              </a:defRPr>
            </a:pPr>
            <a:r>
              <a:rPr lang="en-GB" dirty="0"/>
              <a:t>Changes in pressures and enthalpy differences change COP and capacity.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400">
                <a:solidFill>
                  <a:srgbClr val="263238"/>
                </a:solidFill>
              </a:defRPr>
            </a:pPr>
            <a:r>
              <a:rPr lang="en-GB" dirty="0"/>
              <a:t>Common issues that shift the cycle:</a:t>
            </a:r>
          </a:p>
          <a:p>
            <a:pPr marL="801688" indent="-4381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400">
                <a:solidFill>
                  <a:srgbClr val="263238"/>
                </a:solidFill>
              </a:defRPr>
            </a:pPr>
            <a:r>
              <a:rPr lang="en-GB" dirty="0"/>
              <a:t>low refrigerant charge: low suction pressure, high superheat, reduced capacity</a:t>
            </a:r>
          </a:p>
          <a:p>
            <a:pPr marL="801688" indent="-4381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400">
                <a:solidFill>
                  <a:srgbClr val="263238"/>
                </a:solidFill>
              </a:defRPr>
            </a:pPr>
            <a:r>
              <a:rPr lang="en-GB" dirty="0"/>
              <a:t>restricted filter/drier or blocked expansion device: abnormal pressure drop/</a:t>
            </a:r>
            <a:r>
              <a:rPr lang="en-GB" err="1"/>
              <a:t>subcool</a:t>
            </a:r>
            <a:r>
              <a:rPr lang="en-GB" dirty="0"/>
              <a:t> changes</a:t>
            </a:r>
          </a:p>
          <a:p>
            <a:pPr marL="801688" indent="-4381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400">
                <a:solidFill>
                  <a:srgbClr val="263238"/>
                </a:solidFill>
              </a:defRPr>
            </a:pPr>
            <a:r>
              <a:rPr lang="en-GB" dirty="0"/>
              <a:t>dirty evaporator/condenser: reduced heat transfer → higher lift → lower cop</a:t>
            </a:r>
          </a:p>
          <a:p>
            <a:pPr marL="801688" indent="-4381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400">
                <a:solidFill>
                  <a:srgbClr val="263238"/>
                </a:solidFill>
              </a:defRPr>
            </a:pPr>
            <a:r>
              <a:rPr lang="en-GB" dirty="0"/>
              <a:t>air/water flow issues: incorrect approach temperatures, nuisance trips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400">
                <a:solidFill>
                  <a:srgbClr val="263238"/>
                </a:solidFill>
              </a:defRPr>
            </a:pPr>
            <a:r>
              <a:rPr lang="en-GB" dirty="0"/>
              <a:t>A p–h plot supports diagnosis when combined with temperature/pressure readings.</a:t>
            </a:r>
          </a:p>
        </p:txBody>
      </p:sp>
    </p:spTree>
    <p:extLst>
      <p:ext uri="{BB962C8B-B14F-4D97-AF65-F5344CB8AC3E}">
        <p14:creationId xmlns:p14="http://schemas.microsoft.com/office/powerpoint/2010/main" val="36441497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227DFA-048F-6EE6-A641-B01C9A7E76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3E73B84-02CC-3927-4279-76765A8FC0C9}"/>
              </a:ext>
            </a:extLst>
          </p:cNvPr>
          <p:cNvSpPr txBox="1">
            <a:spLocks/>
          </p:cNvSpPr>
          <p:nvPr/>
        </p:nvSpPr>
        <p:spPr>
          <a:xfrm>
            <a:off x="251999" y="972000"/>
            <a:ext cx="113972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 dirty="0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Maintenance: what the p–h chart helps you spot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6F0B8C-8F24-9E96-5ECA-CB1B3A965CE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427969" y="2024128"/>
            <a:ext cx="7045263" cy="3579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4689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C0560A-3E35-FE79-6B7C-9F2BD416D9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4CA008C-7D18-3558-60CB-F977868D8AFE}"/>
              </a:ext>
            </a:extLst>
          </p:cNvPr>
          <p:cNvSpPr txBox="1">
            <a:spLocks/>
          </p:cNvSpPr>
          <p:nvPr/>
        </p:nvSpPr>
        <p:spPr>
          <a:xfrm>
            <a:off x="251999" y="972000"/>
            <a:ext cx="1123436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 Source Heat Pumps (ASHP): Where the heat comes from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4DA18C-D361-B59A-72A5-F089AB09716C}"/>
              </a:ext>
            </a:extLst>
          </p:cNvPr>
          <p:cNvSpPr txBox="1">
            <a:spLocks/>
          </p:cNvSpPr>
          <p:nvPr/>
        </p:nvSpPr>
        <p:spPr>
          <a:xfrm>
            <a:off x="385052" y="2213407"/>
            <a:ext cx="11658739" cy="36956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rgbClr val="1E1E1E"/>
                </a:solidFill>
              </a:defRPr>
            </a:pPr>
            <a:r>
              <a:rPr lang="en-GB" sz="2400" dirty="0"/>
              <a:t>Heat source: outdoor air (even in winter, air contains thermal energy).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rgbClr val="1E1E1E"/>
                </a:solidFill>
              </a:defRPr>
            </a:pPr>
            <a:r>
              <a:rPr lang="en-GB" sz="2400" dirty="0"/>
              <a:t>Outdoor unit contains the evaporator coil + fan; indoor unit delivers heat to water or air.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rgbClr val="1E1E1E"/>
                </a:solidFill>
              </a:defRPr>
            </a:pPr>
            <a:r>
              <a:rPr lang="en-GB" sz="2400" dirty="0"/>
              <a:t>Common configurations:</a:t>
            </a:r>
          </a:p>
          <a:p>
            <a:pPr marL="953445" lvl="1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rgbClr val="1E1E1E"/>
                </a:solidFill>
              </a:defRPr>
            </a:pPr>
            <a:r>
              <a:rPr lang="en-GB" sz="2400" dirty="0"/>
              <a:t>air-to-water (radiators/UFH/hot water via cylinder)</a:t>
            </a:r>
          </a:p>
          <a:p>
            <a:pPr marL="953445" lvl="1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rgbClr val="1E1E1E"/>
                </a:solidFill>
              </a:defRPr>
            </a:pPr>
            <a:r>
              <a:rPr lang="en-GB" sz="2400" dirty="0"/>
              <a:t>air-to-air (warm air delivery; similar to split AC</a:t>
            </a:r>
            <a:r>
              <a:rPr lang="en-GB" sz="2400"/>
              <a:t>)</a:t>
            </a:r>
            <a:endParaRPr lang="en-GB" sz="2400" dirty="0"/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rgbClr val="1E1E1E"/>
                </a:solidFill>
              </a:defRPr>
            </a:pPr>
            <a:r>
              <a:rPr lang="en-GB" sz="2400" dirty="0"/>
              <a:t>Maintenance focus: outdoor coil cleanliness, airflow, defrost, fan operation, condensate drainage.</a:t>
            </a:r>
          </a:p>
        </p:txBody>
      </p:sp>
    </p:spTree>
    <p:extLst>
      <p:ext uri="{BB962C8B-B14F-4D97-AF65-F5344CB8AC3E}">
        <p14:creationId xmlns:p14="http://schemas.microsoft.com/office/powerpoint/2010/main" val="30814017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4F7F14-7C52-7129-3DEA-3373F88F9D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DEED334-7EBF-0E02-8CDE-BF76CA7B3E75}"/>
              </a:ext>
            </a:extLst>
          </p:cNvPr>
          <p:cNvSpPr txBox="1">
            <a:spLocks/>
          </p:cNvSpPr>
          <p:nvPr/>
        </p:nvSpPr>
        <p:spPr>
          <a:xfrm>
            <a:off x="251999" y="972000"/>
            <a:ext cx="1123436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 Source Heat Pumps (ASHP): Where the heat comes from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1F07DD-F509-87A7-7400-3328DEF902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0442" y="1891430"/>
            <a:ext cx="6258739" cy="4172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7085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1CBDFA-3D8A-0C0D-DC21-1B9A91DFC7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7AF424E-367A-DB95-6AC5-389EC05D7AAF}"/>
              </a:ext>
            </a:extLst>
          </p:cNvPr>
          <p:cNvSpPr txBox="1">
            <a:spLocks/>
          </p:cNvSpPr>
          <p:nvPr/>
        </p:nvSpPr>
        <p:spPr>
          <a:xfrm>
            <a:off x="252000" y="972000"/>
            <a:ext cx="10488824" cy="64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 dirty="0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ASHP performance factors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494490-CA26-6A2D-885A-CFA0AB393912}"/>
              </a:ext>
            </a:extLst>
          </p:cNvPr>
          <p:cNvSpPr txBox="1">
            <a:spLocks/>
          </p:cNvSpPr>
          <p:nvPr/>
        </p:nvSpPr>
        <p:spPr>
          <a:xfrm>
            <a:off x="385052" y="1787523"/>
            <a:ext cx="9999025" cy="263687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400">
                <a:solidFill>
                  <a:srgbClr val="263238"/>
                </a:solidFill>
              </a:defRPr>
            </a:pPr>
            <a:r>
              <a:rPr lang="en-GB" dirty="0"/>
              <a:t>Outdoor temperature affects evaporating temperature → affects COP.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400">
                <a:solidFill>
                  <a:srgbClr val="263238"/>
                </a:solidFill>
              </a:defRPr>
            </a:pPr>
            <a:r>
              <a:rPr lang="en-GB" dirty="0"/>
              <a:t>Higher heating flow temperature increases condensing temperature → reduces COP.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400">
                <a:solidFill>
                  <a:srgbClr val="263238"/>
                </a:solidFill>
              </a:defRPr>
            </a:pPr>
            <a:r>
              <a:rPr lang="en-GB" dirty="0"/>
              <a:t>Defrost cycles temporarily reduce net heat output and efficiency.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400">
                <a:solidFill>
                  <a:srgbClr val="263238"/>
                </a:solidFill>
              </a:defRPr>
            </a:pPr>
            <a:r>
              <a:rPr lang="en-GB" dirty="0"/>
              <a:t>Good design and maintenance protect performance: correct sizing, low flow temps, clean coils, correct charge.</a:t>
            </a:r>
          </a:p>
        </p:txBody>
      </p:sp>
    </p:spTree>
    <p:extLst>
      <p:ext uri="{BB962C8B-B14F-4D97-AF65-F5344CB8AC3E}">
        <p14:creationId xmlns:p14="http://schemas.microsoft.com/office/powerpoint/2010/main" val="3561230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B5D46F-8CD0-B5ED-A7FC-600A62FA0C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452F292-81E7-34FC-A0FB-CEFAF614B043}"/>
              </a:ext>
            </a:extLst>
          </p:cNvPr>
          <p:cNvSpPr txBox="1">
            <a:spLocks/>
          </p:cNvSpPr>
          <p:nvPr/>
        </p:nvSpPr>
        <p:spPr>
          <a:xfrm>
            <a:off x="252000" y="972000"/>
            <a:ext cx="10488824" cy="648000"/>
          </a:xfr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000" kern="1200">
                <a:solidFill>
                  <a:schemeClr val="bg1"/>
                </a:solidFill>
                <a:latin typeface="Enginuity" pitchFamily="2" charset="-128"/>
                <a:ea typeface="Enginuity" pitchFamily="2" charset="-128"/>
                <a:cs typeface="+mj-cs"/>
              </a:defRPr>
            </a:lvl1pPr>
          </a:lstStyle>
          <a:p>
            <a:endParaRPr lang="en-GB" sz="3600" b="1" dirty="0">
              <a:solidFill>
                <a:srgbClr val="FC44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600" b="1" dirty="0">
              <a:solidFill>
                <a:srgbClr val="FC44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600" b="1" dirty="0">
              <a:solidFill>
                <a:srgbClr val="FC44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b="1" dirty="0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</a:p>
          <a:p>
            <a:r>
              <a:rPr lang="en-GB" sz="3600" dirty="0">
                <a:solidFill>
                  <a:srgbClr val="3C3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GB" sz="3600" dirty="0">
                <a:solidFill>
                  <a:srgbClr val="3C3A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3600" dirty="0">
                <a:solidFill>
                  <a:srgbClr val="3C3A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3600" dirty="0">
              <a:solidFill>
                <a:srgbClr val="3C3A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80F37B8-0138-0DD3-F2FE-EBAF279079A1}"/>
              </a:ext>
            </a:extLst>
          </p:cNvPr>
          <p:cNvSpPr/>
          <p:nvPr/>
        </p:nvSpPr>
        <p:spPr>
          <a:xfrm>
            <a:off x="385053" y="1787523"/>
            <a:ext cx="11389414" cy="3110154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defTabSz="1216061" fontAlgn="base">
              <a:lnSpc>
                <a:spcPct val="110000"/>
              </a:lnSpc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defRPr/>
            </a:pPr>
            <a:r>
              <a:rPr lang="en-GB" sz="2400" kern="0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/>
              </a:rPr>
              <a:t>By the end of this session, you should be able to:</a:t>
            </a:r>
          </a:p>
          <a:p>
            <a:pPr marL="342900" lvl="1" indent="-342900">
              <a:lnSpc>
                <a:spcPct val="110000"/>
              </a:lnSpc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1E1E1E"/>
                </a:solidFill>
              </a:defRPr>
            </a:pPr>
            <a:r>
              <a:rPr lang="en-GB" sz="2400" b="1" dirty="0">
                <a:solidFill>
                  <a:srgbClr val="17002F"/>
                </a:solidFill>
                <a:latin typeface="Arial" panose="020B0604020202020204" pitchFamily="34" charset="0"/>
              </a:rPr>
              <a:t>Explain</a:t>
            </a:r>
            <a:r>
              <a:rPr lang="en-GB" sz="2400" dirty="0">
                <a:solidFill>
                  <a:srgbClr val="17002F"/>
                </a:solidFill>
                <a:latin typeface="Arial" panose="020B0604020202020204" pitchFamily="34" charset="0"/>
              </a:rPr>
              <a:t> how a vapour-compression heat pump moves heat from a source to a sink</a:t>
            </a:r>
            <a:endParaRPr lang="en-GB" sz="2400">
              <a:solidFill>
                <a:srgbClr val="17002F"/>
              </a:solidFill>
              <a:latin typeface="Arial" panose="020B0604020202020204" pitchFamily="34" charset="0"/>
            </a:endParaRPr>
          </a:p>
          <a:p>
            <a:pPr marL="342900" lvl="1" indent="-342900">
              <a:lnSpc>
                <a:spcPct val="110000"/>
              </a:lnSpc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1E1E1E"/>
                </a:solidFill>
              </a:defRPr>
            </a:pPr>
            <a:r>
              <a:rPr lang="en-GB" sz="2400" b="1" dirty="0">
                <a:solidFill>
                  <a:srgbClr val="17002F"/>
                </a:solidFill>
                <a:latin typeface="Arial" panose="020B0604020202020204" pitchFamily="34" charset="0"/>
              </a:rPr>
              <a:t>Interpret</a:t>
            </a:r>
            <a:r>
              <a:rPr lang="en-GB" sz="2400" dirty="0">
                <a:solidFill>
                  <a:srgbClr val="17002F"/>
                </a:solidFill>
                <a:latin typeface="Arial" panose="020B0604020202020204" pitchFamily="34" charset="0"/>
              </a:rPr>
              <a:t> a pressure–enthalpy (p–h) chart for a basic heat pump cycle</a:t>
            </a:r>
          </a:p>
          <a:p>
            <a:pPr marL="342900" lvl="1" indent="-342900">
              <a:lnSpc>
                <a:spcPct val="110000"/>
              </a:lnSpc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1E1E1E"/>
                </a:solidFill>
              </a:defRPr>
            </a:pPr>
            <a:r>
              <a:rPr lang="en-GB" sz="2400" b="1" dirty="0">
                <a:solidFill>
                  <a:srgbClr val="17002F"/>
                </a:solidFill>
                <a:latin typeface="Arial" panose="020B0604020202020204" pitchFamily="34" charset="0"/>
              </a:rPr>
              <a:t>Calculate</a:t>
            </a:r>
            <a:r>
              <a:rPr lang="en-GB" sz="2400" dirty="0">
                <a:solidFill>
                  <a:srgbClr val="17002F"/>
                </a:solidFill>
                <a:latin typeface="Arial" panose="020B0604020202020204" pitchFamily="34" charset="0"/>
              </a:rPr>
              <a:t> heating COP from enthalpy changes (</a:t>
            </a:r>
            <a:r>
              <a:rPr lang="en-GB" sz="2400" dirty="0" err="1">
                <a:solidFill>
                  <a:srgbClr val="17002F"/>
                </a:solidFill>
                <a:latin typeface="Arial" panose="020B0604020202020204" pitchFamily="34" charset="0"/>
              </a:rPr>
              <a:t>Δh</a:t>
            </a:r>
            <a:r>
              <a:rPr lang="en-GB" sz="2400">
                <a:solidFill>
                  <a:srgbClr val="17002F"/>
                </a:solidFill>
                <a:latin typeface="Arial" panose="020B0604020202020204" pitchFamily="34" charset="0"/>
              </a:rPr>
              <a:t>)</a:t>
            </a:r>
            <a:endParaRPr lang="en-GB" sz="2400" dirty="0">
              <a:solidFill>
                <a:srgbClr val="17002F"/>
              </a:solidFill>
              <a:latin typeface="Arial" panose="020B0604020202020204" pitchFamily="34" charset="0"/>
            </a:endParaRPr>
          </a:p>
          <a:p>
            <a:pPr marL="342900" lvl="1" indent="-342900">
              <a:lnSpc>
                <a:spcPct val="110000"/>
              </a:lnSpc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1E1E1E"/>
                </a:solidFill>
              </a:defRPr>
            </a:pPr>
            <a:r>
              <a:rPr lang="en-GB" sz="2400" b="1" dirty="0">
                <a:solidFill>
                  <a:srgbClr val="17002F"/>
                </a:solidFill>
                <a:latin typeface="Arial" panose="020B0604020202020204" pitchFamily="34" charset="0"/>
              </a:rPr>
              <a:t>Compare</a:t>
            </a:r>
            <a:r>
              <a:rPr lang="en-GB" sz="2400" dirty="0">
                <a:solidFill>
                  <a:srgbClr val="17002F"/>
                </a:solidFill>
                <a:latin typeface="Arial" panose="020B0604020202020204" pitchFamily="34" charset="0"/>
              </a:rPr>
              <a:t> potential efficiency of air source vs ground source heat pumps</a:t>
            </a:r>
          </a:p>
          <a:p>
            <a:pPr marL="342900" lvl="1" indent="-342900">
              <a:lnSpc>
                <a:spcPct val="110000"/>
              </a:lnSpc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1E1E1E"/>
                </a:solidFill>
              </a:defRPr>
            </a:pPr>
            <a:r>
              <a:rPr lang="en-GB" sz="2400" b="1" dirty="0">
                <a:solidFill>
                  <a:srgbClr val="17002F"/>
                </a:solidFill>
                <a:latin typeface="Arial" panose="020B0604020202020204" pitchFamily="34" charset="0"/>
              </a:rPr>
              <a:t>Compare</a:t>
            </a:r>
            <a:r>
              <a:rPr lang="en-GB" sz="2400" dirty="0">
                <a:solidFill>
                  <a:srgbClr val="17002F"/>
                </a:solidFill>
                <a:latin typeface="Arial" panose="020B0604020202020204" pitchFamily="34" charset="0"/>
              </a:rPr>
              <a:t> heat pump efficiency against gas boilers and electric resistance heating</a:t>
            </a:r>
          </a:p>
          <a:p>
            <a:pPr marL="342900" lvl="1" indent="-342900">
              <a:lnSpc>
                <a:spcPct val="110000"/>
              </a:lnSpc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1E1E1E"/>
                </a:solidFill>
              </a:defRPr>
            </a:pPr>
            <a:r>
              <a:rPr lang="en-GB" sz="2400" b="1" dirty="0">
                <a:solidFill>
                  <a:srgbClr val="17002F"/>
                </a:solidFill>
                <a:latin typeface="Arial" panose="020B0604020202020204" pitchFamily="34" charset="0"/>
              </a:rPr>
              <a:t>Link</a:t>
            </a:r>
            <a:r>
              <a:rPr lang="en-GB" sz="2400" dirty="0">
                <a:solidFill>
                  <a:srgbClr val="17002F"/>
                </a:solidFill>
                <a:latin typeface="Arial" panose="020B0604020202020204" pitchFamily="34" charset="0"/>
              </a:rPr>
              <a:t> performance changes to maintenance/fault symptoms (e.g. low charge, </a:t>
            </a:r>
            <a:r>
              <a:rPr lang="en-GB" sz="2400">
                <a:solidFill>
                  <a:srgbClr val="17002F"/>
                </a:solidFill>
                <a:latin typeface="Arial" panose="020B0604020202020204" pitchFamily="34" charset="0"/>
              </a:rPr>
              <a:t> </a:t>
            </a:r>
            <a:r>
              <a:rPr lang="en-GB" sz="2400" dirty="0">
                <a:solidFill>
                  <a:srgbClr val="17002F"/>
                </a:solidFill>
                <a:latin typeface="Arial" panose="020B0604020202020204" pitchFamily="34" charset="0"/>
              </a:rPr>
              <a:t>dirty coils</a:t>
            </a:r>
            <a:r>
              <a:rPr lang="en-GB" sz="2400">
                <a:solidFill>
                  <a:srgbClr val="17002F"/>
                </a:solidFill>
                <a:latin typeface="Arial" panose="020B0604020202020204" pitchFamily="34" charset="0"/>
              </a:rPr>
              <a:t>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057188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C1B834-2256-66FE-C958-7C7F9AD5C1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C92A35B-C1C4-C492-532F-CA4288B7A1C8}"/>
              </a:ext>
            </a:extLst>
          </p:cNvPr>
          <p:cNvSpPr txBox="1">
            <a:spLocks/>
          </p:cNvSpPr>
          <p:nvPr/>
        </p:nvSpPr>
        <p:spPr>
          <a:xfrm>
            <a:off x="252000" y="972000"/>
            <a:ext cx="10488824" cy="64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 dirty="0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ASHP performance factors</a:t>
            </a:r>
          </a:p>
        </p:txBody>
      </p:sp>
      <p:pic>
        <p:nvPicPr>
          <p:cNvPr id="2" name="Picture 1" descr="cop_vs_temp.png">
            <a:extLst>
              <a:ext uri="{FF2B5EF4-FFF2-40B4-BE49-F238E27FC236}">
                <a16:creationId xmlns:a16="http://schemas.microsoft.com/office/drawing/2014/main" id="{75DA6099-F6C2-51E2-07EB-0DEEEBD7B3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0967" y="1695820"/>
            <a:ext cx="6997690" cy="411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9533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5177C2-5E99-78B8-E025-B759000403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660C891-4962-AAEC-6506-9E84987330CC}"/>
              </a:ext>
            </a:extLst>
          </p:cNvPr>
          <p:cNvSpPr txBox="1">
            <a:spLocks/>
          </p:cNvSpPr>
          <p:nvPr/>
        </p:nvSpPr>
        <p:spPr>
          <a:xfrm>
            <a:off x="251999" y="972000"/>
            <a:ext cx="1132204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Ground Source Heat Pumps (GSHP): where the heat comes from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A1CC85-9324-11EA-77A2-8B966BAE3460}"/>
              </a:ext>
            </a:extLst>
          </p:cNvPr>
          <p:cNvSpPr txBox="1"/>
          <p:nvPr/>
        </p:nvSpPr>
        <p:spPr>
          <a:xfrm>
            <a:off x="360001" y="1662214"/>
            <a:ext cx="10488824" cy="36933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GB" sz="2400"/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5FBE34-9C5C-39F7-DF15-DEF65C071BF3}"/>
              </a:ext>
            </a:extLst>
          </p:cNvPr>
          <p:cNvSpPr txBox="1">
            <a:spLocks/>
          </p:cNvSpPr>
          <p:nvPr/>
        </p:nvSpPr>
        <p:spPr>
          <a:xfrm>
            <a:off x="385052" y="1975413"/>
            <a:ext cx="9999025" cy="4185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Heat source: ground or water (more stable temperature year-round).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Uses a ground loop (brine/antifreeze) to collect heat; the heat exchanger transfers heat to the refrigerant.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Loop types:</a:t>
            </a:r>
          </a:p>
          <a:p>
            <a:pPr marL="801688" indent="-4381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horizontal trenches (needs land area)</a:t>
            </a:r>
          </a:p>
          <a:p>
            <a:pPr marL="801688" indent="-4381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vertical boreholes (deep drilling)</a:t>
            </a:r>
          </a:p>
          <a:p>
            <a:pPr marL="801688" indent="-4381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water source loops (lakes/rivers – permissions </a:t>
            </a:r>
            <a:r>
              <a:rPr lang="en-GB"/>
              <a:t>required)</a:t>
            </a:r>
            <a:endParaRPr lang="en-GB" dirty="0"/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Maintenance focus: circulation pumps, brine pressure/flow, antifreeze concentration, air removal, filters/strainers.</a:t>
            </a:r>
          </a:p>
        </p:txBody>
      </p:sp>
    </p:spTree>
    <p:extLst>
      <p:ext uri="{BB962C8B-B14F-4D97-AF65-F5344CB8AC3E}">
        <p14:creationId xmlns:p14="http://schemas.microsoft.com/office/powerpoint/2010/main" val="38232764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99544A-440C-5F7C-011C-26BC1D6642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shp_layout.png">
            <a:extLst>
              <a:ext uri="{FF2B5EF4-FFF2-40B4-BE49-F238E27FC236}">
                <a16:creationId xmlns:a16="http://schemas.microsoft.com/office/drawing/2014/main" id="{61A93E34-2B38-B515-13D7-0401A9C980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8357" y="2031546"/>
            <a:ext cx="6810417" cy="397274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3BA8CF9-8109-8CF4-D479-7E6CC1C0309F}"/>
              </a:ext>
            </a:extLst>
          </p:cNvPr>
          <p:cNvSpPr txBox="1">
            <a:spLocks/>
          </p:cNvSpPr>
          <p:nvPr/>
        </p:nvSpPr>
        <p:spPr>
          <a:xfrm>
            <a:off x="251999" y="972000"/>
            <a:ext cx="1132204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Ground Source Heat Pumps (GSHP): where the heat comes from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0F3057-9C08-0773-6B56-267E95F285AB}"/>
              </a:ext>
            </a:extLst>
          </p:cNvPr>
          <p:cNvSpPr txBox="1"/>
          <p:nvPr/>
        </p:nvSpPr>
        <p:spPr>
          <a:xfrm>
            <a:off x="360001" y="1662214"/>
            <a:ext cx="10488824" cy="36933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GB" sz="240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850508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487ABB-970F-0B3E-CD02-4C1601554F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FF72221-6F66-FB81-D752-2E3D0E8131BE}"/>
              </a:ext>
            </a:extLst>
          </p:cNvPr>
          <p:cNvSpPr txBox="1">
            <a:spLocks/>
          </p:cNvSpPr>
          <p:nvPr/>
        </p:nvSpPr>
        <p:spPr>
          <a:xfrm>
            <a:off x="252000" y="972000"/>
            <a:ext cx="10488824" cy="64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 dirty="0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ASHP vs GSHP (high-level comparison)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66DC5C-5625-255D-9A5F-05F7C931AB94}"/>
              </a:ext>
            </a:extLst>
          </p:cNvPr>
          <p:cNvSpPr txBox="1">
            <a:spLocks/>
          </p:cNvSpPr>
          <p:nvPr/>
        </p:nvSpPr>
        <p:spPr>
          <a:xfrm>
            <a:off x="385052" y="1787523"/>
            <a:ext cx="9999025" cy="2636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rgbClr val="1E1E1E"/>
                </a:solidFill>
              </a:defRPr>
            </a:pPr>
            <a:r>
              <a:rPr lang="en-GB" sz="2400" dirty="0"/>
              <a:t>ASHP advantages: lower installation cost, easier retrofit, no ground works.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rgbClr val="1E1E1E"/>
                </a:solidFill>
              </a:defRPr>
            </a:pPr>
            <a:r>
              <a:rPr lang="en-GB" sz="2400" dirty="0"/>
              <a:t>ASHP challenges: performance varies with weather; defrost; needs good airflow and siting.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rgbClr val="1E1E1E"/>
                </a:solidFill>
              </a:defRPr>
            </a:pPr>
            <a:r>
              <a:rPr lang="en-GB" sz="2400" dirty="0"/>
              <a:t>GSHP advantages: stable source temperature → steadier COP; no defrost.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rgbClr val="1E1E1E"/>
                </a:solidFill>
              </a:defRPr>
            </a:pPr>
            <a:r>
              <a:rPr lang="en-GB" sz="2400" dirty="0"/>
              <a:t>GSHP challenges: higher capital costs; ground-loop complexity; space/drilling requirements.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rgbClr val="1E1E1E"/>
                </a:solidFill>
              </a:defRPr>
            </a:pPr>
            <a:r>
              <a:rPr lang="en-GB" sz="2400" dirty="0"/>
              <a:t>Both need: correct system design, good controls, and regular maintenance for best efficiency.</a:t>
            </a:r>
          </a:p>
        </p:txBody>
      </p:sp>
    </p:spTree>
    <p:extLst>
      <p:ext uri="{BB962C8B-B14F-4D97-AF65-F5344CB8AC3E}">
        <p14:creationId xmlns:p14="http://schemas.microsoft.com/office/powerpoint/2010/main" val="39349817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C941E5-54C9-49C2-ED51-A0ED27F8C3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5DED29A-8BE2-472E-8FDD-BAF1A2C818FA}"/>
              </a:ext>
            </a:extLst>
          </p:cNvPr>
          <p:cNvSpPr txBox="1">
            <a:spLocks/>
          </p:cNvSpPr>
          <p:nvPr/>
        </p:nvSpPr>
        <p:spPr>
          <a:xfrm>
            <a:off x="252000" y="972000"/>
            <a:ext cx="10488824" cy="64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 dirty="0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ASHP vs GSHP (high-level comparison)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8A97DC-C2DC-E955-C7DC-43918E0ECE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150" y="2039405"/>
            <a:ext cx="11199323" cy="317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2365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903610-9612-C3AE-04A5-458A187EB1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DE68196-9804-27AC-8E24-3B0B5B859930}"/>
              </a:ext>
            </a:extLst>
          </p:cNvPr>
          <p:cNvSpPr txBox="1">
            <a:spLocks/>
          </p:cNvSpPr>
          <p:nvPr/>
        </p:nvSpPr>
        <p:spPr>
          <a:xfrm>
            <a:off x="252000" y="972000"/>
            <a:ext cx="116276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Traditional heating method: Gas/condensing boilers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C02547-CB93-5B72-8B13-F2C692C9669D}"/>
              </a:ext>
            </a:extLst>
          </p:cNvPr>
          <p:cNvSpPr txBox="1"/>
          <p:nvPr/>
        </p:nvSpPr>
        <p:spPr>
          <a:xfrm>
            <a:off x="360001" y="1662214"/>
            <a:ext cx="9034520" cy="344940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400">
                <a:solidFill>
                  <a:srgbClr val="263238"/>
                </a:solidFill>
              </a:defRPr>
            </a:pPr>
            <a:r>
              <a:rPr lang="en-GB" dirty="0"/>
              <a:t>Gas boilers burn fuel to create hot combustion gases that heat water via a heat exchanger.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400">
                <a:solidFill>
                  <a:srgbClr val="263238"/>
                </a:solidFill>
              </a:defRPr>
            </a:pPr>
            <a:r>
              <a:rPr lang="en-GB" dirty="0"/>
              <a:t>Condensing boilers recover extra heat by condensing water vapour in flue gases.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400">
                <a:solidFill>
                  <a:srgbClr val="263238"/>
                </a:solidFill>
              </a:defRPr>
            </a:pPr>
            <a:r>
              <a:rPr lang="en-GB" dirty="0"/>
              <a:t>Seasonal efficiency can be high (often around ~90</a:t>
            </a:r>
            <a:r>
              <a:rPr lang="en-GB"/>
              <a:t>%+),</a:t>
            </a:r>
            <a:r>
              <a:rPr lang="en-GB" dirty="0"/>
              <a:t> but cannot exceed 100% because no heat is “moved” from outside.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400">
                <a:solidFill>
                  <a:srgbClr val="263238"/>
                </a:solidFill>
              </a:defRPr>
            </a:pPr>
            <a:r>
              <a:rPr lang="en-GB" dirty="0"/>
              <a:t>Maintenance: combustion safety checks, flue/condensate checks, heat exchanger cleanliness, controls, water quality.</a:t>
            </a:r>
          </a:p>
        </p:txBody>
      </p:sp>
    </p:spTree>
    <p:extLst>
      <p:ext uri="{BB962C8B-B14F-4D97-AF65-F5344CB8AC3E}">
        <p14:creationId xmlns:p14="http://schemas.microsoft.com/office/powerpoint/2010/main" val="34159713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8E487B-A85C-FFC6-F0CB-A7BF324415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1F279AD-569F-37B3-A78D-90C091BBDCF2}"/>
              </a:ext>
            </a:extLst>
          </p:cNvPr>
          <p:cNvSpPr txBox="1">
            <a:spLocks/>
          </p:cNvSpPr>
          <p:nvPr/>
        </p:nvSpPr>
        <p:spPr>
          <a:xfrm>
            <a:off x="252000" y="972000"/>
            <a:ext cx="116276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 dirty="0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Traditional heating method: Gas/condensing boilers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308FC8-F247-6793-363C-DB546F96E6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8078" y="1742394"/>
            <a:ext cx="5843467" cy="3895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1794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871F42-FE9C-6EC4-FFD6-37D3EA7EE2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19EE134-5ADF-844F-A461-CC8514653485}"/>
              </a:ext>
            </a:extLst>
          </p:cNvPr>
          <p:cNvSpPr txBox="1">
            <a:spLocks/>
          </p:cNvSpPr>
          <p:nvPr/>
        </p:nvSpPr>
        <p:spPr>
          <a:xfrm>
            <a:off x="252000" y="972000"/>
            <a:ext cx="1048882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Traditional heating method: Electric resistance heating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FA6EF7-ADF6-AA93-F230-FCABFF160E3F}"/>
              </a:ext>
            </a:extLst>
          </p:cNvPr>
          <p:cNvSpPr txBox="1"/>
          <p:nvPr/>
        </p:nvSpPr>
        <p:spPr>
          <a:xfrm>
            <a:off x="360002" y="2163254"/>
            <a:ext cx="7443714" cy="393261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400">
                <a:solidFill>
                  <a:srgbClr val="263238"/>
                </a:solidFill>
              </a:defRPr>
            </a:pPr>
            <a:r>
              <a:rPr lang="en-GB"/>
              <a:t>Electric resistance heaters convert electrical energy directly into heat (e.g. panel heaters).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400">
                <a:solidFill>
                  <a:srgbClr val="263238"/>
                </a:solidFill>
              </a:defRPr>
            </a:pPr>
            <a:r>
              <a:rPr lang="en-GB"/>
              <a:t>At the point of use, 1 kWh electricity → ~1 kWh heat (≈100%).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400">
                <a:solidFill>
                  <a:srgbClr val="263238"/>
                </a:solidFill>
              </a:defRPr>
            </a:pPr>
            <a:r>
              <a:rPr lang="en-GB"/>
              <a:t>Simple and low maintenance, but running costs and emissions depend on electricity price and grid mix.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400">
                <a:solidFill>
                  <a:srgbClr val="263238"/>
                </a:solidFill>
              </a:defRPr>
            </a:pPr>
            <a:r>
              <a:rPr lang="en-GB"/>
              <a:t>Heat pumps can provide more heat per kWh electricity when COP &gt; 1.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40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2255711-DCBB-3A5B-5B0C-F84036FE0B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3063" y="1584639"/>
            <a:ext cx="2855934" cy="428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9709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D7A800-1D84-55DC-C16F-DABCC4CD7D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A31F077-4B41-B2A9-FEC3-47DFD99A9EFF}"/>
              </a:ext>
            </a:extLst>
          </p:cNvPr>
          <p:cNvSpPr txBox="1">
            <a:spLocks/>
          </p:cNvSpPr>
          <p:nvPr/>
        </p:nvSpPr>
        <p:spPr>
          <a:xfrm>
            <a:off x="252000" y="972000"/>
            <a:ext cx="104888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Supplemental electric heat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38D4B4-743E-90D1-E082-D91301D1A36E}"/>
              </a:ext>
            </a:extLst>
          </p:cNvPr>
          <p:cNvSpPr txBox="1">
            <a:spLocks/>
          </p:cNvSpPr>
          <p:nvPr/>
        </p:nvSpPr>
        <p:spPr>
          <a:xfrm>
            <a:off x="360001" y="1662214"/>
            <a:ext cx="5759811" cy="385567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400">
                <a:solidFill>
                  <a:srgbClr val="263238"/>
                </a:solidFill>
              </a:defRPr>
            </a:pPr>
            <a:r>
              <a:rPr lang="en-GB" dirty="0"/>
              <a:t>A heat pump can struggle at low outdoor temperatures.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400">
                <a:solidFill>
                  <a:srgbClr val="263238"/>
                </a:solidFill>
              </a:defRPr>
            </a:pPr>
            <a:r>
              <a:rPr lang="en-GB" dirty="0"/>
              <a:t>When it can’t keep up, supplemental electric heat switches on automatically.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400">
                <a:solidFill>
                  <a:srgbClr val="263238"/>
                </a:solidFill>
              </a:defRPr>
            </a:pPr>
            <a:r>
              <a:rPr lang="en-GB" dirty="0"/>
              <a:t>The balance point is the temperature where the heat pump alone can no longer match the building’s heat loss.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400">
                <a:solidFill>
                  <a:srgbClr val="263238"/>
                </a:solidFill>
              </a:defRPr>
            </a:pPr>
            <a:r>
              <a:rPr lang="en-GB" dirty="0"/>
              <a:t>Supplemental heat fills the gap, ensuring comfort even in cold weather.</a:t>
            </a:r>
            <a:endParaRPr lang="en-GB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823DD9-B2BB-D0AF-143D-0A1DF5F712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0275" y="1819946"/>
            <a:ext cx="5783508" cy="3855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5766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C5E9AA-A361-A3AE-AD09-AB92F36FE4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3411992-D090-BF05-D2DB-0BAA86270ACE}"/>
              </a:ext>
            </a:extLst>
          </p:cNvPr>
          <p:cNvSpPr txBox="1">
            <a:spLocks/>
          </p:cNvSpPr>
          <p:nvPr/>
        </p:nvSpPr>
        <p:spPr>
          <a:xfrm>
            <a:off x="252000" y="972000"/>
            <a:ext cx="10488824" cy="64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Efficiency comparison (point of use)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C25429-51BD-4E5D-F818-B8C822752CC0}"/>
              </a:ext>
            </a:extLst>
          </p:cNvPr>
          <p:cNvSpPr txBox="1"/>
          <p:nvPr/>
        </p:nvSpPr>
        <p:spPr>
          <a:xfrm>
            <a:off x="360001" y="1662214"/>
            <a:ext cx="9435352" cy="327397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  <a:defRPr sz="2400">
                <a:solidFill>
                  <a:srgbClr val="263238"/>
                </a:solidFill>
              </a:defRPr>
            </a:pPr>
            <a:r>
              <a:rPr lang="en-GB" dirty="0"/>
              <a:t>Compare heat delivered per 1 kWh of energy input: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400">
                <a:solidFill>
                  <a:srgbClr val="263238"/>
                </a:solidFill>
              </a:defRPr>
            </a:pPr>
            <a:r>
              <a:rPr lang="en-GB" dirty="0"/>
              <a:t>ASHP with COP 3 → ~3 kWh heat per 1 kWh electricity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400">
                <a:solidFill>
                  <a:srgbClr val="263238"/>
                </a:solidFill>
              </a:defRPr>
            </a:pPr>
            <a:r>
              <a:rPr lang="en-GB" dirty="0"/>
              <a:t>GSHP with COP 4 → ~4 kWh heat per 1 kWh electricity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400">
                <a:solidFill>
                  <a:srgbClr val="263238"/>
                </a:solidFill>
              </a:defRPr>
            </a:pPr>
            <a:r>
              <a:rPr lang="en-GB" dirty="0"/>
              <a:t>Gas boiler at 90% → ~0.9 kWh heat per 1 kWh gas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400">
                <a:solidFill>
                  <a:srgbClr val="263238"/>
                </a:solidFill>
              </a:defRPr>
            </a:pPr>
            <a:r>
              <a:rPr lang="en-GB" dirty="0"/>
              <a:t>Electric resistance → ~1.0 kWh heat per 1 kWh electricity</a:t>
            </a:r>
          </a:p>
          <a:p>
            <a:pPr>
              <a:lnSpc>
                <a:spcPct val="110000"/>
              </a:lnSpc>
              <a:spcAft>
                <a:spcPts val="600"/>
              </a:spcAft>
              <a:defRPr sz="2400">
                <a:solidFill>
                  <a:srgbClr val="263238"/>
                </a:solidFill>
              </a:defRPr>
            </a:pPr>
            <a:endParaRPr lang="en-GB" dirty="0"/>
          </a:p>
          <a:p>
            <a:pPr>
              <a:lnSpc>
                <a:spcPct val="110000"/>
              </a:lnSpc>
              <a:spcAft>
                <a:spcPts val="600"/>
              </a:spcAft>
              <a:defRPr sz="2400">
                <a:solidFill>
                  <a:srgbClr val="263238"/>
                </a:solidFill>
              </a:defRPr>
            </a:pPr>
            <a:r>
              <a:rPr lang="en-GB" dirty="0"/>
              <a:t>This is why heat pumps are described as “high efficiency”.</a:t>
            </a:r>
          </a:p>
        </p:txBody>
      </p:sp>
    </p:spTree>
    <p:extLst>
      <p:ext uri="{BB962C8B-B14F-4D97-AF65-F5344CB8AC3E}">
        <p14:creationId xmlns:p14="http://schemas.microsoft.com/office/powerpoint/2010/main" val="2250900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8DAE341-9378-B5FD-34F6-35CFAD2E4CF4}"/>
              </a:ext>
            </a:extLst>
          </p:cNvPr>
          <p:cNvSpPr txBox="1">
            <a:spLocks/>
          </p:cNvSpPr>
          <p:nvPr/>
        </p:nvSpPr>
        <p:spPr>
          <a:xfrm>
            <a:off x="252000" y="972000"/>
            <a:ext cx="10488824" cy="648000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marL="0" lvl="3" defTabSz="914400">
              <a:spcBef>
                <a:spcPct val="0"/>
              </a:spcBef>
              <a:buSzPct val="100000"/>
            </a:pPr>
            <a:r>
              <a:rPr lang="en-GB" sz="3600" b="1" dirty="0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Starter: What do you already know?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A47D58-0AED-D289-8943-AAA941241C8E}"/>
              </a:ext>
            </a:extLst>
          </p:cNvPr>
          <p:cNvSpPr txBox="1">
            <a:spLocks/>
          </p:cNvSpPr>
          <p:nvPr/>
        </p:nvSpPr>
        <p:spPr>
          <a:xfrm>
            <a:off x="360000" y="1800049"/>
            <a:ext cx="11658739" cy="255377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defPPr>
              <a:defRPr lang="en-US"/>
            </a:defPPr>
            <a:lvl1pPr defTabSz="1216061" fontAlgn="base">
              <a:lnSpc>
                <a:spcPct val="110000"/>
              </a:lnSpc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defRPr sz="2400" ker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C982AF-848D-342B-071B-E0A48B995001}"/>
              </a:ext>
            </a:extLst>
          </p:cNvPr>
          <p:cNvSpPr txBox="1">
            <a:spLocks/>
          </p:cNvSpPr>
          <p:nvPr/>
        </p:nvSpPr>
        <p:spPr>
          <a:xfrm>
            <a:off x="385052" y="1787523"/>
            <a:ext cx="11658739" cy="3366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  <a:defRPr sz="2200"/>
            </a:pPr>
            <a:r>
              <a:rPr lang="en-GB" sz="2400" dirty="0"/>
              <a:t>In pairs: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200"/>
            </a:pPr>
            <a:r>
              <a:rPr lang="en-GB" sz="2400" dirty="0"/>
              <a:t>Name the 4 main components of a vapour-compression system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200"/>
            </a:pPr>
            <a:r>
              <a:rPr lang="en-GB" sz="2400" dirty="0"/>
              <a:t>Which component adds energy to the refrigerant?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200"/>
            </a:pPr>
            <a:r>
              <a:rPr lang="en-GB" sz="2400" dirty="0"/>
              <a:t>Where is heat absorbed? Where is heat rejected?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200"/>
            </a:pPr>
            <a:r>
              <a:rPr lang="en-GB" sz="2400" dirty="0"/>
              <a:t>What is “superheat”? What is “</a:t>
            </a:r>
            <a:r>
              <a:rPr lang="en-GB" sz="2400" err="1"/>
              <a:t>subcool</a:t>
            </a:r>
            <a:r>
              <a:rPr lang="en-GB" sz="2400" dirty="0"/>
              <a:t>”?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200"/>
            </a:pPr>
            <a:r>
              <a:rPr lang="en-GB" sz="2400" dirty="0"/>
              <a:t>Share answers as a class.</a:t>
            </a:r>
          </a:p>
          <a:p>
            <a:pPr>
              <a:lnSpc>
                <a:spcPct val="110000"/>
              </a:lnSpc>
              <a:spcAft>
                <a:spcPts val="1200"/>
              </a:spcAft>
              <a:defRPr sz="2800">
                <a:solidFill>
                  <a:srgbClr val="263238"/>
                </a:solidFill>
              </a:defRPr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9632233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557561-A753-1BF4-D003-2FC493D2DD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CD193AC-3348-F2C8-00ED-CE764443551F}"/>
              </a:ext>
            </a:extLst>
          </p:cNvPr>
          <p:cNvSpPr txBox="1">
            <a:spLocks/>
          </p:cNvSpPr>
          <p:nvPr/>
        </p:nvSpPr>
        <p:spPr>
          <a:xfrm>
            <a:off x="252000" y="972000"/>
            <a:ext cx="10488824" cy="64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 dirty="0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Efficiency comparison (point of use)</a:t>
            </a:r>
          </a:p>
        </p:txBody>
      </p:sp>
      <p:pic>
        <p:nvPicPr>
          <p:cNvPr id="2" name="Picture 1" descr="efficiency_comparison.png">
            <a:extLst>
              <a:ext uri="{FF2B5EF4-FFF2-40B4-BE49-F238E27FC236}">
                <a16:creationId xmlns:a16="http://schemas.microsoft.com/office/drawing/2014/main" id="{94A2040C-0B51-B073-793D-B7E59BCB8A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8324" y="1849573"/>
            <a:ext cx="7142976" cy="420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8635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F6E709-5949-4EDF-92EC-C36857124B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FD4E401-A679-EBBE-FCC9-4458E6EBF295}"/>
              </a:ext>
            </a:extLst>
          </p:cNvPr>
          <p:cNvSpPr txBox="1">
            <a:spLocks/>
          </p:cNvSpPr>
          <p:nvPr/>
        </p:nvSpPr>
        <p:spPr>
          <a:xfrm>
            <a:off x="252000" y="972000"/>
            <a:ext cx="114848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 dirty="0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Activity: Running cost comparison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750EA2-FB83-5494-89CB-E7F90B34901A}"/>
              </a:ext>
            </a:extLst>
          </p:cNvPr>
          <p:cNvSpPr txBox="1"/>
          <p:nvPr/>
        </p:nvSpPr>
        <p:spPr>
          <a:xfrm>
            <a:off x="360001" y="1662214"/>
            <a:ext cx="10750585" cy="472360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  <a:defRPr sz="2400">
                <a:solidFill>
                  <a:srgbClr val="263238"/>
                </a:solidFill>
              </a:defRPr>
            </a:pPr>
            <a:r>
              <a:rPr lang="en-GB" dirty="0"/>
              <a:t>Scenario: A home needs 12,000 kWh of heat over a heating season.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400">
                <a:solidFill>
                  <a:srgbClr val="263238"/>
                </a:solidFill>
              </a:defRPr>
            </a:pPr>
            <a:r>
              <a:rPr lang="en-GB" dirty="0"/>
              <a:t>Assume:</a:t>
            </a:r>
          </a:p>
          <a:p>
            <a:pPr marL="714375" indent="-350838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400">
                <a:solidFill>
                  <a:srgbClr val="263238"/>
                </a:solidFill>
              </a:defRPr>
            </a:pPr>
            <a:r>
              <a:rPr lang="en-GB" dirty="0"/>
              <a:t>gas boiler seasonal efficiency = 90%</a:t>
            </a:r>
          </a:p>
          <a:p>
            <a:pPr marL="714375" indent="-350838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400">
                <a:solidFill>
                  <a:srgbClr val="263238"/>
                </a:solidFill>
              </a:defRPr>
            </a:pPr>
            <a:r>
              <a:rPr lang="en-GB" err="1"/>
              <a:t>ashp</a:t>
            </a:r>
            <a:r>
              <a:rPr lang="en-GB"/>
              <a:t> </a:t>
            </a:r>
            <a:r>
              <a:rPr lang="en-GB" dirty="0"/>
              <a:t>seasonal cop = 3.0</a:t>
            </a:r>
          </a:p>
          <a:p>
            <a:pPr marL="714375" indent="-350838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400">
                <a:solidFill>
                  <a:srgbClr val="263238"/>
                </a:solidFill>
              </a:defRPr>
            </a:pPr>
            <a:r>
              <a:rPr lang="en-GB" dirty="0"/>
              <a:t>electric resistance = 100%</a:t>
            </a:r>
          </a:p>
          <a:p>
            <a:pPr>
              <a:lnSpc>
                <a:spcPct val="110000"/>
              </a:lnSpc>
              <a:spcAft>
                <a:spcPts val="600"/>
              </a:spcAft>
              <a:defRPr sz="2400">
                <a:solidFill>
                  <a:srgbClr val="263238"/>
                </a:solidFill>
              </a:defRPr>
            </a:pPr>
            <a:r>
              <a:rPr lang="en-GB" dirty="0"/>
              <a:t>Task: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400">
                <a:solidFill>
                  <a:srgbClr val="263238"/>
                </a:solidFill>
              </a:defRPr>
            </a:pPr>
            <a:r>
              <a:rPr lang="en-GB" dirty="0"/>
              <a:t>Calculate energy input required for each system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400">
                <a:solidFill>
                  <a:srgbClr val="263238"/>
                </a:solidFill>
              </a:defRPr>
            </a:pPr>
            <a:r>
              <a:rPr lang="en-GB" dirty="0"/>
              <a:t>If you have local tariffs, estimate the annual running cost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400">
                <a:solidFill>
                  <a:srgbClr val="263238"/>
                </a:solidFill>
              </a:defRPr>
            </a:pPr>
            <a:r>
              <a:rPr lang="en-GB" dirty="0"/>
              <a:t>Discuss: what maintenance/design choices could change the result?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0235312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220412-22E0-E0F1-4ACC-8FE1034B1F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05954C1-E42F-9F63-D6FF-D62A343DC29E}"/>
              </a:ext>
            </a:extLst>
          </p:cNvPr>
          <p:cNvSpPr txBox="1">
            <a:spLocks/>
          </p:cNvSpPr>
          <p:nvPr/>
        </p:nvSpPr>
        <p:spPr>
          <a:xfrm>
            <a:off x="251999" y="972000"/>
            <a:ext cx="112844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calculate energy input (quick method)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0AAB0A-10AC-54C7-3811-69A03C477BBB}"/>
              </a:ext>
            </a:extLst>
          </p:cNvPr>
          <p:cNvSpPr txBox="1"/>
          <p:nvPr/>
        </p:nvSpPr>
        <p:spPr>
          <a:xfrm>
            <a:off x="334947" y="1662214"/>
            <a:ext cx="9648297" cy="7622856"/>
          </a:xfrm>
          <a:prstGeom prst="rect">
            <a:avLst/>
          </a:prstGeom>
          <a:noFill/>
        </p:spPr>
        <p:txBody>
          <a:bodyPr wrap="square" lIns="0" tIns="0" rIns="0" bIns="0" numCol="1">
            <a:spAutoFit/>
          </a:bodyPr>
          <a:lstStyle/>
          <a:p>
            <a:r>
              <a:rPr lang="en-GB" sz="2400" dirty="0"/>
              <a:t>				Energy input = </a:t>
            </a:r>
            <a:r>
              <a:rPr lang="en-GB" sz="2400" u="sng" dirty="0"/>
              <a:t>Heat demand 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GB" sz="2400" dirty="0"/>
              <a:t>							      Efficiency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GB" sz="2400" dirty="0"/>
              <a:t>Examples: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Gas: input gas (kWh) = heat demand / 0.90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ASHP: input electricity (kWh) = heat demand / COP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Electric resistance: input electricity (kWh) = heat demand / 1.00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en-GB" sz="2400" dirty="0"/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GB" sz="2400" dirty="0"/>
              <a:t>This is the basis for cost and carbon comparisons.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400" dirty="0"/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en-GB" sz="2400" dirty="0"/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0356840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23571B-F47C-E2BA-B2F2-49CE458871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5872E42-4B8C-D16A-D0F2-FF6E4E8A3D0C}"/>
              </a:ext>
            </a:extLst>
          </p:cNvPr>
          <p:cNvSpPr txBox="1">
            <a:spLocks/>
          </p:cNvSpPr>
          <p:nvPr/>
        </p:nvSpPr>
        <p:spPr>
          <a:xfrm>
            <a:off x="252000" y="972000"/>
            <a:ext cx="10488824" cy="64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Worked solution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E1DB91-7A0E-BE80-5E2D-5DC1C7119946}"/>
              </a:ext>
            </a:extLst>
          </p:cNvPr>
          <p:cNvSpPr txBox="1"/>
          <p:nvPr/>
        </p:nvSpPr>
        <p:spPr>
          <a:xfrm>
            <a:off x="447804" y="1811671"/>
            <a:ext cx="10587625" cy="3550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Using the provided numbers:</a:t>
            </a:r>
          </a:p>
          <a:p>
            <a:endParaRPr lang="en-GB" dirty="0"/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GB" dirty="0"/>
              <a:t>If heat demand = 12,000 kWh:</a:t>
            </a:r>
          </a:p>
          <a:p>
            <a:pPr marL="714375" indent="-350838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Gas input = 12,000 / 0.90 = 13,333 kWh gas</a:t>
            </a:r>
          </a:p>
          <a:p>
            <a:pPr marL="714375" indent="-350838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ASHP electricity = 12,000 / 3.0 = 4,000 kWh electricity</a:t>
            </a:r>
          </a:p>
          <a:p>
            <a:pPr marL="714375" indent="-350838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Electric resistance = 12,000 / 1.0 = 12,000 kWh electricity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GB" dirty="0"/>
              <a:t>Interpretation: lower input energy generally means lower running costs  (tariff-dependent).</a:t>
            </a:r>
          </a:p>
        </p:txBody>
      </p:sp>
    </p:spTree>
    <p:extLst>
      <p:ext uri="{BB962C8B-B14F-4D97-AF65-F5344CB8AC3E}">
        <p14:creationId xmlns:p14="http://schemas.microsoft.com/office/powerpoint/2010/main" val="19195288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BBA7C1-98B2-1E83-49B6-EF32AFDEF4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23B6F28-F4C6-4834-C012-73F4F704B268}"/>
              </a:ext>
            </a:extLst>
          </p:cNvPr>
          <p:cNvSpPr txBox="1">
            <a:spLocks/>
          </p:cNvSpPr>
          <p:nvPr/>
        </p:nvSpPr>
        <p:spPr>
          <a:xfrm>
            <a:off x="251999" y="972000"/>
            <a:ext cx="116276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 maintenance: Checks that protect efficiency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ADADDF-D281-52F8-F013-B81731C51583}"/>
              </a:ext>
            </a:extLst>
          </p:cNvPr>
          <p:cNvSpPr txBox="1">
            <a:spLocks/>
          </p:cNvSpPr>
          <p:nvPr/>
        </p:nvSpPr>
        <p:spPr>
          <a:xfrm>
            <a:off x="360000" y="1662214"/>
            <a:ext cx="10838268" cy="4431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defRPr sz="2400">
                <a:solidFill>
                  <a:srgbClr val="263238"/>
                </a:solidFill>
              </a:defRPr>
            </a:pPr>
            <a:r>
              <a:rPr lang="en-GB" dirty="0"/>
              <a:t>Air side (ASHP):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400">
                <a:solidFill>
                  <a:srgbClr val="263238"/>
                </a:solidFill>
              </a:defRPr>
            </a:pPr>
            <a:r>
              <a:rPr lang="en-GB" dirty="0"/>
              <a:t>Clean coils and filters; keep clearances; check fan and defrost operation</a:t>
            </a:r>
            <a:endParaRPr lang="en-GB"/>
          </a:p>
          <a:p>
            <a:pPr>
              <a:lnSpc>
                <a:spcPct val="110000"/>
              </a:lnSpc>
              <a:defRPr sz="2400">
                <a:solidFill>
                  <a:srgbClr val="263238"/>
                </a:solidFill>
              </a:defRPr>
            </a:pPr>
            <a:r>
              <a:rPr lang="en-GB" dirty="0"/>
              <a:t>Water/brine side (ASHP/GSHP):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400">
                <a:solidFill>
                  <a:srgbClr val="263238"/>
                </a:solidFill>
              </a:defRPr>
            </a:pPr>
            <a:r>
              <a:rPr lang="en-GB" dirty="0"/>
              <a:t>Correct flow rates, strainers, air removal, pump condition, water quality</a:t>
            </a:r>
          </a:p>
          <a:p>
            <a:pPr>
              <a:lnSpc>
                <a:spcPct val="110000"/>
              </a:lnSpc>
              <a:defRPr sz="2400">
                <a:solidFill>
                  <a:srgbClr val="263238"/>
                </a:solidFill>
              </a:defRPr>
            </a:pPr>
            <a:r>
              <a:rPr lang="en-GB" dirty="0"/>
              <a:t>Refrigerant circuit: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400">
                <a:solidFill>
                  <a:srgbClr val="263238"/>
                </a:solidFill>
              </a:defRPr>
            </a:pPr>
            <a:r>
              <a:rPr lang="en-GB" dirty="0"/>
              <a:t>Leak checks where required; correct charge; verify superheat/</a:t>
            </a:r>
            <a:r>
              <a:rPr lang="en-GB" err="1"/>
              <a:t>subcool</a:t>
            </a:r>
            <a:r>
              <a:rPr lang="en-GB" dirty="0"/>
              <a:t>; check compressor amperage</a:t>
            </a:r>
          </a:p>
          <a:p>
            <a:pPr>
              <a:lnSpc>
                <a:spcPct val="110000"/>
              </a:lnSpc>
              <a:defRPr sz="2400">
                <a:solidFill>
                  <a:srgbClr val="263238"/>
                </a:solidFill>
              </a:defRPr>
            </a:pPr>
            <a:r>
              <a:rPr lang="en-GB" dirty="0"/>
              <a:t>Controls: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400">
                <a:solidFill>
                  <a:srgbClr val="263238"/>
                </a:solidFill>
              </a:defRPr>
            </a:pPr>
            <a:r>
              <a:rPr lang="en-GB" dirty="0"/>
              <a:t>Weather compensation, setpoints, cycling, sensor calibration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400">
                <a:solidFill>
                  <a:srgbClr val="263238"/>
                </a:solidFill>
              </a:defRPr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22840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175ED4-D7FA-49C9-CA9F-871BD0327B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1331B40-F10B-622A-3D04-B36A75903698}"/>
              </a:ext>
            </a:extLst>
          </p:cNvPr>
          <p:cNvSpPr txBox="1">
            <a:spLocks/>
          </p:cNvSpPr>
          <p:nvPr/>
        </p:nvSpPr>
        <p:spPr>
          <a:xfrm>
            <a:off x="252000" y="972000"/>
            <a:ext cx="10488824" cy="64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da-DK" sz="3600" b="1" dirty="0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Activity: Fault symptoms → cycle changes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73910A-B72C-DCE8-1F95-5BFF7EDB8BD4}"/>
              </a:ext>
            </a:extLst>
          </p:cNvPr>
          <p:cNvSpPr txBox="1"/>
          <p:nvPr/>
        </p:nvSpPr>
        <p:spPr>
          <a:xfrm>
            <a:off x="251999" y="1620000"/>
            <a:ext cx="11246893" cy="3855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GB" dirty="0"/>
              <a:t>Work in pairs 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GB" dirty="0"/>
              <a:t>Match the symptom to the likely cause:</a:t>
            </a:r>
          </a:p>
          <a:p>
            <a:pPr marL="457200" indent="-457200">
              <a:lnSpc>
                <a:spcPct val="11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dirty="0"/>
              <a:t>Low heat output + high superheat + low suction pressure</a:t>
            </a:r>
          </a:p>
          <a:p>
            <a:pPr marL="457200" indent="-457200">
              <a:lnSpc>
                <a:spcPct val="11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dirty="0"/>
              <a:t>High discharge pressure + poor heat output</a:t>
            </a:r>
          </a:p>
          <a:p>
            <a:pPr marL="457200" indent="-457200">
              <a:lnSpc>
                <a:spcPct val="11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dirty="0"/>
              <a:t>Frosting/icing + frequent defrost</a:t>
            </a:r>
          </a:p>
          <a:p>
            <a:pPr marL="457200" indent="-457200">
              <a:lnSpc>
                <a:spcPct val="11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dirty="0"/>
              <a:t>High power draw + noisy compressor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en-GB" dirty="0"/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GB" dirty="0"/>
              <a:t>Then decide: what maintenance action would you take first?</a:t>
            </a:r>
          </a:p>
        </p:txBody>
      </p:sp>
    </p:spTree>
    <p:extLst>
      <p:ext uri="{BB962C8B-B14F-4D97-AF65-F5344CB8AC3E}">
        <p14:creationId xmlns:p14="http://schemas.microsoft.com/office/powerpoint/2010/main" val="36527322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FAAAA4-913B-54A5-D6AF-475D8B23A8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6034241-C883-D493-F3D0-06A93BD265F6}"/>
              </a:ext>
            </a:extLst>
          </p:cNvPr>
          <p:cNvSpPr txBox="1">
            <a:spLocks/>
          </p:cNvSpPr>
          <p:nvPr/>
        </p:nvSpPr>
        <p:spPr>
          <a:xfrm>
            <a:off x="252000" y="972000"/>
            <a:ext cx="10488824" cy="64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da-DK" sz="3600" b="1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Quick check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1C8862-EAC0-0A41-C3A6-2420578ABBDC}"/>
              </a:ext>
            </a:extLst>
          </p:cNvPr>
          <p:cNvSpPr txBox="1"/>
          <p:nvPr/>
        </p:nvSpPr>
        <p:spPr>
          <a:xfrm>
            <a:off x="251999" y="1620000"/>
            <a:ext cx="11246893" cy="24034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GB" dirty="0"/>
              <a:t>1. On a p–h chart, which process is approximately constant enthalpy?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GB" dirty="0"/>
              <a:t>2. If COP = 3, how much heat is delivered per 1 kWh of electricity (approx.)?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GB" dirty="0"/>
              <a:t>3. What happens to COP when heating flow temperature increases?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GB" dirty="0"/>
              <a:t>4. Name one key maintenance check for ASHP outdoor units.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GB" dirty="0"/>
              <a:t>5. Why can GSHP performance be steadier than ASHP?</a:t>
            </a:r>
          </a:p>
        </p:txBody>
      </p:sp>
    </p:spTree>
    <p:extLst>
      <p:ext uri="{BB962C8B-B14F-4D97-AF65-F5344CB8AC3E}">
        <p14:creationId xmlns:p14="http://schemas.microsoft.com/office/powerpoint/2010/main" val="36654281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C3F8A3-8E9D-86FB-676E-5F32E5C361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CE7C60E-E376-0C58-03C2-3D0BB0CF76D9}"/>
              </a:ext>
            </a:extLst>
          </p:cNvPr>
          <p:cNvSpPr txBox="1">
            <a:spLocks/>
          </p:cNvSpPr>
          <p:nvPr/>
        </p:nvSpPr>
        <p:spPr>
          <a:xfrm>
            <a:off x="252000" y="972000"/>
            <a:ext cx="10488824" cy="64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da-DK" sz="3600" b="1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Quick check - answers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E2A4F8-2E16-1F0A-5043-75F25296CE75}"/>
              </a:ext>
            </a:extLst>
          </p:cNvPr>
          <p:cNvSpPr txBox="1"/>
          <p:nvPr/>
        </p:nvSpPr>
        <p:spPr>
          <a:xfrm>
            <a:off x="251999" y="1620000"/>
            <a:ext cx="11246893" cy="49766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/>
              <a:t>1. The throttling/expansion process (from liquid line through the expansion valve).</a:t>
            </a:r>
            <a:br>
              <a:rPr lang="en-GB" sz="2000" dirty="0"/>
            </a:br>
            <a:r>
              <a:rPr lang="en-GB" sz="2000" dirty="0"/>
              <a:t>This is an isenthalpic process, so h ≈ constant.</a:t>
            </a:r>
            <a:br>
              <a:rPr lang="en-GB" sz="2000" dirty="0"/>
            </a:br>
            <a:r>
              <a:rPr lang="en-GB" sz="2000" dirty="0"/>
              <a:t>2. A COP of 3 means: 1 kWh of electricity → 3 kWh of heat output</a:t>
            </a:r>
          </a:p>
          <a:p>
            <a:r>
              <a:rPr lang="en-GB" sz="2000" dirty="0"/>
              <a:t>3. COP decreases.</a:t>
            </a:r>
            <a:br>
              <a:rPr lang="en-GB" sz="2000" dirty="0"/>
            </a:br>
            <a:r>
              <a:rPr lang="en-GB" sz="2000" dirty="0"/>
              <a:t>Higher flow temperatures require the compressor to work harder, reducing efficiency.</a:t>
            </a:r>
          </a:p>
          <a:p>
            <a:r>
              <a:rPr lang="en-GB" sz="2000" dirty="0"/>
              <a:t>4. Any of the following is acceptable:</a:t>
            </a:r>
          </a:p>
          <a:p>
            <a:pPr marL="627063" indent="-263525">
              <a:buFont typeface="Arial" panose="020B0604020202020204" pitchFamily="34" charset="0"/>
              <a:buChar char="•"/>
            </a:pPr>
            <a:r>
              <a:rPr lang="en-GB" sz="2000" dirty="0"/>
              <a:t>Clear debris from coils and fan.</a:t>
            </a:r>
          </a:p>
          <a:p>
            <a:pPr marL="627063" indent="-263525">
              <a:buFont typeface="Arial" panose="020B0604020202020204" pitchFamily="34" charset="0"/>
              <a:buChar char="•"/>
            </a:pPr>
            <a:r>
              <a:rPr lang="en-GB" sz="2000" dirty="0"/>
              <a:t>Check for ice build‑up or blocked airflow.</a:t>
            </a:r>
          </a:p>
          <a:p>
            <a:pPr marL="627063" indent="-263525">
              <a:buFont typeface="Arial" panose="020B0604020202020204" pitchFamily="34" charset="0"/>
              <a:buChar char="•"/>
            </a:pPr>
            <a:r>
              <a:rPr lang="en-GB" sz="2000" dirty="0"/>
              <a:t>Inspect refrigerant connections for leaks.</a:t>
            </a:r>
          </a:p>
          <a:p>
            <a:pPr marL="627063" indent="-263525">
              <a:buFont typeface="Arial" panose="020B0604020202020204" pitchFamily="34" charset="0"/>
              <a:buChar char="•"/>
            </a:pPr>
            <a:r>
              <a:rPr lang="en-GB" sz="2000" dirty="0"/>
              <a:t>Verify fan operation.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GB" sz="2000" dirty="0"/>
              <a:t>5. Because ground temperatures remain relatively stable year-round, whereas air temperatures fluctuate.</a:t>
            </a:r>
            <a:br>
              <a:rPr lang="en-GB" sz="2000" dirty="0"/>
            </a:br>
            <a:r>
              <a:rPr lang="en-GB" sz="2000" dirty="0"/>
              <a:t>This gives GSHPs a more consistent heat source, improving performance stability and seasonal efficiency.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335841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388D7-719B-FA43-F463-9B5C66D02A1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52000" y="972000"/>
            <a:ext cx="10488824" cy="648000"/>
          </a:xfrm>
        </p:spPr>
        <p:txBody>
          <a:bodyPr/>
          <a:lstStyle/>
          <a:p>
            <a:pPr lvl="3">
              <a:spcBef>
                <a:spcPct val="0"/>
              </a:spcBef>
              <a:buClrTx/>
              <a:buSzPct val="100000"/>
              <a:buFontTx/>
            </a:pPr>
            <a:r>
              <a:rPr lang="en-GB" sz="3600" dirty="0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F51323-2985-FC1A-4C1D-08BB1451E87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60000" y="1800000"/>
            <a:ext cx="11136250" cy="4340786"/>
          </a:xfrm>
        </p:spPr>
        <p:txBody>
          <a:bodyPr spcFirstLastPara="1" wrap="square" lIns="0" tIns="0" rIns="0" bIns="0" anchor="t" anchorCtr="0">
            <a:normAutofit fontScale="92500" lnSpcReduction="20000"/>
          </a:bodyPr>
          <a:lstStyle/>
          <a:p>
            <a:pPr marL="0" indent="0" defTabSz="121606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defRPr/>
            </a:pP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</a:rPr>
              <a:t>You should now be able to:</a:t>
            </a:r>
          </a:p>
          <a:p>
            <a:pPr marL="342900" marR="0" lvl="1" indent="-342900" algn="l" defTabSz="610545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 sz="2000">
                <a:solidFill>
                  <a:srgbClr val="1E1E1E"/>
                </a:solidFill>
              </a:defRPr>
            </a:pPr>
            <a:r>
              <a:rPr kumimoji="0" lang="en-GB" sz="2600" b="1" i="0" u="none" strike="noStrike" kern="1200" cap="none" spc="0" normalizeH="0" baseline="0" noProof="0" dirty="0">
                <a:ln>
                  <a:noFill/>
                </a:ln>
                <a:solidFill>
                  <a:srgbClr val="17002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Explain</a:t>
            </a: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srgbClr val="17002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how a vapour-compression heat pump moves heat from a source to a sink</a:t>
            </a:r>
            <a:endParaRPr kumimoji="0" lang="en-GB" sz="2600" b="0" i="0" u="none" strike="noStrike" kern="1200" cap="none" spc="0" normalizeH="0" baseline="0" noProof="0">
              <a:ln>
                <a:noFill/>
              </a:ln>
              <a:solidFill>
                <a:srgbClr val="17002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1" indent="-342900" algn="l" defTabSz="610545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 sz="2000">
                <a:solidFill>
                  <a:srgbClr val="1E1E1E"/>
                </a:solidFill>
              </a:defRPr>
            </a:pPr>
            <a:r>
              <a:rPr kumimoji="0" lang="en-GB" sz="2600" b="1" i="0" u="none" strike="noStrike" kern="1200" cap="none" spc="0" normalizeH="0" baseline="0" noProof="0" dirty="0">
                <a:ln>
                  <a:noFill/>
                </a:ln>
                <a:solidFill>
                  <a:srgbClr val="17002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Interpret</a:t>
            </a: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srgbClr val="17002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a pressure–enthalpy (p–h) chart for a basic heat pump cycle</a:t>
            </a:r>
          </a:p>
          <a:p>
            <a:pPr marL="342900" marR="0" lvl="1" indent="-342900" algn="l" defTabSz="610545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 sz="2000">
                <a:solidFill>
                  <a:srgbClr val="1E1E1E"/>
                </a:solidFill>
              </a:defRPr>
            </a:pPr>
            <a:r>
              <a:rPr kumimoji="0" lang="en-GB" sz="2600" b="1" i="0" u="none" strike="noStrike" kern="1200" cap="none" spc="0" normalizeH="0" baseline="0" noProof="0" dirty="0">
                <a:ln>
                  <a:noFill/>
                </a:ln>
                <a:solidFill>
                  <a:srgbClr val="17002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Calculate</a:t>
            </a: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srgbClr val="17002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heating COP from enthalpy changes (</a:t>
            </a:r>
            <a:r>
              <a:rPr kumimoji="0" lang="en-GB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17002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Δh</a:t>
            </a:r>
            <a:r>
              <a:rPr kumimoji="0" lang="en-GB" sz="2600" b="0" i="0" u="none" strike="noStrike" kern="1200" cap="none" spc="0" normalizeH="0" baseline="0" noProof="0">
                <a:ln>
                  <a:noFill/>
                </a:ln>
                <a:solidFill>
                  <a:srgbClr val="17002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rgbClr val="17002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1" indent="-342900" algn="l" defTabSz="610545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 sz="2000">
                <a:solidFill>
                  <a:srgbClr val="1E1E1E"/>
                </a:solidFill>
              </a:defRPr>
            </a:pPr>
            <a:r>
              <a:rPr kumimoji="0" lang="en-GB" sz="2600" b="1" i="0" u="none" strike="noStrike" kern="1200" cap="none" spc="0" normalizeH="0" baseline="0" noProof="0" dirty="0">
                <a:ln>
                  <a:noFill/>
                </a:ln>
                <a:solidFill>
                  <a:srgbClr val="17002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Compare</a:t>
            </a: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srgbClr val="17002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potential efficiency of air source vs ground source heat pumps</a:t>
            </a:r>
          </a:p>
          <a:p>
            <a:pPr marL="342900" marR="0" lvl="1" indent="-342900" algn="l" defTabSz="610545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 sz="2000">
                <a:solidFill>
                  <a:srgbClr val="1E1E1E"/>
                </a:solidFill>
              </a:defRPr>
            </a:pPr>
            <a:r>
              <a:rPr kumimoji="0" lang="en-GB" sz="2600" b="1" i="0" u="none" strike="noStrike" kern="1200" cap="none" spc="0" normalizeH="0" baseline="0" noProof="0" dirty="0">
                <a:ln>
                  <a:noFill/>
                </a:ln>
                <a:solidFill>
                  <a:srgbClr val="17002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Compare</a:t>
            </a: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srgbClr val="17002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heat pump efficiency against gas boilers and electric resistance heating</a:t>
            </a:r>
          </a:p>
          <a:p>
            <a:pPr marL="342900" marR="0" lvl="1" indent="-342900" algn="l" defTabSz="610545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 sz="2000">
                <a:solidFill>
                  <a:srgbClr val="1E1E1E"/>
                </a:solidFill>
              </a:defRPr>
            </a:pPr>
            <a:r>
              <a:rPr kumimoji="0" lang="en-GB" sz="2600" b="1" i="0" u="none" strike="noStrike" kern="1200" cap="none" spc="0" normalizeH="0" baseline="0" noProof="0" dirty="0">
                <a:ln>
                  <a:noFill/>
                </a:ln>
                <a:solidFill>
                  <a:srgbClr val="17002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Link</a:t>
            </a: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srgbClr val="17002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performance changes to maintenance/fault symptoms (e.g. low charge, dirty coils</a:t>
            </a:r>
            <a:r>
              <a:rPr kumimoji="0" lang="en-GB" sz="2600" b="0" i="0" u="none" strike="noStrike" kern="1200" cap="none" spc="0" normalizeH="0" baseline="0" noProof="0">
                <a:ln>
                  <a:noFill/>
                </a:ln>
                <a:solidFill>
                  <a:srgbClr val="17002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610545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200">
                <a:solidFill>
                  <a:srgbClr val="263238"/>
                </a:solidFill>
              </a:defRPr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​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26323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lvl="0" indent="-342900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/>
              <a:buChar char="•"/>
              <a:defRPr/>
            </a:pPr>
            <a:endParaRPr lang="en-GB" sz="24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4807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F56A263D-E434-EDCC-27AC-438D9B696266}"/>
              </a:ext>
            </a:extLst>
          </p:cNvPr>
          <p:cNvSpPr txBox="1">
            <a:spLocks/>
          </p:cNvSpPr>
          <p:nvPr/>
        </p:nvSpPr>
        <p:spPr>
          <a:xfrm>
            <a:off x="2519362" y="1138882"/>
            <a:ext cx="7200899" cy="809261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indent="0" algn="ctr" defTabSz="685800">
              <a:lnSpc>
                <a:spcPct val="130000"/>
              </a:lnSpc>
              <a:spcBef>
                <a:spcPts val="750"/>
              </a:spcBef>
              <a:buFont typeface="Arial" panose="020B0604020202020204" pitchFamily="34" charset="0"/>
              <a:buNone/>
              <a:defRPr sz="4000">
                <a:solidFill>
                  <a:srgbClr val="3C3AFF"/>
                </a:solidFill>
                <a:latin typeface="Arial" panose="020B0604020202020204" pitchFamily="34" charset="0"/>
                <a:ea typeface="Enginuity" pitchFamily="2" charset="-128"/>
                <a:cs typeface="Arial" panose="020B060402020202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5pPr>
            <a:lvl6pPr marL="18859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8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7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6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pPr>
              <a:spcBef>
                <a:spcPts val="0"/>
              </a:spcBef>
            </a:pPr>
            <a:r>
              <a:rPr lang="en-GB" sz="5400" dirty="0">
                <a:solidFill>
                  <a:srgbClr val="FC4421"/>
                </a:solidFill>
              </a:rPr>
              <a:t>Any questions?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2E5B96-0274-B786-C7A7-435F2001F4C7}"/>
              </a:ext>
            </a:extLst>
          </p:cNvPr>
          <p:cNvSpPr txBox="1"/>
          <p:nvPr/>
        </p:nvSpPr>
        <p:spPr>
          <a:xfrm>
            <a:off x="467358" y="3571368"/>
            <a:ext cx="11304908" cy="206210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800" b="0" i="0" dirty="0">
                <a:solidFill>
                  <a:srgbClr val="000000"/>
                </a:solidFill>
                <a:effectLst/>
                <a:latin typeface="inherit"/>
                <a:ea typeface="ＭＳ Ｐゴシック"/>
              </a:rPr>
              <a:t>Copyright in this </a:t>
            </a:r>
            <a:r>
              <a:rPr lang="en-GB" sz="1800" dirty="0">
                <a:solidFill>
                  <a:srgbClr val="000000"/>
                </a:solidFill>
                <a:latin typeface="inherit"/>
                <a:ea typeface="ＭＳ Ｐゴシック"/>
              </a:rPr>
              <a:t>document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inherit"/>
                <a:ea typeface="ＭＳ Ｐゴシック"/>
              </a:rPr>
              <a:t> belongs to and is used under licence from the Department for Education, © 2025.</a:t>
            </a:r>
            <a:endParaRPr lang="en-GB" sz="1800" b="0" i="0" dirty="0">
              <a:solidFill>
                <a:srgbClr val="242424"/>
              </a:solidFill>
              <a:effectLst/>
              <a:latin typeface="Aptos" panose="020B0004020202020204" pitchFamily="34" charset="0"/>
              <a:ea typeface="ＭＳ Ｐゴシック"/>
            </a:endParaRPr>
          </a:p>
          <a:p>
            <a:pPr algn="l" fontAlgn="base">
              <a:buNone/>
            </a:pPr>
            <a:endParaRPr lang="en-GB" sz="1800" b="0" i="0" dirty="0">
              <a:solidFill>
                <a:srgbClr val="242424"/>
              </a:solidFill>
              <a:effectLst/>
              <a:latin typeface="Aptos" panose="020B0004020202020204" pitchFamily="34" charset="0"/>
            </a:endParaRPr>
          </a:p>
          <a:p>
            <a:pPr algn="l" fontAlgn="base">
              <a:buNone/>
            </a:pPr>
            <a:r>
              <a:rPr lang="en-GB" sz="1800" b="0" i="0" dirty="0">
                <a:solidFill>
                  <a:srgbClr val="000000"/>
                </a:solidFill>
                <a:effectLst/>
                <a:latin typeface="inherit"/>
              </a:rPr>
              <a:t>‘T-LEVELS’ and ‘T Level’ are registered trademarks of the Department for Education.</a:t>
            </a:r>
            <a:endParaRPr lang="en-GB" sz="1800" b="0" i="0" dirty="0">
              <a:solidFill>
                <a:srgbClr val="242424"/>
              </a:solidFill>
              <a:effectLst/>
              <a:latin typeface="Aptos" panose="020B0004020202020204" pitchFamily="34" charset="0"/>
            </a:endParaRPr>
          </a:p>
          <a:p>
            <a:pPr algn="l" fontAlgn="base">
              <a:buNone/>
            </a:pPr>
            <a:endParaRPr lang="en-GB" sz="1800" b="0" i="0" dirty="0">
              <a:solidFill>
                <a:srgbClr val="242424"/>
              </a:solidFill>
              <a:effectLst/>
              <a:latin typeface="Aptos" panose="020B0004020202020204" pitchFamily="34" charset="0"/>
            </a:endParaRPr>
          </a:p>
          <a:p>
            <a:pPr algn="l" fontAlgn="base">
              <a:buNone/>
            </a:pPr>
            <a:r>
              <a:rPr lang="en-GB" sz="1800" b="0" i="0" dirty="0">
                <a:solidFill>
                  <a:srgbClr val="000000"/>
                </a:solidFill>
                <a:effectLst/>
                <a:latin typeface="inherit"/>
              </a:rPr>
              <a:t>WJEC is authorised by the Department for Education to develop </a:t>
            </a:r>
            <a:r>
              <a:rPr lang="en-GB" sz="1800" dirty="0">
                <a:solidFill>
                  <a:srgbClr val="000000"/>
                </a:solidFill>
                <a:latin typeface="inherit"/>
              </a:rPr>
              <a:t>and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inherit"/>
              </a:rPr>
              <a:t> deliver this T Level Technical Qualification.</a:t>
            </a:r>
          </a:p>
          <a:p>
            <a:pPr algn="l" fontAlgn="base">
              <a:buNone/>
            </a:pPr>
            <a:endParaRPr lang="en-GB" sz="1800" dirty="0">
              <a:solidFill>
                <a:srgbClr val="000000"/>
              </a:solidFill>
              <a:latin typeface="inherit"/>
            </a:endParaRPr>
          </a:p>
          <a:p>
            <a:r>
              <a:rPr lang="en-US" altLang="en-US" sz="1800" dirty="0">
                <a:solidFill>
                  <a:srgbClr val="000000"/>
                </a:solidFill>
                <a:latin typeface="inherit"/>
                <a:ea typeface="ＭＳ Ｐゴシック"/>
              </a:rPr>
              <a:t>WJEC operates in England under the name Eduqas which is a registered trademark of WJEC.</a:t>
            </a:r>
          </a:p>
        </p:txBody>
      </p:sp>
    </p:spTree>
    <p:extLst>
      <p:ext uri="{BB962C8B-B14F-4D97-AF65-F5344CB8AC3E}">
        <p14:creationId xmlns:p14="http://schemas.microsoft.com/office/powerpoint/2010/main" val="2402489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BAC044-433B-AC1A-EEA5-3602080DAA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02B886A-83F2-89B9-0663-728D3885C0D6}"/>
              </a:ext>
            </a:extLst>
          </p:cNvPr>
          <p:cNvSpPr txBox="1">
            <a:spLocks/>
          </p:cNvSpPr>
          <p:nvPr/>
        </p:nvSpPr>
        <p:spPr>
          <a:xfrm>
            <a:off x="252000" y="972000"/>
            <a:ext cx="114848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 dirty="0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Heat pump: the big idea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74DD6F-0F2E-8272-08AC-75C31E43B5D1}"/>
              </a:ext>
            </a:extLst>
          </p:cNvPr>
          <p:cNvSpPr txBox="1">
            <a:spLocks/>
          </p:cNvSpPr>
          <p:nvPr/>
        </p:nvSpPr>
        <p:spPr>
          <a:xfrm>
            <a:off x="385053" y="1787523"/>
            <a:ext cx="5978170" cy="4361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A heat pump moves heat from a colder place (source) to a warmer place (sink).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It needs electrical energy (compressor work) to “lift” heat to a higher temperature.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In heating mode, the building receives heat at the condenser.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Same basic hardware as refrigeration/AC, but the *useful* side is different.</a:t>
            </a:r>
          </a:p>
        </p:txBody>
      </p:sp>
      <p:pic>
        <p:nvPicPr>
          <p:cNvPr id="2" name="Picture 1" descr="heat_pump_schematic.png">
            <a:extLst>
              <a:ext uri="{FF2B5EF4-FFF2-40B4-BE49-F238E27FC236}">
                <a16:creationId xmlns:a16="http://schemas.microsoft.com/office/drawing/2014/main" id="{F1E3A215-600A-3FC3-3179-ED44033F90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2492" y="2149467"/>
            <a:ext cx="5212080" cy="3040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715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8DAE341-9378-B5FD-34F6-35CFAD2E4CF4}"/>
              </a:ext>
            </a:extLst>
          </p:cNvPr>
          <p:cNvSpPr txBox="1">
            <a:spLocks/>
          </p:cNvSpPr>
          <p:nvPr/>
        </p:nvSpPr>
        <p:spPr>
          <a:xfrm>
            <a:off x="252000" y="972000"/>
            <a:ext cx="10488824" cy="64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 dirty="0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Core components (maintenance link)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205D8B-0098-6033-65D6-2A5EEB12D958}"/>
              </a:ext>
            </a:extLst>
          </p:cNvPr>
          <p:cNvSpPr txBox="1">
            <a:spLocks/>
          </p:cNvSpPr>
          <p:nvPr/>
        </p:nvSpPr>
        <p:spPr>
          <a:xfrm>
            <a:off x="360000" y="1800049"/>
            <a:ext cx="11658739" cy="255377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defPPr>
              <a:defRPr lang="en-US"/>
            </a:defPPr>
            <a:lvl1pPr defTabSz="1216061" fontAlgn="base">
              <a:lnSpc>
                <a:spcPct val="110000"/>
              </a:lnSpc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defRPr sz="2400" ker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/>
              </a:defRPr>
            </a:lvl1pPr>
          </a:lstStyle>
          <a:p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D26CDD-D86A-59CB-83CA-A2CD042768D0}"/>
              </a:ext>
            </a:extLst>
          </p:cNvPr>
          <p:cNvSpPr txBox="1"/>
          <p:nvPr/>
        </p:nvSpPr>
        <p:spPr>
          <a:xfrm>
            <a:off x="359999" y="1620000"/>
            <a:ext cx="10086707" cy="40249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rgbClr val="1E1E1E"/>
                </a:solidFill>
              </a:defRPr>
            </a:pPr>
            <a:r>
              <a:rPr lang="en-GB" sz="2400" dirty="0"/>
              <a:t>Evaporator: absorbs low-grade heat; pressure and saturation temperature are low.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rgbClr val="1E1E1E"/>
                </a:solidFill>
              </a:defRPr>
            </a:pPr>
            <a:r>
              <a:rPr lang="en-GB" sz="2400" dirty="0"/>
              <a:t>Compressor: raises pressure and temperature; biggest electrical load.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rgbClr val="1E1E1E"/>
                </a:solidFill>
              </a:defRPr>
            </a:pPr>
            <a:r>
              <a:rPr lang="en-GB" sz="2400" dirty="0"/>
              <a:t>Condenser: rejects heat to heating water/air; pressure and saturation temperature are high.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rgbClr val="1E1E1E"/>
                </a:solidFill>
              </a:defRPr>
            </a:pPr>
            <a:r>
              <a:rPr lang="en-GB" sz="2400" dirty="0"/>
              <a:t>Expansion valve/device: drops pressure; controls superheat (TXV/EEV) or flow (capillary).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rgbClr val="1E1E1E"/>
                </a:solidFill>
              </a:defRPr>
            </a:pPr>
            <a:r>
              <a:rPr lang="en-GB" sz="2400" dirty="0"/>
              <a:t>Key measurements during maintenance: pressures, temperatures, superheat, </a:t>
            </a:r>
            <a:r>
              <a:rPr lang="en-GB" sz="2400" err="1"/>
              <a:t>subcool</a:t>
            </a:r>
            <a:r>
              <a:rPr lang="en-GB" sz="2400" dirty="0"/>
              <a:t>, power draw, airflow/waterflow.</a:t>
            </a:r>
          </a:p>
        </p:txBody>
      </p:sp>
    </p:spTree>
    <p:extLst>
      <p:ext uri="{BB962C8B-B14F-4D97-AF65-F5344CB8AC3E}">
        <p14:creationId xmlns:p14="http://schemas.microsoft.com/office/powerpoint/2010/main" val="625754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FBBD5C-51D4-8AB7-49EC-4F05D3C7E9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FED1B47-9063-D7D7-23DA-B4BAC143FD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8825" y="1546964"/>
            <a:ext cx="5619914" cy="374660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BC11C8C-3F43-5545-7076-F1C78D70ED3C}"/>
              </a:ext>
            </a:extLst>
          </p:cNvPr>
          <p:cNvSpPr txBox="1">
            <a:spLocks/>
          </p:cNvSpPr>
          <p:nvPr/>
        </p:nvSpPr>
        <p:spPr>
          <a:xfrm>
            <a:off x="252000" y="972000"/>
            <a:ext cx="10488824" cy="64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 dirty="0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Defrost cycle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7BE7F6-AEDC-01B3-D6CE-97C2F9BCF277}"/>
              </a:ext>
            </a:extLst>
          </p:cNvPr>
          <p:cNvSpPr txBox="1">
            <a:spLocks/>
          </p:cNvSpPr>
          <p:nvPr/>
        </p:nvSpPr>
        <p:spPr>
          <a:xfrm>
            <a:off x="360000" y="1800049"/>
            <a:ext cx="11658739" cy="255377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defPPr>
              <a:defRPr lang="en-US"/>
            </a:defPPr>
            <a:lvl1pPr defTabSz="1216061" fontAlgn="base">
              <a:lnSpc>
                <a:spcPct val="110000"/>
              </a:lnSpc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defRPr sz="2400" ker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/>
              </a:defRPr>
            </a:lvl1pPr>
          </a:lstStyle>
          <a:p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1F6B5A-D531-7409-D415-A3790F2A5B59}"/>
              </a:ext>
            </a:extLst>
          </p:cNvPr>
          <p:cNvSpPr txBox="1"/>
          <p:nvPr/>
        </p:nvSpPr>
        <p:spPr>
          <a:xfrm>
            <a:off x="360000" y="1620000"/>
            <a:ext cx="6529316" cy="4431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rgbClr val="1E1E1E"/>
                </a:solidFill>
              </a:defRPr>
            </a:pPr>
            <a:r>
              <a:rPr lang="en-GB" sz="2400"/>
              <a:t>In heating mode, the outdoor coil can freeze.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rgbClr val="1E1E1E"/>
                </a:solidFill>
              </a:defRPr>
            </a:pPr>
            <a:r>
              <a:rPr lang="en-GB" sz="2400"/>
              <a:t>Frost stops the system from absorbing heat from the air.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rgbClr val="1E1E1E"/>
                </a:solidFill>
              </a:defRPr>
            </a:pPr>
            <a:r>
              <a:rPr lang="en-GB" sz="2400"/>
              <a:t>The heat pump enters a defrost cycle to melt the ice.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rgbClr val="1E1E1E"/>
                </a:solidFill>
              </a:defRPr>
            </a:pPr>
            <a:r>
              <a:rPr lang="en-GB" sz="2400"/>
              <a:t>It temporarily switches back to cooling mode to send heat outside.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rgbClr val="1E1E1E"/>
                </a:solidFill>
              </a:defRPr>
            </a:pPr>
            <a:r>
              <a:rPr lang="en-GB" sz="2400"/>
              <a:t>After the ice melts, the system returns to heating mode automatically.</a:t>
            </a:r>
          </a:p>
        </p:txBody>
      </p:sp>
    </p:spTree>
    <p:extLst>
      <p:ext uri="{BB962C8B-B14F-4D97-AF65-F5344CB8AC3E}">
        <p14:creationId xmlns:p14="http://schemas.microsoft.com/office/powerpoint/2010/main" val="2985992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753389-0BBE-6250-4E0B-EEF588570A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1DD25EF-AB84-83A0-C24C-247723007379}"/>
              </a:ext>
            </a:extLst>
          </p:cNvPr>
          <p:cNvSpPr txBox="1">
            <a:spLocks/>
          </p:cNvSpPr>
          <p:nvPr/>
        </p:nvSpPr>
        <p:spPr>
          <a:xfrm>
            <a:off x="251999" y="972000"/>
            <a:ext cx="113345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 dirty="0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Heat flows and COP (Coefficient of Performance)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723E9F-F5CE-BF63-6482-C12C6706E8E7}"/>
              </a:ext>
            </a:extLst>
          </p:cNvPr>
          <p:cNvSpPr txBox="1">
            <a:spLocks/>
          </p:cNvSpPr>
          <p:nvPr/>
        </p:nvSpPr>
        <p:spPr>
          <a:xfrm>
            <a:off x="360000" y="1800048"/>
            <a:ext cx="9986499" cy="362372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defPPr>
              <a:defRPr lang="en-US"/>
            </a:defPPr>
            <a:lvl1pPr defTabSz="1216061" fontAlgn="base">
              <a:lnSpc>
                <a:spcPct val="110000"/>
              </a:lnSpc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defRPr sz="2400" ker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/>
              </a:defRPr>
            </a:lvl1pPr>
          </a:lstStyle>
          <a:p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4B3D82-45D4-98AE-F449-B6F6330FF3CB}"/>
              </a:ext>
            </a:extLst>
          </p:cNvPr>
          <p:cNvSpPr txBox="1">
            <a:spLocks/>
          </p:cNvSpPr>
          <p:nvPr/>
        </p:nvSpPr>
        <p:spPr>
          <a:xfrm>
            <a:off x="385052" y="1787523"/>
            <a:ext cx="11658739" cy="32173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Heating COP (</a:t>
            </a:r>
            <a:r>
              <a:rPr lang="en-GB" err="1"/>
              <a:t>COP</a:t>
            </a:r>
            <a:r>
              <a:rPr lang="en-GB" baseline="-25000" err="1"/>
              <a:t>h</a:t>
            </a:r>
            <a:r>
              <a:rPr lang="en-GB" dirty="0"/>
              <a:t>) = Useful heat output / Electrical input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err="1"/>
              <a:t>COP</a:t>
            </a:r>
            <a:r>
              <a:rPr lang="en-GB" baseline="-25000" err="1"/>
              <a:t>h</a:t>
            </a:r>
            <a:r>
              <a:rPr lang="en-GB" dirty="0"/>
              <a:t> = </a:t>
            </a:r>
            <a:r>
              <a:rPr lang="en-GB" err="1"/>
              <a:t>Q</a:t>
            </a:r>
            <a:r>
              <a:rPr lang="en-GB" baseline="-25000" err="1"/>
              <a:t>out</a:t>
            </a:r>
            <a:r>
              <a:rPr lang="en-GB" dirty="0"/>
              <a:t> / </a:t>
            </a:r>
            <a:r>
              <a:rPr lang="en-GB"/>
              <a:t>Wi</a:t>
            </a:r>
            <a:r>
              <a:rPr lang="en-GB" baseline="-25000"/>
              <a:t>n</a:t>
            </a:r>
            <a:endParaRPr lang="en-GB" baseline="-25000" dirty="0"/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Because the heat pump moves heat *and* adds compressor work, COP can be &gt; 1.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Higher COP means less electricity for the same heat output.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COP is not fixed: it changes with temperatures, defrost, controls, and maintenance condition</a:t>
            </a:r>
          </a:p>
        </p:txBody>
      </p:sp>
    </p:spTree>
    <p:extLst>
      <p:ext uri="{BB962C8B-B14F-4D97-AF65-F5344CB8AC3E}">
        <p14:creationId xmlns:p14="http://schemas.microsoft.com/office/powerpoint/2010/main" val="983629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EEA018-1E23-1366-C5C5-0BBF287B33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F44E49F-FD45-3619-520F-D4B18C0FB522}"/>
              </a:ext>
            </a:extLst>
          </p:cNvPr>
          <p:cNvSpPr txBox="1">
            <a:spLocks/>
          </p:cNvSpPr>
          <p:nvPr/>
        </p:nvSpPr>
        <p:spPr>
          <a:xfrm>
            <a:off x="252000" y="972000"/>
            <a:ext cx="10488824" cy="64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 dirty="0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changes COP? (The ‘temperature lift’)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3F8B5A-C41E-936F-76C2-DF19118274E9}"/>
              </a:ext>
            </a:extLst>
          </p:cNvPr>
          <p:cNvSpPr txBox="1">
            <a:spLocks/>
          </p:cNvSpPr>
          <p:nvPr/>
        </p:nvSpPr>
        <p:spPr>
          <a:xfrm>
            <a:off x="328886" y="1620000"/>
            <a:ext cx="11658739" cy="3366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  <a:defRPr sz="2000">
                <a:solidFill>
                  <a:srgbClr val="1E1E1E"/>
                </a:solidFill>
              </a:defRPr>
            </a:pPr>
            <a:r>
              <a:rPr lang="en-GB" sz="2400" dirty="0"/>
              <a:t>Temperature lift = (sink temperature) − (source temperature</a:t>
            </a:r>
            <a:r>
              <a:rPr lang="en-GB" sz="2400"/>
              <a:t>)</a:t>
            </a:r>
            <a:endParaRPr lang="en-GB" sz="2400" dirty="0"/>
          </a:p>
          <a:p>
            <a:pPr>
              <a:lnSpc>
                <a:spcPct val="110000"/>
              </a:lnSpc>
              <a:spcAft>
                <a:spcPts val="600"/>
              </a:spcAft>
              <a:defRPr sz="2000">
                <a:solidFill>
                  <a:srgbClr val="1E1E1E"/>
                </a:solidFill>
              </a:defRPr>
            </a:pPr>
            <a:r>
              <a:rPr lang="en-GB" sz="2400" dirty="0"/>
              <a:t>Bigger lift → compressor works harder → COP decreases.</a:t>
            </a:r>
          </a:p>
          <a:p>
            <a:pPr>
              <a:lnSpc>
                <a:spcPct val="110000"/>
              </a:lnSpc>
              <a:spcAft>
                <a:spcPts val="600"/>
              </a:spcAft>
              <a:defRPr sz="2000">
                <a:solidFill>
                  <a:srgbClr val="1E1E1E"/>
                </a:solidFill>
              </a:defRPr>
            </a:pPr>
            <a:r>
              <a:rPr lang="en-GB" sz="2400" dirty="0"/>
              <a:t>Typical ways to improve COP:</a:t>
            </a:r>
          </a:p>
          <a:p>
            <a:pPr marL="953445" lvl="1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rgbClr val="1E1E1E"/>
                </a:solidFill>
              </a:defRPr>
            </a:pPr>
            <a:r>
              <a:rPr lang="en-GB" sz="2400" dirty="0"/>
              <a:t>lower heating flow temperature (e.g</a:t>
            </a:r>
            <a:r>
              <a:rPr lang="en-GB" sz="2400"/>
              <a:t>., </a:t>
            </a:r>
            <a:r>
              <a:rPr lang="en-GB" sz="2400" dirty="0"/>
              <a:t>larger radiators/</a:t>
            </a:r>
            <a:r>
              <a:rPr lang="en-GB" sz="2400" dirty="0" err="1"/>
              <a:t>ufh</a:t>
            </a:r>
            <a:r>
              <a:rPr lang="en-GB" sz="2400" dirty="0"/>
              <a:t>)</a:t>
            </a:r>
          </a:p>
          <a:p>
            <a:pPr marL="953445" lvl="1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rgbClr val="1E1E1E"/>
                </a:solidFill>
              </a:defRPr>
            </a:pPr>
            <a:r>
              <a:rPr lang="en-GB" sz="2400" dirty="0"/>
              <a:t>warmer source (ground loop, or mild outdoor temperature)</a:t>
            </a:r>
          </a:p>
          <a:p>
            <a:pPr marL="953445" lvl="1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rgbClr val="1E1E1E"/>
                </a:solidFill>
              </a:defRPr>
            </a:pPr>
            <a:r>
              <a:rPr lang="en-GB" sz="2400" dirty="0"/>
              <a:t>clean heat exchangers and correct airflow/waterflow</a:t>
            </a:r>
          </a:p>
          <a:p>
            <a:pPr marL="953445" lvl="1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rgbClr val="1E1E1E"/>
                </a:solidFill>
              </a:defRPr>
            </a:pPr>
            <a:r>
              <a:rPr lang="en-GB" sz="2400" dirty="0"/>
              <a:t>correct refrigerant charge and expansion control</a:t>
            </a:r>
          </a:p>
        </p:txBody>
      </p:sp>
    </p:spTree>
    <p:extLst>
      <p:ext uri="{BB962C8B-B14F-4D97-AF65-F5344CB8AC3E}">
        <p14:creationId xmlns:p14="http://schemas.microsoft.com/office/powerpoint/2010/main" val="203166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7E7A9D-83FB-20FC-5AD3-6FA0EFC17A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0C61DDA-66F0-12AE-1BA6-D867F4E58CEA}"/>
              </a:ext>
            </a:extLst>
          </p:cNvPr>
          <p:cNvSpPr txBox="1">
            <a:spLocks/>
          </p:cNvSpPr>
          <p:nvPr/>
        </p:nvSpPr>
        <p:spPr>
          <a:xfrm>
            <a:off x="251999" y="972000"/>
            <a:ext cx="119876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 dirty="0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Introducing the pressure–enthalpy (p–h) chart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804654-9191-56D7-F90C-353B53C928A2}"/>
              </a:ext>
            </a:extLst>
          </p:cNvPr>
          <p:cNvSpPr txBox="1">
            <a:spLocks/>
          </p:cNvSpPr>
          <p:nvPr/>
        </p:nvSpPr>
        <p:spPr>
          <a:xfrm>
            <a:off x="385052" y="1787523"/>
            <a:ext cx="10337227" cy="32173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/>
              <a:t>A p–h chart is a map of refrigerant states and processes.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/>
              <a:t>x-axis: enthalpy (kJ/kg) – energy content of the refrigerant.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/>
              <a:t>y-axis: pressure (bar) – often shown on a log scale.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/>
              <a:t>The “dome” shows saturated liquid/vapour region; </a:t>
            </a:r>
            <a:br>
              <a:rPr lang="en-GB"/>
            </a:br>
            <a:r>
              <a:rPr lang="en-GB"/>
              <a:t>outside the dome = superheated vapour or subcooled liquid.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/>
              <a:t>We plot the cycle to see where heat is absorbed/rejected and how much compressor work is required.</a:t>
            </a:r>
          </a:p>
        </p:txBody>
      </p:sp>
    </p:spTree>
    <p:extLst>
      <p:ext uri="{BB962C8B-B14F-4D97-AF65-F5344CB8AC3E}">
        <p14:creationId xmlns:p14="http://schemas.microsoft.com/office/powerpoint/2010/main" val="2879791615"/>
      </p:ext>
    </p:extLst>
  </p:cSld>
  <p:clrMapOvr>
    <a:masterClrMapping/>
  </p:clrMapOvr>
</p:sld>
</file>

<file path=ppt/theme/theme1.xml><?xml version="1.0" encoding="utf-8"?>
<a:theme xmlns:a="http://schemas.openxmlformats.org/drawingml/2006/main" name="2_Default Design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FC4421"/>
      </a:accent2>
      <a:accent3>
        <a:srgbClr val="FFFFFF"/>
      </a:accent3>
      <a:accent4>
        <a:srgbClr val="000000"/>
      </a:accent4>
      <a:accent5>
        <a:srgbClr val="DAEDEF"/>
      </a:accent5>
      <a:accent6>
        <a:srgbClr val="FC4421"/>
      </a:accent6>
      <a:hlink>
        <a:srgbClr val="FC4421"/>
      </a:hlink>
      <a:folHlink>
        <a:srgbClr val="FC442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DD05C0E7E0E414EB79F81A23986EA6A" ma:contentTypeVersion="11" ma:contentTypeDescription="Create a new document." ma:contentTypeScope="" ma:versionID="832205e32a907e2b901827440804e3f3">
  <xsd:schema xmlns:xsd="http://www.w3.org/2001/XMLSchema" xmlns:xs="http://www.w3.org/2001/XMLSchema" xmlns:p="http://schemas.microsoft.com/office/2006/metadata/properties" xmlns:ns2="7c04300a-231c-4281-9146-a98f6f4a7aff" xmlns:ns3="01e15224-84b2-4570-bdea-a67bb94d0921" targetNamespace="http://schemas.microsoft.com/office/2006/metadata/properties" ma:root="true" ma:fieldsID="c22a215f315dbc2c33a9704aefd3c278" ns2:_="" ns3:_="">
    <xsd:import namespace="7c04300a-231c-4281-9146-a98f6f4a7aff"/>
    <xsd:import namespace="01e15224-84b2-4570-bdea-a67bb94d092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04300a-231c-4281-9146-a98f6f4a7af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fd004107-dac0-45af-83fb-11757b2c839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e15224-84b2-4570-bdea-a67bb94d0921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b8a52c73-49a1-4329-875b-4831fc8e3540}" ma:internalName="TaxCatchAll" ma:showField="CatchAllData" ma:web="01e15224-84b2-4570-bdea-a67bb94d092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1e15224-84b2-4570-bdea-a67bb94d0921" xsi:nil="true"/>
    <lcf76f155ced4ddcb4097134ff3c332f xmlns="7c04300a-231c-4281-9146-a98f6f4a7af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B3EAC62-FC87-4EBD-A98C-4C5F6D6CD69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B8FE920-CCEE-4606-89F9-0DD4B84857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c04300a-231c-4281-9146-a98f6f4a7aff"/>
    <ds:schemaRef ds:uri="01e15224-84b2-4570-bdea-a67bb94d092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2B8C262-ED8D-4D1A-BF4D-DBE9A6F76DF4}">
  <ds:schemaRefs>
    <ds:schemaRef ds:uri="http://schemas.microsoft.com/office/2006/documentManagement/types"/>
    <ds:schemaRef ds:uri="http://purl.org/dc/elements/1.1/"/>
    <ds:schemaRef ds:uri="http://purl.org/dc/terms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01e15224-84b2-4570-bdea-a67bb94d0921"/>
    <ds:schemaRef ds:uri="7c04300a-231c-4281-9146-a98f6f4a7aff"/>
    <ds:schemaRef ds:uri="http://www.w3.org/XML/1998/namespace"/>
    <ds:schemaRef ds:uri="http://purl.org/dc/dcmitype/"/>
  </ds:schemaRefs>
</ds:datastoreItem>
</file>

<file path=docMetadata/LabelInfo.xml><?xml version="1.0" encoding="utf-8"?>
<clbl:labelList xmlns:clbl="http://schemas.microsoft.com/office/2020/mipLabelMetadata">
  <clbl:label id="{8330bda6-d095-477b-8893-df3ed8791773}" enabled="1" method="Privileged" siteId="{b6d3492e-0aa1-4a60-840d-b706a96e670d}" removed="0"/>
  <clbl:label id="{cdb5124c-a56e-47e1-8444-7a6f9085be98}" enabled="1" method="Standard" siteId="{0b26221c-c008-47b1-94c7-58a0b89761cc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EAL ppt template</Template>
  <TotalTime>9</TotalTime>
  <Words>3405</Words>
  <Application>Microsoft Office PowerPoint</Application>
  <PresentationFormat>Custom</PresentationFormat>
  <Paragraphs>336</Paragraphs>
  <Slides>39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Aptos</vt:lpstr>
      <vt:lpstr>Arial</vt:lpstr>
      <vt:lpstr>Calibri</vt:lpstr>
      <vt:lpstr>inherit</vt:lpstr>
      <vt:lpstr>Poppins</vt:lpstr>
      <vt:lpstr>2_Default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Activity: Label the cycle (p–h chart)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Enginuity Slides White Background</dc:title>
  <dc:subject/>
  <dc:creator>Bonita Searle-Barnes</dc:creator>
  <cp:keywords/>
  <dc:description/>
  <cp:lastModifiedBy>Williams, Sian</cp:lastModifiedBy>
  <cp:revision>1</cp:revision>
  <cp:lastPrinted>2019-11-04T14:13:55Z</cp:lastPrinted>
  <dcterms:created xsi:type="dcterms:W3CDTF">2023-02-10T12:36:55Z</dcterms:created>
  <dcterms:modified xsi:type="dcterms:W3CDTF">2026-03-26T15:25:57Z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0x010100CDD05C0E7E0E414EB79F81A23986EA6A</vt:lpwstr>
  </property>
  <property fmtid="{D5CDD505-2E9C-101B-9397-08002B2CF9AE}" pid="3" name="MediaServiceImageTags">
    <vt:lpwstr/>
  </property>
</Properties>
</file>